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ECE5C-E197-6D45-B14B-1B795CC0963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6AD0F-0F8B-8343-829E-A4B81D158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959769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0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Virtual Interviews: A Comprehensive Guide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3959423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Virtual interviews refer to the process of conducting job interviews remotely using digital communication tools such as video conferencing platforms or phone calls.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833199" y="4920139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Instead of meeting in person, both the interviewer and interviewee interact via technology, enabling real-time communication regardless of geographical locations.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-707159" y="8781650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339CFC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936188" y="6002060"/>
            <a:ext cx="88471" cy="22275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r>
              <a:rPr lang="en-US" sz="1152" kern="0" spc="-35" dirty="0">
                <a:solidFill>
                  <a:srgbClr val="3C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Aa</a:t>
            </a:r>
            <a:endParaRPr lang="en-US" sz="1152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036558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Purpose and Importance of Virtual Interviews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29807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Purpose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348389" y="3550087"/>
            <a:ext cx="469570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Streamline the hiring process by eliminating the need for travel.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348389" y="4460796"/>
            <a:ext cx="469570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Provide convenience for both employers and candidates.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348389" y="5371505"/>
            <a:ext cx="469570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Enable real-time communication regardless of geographical locations.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2348389" y="6282214"/>
            <a:ext cx="469570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Facilitate efficient screening of candidates from diverse backgrounds.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593687" y="29807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Importance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7593687" y="3550087"/>
            <a:ext cx="469570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Expands access to a wider talent pool.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7593687" y="4105394"/>
            <a:ext cx="469570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Aligns with the trend of remote work and flexible work arrangements.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593687" y="5016103"/>
            <a:ext cx="469570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Enhances efficiency in the recruitment process.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593687" y="5571411"/>
            <a:ext cx="469570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Allows for greater flexibility in scheduling interviews.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787956"/>
            <a:ext cx="674953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Benefits of Virtual Interviews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2037755"/>
            <a:ext cx="4800124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5249" b="1" kern="0" spc="-10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3359706" y="298192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Cost Savings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3462338"/>
            <a:ext cx="480012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Eliminates the need for travel expenses for both candidates and employers.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481768" y="2037755"/>
            <a:ext cx="4800124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5249" b="1" kern="0" spc="-10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5249" dirty="0"/>
          </a:p>
        </p:txBody>
      </p:sp>
      <p:sp>
        <p:nvSpPr>
          <p:cNvPr id="9" name="Text 6"/>
          <p:cNvSpPr/>
          <p:nvPr/>
        </p:nvSpPr>
        <p:spPr>
          <a:xfrm>
            <a:off x="8493085" y="298192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Time Efficiency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481768" y="3462338"/>
            <a:ext cx="480012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Reduces the time spent on scheduling and logistics, leading to faster hiring decisions.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2348389" y="4950738"/>
            <a:ext cx="4800124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5249" b="1" kern="0" spc="-10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5249" dirty="0"/>
          </a:p>
        </p:txBody>
      </p:sp>
      <p:sp>
        <p:nvSpPr>
          <p:cNvPr id="12" name="Text 9"/>
          <p:cNvSpPr/>
          <p:nvPr/>
        </p:nvSpPr>
        <p:spPr>
          <a:xfrm>
            <a:off x="3359706" y="58949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Wider Talent Pool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348389" y="6375321"/>
            <a:ext cx="480012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Allows companies to reach and interview candidates from diverse geographical locations without constraints.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481768" y="4950738"/>
            <a:ext cx="4800124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5249" b="1" kern="0" spc="-10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4</a:t>
            </a:r>
            <a:endParaRPr lang="en-US" sz="5249" dirty="0"/>
          </a:p>
        </p:txBody>
      </p:sp>
      <p:sp>
        <p:nvSpPr>
          <p:cNvPr id="15" name="Text 12"/>
          <p:cNvSpPr/>
          <p:nvPr/>
        </p:nvSpPr>
        <p:spPr>
          <a:xfrm>
            <a:off x="8493085" y="58949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Flexibility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481768" y="6375321"/>
            <a:ext cx="480012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Offers candidates the flexibility to schedule interviews around their existing commitments, leading to higher participation rates.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460063"/>
            <a:ext cx="734389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Challenges of Virtual Interviews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77237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06861" y="2814042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3070503" y="28486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Technical Issues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3070503" y="3329107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Connectivity problems or software glitches can disrupt the interview process.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277237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84758" y="2814042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2848689"/>
            <a:ext cx="328469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Lack of Personal Connection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329107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Without face-to-face interaction, it may be challenging to establish rapport or accurately interpret non-verbal cues.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348389" y="47910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506861" y="4832747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3070503" y="48673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Distractions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3070503" y="5347811"/>
            <a:ext cx="413361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Home environments may introduce distractions that impact the focus and engagement of both candidates and interviewers.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47910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84758" y="4832747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4867394"/>
            <a:ext cx="392156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Difficulty in Assessing Cultural Fit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347811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Virtual settings may make it harder to gauge a candidate's compatibility with the company culture or team dynamics.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647117"/>
            <a:ext cx="873180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More Challenges of Virtual Interviews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39594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06861" y="4001095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3070503" y="4035743"/>
            <a:ext cx="385167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Limited Assessment Environment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3070503" y="4516160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Conducting practical assessments or interactive exercises may be more challenging virtually compared to in-person.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9594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84758" y="4001095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40357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Security Concerns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4516160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privacy and security issues may arise, especially if sensitive information is shared or stored during the interview.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833199" y="934760"/>
            <a:ext cx="692622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Adapting to Virtual Interviews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77428" y="2184559"/>
            <a:ext cx="287012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Training and Preparation</a:t>
            </a: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2277428" y="2664976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Equip interviewers with strategies to create a positive virtual interview experience.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77428" y="3962043"/>
            <a:ext cx="29567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Utilize Technology Wisely</a:t>
            </a: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22774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 reliable platforms and ensure all parties are familiar with the interview software.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77428" y="5739527"/>
            <a:ext cx="376642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Emphasize Clear Communication</a:t>
            </a:r>
            <a:endParaRPr lang="en-US" sz="2187" dirty="0"/>
          </a:p>
        </p:txBody>
      </p:sp>
      <p:sp>
        <p:nvSpPr>
          <p:cNvPr id="14" name="Text 7"/>
          <p:cNvSpPr/>
          <p:nvPr/>
        </p:nvSpPr>
        <p:spPr>
          <a:xfrm>
            <a:off x="2277428" y="6219944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Set expectations regarding interview processes and technical requirements in advance.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sahaanabu@gmail.com</cp:lastModifiedBy>
  <cp:revision>3</cp:revision>
  <dcterms:created xsi:type="dcterms:W3CDTF">2024-03-15T17:30:57Z</dcterms:created>
  <dcterms:modified xsi:type="dcterms:W3CDTF">2024-03-15T17:40:07Z</dcterms:modified>
</cp:coreProperties>
</file>