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1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633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244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82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690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2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96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04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00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666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0225" y="3589124"/>
            <a:ext cx="5313400" cy="1978346"/>
          </a:xfrm>
        </p:spPr>
        <p:txBody>
          <a:bodyPr>
            <a:normAutofit fontScale="90000"/>
          </a:bodyPr>
          <a:lstStyle/>
          <a:p>
            <a:r>
              <a:rPr lang="en-IN" dirty="0"/>
              <a:t>INTERVIEW, DIFFERENT TYPES OF INTERVIEW, VIRTUAL INTERVIEW </a:t>
            </a:r>
            <a:r>
              <a:rPr lang="en-US" dirty="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47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71C64B-80A9-1AB3-875D-B80FA8D2B4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05" b="-5"/>
          <a:stretch/>
        </p:blipFill>
        <p:spPr>
          <a:xfrm>
            <a:off x="6522720" y="10"/>
            <a:ext cx="56692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94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Legal compliance: Interview processes adhere to legal requirements regarding discrimination, privacy, and fair employment practices.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05716763-DBEA-E83E-46EB-0C44EFFC3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0" r="15468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88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STEPS IN INTERVIEW PROCESS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 1.Preparation: Define job requirements, create a job description, and develop interview questions based on the role’s needs.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1AD1E78E-9CC8-EB68-4143-CCC1385E0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10" r="25963" b="-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05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2.Screening: Review resumes and applications to shortlist candidates who meet the minimum qualifications.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9A8D7-7E9B-2BC5-AA7B-8245DAB5B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1" r="42185" b="6250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484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3.Scheduling: Coordinate interview logistics, including scheduling interviews with candidates and interview panel members.</a:t>
            </a:r>
          </a:p>
        </p:txBody>
      </p:sp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747501F2-531E-6CCA-7034-4F176533C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1205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730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4.Interviewing: Conduct interviews, which may include multiple rounds with different interviewers, focusing on assessing skills, experience, and cultural fit.</a:t>
            </a:r>
          </a:p>
        </p:txBody>
      </p:sp>
      <p:pic>
        <p:nvPicPr>
          <p:cNvPr id="6" name="Picture 5" descr="Large skydiving group mid-air">
            <a:extLst>
              <a:ext uri="{FF2B5EF4-FFF2-40B4-BE49-F238E27FC236}">
                <a16:creationId xmlns:a16="http://schemas.microsoft.com/office/drawing/2014/main" id="{9DF7F679-CC2D-8D0C-4F3B-A4537AD8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55" r="21677" b="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027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5.Evaluation: Assess candidates’ performance during interviews, compare against job requirements, and discuss with other interviewers to make informed decisions.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3F24110E-C052-77E4-A932-9C42FDE960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4" r="20524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70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6.Selection: Select the most suitable candidate based on interview performance, background checks, and any additional assessments.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C0A22D7B-5560-BC71-6488-7D9224A50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4" r="20524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81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7.Offer and negotiation: Extend a job offer to the chosen candidate, negotiate terms and conditions, and finalize employment details.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772626-9797-1F24-DD06-9435721DD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1" r="42185" b="6250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197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8.On boarding: Welcome the new employee, provide necessary training and orientation, and integrate them into the organization.</a:t>
            </a:r>
          </a:p>
        </p:txBody>
      </p:sp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4F4392F3-8EDB-1890-E6D7-66BD57A0C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4" r="41205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A3B0-4059-9C90-EED8-FF0ABEF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B5FA-A6E2-CFBD-3999-3CA410F4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ABUDHAGIR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AJINA.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AKHILA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FOUSIYA A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JISHNU P NAIR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RISHANA NAZIM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IN" dirty="0"/>
              <a:t>INTERVIEW </a:t>
            </a:r>
            <a:endParaRPr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An interview is a formal conversation between two or more people, typically with one person, the interviewer, asking questions to obtain information, assess qualifications, or evaluate the suitability of a candidate for a job, admission, or other purposes.</a:t>
            </a:r>
          </a:p>
        </p:txBody>
      </p:sp>
      <p:pic>
        <p:nvPicPr>
          <p:cNvPr id="6" name="Picture 5" descr="Glasses on top of a book">
            <a:extLst>
              <a:ext uri="{FF2B5EF4-FFF2-40B4-BE49-F238E27FC236}">
                <a16:creationId xmlns:a16="http://schemas.microsoft.com/office/drawing/2014/main" id="{00F2A1E6-E1BA-5705-F091-CC5B209C95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5" r="33113" b="10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00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Interviews are commonly used in various contexts, including employment, academic admissions, journalism, and research, to gather insights, make informed decisions, or establish a connection between individuals.</a:t>
            </a:r>
          </a:p>
        </p:txBody>
      </p:sp>
      <p:pic>
        <p:nvPicPr>
          <p:cNvPr id="6" name="Picture 5" descr="Abstract blurred public library with bookshelves">
            <a:extLst>
              <a:ext uri="{FF2B5EF4-FFF2-40B4-BE49-F238E27FC236}">
                <a16:creationId xmlns:a16="http://schemas.microsoft.com/office/drawing/2014/main" id="{CE8FD18E-9C76-4683-2365-0F2BF271F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94" r="33418" b="4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64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/>
              <a:t>CHARACTERISTICS OF INTERVIEW PROCESS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Purposeful: Interviews serve the purpose of evaluating candidates’ qualifications, skills, experience, and cultural fit for the organization.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9BB23C93-84E2-E38A-1FD1-AEDBA5227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10" r="25963" b="-2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42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Structured: Interviews often follow a predefined format with a set of questions designed to gather specific information relevant to the job.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EA92FB6F-52E2-E1E5-1763-86633DC2D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42" r="7" b="7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96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Two-way communication: While the organization assesses the candidate, the interview also allows candidates to learn about the organization and the role.</a:t>
            </a:r>
          </a:p>
        </p:txBody>
      </p:sp>
      <p:pic>
        <p:nvPicPr>
          <p:cNvPr id="6" name="Picture 5" descr="Yellow paper ship leading among white ships">
            <a:extLst>
              <a:ext uri="{FF2B5EF4-FFF2-40B4-BE49-F238E27FC236}">
                <a16:creationId xmlns:a16="http://schemas.microsoft.com/office/drawing/2014/main" id="{F7336D7B-09DE-4EEE-60F6-75811E2D6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75" r="914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920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Assessment tools: Interviews may incorporate various assessment tools such as behavioral questions, technical tests, or case studies to evaluate candidates thororoughly.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1917FFDE-1E26-6F19-E409-8709D266A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92" r="-3" b="-3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0501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39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6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lvl="0"/>
            <a:r>
              <a:rPr lang="en-US"/>
              <a:t>Fair and unbiased: Organizations strive to conduct interviews in a fair and unbiased manner, ensuring equal opportunities for all candidates regardless of gender, race, or background.</a:t>
            </a:r>
          </a:p>
        </p:txBody>
      </p:sp>
      <p:pic>
        <p:nvPicPr>
          <p:cNvPr id="8" name="Graphic 7" descr="Scales of Justice">
            <a:extLst>
              <a:ext uri="{FF2B5EF4-FFF2-40B4-BE49-F238E27FC236}">
                <a16:creationId xmlns:a16="http://schemas.microsoft.com/office/drawing/2014/main" id="{16B180B1-8AE5-EB1F-0784-8B699BBC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91940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1C2F31"/>
      </a:dk2>
      <a:lt2>
        <a:srgbClr val="F0F3F3"/>
      </a:lt2>
      <a:accent1>
        <a:srgbClr val="C34D4D"/>
      </a:accent1>
      <a:accent2>
        <a:srgbClr val="B13B6D"/>
      </a:accent2>
      <a:accent3>
        <a:srgbClr val="C34DB0"/>
      </a:accent3>
      <a:accent4>
        <a:srgbClr val="933BB1"/>
      </a:accent4>
      <a:accent5>
        <a:srgbClr val="734DC3"/>
      </a:accent5>
      <a:accent6>
        <a:srgbClr val="444EB5"/>
      </a:accent6>
      <a:hlink>
        <a:srgbClr val="7E3FB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RocaVTI</vt:lpstr>
      <vt:lpstr>INTERVIEW, DIFFERENT TYPES OF INTERVIEW, VIRTUAL INTERVIEW  </vt:lpstr>
      <vt:lpstr>GROUP MEMBERS </vt:lpstr>
      <vt:lpstr>INTERVIEW </vt:lpstr>
      <vt:lpstr>PowerPoint Presentation</vt:lpstr>
      <vt:lpstr>CHARACTERISTICS OF INTERVIEW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IN INTERVIEW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INTERVIEW, DIFFERENT TYPES OF INTERVIEW, VIRTUAL INTERVIEW  </dc:title>
  <dc:creator>916235492265</dc:creator>
  <cp:lastModifiedBy>916235492265</cp:lastModifiedBy>
  <cp:revision>2</cp:revision>
  <dcterms:created xsi:type="dcterms:W3CDTF">2024-03-15T07:24:34Z</dcterms:created>
  <dcterms:modified xsi:type="dcterms:W3CDTF">2024-03-15T08:11:18Z</dcterms:modified>
</cp:coreProperties>
</file>