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2903-0189-1CAD-014D-C21EE6A50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E83E5A-E062-D07C-F47E-13D53ABCE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E8C6D-CE97-229A-841D-A3FDB567B19D}"/>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969A96D9-9EEB-C0DF-6C8B-2A08B24A1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2E45F-E734-5A6E-78EC-8EC91AA98641}"/>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217610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DDA6-0441-1C97-F792-69C6C9E502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FE97F-3353-A523-54D1-F9016BFEF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C4B4B-15B2-640A-21C2-46E1B5B4B0B7}"/>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A177CA4C-3456-DF53-D19E-5E6522F6C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BE1E9-3F0A-DC35-4AAE-CC8E75CDF8A1}"/>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10119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7A430-D315-187C-4436-5B00536F4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12F4F4-410C-10D9-4761-53F2E2CE8B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89D05-02DD-8CC4-016F-786C1EF456FF}"/>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705020C2-3FFB-B018-F4A2-2AB78C916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5BF2-845C-56B8-FDBE-68749EACE01E}"/>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358395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5F44-1978-A38B-71AA-25C34ED76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1CDB3-971A-DA5D-6C6D-64A2E7120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3C0EB-9D9C-13FF-A816-373236EF6C27}"/>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27606F6F-E4D9-14BA-1F3A-996ED367F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A909D-73B6-A1BC-601D-6F2096D3DEB3}"/>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18345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277F-3321-7F1F-EFC1-F2AE73032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4EE96-B2A0-C30B-8914-FDE72CA512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1D4BA-D1DE-68BE-5140-D22DE3735B28}"/>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87DC5239-327F-82B7-B90B-F09AD361C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8DCAC-1D00-BC78-48D8-10819E77FAF9}"/>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121643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0279-7F67-0D0A-86E8-8EA207A4A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F738A-060B-74F9-C4B7-2CA225DA0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11542-261D-9EFC-4239-5C7D3F0A9A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7A5C6-782C-3966-2C69-1D2432E3C6B1}"/>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6" name="Footer Placeholder 5">
            <a:extLst>
              <a:ext uri="{FF2B5EF4-FFF2-40B4-BE49-F238E27FC236}">
                <a16:creationId xmlns:a16="http://schemas.microsoft.com/office/drawing/2014/main" id="{C9224E0A-43BB-1239-0B69-F4F914917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AC195-E731-964A-58A9-4F62D1C5A129}"/>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340033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5B5B-AA30-558D-04E1-3471B1F4B8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DF8D5F-9D33-17FA-3E1E-E8CC730ED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86FC-7C8F-48B6-86A8-B11AD5C34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4BCB2-3985-9243-C426-B3F7A10A2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1F106-C050-696F-0DDF-85AFCF9F2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D98ACA-F81B-53C7-E1EB-CCDF894B1CD9}"/>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8" name="Footer Placeholder 7">
            <a:extLst>
              <a:ext uri="{FF2B5EF4-FFF2-40B4-BE49-F238E27FC236}">
                <a16:creationId xmlns:a16="http://schemas.microsoft.com/office/drawing/2014/main" id="{E3738365-69DE-0AB3-B24F-451763BF5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C202D6-43EF-1FF3-93B5-FD81A881ED10}"/>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94802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0143-1AA2-64E8-D221-54C60F30C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8850E-A6A0-7954-C97E-484B95F8BB49}"/>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4" name="Footer Placeholder 3">
            <a:extLst>
              <a:ext uri="{FF2B5EF4-FFF2-40B4-BE49-F238E27FC236}">
                <a16:creationId xmlns:a16="http://schemas.microsoft.com/office/drawing/2014/main" id="{FBB4C0A7-AB5E-58F0-B2EF-F1B684B87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6452F7-F9C1-81C1-2535-66C7F9B7C5AF}"/>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340639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B2D0E-205D-C2B7-5F62-73F54F01383F}"/>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3" name="Footer Placeholder 2">
            <a:extLst>
              <a:ext uri="{FF2B5EF4-FFF2-40B4-BE49-F238E27FC236}">
                <a16:creationId xmlns:a16="http://schemas.microsoft.com/office/drawing/2014/main" id="{DE86E5CD-F608-4305-F9DC-35DB999BB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8EB850-D2FB-4517-97F5-FC6BF1C1FA27}"/>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27069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B262-8F9A-4A32-96BC-128F7CD94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A508B-6774-B4E4-A719-33D573EA6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91CD4-4FCA-DDDF-2210-CD05D016E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ED9A9-9298-07DF-9F3D-E1986C62EE85}"/>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6" name="Footer Placeholder 5">
            <a:extLst>
              <a:ext uri="{FF2B5EF4-FFF2-40B4-BE49-F238E27FC236}">
                <a16:creationId xmlns:a16="http://schemas.microsoft.com/office/drawing/2014/main" id="{A59A3C9D-A26F-F925-CD26-14892BF30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EF20C-A649-D1C9-3277-BEFCED08527B}"/>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32771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A22A-56B3-2F66-BEF5-1A1ABEBE2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3F4C7E-4814-6BAF-7D0F-AD65EBECB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D0529F-DBB4-C231-157F-D4BE3BD91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630C3-9A5D-718C-0512-38689DBBC285}"/>
              </a:ext>
            </a:extLst>
          </p:cNvPr>
          <p:cNvSpPr>
            <a:spLocks noGrp="1"/>
          </p:cNvSpPr>
          <p:nvPr>
            <p:ph type="dt" sz="half" idx="10"/>
          </p:nvPr>
        </p:nvSpPr>
        <p:spPr/>
        <p:txBody>
          <a:bodyPr/>
          <a:lstStyle/>
          <a:p>
            <a:fld id="{25E190E9-2727-4AD8-84A3-56A2EC9A6B5A}" type="datetimeFigureOut">
              <a:rPr lang="en-US" smtClean="0"/>
              <a:t>3/3/2024</a:t>
            </a:fld>
            <a:endParaRPr lang="en-US"/>
          </a:p>
        </p:txBody>
      </p:sp>
      <p:sp>
        <p:nvSpPr>
          <p:cNvPr id="6" name="Footer Placeholder 5">
            <a:extLst>
              <a:ext uri="{FF2B5EF4-FFF2-40B4-BE49-F238E27FC236}">
                <a16:creationId xmlns:a16="http://schemas.microsoft.com/office/drawing/2014/main" id="{277C404E-6111-CB1D-87BD-2CA3755DF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9D537-D775-60A6-417F-1CD803C9FAE4}"/>
              </a:ext>
            </a:extLst>
          </p:cNvPr>
          <p:cNvSpPr>
            <a:spLocks noGrp="1"/>
          </p:cNvSpPr>
          <p:nvPr>
            <p:ph type="sldNum" sz="quarter" idx="12"/>
          </p:nvPr>
        </p:nvSpPr>
        <p:spPr/>
        <p:txBody>
          <a:bodyPr/>
          <a:lstStyle/>
          <a:p>
            <a:fld id="{21718328-B0FA-4BC4-9FF0-7D45F4F8639D}" type="slidenum">
              <a:rPr lang="en-US" smtClean="0"/>
              <a:t>‹#›</a:t>
            </a:fld>
            <a:endParaRPr lang="en-US"/>
          </a:p>
        </p:txBody>
      </p:sp>
    </p:spTree>
    <p:extLst>
      <p:ext uri="{BB962C8B-B14F-4D97-AF65-F5344CB8AC3E}">
        <p14:creationId xmlns:p14="http://schemas.microsoft.com/office/powerpoint/2010/main" val="132629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0B900-B8E0-41D1-C849-50B0D2250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704F9B-1D1D-9C5D-67D9-98B5F8773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87047-0814-EF1B-9359-56673159F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E190E9-2727-4AD8-84A3-56A2EC9A6B5A}" type="datetimeFigureOut">
              <a:rPr lang="en-US" smtClean="0"/>
              <a:t>3/3/2024</a:t>
            </a:fld>
            <a:endParaRPr lang="en-US"/>
          </a:p>
        </p:txBody>
      </p:sp>
      <p:sp>
        <p:nvSpPr>
          <p:cNvPr id="5" name="Footer Placeholder 4">
            <a:extLst>
              <a:ext uri="{FF2B5EF4-FFF2-40B4-BE49-F238E27FC236}">
                <a16:creationId xmlns:a16="http://schemas.microsoft.com/office/drawing/2014/main" id="{BBD65507-40FF-A540-1184-31AAD0EA0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7C433A-A1AC-FA12-8790-0FAF84B07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718328-B0FA-4BC4-9FF0-7D45F4F8639D}" type="slidenum">
              <a:rPr lang="en-US" smtClean="0"/>
              <a:t>‹#›</a:t>
            </a:fld>
            <a:endParaRPr lang="en-US"/>
          </a:p>
        </p:txBody>
      </p:sp>
    </p:spTree>
    <p:extLst>
      <p:ext uri="{BB962C8B-B14F-4D97-AF65-F5344CB8AC3E}">
        <p14:creationId xmlns:p14="http://schemas.microsoft.com/office/powerpoint/2010/main" val="765165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holding megaphones to his head&#10;&#10;Description automatically generated">
            <a:extLst>
              <a:ext uri="{FF2B5EF4-FFF2-40B4-BE49-F238E27FC236}">
                <a16:creationId xmlns:a16="http://schemas.microsoft.com/office/drawing/2014/main" id="{64ED5C0C-C6E1-B69F-346E-1D82B67BF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128A66-C5DC-F994-1996-C876BFF96D1B}"/>
              </a:ext>
            </a:extLst>
          </p:cNvPr>
          <p:cNvSpPr>
            <a:spLocks noGrp="1"/>
          </p:cNvSpPr>
          <p:nvPr>
            <p:ph type="ctrTitle"/>
          </p:nvPr>
        </p:nvSpPr>
        <p:spPr>
          <a:xfrm>
            <a:off x="2320412" y="1122363"/>
            <a:ext cx="7177549" cy="1905972"/>
          </a:xfrm>
        </p:spPr>
        <p:txBody>
          <a:bodyPr/>
          <a:lstStyle/>
          <a:p>
            <a:r>
              <a:rPr lang="en-US" dirty="0">
                <a:solidFill>
                  <a:schemeClr val="bg1">
                    <a:lumMod val="85000"/>
                  </a:schemeClr>
                </a:solidFill>
              </a:rPr>
              <a:t>PERSONAL BARRIERS</a:t>
            </a:r>
          </a:p>
        </p:txBody>
      </p:sp>
      <p:sp>
        <p:nvSpPr>
          <p:cNvPr id="3" name="Subtitle 2">
            <a:extLst>
              <a:ext uri="{FF2B5EF4-FFF2-40B4-BE49-F238E27FC236}">
                <a16:creationId xmlns:a16="http://schemas.microsoft.com/office/drawing/2014/main" id="{7F6D6D01-9077-7BE1-6D35-55D22A5A7383}"/>
              </a:ext>
            </a:extLst>
          </p:cNvPr>
          <p:cNvSpPr>
            <a:spLocks noGrp="1"/>
          </p:cNvSpPr>
          <p:nvPr>
            <p:ph type="subTitle" idx="1"/>
          </p:nvPr>
        </p:nvSpPr>
        <p:spPr>
          <a:xfrm>
            <a:off x="1524000" y="2913780"/>
            <a:ext cx="8799871" cy="1655762"/>
          </a:xfrm>
        </p:spPr>
        <p:txBody>
          <a:bodyPr>
            <a:normAutofit/>
          </a:bodyPr>
          <a:lstStyle/>
          <a:p>
            <a:r>
              <a:rPr lang="en-US" sz="5400" dirty="0">
                <a:solidFill>
                  <a:schemeClr val="bg1">
                    <a:lumMod val="85000"/>
                  </a:schemeClr>
                </a:solidFill>
              </a:rPr>
              <a:t>OF COMMUNICATION  </a:t>
            </a:r>
          </a:p>
        </p:txBody>
      </p:sp>
    </p:spTree>
    <p:extLst>
      <p:ext uri="{BB962C8B-B14F-4D97-AF65-F5344CB8AC3E}">
        <p14:creationId xmlns:p14="http://schemas.microsoft.com/office/powerpoint/2010/main" val="201543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D2A0-3434-A0C1-0DB4-961F42AA4C40}"/>
              </a:ext>
            </a:extLst>
          </p:cNvPr>
          <p:cNvSpPr>
            <a:spLocks noGrp="1"/>
          </p:cNvSpPr>
          <p:nvPr>
            <p:ph type="title"/>
          </p:nvPr>
        </p:nvSpPr>
        <p:spPr/>
        <p:txBody>
          <a:bodyPr/>
          <a:lstStyle/>
          <a:p>
            <a:r>
              <a:rPr lang="en-US" dirty="0"/>
              <a:t>PERSONAL BARRIERS</a:t>
            </a:r>
          </a:p>
        </p:txBody>
      </p:sp>
      <p:sp>
        <p:nvSpPr>
          <p:cNvPr id="9" name="Content Placeholder 8">
            <a:extLst>
              <a:ext uri="{FF2B5EF4-FFF2-40B4-BE49-F238E27FC236}">
                <a16:creationId xmlns:a16="http://schemas.microsoft.com/office/drawing/2014/main" id="{CECA2E8A-0D7F-0C18-239E-FB704EAD4EC5}"/>
              </a:ext>
            </a:extLst>
          </p:cNvPr>
          <p:cNvSpPr>
            <a:spLocks noGrp="1"/>
          </p:cNvSpPr>
          <p:nvPr>
            <p:ph idx="1"/>
          </p:nvPr>
        </p:nvSpPr>
        <p:spPr/>
        <p:txBody>
          <a:bodyPr>
            <a:normAutofit/>
          </a:bodyPr>
          <a:lstStyle/>
          <a:p>
            <a:pPr>
              <a:lnSpc>
                <a:spcPct val="150000"/>
              </a:lnSpc>
            </a:pPr>
            <a:r>
              <a:rPr lang="en-US" sz="2400" dirty="0"/>
              <a:t>Personal Barriers To Communication Are Factors Which Are Personal That Negatively Impact Effective Communication</a:t>
            </a:r>
          </a:p>
          <a:p>
            <a:pPr>
              <a:lnSpc>
                <a:spcPct val="150000"/>
              </a:lnSpc>
            </a:pPr>
            <a:r>
              <a:rPr lang="en-US" sz="2400" dirty="0"/>
              <a:t>The Personal Barriers relate to the factors that are personal to the sender and receiver and act as a hindrance in the communication process. </a:t>
            </a:r>
          </a:p>
          <a:p>
            <a:pPr>
              <a:lnSpc>
                <a:spcPct val="150000"/>
              </a:lnSpc>
            </a:pPr>
            <a:r>
              <a:rPr lang="en-US" sz="2400" dirty="0"/>
              <a:t> These factors include the life experiences, emotions, attitudes, behavior that hinders the ability of a person to communicate.</a:t>
            </a:r>
          </a:p>
        </p:txBody>
      </p:sp>
    </p:spTree>
    <p:extLst>
      <p:ext uri="{BB962C8B-B14F-4D97-AF65-F5344CB8AC3E}">
        <p14:creationId xmlns:p14="http://schemas.microsoft.com/office/powerpoint/2010/main" val="195182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07B-47B7-57FF-F1F4-C0258129B18E}"/>
              </a:ext>
            </a:extLst>
          </p:cNvPr>
          <p:cNvSpPr>
            <a:spLocks noGrp="1"/>
          </p:cNvSpPr>
          <p:nvPr>
            <p:ph type="title"/>
          </p:nvPr>
        </p:nvSpPr>
        <p:spPr/>
        <p:txBody>
          <a:bodyPr/>
          <a:lstStyle/>
          <a:p>
            <a:r>
              <a:rPr lang="en-US" dirty="0"/>
              <a:t>Common personal barriers </a:t>
            </a:r>
          </a:p>
        </p:txBody>
      </p:sp>
      <p:sp>
        <p:nvSpPr>
          <p:cNvPr id="3" name="Content Placeholder 2">
            <a:extLst>
              <a:ext uri="{FF2B5EF4-FFF2-40B4-BE49-F238E27FC236}">
                <a16:creationId xmlns:a16="http://schemas.microsoft.com/office/drawing/2014/main" id="{9D41E0C5-F792-3F1B-B7CC-5ABEBAD669D9}"/>
              </a:ext>
            </a:extLst>
          </p:cNvPr>
          <p:cNvSpPr>
            <a:spLocks noGrp="1"/>
          </p:cNvSpPr>
          <p:nvPr>
            <p:ph idx="1"/>
          </p:nvPr>
        </p:nvSpPr>
        <p:spPr/>
        <p:txBody>
          <a:bodyPr>
            <a:normAutofit/>
          </a:bodyPr>
          <a:lstStyle/>
          <a:p>
            <a:pPr>
              <a:lnSpc>
                <a:spcPct val="100000"/>
              </a:lnSpc>
            </a:pPr>
            <a:r>
              <a:rPr lang="en-US" sz="2400" dirty="0"/>
              <a:t>Lack of Listening Skills: The efficiency of communication process gets disturbed when the receiver listens only with ears but do not apply his mind. Often, the receiver listens what he wants to listen and give no attention to other aspects of the information, thereby acting as a hindrance to the effective communication.</a:t>
            </a:r>
          </a:p>
          <a:p>
            <a:pPr>
              <a:lnSpc>
                <a:spcPct val="100000"/>
              </a:lnSpc>
            </a:pPr>
            <a:r>
              <a:rPr lang="en-US" sz="2400" dirty="0"/>
              <a:t>Selective Attention: This problem arises when the person is impatient and put his objective above all. He gives ears to only that part of the information which is helpful for him and fulfills his objective and ignores all the other aspects.</a:t>
            </a:r>
          </a:p>
        </p:txBody>
      </p:sp>
    </p:spTree>
    <p:extLst>
      <p:ext uri="{BB962C8B-B14F-4D97-AF65-F5344CB8AC3E}">
        <p14:creationId xmlns:p14="http://schemas.microsoft.com/office/powerpoint/2010/main" val="379903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2BBB-EB5F-5F7F-170D-14AE0C2223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75BA4B-32E1-F8D4-A562-073BA472D181}"/>
              </a:ext>
            </a:extLst>
          </p:cNvPr>
          <p:cNvSpPr>
            <a:spLocks noGrp="1"/>
          </p:cNvSpPr>
          <p:nvPr>
            <p:ph idx="1"/>
          </p:nvPr>
        </p:nvSpPr>
        <p:spPr/>
        <p:txBody>
          <a:bodyPr/>
          <a:lstStyle/>
          <a:p>
            <a:pPr>
              <a:lnSpc>
                <a:spcPct val="150000"/>
              </a:lnSpc>
            </a:pPr>
            <a:r>
              <a:rPr lang="en-US" sz="2400" dirty="0"/>
              <a:t>Lack of knowledge: Also, the communication process suffers if the sender and receiver have less knowledge about the subject matter.</a:t>
            </a:r>
          </a:p>
          <a:p>
            <a:pPr>
              <a:lnSpc>
                <a:spcPct val="150000"/>
              </a:lnSpc>
            </a:pPr>
            <a:r>
              <a:rPr lang="en-US" sz="2400" dirty="0"/>
              <a:t>Lack of vocabulary: Often, the communication problem arises when the sender uses some words which are difficult for the receiver to comprehend correctly.</a:t>
            </a:r>
          </a:p>
          <a:p>
            <a:endParaRPr lang="en-US" dirty="0"/>
          </a:p>
        </p:txBody>
      </p:sp>
    </p:spTree>
    <p:extLst>
      <p:ext uri="{BB962C8B-B14F-4D97-AF65-F5344CB8AC3E}">
        <p14:creationId xmlns:p14="http://schemas.microsoft.com/office/powerpoint/2010/main" val="112126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mon personal barriers&#10;&#10;Description automatically generated">
            <a:extLst>
              <a:ext uri="{FF2B5EF4-FFF2-40B4-BE49-F238E27FC236}">
                <a16:creationId xmlns:a16="http://schemas.microsoft.com/office/drawing/2014/main" id="{FAE63A60-91FE-B74B-083A-642E62431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884" y="705464"/>
            <a:ext cx="8544232" cy="5447072"/>
          </a:xfrm>
        </p:spPr>
      </p:pic>
    </p:spTree>
    <p:extLst>
      <p:ext uri="{BB962C8B-B14F-4D97-AF65-F5344CB8AC3E}">
        <p14:creationId xmlns:p14="http://schemas.microsoft.com/office/powerpoint/2010/main" val="108730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C74C-756D-6FE9-7388-C2C39A6F8830}"/>
              </a:ext>
            </a:extLst>
          </p:cNvPr>
          <p:cNvSpPr>
            <a:spLocks noGrp="1"/>
          </p:cNvSpPr>
          <p:nvPr>
            <p:ph type="title"/>
          </p:nvPr>
        </p:nvSpPr>
        <p:spPr/>
        <p:txBody>
          <a:bodyPr/>
          <a:lstStyle/>
          <a:p>
            <a:r>
              <a:rPr lang="en-US" dirty="0"/>
              <a:t>Personal Barriers can be listed as</a:t>
            </a:r>
          </a:p>
        </p:txBody>
      </p:sp>
      <p:sp>
        <p:nvSpPr>
          <p:cNvPr id="3" name="Content Placeholder 2">
            <a:extLst>
              <a:ext uri="{FF2B5EF4-FFF2-40B4-BE49-F238E27FC236}">
                <a16:creationId xmlns:a16="http://schemas.microsoft.com/office/drawing/2014/main" id="{31CEDBDF-7EF6-EDC4-6B8D-7A5B019DD629}"/>
              </a:ext>
            </a:extLst>
          </p:cNvPr>
          <p:cNvSpPr>
            <a:spLocks noGrp="1"/>
          </p:cNvSpPr>
          <p:nvPr>
            <p:ph idx="1"/>
          </p:nvPr>
        </p:nvSpPr>
        <p:spPr/>
        <p:txBody>
          <a:bodyPr/>
          <a:lstStyle/>
          <a:p>
            <a:pPr marL="0" indent="0">
              <a:buNone/>
            </a:pPr>
            <a:r>
              <a:rPr lang="en-US" dirty="0"/>
              <a:t> </a:t>
            </a:r>
            <a:r>
              <a:rPr lang="en-US" b="1" u="sng" dirty="0"/>
              <a:t>Barriers in superiors</a:t>
            </a:r>
          </a:p>
          <a:p>
            <a:pPr marL="0" indent="0">
              <a:buNone/>
            </a:pPr>
            <a:endParaRPr lang="en-US" dirty="0"/>
          </a:p>
          <a:p>
            <a:r>
              <a:rPr lang="en-US" sz="2400" dirty="0"/>
              <a:t>Attitude of superiors</a:t>
            </a:r>
          </a:p>
          <a:p>
            <a:r>
              <a:rPr lang="en-US" sz="2400" dirty="0"/>
              <a:t>Fear of challenge to authority</a:t>
            </a:r>
          </a:p>
          <a:p>
            <a:r>
              <a:rPr lang="en-US" sz="2400" dirty="0"/>
              <a:t>Lack of confidence in subordinates</a:t>
            </a:r>
          </a:p>
          <a:p>
            <a:r>
              <a:rPr lang="en-US" sz="2400" dirty="0"/>
              <a:t>Lack of time</a:t>
            </a:r>
          </a:p>
          <a:p>
            <a:r>
              <a:rPr lang="en-US" sz="2400" dirty="0"/>
              <a:t>Lack of awareness</a:t>
            </a:r>
          </a:p>
          <a:p>
            <a:r>
              <a:rPr lang="en-US" sz="2400" dirty="0"/>
              <a:t>Ignoring communication</a:t>
            </a:r>
          </a:p>
        </p:txBody>
      </p:sp>
    </p:spTree>
    <p:extLst>
      <p:ext uri="{BB962C8B-B14F-4D97-AF65-F5344CB8AC3E}">
        <p14:creationId xmlns:p14="http://schemas.microsoft.com/office/powerpoint/2010/main" val="144685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1E61-DC37-8FF9-C620-B6731D89A817}"/>
              </a:ext>
            </a:extLst>
          </p:cNvPr>
          <p:cNvSpPr>
            <a:spLocks noGrp="1"/>
          </p:cNvSpPr>
          <p:nvPr>
            <p:ph type="title"/>
          </p:nvPr>
        </p:nvSpPr>
        <p:spPr>
          <a:xfrm>
            <a:off x="838200" y="365125"/>
            <a:ext cx="10515600" cy="706591"/>
          </a:xfrm>
        </p:spPr>
        <p:txBody>
          <a:bodyPr/>
          <a:lstStyle/>
          <a:p>
            <a:endParaRPr lang="en-US" dirty="0"/>
          </a:p>
        </p:txBody>
      </p:sp>
      <p:sp>
        <p:nvSpPr>
          <p:cNvPr id="3" name="Content Placeholder 2">
            <a:extLst>
              <a:ext uri="{FF2B5EF4-FFF2-40B4-BE49-F238E27FC236}">
                <a16:creationId xmlns:a16="http://schemas.microsoft.com/office/drawing/2014/main" id="{CB6568F9-5C72-5F8C-470D-662A80A4C21B}"/>
              </a:ext>
            </a:extLst>
          </p:cNvPr>
          <p:cNvSpPr>
            <a:spLocks noGrp="1"/>
          </p:cNvSpPr>
          <p:nvPr>
            <p:ph idx="1"/>
          </p:nvPr>
        </p:nvSpPr>
        <p:spPr>
          <a:xfrm>
            <a:off x="838200" y="1347019"/>
            <a:ext cx="10515600" cy="4829944"/>
          </a:xfrm>
        </p:spPr>
        <p:txBody>
          <a:bodyPr/>
          <a:lstStyle/>
          <a:p>
            <a:pPr marL="0" indent="0">
              <a:buNone/>
            </a:pPr>
            <a:r>
              <a:rPr lang="en-US" dirty="0"/>
              <a:t>  </a:t>
            </a:r>
            <a:r>
              <a:rPr lang="en-US" b="1" u="sng" dirty="0"/>
              <a:t>Barriers in subordinates</a:t>
            </a:r>
          </a:p>
          <a:p>
            <a:pPr marL="0" indent="0">
              <a:buNone/>
            </a:pPr>
            <a:endParaRPr lang="en-US" dirty="0"/>
          </a:p>
          <a:p>
            <a:r>
              <a:rPr lang="en-US" sz="2400" dirty="0"/>
              <a:t>Unwillingness to communicate</a:t>
            </a:r>
          </a:p>
          <a:p>
            <a:r>
              <a:rPr lang="en-US" sz="2400" dirty="0"/>
              <a:t>Lack of proper incentive</a:t>
            </a:r>
          </a:p>
          <a:p>
            <a:r>
              <a:rPr lang="en-US" sz="2400" dirty="0"/>
              <a:t>Vocabulary</a:t>
            </a:r>
          </a:p>
          <a:p>
            <a:r>
              <a:rPr lang="en-US" sz="2400" dirty="0"/>
              <a:t>Partial communication </a:t>
            </a:r>
          </a:p>
        </p:txBody>
      </p:sp>
    </p:spTree>
    <p:extLst>
      <p:ext uri="{BB962C8B-B14F-4D97-AF65-F5344CB8AC3E}">
        <p14:creationId xmlns:p14="http://schemas.microsoft.com/office/powerpoint/2010/main" val="1105294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266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PERSONAL BARRIERS</vt:lpstr>
      <vt:lpstr>PERSONAL BARRIERS</vt:lpstr>
      <vt:lpstr>Common personal barriers </vt:lpstr>
      <vt:lpstr>PowerPoint Presentation</vt:lpstr>
      <vt:lpstr>PowerPoint Presentation</vt:lpstr>
      <vt:lpstr>Personal Barriers can be listed 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BARRIERS</dc:title>
  <dc:creator>vishnu</dc:creator>
  <cp:lastModifiedBy>vishnu</cp:lastModifiedBy>
  <cp:revision>2</cp:revision>
  <dcterms:created xsi:type="dcterms:W3CDTF">2024-03-02T16:35:19Z</dcterms:created>
  <dcterms:modified xsi:type="dcterms:W3CDTF">2024-03-03T14:19:02Z</dcterms:modified>
</cp:coreProperties>
</file>