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0" r:id="rId4"/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9695" autoAdjust="0"/>
  </p:normalViewPr>
  <p:slideViewPr>
    <p:cSldViewPr snapToGrid="0">
      <p:cViewPr>
        <p:scale>
          <a:sx n="103" d="100"/>
          <a:sy n="103" d="100"/>
        </p:scale>
        <p:origin x="-80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8304648"/>
        <c:axId val="2038308136"/>
      </c:barChart>
      <c:catAx>
        <c:axId val="203830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308136"/>
        <c:crosses val="autoZero"/>
        <c:auto val="1"/>
        <c:lblAlgn val="ctr"/>
        <c:lblOffset val="100"/>
        <c:noMultiLvlLbl val="0"/>
      </c:catAx>
      <c:valAx>
        <c:axId val="203830813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304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say LDNG application, we are really</a:t>
            </a:r>
            <a:r>
              <a:rPr lang="en-US" baseline="0" dirty="0" smtClean="0"/>
              <a:t> taking about the UI application. There is no B2B or API. Lenders use app to import loans, clear their edits and submit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1150 users using Data entry. UI app. Edit processing.</a:t>
            </a:r>
            <a:r>
              <a:rPr lang="en-US" baseline="0" dirty="0" smtClean="0"/>
              <a:t> Small and large volumes.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Quicken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mom and pop (credit unions).</a:t>
            </a:r>
          </a:p>
          <a:p>
            <a:endParaRPr lang="en-US" dirty="0" smtClean="0"/>
          </a:p>
          <a:p>
            <a:r>
              <a:rPr lang="en-US" dirty="0" smtClean="0"/>
              <a:t>Relative </a:t>
            </a:r>
            <a:r>
              <a:rPr lang="en-US" dirty="0" smtClean="0"/>
              <a:t>measure – 43K</a:t>
            </a:r>
            <a:r>
              <a:rPr lang="en-US" baseline="0" dirty="0" smtClean="0"/>
              <a:t> of UI backend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Action Item – provide links to YouTube videos, </a:t>
            </a:r>
            <a:r>
              <a:rPr lang="en-US" b="1" dirty="0" err="1" smtClean="0">
                <a:solidFill>
                  <a:srgbClr val="FFFF00"/>
                </a:solidFill>
              </a:rPr>
              <a:t>Udemy</a:t>
            </a:r>
            <a:r>
              <a:rPr lang="en-US" b="1" dirty="0" smtClean="0">
                <a:solidFill>
                  <a:srgbClr val="FFFF00"/>
                </a:solidFill>
              </a:rPr>
              <a:t> course(s), and Safari book(s) if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Recommend that we go over this content as how we made a decision, not on what Angular2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number of tests</a:t>
            </a:r>
            <a:r>
              <a:rPr lang="en-US" baseline="0" dirty="0" smtClean="0"/>
              <a:t> to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Developers new to UI</a:t>
            </a:r>
            <a:r>
              <a:rPr lang="en-US" baseline="0" dirty="0" smtClean="0"/>
              <a:t> / JavaScript development and backend developers picked up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4" Type="http://schemas.openxmlformats.org/officeDocument/2006/relationships/hyperlink" Target="https://stackoverflow.com/insights/survey/2017" TargetMode="External"/><Relationship Id="rId5" Type="http://schemas.openxmlformats.org/officeDocument/2006/relationships/hyperlink" Target="https://angularsummit.com/conference/chicago/2017/05/hom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UI is a JavaScript Single </a:t>
            </a:r>
            <a:r>
              <a:rPr lang="en-US" dirty="0" smtClean="0"/>
              <a:t>Page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(Do we need this slide?)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https://i-msdn.sec.s-msft.com/dynimg/IC690875.png"/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28" y="1809750"/>
            <a:ext cx="4080318" cy="45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LDNG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UI </a:t>
            </a:r>
            <a:r>
              <a:rPr lang="en-US" dirty="0" smtClean="0"/>
              <a:t>is used by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lenders, ranging from small to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 use the UI </a:t>
            </a:r>
            <a:r>
              <a:rPr lang="en-US" dirty="0" smtClean="0"/>
              <a:t>exclusively to </a:t>
            </a:r>
            <a:r>
              <a:rPr lang="en-US" dirty="0" smtClean="0"/>
              <a:t>add </a:t>
            </a:r>
            <a:r>
              <a:rPr lang="en-US" dirty="0" smtClean="0"/>
              <a:t>loans and </a:t>
            </a:r>
            <a:r>
              <a:rPr lang="en-US" dirty="0" smtClean="0"/>
              <a:t>deliver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</a:t>
            </a:r>
            <a:r>
              <a:rPr lang="en-US" dirty="0" smtClean="0"/>
              <a:t>of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Single Page Application </a:t>
            </a:r>
            <a:r>
              <a:rPr lang="en-US" dirty="0"/>
              <a:t>built with 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is </a:t>
            </a:r>
            <a:r>
              <a:rPr lang="en-US" dirty="0" smtClean="0"/>
              <a:t>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two way binding or declarative </a:t>
            </a:r>
            <a:r>
              <a:rPr lang="en-US" dirty="0" smtClean="0"/>
              <a:t>forms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</a:t>
            </a:r>
            <a:r>
              <a:rPr lang="en-US" dirty="0" smtClean="0"/>
              <a:t>many other open-source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libraries </a:t>
            </a:r>
            <a:r>
              <a:rPr lang="en-US" dirty="0" smtClean="0"/>
              <a:t> and tools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3" y="3160768"/>
            <a:ext cx="2009960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91300"/>
              </p:ext>
            </p:extLst>
          </p:nvPr>
        </p:nvGraphicFramePr>
        <p:xfrm>
          <a:off x="376090" y="1476402"/>
          <a:ext cx="11485710" cy="594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570"/>
                <a:gridCol w="3828570"/>
                <a:gridCol w="3828570"/>
              </a:tblGrid>
              <a:tr h="2499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62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 à la Spring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benefit</a:t>
                      </a:r>
                      <a:r>
                        <a:rPr lang="en-US" sz="1400" baseline="0" dirty="0" smtClean="0"/>
                        <a:t> (but, </a:t>
                      </a:r>
                      <a:r>
                        <a:rPr lang="en-US" sz="1400" baseline="0" dirty="0" smtClean="0"/>
                        <a:t>beware!)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object-oriented JavaScript with</a:t>
                      </a:r>
                      <a:r>
                        <a:rPr lang="en-US" sz="1400" baseline="0" dirty="0" smtClean="0"/>
                        <a:t> strong </a:t>
                      </a:r>
                      <a:r>
                        <a:rPr lang="en-US" sz="1400" baseline="0" dirty="0" err="1" smtClean="0"/>
                        <a:t>datatypes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It’s e</a:t>
                      </a:r>
                      <a:r>
                        <a:rPr lang="en-US" sz="1400" dirty="0" smtClean="0"/>
                        <a:t>asier</a:t>
                      </a:r>
                      <a:r>
                        <a:rPr lang="en-US" sz="1400" dirty="0" smtClean="0"/>
                        <a:t>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Future proof: Typescript </a:t>
                      </a:r>
                      <a:r>
                        <a:rPr lang="en-US" sz="1400" baseline="0" dirty="0" smtClean="0"/>
                        <a:t>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team is committed to release</a:t>
                      </a:r>
                      <a:r>
                        <a:rPr lang="en-US" sz="1400" baseline="0" dirty="0" smtClean="0"/>
                        <a:t> updates every 6 months. Angular 4 was released on </a:t>
                      </a:r>
                      <a:r>
                        <a:rPr lang="en-US" sz="1400" baseline="0" dirty="0" smtClean="0"/>
                        <a:t>schedule, last month.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637330"/>
            <a:ext cx="11539728" cy="4517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Evaluate/Prototype (Crawl?)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</a:t>
            </a:r>
            <a:r>
              <a:rPr lang="en-US" dirty="0" smtClean="0"/>
              <a:t>when </a:t>
            </a:r>
            <a:r>
              <a:rPr lang="en-US" dirty="0" smtClean="0"/>
              <a:t>we would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</a:t>
            </a:r>
            <a:r>
              <a:rPr lang="en-US" dirty="0" err="1" smtClean="0"/>
              <a:t>IntelliJ</a:t>
            </a:r>
            <a:r>
              <a:rPr lang="en-US" dirty="0" smtClean="0"/>
              <a:t>, which has great </a:t>
            </a:r>
            <a:r>
              <a:rPr lang="en-US" dirty="0" smtClean="0"/>
              <a:t>Angular support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(Walk?)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ASAP Plus) 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Scrum team started development with 2 Angular stories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teams other </a:t>
            </a:r>
            <a:r>
              <a:rPr lang="en-US" dirty="0"/>
              <a:t>teams picked up </a:t>
            </a:r>
            <a:r>
              <a:rPr lang="en-US" dirty="0" smtClean="0"/>
              <a:t>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Apprentriship</a:t>
            </a:r>
            <a:r>
              <a:rPr lang="en-US" dirty="0" smtClean="0"/>
              <a:t> – new </a:t>
            </a:r>
            <a:r>
              <a:rPr lang="en-US" dirty="0" err="1" smtClean="0"/>
              <a:t>devs</a:t>
            </a:r>
            <a:r>
              <a:rPr lang="en-US" dirty="0" smtClean="0"/>
              <a:t> picking up Angular 2 skills – backend and new </a:t>
            </a:r>
            <a:r>
              <a:rPr lang="en-US" dirty="0" err="1" smtClean="0"/>
              <a:t>devs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(Run?)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code is built, tested and deployed with CI/CD. Some days we have 5 builds to dev.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Code coverage – 80%</a:t>
            </a:r>
            <a:endParaRPr lang="en-US" sz="18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20921"/>
              </p:ext>
            </p:extLst>
          </p:nvPr>
        </p:nvGraphicFramePr>
        <p:xfrm>
          <a:off x="3085510" y="2558599"/>
          <a:ext cx="6091084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68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Onscreen_widescreen_internal 080516</Template>
  <TotalTime>633</TotalTime>
  <Words>848</Words>
  <Application>Microsoft Macintosh PowerPoint</Application>
  <PresentationFormat>Custom</PresentationFormat>
  <Paragraphs>137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Adopting Angular2 as an accelerator for new UI development – an LDNG journey </vt:lpstr>
      <vt:lpstr>Agenda</vt:lpstr>
      <vt:lpstr>LDNG UI is a JavaScript Single Page Application  (Do we need this slide?)</vt:lpstr>
      <vt:lpstr>About the New Loan Delivery (LDNG) Web Application</vt:lpstr>
      <vt:lpstr>Why was there a pressing need for technology change? </vt:lpstr>
      <vt:lpstr>Why Angular? (Angular 2)  </vt:lpstr>
      <vt:lpstr>Execution</vt:lpstr>
      <vt:lpstr>Testability   Code coverage – 80%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Vishnu Palaniswamy</cp:lastModifiedBy>
  <cp:revision>68</cp:revision>
  <dcterms:created xsi:type="dcterms:W3CDTF">2017-01-31T21:41:32Z</dcterms:created>
  <dcterms:modified xsi:type="dcterms:W3CDTF">2017-04-18T01:36:34Z</dcterms:modified>
</cp:coreProperties>
</file>