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2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516F-3C4A-44DE-AA2E-A008C44608C2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F9F2-2D20-4844-AA55-259EBA655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516F-3C4A-44DE-AA2E-A008C44608C2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F9F2-2D20-4844-AA55-259EBA655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516F-3C4A-44DE-AA2E-A008C44608C2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F9F2-2D20-4844-AA55-259EBA655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516F-3C4A-44DE-AA2E-A008C44608C2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F9F2-2D20-4844-AA55-259EBA655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516F-3C4A-44DE-AA2E-A008C44608C2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F9F2-2D20-4844-AA55-259EBA655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516F-3C4A-44DE-AA2E-A008C44608C2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F9F2-2D20-4844-AA55-259EBA655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516F-3C4A-44DE-AA2E-A008C44608C2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F9F2-2D20-4844-AA55-259EBA655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516F-3C4A-44DE-AA2E-A008C44608C2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F9F2-2D20-4844-AA55-259EBA655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516F-3C4A-44DE-AA2E-A008C44608C2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F9F2-2D20-4844-AA55-259EBA655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516F-3C4A-44DE-AA2E-A008C44608C2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F9F2-2D20-4844-AA55-259EBA655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516F-3C4A-44DE-AA2E-A008C44608C2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F9F2-2D20-4844-AA55-259EBA655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9516F-3C4A-44DE-AA2E-A008C44608C2}" type="datetimeFigureOut">
              <a:rPr lang="en-US" smtClean="0"/>
              <a:pPr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F9F2-2D20-4844-AA55-259EBA655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57620" cy="445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738" y="0"/>
            <a:ext cx="5364262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3714752"/>
            <a:ext cx="5286380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4000" cy="156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9</cp:revision>
  <dcterms:created xsi:type="dcterms:W3CDTF">2022-09-22T13:56:02Z</dcterms:created>
  <dcterms:modified xsi:type="dcterms:W3CDTF">2022-09-23T02:08:24Z</dcterms:modified>
</cp:coreProperties>
</file>