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6C499-A0D8-BE8B-552D-BA84DCCC0651}" v="12" dt="2022-08-02T13:13:53.255"/>
    <p1510:client id="{78F15D45-BA73-4801-B191-D9360047A92F}" v="19" dt="2022-08-23T09:40:04.010"/>
    <p1510:client id="{D39E58E7-9600-EF6D-062C-8C41985B9CF9}" v="20" dt="2022-08-02T13:12:15.180"/>
    <p1510:client id="{E1F19FA7-CBD0-43E7-8BB8-99A48696DBFF}" v="41" dt="2023-01-03T10:17:5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41"/>
        <p:guide pos="365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9214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nupillai704/Hotel-Management-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hyperlink" Target="mailto:raubins.raj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25013" y="2995613"/>
            <a:ext cx="4008437" cy="3359983"/>
          </a:xfrm>
        </p:spPr>
        <p:txBody>
          <a:bodyPr vert="horz" lIns="0" tIns="0" rIns="0" bIns="0" rtlCol="0" anchor="t">
            <a:no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Hotel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Hotel Management System along with Autho with MongoDB database authentication, Swagger.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</a:t>
            </a:r>
            <a:endParaRPr lang="en-IN" altLang="nl-NL" b="1" dirty="0">
              <a:ea typeface="Verdana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Design responsive web pages with Html , CSS and JavaScript.</a:t>
            </a:r>
            <a:endParaRPr lang="en-IN" altLang="en-US" dirty="0">
              <a:ea typeface="Verdana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Completed the Capgemini Adapt Java full stack react training</a:t>
            </a:r>
            <a:endParaRPr lang="en-IN" altLang="nl-NL" b="1" dirty="0">
              <a:ea typeface="Verdana"/>
            </a:endParaRPr>
          </a:p>
          <a:p>
            <a:pPr>
              <a:lnSpc>
                <a:spcPct val="113999"/>
              </a:lnSpc>
            </a:pPr>
            <a:endParaRPr lang="en-IN" altLang="nl-NL" b="1" dirty="0">
              <a:ea typeface="Verdana"/>
            </a:endParaRPr>
          </a:p>
          <a:p>
            <a:pPr eaLnBrk="1" hangingPunct="1">
              <a:lnSpc>
                <a:spcPct val="114000"/>
              </a:lnSpc>
            </a:pPr>
            <a:endParaRPr lang="en-IN" altLang="en-US">
              <a:ea typeface="Verdana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b="1">
              <a:ea typeface="Verdana"/>
            </a:endParaRPr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>
              <a:lnSpc>
                <a:spcPct val="114000"/>
              </a:lnSpc>
            </a:pPr>
            <a:endParaRPr lang="en-IN" altLang="en-US">
              <a:solidFill>
                <a:srgbClr val="000000"/>
              </a:solidFill>
            </a:endParaRPr>
          </a:p>
          <a:p>
            <a:pPr>
              <a:lnSpc>
                <a:spcPct val="114000"/>
              </a:lnSpc>
            </a:pPr>
            <a:r>
              <a:rPr lang="en-IN" altLang="en-US" sz="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https://github.com/vishnupillai704/Hotel-Management-System</a:t>
            </a:r>
            <a:endParaRPr lang="en-IN" altLang="en-US" sz="800" b="1" dirty="0">
              <a:solidFill>
                <a:srgbClr val="0070C0"/>
              </a:solidFill>
            </a:endParaRPr>
          </a:p>
          <a:p>
            <a:pPr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1413" y="760905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37563" y="1083167"/>
            <a:ext cx="2374900" cy="491633"/>
          </a:xfrm>
        </p:spPr>
        <p:txBody>
          <a:bodyPr/>
          <a:lstStyle/>
          <a:p>
            <a:pPr eaLnBrk="1" hangingPunct="1"/>
            <a:endParaRPr lang="nl-NL" altLang="nl-NL"/>
          </a:p>
          <a:p>
            <a:pPr eaLnBrk="1" hangingPunct="1"/>
            <a:r>
              <a:rPr lang="nl-NL" altLang="nl-NL"/>
              <a:t>Chennai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74800"/>
            <a:ext cx="2373313" cy="414338"/>
          </a:xfrm>
        </p:spPr>
        <p:txBody>
          <a:bodyPr/>
          <a:lstStyle/>
          <a:p>
            <a:pPr eaLnBrk="1" hangingPunct="1"/>
            <a:r>
              <a:rPr lang="nl-NL" altLang="nl-NL">
                <a:hlinkClick r:id="rId4"/>
              </a:rPr>
              <a:t>Vishnu.pillai@capgemini.com</a:t>
            </a:r>
            <a:r>
              <a:rPr lang="nl-NL" altLang="nl-NL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836737"/>
            <a:ext cx="2382837" cy="413955"/>
          </a:xfrm>
        </p:spPr>
        <p:txBody>
          <a:bodyPr/>
          <a:lstStyle/>
          <a:p>
            <a:pPr eaLnBrk="1" hangingPunct="1"/>
            <a:r>
              <a:rPr lang="nl-NL" altLang="nl-NL"/>
              <a:t>+91 9818247951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96965" y="2995613"/>
            <a:ext cx="4057650" cy="2995587"/>
          </a:xfrm>
        </p:spPr>
        <p:txBody>
          <a:bodyPr vert="horz" lIns="0" tIns="0" rIns="0" bIns="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frontend as well as backend development. Passionate about implementing and launching new projects.</a:t>
            </a:r>
            <a:endParaRPr lang="en-US" altLang="en-US" sz="110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 </a:t>
            </a:r>
            <a:endParaRPr lang="en-US" altLang="en-US" sz="110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Development experience using </a:t>
            </a:r>
            <a:r>
              <a:rPr lang="en-US" altLang="en-US" sz="1100" dirty="0" err="1"/>
              <a:t>MongoDb</a:t>
            </a:r>
            <a:r>
              <a:rPr lang="en-US" altLang="en-US" sz="1100" dirty="0"/>
              <a:t> data .</a:t>
            </a:r>
            <a:endParaRPr lang="en-US" altLang="en-US" sz="110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ReactJS(Hooks, HTML, CSS)and Java Spring boot Microservice Development using Spring framework on an intermediate level.</a:t>
            </a:r>
            <a:endParaRPr lang="en-US" altLang="en-US" sz="110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Also implemented </a:t>
            </a:r>
            <a:r>
              <a:rPr lang="en-US" altLang="nl-NL" dirty="0" err="1"/>
              <a:t>RabbitMq</a:t>
            </a:r>
            <a:r>
              <a:rPr lang="en-US" altLang="nl-NL" dirty="0"/>
              <a:t> as a messaging service in </a:t>
            </a:r>
            <a:r>
              <a:rPr lang="en-US" altLang="nl-NL" dirty="0" err="1"/>
              <a:t>Springboot</a:t>
            </a:r>
            <a:r>
              <a:rPr lang="en-US" altLang="nl-NL" dirty="0"/>
              <a:t> Microservice.</a:t>
            </a:r>
            <a:endParaRPr lang="en-US" altLang="nl-NL" dirty="0">
              <a:ea typeface="Verdana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360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altLang="nl-NL" sz="1000">
                <a:latin typeface="Verdana"/>
                <a:ea typeface="Verdana"/>
              </a:rPr>
              <a:t>BTech in 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Mechanical Engineering: 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nl-NL" sz="1200" b="1">
                <a:solidFill>
                  <a:srgbClr val="0070AD"/>
                </a:solidFill>
              </a:rPr>
              <a:t>Skills</a:t>
            </a: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en-US" sz="1000"/>
              <a:t>Java 8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JPA CRUD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latin typeface="Verdana"/>
                <a:ea typeface="Verdana"/>
              </a:rPr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latin typeface="Verdana"/>
                <a:ea typeface="Verdana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latin typeface="Verdana"/>
                <a:ea typeface="Verdana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Web Technologies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latin typeface="Verdana"/>
                <a:ea typeface="Verdana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  <a:latin typeface="Verdana"/>
                <a:ea typeface="Verdana"/>
              </a:rPr>
              <a:t>Addon's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latin typeface="Verdana"/>
                <a:ea typeface="Verdana"/>
              </a:rPr>
              <a:t>GitHub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latin typeface="Verdana"/>
                <a:ea typeface="Verdana"/>
              </a:rPr>
              <a:t>RabbitMQ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1584" y="290513"/>
            <a:ext cx="6339979" cy="306387"/>
          </a:xfrm>
        </p:spPr>
        <p:txBody>
          <a:bodyPr/>
          <a:lstStyle/>
          <a:p>
            <a:r>
              <a:rPr lang="en-IN" altLang="en-US"/>
              <a:t>Vishnu Pillai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4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2" b="11562"/>
          <a:stretch>
            <a:fillRect/>
          </a:stretch>
        </p:blipFill>
        <p:spPr>
          <a:xfrm>
            <a:off x="398133" y="30376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2" ma:contentTypeDescription="Create a new document." ma:contentTypeScope="" ma:versionID="c8b7a84c3ffa203a33e73c9a0eacaf0c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9f1229bde29e73ea29286fbdda2b4ab6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900c2a09-0d28-449b-b8ad-3e76d664ec44"/>
    <ds:schemaRef ds:uri="e0ffb6ef-0000-48aa-9041-fb29fcb198e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418AC7-8E36-460E-88F9-339E73CD5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Capgemini Master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revision>9</cp:revision>
  <dcterms:created xsi:type="dcterms:W3CDTF">2017-12-08T05:27:40Z</dcterms:created>
  <dcterms:modified xsi:type="dcterms:W3CDTF">2023-01-03T10:18:30Z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