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580C-B3EE-23D9-4B44-7146FBBD2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31758-42D5-078A-2815-FD9CEE04E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A717-1B6E-EC5A-A111-1AE73B5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EE0A-EB22-82B6-8100-C6ED3D78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0C65-8539-0161-4325-82087586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1C8D-AED7-015F-BDEE-A72E63B7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F97E-CBF7-FB82-F6D6-579995F0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C243-E773-7F2D-8689-8341F283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39CC-32D5-9FB1-5045-8DF9A540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BFCC-290B-08E3-D98C-A0B4B3E8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5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F5865-2AAA-63B0-18B4-22AFA95AB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9FCE5-BFE5-4639-DB52-A21C15A5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9991-9BF5-BCEB-6273-51D2FB8B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034B-B8FD-588E-1859-80E42B67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9745-6E9C-4CDB-6681-AE0D9C58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6B4E-ACA3-1FF9-41A6-961DCC5B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EDBD-2DD8-F7B2-2C76-CC81C15E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6EF2C-1E91-2ECA-46F1-DABBF94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6C4F-4C70-D62E-55B9-D0A8986B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AE22-A53A-6C7A-8BD4-F3189A2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87E9-F7C7-082B-DE51-1FB50546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9A007-5FD1-9ECD-F4F2-7BF5443C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2957-4793-890D-C151-9E783BA8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C633-ED21-440D-FB3B-4659ECF1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B986-1F94-05DB-E356-638B0E65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3B7D-1078-E46E-074A-5C87481C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DB46-BC8A-14B9-35E2-672899B9C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7CAA1-1E3E-6A85-55C5-3A1DF9EC1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0A98E-072F-6BD2-268B-FB3963F9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C9AB-ECDA-BAF4-A731-2D49F439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25FC-0940-BA04-F415-E90365F3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3BD5-4944-E24A-F140-099913D7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AECDE-A2F4-A516-6BA2-831DFFBF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7ACC0-F703-8509-B4C4-D56A00C7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7DF7D-EB26-6AC0-9637-C1DDF6EAA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1C78-52F1-C7DC-044A-EF17000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28654-E4CE-C01A-F03D-B252B0F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294E2-06D8-69AD-2A1A-FB4A912E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9D92D-CA33-9A64-F787-091C6443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7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82EB-617B-E564-AA82-4A94A9B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EA819-A055-8584-93E4-8B3BB8CF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F1EA2-4D59-81F0-3337-BD8157AA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7329-BDD2-6B6B-1314-AE74F879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1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5A6FB-D09B-699D-5032-E7E581B0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95270-9F6B-FB31-425B-EFA33045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3C2F-EB5E-8215-0E8C-AFE0BDE4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6256-560C-FCBA-6A48-36303102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A5706-2886-D279-FA8F-35E62E70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163C0-0259-CE0D-69A1-C88B00EC2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13DFF-B85E-CE4C-E5D3-48FE868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F9EC-8772-92A6-4195-7F402B42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A035-15A1-ED99-EE14-E5F9D7CA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9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1010-F6C5-CB36-A9E4-562426D4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DEA5-9EED-5704-06C9-600EE2600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FACB8-06EA-BA47-D176-96ED37AF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E6AF-6C06-F9E4-1E12-6AAA8004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1DCB0-9A0A-35E9-D5B8-78DDF7FB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284C6-21D2-3D38-3A95-2C3E7AC9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32FCD-9906-B615-D8F9-A9836DE2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50DD5-6363-B7DB-1B44-D175B01C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847E-6D9E-9688-0872-A48C0575B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BF2-378C-485A-94CC-1921E6AD0F19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9D27-8C17-31B0-A2AE-60959318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9706-8AE4-31E7-F9DD-DFB03B26C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01A73-BC79-47AA-9133-68821F970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7CFD-EDA0-0BED-CB83-414327521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06118" cy="688508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E3678-DD8E-92BF-74F0-305174066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389" y="1773237"/>
            <a:ext cx="9144000" cy="418829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 based problem solving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systematic process of designing, implementing and using programming tools during the problem solving stage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Four Main Problem Solving Steps: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Understand the Problem.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Design a Solution.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Implement your Solution.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Check your Solution.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4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4CA0-F318-4B2E-BBB2-5AC06A06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9C8C-B5C7-3513-7AD0-47BB92E6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spelling(1.20)</a:t>
            </a:r>
          </a:p>
          <a:p>
            <a:r>
              <a:rPr lang="en-IN" dirty="0"/>
              <a:t>Instruction in an algorithm are numbered</a:t>
            </a:r>
          </a:p>
          <a:p>
            <a:r>
              <a:rPr lang="en-IN" dirty="0"/>
              <a:t>Instructions in an algorithm should  be basic </a:t>
            </a:r>
          </a:p>
          <a:p>
            <a:r>
              <a:rPr lang="en-IN" dirty="0"/>
              <a:t>Graphical representation spelling</a:t>
            </a:r>
          </a:p>
          <a:p>
            <a:r>
              <a:rPr lang="en-IN" dirty="0"/>
              <a:t>4.23 calculate sum=</a:t>
            </a:r>
            <a:r>
              <a:rPr lang="en-IN" dirty="0" err="1"/>
              <a:t>a+b</a:t>
            </a:r>
            <a:endParaRPr lang="en-IN" dirty="0"/>
          </a:p>
          <a:p>
            <a:r>
              <a:rPr lang="en-IN" dirty="0"/>
              <a:t>4.32 calculate quotient=a/b</a:t>
            </a:r>
          </a:p>
          <a:p>
            <a:r>
              <a:rPr lang="en-IN" dirty="0"/>
              <a:t>5.01 stop symbol</a:t>
            </a:r>
          </a:p>
          <a:p>
            <a:r>
              <a:rPr lang="en-IN" dirty="0"/>
              <a:t>Branching: selection of statements based on a condition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E3E4-39E1-D9F5-ECA0-0044B9C2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9DB9-AA1D-412B-3762-55B3C91DA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Edit video time 7.29 to 7.33</a:t>
            </a:r>
          </a:p>
          <a:p>
            <a:r>
              <a:rPr lang="en-IN" dirty="0"/>
              <a:t>Instruction no.3 change </a:t>
            </a:r>
            <a:r>
              <a:rPr lang="en-IN" dirty="0" err="1"/>
              <a:t>goto</a:t>
            </a:r>
            <a:r>
              <a:rPr lang="en-IN" dirty="0"/>
              <a:t> step 5 to step 6</a:t>
            </a:r>
          </a:p>
          <a:p>
            <a:r>
              <a:rPr lang="en-IN" dirty="0"/>
              <a:t>Instruction in step5--- </a:t>
            </a:r>
            <a:r>
              <a:rPr lang="en-IN" dirty="0" err="1"/>
              <a:t>goto</a:t>
            </a:r>
            <a:r>
              <a:rPr lang="en-IN" dirty="0"/>
              <a:t> step </a:t>
            </a:r>
            <a:r>
              <a:rPr lang="en-IN" dirty="0" err="1"/>
              <a:t>step</a:t>
            </a:r>
            <a:r>
              <a:rPr lang="en-IN" dirty="0"/>
              <a:t> 7</a:t>
            </a:r>
          </a:p>
          <a:p>
            <a:r>
              <a:rPr lang="en-IN" dirty="0"/>
              <a:t>Looping: repeated execution of  a set of statements based on a condition</a:t>
            </a:r>
          </a:p>
          <a:p>
            <a:r>
              <a:rPr lang="en-IN" dirty="0"/>
              <a:t>10.30 if </a:t>
            </a:r>
            <a:r>
              <a:rPr lang="en-IN" dirty="0" err="1"/>
              <a:t>i</a:t>
            </a:r>
            <a:r>
              <a:rPr lang="en-IN" dirty="0"/>
              <a:t>&lt;=n</a:t>
            </a:r>
          </a:p>
          <a:p>
            <a:r>
              <a:rPr lang="en-IN" dirty="0"/>
              <a:t>11.08 left yes, right no</a:t>
            </a:r>
          </a:p>
          <a:p>
            <a:r>
              <a:rPr lang="en-IN" dirty="0"/>
              <a:t>Edit video 12.  to 12.23</a:t>
            </a:r>
            <a:r>
              <a:rPr lang="en-IN"/>
              <a:t>(repetition)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2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154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Office Theme</vt:lpstr>
      <vt:lpstr>Problem solving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VISHNU P N</dc:creator>
  <cp:lastModifiedBy>VISHNU P N</cp:lastModifiedBy>
  <cp:revision>5</cp:revision>
  <dcterms:created xsi:type="dcterms:W3CDTF">2022-11-27T08:21:59Z</dcterms:created>
  <dcterms:modified xsi:type="dcterms:W3CDTF">2022-11-27T08:42:55Z</dcterms:modified>
</cp:coreProperties>
</file>