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03EB-06FB-29BD-4BE0-52B7717B5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F919-5738-F317-487F-3B023D5FA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51B8-13D0-AF26-FDFD-06133B0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DF2B-67DA-3C60-705E-203CA4EC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2408-6D4C-13BF-D08E-C8197AB7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CB06-2B27-0340-9844-18936A48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10508-EA53-E965-DA53-1FCDB7B4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1CF3-AC01-6182-C401-ECD2A718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29AB-599F-DBF7-E8AF-D7185A92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53FC-B253-8E7D-09B3-ECC5EFE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9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D93B8-159F-979B-9828-4330CA08F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CB9E5-688D-9CD2-4537-308679ABA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DC8A-3407-839A-ED18-D39CCD2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FB25-D0EC-33B5-1390-993A7721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F62B-1048-3E4A-09DF-789983E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A9F-DB22-AA9E-2B57-447F22A8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B022-02C9-E5DE-1170-A9A9FA23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ECE5-1B20-B768-2B9A-0B303B58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B6FE-AD39-D115-2C22-4BF3A366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ADBE-C613-A41E-C08B-94C16EA9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3A1D-46ED-E7C3-81AD-3E3137A1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637-40F6-1682-0F72-D58A4F8E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7573-731F-F740-9D58-D185AB0B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E62E-F96A-38F0-3961-AA6E0FB9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CF84-6704-5719-321F-13EBC910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22E7-155F-899C-6A7E-302641F0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904-E444-D884-B190-CE06B0CD8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EFCD-1FEC-CB9A-897F-F274C97C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7ADA-45EB-7601-974D-4108E33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C426-F379-B8E6-13D6-7B7D6712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251F-468A-F2D2-618B-03BE77D3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F29C-0053-388E-C342-06C49C59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87DD-1055-229C-CDCD-C5E48EBC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129E-9B6D-20BA-7B68-727565F5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D2A51-61DC-00DF-F154-FC49BE1A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D1186-F179-BF9D-9C64-479DD9266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31D9B-8F48-299C-AA3A-B681D6D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3DE4B-17B0-8872-F31F-6DABB50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AFA37-D9FD-A2F0-6127-DBD95FE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E6CB-18CD-179B-702B-FFDB0439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04ADA-D594-9B07-A583-E1C2731C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09B81-523A-0C42-84B2-61D64C8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FBBB-257B-60AB-69F0-29AF9FC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2B722-956A-4FE3-E176-D3C52673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5D579-F71E-8CF6-57C4-03DCE7C5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1C5E9-434F-2964-5EA9-77538F53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ED4-0542-572F-B5D3-C5C81727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DDE0-1273-9D52-CB84-4D2E4257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943DE-52F8-93DD-67C8-63BD0031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A9CE8-C85B-7C05-37A9-9B6AFD53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E326-CC75-FC1E-9C91-1D68C63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169D-0008-439E-E898-171A03A4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66D9-BB79-54E3-4F0C-3A22FDF6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83FB4-EB70-AF4E-15DB-598610BDF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0D88-483C-BBB7-7F14-51A3F153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6183-EB12-67FD-68BA-5CCF9176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99FD-5A3F-58A3-58FA-87FEC049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34E2-1DE6-EAB1-DD90-3104B656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D08A4-3272-681D-B20E-20AD1111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853F-4DEA-E9D6-890F-1C52AE82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F294-3E39-D91B-212A-954106E22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EEB2-A432-4426-AC05-4A5ABC15A337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0DC3-55F0-2235-82A6-8AFBBFAD0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F3A7-136D-75EF-87F2-1437045F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3A46-9EED-4831-80AB-1C8D6FA61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02D0-701C-5FA1-3ECB-31187613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333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DataType</a:t>
            </a:r>
            <a:r>
              <a:rPr lang="en-IN" dirty="0"/>
              <a:t> (0.17)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3F-9D1F-C897-208E-BE80C3C5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083" y="1943567"/>
            <a:ext cx="9144000" cy="30587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202124"/>
                </a:solidFill>
              </a:rPr>
              <a:t>	Datatype </a:t>
            </a:r>
            <a:r>
              <a:rPr lang="en-US" i="0" dirty="0">
                <a:solidFill>
                  <a:srgbClr val="202124"/>
                </a:solidFill>
                <a:effectLst/>
              </a:rPr>
              <a:t>is a classification that specifies which type of value a variable has and what type of mathematical, relational or logical operations can be applied to it without causing an error.</a:t>
            </a:r>
          </a:p>
          <a:p>
            <a:pPr algn="l"/>
            <a:r>
              <a:rPr lang="en-US" dirty="0">
                <a:solidFill>
                  <a:srgbClr val="202124"/>
                </a:solidFill>
              </a:rPr>
              <a:t> 4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Basic/Primitive datatype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User defined datatype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Derived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Empty datatype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9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EE883F-9D1F-C897-208E-BE80C3C5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42" y="1122363"/>
            <a:ext cx="9144000" cy="54666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Primitive datatypes</a:t>
            </a:r>
            <a:r>
              <a:rPr lang="en-IN" dirty="0">
                <a:sym typeface="Wingdings" panose="05000000000000000000" pitchFamily="2" charset="2"/>
              </a:rPr>
              <a:t>	(1.08)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User defined datatypes:</a:t>
            </a:r>
          </a:p>
          <a:p>
            <a:pPr algn="l"/>
            <a:r>
              <a:rPr lang="en-IN" dirty="0"/>
              <a:t>	Structures, </a:t>
            </a:r>
            <a:r>
              <a:rPr lang="en-IN" dirty="0" err="1"/>
              <a:t>Union,Enumeration</a:t>
            </a:r>
            <a:endParaRPr lang="en-IN" dirty="0"/>
          </a:p>
          <a:p>
            <a:pPr algn="l"/>
            <a:r>
              <a:rPr lang="en-IN" dirty="0"/>
              <a:t>Derived datatypes:</a:t>
            </a:r>
          </a:p>
          <a:p>
            <a:pPr algn="l"/>
            <a:r>
              <a:rPr lang="en-IN" dirty="0"/>
              <a:t>	Arrays, pointers</a:t>
            </a:r>
          </a:p>
          <a:p>
            <a:pPr algn="l"/>
            <a:r>
              <a:rPr lang="en-IN" dirty="0"/>
              <a:t>Empty datatype:</a:t>
            </a:r>
          </a:p>
          <a:p>
            <a:pPr algn="l"/>
            <a:r>
              <a:rPr lang="en-IN" dirty="0"/>
              <a:t>	void</a:t>
            </a:r>
          </a:p>
          <a:p>
            <a:pPr algn="l"/>
            <a:r>
              <a:rPr lang="en-IN" dirty="0"/>
              <a:t>	</a:t>
            </a:r>
          </a:p>
          <a:p>
            <a:pPr algn="l"/>
            <a:endParaRPr lang="en-IN" dirty="0"/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8C0064-B564-37D3-CA40-18B08C89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19644"/>
              </p:ext>
            </p:extLst>
          </p:nvPr>
        </p:nvGraphicFramePr>
        <p:xfrm>
          <a:off x="1894542" y="1655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14820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905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8303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3539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Bytes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Control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Character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2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Integer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2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Double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</a:t>
                      </a:r>
                      <a:r>
                        <a:rPr lang="en-IN" dirty="0" err="1"/>
                        <a:t>lf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2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02D0-701C-5FA1-3ECB-31187613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3331"/>
          </a:xfrm>
        </p:spPr>
        <p:txBody>
          <a:bodyPr>
            <a:normAutofit fontScale="90000"/>
          </a:bodyPr>
          <a:lstStyle/>
          <a:p>
            <a:r>
              <a:rPr lang="en-IN" dirty="0"/>
              <a:t>Input-Output functions (4.00)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3F-9D1F-C897-208E-BE80C3C5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083" y="1943567"/>
            <a:ext cx="9144000" cy="33814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202124"/>
                </a:solidFill>
              </a:rPr>
              <a:t>	</a:t>
            </a:r>
            <a:endParaRPr lang="en-IN" dirty="0">
              <a:solidFill>
                <a:srgbClr val="202124"/>
              </a:solidFill>
            </a:endParaRPr>
          </a:p>
          <a:p>
            <a:pPr algn="l"/>
            <a:r>
              <a:rPr lang="en-IN" u="sng" dirty="0" err="1"/>
              <a:t>scanf</a:t>
            </a:r>
            <a:r>
              <a:rPr lang="en-IN" u="sng" dirty="0"/>
              <a:t>()	- input function</a:t>
            </a:r>
          </a:p>
          <a:p>
            <a:pPr algn="l"/>
            <a:r>
              <a:rPr lang="en-IN" dirty="0"/>
              <a:t>Syntax:</a:t>
            </a:r>
          </a:p>
          <a:p>
            <a:pPr algn="l"/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(“control </a:t>
            </a:r>
            <a:r>
              <a:rPr lang="en-IN" dirty="0" err="1"/>
              <a:t>string”,&amp;variable</a:t>
            </a:r>
            <a:r>
              <a:rPr lang="en-IN" dirty="0"/>
              <a:t>);</a:t>
            </a:r>
          </a:p>
          <a:p>
            <a:pPr algn="l"/>
            <a:endParaRPr lang="en-IN" dirty="0"/>
          </a:p>
          <a:p>
            <a:pPr algn="l"/>
            <a:r>
              <a:rPr lang="en-IN" u="sng" dirty="0" err="1"/>
              <a:t>printf</a:t>
            </a:r>
            <a:r>
              <a:rPr lang="en-IN" u="sng" dirty="0"/>
              <a:t>() – output function</a:t>
            </a:r>
          </a:p>
          <a:p>
            <a:pPr algn="l"/>
            <a:r>
              <a:rPr lang="en-IN" u="sng" dirty="0"/>
              <a:t>Syntax:</a:t>
            </a:r>
          </a:p>
          <a:p>
            <a:pPr algn="l"/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</a:t>
            </a:r>
            <a:r>
              <a:rPr lang="en-IN" dirty="0" err="1"/>
              <a:t>outmessage</a:t>
            </a:r>
            <a:r>
              <a:rPr lang="en-IN" dirty="0"/>
              <a:t>/</a:t>
            </a:r>
            <a:r>
              <a:rPr lang="en-IN" dirty="0" err="1"/>
              <a:t>controlstring</a:t>
            </a:r>
            <a:r>
              <a:rPr lang="en-IN" dirty="0"/>
              <a:t>”,variable);</a:t>
            </a:r>
          </a:p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4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1F72-8980-80D9-55EF-92E3F073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(07.00)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3D3F-EE49-120D-AEC1-527C1B8C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D5156"/>
                </a:solidFill>
                <a:effectLst/>
              </a:rPr>
              <a:t>A header file is a file with extension .h which </a:t>
            </a:r>
            <a:r>
              <a:rPr lang="en-US" i="0" dirty="0">
                <a:solidFill>
                  <a:srgbClr val="5F6368"/>
                </a:solidFill>
                <a:effectLst/>
              </a:rPr>
              <a:t>contains C function declarations and macro definitions to be shared between several source files</a:t>
            </a:r>
            <a:r>
              <a:rPr lang="en-US" i="0" dirty="0">
                <a:solidFill>
                  <a:srgbClr val="4D5156"/>
                </a:solidFill>
                <a:effectLst/>
              </a:rPr>
              <a:t>.</a:t>
            </a:r>
          </a:p>
          <a:p>
            <a:r>
              <a:rPr lang="en-US" dirty="0" err="1">
                <a:solidFill>
                  <a:srgbClr val="4D5156"/>
                </a:solidFill>
              </a:rPr>
              <a:t>Eg</a:t>
            </a:r>
            <a:r>
              <a:rPr lang="en-US" dirty="0">
                <a:solidFill>
                  <a:srgbClr val="4D5156"/>
                </a:solidFill>
              </a:rPr>
              <a:t>:	</a:t>
            </a:r>
            <a:r>
              <a:rPr lang="en-US" dirty="0" err="1">
                <a:solidFill>
                  <a:srgbClr val="4D5156"/>
                </a:solidFill>
              </a:rPr>
              <a:t>stdio.h</a:t>
            </a:r>
            <a:r>
              <a:rPr lang="en-US" dirty="0">
                <a:solidFill>
                  <a:srgbClr val="4D5156"/>
                </a:solidFill>
              </a:rPr>
              <a:t>, </a:t>
            </a:r>
            <a:r>
              <a:rPr lang="en-US" dirty="0" err="1">
                <a:solidFill>
                  <a:srgbClr val="4D5156"/>
                </a:solidFill>
              </a:rPr>
              <a:t>conio.h</a:t>
            </a:r>
            <a:r>
              <a:rPr lang="en-US" dirty="0">
                <a:solidFill>
                  <a:srgbClr val="4D5156"/>
                </a:solidFill>
              </a:rPr>
              <a:t>, </a:t>
            </a:r>
            <a:r>
              <a:rPr lang="en-US" dirty="0" err="1">
                <a:solidFill>
                  <a:srgbClr val="4D5156"/>
                </a:solidFill>
              </a:rPr>
              <a:t>string.h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4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1F72-8980-80D9-55EF-92E3F073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main() function (08.25)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3D3F-EE49-120D-AEC1-527C1B8C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The main function serves as the starting point for program execution. It usually controls program execution by directing the calls to other functions in the program.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responsible for starting and ends of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1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DataType (0.17)</vt:lpstr>
      <vt:lpstr>PowerPoint Presentation</vt:lpstr>
      <vt:lpstr>Input-Output functions (4.00)</vt:lpstr>
      <vt:lpstr>Header files (07.00)</vt:lpstr>
      <vt:lpstr>main() function (08.25)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</dc:title>
  <dc:creator>VISHNU P N</dc:creator>
  <cp:lastModifiedBy>VISHNU P N</cp:lastModifiedBy>
  <cp:revision>3</cp:revision>
  <dcterms:created xsi:type="dcterms:W3CDTF">2022-11-27T07:03:26Z</dcterms:created>
  <dcterms:modified xsi:type="dcterms:W3CDTF">2022-11-27T08:11:39Z</dcterms:modified>
</cp:coreProperties>
</file>