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ANALYSIS OF GLOBAL YOUTUBE STATISTICS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radarChart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PackedBubbleChart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1a19a6b-24d5-45b8-9c11-03bf3560cca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91eede845b34e1f" /><Relationship Type="http://schemas.openxmlformats.org/officeDocument/2006/relationships/slideLayout" Target="/ppt/slideLayouts/slideLayout8.xml" Id="Ra1784c8630a742a6" /><Relationship Type="http://schemas.openxmlformats.org/officeDocument/2006/relationships/hyperlink" Target="https://app.powerbi.com/groups/me/reports/81a19a6b-24d5-45b8-9c11-03bf3560ccac/?pbi_source=PowerPoint" TargetMode="External" Id="RelId0" /><Relationship Type="http://schemas.openxmlformats.org/officeDocument/2006/relationships/image" Target="/ppt/media/image4.png" Id="imgId7286188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9a3b04a4bdd4260" /><Relationship Type="http://schemas.openxmlformats.org/officeDocument/2006/relationships/slideLayout" Target="/ppt/slideLayouts/slideLayout8.xml" Id="R7d9bfd8208e84b0e" /><Relationship Type="http://schemas.openxmlformats.org/officeDocument/2006/relationships/hyperlink" Target="https://app.powerbi.com/groups/me/reports/81a19a6b-24d5-45b8-9c11-03bf3560ccac/?pbi_source=PowerPoint" TargetMode="External" Id="RelId1" /><Relationship Type="http://schemas.openxmlformats.org/officeDocument/2006/relationships/image" Target="/ppt/media/image5.png" Id="imgId7286188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19c348129414307" /><Relationship Type="http://schemas.openxmlformats.org/officeDocument/2006/relationships/slideLayout" Target="/ppt/slideLayouts/slideLayout8.xml" Id="R2e34aaec0b7f47f4" /><Relationship Type="http://schemas.openxmlformats.org/officeDocument/2006/relationships/hyperlink" Target="https://app.powerbi.com/groups/me/reports/81a19a6b-24d5-45b8-9c11-03bf3560ccac/?pbi_source=PowerPoint" TargetMode="External" Id="RelId2" /><Relationship Type="http://schemas.openxmlformats.org/officeDocument/2006/relationships/image" Target="/ppt/media/image6.png" Id="imgId7286188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capstone project-Youtube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12/26/2024 4:00:42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12/26/2024 7:37:26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lineChart ,card ,actionButton ,ANALYSIS OF GLOBAL YOUTUBE STATISTIC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618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adarChart ,PackedBubbl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618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 ,tableE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618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