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91E9-F779-16E9-6D93-99B5DAD07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7E844-4882-6582-D489-50092DCB7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340BE-0457-52A7-ED97-6E5C4A85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8263-73C2-4E7B-ACAE-422C74C3A87C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7BC0D-904F-AB61-1BEA-25ACC2C5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FFEEA-ED18-65CD-5777-FE745731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810C-79F6-40E3-8A93-E0DF3620C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33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3848-EA5C-A09D-144F-9B617089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6118E-8FAA-E67A-1D7A-6498405B3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AF63F-7147-3F29-D60A-FD689D94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8263-73C2-4E7B-ACAE-422C74C3A87C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C74D-5143-7D1C-BB8E-0EC5641D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B4518-56F7-BC95-D92B-ADD09B17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810C-79F6-40E3-8A93-E0DF3620C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1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32AF6-636D-7995-68B6-27354D2D7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19D7A-D8C6-A855-8876-510209AE5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5E816-F222-953A-F812-B177CBE8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8263-73C2-4E7B-ACAE-422C74C3A87C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DA785-9A01-3D06-F565-47FED2ED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3479-32F8-F670-E626-7012DC40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810C-79F6-40E3-8A93-E0DF3620C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97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908F-4696-A96E-B938-22AE0BF5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4B3C-EA0E-1061-9816-4F26806A1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3100B-83FB-6ACE-6499-3C744822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8263-73C2-4E7B-ACAE-422C74C3A87C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69BBC-BEC5-AB55-CD92-77BB67BD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CA744-BEE6-7D17-925D-9830D72C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810C-79F6-40E3-8A93-E0DF3620C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26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8FF0-C660-E8FD-0532-11D0A235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159F-95DD-DCF1-50F0-CE37BEFA6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71AD2-649B-BF52-4358-6D30BAB8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8263-73C2-4E7B-ACAE-422C74C3A87C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BBC86-A0C0-05E0-6D4F-AA6493DF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2ADF-C04D-A264-DC62-02BDAEF4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810C-79F6-40E3-8A93-E0DF3620C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9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0E0C-798D-AC9D-7938-AA61AC04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67A1-9E77-C03F-E9FB-484A75DA7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2CFB7-14F4-721D-8A0E-EABCFA696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B6BFE-4C3C-7BD7-7674-25BB5E42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8263-73C2-4E7B-ACAE-422C74C3A87C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1A0F6-EB8C-787A-49E9-19A2CF07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957C3-C4E7-0A90-3B37-8FB62143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810C-79F6-40E3-8A93-E0DF3620C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82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37F1-40FE-6169-27DC-CDD7D028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8C075-AAEA-DC6B-3C38-65991190A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9151B-AC0A-AFDC-6794-24C84558E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8673C-A7B8-92D1-1770-476E440E3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0764E-4525-8384-3725-E3AAD50AF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294FF-41D9-34AE-EEF6-F0852C98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8263-73C2-4E7B-ACAE-422C74C3A87C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6DE99-1843-EAFD-BDB6-FB2567A3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63050-BABA-D1E5-F083-3C4DE6EB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810C-79F6-40E3-8A93-E0DF3620C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43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3319-D2F5-598F-E977-D62DED78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9649A-3D18-8F7E-A614-84FF8447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8263-73C2-4E7B-ACAE-422C74C3A87C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3E6CC-362B-1EF2-0457-17882B3C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5D0BD-D725-758F-ACCD-C1094685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810C-79F6-40E3-8A93-E0DF3620C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29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FF371-E55B-F1D4-3225-8FD39F8C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8263-73C2-4E7B-ACAE-422C74C3A87C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0B4A2-6121-71B4-C100-0D32DCE2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1371B-938B-44E6-0FCD-062609DB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810C-79F6-40E3-8A93-E0DF3620C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46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B84B-570D-DF1B-C394-FBF5ED2B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6628-3DFC-2D96-B22E-4FFD19BD6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C51B9-373F-FD67-E69A-27E7785D3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DFC9F-FA57-FB14-A2DC-5A7EC86F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8263-73C2-4E7B-ACAE-422C74C3A87C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70D2D-8D22-E911-F72B-08121C5C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7F8E1-1883-8599-A6E8-B4A0A529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810C-79F6-40E3-8A93-E0DF3620C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7571-E5CC-BAD8-3A95-07204F5C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44EE9-B541-CA93-771C-95F515426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DC744-8B17-7050-7CEA-B9A987BD6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A94D1-2A39-4D19-8FD1-916701FA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8263-73C2-4E7B-ACAE-422C74C3A87C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A9D51-9E4A-A698-3E8C-357D052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4A039-815F-0299-23F5-37F48479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810C-79F6-40E3-8A93-E0DF3620C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16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420E4-3FAA-B55B-03B1-F4307836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8C19E-8A52-D9A3-0A78-2A37C5DAE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A9CD-2575-BF0A-20CB-49AF70994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8263-73C2-4E7B-ACAE-422C74C3A87C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6DBD-CAFC-5B44-3C55-CFF43662F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16E4B-8420-5092-4AF2-BF69B3FA6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3810C-79F6-40E3-8A93-E0DF3620C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87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DA88-5524-7D78-DE04-289B221C6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0625"/>
            <a:ext cx="9144000" cy="923925"/>
          </a:xfrm>
        </p:spPr>
        <p:txBody>
          <a:bodyPr/>
          <a:lstStyle/>
          <a:p>
            <a:r>
              <a:rPr lang="en-IN" dirty="0">
                <a:latin typeface="Copperplate Gothic Bold" panose="020E0705020206020404" pitchFamily="34" charset="0"/>
              </a:rPr>
              <a:t>e-commerce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B167F-22A3-A019-DD1A-7634803F2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535363"/>
            <a:ext cx="6581775" cy="23876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Copperplate Gothic Bold" panose="020E0705020206020404" pitchFamily="34" charset="0"/>
              </a:rPr>
              <a:t>Vishnu </a:t>
            </a:r>
            <a:r>
              <a:rPr lang="en-IN" sz="3200" dirty="0" err="1">
                <a:latin typeface="Copperplate Gothic Bold" panose="020E0705020206020404" pitchFamily="34" charset="0"/>
              </a:rPr>
              <a:t>prasad.c</a:t>
            </a:r>
            <a:endParaRPr lang="en-IN" sz="3200" dirty="0">
              <a:latin typeface="Copperplate Gothic Bold" panose="020E0705020206020404" pitchFamily="34" charset="0"/>
            </a:endParaRPr>
          </a:p>
          <a:p>
            <a:r>
              <a:rPr lang="en-IN" sz="3200" dirty="0">
                <a:latin typeface="Copperplate Gothic Bold" panose="020E0705020206020404" pitchFamily="34" charset="0"/>
              </a:rPr>
              <a:t>Roll no:37</a:t>
            </a:r>
          </a:p>
          <a:p>
            <a:r>
              <a:rPr lang="en-IN" sz="3200" dirty="0">
                <a:latin typeface="Copperplate Gothic Bold" panose="020E0705020206020404" pitchFamily="34" charset="0"/>
              </a:rPr>
              <a:t>5</a:t>
            </a:r>
            <a:r>
              <a:rPr lang="en-IN" sz="3200" baseline="30000" dirty="0">
                <a:latin typeface="Copperplate Gothic Bold" panose="020E0705020206020404" pitchFamily="34" charset="0"/>
              </a:rPr>
              <a:t>th</a:t>
            </a:r>
            <a:r>
              <a:rPr lang="en-IN" sz="3200" dirty="0">
                <a:latin typeface="Copperplate Gothic Bold" panose="020E0705020206020404" pitchFamily="34" charset="0"/>
              </a:rPr>
              <a:t> semester</a:t>
            </a:r>
          </a:p>
          <a:p>
            <a:r>
              <a:rPr lang="en-IN" sz="3200" dirty="0" err="1">
                <a:latin typeface="Copperplate Gothic Bold" panose="020E0705020206020404" pitchFamily="34" charset="0"/>
              </a:rPr>
              <a:t>bca</a:t>
            </a:r>
            <a:endParaRPr lang="en-IN" dirty="0">
              <a:latin typeface="Copperplate Gothic Bold" panose="020E0705020206020404" pitchFamily="34" charset="0"/>
            </a:endParaRPr>
          </a:p>
        </p:txBody>
      </p:sp>
      <p:pic>
        <p:nvPicPr>
          <p:cNvPr id="4" name="Recording">
            <a:hlinkClick r:id="" action="ppaction://media"/>
            <a:extLst>
              <a:ext uri="{FF2B5EF4-FFF2-40B4-BE49-F238E27FC236}">
                <a16:creationId xmlns:a16="http://schemas.microsoft.com/office/drawing/2014/main" id="{CBCA6C96-22E4-D9DF-4438-D17C947393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52200" y="6070600"/>
            <a:ext cx="487363" cy="487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288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EDB6-408D-6978-AE4A-31A4AB7A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blipFill>
            <a:blip r:embed="rId4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ctr"/>
            <a:r>
              <a:rPr lang="en-IN" sz="7200" u="sng" dirty="0">
                <a:latin typeface="Copperplate Gothic Bold" panose="020E0705020206020404" pitchFamily="34" charset="0"/>
              </a:rPr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5C0C-F199-60F4-829F-89E46195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7650"/>
            <a:ext cx="10515600" cy="2365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dirty="0">
                <a:latin typeface="Copperplate Gothic Bold" panose="020E0705020206020404" pitchFamily="34" charset="0"/>
              </a:rPr>
              <a:t>Benefits of business to consumer(b2c) e-commerce</a:t>
            </a:r>
          </a:p>
        </p:txBody>
      </p:sp>
      <p:pic>
        <p:nvPicPr>
          <p:cNvPr id="4" name="Recording (2)">
            <a:hlinkClick r:id="" action="ppaction://media"/>
            <a:extLst>
              <a:ext uri="{FF2B5EF4-FFF2-40B4-BE49-F238E27FC236}">
                <a16:creationId xmlns:a16="http://schemas.microsoft.com/office/drawing/2014/main" id="{8DB6620A-FD7F-3592-8C51-9804288586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10118" y="580072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3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35F9-7766-8C32-B173-F6F37A75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Copperplate Gothic Bold" panose="020E0705020206020404" pitchFamily="34" charset="0"/>
              </a:rPr>
              <a:t>What is business to consumer(b2c)e-commerce?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A1116-EBF3-44A4-F932-1AAC64E0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950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B2C(business-to-consumer) e-commerce, also called retail ecommerce, is a business model that involves sales between online businesses and consumers.</a:t>
            </a:r>
            <a:endParaRPr lang="en-IN" sz="3600" dirty="0"/>
          </a:p>
        </p:txBody>
      </p:sp>
      <p:pic>
        <p:nvPicPr>
          <p:cNvPr id="4" name="Recording (3)">
            <a:hlinkClick r:id="" action="ppaction://media"/>
            <a:extLst>
              <a:ext uri="{FF2B5EF4-FFF2-40B4-BE49-F238E27FC236}">
                <a16:creationId xmlns:a16="http://schemas.microsoft.com/office/drawing/2014/main" id="{AC997C09-8431-AF9A-9496-1873350052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10118" y="58134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0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9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9943-FFF6-4A37-6B59-412A91E9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18255"/>
            <a:ext cx="11982449" cy="1325563"/>
          </a:xfrm>
        </p:spPr>
        <p:txBody>
          <a:bodyPr>
            <a:normAutofit/>
          </a:bodyPr>
          <a:lstStyle/>
          <a:p>
            <a:pPr algn="ctr"/>
            <a:r>
              <a:rPr lang="en-IN" u="sng" dirty="0">
                <a:latin typeface="Copperplate Gothic Bold" panose="020E0705020206020404" pitchFamily="34" charset="0"/>
              </a:rPr>
              <a:t>Benefits of business to consumer(b2c)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ED5F9-0E6F-882B-14D5-29B2271C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485900"/>
            <a:ext cx="11010900" cy="5248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Inexpensive cost, big opportunities:- once on the internet, opportunities are immense as companies can market their product to the whole world without much additional cost.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Globalization:- Internet is accessed by millions of people around the world, and definitely they are all potential customers.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Reduced operational costs:-Cutting down paper costs, customer support cost, and other processing costs.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Recording (4)">
            <a:hlinkClick r:id="" action="ppaction://media"/>
            <a:extLst>
              <a:ext uri="{FF2B5EF4-FFF2-40B4-BE49-F238E27FC236}">
                <a16:creationId xmlns:a16="http://schemas.microsoft.com/office/drawing/2014/main" id="{C2C80B46-0A9D-56A4-2B5D-17FF4E7301A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14087" y="582295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12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5FD5-95C2-3FE3-EAFB-EA27487FB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43497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﻿﻿Shopping can be faster and more convenient.</a:t>
            </a:r>
          </a:p>
          <a:p>
            <a:pPr marL="0" indent="0">
              <a:buNone/>
            </a:pPr>
            <a:endParaRPr lang="en-US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﻿﻿Offerings and prices can change immediately.</a:t>
            </a:r>
          </a:p>
          <a:p>
            <a:pPr marL="0" indent="0">
              <a:buNone/>
            </a:pPr>
            <a:endParaRPr lang="en-US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﻿﻿Call centers can be integrated with the website.</a:t>
            </a:r>
            <a:endParaRPr lang="en-IN" sz="3600" dirty="0"/>
          </a:p>
        </p:txBody>
      </p:sp>
      <p:pic>
        <p:nvPicPr>
          <p:cNvPr id="4" name="Recording (5)">
            <a:hlinkClick r:id="" action="ppaction://media"/>
            <a:extLst>
              <a:ext uri="{FF2B5EF4-FFF2-40B4-BE49-F238E27FC236}">
                <a16:creationId xmlns:a16="http://schemas.microsoft.com/office/drawing/2014/main" id="{E742FA09-D1C7-B061-6C52-9402D5AF4A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37925" y="591820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0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00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D1C9-BC83-1C96-1281-E7506434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7200" dirty="0">
                <a:latin typeface="Copperplate Gothic Bold" panose="020E0705020206020404" pitchFamily="34" charset="0"/>
              </a:rPr>
              <a:t>Thank you</a:t>
            </a:r>
          </a:p>
        </p:txBody>
      </p:sp>
      <p:pic>
        <p:nvPicPr>
          <p:cNvPr id="4" name="Recording (6)">
            <a:hlinkClick r:id="" action="ppaction://media"/>
            <a:extLst>
              <a:ext uri="{FF2B5EF4-FFF2-40B4-BE49-F238E27FC236}">
                <a16:creationId xmlns:a16="http://schemas.microsoft.com/office/drawing/2014/main" id="{5E592AB6-470C-D073-C85B-C774E0BF1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37900" y="580390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1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0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161</Words>
  <Application>Microsoft Office PowerPoint</Application>
  <PresentationFormat>Widescreen</PresentationFormat>
  <Paragraphs>19</Paragraphs>
  <Slides>6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Copperplate Gothic Bold</vt:lpstr>
      <vt:lpstr>Wingdings</vt:lpstr>
      <vt:lpstr>Office Theme</vt:lpstr>
      <vt:lpstr>e-commerce</vt:lpstr>
      <vt:lpstr>topic</vt:lpstr>
      <vt:lpstr>What is business to consumer(b2c)e-commerce?</vt:lpstr>
      <vt:lpstr>Benefits of business to consumer(b2c)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vishnu</dc:creator>
  <cp:lastModifiedBy>vishnu</cp:lastModifiedBy>
  <cp:revision>4</cp:revision>
  <dcterms:created xsi:type="dcterms:W3CDTF">2022-10-22T17:07:33Z</dcterms:created>
  <dcterms:modified xsi:type="dcterms:W3CDTF">2022-10-22T17:39:49Z</dcterms:modified>
</cp:coreProperties>
</file>