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1D20-9C5C-4666-927F-611CE467888B}" type="datetimeFigureOut">
              <a:rPr lang="en-US" smtClean="0"/>
              <a:t>8/07/2016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86128D-2B72-47A5-B62D-48A4694EC5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1D20-9C5C-4666-927F-611CE467888B}" type="datetimeFigureOut">
              <a:rPr lang="en-US" smtClean="0"/>
              <a:t>8/07/2016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28D-2B72-47A5-B62D-48A4694EC5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A86128D-2B72-47A5-B62D-48A4694EC56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1D20-9C5C-4666-927F-611CE467888B}" type="datetimeFigureOut">
              <a:rPr lang="en-US" smtClean="0"/>
              <a:t>8/07/2016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1D20-9C5C-4666-927F-611CE467888B}" type="datetimeFigureOut">
              <a:rPr lang="en-US" smtClean="0"/>
              <a:t>8/07/2016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A86128D-2B72-47A5-B62D-48A4694EC5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1D20-9C5C-4666-927F-611CE467888B}" type="datetimeFigureOut">
              <a:rPr lang="en-US" smtClean="0"/>
              <a:t>8/07/2016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86128D-2B72-47A5-B62D-48A4694EC56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2B51D20-9C5C-4666-927F-611CE467888B}" type="datetimeFigureOut">
              <a:rPr lang="en-US" smtClean="0"/>
              <a:t>8/07/2016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28D-2B72-47A5-B62D-48A4694EC5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1D20-9C5C-4666-927F-611CE467888B}" type="datetimeFigureOut">
              <a:rPr lang="en-US" smtClean="0"/>
              <a:t>8/07/2016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A86128D-2B72-47A5-B62D-48A4694EC56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1D20-9C5C-4666-927F-611CE467888B}" type="datetimeFigureOut">
              <a:rPr lang="en-US" smtClean="0"/>
              <a:t>8/07/2016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A86128D-2B72-47A5-B62D-48A4694EC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1D20-9C5C-4666-927F-611CE467888B}" type="datetimeFigureOut">
              <a:rPr lang="en-US" smtClean="0"/>
              <a:t>8/07/2016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86128D-2B72-47A5-B62D-48A4694EC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86128D-2B72-47A5-B62D-48A4694EC56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1D20-9C5C-4666-927F-611CE467888B}" type="datetimeFigureOut">
              <a:rPr lang="en-US" smtClean="0"/>
              <a:t>8/07/2016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A86128D-2B72-47A5-B62D-48A4694EC56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2B51D20-9C5C-4666-927F-611CE467888B}" type="datetimeFigureOut">
              <a:rPr lang="en-US" smtClean="0"/>
              <a:t>8/07/2016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2B51D20-9C5C-4666-927F-611CE467888B}" type="datetimeFigureOut">
              <a:rPr lang="en-US" smtClean="0"/>
              <a:t>8/07/2016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86128D-2B72-47A5-B62D-48A4694EC56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  <a:latin typeface="Arial Black" pitchFamily="34" charset="0"/>
              </a:rPr>
              <a:t> HTML</a:t>
            </a:r>
            <a:endParaRPr lang="en-US" sz="5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Hypertext markup language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HTML is used to make web page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latest version of HTML is HTML5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HTML is a document layout and hyperlink specification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language.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code used to specify the formatting are called tags 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:&lt;html&gt;&lt;/html&gt;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markup language is set of markup tags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Arial Black" pitchFamily="34" charset="0"/>
              </a:rPr>
              <a:t>CSS are 3 types styles have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/>
              <a:t>&lt;!Internal style sheet--&gt;</a:t>
            </a:r>
            <a:endParaRPr lang="en-US" sz="2400" dirty="0" smtClean="0"/>
          </a:p>
          <a:p>
            <a:r>
              <a:rPr lang="en-US" sz="2400" dirty="0" smtClean="0"/>
              <a:t>&lt;style type="text/</a:t>
            </a:r>
            <a:r>
              <a:rPr lang="en-US" sz="2400" dirty="0" err="1" smtClean="0"/>
              <a:t>css</a:t>
            </a:r>
            <a:r>
              <a:rPr lang="en-US" sz="2400" dirty="0" smtClean="0"/>
              <a:t>"&gt;</a:t>
            </a:r>
            <a:br>
              <a:rPr lang="en-US" sz="2400" dirty="0" smtClean="0"/>
            </a:br>
            <a:r>
              <a:rPr lang="en-US" sz="2400" dirty="0" smtClean="0"/>
              <a:t>body {background-</a:t>
            </a:r>
            <a:r>
              <a:rPr lang="en-US" sz="2400" dirty="0" err="1" smtClean="0"/>
              <a:t>image:url</a:t>
            </a:r>
            <a:r>
              <a:rPr lang="en-US" sz="2400" dirty="0" smtClean="0"/>
              <a:t>('images/img01.jpg');}</a:t>
            </a:r>
            <a:br>
              <a:rPr lang="en-US" sz="2400" dirty="0" smtClean="0"/>
            </a:br>
            <a:r>
              <a:rPr lang="en-US" sz="2400" dirty="0" smtClean="0"/>
              <a:t>&lt;/style&gt;</a:t>
            </a:r>
            <a:br>
              <a:rPr lang="en-US" sz="2400" dirty="0" smtClean="0"/>
            </a:br>
            <a:r>
              <a:rPr lang="en-US" sz="2400" dirty="0" smtClean="0"/>
              <a:t>&lt;/head&gt;</a:t>
            </a:r>
          </a:p>
          <a:p>
            <a:r>
              <a:rPr lang="en-US" sz="2400" dirty="0" smtClean="0"/>
              <a:t>&lt;body&gt;</a:t>
            </a:r>
            <a:br>
              <a:rPr lang="en-US" sz="2400" dirty="0" smtClean="0"/>
            </a:br>
            <a:r>
              <a:rPr lang="en-US" sz="2400" dirty="0" smtClean="0"/>
              <a:t>&lt;h1&gt;Hello World!&lt;/h1&gt;</a:t>
            </a:r>
            <a:br>
              <a:rPr lang="en-US" sz="2400" dirty="0" smtClean="0"/>
            </a:br>
            <a:r>
              <a:rPr lang="en-US" sz="2400" dirty="0" smtClean="0"/>
              <a:t>&lt;p&gt;This text is not easy to read on this background image.&lt;/p&gt;</a:t>
            </a:r>
            <a:br>
              <a:rPr lang="en-US" sz="2400" dirty="0" smtClean="0"/>
            </a:br>
            <a:r>
              <a:rPr lang="en-US" sz="2400" dirty="0" smtClean="0"/>
              <a:t>&lt;/body&gt;</a:t>
            </a:r>
          </a:p>
          <a:p>
            <a:r>
              <a:rPr lang="en-US" sz="2400" dirty="0" smtClean="0"/>
              <a:t>&lt;/html&gt;</a:t>
            </a: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EXTERNAL STYLE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 descr="page2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600" y="1371601"/>
            <a:ext cx="4343400" cy="5105399"/>
          </a:xfrm>
        </p:spPr>
      </p:pic>
      <p:pic>
        <p:nvPicPr>
          <p:cNvPr id="7" name="Content Placeholder 6" descr="page1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2400" y="1371600"/>
            <a:ext cx="4419599" cy="50292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 Black" pitchFamily="34" charset="0"/>
              </a:rPr>
              <a:t>HTML are two type of Elements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>
                <a:latin typeface="Arial Black" pitchFamily="34" charset="0"/>
              </a:rPr>
              <a:t>Container Elements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This type of HTML Elements require pair tags </a:t>
            </a:r>
            <a:r>
              <a:rPr lang="en-US" dirty="0" err="1" smtClean="0"/>
              <a:t>i.e</a:t>
            </a:r>
            <a:r>
              <a:rPr lang="en-US" dirty="0" smtClean="0"/>
              <a:t> a starting as well as an ending tag example: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&lt;html&gt;-------------&lt;/html&gt;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&lt;head&gt;-------------&lt;/head&gt;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&lt;body&gt;-------------&lt;/body&gt;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&lt;B&gt;------------------&lt;/B&gt;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 Black" pitchFamily="34" charset="0"/>
              </a:rPr>
              <a:t>HTML are two type of Elements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>
                <a:latin typeface="Arial Black" pitchFamily="34" charset="0"/>
              </a:rPr>
              <a:t>Empty Elements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This type of Elements require just a starting tag and not an ending tag some Example: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&lt;BR&gt;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&lt;BASE&gt;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&lt;BASEFONT&gt;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&lt;IMG&gt;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&lt;LINK&gt;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 Black" pitchFamily="34" charset="0"/>
              </a:rPr>
              <a:t>HTML BASIC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&lt;html&gt;</a:t>
            </a:r>
          </a:p>
          <a:p>
            <a:pPr>
              <a:buNone/>
            </a:pPr>
            <a:r>
              <a:rPr lang="en-US" sz="1400" dirty="0" smtClean="0"/>
              <a:t>&lt;head&gt;&lt;/head&gt;</a:t>
            </a:r>
          </a:p>
          <a:p>
            <a:pPr>
              <a:buNone/>
            </a:pPr>
            <a:r>
              <a:rPr lang="en-US" sz="1400" dirty="0" smtClean="0"/>
              <a:t>&lt;title&gt;This is document title&lt;/title&gt;</a:t>
            </a:r>
          </a:p>
          <a:p>
            <a:pPr>
              <a:buNone/>
            </a:pPr>
            <a:r>
              <a:rPr lang="en-US" sz="1400" dirty="0" smtClean="0"/>
              <a:t>&lt;body&gt;</a:t>
            </a:r>
          </a:p>
          <a:p>
            <a:pPr>
              <a:buNone/>
            </a:pPr>
            <a:r>
              <a:rPr lang="en-US" sz="1400" dirty="0" smtClean="0"/>
              <a:t>&lt;p&gt;</a:t>
            </a:r>
            <a:r>
              <a:rPr lang="en-US" sz="1400" dirty="0" err="1" smtClean="0"/>
              <a:t>abcd</a:t>
            </a:r>
            <a:r>
              <a:rPr lang="en-US" sz="1400" dirty="0" smtClean="0"/>
              <a:t>&lt;/p&gt;</a:t>
            </a:r>
          </a:p>
          <a:p>
            <a:pPr>
              <a:buNone/>
            </a:pPr>
            <a:r>
              <a:rPr lang="en-US" sz="1400" dirty="0" smtClean="0"/>
              <a:t>&lt;h1&gt;</a:t>
            </a:r>
            <a:r>
              <a:rPr lang="en-US" sz="1400" dirty="0" err="1" smtClean="0"/>
              <a:t>abcd</a:t>
            </a:r>
            <a:r>
              <a:rPr lang="en-US" sz="1400" dirty="0" smtClean="0"/>
              <a:t>&lt;h1&gt;</a:t>
            </a:r>
          </a:p>
          <a:p>
            <a:pPr>
              <a:buNone/>
            </a:pPr>
            <a:r>
              <a:rPr lang="en-US" sz="1400" dirty="0" smtClean="0"/>
              <a:t>&lt;</a:t>
            </a:r>
            <a:r>
              <a:rPr lang="en-US" sz="1400" dirty="0" err="1" smtClean="0"/>
              <a:t>br</a:t>
            </a:r>
            <a:r>
              <a:rPr lang="en-US" sz="1400" dirty="0" smtClean="0"/>
              <a:t>  /&gt;</a:t>
            </a:r>
          </a:p>
          <a:p>
            <a:pPr>
              <a:buNone/>
            </a:pPr>
            <a:r>
              <a:rPr lang="en-US" sz="1400" dirty="0" smtClean="0"/>
              <a:t>&lt;table&gt;    &lt;</a:t>
            </a:r>
            <a:r>
              <a:rPr lang="en-US" sz="1400" dirty="0" err="1" smtClean="0"/>
              <a:t>tr</a:t>
            </a:r>
            <a:r>
              <a:rPr lang="en-US" sz="1400" dirty="0" smtClean="0"/>
              <a:t>&gt;    &lt;td&gt;</a:t>
            </a:r>
            <a:r>
              <a:rPr lang="en-US" sz="1400" dirty="0" err="1" smtClean="0"/>
              <a:t>abcd</a:t>
            </a:r>
            <a:r>
              <a:rPr lang="en-US" sz="1400" dirty="0" smtClean="0"/>
              <a:t>&lt;/td&gt;  &lt;td&gt;</a:t>
            </a:r>
            <a:r>
              <a:rPr lang="en-US" sz="1400" dirty="0" err="1" smtClean="0"/>
              <a:t>efge</a:t>
            </a:r>
            <a:r>
              <a:rPr lang="en-US" sz="1400" dirty="0" smtClean="0"/>
              <a:t>&lt;/td&gt;        &lt;/</a:t>
            </a:r>
            <a:r>
              <a:rPr lang="en-US" sz="1400" dirty="0" err="1" smtClean="0"/>
              <a:t>tr</a:t>
            </a:r>
            <a:r>
              <a:rPr lang="en-US" sz="1400" dirty="0" smtClean="0"/>
              <a:t>&gt;       &lt;/table&gt;</a:t>
            </a:r>
          </a:p>
          <a:p>
            <a:pPr>
              <a:buNone/>
            </a:pPr>
            <a:r>
              <a:rPr lang="en-US" sz="1400" dirty="0" smtClean="0"/>
              <a:t>&lt;</a:t>
            </a:r>
            <a:r>
              <a:rPr lang="en-US" sz="1400" dirty="0" err="1" smtClean="0"/>
              <a:t>ul</a:t>
            </a:r>
            <a:r>
              <a:rPr lang="en-US" sz="1400" dirty="0" smtClean="0"/>
              <a:t>&gt;     &lt;</a:t>
            </a:r>
            <a:r>
              <a:rPr lang="en-US" sz="1400" dirty="0" err="1" smtClean="0"/>
              <a:t>li</a:t>
            </a:r>
            <a:r>
              <a:rPr lang="en-US" sz="1400" dirty="0" smtClean="0"/>
              <a:t>&gt;</a:t>
            </a:r>
            <a:r>
              <a:rPr lang="en-US" sz="1400" dirty="0" err="1" smtClean="0"/>
              <a:t>abcd</a:t>
            </a:r>
            <a:r>
              <a:rPr lang="en-US" sz="1400" dirty="0" smtClean="0"/>
              <a:t>&lt;</a:t>
            </a:r>
            <a:r>
              <a:rPr lang="en-US" sz="1400" dirty="0" err="1" smtClean="0"/>
              <a:t>li</a:t>
            </a:r>
            <a:r>
              <a:rPr lang="en-US" sz="1400" dirty="0" smtClean="0"/>
              <a:t>&gt;     &lt;/</a:t>
            </a:r>
            <a:r>
              <a:rPr lang="en-US" sz="1400" dirty="0" err="1" smtClean="0"/>
              <a:t>ul</a:t>
            </a:r>
            <a:r>
              <a:rPr lang="en-US" sz="1400" dirty="0" smtClean="0"/>
              <a:t>&gt;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&lt;/html&gt;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 Black" pitchFamily="34" charset="0"/>
              </a:rPr>
              <a:t>HTML are three ways to insert style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Internal style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External style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Inline styles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Internal style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a single document has a unique style an internal style sheet should be used.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You define internal style in the head section with the &lt;style&gt;tag.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 Black" pitchFamily="34" charset="0"/>
              </a:rPr>
              <a:t>HTML are three ways to insert style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External  Style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When the style is applied to many pages.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 external style sheet is ideal.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Using an external style sheet, you can change the look of an entire web site by changing one file.</a:t>
            </a:r>
          </a:p>
          <a:p>
            <a:pPr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Inline style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When the style is applied to inside the html tag pages.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 inline style sheet is unique style.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Arial Black" pitchFamily="34" charset="0"/>
              </a:rPr>
              <a:t>CSS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CSS  stands for Cascading style sheet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 can designed style to display HTML elements.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External style sheet are store in CSS files.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It improve content accessibility.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Enable multiple pages to share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formating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Reduce complexity and repetition in the structural content.</a:t>
            </a: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CSS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953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sz="2800" b="1" dirty="0" smtClean="0">
              <a:latin typeface="Arial Black" pitchFamily="34" charset="0"/>
            </a:endParaRPr>
          </a:p>
          <a:p>
            <a:pPr>
              <a:buNone/>
            </a:pPr>
            <a:r>
              <a:rPr lang="en-US" sz="2800" b="1" dirty="0" smtClean="0">
                <a:latin typeface="Arial Black" pitchFamily="34" charset="0"/>
              </a:rPr>
              <a:t>  </a:t>
            </a:r>
            <a:r>
              <a:rPr lang="en-US" sz="4500" b="1" u="sng" dirty="0" smtClean="0">
                <a:latin typeface="Arial Black" pitchFamily="34" charset="0"/>
              </a:rPr>
              <a:t>ADVANTAGES</a:t>
            </a:r>
          </a:p>
          <a:p>
            <a:pPr>
              <a:buNone/>
            </a:pPr>
            <a:endParaRPr lang="en-US" sz="2800" b="1" u="sng" dirty="0" smtClean="0">
              <a:latin typeface="Arial Black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CSS saves times</a:t>
            </a:r>
          </a:p>
          <a:p>
            <a:pPr>
              <a:buFont typeface="Wingdings" pitchFamily="2" charset="2"/>
              <a:buChar char="v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Easy Maintenance:</a:t>
            </a:r>
          </a:p>
          <a:p>
            <a:pPr>
              <a:buFont typeface="Wingdings" pitchFamily="2" charset="2"/>
              <a:buChar char="§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CSS  help to make the change of the layout and design of the site very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easly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Page load faster:</a:t>
            </a:r>
          </a:p>
          <a:p>
            <a:pPr>
              <a:buFont typeface="Wingdings" pitchFamily="2" charset="2"/>
              <a:buChar char="§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file size of the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is very small hence your website takes minimal loading times.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 clean coding technique:</a:t>
            </a:r>
          </a:p>
          <a:p>
            <a:pPr>
              <a:buFont typeface="Wingdings" pitchFamily="2" charset="2"/>
              <a:buChar char="§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Which means search engines won’t have to struggle to “read” its contents </a:t>
            </a:r>
          </a:p>
          <a:p>
            <a:pPr>
              <a:buNone/>
            </a:pP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sz="2800" b="1" dirty="0" smtClean="0">
              <a:latin typeface="Arial Black" pitchFamily="34" charset="0"/>
            </a:endParaRPr>
          </a:p>
          <a:p>
            <a:pPr>
              <a:buNone/>
            </a:pPr>
            <a:r>
              <a:rPr lang="en-US" sz="4500" b="1" dirty="0" smtClean="0">
                <a:latin typeface="Arial Black" pitchFamily="34" charset="0"/>
              </a:rPr>
              <a:t> </a:t>
            </a:r>
            <a:r>
              <a:rPr lang="en-US" sz="4500" b="1" u="sng" dirty="0" smtClean="0">
                <a:latin typeface="Arial Black" pitchFamily="34" charset="0"/>
              </a:rPr>
              <a:t>DISADVANTAGES</a:t>
            </a:r>
            <a:endParaRPr lang="en-US" sz="4500" b="1" u="sng" dirty="0" smtClean="0">
              <a:latin typeface="Arial Black" pitchFamily="34" charset="0"/>
            </a:endParaRPr>
          </a:p>
          <a:p>
            <a:pPr>
              <a:buNone/>
            </a:pPr>
            <a:endParaRPr lang="en-US" sz="2800" b="1" u="sng" dirty="0" smtClean="0">
              <a:latin typeface="Arial Black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700" b="1" dirty="0" smtClean="0">
                <a:latin typeface="Times New Roman" pitchFamily="18" charset="0"/>
                <a:cs typeface="Times New Roman" pitchFamily="18" charset="0"/>
              </a:rPr>
              <a:t>CSS does not work consistently in different browsers</a:t>
            </a:r>
            <a:r>
              <a:rPr lang="en-US" sz="37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3700" b="1" dirty="0" smtClean="0">
                <a:latin typeface="Times New Roman" pitchFamily="18" charset="0"/>
                <a:cs typeface="Times New Roman" pitchFamily="18" charset="0"/>
              </a:rPr>
              <a:t>Internet Explorer and Opera support CSS in a pretty logical way unfortunately their logic does not conform to current CSS standards</a:t>
            </a:r>
            <a:endParaRPr lang="en-US" sz="37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Arial Black" pitchFamily="34" charset="0"/>
              </a:rPr>
              <a:t>CSS are 3 types styles have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/>
              <a:t>&lt;!Inline Style--&gt;</a:t>
            </a:r>
            <a:endParaRPr lang="en-US" sz="2400" dirty="0" smtClean="0"/>
          </a:p>
          <a:p>
            <a:r>
              <a:rPr lang="en-US" sz="2400" dirty="0" smtClean="0"/>
              <a:t>&lt;h1 style="</a:t>
            </a:r>
            <a:r>
              <a:rPr lang="en-US" sz="2400" dirty="0" smtClean="0"/>
              <a:t>background-</a:t>
            </a:r>
            <a:r>
              <a:rPr lang="en-US" sz="2400" dirty="0" err="1" smtClean="0"/>
              <a:t>color:red</a:t>
            </a:r>
            <a:r>
              <a:rPr lang="en-US" sz="2400" dirty="0" smtClean="0"/>
              <a:t>;"&gt;</a:t>
            </a:r>
            <a:r>
              <a:rPr lang="en-US" sz="2400" dirty="0" smtClean="0"/>
              <a:t>CSS background-color example!&lt;/h1&gt;</a:t>
            </a:r>
            <a:br>
              <a:rPr lang="en-US" sz="2400" dirty="0" smtClean="0"/>
            </a:br>
            <a:r>
              <a:rPr lang="en-US" sz="2400" dirty="0" smtClean="0"/>
              <a:t>&lt;div style="</a:t>
            </a:r>
            <a:r>
              <a:rPr lang="en-US" sz="2400" dirty="0" smtClean="0"/>
              <a:t>background-</a:t>
            </a:r>
            <a:r>
              <a:rPr lang="en-US" sz="2400" dirty="0" err="1" smtClean="0"/>
              <a:t>color:yellow</a:t>
            </a:r>
            <a:r>
              <a:rPr lang="en-US" sz="2400" dirty="0" smtClean="0"/>
              <a:t>;"&gt;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This is a text inside a div element.</a:t>
            </a:r>
          </a:p>
          <a:p>
            <a:r>
              <a:rPr lang="en-US" sz="2400" dirty="0" smtClean="0"/>
              <a:t>&lt;p style="</a:t>
            </a:r>
            <a:r>
              <a:rPr lang="en-US" sz="2400" dirty="0" smtClean="0"/>
              <a:t>background-</a:t>
            </a:r>
            <a:r>
              <a:rPr lang="en-US" sz="2400" dirty="0" err="1" smtClean="0"/>
              <a:t>color:orange</a:t>
            </a:r>
            <a:r>
              <a:rPr lang="en-US" sz="2400" dirty="0" smtClean="0"/>
              <a:t>;"&gt;</a:t>
            </a:r>
            <a:endParaRPr lang="en-US" sz="2400" dirty="0" smtClean="0"/>
          </a:p>
          <a:p>
            <a:r>
              <a:rPr lang="en-US" sz="2400" dirty="0" smtClean="0"/>
              <a:t>This paragraph has it's own background color.</a:t>
            </a:r>
          </a:p>
          <a:p>
            <a:r>
              <a:rPr lang="en-US" sz="2400" dirty="0" smtClean="0"/>
              <a:t>&lt;/p&gt;</a:t>
            </a:r>
          </a:p>
          <a:p>
            <a:r>
              <a:rPr lang="en-US" sz="2400" dirty="0" smtClean="0"/>
              <a:t>We are still in the div element.</a:t>
            </a:r>
          </a:p>
          <a:p>
            <a:r>
              <a:rPr lang="en-US" sz="2400" dirty="0" smtClean="0"/>
              <a:t>&lt;/div&gt;</a:t>
            </a:r>
            <a:br>
              <a:rPr lang="en-US" sz="2400" dirty="0" smtClean="0"/>
            </a:br>
            <a:r>
              <a:rPr lang="en-US" sz="2400" dirty="0" smtClean="0"/>
              <a:t>&lt;/body&gt;</a:t>
            </a:r>
            <a:br>
              <a:rPr lang="en-US" sz="2400" dirty="0" smtClean="0"/>
            </a:br>
            <a:r>
              <a:rPr lang="en-US" sz="2400" dirty="0" smtClean="0"/>
              <a:t>&lt;/html&gt;</a:t>
            </a: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137</TotalTime>
  <Words>505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 HTML</vt:lpstr>
      <vt:lpstr>HTML are two type of Elements</vt:lpstr>
      <vt:lpstr>HTML are two type of Elements</vt:lpstr>
      <vt:lpstr>HTML BASIC</vt:lpstr>
      <vt:lpstr>HTML are three ways to insert style</vt:lpstr>
      <vt:lpstr>HTML are three ways to insert style</vt:lpstr>
      <vt:lpstr>CSS</vt:lpstr>
      <vt:lpstr>CSS</vt:lpstr>
      <vt:lpstr>CSS are 3 types styles have</vt:lpstr>
      <vt:lpstr>CSS are 3 types styles have</vt:lpstr>
      <vt:lpstr>EXTERNAL STYLE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VISHNU</dc:creator>
  <cp:lastModifiedBy>VISHNU</cp:lastModifiedBy>
  <cp:revision>17</cp:revision>
  <dcterms:created xsi:type="dcterms:W3CDTF">2016-07-08T14:33:16Z</dcterms:created>
  <dcterms:modified xsi:type="dcterms:W3CDTF">2016-07-08T16:51:01Z</dcterms:modified>
</cp:coreProperties>
</file>