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32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1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4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91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97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6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4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1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71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26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17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40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74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32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11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3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21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9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48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396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9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8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130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78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9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57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2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426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261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14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8554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43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83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5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50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38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464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3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8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0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8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F6B7-ED87-491B-9485-3855053DF7B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8F9B-EBF1-45A0-83FE-655989464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prasadkk" TargetMode="External"/><Relationship Id="rId2" Type="http://schemas.openxmlformats.org/officeDocument/2006/relationships/hyperlink" Target="https://www.linkedin.com/in/vishnuprasadk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486" y="2550212"/>
            <a:ext cx="8144134" cy="2402670"/>
          </a:xfrm>
        </p:spPr>
        <p:txBody>
          <a:bodyPr/>
          <a:lstStyle/>
          <a:p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6000" dirty="0" smtClean="0"/>
              <a:t>Weight Tracking App </a:t>
            </a:r>
            <a:br>
              <a:rPr lang="en-GB" sz="6000" dirty="0" smtClean="0"/>
            </a:b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Using </a:t>
            </a:r>
            <a:r>
              <a:rPr lang="en-GB" sz="2400" dirty="0" err="1" smtClean="0">
                <a:solidFill>
                  <a:srgbClr val="FFFF00"/>
                </a:solidFill>
              </a:rPr>
              <a:t>Tkinter</a:t>
            </a:r>
            <a:r>
              <a:rPr lang="en-GB" sz="2400" dirty="0" smtClean="0"/>
              <a:t> and </a:t>
            </a:r>
            <a:r>
              <a:rPr lang="en-GB" sz="2400" dirty="0" smtClean="0">
                <a:solidFill>
                  <a:srgbClr val="FFFF00"/>
                </a:solidFill>
              </a:rPr>
              <a:t>sqlite3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91" y="5200471"/>
            <a:ext cx="6165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By- Vishnu Prasad </a:t>
            </a:r>
          </a:p>
          <a:p>
            <a:r>
              <a:rPr lang="en-GB" dirty="0" smtClean="0"/>
              <a:t>LinkedIn: </a:t>
            </a:r>
            <a:r>
              <a:rPr lang="en-GB" dirty="0" smtClean="0">
                <a:hlinkClick r:id="rId2"/>
              </a:rPr>
              <a:t>https://www.linkedin.com/in/vishnuprasadkk/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dirty="0" smtClean="0">
                <a:hlinkClick r:id="rId3"/>
              </a:rPr>
              <a:t>https://github.com/vishnuprasadkk</a:t>
            </a:r>
            <a:endParaRPr lang="en-GB" dirty="0" smtClean="0"/>
          </a:p>
          <a:p>
            <a:r>
              <a:rPr lang="en-GB" dirty="0" smtClean="0"/>
              <a:t>Email: kkvishnuprasad@gmail.com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8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NOTE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preliminary version of the app. The final version will be uploaded to my </a:t>
            </a:r>
            <a:r>
              <a:rPr lang="en-GB" dirty="0" err="1" smtClean="0"/>
              <a:t>github</a:t>
            </a:r>
            <a:r>
              <a:rPr lang="en-GB" dirty="0" smtClean="0"/>
              <a:t> when the project is finished.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is a very simple weight tracking app that can be used to log your weight loss progress daily.</a:t>
            </a:r>
          </a:p>
          <a:p>
            <a:r>
              <a:rPr lang="en-GB" dirty="0" smtClean="0"/>
              <a:t>The main purpose of doing this project, for me personally, is to practise using the </a:t>
            </a:r>
            <a:r>
              <a:rPr lang="en-GB" sz="2600" b="1" dirty="0" err="1" smtClean="0">
                <a:solidFill>
                  <a:srgbClr val="FFFF00"/>
                </a:solidFill>
              </a:rPr>
              <a:t>Tkinter</a:t>
            </a:r>
            <a:r>
              <a:rPr lang="en-GB" dirty="0" smtClean="0"/>
              <a:t> and </a:t>
            </a:r>
            <a:r>
              <a:rPr lang="en-GB" sz="2600" b="1" dirty="0" smtClean="0">
                <a:solidFill>
                  <a:srgbClr val="FFFF00"/>
                </a:solidFill>
              </a:rPr>
              <a:t>sqlite3</a:t>
            </a:r>
            <a:r>
              <a:rPr lang="en-GB" dirty="0" smtClean="0"/>
              <a:t> libraries.</a:t>
            </a:r>
          </a:p>
          <a:p>
            <a:r>
              <a:rPr lang="en-GB" dirty="0" smtClean="0"/>
              <a:t>I have been tracking my weight loss progress using an excel sheet and thought why not make a simple app that can be used to store the data in a database.</a:t>
            </a:r>
          </a:p>
          <a:p>
            <a:r>
              <a:rPr lang="en-GB" dirty="0" smtClean="0"/>
              <a:t>This app has two “Ends”. A </a:t>
            </a:r>
            <a:r>
              <a:rPr lang="en-GB" b="1" dirty="0" smtClean="0">
                <a:solidFill>
                  <a:srgbClr val="FFFF00"/>
                </a:solidFill>
              </a:rPr>
              <a:t>frontend</a:t>
            </a:r>
            <a:r>
              <a:rPr lang="en-GB" dirty="0" smtClean="0"/>
              <a:t> that creates the GUI using the </a:t>
            </a:r>
            <a:r>
              <a:rPr lang="en-GB" sz="2600" b="1" dirty="0" err="1" smtClean="0">
                <a:solidFill>
                  <a:srgbClr val="FFFF00"/>
                </a:solidFill>
              </a:rPr>
              <a:t>Tkinter</a:t>
            </a:r>
            <a:r>
              <a:rPr lang="en-GB" dirty="0" smtClean="0"/>
              <a:t> library and a </a:t>
            </a:r>
            <a:r>
              <a:rPr lang="en-GB" b="1" dirty="0" smtClean="0">
                <a:solidFill>
                  <a:srgbClr val="FFFF00"/>
                </a:solidFill>
              </a:rPr>
              <a:t>backend</a:t>
            </a:r>
            <a:r>
              <a:rPr lang="en-GB" dirty="0" smtClean="0"/>
              <a:t> that creates the database using </a:t>
            </a:r>
            <a:r>
              <a:rPr lang="en-GB" sz="2600" b="1" dirty="0" smtClean="0">
                <a:solidFill>
                  <a:srgbClr val="FFFF00"/>
                </a:solidFill>
              </a:rPr>
              <a:t>sqlite3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9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FFFF00"/>
                </a:solidFill>
              </a:rPr>
              <a:t>Frontend </a:t>
            </a:r>
            <a:r>
              <a:rPr lang="en-GB" dirty="0" smtClean="0"/>
              <a:t>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frontend python script contains all the code that creates the graphical user interface using the </a:t>
            </a:r>
            <a:r>
              <a:rPr lang="en-GB" b="1" dirty="0" err="1" smtClean="0">
                <a:solidFill>
                  <a:srgbClr val="FFFF00"/>
                </a:solidFill>
              </a:rPr>
              <a:t>Tkinter</a:t>
            </a:r>
            <a:r>
              <a:rPr lang="en-GB" dirty="0" smtClean="0"/>
              <a:t> library.</a:t>
            </a:r>
          </a:p>
          <a:p>
            <a:r>
              <a:rPr lang="en-GB" dirty="0" smtClean="0"/>
              <a:t>The app has basic buttons like Add </a:t>
            </a:r>
            <a:r>
              <a:rPr lang="en-GB" dirty="0"/>
              <a:t>E</a:t>
            </a:r>
            <a:r>
              <a:rPr lang="en-GB" dirty="0" smtClean="0"/>
              <a:t>ntry, View all, Delete Last Entry and Close.</a:t>
            </a:r>
          </a:p>
          <a:p>
            <a:r>
              <a:rPr lang="en-GB" dirty="0" smtClean="0"/>
              <a:t>The functionality of the buttons are self explanatory.</a:t>
            </a:r>
          </a:p>
          <a:p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46" y="609600"/>
            <a:ext cx="6567660" cy="5843804"/>
          </a:xfrm>
        </p:spPr>
      </p:pic>
    </p:spTree>
    <p:extLst>
      <p:ext uri="{BB962C8B-B14F-4D97-AF65-F5344CB8AC3E}">
        <p14:creationId xmlns:p14="http://schemas.microsoft.com/office/powerpoint/2010/main" val="40394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>
                <a:solidFill>
                  <a:srgbClr val="FFFF00"/>
                </a:solidFill>
              </a:rPr>
              <a:t>Backend</a:t>
            </a:r>
            <a:r>
              <a:rPr lang="en-GB" dirty="0" smtClean="0"/>
              <a:t>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backend python script contains all the code that is used to store the data in a database using the </a:t>
            </a:r>
            <a:r>
              <a:rPr lang="en-GB" b="1" dirty="0" smtClean="0">
                <a:solidFill>
                  <a:srgbClr val="FFFF00"/>
                </a:solidFill>
              </a:rPr>
              <a:t>sqlite3</a:t>
            </a:r>
            <a:r>
              <a:rPr lang="en-GB" dirty="0" smtClean="0"/>
              <a:t> library.</a:t>
            </a:r>
          </a:p>
          <a:p>
            <a:r>
              <a:rPr lang="en-GB" dirty="0" smtClean="0"/>
              <a:t>The backend script creates a database called “</a:t>
            </a:r>
            <a:r>
              <a:rPr lang="en-GB" dirty="0" err="1" smtClean="0"/>
              <a:t>counter.db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The backend script then creates a table called “tracker” and stores the data in it.</a:t>
            </a:r>
          </a:p>
          <a:p>
            <a:r>
              <a:rPr lang="en-GB" dirty="0" smtClean="0"/>
              <a:t>The user only inputs the weight. A unique id is created automatically and the </a:t>
            </a:r>
            <a:r>
              <a:rPr lang="en-GB" dirty="0" err="1" smtClean="0"/>
              <a:t>datetime</a:t>
            </a:r>
            <a:r>
              <a:rPr lang="en-GB" dirty="0" smtClean="0"/>
              <a:t> function is used  to get the current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3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rgbClr val="FFFF00"/>
                </a:solidFill>
              </a:rPr>
              <a:t>Executable</a:t>
            </a:r>
            <a:r>
              <a:rPr lang="en-GB" dirty="0" smtClean="0"/>
              <a:t>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pyinstaller</a:t>
            </a:r>
            <a:r>
              <a:rPr lang="en-GB" dirty="0" smtClean="0"/>
              <a:t> library is used to create the final executable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3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582" y="2678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 smtClean="0"/>
              <a:t>THANK YOU !!!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9134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</TotalTime>
  <Words>295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Trebuchet MS</vt:lpstr>
      <vt:lpstr>Wingdings 2</vt:lpstr>
      <vt:lpstr>Berlin</vt:lpstr>
      <vt:lpstr>Slate</vt:lpstr>
      <vt:lpstr>Office Theme</vt:lpstr>
      <vt:lpstr>  Weight Tracking App  </vt:lpstr>
      <vt:lpstr>NOTE</vt:lpstr>
      <vt:lpstr>Introduction</vt:lpstr>
      <vt:lpstr>The Frontend code</vt:lpstr>
      <vt:lpstr>PowerPoint Presentation</vt:lpstr>
      <vt:lpstr>The Backend code</vt:lpstr>
      <vt:lpstr>The Executable File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Weight Tracking App  </dc:title>
  <dc:creator>USER</dc:creator>
  <cp:lastModifiedBy>USER</cp:lastModifiedBy>
  <cp:revision>6</cp:revision>
  <dcterms:created xsi:type="dcterms:W3CDTF">2022-06-29T14:40:24Z</dcterms:created>
  <dcterms:modified xsi:type="dcterms:W3CDTF">2022-06-29T15:40:55Z</dcterms:modified>
</cp:coreProperties>
</file>