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9" r:id="rId3"/>
    <p:sldId id="279" r:id="rId4"/>
    <p:sldId id="258" r:id="rId5"/>
    <p:sldId id="260" r:id="rId6"/>
    <p:sldId id="280" r:id="rId7"/>
    <p:sldId id="282" r:id="rId8"/>
    <p:sldId id="261" r:id="rId9"/>
    <p:sldId id="283" r:id="rId10"/>
    <p:sldId id="284" r:id="rId11"/>
    <p:sldId id="270" r:id="rId12"/>
    <p:sldId id="262" r:id="rId13"/>
    <p:sldId id="271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744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5200" y="304802"/>
            <a:ext cx="1930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C2153393-84FA-4663-AD3E-12FB8AD62BAF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C2153393-84FA-4663-AD3E-12FB8AD62BAF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2153393-84FA-4663-AD3E-12FB8AD62BAF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E80180F-4C41-107C-B2A8-11401C963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243" y="3402745"/>
            <a:ext cx="9144000" cy="165576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Vishnu </a:t>
            </a:r>
            <a:r>
              <a:rPr lang="en-IN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Priya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C (EBEON1222710971)</a:t>
            </a:r>
          </a:p>
          <a:p>
            <a:r>
              <a:rPr lang="en-IN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Santhiya</a:t>
            </a:r>
            <a:r>
              <a:rPr lang="en-IN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evi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KK (EBEON12227110971)</a:t>
            </a:r>
          </a:p>
          <a:p>
            <a:r>
              <a:rPr lang="en-IN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Harini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Akshaya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K (EBEON1222698864)</a:t>
            </a:r>
          </a:p>
          <a:p>
            <a:r>
              <a:rPr lang="en-IN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Pavithra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(EBEON1222704165) </a:t>
            </a:r>
            <a:endParaRPr lang="en-IN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6B6673-4750-AEFE-FB7D-3237FB8B6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581" y="609600"/>
            <a:ext cx="9144000" cy="1540486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Hotel Reservation using Hibernate and Maven</a:t>
            </a:r>
            <a:endParaRPr lang="en-IN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E3346D7-404C-D730-E035-01F235E43E97}"/>
              </a:ext>
            </a:extLst>
          </p:cNvPr>
          <p:cNvSpPr txBox="1"/>
          <p:nvPr/>
        </p:nvSpPr>
        <p:spPr>
          <a:xfrm>
            <a:off x="8944708" y="5299819"/>
            <a:ext cx="2741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Guided 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by:</a:t>
            </a:r>
          </a:p>
          <a:p>
            <a:r>
              <a:rPr lang="en-IN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Varadharajan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(Trainer)</a:t>
            </a:r>
            <a:endParaRPr lang="en-IN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017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50C742-AD31-E91C-AB78-8C3A798E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21" y="653604"/>
            <a:ext cx="11379200" cy="758952"/>
          </a:xfrm>
        </p:spPr>
        <p:txBody>
          <a:bodyPr>
            <a:normAutofit fontScale="90000"/>
          </a:bodyPr>
          <a:lstStyle/>
          <a:p>
            <a:r>
              <a:rPr lang="en-IN" sz="3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 DEMO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1" t="14359" r="10873" b="12209"/>
          <a:stretch/>
        </p:blipFill>
        <p:spPr>
          <a:xfrm>
            <a:off x="2606722" y="1635519"/>
            <a:ext cx="6974006" cy="4636771"/>
          </a:xfrm>
        </p:spPr>
      </p:pic>
    </p:spTree>
    <p:extLst>
      <p:ext uri="{BB962C8B-B14F-4D97-AF65-F5344CB8AC3E}">
        <p14:creationId xmlns:p14="http://schemas.microsoft.com/office/powerpoint/2010/main" val="4164157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33F9866E-9908-0B1D-B8E9-D24DEC0E7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57" y="1117242"/>
            <a:ext cx="11379200" cy="75895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TECHNOLOGIES USED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965915" y="1880315"/>
            <a:ext cx="2305319" cy="7598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FRONT END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66067" y="1880315"/>
            <a:ext cx="2305319" cy="7598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BACK END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81244" y="1880315"/>
            <a:ext cx="2305319" cy="7598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DATABASE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65915" y="3408607"/>
            <a:ext cx="2305319" cy="198549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BOOTSTRAP</a:t>
            </a:r>
          </a:p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JAVASCRIPT</a:t>
            </a:r>
          </a:p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ANGULAR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66067" y="3408607"/>
            <a:ext cx="2305319" cy="198549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JAVA</a:t>
            </a:r>
          </a:p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HIBERNATE</a:t>
            </a:r>
          </a:p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SPRING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781244" y="3408607"/>
            <a:ext cx="2305319" cy="198549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MYSQL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1983346" y="2640169"/>
            <a:ext cx="283336" cy="768438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wn Arrow 11"/>
          <p:cNvSpPr/>
          <p:nvPr/>
        </p:nvSpPr>
        <p:spPr>
          <a:xfrm>
            <a:off x="5877058" y="2640169"/>
            <a:ext cx="283336" cy="768438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12"/>
          <p:cNvSpPr/>
          <p:nvPr/>
        </p:nvSpPr>
        <p:spPr>
          <a:xfrm>
            <a:off x="9792235" y="2640169"/>
            <a:ext cx="283336" cy="768438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154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729B50-AA89-37EA-48AD-12F4FBA9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 ARCHITECTURE</a:t>
            </a:r>
            <a:endParaRPr lang="en-IN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0760" y="3689788"/>
            <a:ext cx="991673" cy="450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Sign up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6501" y="3702673"/>
            <a:ext cx="991673" cy="450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3026535" y="3702673"/>
            <a:ext cx="1455313" cy="450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Dash Board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4981977" y="2084231"/>
            <a:ext cx="991673" cy="450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Admin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4981977" y="5353318"/>
            <a:ext cx="991673" cy="450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</a:t>
            </a:r>
            <a:endParaRPr lang="en-IN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442434" y="3934488"/>
            <a:ext cx="294067" cy="6441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32467" y="3915168"/>
            <a:ext cx="294068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6" idx="3"/>
            <a:endCxn id="28" idx="1"/>
          </p:cNvCxnSpPr>
          <p:nvPr/>
        </p:nvCxnSpPr>
        <p:spPr>
          <a:xfrm>
            <a:off x="4481848" y="3928053"/>
            <a:ext cx="500129" cy="1650645"/>
          </a:xfrm>
          <a:prstGeom prst="bentConnector3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6" idx="3"/>
            <a:endCxn id="27" idx="1"/>
          </p:cNvCxnSpPr>
          <p:nvPr/>
        </p:nvCxnSpPr>
        <p:spPr>
          <a:xfrm flipV="1">
            <a:off x="4481848" y="2309611"/>
            <a:ext cx="500129" cy="1618442"/>
          </a:xfrm>
          <a:prstGeom prst="bentConnector3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617591" y="1515413"/>
            <a:ext cx="2114281" cy="450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Manage Category</a:t>
            </a:r>
            <a:endParaRPr lang="en-IN" dirty="0"/>
          </a:p>
        </p:txBody>
      </p:sp>
      <p:sp>
        <p:nvSpPr>
          <p:cNvPr id="45" name="Rectangle 44"/>
          <p:cNvSpPr/>
          <p:nvPr/>
        </p:nvSpPr>
        <p:spPr>
          <a:xfrm>
            <a:off x="6617589" y="2668072"/>
            <a:ext cx="2114281" cy="450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Manage User</a:t>
            </a:r>
            <a:endParaRPr lang="en-IN" dirty="0"/>
          </a:p>
        </p:txBody>
      </p:sp>
      <p:sp>
        <p:nvSpPr>
          <p:cNvPr id="53" name="Rectangle 52"/>
          <p:cNvSpPr/>
          <p:nvPr/>
        </p:nvSpPr>
        <p:spPr>
          <a:xfrm>
            <a:off x="6617588" y="3239028"/>
            <a:ext cx="2114281" cy="450760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Manage Order</a:t>
            </a:r>
            <a:endParaRPr lang="en-IN" dirty="0"/>
          </a:p>
        </p:txBody>
      </p:sp>
      <p:sp>
        <p:nvSpPr>
          <p:cNvPr id="54" name="Rectangle 53"/>
          <p:cNvSpPr/>
          <p:nvPr/>
        </p:nvSpPr>
        <p:spPr>
          <a:xfrm>
            <a:off x="6617585" y="4318707"/>
            <a:ext cx="2114281" cy="450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Change Password</a:t>
            </a:r>
            <a:endParaRPr lang="en-IN" dirty="0"/>
          </a:p>
        </p:txBody>
      </p:sp>
      <p:sp>
        <p:nvSpPr>
          <p:cNvPr id="55" name="Rectangle 54"/>
          <p:cNvSpPr/>
          <p:nvPr/>
        </p:nvSpPr>
        <p:spPr>
          <a:xfrm>
            <a:off x="6617586" y="3786374"/>
            <a:ext cx="2114281" cy="450760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View Bill</a:t>
            </a:r>
            <a:endParaRPr lang="en-IN" dirty="0"/>
          </a:p>
        </p:txBody>
      </p:sp>
      <p:cxnSp>
        <p:nvCxnSpPr>
          <p:cNvPr id="57" name="Elbow Connector 56"/>
          <p:cNvCxnSpPr>
            <a:stCxn id="27" idx="3"/>
          </p:cNvCxnSpPr>
          <p:nvPr/>
        </p:nvCxnSpPr>
        <p:spPr>
          <a:xfrm flipV="1">
            <a:off x="5973650" y="1740793"/>
            <a:ext cx="643935" cy="568818"/>
          </a:xfrm>
          <a:prstGeom prst="bentConnector3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7" idx="3"/>
          </p:cNvCxnSpPr>
          <p:nvPr/>
        </p:nvCxnSpPr>
        <p:spPr>
          <a:xfrm>
            <a:off x="5973650" y="2309611"/>
            <a:ext cx="643940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7" idx="3"/>
            <a:endCxn id="45" idx="1"/>
          </p:cNvCxnSpPr>
          <p:nvPr/>
        </p:nvCxnSpPr>
        <p:spPr>
          <a:xfrm>
            <a:off x="5973650" y="2309611"/>
            <a:ext cx="643939" cy="583841"/>
          </a:xfrm>
          <a:prstGeom prst="bentConnector3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27" idx="3"/>
            <a:endCxn id="53" idx="1"/>
          </p:cNvCxnSpPr>
          <p:nvPr/>
        </p:nvCxnSpPr>
        <p:spPr>
          <a:xfrm>
            <a:off x="5973650" y="2309611"/>
            <a:ext cx="643938" cy="1154797"/>
          </a:xfrm>
          <a:prstGeom prst="bentConnector3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27" idx="3"/>
            <a:endCxn id="55" idx="1"/>
          </p:cNvCxnSpPr>
          <p:nvPr/>
        </p:nvCxnSpPr>
        <p:spPr>
          <a:xfrm>
            <a:off x="5973650" y="2309611"/>
            <a:ext cx="643936" cy="1702143"/>
          </a:xfrm>
          <a:prstGeom prst="bentConnector3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27" idx="3"/>
            <a:endCxn id="54" idx="1"/>
          </p:cNvCxnSpPr>
          <p:nvPr/>
        </p:nvCxnSpPr>
        <p:spPr>
          <a:xfrm>
            <a:off x="5973650" y="2309611"/>
            <a:ext cx="643935" cy="2234476"/>
          </a:xfrm>
          <a:prstGeom prst="bentConnector3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617591" y="5031346"/>
            <a:ext cx="2114281" cy="450760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Manage Order</a:t>
            </a:r>
            <a:endParaRPr lang="en-IN" dirty="0"/>
          </a:p>
        </p:txBody>
      </p:sp>
      <p:sp>
        <p:nvSpPr>
          <p:cNvPr id="71" name="Rectangle 70"/>
          <p:cNvSpPr/>
          <p:nvPr/>
        </p:nvSpPr>
        <p:spPr>
          <a:xfrm>
            <a:off x="6617584" y="5793337"/>
            <a:ext cx="2114281" cy="450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Change Password</a:t>
            </a:r>
            <a:endParaRPr lang="en-IN" dirty="0"/>
          </a:p>
        </p:txBody>
      </p:sp>
      <p:cxnSp>
        <p:nvCxnSpPr>
          <p:cNvPr id="73" name="Elbow Connector 72"/>
          <p:cNvCxnSpPr>
            <a:stCxn id="28" idx="3"/>
            <a:endCxn id="70" idx="1"/>
          </p:cNvCxnSpPr>
          <p:nvPr/>
        </p:nvCxnSpPr>
        <p:spPr>
          <a:xfrm flipV="1">
            <a:off x="5973650" y="5256726"/>
            <a:ext cx="643941" cy="321972"/>
          </a:xfrm>
          <a:prstGeom prst="bentConnector3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28" idx="3"/>
            <a:endCxn id="71" idx="1"/>
          </p:cNvCxnSpPr>
          <p:nvPr/>
        </p:nvCxnSpPr>
        <p:spPr>
          <a:xfrm>
            <a:off x="5973650" y="5578698"/>
            <a:ext cx="643934" cy="440019"/>
          </a:xfrm>
          <a:prstGeom prst="bentConnector3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9088191" y="5031346"/>
            <a:ext cx="991673" cy="450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Submit</a:t>
            </a:r>
            <a:endParaRPr lang="en-IN" dirty="0"/>
          </a:p>
        </p:txBody>
      </p:sp>
      <p:sp>
        <p:nvSpPr>
          <p:cNvPr id="77" name="Rectangle 76"/>
          <p:cNvSpPr/>
          <p:nvPr/>
        </p:nvSpPr>
        <p:spPr>
          <a:xfrm>
            <a:off x="10453344" y="5031346"/>
            <a:ext cx="1420977" cy="450760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View Bill</a:t>
            </a:r>
            <a:endParaRPr lang="en-IN" dirty="0"/>
          </a:p>
        </p:txBody>
      </p:sp>
      <p:cxnSp>
        <p:nvCxnSpPr>
          <p:cNvPr id="79" name="Straight Arrow Connector 78"/>
          <p:cNvCxnSpPr>
            <a:stCxn id="70" idx="3"/>
            <a:endCxn id="76" idx="1"/>
          </p:cNvCxnSpPr>
          <p:nvPr/>
        </p:nvCxnSpPr>
        <p:spPr>
          <a:xfrm>
            <a:off x="8731872" y="5256726"/>
            <a:ext cx="356319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0097025" y="5278190"/>
            <a:ext cx="356319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6617583" y="2084231"/>
            <a:ext cx="2114281" cy="450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Manage Product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1206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88EFFF-22E9-78A5-D8B1-BAA3D9DB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EER DIAGRAM OF OUR PROJECT DB</a:t>
            </a:r>
            <a:endParaRPr lang="en-IN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6" t="21821" r="32524" b="17283"/>
          <a:stretch/>
        </p:blipFill>
        <p:spPr>
          <a:xfrm>
            <a:off x="3493824" y="1795572"/>
            <a:ext cx="5254390" cy="4236740"/>
          </a:xfrm>
        </p:spPr>
      </p:pic>
    </p:spTree>
    <p:extLst>
      <p:ext uri="{BB962C8B-B14F-4D97-AF65-F5344CB8AC3E}">
        <p14:creationId xmlns:p14="http://schemas.microsoft.com/office/powerpoint/2010/main" val="497209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26BF5E-2B8C-6357-6123-45662EF7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FUTURE ENHANCEMENTS</a:t>
            </a:r>
            <a:endParaRPr lang="en-IN" sz="40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C0E473-BDE7-D755-4F5D-59811DFEEE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</a:rPr>
              <a:t>To attach description with room details while booking.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</a:rPr>
              <a:t>Need to include Calendar.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</a:rPr>
              <a:t>To send bill copy to user’s email.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§"/>
            </a:pPr>
            <a:endParaRPr lang="en-IN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2981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E289E2-4FCA-9575-0327-C146A4BB95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14625"/>
            <a:ext cx="11379200" cy="758825"/>
          </a:xfrm>
        </p:spPr>
        <p:txBody>
          <a:bodyPr>
            <a:noAutofit/>
          </a:bodyPr>
          <a:lstStyle/>
          <a:p>
            <a:r>
              <a:rPr lang="en-IN" sz="4400" dirty="0" smtClean="0">
                <a:solidFill>
                  <a:schemeClr val="tx2">
                    <a:lumMod val="75000"/>
                  </a:schemeClr>
                </a:solidFill>
              </a:rPr>
              <a:t>THANK YOU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43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CF8B85-7783-1D9E-7916-BE74BAF4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ELITE INN ALL MODULE DETAILS</a:t>
            </a:r>
            <a:endParaRPr lang="en-IN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0BA464-0A5E-4EA9-7029-5F2D847ACD9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IN" u="sng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ADMIN MODULE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Manage Category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Manage Product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Manage Order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Manage User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View Bill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Change Password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</a:pPr>
            <a:endParaRPr lang="en-IN" u="sng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645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CF8B85-7783-1D9E-7916-BE74BAF4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ELITE INN ALL MODULE DETAILS</a:t>
            </a:r>
            <a:endParaRPr lang="en-IN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0BA464-0A5E-4EA9-7029-5F2D847ACD9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u="sng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AUTHENTICATION MODULE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Sign up 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Login</a:t>
            </a:r>
          </a:p>
          <a:p>
            <a:pPr marL="0" indent="0">
              <a:buClr>
                <a:schemeClr val="tx2">
                  <a:lumMod val="75000"/>
                </a:schemeClr>
              </a:buClr>
              <a:buNone/>
            </a:pPr>
            <a:endParaRPr lang="en-IN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Clr>
                <a:schemeClr val="tx2">
                  <a:lumMod val="75000"/>
                </a:schemeClr>
              </a:buClr>
              <a:buNone/>
            </a:pPr>
            <a:r>
              <a:rPr lang="en-IN" u="sng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 MODULE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Manage Order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View Bill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Change Password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</a:pPr>
            <a:endParaRPr lang="en-IN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Clr>
                <a:schemeClr val="tx2">
                  <a:lumMod val="75000"/>
                </a:schemeClr>
              </a:buClr>
              <a:buNone/>
            </a:pPr>
            <a:endParaRPr lang="en-IN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599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82187C-0247-A156-3DF1-35A104BE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ELITE INN – USER MODULE</a:t>
            </a:r>
            <a:endParaRPr lang="en-IN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87C31DC-FFB0-8C6E-BD8A-2BD7A337E86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Clr>
                <a:schemeClr val="tx2">
                  <a:lumMod val="50000"/>
                </a:schemeClr>
              </a:buClr>
              <a:buNone/>
            </a:pPr>
            <a:r>
              <a:rPr lang="en-IN" u="sng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SUBMODULES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MANAGE ORDER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VIEW BILL</a:t>
            </a:r>
            <a:endParaRPr lang="en-IN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55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5D838D-5BEA-456B-7D15-49B5472D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MANAGE ORDER</a:t>
            </a:r>
            <a:endParaRPr lang="en-IN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26B18C-A991-A902-31E1-441167E3BEF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module allows the user to book their room.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user is given options to choose the type of room that they want.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There are 5 categories available namely: </a:t>
            </a:r>
          </a:p>
          <a:p>
            <a:pPr marL="731520" lvl="1" indent="-457200">
              <a:buClr>
                <a:schemeClr val="tx2">
                  <a:lumMod val="50000"/>
                </a:schemeClr>
              </a:buClr>
              <a:buFont typeface="+mj-lt"/>
              <a:buAutoNum type="arabicPeriod"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Standard Room</a:t>
            </a:r>
          </a:p>
          <a:p>
            <a:pPr marL="731520" lvl="1" indent="-457200">
              <a:buClr>
                <a:schemeClr val="tx2">
                  <a:lumMod val="50000"/>
                </a:schemeClr>
              </a:buClr>
              <a:buFont typeface="+mj-lt"/>
              <a:buAutoNum type="arabicPeriod"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Deluxe Room</a:t>
            </a:r>
          </a:p>
          <a:p>
            <a:pPr marL="731520" lvl="1" indent="-457200">
              <a:buClr>
                <a:schemeClr val="tx2">
                  <a:lumMod val="50000"/>
                </a:schemeClr>
              </a:buClr>
              <a:buFont typeface="+mj-lt"/>
              <a:buAutoNum type="arabicPeriod"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Suite</a:t>
            </a:r>
          </a:p>
          <a:p>
            <a:pPr marL="731520" lvl="1" indent="-457200">
              <a:buClr>
                <a:schemeClr val="tx2">
                  <a:lumMod val="50000"/>
                </a:schemeClr>
              </a:buClr>
              <a:buFont typeface="+mj-lt"/>
              <a:buAutoNum type="arabicPeriod"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Conference Hall</a:t>
            </a:r>
          </a:p>
          <a:p>
            <a:pPr marL="731520" lvl="1" indent="-457200">
              <a:buClr>
                <a:schemeClr val="tx2">
                  <a:lumMod val="50000"/>
                </a:schemeClr>
              </a:buClr>
              <a:buFont typeface="+mj-lt"/>
              <a:buAutoNum type="arabicPeriod"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Banquet Hall</a:t>
            </a:r>
          </a:p>
          <a:p>
            <a:pPr marL="274320" lvl="1" indent="0">
              <a:buClr>
                <a:schemeClr val="tx2">
                  <a:lumMod val="50000"/>
                </a:schemeClr>
              </a:buClr>
              <a:buNone/>
            </a:pPr>
            <a:r>
              <a:rPr lang="en-IN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above categories further divide into different room types according to the size</a:t>
            </a:r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amenities.</a:t>
            </a:r>
            <a:endParaRPr lang="en-IN" sz="24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218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5D838D-5BEA-456B-7D15-49B5472D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MANAGE ORDER</a:t>
            </a:r>
            <a:endParaRPr lang="en-IN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26B18C-A991-A902-31E1-441167E3BEF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user has to fill in their details to proceed with the booking.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price and the total is auto-filled accordingly when user selects their desired rooms.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rooms added by the user will be displayed in the bottom of the page.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When the order is submitted , the bill is generated.</a:t>
            </a:r>
          </a:p>
        </p:txBody>
      </p:sp>
    </p:spTree>
    <p:extLst>
      <p:ext uri="{BB962C8B-B14F-4D97-AF65-F5344CB8AC3E}">
        <p14:creationId xmlns:p14="http://schemas.microsoft.com/office/powerpoint/2010/main" val="1399744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50C742-AD31-E91C-AB78-8C3A798E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21" y="653604"/>
            <a:ext cx="11379200" cy="758952"/>
          </a:xfrm>
        </p:spPr>
        <p:txBody>
          <a:bodyPr>
            <a:normAutofit fontScale="90000"/>
          </a:bodyPr>
          <a:lstStyle/>
          <a:p>
            <a:r>
              <a:rPr lang="en-IN" sz="3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 DEMO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10822" r="-296" b="15375"/>
          <a:stretch/>
        </p:blipFill>
        <p:spPr>
          <a:xfrm>
            <a:off x="914399" y="1725769"/>
            <a:ext cx="10483893" cy="4353059"/>
          </a:xfrm>
        </p:spPr>
      </p:pic>
    </p:spTree>
    <p:extLst>
      <p:ext uri="{BB962C8B-B14F-4D97-AF65-F5344CB8AC3E}">
        <p14:creationId xmlns:p14="http://schemas.microsoft.com/office/powerpoint/2010/main" val="354936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ACFA88-DD62-1DFC-787B-75EB2F47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VIEW BILL</a:t>
            </a:r>
            <a:endParaRPr lang="en-IN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7E0DD3-5EC7-C6DC-4FD3-805F1C3259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module allows the user to view the bill of the rooms that they have booked.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There is a filter option which helps the user to sort the bills according to their name/payment method.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user can view, download or delete the bill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§"/>
            </a:pPr>
            <a:endParaRPr lang="en-IN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Dependencies used:</a:t>
            </a:r>
          </a:p>
          <a:p>
            <a:pPr lvl="1">
              <a:buClr>
                <a:schemeClr val="tx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Itextpdf</a:t>
            </a:r>
            <a:endParaRPr lang="en-IN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chemeClr val="tx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Apache.pdfbox</a:t>
            </a:r>
            <a:endParaRPr lang="en-IN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084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50C742-AD31-E91C-AB78-8C3A798E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21" y="653604"/>
            <a:ext cx="11379200" cy="758952"/>
          </a:xfrm>
        </p:spPr>
        <p:txBody>
          <a:bodyPr>
            <a:normAutofit fontScale="90000"/>
          </a:bodyPr>
          <a:lstStyle/>
          <a:p>
            <a:r>
              <a:rPr lang="en-IN" sz="3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 DEMO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78" r="20" b="22416"/>
          <a:stretch/>
        </p:blipFill>
        <p:spPr>
          <a:xfrm>
            <a:off x="717523" y="1700010"/>
            <a:ext cx="10874226" cy="4134120"/>
          </a:xfrm>
        </p:spPr>
      </p:pic>
    </p:spTree>
    <p:extLst>
      <p:ext uri="{BB962C8B-B14F-4D97-AF65-F5344CB8AC3E}">
        <p14:creationId xmlns:p14="http://schemas.microsoft.com/office/powerpoint/2010/main" val="3551199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533</TotalTime>
  <Words>334</Words>
  <Application>Microsoft Office PowerPoint</Application>
  <PresentationFormat>Custom</PresentationFormat>
  <Paragraphs>92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Hotel Reservation using Hibernate and Maven</vt:lpstr>
      <vt:lpstr>ELITE INN ALL MODULE DETAILS</vt:lpstr>
      <vt:lpstr>ELITE INN ALL MODULE DETAILS</vt:lpstr>
      <vt:lpstr>ELITE INN – USER MODULE</vt:lpstr>
      <vt:lpstr>MANAGE ORDER</vt:lpstr>
      <vt:lpstr>MANAGE ORDER</vt:lpstr>
      <vt:lpstr>OUTPUT DEMO </vt:lpstr>
      <vt:lpstr>VIEW BILL</vt:lpstr>
      <vt:lpstr>OUTPUT DEMO </vt:lpstr>
      <vt:lpstr>OUTPUT DEMO </vt:lpstr>
      <vt:lpstr>TECHNOLOGIES USED  </vt:lpstr>
      <vt:lpstr>PROJECT ARCHITECTURE</vt:lpstr>
      <vt:lpstr>EER DIAGRAM OF OUR PROJECT DB</vt:lpstr>
      <vt:lpstr>FUTURE ENHANCEMENTS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VARADHARAJAN</dc:creator>
  <cp:lastModifiedBy>Geetha</cp:lastModifiedBy>
  <cp:revision>27</cp:revision>
  <dcterms:created xsi:type="dcterms:W3CDTF">2022-08-01T12:32:56Z</dcterms:created>
  <dcterms:modified xsi:type="dcterms:W3CDTF">2023-05-08T04:38:01Z</dcterms:modified>
</cp:coreProperties>
</file>