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8" r:id="rId2"/>
    <p:sldId id="257" r:id="rId3"/>
    <p:sldId id="259" r:id="rId4"/>
    <p:sldId id="260" r:id="rId5"/>
    <p:sldId id="261" r:id="rId6"/>
    <p:sldId id="263" r:id="rId7"/>
    <p:sldId id="266"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0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12/10/2015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0"/>
            <a:ext cx="7772400" cy="860425"/>
          </a:xfrm>
        </p:spPr>
        <p:txBody>
          <a:bodyPr>
            <a:normAutofit fontScale="90000"/>
          </a:bodyPr>
          <a:lstStyle/>
          <a:p>
            <a:pPr algn="ctr"/>
            <a:r>
              <a:rPr lang="en-US" dirty="0" smtClean="0">
                <a:solidFill>
                  <a:schemeClr val="tx1"/>
                </a:solidFill>
                <a:latin typeface="Cambria" pitchFamily="18" charset="0"/>
              </a:rPr>
              <a:t>DIGITAL PORTFOLIO FOR SCHOOLS</a:t>
            </a:r>
            <a:endParaRPr lang="en-US" dirty="0">
              <a:solidFill>
                <a:schemeClr val="tx1"/>
              </a:solidFill>
              <a:latin typeface="Cambria" pitchFamily="18" charset="0"/>
            </a:endParaRPr>
          </a:p>
        </p:txBody>
      </p:sp>
      <p:sp>
        <p:nvSpPr>
          <p:cNvPr id="7" name="Title 3"/>
          <p:cNvSpPr txBox="1">
            <a:spLocks/>
          </p:cNvSpPr>
          <p:nvPr/>
        </p:nvSpPr>
        <p:spPr>
          <a:xfrm>
            <a:off x="533400" y="2362200"/>
            <a:ext cx="7772400" cy="3581400"/>
          </a:xfrm>
          <a:prstGeom prst="rect">
            <a:avLst/>
          </a:prstGeom>
        </p:spPr>
        <p:txBody>
          <a:bodyPr vert="horz" lIns="91440" tIns="45720" rIns="91440" bIns="45720" rtlCol="0" anchor="ctr">
            <a:normAutofit fontScale="55000" lnSpcReduction="20000"/>
          </a:bodyPr>
          <a:lstStyle/>
          <a:p>
            <a:pPr algn="ctr"/>
            <a:r>
              <a:rPr kumimoji="0" lang="en-US" sz="4400" b="0" i="0" u="none" strike="noStrike" kern="1200" cap="none" spc="0" normalizeH="0" baseline="0" noProof="0" dirty="0" smtClean="0">
                <a:ln>
                  <a:noFill/>
                </a:ln>
                <a:solidFill>
                  <a:schemeClr val="bg1"/>
                </a:solidFill>
                <a:effectLst/>
                <a:uLnTx/>
                <a:uFillTx/>
                <a:latin typeface="Cambria" pitchFamily="18" charset="0"/>
                <a:ea typeface="+mj-ea"/>
                <a:cs typeface="+mj-cs"/>
              </a:rPr>
              <a:t>TEAM</a:t>
            </a:r>
            <a:r>
              <a:rPr kumimoji="0" lang="en-US" sz="4400" b="0" i="0" u="none" strike="noStrike" kern="1200" cap="none" spc="0" normalizeH="0" noProof="0" dirty="0" smtClean="0">
                <a:ln>
                  <a:noFill/>
                </a:ln>
                <a:solidFill>
                  <a:schemeClr val="bg1"/>
                </a:solidFill>
                <a:effectLst/>
                <a:uLnTx/>
                <a:uFillTx/>
                <a:latin typeface="Cambria" pitchFamily="18" charset="0"/>
                <a:ea typeface="+mj-ea"/>
                <a:cs typeface="+mj-cs"/>
              </a:rPr>
              <a:t> </a:t>
            </a:r>
            <a:r>
              <a:rPr kumimoji="0" lang="en-US" sz="4400" b="0" i="0" u="none" strike="noStrike" kern="1200" cap="none" spc="0" normalizeH="0" noProof="0" dirty="0" smtClean="0">
                <a:ln>
                  <a:noFill/>
                </a:ln>
                <a:solidFill>
                  <a:schemeClr val="bg1"/>
                </a:solidFill>
                <a:effectLst/>
                <a:uLnTx/>
                <a:uFillTx/>
                <a:latin typeface="Cambria" pitchFamily="18" charset="0"/>
                <a:ea typeface="+mj-ea"/>
                <a:cs typeface="+mj-cs"/>
              </a:rPr>
              <a:t>MEMBERS</a:t>
            </a:r>
          </a:p>
          <a:p>
            <a:pPr algn="ctr"/>
            <a:r>
              <a:rPr kumimoji="0" lang="en-US" sz="4400" b="0" i="0" u="none" strike="noStrike" kern="1200" cap="none" spc="0" normalizeH="0" noProof="0" dirty="0" smtClean="0">
                <a:ln>
                  <a:noFill/>
                </a:ln>
                <a:solidFill>
                  <a:schemeClr val="tx1"/>
                </a:solidFill>
                <a:effectLst/>
                <a:uLnTx/>
                <a:uFillTx/>
                <a:latin typeface="Cambria" pitchFamily="18" charset="0"/>
                <a:ea typeface="+mj-ea"/>
                <a:cs typeface="+mj-cs"/>
              </a:rPr>
              <a:t> </a:t>
            </a:r>
            <a:r>
              <a:rPr lang="en-US" sz="4400" dirty="0" smtClean="0">
                <a:latin typeface="Cambria" pitchFamily="18" charset="0"/>
              </a:rPr>
              <a:t>Anush.P</a:t>
            </a:r>
          </a:p>
          <a:p>
            <a:pPr algn="ctr"/>
            <a:r>
              <a:rPr lang="en-US" sz="4400" dirty="0" smtClean="0">
                <a:latin typeface="Cambria" pitchFamily="18" charset="0"/>
              </a:rPr>
              <a:t>Vaishnavi.M</a:t>
            </a:r>
            <a:endParaRPr lang="en-IN" sz="4400" dirty="0" smtClean="0">
              <a:latin typeface="Cambria" pitchFamily="18" charset="0"/>
            </a:endParaRPr>
          </a:p>
          <a:p>
            <a:pPr algn="ctr"/>
            <a:r>
              <a:rPr lang="en-US" sz="4400" dirty="0" smtClean="0">
                <a:latin typeface="Cambria" pitchFamily="18" charset="0"/>
              </a:rPr>
              <a:t>Vishnu Priya.K</a:t>
            </a:r>
            <a:endParaRPr lang="en-IN" sz="4400" dirty="0" smtClean="0">
              <a:latin typeface="Cambria" pitchFamily="18" charset="0"/>
            </a:endParaRPr>
          </a:p>
          <a:p>
            <a:pPr algn="ctr"/>
            <a:r>
              <a:rPr lang="en-US" sz="4400" dirty="0" smtClean="0">
                <a:latin typeface="Cambria" pitchFamily="18" charset="0"/>
              </a:rPr>
              <a:t> </a:t>
            </a:r>
            <a:r>
              <a:rPr lang="en-US" sz="4400" dirty="0" smtClean="0">
                <a:latin typeface="Cambria" pitchFamily="18" charset="0"/>
              </a:rPr>
              <a:t>Shree Varshini.G.M</a:t>
            </a:r>
          </a:p>
          <a:p>
            <a:pPr algn="ctr"/>
            <a:endParaRPr lang="en-US" sz="4400" dirty="0" smtClean="0">
              <a:latin typeface="Cambria" pitchFamily="18" charset="0"/>
            </a:endParaRPr>
          </a:p>
          <a:p>
            <a:pPr algn="ctr"/>
            <a:r>
              <a:rPr lang="en-US" sz="4400" dirty="0" smtClean="0">
                <a:solidFill>
                  <a:schemeClr val="bg1"/>
                </a:solidFill>
                <a:latin typeface="Cambria" pitchFamily="18" charset="0"/>
              </a:rPr>
              <a:t>FACULTY GUIDE</a:t>
            </a:r>
          </a:p>
          <a:p>
            <a:pPr algn="ctr"/>
            <a:r>
              <a:rPr lang="en-US" sz="4400" dirty="0" smtClean="0">
                <a:latin typeface="Cambria" pitchFamily="18" charset="0"/>
              </a:rPr>
              <a:t> </a:t>
            </a:r>
            <a:r>
              <a:rPr lang="en-US" sz="4400" dirty="0" err="1" smtClean="0">
                <a:latin typeface="Cambria" pitchFamily="18" charset="0"/>
              </a:rPr>
              <a:t>Mrs.S.Shanmuga</a:t>
            </a:r>
            <a:r>
              <a:rPr lang="en-US" sz="4400" dirty="0" smtClean="0">
                <a:latin typeface="Cambria" pitchFamily="18" charset="0"/>
              </a:rPr>
              <a:t> </a:t>
            </a:r>
            <a:r>
              <a:rPr lang="en-US" sz="4400" dirty="0" err="1" smtClean="0">
                <a:latin typeface="Cambria" pitchFamily="18" charset="0"/>
              </a:rPr>
              <a:t>P</a:t>
            </a:r>
            <a:r>
              <a:rPr lang="en-US" sz="4400" dirty="0" err="1" smtClean="0">
                <a:latin typeface="Cambria" pitchFamily="18" charset="0"/>
              </a:rPr>
              <a:t>riya</a:t>
            </a:r>
            <a:endParaRPr lang="en-US" sz="4400" dirty="0" smtClean="0">
              <a:latin typeface="Cambria" pitchFamily="18" charset="0"/>
            </a:endParaRPr>
          </a:p>
          <a:p>
            <a:pPr algn="ctr"/>
            <a:endParaRPr lang="en-US" sz="4400" dirty="0" smtClean="0">
              <a:latin typeface="Cambria" pitchFamily="18" charset="0"/>
            </a:endParaRPr>
          </a:p>
          <a:p>
            <a:pPr algn="ctr"/>
            <a:r>
              <a:rPr lang="en-US" sz="4400" dirty="0" smtClean="0">
                <a:solidFill>
                  <a:schemeClr val="bg1"/>
                </a:solidFill>
                <a:latin typeface="Cambria" pitchFamily="18" charset="0"/>
              </a:rPr>
              <a:t>INDUSTRY GUIDE</a:t>
            </a:r>
          </a:p>
          <a:p>
            <a:pPr algn="ctr"/>
            <a:r>
              <a:rPr lang="en-US" sz="4400" dirty="0" err="1" smtClean="0">
                <a:latin typeface="Cambria" pitchFamily="18" charset="0"/>
              </a:rPr>
              <a:t>Ms.Ramya</a:t>
            </a:r>
            <a:r>
              <a:rPr lang="en-US" sz="4400" dirty="0" smtClean="0">
                <a:latin typeface="Cambria" pitchFamily="18" charset="0"/>
              </a:rPr>
              <a:t> </a:t>
            </a:r>
            <a:r>
              <a:rPr lang="en-US" sz="4400" dirty="0" err="1" smtClean="0">
                <a:latin typeface="Cambria" pitchFamily="18" charset="0"/>
              </a:rPr>
              <a:t>Vellingiri</a:t>
            </a:r>
            <a:endParaRPr lang="en-IN" sz="4400" dirty="0" smtClean="0">
              <a:latin typeface="Cambria"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685800" y="2438400"/>
            <a:ext cx="8153400" cy="3046988"/>
          </a:xfrm>
          <a:prstGeom prst="rect">
            <a:avLst/>
          </a:prstGeom>
          <a:noFill/>
        </p:spPr>
        <p:txBody>
          <a:bodyPr wrap="square" rtlCol="0">
            <a:spAutoFit/>
          </a:bodyPr>
          <a:lstStyle/>
          <a:p>
            <a:pPr>
              <a:buFont typeface="Arial" pitchFamily="34" charset="0"/>
              <a:buChar char="•"/>
            </a:pPr>
            <a:r>
              <a:rPr lang="en-US" sz="2400" dirty="0" smtClean="0">
                <a:latin typeface="Cambria" pitchFamily="18" charset="0"/>
              </a:rPr>
              <a:t>Digital Portfolio is an open source web application which gives easy interaction between parents, students and faculty. It is used to understand the wards improvement in their academics as well as their extra- curricular. It motivates the students to improve themselves in all aspects. At the simplest level there are two things: an </a:t>
            </a:r>
            <a:r>
              <a:rPr lang="en-US" sz="2400" dirty="0" smtClean="0">
                <a:latin typeface="Cambria" pitchFamily="18" charset="0"/>
              </a:rPr>
              <a:t>e-portfolio</a:t>
            </a:r>
            <a:r>
              <a:rPr lang="en-US" sz="2400" dirty="0" smtClean="0">
                <a:latin typeface="Cambria" pitchFamily="18" charset="0"/>
              </a:rPr>
              <a:t> and a social networking system combined. </a:t>
            </a:r>
            <a:endParaRPr lang="en-IN" sz="2400" dirty="0" smtClean="0">
              <a:latin typeface="Cambria" pitchFamily="18" charset="0"/>
            </a:endParaRPr>
          </a:p>
          <a:p>
            <a:pPr>
              <a:buFont typeface="Arial" pitchFamily="34" charset="0"/>
              <a:buChar char="•"/>
            </a:pPr>
            <a:endParaRPr lang="en-IN" sz="2400" dirty="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533400" y="1828800"/>
            <a:ext cx="7924800" cy="2677656"/>
          </a:xfrm>
          <a:prstGeom prst="rect">
            <a:avLst/>
          </a:prstGeom>
          <a:noFill/>
        </p:spPr>
        <p:txBody>
          <a:bodyPr wrap="square" rtlCol="0">
            <a:spAutoFit/>
          </a:bodyPr>
          <a:lstStyle/>
          <a:p>
            <a:pPr>
              <a:buFont typeface="Arial" pitchFamily="34" charset="0"/>
              <a:buChar char="•"/>
            </a:pPr>
            <a:r>
              <a:rPr lang="en-IN" sz="2400" dirty="0" smtClean="0">
                <a:latin typeface="Cambria" pitchFamily="18" charset="0"/>
              </a:rPr>
              <a:t>There are many portfolio systems that are used by corporates to find the employees </a:t>
            </a:r>
            <a:r>
              <a:rPr lang="en-IN" sz="2400" dirty="0" smtClean="0">
                <a:latin typeface="Cambria" pitchFamily="18" charset="0"/>
              </a:rPr>
              <a:t>performance </a:t>
            </a:r>
            <a:r>
              <a:rPr lang="en-IN" sz="2400" dirty="0" smtClean="0">
                <a:latin typeface="Cambria" pitchFamily="18" charset="0"/>
              </a:rPr>
              <a:t>.</a:t>
            </a:r>
          </a:p>
          <a:p>
            <a:pPr>
              <a:buFont typeface="Arial" pitchFamily="34" charset="0"/>
              <a:buChar char="•"/>
            </a:pPr>
            <a:r>
              <a:rPr lang="en-IN" sz="2400" dirty="0" smtClean="0">
                <a:latin typeface="Cambria" pitchFamily="18" charset="0"/>
              </a:rPr>
              <a:t>Already existing school portfolios are not that reachable to students, since they are not user friendly.</a:t>
            </a:r>
          </a:p>
          <a:p>
            <a:pPr>
              <a:buFont typeface="Arial" pitchFamily="34" charset="0"/>
              <a:buChar char="•"/>
            </a:pPr>
            <a:r>
              <a:rPr lang="en-IN" sz="2400" dirty="0" smtClean="0">
                <a:latin typeface="Cambria" pitchFamily="18" charset="0"/>
              </a:rPr>
              <a:t>So we introduce an interactive and attractive digital portfolio for school students.</a:t>
            </a:r>
          </a:p>
          <a:p>
            <a:pPr>
              <a:buFont typeface="Arial" pitchFamily="34" charset="0"/>
              <a:buChar char="•"/>
            </a:pPr>
            <a:r>
              <a:rPr lang="en-IN" sz="2400" dirty="0" smtClean="0">
                <a:latin typeface="Cambria" pitchFamily="18" charset="0"/>
              </a:rPr>
              <a:t>Some existing systems are Mahara, </a:t>
            </a:r>
            <a:r>
              <a:rPr lang="en-IN" sz="2400" dirty="0" smtClean="0">
                <a:latin typeface="Cambria" pitchFamily="18" charset="0"/>
              </a:rPr>
              <a:t>My Portfolio.</a:t>
            </a:r>
            <a:endParaRPr lang="en-IN" sz="2400" dirty="0">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533400" y="1600200"/>
            <a:ext cx="8229600" cy="6370975"/>
          </a:xfrm>
          <a:prstGeom prst="rect">
            <a:avLst/>
          </a:prstGeom>
        </p:spPr>
        <p:txBody>
          <a:bodyPr wrap="square">
            <a:spAutoFit/>
          </a:bodyPr>
          <a:lstStyle/>
          <a:p>
            <a:r>
              <a:rPr lang="en-US" sz="2400" b="1" dirty="0" smtClean="0">
                <a:latin typeface="Cambria" pitchFamily="18" charset="0"/>
              </a:rPr>
              <a:t>OUR IMPROVEMENT OVER EXISTING SYSTEM</a:t>
            </a:r>
            <a:endParaRPr lang="en-US" sz="2400" b="1" dirty="0" smtClean="0">
              <a:latin typeface="Cambria" pitchFamily="18" charset="0"/>
            </a:endParaRPr>
          </a:p>
          <a:p>
            <a:pPr>
              <a:buFont typeface="Arial" pitchFamily="34" charset="0"/>
              <a:buChar char="•"/>
            </a:pPr>
            <a:r>
              <a:rPr lang="en-US" sz="2400" dirty="0" smtClean="0">
                <a:latin typeface="Cambria" pitchFamily="18" charset="0"/>
              </a:rPr>
              <a:t>User friendly atmosphere for students.</a:t>
            </a:r>
          </a:p>
          <a:p>
            <a:pPr>
              <a:buFont typeface="Arial" pitchFamily="34" charset="0"/>
              <a:buChar char="•"/>
            </a:pPr>
            <a:r>
              <a:rPr lang="en-US" sz="2400" dirty="0" smtClean="0">
                <a:latin typeface="Cambria" pitchFamily="18" charset="0"/>
              </a:rPr>
              <a:t>Parents are intimated about the students improvement regularly.</a:t>
            </a:r>
          </a:p>
          <a:p>
            <a:pPr>
              <a:buFont typeface="Arial" pitchFamily="34" charset="0"/>
              <a:buChar char="•"/>
            </a:pPr>
            <a:r>
              <a:rPr lang="en-US" sz="2400" dirty="0" smtClean="0">
                <a:latin typeface="Cambria" pitchFamily="18" charset="0"/>
              </a:rPr>
              <a:t> Students can shake hands with  current technology.</a:t>
            </a:r>
          </a:p>
          <a:p>
            <a:pPr>
              <a:buFont typeface="Arial" pitchFamily="34" charset="0"/>
              <a:buChar char="•"/>
            </a:pPr>
            <a:r>
              <a:rPr lang="en-US" sz="2400" dirty="0" smtClean="0">
                <a:latin typeface="Cambria" pitchFamily="18" charset="0"/>
              </a:rPr>
              <a:t> Students are motivated by giving rewards for their performance.</a:t>
            </a:r>
          </a:p>
          <a:p>
            <a:pPr>
              <a:buFont typeface="Arial" pitchFamily="34" charset="0"/>
              <a:buChar char="•"/>
            </a:pPr>
            <a:endParaRPr lang="en-US" sz="2400" dirty="0" smtClean="0">
              <a:latin typeface="Cambria" pitchFamily="18" charset="0"/>
            </a:endParaRPr>
          </a:p>
          <a:p>
            <a:r>
              <a:rPr lang="en-US" sz="2400" b="1" dirty="0" smtClean="0">
                <a:latin typeface="Cambria" pitchFamily="18" charset="0"/>
              </a:rPr>
              <a:t>FUTURE ENCHANCEMENTS</a:t>
            </a:r>
          </a:p>
          <a:p>
            <a:pPr>
              <a:buFont typeface="Arial" pitchFamily="34" charset="0"/>
              <a:buChar char="•"/>
            </a:pPr>
            <a:r>
              <a:rPr lang="en-US" sz="2400" dirty="0" smtClean="0">
                <a:latin typeface="Cambria" pitchFamily="18" charset="0"/>
              </a:rPr>
              <a:t>After school it enables the students to be connected with the school circles as alumnae.</a:t>
            </a:r>
          </a:p>
          <a:p>
            <a:endParaRPr lang="en-US" sz="2400" dirty="0" smtClean="0">
              <a:latin typeface="Cambria" pitchFamily="18" charset="0"/>
            </a:endParaRPr>
          </a:p>
          <a:p>
            <a:endParaRPr lang="en-US" sz="2400" dirty="0" smtClean="0">
              <a:latin typeface="Cambria" pitchFamily="18" charset="0"/>
            </a:endParaRPr>
          </a:p>
          <a:p>
            <a:endParaRPr lang="en-US" sz="2400" dirty="0" smtClean="0">
              <a:latin typeface="Cambria" pitchFamily="18" charset="0"/>
            </a:endParaRPr>
          </a:p>
          <a:p>
            <a:endParaRPr lang="en-US" sz="2400" dirty="0" smtClean="0">
              <a:latin typeface="Cambria" pitchFamily="18" charset="0"/>
            </a:endParaRPr>
          </a:p>
          <a:p>
            <a:endParaRPr lang="en-US" sz="2400" dirty="0" smtClean="0">
              <a:latin typeface="Cambria" pitchFamily="18" charset="0"/>
            </a:endParaRPr>
          </a:p>
          <a:p>
            <a:pPr>
              <a:buFont typeface="Wingdings" pitchFamily="2" charset="2"/>
              <a:buChar char="§"/>
            </a:pP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pPr>
              <a:buClr>
                <a:schemeClr val="tx1"/>
              </a:buClr>
              <a:buNone/>
            </a:pPr>
            <a:r>
              <a:rPr lang="en-US" sz="2800" b="1" dirty="0" smtClean="0">
                <a:latin typeface="Cambria" pitchFamily="18" charset="0"/>
              </a:rPr>
              <a:t>Drawbacks of existing </a:t>
            </a:r>
            <a:r>
              <a:rPr lang="en-US" sz="2800" b="1" dirty="0" smtClean="0">
                <a:latin typeface="Cambria" pitchFamily="18" charset="0"/>
              </a:rPr>
              <a:t>methods</a:t>
            </a:r>
          </a:p>
          <a:p>
            <a:pPr>
              <a:buClr>
                <a:schemeClr val="tx1"/>
              </a:buClr>
            </a:pPr>
            <a:r>
              <a:rPr lang="en-US" sz="2400" dirty="0" smtClean="0">
                <a:latin typeface="Cambria" pitchFamily="18" charset="0"/>
              </a:rPr>
              <a:t> It is not user friendly for students.</a:t>
            </a:r>
          </a:p>
          <a:p>
            <a:pPr>
              <a:buClr>
                <a:schemeClr val="tx1"/>
              </a:buClr>
            </a:pPr>
            <a:r>
              <a:rPr lang="en-US" sz="2400" dirty="0" smtClean="0">
                <a:latin typeface="Cambria" pitchFamily="18" charset="0"/>
              </a:rPr>
              <a:t> The reports of the students  were not easily reached to their parents.</a:t>
            </a:r>
          </a:p>
          <a:p>
            <a:pPr>
              <a:buClr>
                <a:schemeClr val="tx1"/>
              </a:buClr>
            </a:pPr>
            <a:r>
              <a:rPr lang="en-US" sz="2400" dirty="0" smtClean="0">
                <a:latin typeface="Cambria" pitchFamily="18" charset="0"/>
              </a:rPr>
              <a:t>Overall performance report of the students are not generated automatically.</a:t>
            </a:r>
          </a:p>
          <a:p>
            <a:pPr>
              <a:buClr>
                <a:schemeClr val="tx1"/>
              </a:buClr>
            </a:pPr>
            <a:r>
              <a:rPr lang="en-US" sz="2400" dirty="0" smtClean="0">
                <a:latin typeface="Cambria" pitchFamily="18" charset="0"/>
              </a:rPr>
              <a:t>Rewards for the students work were not awarded.</a:t>
            </a:r>
          </a:p>
          <a:p>
            <a:pPr>
              <a:buClr>
                <a:schemeClr val="tx1"/>
              </a:buClr>
              <a:buNone/>
            </a:pPr>
            <a:r>
              <a:rPr lang="en-US" sz="2400" dirty="0" smtClean="0">
                <a:latin typeface="Cambria" pitchFamily="18" charset="0"/>
              </a:rPr>
              <a:t> </a:t>
            </a:r>
            <a:r>
              <a:rPr lang="en-US" sz="2400" dirty="0" smtClean="0">
                <a:latin typeface="Cambria" pitchFamily="18" charset="0"/>
              </a:rPr>
              <a:t>    </a:t>
            </a:r>
            <a:endParaRPr lang="en-US" sz="2400" dirty="0" smtClean="0">
              <a:latin typeface="Cambria" pitchFamily="18" charset="0"/>
            </a:endParaRPr>
          </a:p>
          <a:p>
            <a:pPr>
              <a:buClr>
                <a:schemeClr val="tx1"/>
              </a:buClr>
              <a:buNone/>
            </a:pPr>
            <a:r>
              <a:rPr lang="en-US" sz="2400" dirty="0" smtClean="0">
                <a:latin typeface="Cambria" pitchFamily="18" charset="0"/>
              </a:rPr>
              <a:t> </a:t>
            </a:r>
            <a:r>
              <a:rPr lang="en-US" sz="2400" dirty="0" smtClean="0">
                <a:latin typeface="Cambria" pitchFamily="18" charset="0"/>
              </a:rPr>
              <a:t>    </a:t>
            </a:r>
            <a:endParaRPr lang="en-US" sz="2400" dirty="0" smtClean="0">
              <a:latin typeface="Cambria" pitchFamily="18" charset="0"/>
            </a:endParaRPr>
          </a:p>
          <a:p>
            <a:pPr>
              <a:buClr>
                <a:schemeClr val="tx1"/>
              </a:buClr>
              <a:buNone/>
            </a:pPr>
            <a:r>
              <a:rPr lang="en-US" sz="2400" dirty="0" smtClean="0">
                <a:latin typeface="Cambria" pitchFamily="18" charset="0"/>
              </a:rPr>
              <a:t> </a:t>
            </a:r>
            <a:r>
              <a:rPr lang="en-US" sz="2400" dirty="0" smtClean="0">
                <a:latin typeface="Cambria" pitchFamily="18" charset="0"/>
              </a:rPr>
              <a:t>   </a:t>
            </a:r>
            <a:endParaRPr lang="en-US" sz="2400" dirty="0" smtClean="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a:t>
            </a:r>
            <a:r>
              <a:rPr lang="en-US" sz="4400" dirty="0" smtClean="0">
                <a:latin typeface="Cambria" pitchFamily="18" charset="0"/>
              </a:rPr>
              <a:t>Split 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7" name="TextBox 6"/>
          <p:cNvSpPr txBox="1"/>
          <p:nvPr/>
        </p:nvSpPr>
        <p:spPr>
          <a:xfrm>
            <a:off x="838200" y="2209800"/>
            <a:ext cx="6172200" cy="3046988"/>
          </a:xfrm>
          <a:prstGeom prst="rect">
            <a:avLst/>
          </a:prstGeom>
          <a:noFill/>
        </p:spPr>
        <p:txBody>
          <a:bodyPr wrap="square" rtlCol="0">
            <a:spAutoFit/>
          </a:bodyPr>
          <a:lstStyle/>
          <a:p>
            <a:pPr>
              <a:buFont typeface="Arial" pitchFamily="34" charset="0"/>
              <a:buChar char="•"/>
            </a:pPr>
            <a:r>
              <a:rPr lang="en-IN" sz="2400" dirty="0" smtClean="0">
                <a:latin typeface="Cambria" pitchFamily="18" charset="0"/>
              </a:rPr>
              <a:t>Students post their work </a:t>
            </a:r>
            <a:r>
              <a:rPr lang="en-IN" sz="2400" dirty="0" smtClean="0">
                <a:latin typeface="Cambria" pitchFamily="18" charset="0"/>
              </a:rPr>
              <a:t>i</a:t>
            </a:r>
            <a:r>
              <a:rPr lang="en-IN" sz="2400" dirty="0" smtClean="0">
                <a:latin typeface="Cambria" pitchFamily="18" charset="0"/>
              </a:rPr>
              <a:t>n their account.</a:t>
            </a:r>
          </a:p>
          <a:p>
            <a:endParaRPr lang="en-IN" sz="2400" dirty="0" smtClean="0">
              <a:latin typeface="Cambria" pitchFamily="18" charset="0"/>
            </a:endParaRPr>
          </a:p>
          <a:p>
            <a:pPr>
              <a:buFont typeface="Arial" pitchFamily="34" charset="0"/>
              <a:buChar char="•"/>
            </a:pPr>
            <a:r>
              <a:rPr lang="en-IN" sz="2400" dirty="0" smtClean="0">
                <a:latin typeface="Cambria" pitchFamily="18" charset="0"/>
              </a:rPr>
              <a:t>Rewards are given</a:t>
            </a:r>
          </a:p>
          <a:p>
            <a:endParaRPr lang="en-IN" sz="2400" dirty="0" smtClean="0">
              <a:latin typeface="Cambria" pitchFamily="18" charset="0"/>
            </a:endParaRPr>
          </a:p>
          <a:p>
            <a:pPr>
              <a:buFont typeface="Arial" pitchFamily="34" charset="0"/>
              <a:buChar char="•"/>
            </a:pPr>
            <a:r>
              <a:rPr lang="en-IN" sz="2400" dirty="0" smtClean="0">
                <a:latin typeface="Cambria" pitchFamily="18" charset="0"/>
              </a:rPr>
              <a:t>Reports are generated automatically.</a:t>
            </a:r>
          </a:p>
          <a:p>
            <a:endParaRPr lang="en-IN" sz="2400" dirty="0" smtClean="0">
              <a:latin typeface="Cambria" pitchFamily="18" charset="0"/>
            </a:endParaRPr>
          </a:p>
          <a:p>
            <a:pPr>
              <a:buFont typeface="Arial" pitchFamily="34" charset="0"/>
              <a:buChar char="•"/>
            </a:pPr>
            <a:r>
              <a:rPr lang="en-IN" sz="2400" dirty="0" smtClean="0">
                <a:latin typeface="Cambria" pitchFamily="18" charset="0"/>
              </a:rPr>
              <a:t>Reports are intimated to the parents through    mobile weekly. </a:t>
            </a:r>
            <a:endParaRPr lang="en-IN" sz="2400" dirty="0">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Project Planner / </a:t>
            </a:r>
            <a:r>
              <a:rPr lang="en-US" sz="4000" dirty="0" smtClean="0">
                <a:latin typeface="Cambria" pitchFamily="18" charset="0"/>
              </a:rPr>
              <a:t>Timeline (Gantt chart)</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457200" y="1828800"/>
          <a:ext cx="7696210" cy="4133863"/>
        </p:xfrm>
        <a:graphic>
          <a:graphicData uri="http://schemas.openxmlformats.org/drawingml/2006/table">
            <a:tbl>
              <a:tblPr/>
              <a:tblGrid>
                <a:gridCol w="906903"/>
                <a:gridCol w="399371"/>
                <a:gridCol w="399371"/>
                <a:gridCol w="399371"/>
                <a:gridCol w="399371"/>
                <a:gridCol w="399371"/>
                <a:gridCol w="399371"/>
                <a:gridCol w="399371"/>
                <a:gridCol w="399371"/>
                <a:gridCol w="399371"/>
                <a:gridCol w="399371"/>
                <a:gridCol w="399371"/>
                <a:gridCol w="399371"/>
                <a:gridCol w="399371"/>
                <a:gridCol w="399371"/>
                <a:gridCol w="399371"/>
                <a:gridCol w="399371"/>
                <a:gridCol w="399371"/>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Dec-15</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smtClean="0">
                          <a:solidFill>
                            <a:srgbClr val="000000"/>
                          </a:solidFill>
                          <a:latin typeface="Cambria"/>
                        </a:rPr>
                        <a:t>April</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2819400"/>
            <a:ext cx="5791200" cy="1015663"/>
          </a:xfrm>
          <a:prstGeom prst="rect">
            <a:avLst/>
          </a:prstGeom>
          <a:noFill/>
        </p:spPr>
        <p:txBody>
          <a:bodyPr wrap="square" rtlCol="0">
            <a:spAutoFit/>
          </a:bodyPr>
          <a:lstStyle/>
          <a:p>
            <a:r>
              <a:rPr lang="en-IN" sz="6000" b="1" dirty="0" smtClean="0">
                <a:solidFill>
                  <a:schemeClr val="accent3">
                    <a:lumMod val="75000"/>
                  </a:schemeClr>
                </a:solidFill>
                <a:latin typeface="Castellar" pitchFamily="18" charset="0"/>
              </a:rPr>
              <a:t>THANK YOU</a:t>
            </a:r>
            <a:endParaRPr lang="en-IN" sz="6000" b="1" dirty="0">
              <a:solidFill>
                <a:schemeClr val="accent3">
                  <a:lumMod val="75000"/>
                </a:schemeClr>
              </a:solidFill>
              <a:latin typeface="Castellar"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511</TotalTime>
  <Words>420</Words>
  <Application>Microsoft Office PowerPoint</Application>
  <PresentationFormat>On-screen Show (4:3)</PresentationFormat>
  <Paragraphs>235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DIGITAL PORTFOLIO FOR SCHOOLS</vt:lpstr>
      <vt:lpstr>Abstract </vt:lpstr>
      <vt:lpstr>Area Introduction-Existing system</vt:lpstr>
      <vt:lpstr>Proposed System</vt:lpstr>
      <vt:lpstr>Literature Review</vt:lpstr>
      <vt:lpstr>Module Split up</vt:lpstr>
      <vt:lpstr>Project Planner / Timeline (Gantt chart)</vt:lpstr>
      <vt:lpstr>Slide 8</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HOME PC</cp:lastModifiedBy>
  <cp:revision>47</cp:revision>
  <dcterms:created xsi:type="dcterms:W3CDTF">2011-12-09T06:36:35Z</dcterms:created>
  <dcterms:modified xsi:type="dcterms:W3CDTF">2015-12-10T09:38:07Z</dcterms:modified>
</cp:coreProperties>
</file>