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11"/>
  </p:notesMasterIdLst>
  <p:sldIdLst>
    <p:sldId id="261" r:id="rId3"/>
    <p:sldId id="256" r:id="rId4"/>
    <p:sldId id="258" r:id="rId5"/>
    <p:sldId id="263" r:id="rId6"/>
    <p:sldId id="257" r:id="rId7"/>
    <p:sldId id="259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96FB-E04B-4FE5-A8F2-3F9020449793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559C3-2150-478E-B34F-2435A0E589D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559C3-2150-478E-B34F-2435A0E589D7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559C3-2150-478E-B34F-2435A0E589D7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0612-6022-49E8-BDA9-4DB58F6DAF5E}" type="datetimeFigureOut">
              <a:rPr lang="en-US" smtClean="0"/>
              <a:pPr/>
              <a:t>5/16/2019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71D9-68AD-46C9-A01C-5A8AF897440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0"/>
            <a:ext cx="6072230" cy="121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Fashion Cart</a:t>
            </a:r>
            <a:endParaRPr lang="en-IN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4286248" y="4549676"/>
            <a:ext cx="5357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By:</a:t>
            </a:r>
          </a:p>
          <a:p>
            <a:r>
              <a:rPr lang="en-IN" sz="2400" dirty="0" smtClean="0"/>
              <a:t>D. Satya Lahari    17B01A0521    CSE</a:t>
            </a:r>
          </a:p>
          <a:p>
            <a:r>
              <a:rPr lang="en-IN" sz="2400" dirty="0" smtClean="0"/>
              <a:t>A.Vishnu Priya     17B01A0530    CSE</a:t>
            </a:r>
          </a:p>
          <a:p>
            <a:r>
              <a:rPr lang="en-IN" sz="2400" dirty="0" smtClean="0"/>
              <a:t>Ch. SriKavya         17B01A0515   CSE</a:t>
            </a:r>
          </a:p>
          <a:p>
            <a:r>
              <a:rPr lang="en-IN" sz="2400" dirty="0" smtClean="0"/>
              <a:t>D.L.Sravanthi       17B01A0523    CSE</a:t>
            </a:r>
          </a:p>
          <a:p>
            <a:r>
              <a:rPr lang="en-IN" sz="2400" dirty="0" smtClean="0"/>
              <a:t>G.Pallavi Sowmya 17B01A0231    EEE</a:t>
            </a:r>
            <a:endParaRPr lang="en-IN" sz="2400" dirty="0"/>
          </a:p>
        </p:txBody>
      </p:sp>
      <p:pic>
        <p:nvPicPr>
          <p:cNvPr id="1026" name="Picture 2" descr="C:\Users\DELL\Desktop\pp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877161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1" y="1571612"/>
            <a:ext cx="9286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‘FashionCart’ is an online shopping  application.</a:t>
            </a:r>
          </a:p>
          <a:p>
            <a:r>
              <a:rPr lang="en-IN" sz="2800" dirty="0" smtClean="0"/>
              <a:t>Customers can buy products  of various categories and can </a:t>
            </a:r>
          </a:p>
          <a:p>
            <a:r>
              <a:rPr lang="en-IN" sz="2800" dirty="0"/>
              <a:t>a</a:t>
            </a:r>
            <a:r>
              <a:rPr lang="en-IN" sz="2800" dirty="0" smtClean="0"/>
              <a:t>lso participate in bidding. It provides a real shopping experience with a feature named ‘Custom Design’ where customer can pair up clothes and buy them together. On the other hand ’Bidding’ wakes up the customers enthusiasm to buy a  product and indirectly the bidding  gives a new </a:t>
            </a:r>
          </a:p>
          <a:p>
            <a:r>
              <a:rPr lang="en-IN" sz="2800" dirty="0" smtClean="0"/>
              <a:t>experience to the customer</a:t>
            </a:r>
            <a:r>
              <a:rPr lang="en-IN" dirty="0" smtClean="0"/>
              <a:t>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  </a:t>
            </a:r>
            <a:endParaRPr lang="en-IN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85984" y="357166"/>
            <a:ext cx="4243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-214338"/>
            <a:ext cx="4357718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Database Schema 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 descr="G:\Diagrams\Database Schema.PNG"/>
          <p:cNvPicPr>
            <a:picLocks noChangeAspect="1" noChangeArrowheads="1"/>
          </p:cNvPicPr>
          <p:nvPr/>
        </p:nvPicPr>
        <p:blipFill>
          <a:blip r:embed="rId2"/>
          <a:srcRect t="1176"/>
          <a:stretch>
            <a:fillRect/>
          </a:stretch>
        </p:blipFill>
        <p:spPr bwMode="auto">
          <a:xfrm>
            <a:off x="285720" y="825551"/>
            <a:ext cx="8358246" cy="6032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Use Case Diagram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G:\Diagrams\UseCase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448550" cy="5200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Application Flow Diagram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G:\Application Flow Diagram.png"/>
          <p:cNvPicPr>
            <a:picLocks noChangeAspect="1" noChangeArrowheads="1"/>
          </p:cNvPicPr>
          <p:nvPr/>
        </p:nvPicPr>
        <p:blipFill>
          <a:blip r:embed="rId2"/>
          <a:srcRect l="1639" r="3279"/>
          <a:stretch>
            <a:fillRect/>
          </a:stretch>
        </p:blipFill>
        <p:spPr bwMode="auto">
          <a:xfrm>
            <a:off x="428596" y="1085831"/>
            <a:ext cx="8286808" cy="57721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000108"/>
            <a:ext cx="90011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/>
              <a:t>Front End</a:t>
            </a:r>
            <a:endParaRPr lang="en-IN" sz="2800" dirty="0" smtClean="0"/>
          </a:p>
          <a:p>
            <a:r>
              <a:rPr lang="en-IN" dirty="0" smtClean="0"/>
              <a:t>HTML            : Used to design a webpage</a:t>
            </a:r>
          </a:p>
          <a:p>
            <a:r>
              <a:rPr lang="en-IN" dirty="0" smtClean="0"/>
              <a:t>CSS               : It describes how the HTML elements are to displayed on the screen.  </a:t>
            </a:r>
            <a:br>
              <a:rPr lang="en-IN" dirty="0" smtClean="0"/>
            </a:br>
            <a:r>
              <a:rPr lang="en-IN" dirty="0" smtClean="0"/>
              <a:t>Bootstrap      : By establishing links we can directly  use the bootstrap elements.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643182"/>
            <a:ext cx="96440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/>
              <a:t>Back End</a:t>
            </a:r>
            <a:endParaRPr lang="en-IN" sz="2800" dirty="0" smtClean="0"/>
          </a:p>
          <a:p>
            <a:r>
              <a:rPr lang="en-IN" dirty="0" smtClean="0"/>
              <a:t>JSP              : It is preferred since  we can write both java and as well as HTML code in it.</a:t>
            </a:r>
          </a:p>
          <a:p>
            <a:r>
              <a:rPr lang="en-IN" dirty="0" smtClean="0"/>
              <a:t>Servlet        : It is  java program that runs on server side. It handles the request obtained,           </a:t>
            </a:r>
          </a:p>
          <a:p>
            <a:r>
              <a:rPr lang="en-IN" dirty="0" smtClean="0"/>
              <a:t>                   </a:t>
            </a:r>
          </a:p>
          <a:p>
            <a:r>
              <a:rPr lang="en-IN" dirty="0" smtClean="0"/>
              <a:t>Hibernate   :  It is an ORM framework. It is the upper layer of jdbc and it is preferred since it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2844" y="4714884"/>
            <a:ext cx="821537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u="sng" dirty="0" smtClean="0"/>
              <a:t>Database</a:t>
            </a:r>
          </a:p>
          <a:p>
            <a:r>
              <a:rPr lang="en-IN" dirty="0" smtClean="0"/>
              <a:t>MySQL     : </a:t>
            </a:r>
          </a:p>
          <a:p>
            <a:r>
              <a:rPr lang="en-IN" dirty="0" smtClean="0"/>
              <a:t>It is preferred since it is an open source that is available to us and even it is convenient to 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728" y="3571876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processes it  and produces response.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7290" y="414338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reduces the size of code and easy to implement using it.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85918" y="214290"/>
            <a:ext cx="8229600" cy="10001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Technologies Used</a:t>
            </a:r>
            <a:endParaRPr kumimoji="0" lang="en-IN" sz="4800" b="1" i="0" u="none" strike="noStrike" kern="120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anyqu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828675"/>
            <a:ext cx="693420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2214554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PROJECT DEMO</a:t>
            </a:r>
            <a:endParaRPr lang="en-IN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148</TotalTime>
  <Words>246</Words>
  <Application>Microsoft Office PowerPoint</Application>
  <PresentationFormat>On-screen Show (4:3)</PresentationFormat>
  <Paragraphs>34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Solstice</vt:lpstr>
      <vt:lpstr>Office Theme</vt:lpstr>
      <vt:lpstr>Slide 1</vt:lpstr>
      <vt:lpstr>Slide 2</vt:lpstr>
      <vt:lpstr>Database Schema </vt:lpstr>
      <vt:lpstr>Use Case Diagram</vt:lpstr>
      <vt:lpstr>Application Flow Diagram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 Lahari</cp:lastModifiedBy>
  <cp:revision>18</cp:revision>
  <dcterms:created xsi:type="dcterms:W3CDTF">2019-05-15T16:03:57Z</dcterms:created>
  <dcterms:modified xsi:type="dcterms:W3CDTF">2019-05-16T08:05:21Z</dcterms:modified>
</cp:coreProperties>
</file>