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62D6-06A9-5A5B-76AE-21ED16E66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ABE2-9D6C-60E2-C83D-1B7ABC59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72D3-29C0-A36F-4FF0-371EF4F1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4B9F-3782-01AA-AB5F-00762283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C6BF-ED18-B11D-D915-AAABD666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6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B0A3-8168-F74B-4DDC-140D022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E3917-24C0-209A-84A1-0ECB00E9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61F1-E892-1775-D346-ABDCF003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3781-DD28-2B19-2376-9ABBA1B4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3F76-817A-837C-CAB1-D1775231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C6835-689D-9B1A-611D-844D74907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7EE54-D523-4FB1-66F4-C07D2AC6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5015-96AA-BF9E-E7BB-A969E750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9BA4-EF6C-1BB1-2FA3-38BC0758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D67A-A510-CA26-336B-E7D901E0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18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C49F-FC6D-3DC7-71C2-B20DE409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DF10-4461-93CC-321D-ABB6688F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95C5D-ED9C-A487-FBFD-85252F16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55A0-250B-FD88-B321-CDF0D799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9859-F800-D08F-E86F-F75D4DBC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8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D97-E7B2-1588-6863-534CC32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2893-F428-9B70-6FA4-37B76C0CE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24A2B-EA13-D500-702A-24F082CE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70F1-D806-8FC6-08ED-60BB0B09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8AA2-A4E0-7CB1-0EC9-43BD0E00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9295-5C4F-2871-E8CD-54C3829E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E481-84FF-CD98-5B8A-68B8A99EB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A9E2-E10B-7DFB-8BF3-A86E4DB74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12D18-5B2D-95F8-D19B-EDB8427B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26217-7A0C-D772-B2A5-B9B10D6E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04FC-634C-2926-2F07-A173C00C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06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0F6B-4F72-7097-AD8F-276C0F4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63EB-05CC-2079-9D7C-2069F08D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AF176-6DCF-6B0E-2934-6494316E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BA3F9-2C72-7A14-C866-5351B200A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31DB8-98B9-05BB-6634-2CF70EACD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85EA5-6E52-2443-73AB-F53DDE6C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85492-7336-62DF-A86C-66994E2F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F4680-0EDF-CBCC-5F40-CAF546D2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3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4104-C5CC-CEDE-93EB-4BC41EBA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47E3C-1E56-FE2E-82DF-86A480AC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A1B3F-1821-21D5-7AF8-3109A682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6BD33-C5E6-3CF8-6458-46C3D480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4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7D8A1-027D-B099-EA04-CC60349D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783C3-BBF0-F029-189A-DDE0086A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ECD25-CDE4-F934-084A-59547BAF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6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971B-2741-2AB2-1962-8BB0FBB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A39C-0AA9-A621-10B1-BBAA5228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C817B-5C99-0C14-15F0-E3FFFA43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0CD2-55E1-47CE-F556-5DFC0D8E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6C7A-007E-CD68-B4BE-A1A1C927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AB28-3924-AE6C-B545-F04E93D6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98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BBE7-4537-E975-9EAB-D67492B6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F21FC-DEE0-88F2-C90E-D03A8778F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BD650-DD9F-16B8-3195-4FE23BF1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0511-473C-3E4A-1169-2C747351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B7B06-B59A-DA04-6F73-7D9C985C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21C5-F7C0-F1D8-570B-A887C72B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C69D4-72A3-74F6-5DE0-DDC40C80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67778-3860-BE09-1BD8-873E3DD9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BA90-7B42-7CA4-BBAE-6457DB473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6B3E-D097-459F-AE03-8B9FC5BA384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EDA34-CD8A-0B82-724F-2BAD5DFE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2201-5AE4-9C57-094E-38569BE8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1098-923C-481D-9826-F49AF4BE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1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C012-6C75-3EDE-46B3-161AFCEA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429A4-A0B0-C710-6E0F-6501589F7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1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1CB8-4100-5622-F81A-6427A4B2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ABOUT 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C7DF-6D30-657A-6A55-71641EDC3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 IDEO, it's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set of both mindsets and design-based activities that foster the collaboration required to solve problems in human-centered ways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It's not a fail-safe approach; nor is it the only approach. The following are a collection of reflections on how a mix of people define design thinking.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Combining form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of or indicating idea or ideas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ideology. Word origin. from French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idéo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-, from Greek idea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idea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67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B7D4-9FED-081E-ECAF-14F88D3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STEPS INVOLVED IN 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567A-1733-F901-A4E3-E6B6564A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human-centered design process consists of five core stages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Empathize, Define, Ideate, Prototype and Test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It's important to note that these stages are a guide.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8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219F-6B1E-6FD8-2981-1E29B70C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STAGES IN 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E5DF-FA54-5B4E-AE54-FA2C8B5F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Frame a Question. Inspire your team to think about your customers (who you're designing a solution for) and what they actually need.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Gather Inspiration.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Generate Ideas.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Make Ideas Tangible.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to Learn.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Share the 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75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DCB-1746-E7EB-0AFE-92122E84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</a:p>
        </p:txBody>
      </p:sp>
      <p:pic>
        <p:nvPicPr>
          <p:cNvPr id="1026" name="Picture 2" descr="1,000+ Best Thank You Images · 100% Free Download · Pexels Stock Photos">
            <a:extLst>
              <a:ext uri="{FF2B5EF4-FFF2-40B4-BE49-F238E27FC236}">
                <a16:creationId xmlns:a16="http://schemas.microsoft.com/office/drawing/2014/main" id="{9EA04504-BD98-BDD2-CB71-3EE55783E5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16" y="-80682"/>
            <a:ext cx="12310798" cy="819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0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Office Theme</vt:lpstr>
      <vt:lpstr>IDEO</vt:lpstr>
      <vt:lpstr>                       ABOUT IDEO</vt:lpstr>
      <vt:lpstr>                STEPS INVOLVED IN IDEO</vt:lpstr>
      <vt:lpstr>                 STAGES IN IDEO</vt:lpstr>
      <vt:lpstr>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</dc:title>
  <dc:creator>Aarthi Boopathi</dc:creator>
  <cp:lastModifiedBy>Vishnu priya Chidambaram</cp:lastModifiedBy>
  <cp:revision>2</cp:revision>
  <dcterms:created xsi:type="dcterms:W3CDTF">2023-02-14T00:40:56Z</dcterms:created>
  <dcterms:modified xsi:type="dcterms:W3CDTF">2024-05-02T04:35:50Z</dcterms:modified>
</cp:coreProperties>
</file>