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7572" y="2798304"/>
            <a:ext cx="8950005" cy="1938992"/>
          </a:xfrm>
          <a:prstGeom prst="rect">
            <a:avLst/>
          </a:prstGeom>
          <a:noFill/>
        </p:spPr>
        <p:txBody>
          <a:bodyPr wrap="square" rtlCol="0">
            <a:spAutoFit/>
          </a:bodyPr>
          <a:lstStyle/>
          <a:p>
            <a:r>
              <a:rPr lang="en-US" sz="2400" dirty="0"/>
              <a:t>STUDENT NAME:</a:t>
            </a:r>
            <a:r>
              <a:rPr lang="en-GB" sz="2400" dirty="0"/>
              <a:t> </a:t>
            </a:r>
            <a:r>
              <a:rPr lang="en-IN" sz="2400" dirty="0"/>
              <a:t>E. VISHNUPRIYA </a:t>
            </a:r>
            <a:endParaRPr lang="en-GB" sz="2400" dirty="0"/>
          </a:p>
          <a:p>
            <a:r>
              <a:rPr lang="en-US" sz="2400" dirty="0"/>
              <a:t>REGISTER NO:</a:t>
            </a:r>
            <a:r>
              <a:rPr lang="en-GB" sz="2400" dirty="0"/>
              <a:t> 3122047</a:t>
            </a:r>
            <a:r>
              <a:rPr lang="en-IN" sz="2400" dirty="0"/>
              <a:t>59</a:t>
            </a:r>
            <a:r>
              <a:rPr lang="en-GB" sz="2400" dirty="0"/>
              <a:t>/ </a:t>
            </a:r>
            <a:r>
              <a:rPr lang="en-IN" sz="2400"/>
              <a:t>0EE902A779FFC6FA78B42418DA7642C5</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Thejassree Sekar</cp:lastModifiedBy>
  <cp:revision>24</cp:revision>
  <dcterms:created xsi:type="dcterms:W3CDTF">2024-03-29T15:07:22Z</dcterms:created>
  <dcterms:modified xsi:type="dcterms:W3CDTF">2024-09-11T11:13:20Z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