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1971674" y="3232785"/>
            <a:ext cx="8610600" cy="1996439"/>
          </a:xfrm>
          <a:prstGeom prst="rect"/>
          <a:noFill/>
        </p:spPr>
        <p:txBody>
          <a:bodyPr anchor="t" bIns="45720" lIns="91440" rIns="91440" rtlCol="0" tIns="45720" wrap="square">
            <a:spAutoFit/>
          </a:bodyPr>
          <a:p>
            <a:r>
              <a:rPr dirty="0" sz="2400" lang="en-US"/>
              <a:t>STUDENT NAME: </a:t>
            </a:r>
          </a:p>
          <a:p>
            <a:r>
              <a:rPr dirty="0" sz="2400" lang="en-US"/>
              <a:t> NMID: </a:t>
            </a:r>
            <a:r>
              <a:rPr altLang="en-IN" dirty="0" sz="2400" lang="en-US"/>
              <a:t>a</a:t>
            </a:r>
            <a:r>
              <a:rPr altLang="en-IN" dirty="0" sz="2400" lang="en-US"/>
              <a:t>u</a:t>
            </a:r>
            <a:r>
              <a:rPr altLang="en-IN" dirty="0" sz="2400" lang="en-US"/>
              <a:t>t</a:t>
            </a:r>
            <a:r>
              <a:rPr altLang="en-IN" dirty="0" sz="2400" lang="en-US"/>
              <a:t>u</a:t>
            </a:r>
            <a:r>
              <a:rPr altLang="en-IN" dirty="0" sz="2400" lang="en-US"/>
              <a:t>n</a:t>
            </a:r>
            <a:r>
              <a:rPr altLang="en-IN" dirty="0" sz="2400" lang="en-US"/>
              <a:t>m</a:t>
            </a:r>
            <a:r>
              <a:rPr altLang="en-IN" dirty="0" sz="2400" lang="en-US"/>
              <a:t>1</a:t>
            </a:r>
            <a:r>
              <a:rPr altLang="en-IN" dirty="0" sz="2400" lang="en-US"/>
              <a:t>6</a:t>
            </a:r>
            <a:r>
              <a:rPr altLang="en-IN" dirty="0" sz="2400" lang="en-US"/>
              <a:t>6</a:t>
            </a:r>
            <a:r>
              <a:rPr altLang="en-IN" dirty="0" sz="2400" lang="en-US"/>
              <a:t>7</a:t>
            </a:r>
            <a:r>
              <a:rPr altLang="en-IN" dirty="0" sz="2400" lang="en-US"/>
              <a:t>s</a:t>
            </a:r>
            <a:r>
              <a:rPr altLang="en-IN" dirty="0" sz="2400" lang="en-US"/>
              <a:t>a</a:t>
            </a:r>
            <a:r>
              <a:rPr altLang="en-IN" dirty="0" sz="2400" lang="en-US"/>
              <a:t>z</a:t>
            </a:r>
            <a:r>
              <a:rPr altLang="en-IN" dirty="0" sz="2400" lang="en-US"/>
              <a:t>2</a:t>
            </a:r>
            <a:r>
              <a:rPr altLang="en-IN" dirty="0" sz="2400" lang="en-US"/>
              <a:t>3</a:t>
            </a:r>
            <a:r>
              <a:rPr altLang="en-IN" dirty="0" sz="2400" lang="en-US"/>
              <a:t>1</a:t>
            </a:r>
            <a:r>
              <a:rPr altLang="en-IN" dirty="0" sz="2400" lang="en-US"/>
              <a:t>6</a:t>
            </a:r>
            <a:r>
              <a:rPr altLang="en-IN" dirty="0" sz="2400" lang="en-US"/>
              <a:t>6</a:t>
            </a:r>
            <a:r>
              <a:rPr altLang="en-IN" dirty="0" sz="2400" lang="en-US"/>
              <a:t>7</a:t>
            </a:r>
            <a:r>
              <a:rPr altLang="en-IN" dirty="0" sz="2400" lang="en-US"/>
              <a:t>4</a:t>
            </a:r>
            <a:r>
              <a:rPr altLang="en-IN" dirty="0" sz="2400" lang="en-US"/>
              <a:t>1</a:t>
            </a:r>
            <a:r>
              <a:rPr altLang="en-IN" dirty="0" sz="2400" lang="en-US"/>
              <a:t>3</a:t>
            </a:r>
            <a:endParaRPr dirty="0" sz="2400" lang="en-US">
              <a:cs typeface="Calibri"/>
            </a:endParaRPr>
          </a:p>
          <a:p>
            <a:r>
              <a:rPr dirty="0" sz="2400" lang="en-US"/>
              <a:t>DEPARTMENT: </a:t>
            </a:r>
            <a:r>
              <a:rPr altLang="en-IN" dirty="0" sz="2400" lang="en-US"/>
              <a:t>B</a:t>
            </a:r>
            <a:r>
              <a:rPr altLang="en-IN" dirty="0" sz="2400" lang="en-US"/>
              <a:t>A</a:t>
            </a:r>
            <a:r>
              <a:rPr altLang="en-IN" dirty="0" sz="2400" lang="en-US"/>
              <a:t>C</a:t>
            </a:r>
            <a:r>
              <a:rPr altLang="en-IN" dirty="0" sz="2400" lang="en-US"/>
              <a:t>H</a:t>
            </a:r>
            <a:r>
              <a:rPr altLang="en-IN" dirty="0" sz="2400" lang="en-US"/>
              <a:t>E</a:t>
            </a:r>
            <a:r>
              <a:rPr altLang="en-IN" dirty="0" sz="2400" lang="en-US"/>
              <a:t>LOR</a:t>
            </a:r>
            <a:r>
              <a:rPr altLang="en-IN" dirty="0" sz="2400" lang="en-US"/>
              <a:t> </a:t>
            </a:r>
            <a:r>
              <a:rPr altLang="en-IN" dirty="0" sz="2400" lang="en-US"/>
              <a:t>O</a:t>
            </a:r>
            <a:r>
              <a:rPr altLang="en-IN" dirty="0" sz="2400" lang="en-US"/>
              <a:t>F</a:t>
            </a:r>
            <a:r>
              <a:rPr altLang="en-IN" dirty="0" sz="2400" lang="en-US"/>
              <a:t> </a:t>
            </a:r>
            <a:r>
              <a:rPr altLang="en-IN" dirty="0" sz="2400" lang="en-US"/>
              <a:t>C</a:t>
            </a:r>
            <a:r>
              <a:rPr altLang="en-IN" dirty="0" sz="2400" lang="en-US"/>
              <a:t>O</a:t>
            </a:r>
            <a:r>
              <a:rPr altLang="en-IN" dirty="0" sz="2400" lang="en-US"/>
              <a:t>MPUTER</a:t>
            </a:r>
            <a:r>
              <a:rPr altLang="en-IN" dirty="0" sz="2400" lang="en-US"/>
              <a:t> </a:t>
            </a:r>
            <a:r>
              <a:rPr altLang="en-IN" dirty="0" sz="2400" lang="en-US"/>
              <a:t>A</a:t>
            </a:r>
            <a:r>
              <a:rPr altLang="en-IN" dirty="0" sz="2400" lang="en-US"/>
              <a:t>PPLICATION</a:t>
            </a:r>
            <a:endParaRPr altLang="en-US" lang="zh-CN"/>
          </a:p>
          <a:p>
            <a:r>
              <a:rPr dirty="0" sz="2400" lang="en-US"/>
              <a:t>UNIVERSITY</a:t>
            </a:r>
            <a:r>
              <a:rPr altLang="en-IN" dirty="0" sz="2400" lang="en-US"/>
              <a:t>:</a:t>
            </a:r>
            <a:r>
              <a:rPr altLang="en-IN"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altLang="en-IN" dirty="0" sz="2400" lang="en-US"/>
              <a:t>U</a:t>
            </a:r>
            <a:r>
              <a:rPr altLang="en-IN" dirty="0" sz="2400" lang="en-US"/>
              <a:t>NIVERSITY</a:t>
            </a:r>
            <a:endParaRPr altLang="en-US" lang="zh-CN"/>
          </a:p>
          <a:p>
            <a:r>
              <a:rPr dirty="0" sz="2400" lang="en-US"/>
              <a:t>           </a:t>
            </a:r>
            <a:endParaRPr dirty="0" sz="2400" lang="en-IN"/>
          </a:p>
        </p:txBody>
      </p:sp>
      <p:sp>
        <p:nvSpPr>
          <p:cNvPr id="1048627" name=""/>
          <p:cNvSpPr txBox="1"/>
          <p:nvPr/>
        </p:nvSpPr>
        <p:spPr>
          <a:xfrm>
            <a:off x="5338761" y="3167379"/>
            <a:ext cx="2530282" cy="523240"/>
          </a:xfrm>
          <a:prstGeom prst="rect"/>
        </p:spPr>
        <p:txBody>
          <a:bodyPr rtlCol="0" wrap="square">
            <a:spAutoFit/>
          </a:bodyPr>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endParaRPr sz="2800" lang="en-IN">
              <a:solidFill>
                <a:srgbClr val="000000"/>
              </a:solidFill>
            </a:endParaRPr>
          </a:p>
        </p:txBody>
      </p:sp>
      <p:sp>
        <p:nvSpPr>
          <p:cNvPr id="1048628" name=""/>
          <p:cNvSpPr txBox="1"/>
          <p:nvPr/>
        </p:nvSpPr>
        <p:spPr>
          <a:xfrm>
            <a:off x="4096000" y="3219450"/>
            <a:ext cx="4000000" cy="523240"/>
          </a:xfrm>
          <a:prstGeom prst="rect"/>
        </p:spPr>
        <p:txBody>
          <a:bodyPr rtlCol="0" wrap="square">
            <a:spAutoFit/>
          </a:bodyPr>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B</a:t>
            </a:r>
            <a:r>
              <a:rPr altLang="en-IN" sz="2800" lang="en-US">
                <a:solidFill>
                  <a:srgbClr val="000000"/>
                </a:solidFill>
              </a:rPr>
              <a:t>.</a:t>
            </a:r>
            <a:r>
              <a:rPr altLang="en-IN" sz="2800" lang="en-US">
                <a:solidFill>
                  <a:srgbClr val="000000"/>
                </a:solidFill>
              </a:rPr>
              <a:t> </a:t>
            </a:r>
            <a:r>
              <a:rPr altLang="en-IN" sz="2800" lang="en-US">
                <a:solidFill>
                  <a:srgbClr val="000000"/>
                </a:solidFill>
              </a:rPr>
              <a:t>M</a:t>
            </a:r>
            <a:r>
              <a:rPr altLang="en-IN" sz="2800" lang="en-US">
                <a:solidFill>
                  <a:srgbClr val="000000"/>
                </a:solidFill>
              </a:rPr>
              <a:t>E</a:t>
            </a:r>
            <a:r>
              <a:rPr altLang="en-IN" sz="2800" lang="en-US">
                <a:solidFill>
                  <a:srgbClr val="000000"/>
                </a:solidFill>
              </a:rPr>
              <a:t>E</a:t>
            </a:r>
            <a:r>
              <a:rPr altLang="en-IN" sz="2800" lang="en-US">
                <a:solidFill>
                  <a:srgbClr val="000000"/>
                </a:solidFill>
              </a:rPr>
              <a:t>NA</a:t>
            </a:r>
            <a:r>
              <a:rPr altLang="en-IN" sz="2800" lang="en-US">
                <a:solidFill>
                  <a:srgbClr val="000000"/>
                </a:solidFill>
              </a:rPr>
              <a:t>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1" name=""/>
          <p:cNvPicPr>
            <a:picLocks/>
          </p:cNvPicPr>
          <p:nvPr/>
        </p:nvPicPr>
        <p:blipFill>
          <a:blip xmlns:r="http://schemas.openxmlformats.org/officeDocument/2006/relationships" r:embed="rId2"/>
          <a:stretch>
            <a:fillRect/>
          </a:stretch>
        </p:blipFill>
        <p:spPr>
          <a:xfrm rot="0">
            <a:off x="2743200" y="2059155"/>
            <a:ext cx="9235640" cy="436601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
          <p:cNvSpPr txBox="1"/>
          <p:nvPr/>
        </p:nvSpPr>
        <p:spPr>
          <a:xfrm>
            <a:off x="969818" y="1695449"/>
            <a:ext cx="7365277" cy="3977640"/>
          </a:xfrm>
          <a:prstGeom prst="rect"/>
        </p:spPr>
        <p:txBody>
          <a:bodyPr rtlCol="0" wrap="square">
            <a:spAutoFit/>
          </a:bodyPr>
          <a:p>
            <a:r>
              <a:rPr sz="2800" lang="en-IN">
                <a:solidFill>
                  <a:srgbClr val="000000"/>
                </a:solidFill>
              </a:rPr>
              <a:t>This portfolio project successfully demonstrates how HTML, CSS, and JavaScript can be used to build a professional website. It serves as an online resume and showcases both technical ability and creativity. With future improvements, such as animations, blogs, or backend integration, the portfolio can become even more interactive.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457023" y="829627"/>
            <a:ext cx="5733765" cy="6769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8" name=""/>
          <p:cNvSpPr txBox="1"/>
          <p:nvPr/>
        </p:nvSpPr>
        <p:spPr>
          <a:xfrm>
            <a:off x="4096000" y="3219450"/>
            <a:ext cx="4000000" cy="650239"/>
          </a:xfrm>
          <a:prstGeom prst="rect"/>
        </p:spPr>
        <p:txBody>
          <a:bodyPr rtlCol="0" wrap="square">
            <a:spAutoFit/>
          </a:bodyPr>
          <a:p>
            <a:r>
              <a:rPr altLang="en-IN" sz="3600" lang="en-US">
                <a:solidFill>
                  <a:srgbClr val="000000"/>
                </a:solidFill>
              </a:rPr>
              <a:t>M</a:t>
            </a:r>
            <a:r>
              <a:rPr altLang="en-IN" sz="3600" lang="en-US">
                <a:solidFill>
                  <a:srgbClr val="000000"/>
                </a:solidFill>
              </a:rPr>
              <a:t>Y</a:t>
            </a:r>
            <a:r>
              <a:rPr altLang="en-IN" sz="3600" lang="en-US">
                <a:solidFill>
                  <a:srgbClr val="000000"/>
                </a:solidFill>
              </a:rPr>
              <a:t> </a:t>
            </a:r>
            <a:r>
              <a:rPr altLang="en-IN" sz="3600" lang="en-US">
                <a:solidFill>
                  <a:srgbClr val="000000"/>
                </a:solidFill>
              </a:rPr>
              <a:t>P</a:t>
            </a:r>
            <a:r>
              <a:rPr altLang="en-IN" sz="3600" lang="en-US">
                <a:solidFill>
                  <a:srgbClr val="000000"/>
                </a:solidFill>
              </a:rPr>
              <a:t>O</a:t>
            </a:r>
            <a:r>
              <a:rPr altLang="en-IN" sz="3600" lang="en-US">
                <a:solidFill>
                  <a:srgbClr val="000000"/>
                </a:solidFill>
              </a:rPr>
              <a:t>R</a:t>
            </a:r>
            <a:r>
              <a:rPr altLang="en-IN" sz="3600" lang="en-US">
                <a:solidFill>
                  <a:srgbClr val="000000"/>
                </a:solidFill>
              </a:rPr>
              <a:t>T</a:t>
            </a:r>
            <a:r>
              <a:rPr altLang="en-IN" sz="3600" lang="en-US">
                <a:solidFill>
                  <a:srgbClr val="000000"/>
                </a:solidFill>
              </a:rPr>
              <a:t>F</a:t>
            </a:r>
            <a:r>
              <a:rPr altLang="en-IN" sz="3600" lang="en-US">
                <a:solidFill>
                  <a:srgbClr val="000000"/>
                </a:solidFill>
              </a:rPr>
              <a:t>O</a:t>
            </a:r>
            <a:r>
              <a:rPr altLang="en-IN" sz="3600" lang="en-US">
                <a:solidFill>
                  <a:srgbClr val="000000"/>
                </a:solidFill>
              </a:rPr>
              <a:t>L</a:t>
            </a:r>
            <a:r>
              <a:rPr altLang="en-IN" sz="3600" lang="en-US">
                <a:solidFill>
                  <a:srgbClr val="000000"/>
                </a:solidFill>
              </a:rPr>
              <a:t>I</a:t>
            </a:r>
            <a:r>
              <a:rPr altLang="en-IN" sz="3600" lang="en-US">
                <a:solidFill>
                  <a:srgbClr val="000000"/>
                </a:solidFill>
              </a:rPr>
              <a:t>O</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832092"/>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7"/>
          <p:cNvSpPr txBox="1">
            <a:spLocks noGrp="1"/>
          </p:cNvSpPr>
          <p:nvPr>
            <p:ph type="title"/>
          </p:nvPr>
        </p:nvSpPr>
        <p:spPr>
          <a:xfrm>
            <a:off x="184958" y="520064"/>
            <a:ext cx="7870940" cy="676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altLang="en-IN" dirty="0" sz="4250" lang="en-US" spc="10"/>
              <a: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1" name=""/>
          <p:cNvSpPr txBox="1"/>
          <p:nvPr/>
        </p:nvSpPr>
        <p:spPr>
          <a:xfrm>
            <a:off x="676274" y="2019300"/>
            <a:ext cx="8156863" cy="4409440"/>
          </a:xfrm>
          <a:prstGeom prst="rect"/>
        </p:spPr>
        <p:txBody>
          <a:bodyPr rtlCol="0" wrap="square">
            <a:spAutoFit/>
          </a:bodyPr>
          <a:p>
            <a:r>
              <a:rPr sz="2800" lang="en-IN">
                <a:solidFill>
                  <a:srgbClr val="000000"/>
                </a:solidFill>
              </a:rPr>
              <a:t>In today’s digital era, a personal portfolio website has become essential for professionals, especially developers and designers, to showcase their skills, projects, and experience. Traditional resumes and CVs do not fully reflect creativity and interactivity. A well-structured portfolio allows individuals to demonstrate their technical knowledge and creativity while making a strong first impression.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7"/>
          <p:cNvSpPr txBox="1">
            <a:spLocks noGrp="1"/>
          </p:cNvSpPr>
          <p:nvPr>
            <p:ph type="title"/>
          </p:nvPr>
        </p:nvSpPr>
        <p:spPr>
          <a:xfrm>
            <a:off x="334240" y="0"/>
            <a:ext cx="7116560" cy="676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r>
              <a:rPr altLang="en-IN" dirty="0" sz="4250" lang="en-US" spc="-20"/>
              <a: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7" name=""/>
          <p:cNvSpPr txBox="1"/>
          <p:nvPr/>
        </p:nvSpPr>
        <p:spPr>
          <a:xfrm>
            <a:off x="334240" y="1392066"/>
            <a:ext cx="9247910" cy="5273040"/>
          </a:xfrm>
          <a:prstGeom prst="rect"/>
        </p:spPr>
        <p:txBody>
          <a:bodyPr rtlCol="0" wrap="square">
            <a:spAutoFit/>
          </a:bodyPr>
          <a:p>
            <a:r>
              <a:rPr sz="2800" lang="en-IN">
                <a:solidFill>
                  <a:srgbClr val="000000"/>
                </a:solidFill>
              </a:rPr>
              <a:t>This project is a personal portfolio website designed and developed using HTML, CSS, and JavaScript.
The portfolio highlights personal details, skills, projects, and contact information in a visually appealing and responsive layout.
It consists of the following main sections:
Home / Hero Section – Introduction with profile picture and title.
About Section – Short description about me.
Skills Section – Technologies and skills I have learned.
Projects Section – Display of projects with descriptions.
Contact Section – Ways to connect with me.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5"/>
          <p:cNvSpPr txBox="1">
            <a:spLocks noGrp="1"/>
          </p:cNvSpPr>
          <p:nvPr>
            <p:ph type="title"/>
          </p:nvPr>
        </p:nvSpPr>
        <p:spPr>
          <a:xfrm>
            <a:off x="699452" y="891793"/>
            <a:ext cx="5014595" cy="1007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3" name=""/>
          <p:cNvSpPr txBox="1"/>
          <p:nvPr/>
        </p:nvSpPr>
        <p:spPr>
          <a:xfrm>
            <a:off x="952498" y="2289618"/>
            <a:ext cx="7620000" cy="3977640"/>
          </a:xfrm>
          <a:prstGeom prst="rect"/>
        </p:spPr>
        <p:txBody>
          <a:bodyPr rtlCol="0" wrap="square">
            <a:spAutoFit/>
          </a:bodyPr>
          <a:p>
            <a:r>
              <a:rPr sz="2800" lang="en-IN">
                <a:solidFill>
                  <a:srgbClr val="000000"/>
                </a:solidFill>
              </a:rPr>
              <a:t>Recruiters looking for skilled candidates.
Clients seeking freelancers for web development or design work.
Peers/Students who want to see examples of portfolio design.
Myself – as a professional online identity.</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9" name=""/>
          <p:cNvSpPr txBox="1"/>
          <p:nvPr/>
        </p:nvSpPr>
        <p:spPr>
          <a:xfrm>
            <a:off x="3241098" y="2019299"/>
            <a:ext cx="6979226" cy="5273040"/>
          </a:xfrm>
          <a:prstGeom prst="rect"/>
        </p:spPr>
        <p:txBody>
          <a:bodyPr rtlCol="0" wrap="square">
            <a:spAutoFit/>
          </a:bodyPr>
          <a:p>
            <a:r>
              <a:rPr sz="2800" lang="en-IN">
                <a:solidFill>
                  <a:srgbClr val="000000"/>
                </a:solidFill>
              </a:rPr>
              <a:t>Frontend Languages: HTML5, CSS3, JavaScript
Styling: CSS Flexbox, CSS Grid, Responsive Design
Code Editor: VS Code
Version Control: Git &amp; GitHub
Hosting (Optional): GitHub Pages / Netlify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425159" y="1667509"/>
            <a:ext cx="10494817" cy="4409440"/>
          </a:xfrm>
          <a:prstGeom prst="rect"/>
        </p:spPr>
        <p:txBody>
          <a:bodyPr rtlCol="0" wrap="square">
            <a:spAutoFit/>
          </a:bodyPr>
          <a:p>
            <a:r>
              <a:rPr sz="2800" lang="en-IN">
                <a:solidFill>
                  <a:srgbClr val="000000"/>
                </a:solidFill>
              </a:rPr>
              <a:t>Header &amp; Navigation – Sticky top navigation bar with smooth scrolling.
Hero Section – Profile picture, introduction, and tagline.
About Section – A brief biography and career goals.
Skills Section – Highlight of technical expertise.
Projects Section – Grid layout to showcase completed work.
Contact Section – Links to social media and email.
Footer – Copyright details.
The color theme used is dark mode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p:txBody>
          <a:bodyPr/>
          <a:p>
            <a:r>
              <a:rPr dirty="0" lang="en-IN"/>
              <a:t>FEATURES AND FUNCTIONALITY</a:t>
            </a:r>
          </a:p>
        </p:txBody>
      </p:sp>
      <p:sp>
        <p:nvSpPr>
          <p:cNvPr id="1048609" name=""/>
          <p:cNvSpPr txBox="1"/>
          <p:nvPr/>
        </p:nvSpPr>
        <p:spPr>
          <a:xfrm>
            <a:off x="1065442" y="2259402"/>
            <a:ext cx="8329546" cy="3545840"/>
          </a:xfrm>
          <a:prstGeom prst="rect"/>
        </p:spPr>
        <p:txBody>
          <a:bodyPr rtlCol="0" wrap="square">
            <a:spAutoFit/>
          </a:bodyPr>
          <a:p>
            <a:r>
              <a:rPr altLang="en-IN" sz="2800" lang="en-US">
                <a:solidFill>
                  <a:srgbClr val="000000"/>
                </a:solidFill>
              </a:rPr>
              <a:t>The portfolio website is fully responsive, ensuring compatibility across mobiles, tablets, and desktops. It features smooth navigation with hover effects, a circular profile picture for a professional look, and integrated social media links. Projects are displayed in a clean card-based layout, and the overall design follows a modern and user-friendly interface.</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2025-09-11T03:11:04Z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5d65bf659fbd45f7bb4daf3d177a47a8</vt:lpwstr>
  </property>
</Properties>
</file>