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sldIdLst>
    <p:sldId id="256" r:id="rId2"/>
    <p:sldId id="304" r:id="rId3"/>
    <p:sldId id="313" r:id="rId4"/>
    <p:sldId id="311" r:id="rId5"/>
    <p:sldId id="312" r:id="rId6"/>
    <p:sldId id="315" r:id="rId7"/>
    <p:sldId id="336" r:id="rId8"/>
    <p:sldId id="332" r:id="rId9"/>
    <p:sldId id="333" r:id="rId10"/>
    <p:sldId id="317" r:id="rId11"/>
    <p:sldId id="337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34" r:id="rId23"/>
    <p:sldId id="321" r:id="rId24"/>
    <p:sldId id="339" r:id="rId25"/>
    <p:sldId id="318" r:id="rId26"/>
    <p:sldId id="26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85A5-91A3-41B8-9001-FD48B376597F}" type="datetimeFigureOut">
              <a:rPr lang="en-IN" smtClean="0"/>
              <a:pPr/>
              <a:t>21-06-2014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AD00A76-27B2-4F76-A7B1-4B1A45B688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85A5-91A3-41B8-9001-FD48B376597F}" type="datetimeFigureOut">
              <a:rPr lang="en-IN" smtClean="0"/>
              <a:pPr/>
              <a:t>21-06-2014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0A76-27B2-4F76-A7B1-4B1A45B688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85A5-91A3-41B8-9001-FD48B376597F}" type="datetimeFigureOut">
              <a:rPr lang="en-IN" smtClean="0"/>
              <a:pPr/>
              <a:t>21-06-2014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0A76-27B2-4F76-A7B1-4B1A45B688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85A5-91A3-41B8-9001-FD48B376597F}" type="datetimeFigureOut">
              <a:rPr lang="en-IN" smtClean="0"/>
              <a:pPr/>
              <a:t>21-06-2014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0A76-27B2-4F76-A7B1-4B1A45B688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85A5-91A3-41B8-9001-FD48B376597F}" type="datetimeFigureOut">
              <a:rPr lang="en-IN" smtClean="0"/>
              <a:pPr/>
              <a:t>21-06-2014</a:t>
            </a:fld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0A76-27B2-4F76-A7B1-4B1A45B688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85A5-91A3-41B8-9001-FD48B376597F}" type="datetimeFigureOut">
              <a:rPr lang="en-IN" smtClean="0"/>
              <a:pPr/>
              <a:t>21-06-2014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0A76-27B2-4F76-A7B1-4B1A45B688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85A5-91A3-41B8-9001-FD48B376597F}" type="datetimeFigureOut">
              <a:rPr lang="en-IN" smtClean="0"/>
              <a:pPr/>
              <a:t>21-06-2014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0A76-27B2-4F76-A7B1-4B1A45B688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85A5-91A3-41B8-9001-FD48B376597F}" type="datetimeFigureOut">
              <a:rPr lang="en-IN" smtClean="0"/>
              <a:pPr/>
              <a:t>21-06-2014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0A76-27B2-4F76-A7B1-4B1A45B688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85A5-91A3-41B8-9001-FD48B376597F}" type="datetimeFigureOut">
              <a:rPr lang="en-IN" smtClean="0"/>
              <a:pPr/>
              <a:t>21-06-2014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0A76-27B2-4F76-A7B1-4B1A45B688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85A5-91A3-41B8-9001-FD48B376597F}" type="datetimeFigureOut">
              <a:rPr lang="en-IN" smtClean="0"/>
              <a:pPr/>
              <a:t>21-06-2014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0A76-27B2-4F76-A7B1-4B1A45B688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85A5-91A3-41B8-9001-FD48B376597F}" type="datetimeFigureOut">
              <a:rPr lang="en-IN" smtClean="0"/>
              <a:pPr/>
              <a:t>21-06-2014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0A76-27B2-4F76-A7B1-4B1A45B688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D4985A5-91A3-41B8-9001-FD48B376597F}" type="datetimeFigureOut">
              <a:rPr lang="en-IN" smtClean="0"/>
              <a:pPr/>
              <a:t>21-06-2014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AD00A76-27B2-4F76-A7B1-4B1A45B688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612068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>     Media Asset Management</a:t>
            </a:r>
            <a:b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3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3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        			 </a:t>
            </a: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>CDEEP</a:t>
            </a:r>
            <a:r>
              <a:rPr lang="en-IN" sz="32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3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IN" sz="3200" dirty="0" smtClean="0">
                <a:solidFill>
                  <a:schemeClr val="accent1">
                    <a:lumMod val="50000"/>
                  </a:schemeClr>
                </a:solidFill>
              </a:rPr>
              <a:t>		          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	 </a:t>
            </a: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      					</a:t>
            </a:r>
            <a:b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/>
              <a:t>	</a:t>
            </a:r>
            <a:r>
              <a:rPr lang="en-IN" sz="2000" dirty="0" smtClean="0"/>
              <a:t>				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132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ASSET Module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It utilises the file upload module for its functionality</a:t>
            </a:r>
          </a:p>
          <a:p>
            <a:endParaRPr lang="en-IN" dirty="0" smtClean="0"/>
          </a:p>
          <a:p>
            <a:r>
              <a:rPr lang="en-IN" dirty="0" smtClean="0"/>
              <a:t>Assign file access to users and department.</a:t>
            </a:r>
          </a:p>
          <a:p>
            <a:endParaRPr lang="en-IN" dirty="0" smtClean="0"/>
          </a:p>
          <a:p>
            <a:r>
              <a:rPr lang="en-IN" dirty="0" smtClean="0"/>
              <a:t>Define file properties of the uploaded file.</a:t>
            </a:r>
          </a:p>
          <a:p>
            <a:pPr marL="114300" indent="0">
              <a:buNone/>
            </a:pPr>
            <a:r>
              <a:rPr lang="en-IN" dirty="0"/>
              <a:t>	</a:t>
            </a:r>
            <a:r>
              <a:rPr lang="en-IN" dirty="0" smtClean="0"/>
              <a:t>#which category it belongs</a:t>
            </a:r>
          </a:p>
          <a:p>
            <a:pPr marL="114300" indent="0">
              <a:buNone/>
            </a:pPr>
            <a:r>
              <a:rPr lang="en-IN" dirty="0"/>
              <a:t>	</a:t>
            </a:r>
            <a:r>
              <a:rPr lang="en-IN" dirty="0" smtClean="0"/>
              <a:t>#what are all  the tags it belongs to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28966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664" y="332656"/>
            <a:ext cx="8260672" cy="1039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C:\Users\Ashish\Desktop\add asset p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8" y="-568036"/>
            <a:ext cx="11089232" cy="77414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91663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OUT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asset is checked out when the author or any user of that asset wants to modify it.</a:t>
            </a:r>
          </a:p>
          <a:p>
            <a:endParaRPr lang="en-US" dirty="0" smtClean="0"/>
          </a:p>
          <a:p>
            <a:r>
              <a:rPr lang="en-US" dirty="0" smtClean="0"/>
              <a:t>The status gets changed to checked out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filename appears in the list of files to be checked in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IN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asset is checked out for revision, it appears in list of files to be checked in</a:t>
            </a:r>
          </a:p>
          <a:p>
            <a:endParaRPr lang="en-US" dirty="0" smtClean="0"/>
          </a:p>
          <a:p>
            <a:r>
              <a:rPr lang="en-US" dirty="0" smtClean="0"/>
              <a:t>The authors checks in the new version.</a:t>
            </a:r>
          </a:p>
          <a:p>
            <a:endParaRPr lang="en-US" dirty="0" smtClean="0"/>
          </a:p>
          <a:p>
            <a:r>
              <a:rPr lang="en-US" dirty="0" smtClean="0"/>
              <a:t>The current version is uploaded</a:t>
            </a:r>
          </a:p>
          <a:p>
            <a:endParaRPr lang="en-US" dirty="0" smtClean="0"/>
          </a:p>
          <a:p>
            <a:r>
              <a:rPr lang="en-US" dirty="0" smtClean="0"/>
              <a:t>And the versioning is maintained in the versioning folder with asset Id as its name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version of asset is maintained in a separate folder of its own.</a:t>
            </a:r>
          </a:p>
          <a:p>
            <a:endParaRPr lang="en-US" dirty="0" smtClean="0"/>
          </a:p>
          <a:p>
            <a:r>
              <a:rPr lang="en-US" dirty="0" smtClean="0"/>
              <a:t>When browsing through each version is available for download</a:t>
            </a:r>
          </a:p>
          <a:p>
            <a:endParaRPr lang="en-US" dirty="0" smtClean="0"/>
          </a:p>
          <a:p>
            <a:r>
              <a:rPr lang="en-US" dirty="0" smtClean="0"/>
              <a:t>And the particular version is downloaded.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REVIEWER </a:t>
            </a:r>
            <a:r>
              <a:rPr lang="en-US" dirty="0" err="1" smtClean="0"/>
              <a:t>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department is assigned a reviewer.</a:t>
            </a:r>
          </a:p>
          <a:p>
            <a:endParaRPr lang="en-US" dirty="0" smtClean="0"/>
          </a:p>
          <a:p>
            <a:r>
              <a:rPr lang="en-US" dirty="0" smtClean="0"/>
              <a:t>When reviewer logs in , he is shown the list of files which are to be reviewed by him.</a:t>
            </a:r>
          </a:p>
          <a:p>
            <a:endParaRPr lang="en-US" dirty="0" smtClean="0"/>
          </a:p>
          <a:p>
            <a:r>
              <a:rPr lang="en-US" dirty="0" smtClean="0"/>
              <a:t>The reviewer can authorize or reject the new version.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Project Overview</a:t>
            </a:r>
          </a:p>
          <a:p>
            <a:r>
              <a:rPr lang="en-IN" dirty="0" smtClean="0"/>
              <a:t>Recap</a:t>
            </a:r>
          </a:p>
          <a:p>
            <a:r>
              <a:rPr lang="en-IN" dirty="0" smtClean="0"/>
              <a:t>Task assigned for this </a:t>
            </a:r>
            <a:r>
              <a:rPr lang="en-IN" dirty="0" smtClean="0"/>
              <a:t>week</a:t>
            </a:r>
            <a:endParaRPr lang="en-IN" dirty="0" smtClean="0"/>
          </a:p>
          <a:p>
            <a:r>
              <a:rPr lang="en-IN" dirty="0" smtClean="0"/>
              <a:t>Class Diagram</a:t>
            </a:r>
          </a:p>
          <a:p>
            <a:r>
              <a:rPr lang="en-IN" dirty="0" smtClean="0"/>
              <a:t>Add Asset Module</a:t>
            </a:r>
          </a:p>
          <a:p>
            <a:r>
              <a:rPr lang="en-IN" dirty="0" smtClean="0"/>
              <a:t>File upload and download Module</a:t>
            </a:r>
          </a:p>
          <a:p>
            <a:r>
              <a:rPr lang="en-US" dirty="0" smtClean="0"/>
              <a:t>Check In and Check Out</a:t>
            </a:r>
          </a:p>
          <a:p>
            <a:r>
              <a:rPr lang="en-US" dirty="0" smtClean="0"/>
              <a:t>File logs, properties</a:t>
            </a:r>
          </a:p>
          <a:p>
            <a:r>
              <a:rPr lang="en-US" dirty="0" smtClean="0"/>
              <a:t>Reviewer</a:t>
            </a:r>
            <a:endParaRPr lang="en-IN" dirty="0" smtClean="0"/>
          </a:p>
          <a:p>
            <a:r>
              <a:rPr lang="en-IN" dirty="0" smtClean="0"/>
              <a:t>Problems Faced</a:t>
            </a:r>
          </a:p>
          <a:p>
            <a:r>
              <a:rPr lang="en-IN" dirty="0" smtClean="0"/>
              <a:t>Further Enhancements</a:t>
            </a:r>
            <a:endParaRPr lang="en-IN" dirty="0"/>
          </a:p>
          <a:p>
            <a:r>
              <a:rPr lang="en-IN" dirty="0" smtClean="0"/>
              <a:t>Demo</a:t>
            </a:r>
          </a:p>
          <a:p>
            <a:pPr marL="11430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989130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for raw 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alternative of going for a ready made extensions for upload and download</a:t>
            </a:r>
          </a:p>
          <a:p>
            <a:endParaRPr lang="en-US" dirty="0" smtClean="0"/>
          </a:p>
          <a:p>
            <a:r>
              <a:rPr lang="en-US" dirty="0" smtClean="0"/>
              <a:t>But we will loss the control over the process</a:t>
            </a:r>
          </a:p>
          <a:p>
            <a:endParaRPr lang="en-US" dirty="0" smtClean="0"/>
          </a:p>
          <a:p>
            <a:r>
              <a:rPr lang="en-US" dirty="0" smtClean="0"/>
              <a:t>Since we have to add many other features ,we decided to go for hard coding it manually</a:t>
            </a:r>
          </a:p>
          <a:p>
            <a:endParaRPr lang="en-US" dirty="0" smtClean="0"/>
          </a:p>
          <a:p>
            <a:r>
              <a:rPr lang="en-US" dirty="0" smtClean="0"/>
              <a:t>Encryption and decryption(AES-256) are the main features which we will lose if not hard coded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1846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PROBLEMS FACED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At times it become difficult to write Ajax and jQuery for yii inbuilt functionality</a:t>
            </a:r>
          </a:p>
          <a:p>
            <a:r>
              <a:rPr lang="en-US" dirty="0" smtClean="0"/>
              <a:t>The .</a:t>
            </a:r>
            <a:r>
              <a:rPr lang="en-US" dirty="0" err="1" smtClean="0"/>
              <a:t>dat</a:t>
            </a:r>
            <a:r>
              <a:rPr lang="en-US" dirty="0" smtClean="0"/>
              <a:t> file save doesn’t allow the file search and view. </a:t>
            </a:r>
            <a:endParaRPr lang="en-IN" dirty="0" smtClean="0"/>
          </a:p>
          <a:p>
            <a:r>
              <a:rPr lang="en-IN" dirty="0" smtClean="0"/>
              <a:t>Dynamic </a:t>
            </a:r>
            <a:r>
              <a:rPr lang="en-IN" dirty="0" smtClean="0"/>
              <a:t>nature of database, with many foreign relationship and many to many tables</a:t>
            </a:r>
          </a:p>
          <a:p>
            <a:r>
              <a:rPr lang="en-IN" dirty="0" smtClean="0"/>
              <a:t>MVC doesn't allow to pass control to more than one controller at once but we need it as per requirements. </a:t>
            </a:r>
          </a:p>
          <a:p>
            <a:r>
              <a:rPr lang="en-IN" dirty="0" smtClean="0"/>
              <a:t>Many Small  errors which hinders faster </a:t>
            </a:r>
            <a:r>
              <a:rPr lang="en-IN" dirty="0" err="1" smtClean="0"/>
              <a:t>devlopment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15874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Permission based user login and accessing to files( a kind of Role Based Access Control)</a:t>
            </a:r>
          </a:p>
          <a:p>
            <a:r>
              <a:rPr lang="en-US" dirty="0" smtClean="0"/>
              <a:t>Search engine functionality to our </a:t>
            </a:r>
            <a:r>
              <a:rPr lang="en-US" dirty="0" smtClean="0"/>
              <a:t>project with encryption</a:t>
            </a:r>
          </a:p>
          <a:p>
            <a:r>
              <a:rPr lang="en-US" dirty="0" smtClean="0"/>
              <a:t>Management of assets</a:t>
            </a:r>
            <a:endParaRPr lang="en-US" dirty="0" smtClean="0"/>
          </a:p>
          <a:p>
            <a:r>
              <a:rPr lang="en-US" dirty="0" smtClean="0"/>
              <a:t>Tagging functionality (with URL) for faster access to different documents in same category or having common tags.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96373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MEDIA BROWSER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Folder for every Organisation.</a:t>
            </a:r>
          </a:p>
          <a:p>
            <a:r>
              <a:rPr lang="en-IN" dirty="0" smtClean="0"/>
              <a:t>Organisation can add directory structure to their folder.</a:t>
            </a:r>
          </a:p>
          <a:p>
            <a:r>
              <a:rPr lang="en-IN" dirty="0" smtClean="0"/>
              <a:t>Upload files to specific folders.</a:t>
            </a:r>
          </a:p>
          <a:p>
            <a:r>
              <a:rPr lang="en-IN" dirty="0" smtClean="0"/>
              <a:t>Images, PPT’s, PDF, DOCS, Videos…</a:t>
            </a:r>
          </a:p>
          <a:p>
            <a:r>
              <a:rPr lang="en-IN" dirty="0" smtClean="0"/>
              <a:t>Can rename , copy, move  and delete directory.</a:t>
            </a:r>
          </a:p>
          <a:p>
            <a:r>
              <a:rPr lang="en-IN" dirty="0" smtClean="0"/>
              <a:t>Can view and download files.</a:t>
            </a:r>
          </a:p>
          <a:p>
            <a:r>
              <a:rPr lang="en-IN" dirty="0" smtClean="0"/>
              <a:t>Using </a:t>
            </a:r>
            <a:r>
              <a:rPr lang="en-IN" dirty="0" err="1" smtClean="0"/>
              <a:t>DDMedia</a:t>
            </a:r>
            <a:r>
              <a:rPr lang="en-IN" dirty="0" smtClean="0"/>
              <a:t> extension and Yii file manager file picker extension.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5992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51560" lvl="3" indent="0">
              <a:buNone/>
            </a:pPr>
            <a:endParaRPr lang="en-IN" sz="7200" dirty="0" smtClean="0"/>
          </a:p>
          <a:p>
            <a:pPr marL="1051560" lvl="3" indent="0">
              <a:buNone/>
            </a:pPr>
            <a:r>
              <a:rPr lang="en-IN" sz="7200" dirty="0" smtClean="0">
                <a:solidFill>
                  <a:schemeClr val="accent3">
                    <a:lumMod val="50000"/>
                  </a:schemeClr>
                </a:solidFill>
              </a:rPr>
              <a:t>Thank you</a:t>
            </a:r>
          </a:p>
          <a:p>
            <a:pPr marL="1051560" lvl="3" indent="0">
              <a:buNone/>
            </a:pPr>
            <a:endParaRPr lang="en-IN" sz="7200" dirty="0">
              <a:solidFill>
                <a:schemeClr val="accent3">
                  <a:lumMod val="50000"/>
                </a:schemeClr>
              </a:solidFill>
            </a:endParaRPr>
          </a:p>
          <a:p>
            <a:pPr marL="1051560" lvl="3" indent="0">
              <a:buNone/>
            </a:pPr>
            <a:r>
              <a:rPr lang="en-IN" sz="7200" dirty="0" smtClean="0">
                <a:solidFill>
                  <a:schemeClr val="accent3">
                    <a:lumMod val="50000"/>
                  </a:schemeClr>
                </a:solidFill>
              </a:rPr>
              <a:t>				</a:t>
            </a:r>
            <a:endParaRPr lang="en-IN" sz="3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051560" lvl="3" indent="0">
              <a:buNone/>
            </a:pPr>
            <a:r>
              <a:rPr lang="en-IN" sz="30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IN" sz="3000" dirty="0" smtClean="0">
                <a:solidFill>
                  <a:schemeClr val="accent3">
                    <a:lumMod val="50000"/>
                  </a:schemeClr>
                </a:solidFill>
              </a:rPr>
              <a:t>			CDEEP: MAM</a:t>
            </a:r>
            <a:endParaRPr lang="en-IN" sz="3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88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7620000" cy="4800600"/>
          </a:xfrm>
        </p:spPr>
        <p:txBody>
          <a:bodyPr>
            <a:normAutofit fontScale="77500" lnSpcReduction="20000"/>
          </a:bodyPr>
          <a:lstStyle/>
          <a:p>
            <a:endParaRPr lang="en-IN" dirty="0" smtClean="0"/>
          </a:p>
          <a:p>
            <a:r>
              <a:rPr lang="en-IN" sz="3800" dirty="0" smtClean="0"/>
              <a:t>A professional software repository which allows users </a:t>
            </a:r>
            <a:r>
              <a:rPr lang="en-GB" sz="3800" dirty="0"/>
              <a:t>to store any digital asset</a:t>
            </a:r>
            <a:r>
              <a:rPr lang="en-IN" sz="3800" dirty="0" smtClean="0"/>
              <a:t>.</a:t>
            </a:r>
          </a:p>
          <a:p>
            <a:r>
              <a:rPr lang="en-IN" sz="3800" dirty="0" smtClean="0"/>
              <a:t>Software will centrally store and manage all digital assets.</a:t>
            </a:r>
          </a:p>
          <a:p>
            <a:r>
              <a:rPr lang="en-IN" sz="3800" dirty="0" smtClean="0"/>
              <a:t>Dynamic </a:t>
            </a:r>
            <a:r>
              <a:rPr lang="en-IN" sz="3800" dirty="0"/>
              <a:t>o</a:t>
            </a:r>
            <a:r>
              <a:rPr lang="en-IN" sz="3800" dirty="0" smtClean="0"/>
              <a:t>rganization structure.</a:t>
            </a:r>
          </a:p>
          <a:p>
            <a:r>
              <a:rPr lang="en-GB" sz="3800" dirty="0"/>
              <a:t>G</a:t>
            </a:r>
            <a:r>
              <a:rPr lang="en-GB" sz="3800" dirty="0" smtClean="0"/>
              <a:t>ives </a:t>
            </a:r>
            <a:r>
              <a:rPr lang="en-GB" sz="3800" dirty="0"/>
              <a:t>the limited access to users with tracking </a:t>
            </a:r>
            <a:r>
              <a:rPr lang="en-GB" sz="3800" dirty="0" smtClean="0"/>
              <a:t>feature.</a:t>
            </a:r>
            <a:endParaRPr lang="en-IN" sz="3800" dirty="0" smtClean="0"/>
          </a:p>
          <a:p>
            <a:r>
              <a:rPr lang="en-IN" sz="3800" dirty="0"/>
              <a:t>One place for all your queries</a:t>
            </a:r>
            <a:r>
              <a:rPr lang="en-IN" sz="3800" dirty="0" smtClean="0"/>
              <a:t>.</a:t>
            </a:r>
          </a:p>
          <a:p>
            <a:r>
              <a:rPr lang="en-IN" sz="3800" dirty="0" smtClean="0"/>
              <a:t>Videos + Documents + Images + Slides + Audio.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707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373563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endParaRPr lang="en-IN" sz="2800" dirty="0" smtClean="0"/>
          </a:p>
          <a:p>
            <a:endParaRPr lang="en-IN" sz="2800" dirty="0" smtClean="0"/>
          </a:p>
          <a:p>
            <a:r>
              <a:rPr lang="en-IN" sz="2600" dirty="0" smtClean="0"/>
              <a:t>Why use a framework.</a:t>
            </a:r>
          </a:p>
          <a:p>
            <a:r>
              <a:rPr lang="en-IN" sz="2600" dirty="0" smtClean="0"/>
              <a:t>Various PHP frameworks available,</a:t>
            </a:r>
            <a:r>
              <a:rPr lang="en-US" sz="2600" dirty="0" smtClean="0"/>
              <a:t>Why use YII,</a:t>
            </a:r>
            <a:r>
              <a:rPr lang="en-IN" sz="2600" dirty="0" smtClean="0"/>
              <a:t>GII AND CRUD.</a:t>
            </a:r>
          </a:p>
          <a:p>
            <a:r>
              <a:rPr lang="en-IN" sz="2600" dirty="0" smtClean="0"/>
              <a:t>Organisation Registration.</a:t>
            </a:r>
          </a:p>
          <a:p>
            <a:r>
              <a:rPr lang="en-IN" sz="2600" dirty="0" smtClean="0"/>
              <a:t>OU </a:t>
            </a:r>
            <a:r>
              <a:rPr lang="en-IN" sz="2600" dirty="0"/>
              <a:t>structure represented by JSTREE</a:t>
            </a:r>
            <a:r>
              <a:rPr lang="en-IN" sz="2600" dirty="0" smtClean="0"/>
              <a:t>.</a:t>
            </a:r>
          </a:p>
          <a:p>
            <a:r>
              <a:rPr lang="en-IN" sz="2600" dirty="0" smtClean="0"/>
              <a:t>Admin Module</a:t>
            </a:r>
          </a:p>
          <a:p>
            <a:r>
              <a:rPr lang="en-US" sz="2600" dirty="0" smtClean="0"/>
              <a:t>Add asset module</a:t>
            </a:r>
          </a:p>
          <a:p>
            <a:r>
              <a:rPr lang="en-US" sz="2600" dirty="0" smtClean="0"/>
              <a:t>Check in and check out</a:t>
            </a:r>
          </a:p>
          <a:p>
            <a:r>
              <a:rPr lang="en-US" sz="2600" dirty="0" smtClean="0"/>
              <a:t>Maintenance of file access logs</a:t>
            </a:r>
          </a:p>
          <a:p>
            <a:r>
              <a:rPr lang="en-US" sz="2600" dirty="0" smtClean="0"/>
              <a:t>Maintenance of versions of files</a:t>
            </a:r>
            <a:endParaRPr lang="en-IN" sz="2600" dirty="0" smtClean="0"/>
          </a:p>
          <a:p>
            <a:pPr marL="114300" indent="0">
              <a:buNone/>
            </a:pPr>
            <a:endParaRPr lang="en-IN" sz="2800" dirty="0" smtClean="0"/>
          </a:p>
          <a:p>
            <a:endParaRPr lang="en-IN" sz="2800" dirty="0" smtClean="0"/>
          </a:p>
          <a:p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pPr lvl="2"/>
            <a:endParaRPr lang="en-IN" dirty="0" smtClean="0"/>
          </a:p>
          <a:p>
            <a:pPr marL="77724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909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ASSIGNED FOR THIS WEEK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File Upload Module.</a:t>
            </a:r>
          </a:p>
          <a:p>
            <a:r>
              <a:rPr lang="en-IN" dirty="0" smtClean="0"/>
              <a:t>File Download Module.</a:t>
            </a:r>
          </a:p>
          <a:p>
            <a:r>
              <a:rPr lang="en-IN" dirty="0" smtClean="0"/>
              <a:t>Add asset Module.</a:t>
            </a:r>
          </a:p>
          <a:p>
            <a:r>
              <a:rPr lang="en-US" dirty="0" smtClean="0"/>
              <a:t>File properties.</a:t>
            </a:r>
            <a:endParaRPr lang="en-IN" dirty="0" smtClean="0"/>
          </a:p>
          <a:p>
            <a:r>
              <a:rPr lang="en-IN" dirty="0" smtClean="0"/>
              <a:t>Check in.</a:t>
            </a:r>
          </a:p>
          <a:p>
            <a:r>
              <a:rPr lang="en-US" dirty="0" smtClean="0"/>
              <a:t>Check out</a:t>
            </a:r>
            <a:r>
              <a:rPr lang="en-IN" dirty="0" smtClean="0"/>
              <a:t>.</a:t>
            </a:r>
          </a:p>
          <a:p>
            <a:r>
              <a:rPr lang="en-US" dirty="0" smtClean="0"/>
              <a:t>Reviewer module</a:t>
            </a:r>
          </a:p>
          <a:p>
            <a:endParaRPr lang="en-I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02236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Design Phase of the ER Diagram</a:t>
            </a:r>
          </a:p>
          <a:p>
            <a:r>
              <a:rPr lang="en-IN" dirty="0" smtClean="0"/>
              <a:t>It converts the Valid ERD entity into a class model with attributes and functions</a:t>
            </a:r>
          </a:p>
          <a:p>
            <a:r>
              <a:rPr lang="en-IN" dirty="0" smtClean="0"/>
              <a:t>Also shows the relationship existing between different classes</a:t>
            </a:r>
          </a:p>
          <a:p>
            <a:pPr marL="114300" indent="0">
              <a:buNone/>
            </a:pPr>
            <a:r>
              <a:rPr lang="en-IN" dirty="0" smtClean="0"/>
              <a:t>	#one to one relationship</a:t>
            </a:r>
          </a:p>
          <a:p>
            <a:pPr marL="114300" indent="0">
              <a:buNone/>
            </a:pPr>
            <a:r>
              <a:rPr lang="en-IN" dirty="0"/>
              <a:t>	</a:t>
            </a:r>
            <a:r>
              <a:rPr lang="en-IN" dirty="0" smtClean="0"/>
              <a:t>#one to many</a:t>
            </a:r>
          </a:p>
          <a:p>
            <a:pPr marL="114300" indent="0">
              <a:buNone/>
            </a:pPr>
            <a:r>
              <a:rPr lang="en-IN" dirty="0"/>
              <a:t>	</a:t>
            </a:r>
            <a:r>
              <a:rPr lang="en-IN" dirty="0" smtClean="0"/>
              <a:t>#many to one</a:t>
            </a:r>
          </a:p>
          <a:p>
            <a:pPr marL="114300" indent="0">
              <a:buNone/>
            </a:pPr>
            <a:r>
              <a:rPr lang="en-IN" dirty="0"/>
              <a:t>	</a:t>
            </a:r>
            <a:r>
              <a:rPr lang="en-IN" dirty="0" smtClean="0"/>
              <a:t>#many to many</a:t>
            </a:r>
            <a:r>
              <a:rPr lang="en-IN" dirty="0"/>
              <a:t>	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0784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model-page-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="" xmlns:p14="http://schemas.microsoft.com/office/powerpoint/2010/main" val="363805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Provides uploading any kind of files to the server for valid users.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valid means having the permission to do so</a:t>
            </a:r>
          </a:p>
          <a:p>
            <a:r>
              <a:rPr lang="en-US" dirty="0" smtClean="0"/>
              <a:t>Uploaded file will be stored  in a dynamically created folder having the name same as  organization id (ORG_ID) </a:t>
            </a:r>
          </a:p>
          <a:p>
            <a:r>
              <a:rPr lang="en-US" dirty="0" smtClean="0"/>
              <a:t>It will have further nesting as category folder under which the file has been uploaded within organization</a:t>
            </a:r>
          </a:p>
          <a:p>
            <a:r>
              <a:rPr lang="en-US" dirty="0" smtClean="0"/>
              <a:t>Renaming of any file to “assetId.dat” before storing will  be done on a fly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8234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DOWNLOAD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Downloading feature to the valid user for the uploaded files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Conversion of .</a:t>
            </a:r>
            <a:r>
              <a:rPr lang="en-US" dirty="0" err="1" smtClean="0"/>
              <a:t>dat</a:t>
            </a:r>
            <a:r>
              <a:rPr lang="en-US" dirty="0" smtClean="0"/>
              <a:t> file extension to their original extension before downloading starts.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8488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1495</TotalTime>
  <Words>675</Words>
  <Application>Microsoft Office PowerPoint</Application>
  <PresentationFormat>On-screen Show (4:3)</PresentationFormat>
  <Paragraphs>139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Apothecary</vt:lpstr>
      <vt:lpstr>     Media Asset Management                                             CDEEP                                                                                      </vt:lpstr>
      <vt:lpstr>Contents</vt:lpstr>
      <vt:lpstr>Project Overview</vt:lpstr>
      <vt:lpstr>RECAP</vt:lpstr>
      <vt:lpstr>TASK ASSIGNED FOR THIS WEEK</vt:lpstr>
      <vt:lpstr>CLASS DIAGRAM</vt:lpstr>
      <vt:lpstr>Slide 7</vt:lpstr>
      <vt:lpstr>File UPLOAD MODULE</vt:lpstr>
      <vt:lpstr>FILE DOWNLOAD MODULE</vt:lpstr>
      <vt:lpstr>ADD ASSET Module </vt:lpstr>
      <vt:lpstr> </vt:lpstr>
      <vt:lpstr>CHECK OUT MODULE</vt:lpstr>
      <vt:lpstr>Slide 13</vt:lpstr>
      <vt:lpstr>CHECK IN MODULE</vt:lpstr>
      <vt:lpstr>Slide 15</vt:lpstr>
      <vt:lpstr>Slide 16</vt:lpstr>
      <vt:lpstr>Versioning</vt:lpstr>
      <vt:lpstr>Slide 18</vt:lpstr>
      <vt:lpstr>REVIEWER MODULe</vt:lpstr>
      <vt:lpstr>Slide 20</vt:lpstr>
      <vt:lpstr>Slide 21</vt:lpstr>
      <vt:lpstr>Reason for raw coding </vt:lpstr>
      <vt:lpstr>PROBLEMS FACED</vt:lpstr>
      <vt:lpstr>Further enhancement</vt:lpstr>
      <vt:lpstr>MEDIA BROWSER</vt:lpstr>
      <vt:lpstr>Slide 26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php frameworks  and  why do we go for yii framework</dc:title>
  <dc:creator>hp</dc:creator>
  <cp:lastModifiedBy>mvlra</cp:lastModifiedBy>
  <cp:revision>437</cp:revision>
  <dcterms:created xsi:type="dcterms:W3CDTF">2014-05-16T18:42:02Z</dcterms:created>
  <dcterms:modified xsi:type="dcterms:W3CDTF">2014-06-21T04:23:33Z</dcterms:modified>
</cp:coreProperties>
</file>