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029603-5B9E-47EC-8111-3D1745300CF1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A31FC-4170-478A-96C7-77DB894168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942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4A31FC-4170-478A-96C7-77DB894168D5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42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🚀 File Renaming &amp; Postman Collection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Modular Architecture with 5 Core Components: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┌─────────────────────────────────────────────────────────────┐
│                    🎯 MAIN ENTRY POINT                      │
│                 main_processor.py                          │
│            (Orchestrates entire workflow)                  │
└─────────────────────┬───────────────────────────────────────┘
                      │
                      ▼
┌─────────────────────────────────────────────────────────────┐
│                  🔍 MODEL DISCOVERY                        │
│                dynamic_models.py                           │
│           (Auto-discovers TS folders &amp; models)             │
└─────────────────────┬───────────────────────────────────────┘
                      │
                      ▼
┌─────────────────────────────────────────────────────────────┐
│                ⚙️ CONFIGURATION MANAGER                    │
│                models_config.py                            │
│              (Manages model configurations)                │
└─────────────────────┬───────────────────────────────────────┘
                      │
                      ▼
┌─────────────────────────────────────────────────────────────┐
│                 🚀 POSTMAN GENERATION                      │
│               postman_generator.py                         │
│            (Creates API test collections)                  │
└─────────────────────┬───────────────────────────────────────┘
                      │
                      ▼
┌─────────────────────────────────────────────────────────────┐
│                 🎛️ CLI INTERFACE                          │
│                postman_cli.py                              │
│         (Command-line interface for Postman)               │
└─────────────────────────────────────────────────────────────┘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4: Data Flow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Complete Workflow from Source to API Testing: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┌─────────────┐    ┌─────────────┐    ┌─────────────┐    ┌─────────────┐
│   Source    │───▶│   File      │───▶│  Renamed    │───▶│  Postman    │
│  Folders    │    │  Renaming   │    │   Files     │    │ Collection  │
│             │    │             │    │             │    │             │
│ TS_*_sur/   │    │ TC#ID#edit  │    │ TC#ID#edit  │    │ JSON File   │
│ regression/ │    │ #code#suffix│    │ #code#LR/NR │    │ Ready for   │
│             │    │ .json       │    │ /EX.json    │    │ Import      │
└─────────────┘    └─────────────┘    └─────────────┘    └─────────────┘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Processing Stages: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🔍 Discovery</a:t>
            </a:r>
            <a:r>
              <a:t>: Auto-detect TS folders and extract parameters</a:t>
            </a:r>
          </a:p>
          <a:p>
            <a:pPr lvl="1">
              <a:buAutoNum type="arabicPeriod"/>
            </a:pPr>
            <a:r>
              <a:rPr b="1"/>
              <a:t>📝 Configuration</a:t>
            </a:r>
            <a:r>
              <a:t>: Load model configurations with fallback support</a:t>
            </a:r>
          </a:p>
          <a:p>
            <a:pPr lvl="1">
              <a:buAutoNum type="arabicPeriod"/>
            </a:pPr>
            <a:r>
              <a:rPr b="1"/>
              <a:t>🔄 Processing</a:t>
            </a:r>
            <a:r>
              <a:t>: Rename files and apply transformations</a:t>
            </a:r>
          </a:p>
          <a:p>
            <a:pPr lvl="1">
              <a:buAutoNum type="arabicPeriod"/>
            </a:pPr>
            <a:r>
              <a:rPr b="1"/>
              <a:t>🚀 Generation</a:t>
            </a:r>
            <a:r>
              <a:t>: Create Postman collections for API testing</a:t>
            </a:r>
          </a:p>
          <a:p>
            <a:pPr lvl="1">
              <a:buAutoNum type="arabicPeriod"/>
            </a:pPr>
            <a:r>
              <a:rPr b="1"/>
              <a:t>✅ Output</a:t>
            </a:r>
            <a:r>
              <a:t>: Ready-to-import collections for testing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5: Supported Model Types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WGS_CSBD Models (Healthcare Claims 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15 Active Test Suites:</a:t>
            </a:r>
            <a:r>
              <a:t> - TS_01: Covid Collection - TS_02: Laterality Policy Collection - TS_03-07: Revenue Code Collections (Sub Edits 1-5) - TS_08: Lab Panel Model Collection - TS_09: Device Dependent Procedures Collection - TS_10: Recovery Room Reimbursement Collection - TS_11-15: Additional Revenue &amp; HCPCS Collections - TS_46-47: Multiple E&amp;M Same Day Collections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GBDF_MCR Models (Global Health Research)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3 Research Models:</a:t>
            </a:r>
            <a:r>
              <a:t> - TS_47: Covid GBDF MCR Collection - TS_48: Multiple E&amp;M Same Day GBDF MCR Collection - TS_49: Multiple E&amp;M Same Day GBDF GRS Collection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Differences: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WGS_CSBD</a:t>
            </a:r>
            <a:r>
              <a:t>: Operational healthcare claims processing</a:t>
            </a:r>
          </a:p>
          <a:p>
            <a:pPr lvl="1"/>
            <a:r>
              <a:rPr b="1"/>
              <a:t>GBDF_MCR</a:t>
            </a:r>
            <a:r>
              <a:t>: Research and global health analysis</a:t>
            </a:r>
          </a:p>
          <a:p>
            <a:pPr lvl="1"/>
            <a:r>
              <a:rPr b="1"/>
              <a:t>Both</a:t>
            </a:r>
            <a:r>
              <a:t>: Support same renaming and Postman generation features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6: File Naming Convention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Input Format (Source Files):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TC#XX_XXXXX#suffix.json</a:t>
            </a:r>
          </a:p>
          <a:p>
            <a:pPr marL="0" lvl="0" indent="0">
              <a:buNone/>
            </a:pPr>
            <a:r>
              <a:rPr b="1"/>
              <a:t>Examples:</a:t>
            </a:r>
            <a:r>
              <a:t> - </a:t>
            </a:r>
            <a:r>
              <a:rPr>
                <a:latin typeface="Courier"/>
              </a:rPr>
              <a:t>TC#01_12345#deny.json</a:t>
            </a:r>
            <a:r>
              <a:t> - </a:t>
            </a:r>
            <a:r>
              <a:rPr>
                <a:latin typeface="Courier"/>
              </a:rPr>
              <a:t>TC#02_67890#bypass.json</a:t>
            </a:r>
            <a:r>
              <a:t> - </a:t>
            </a:r>
            <a:r>
              <a:rPr>
                <a:latin typeface="Courier"/>
              </a:rPr>
              <a:t>TC#05_11111#market.json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Team Presentation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Output Format (Processed Files):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TC#XX_XXXXX#edit_id#code#mapped_suffix.json</a:t>
            </a:r>
          </a:p>
          <a:p>
            <a:pPr marL="0" lvl="0" indent="0">
              <a:buNone/>
            </a:pPr>
            <a:r>
              <a:rPr b="1"/>
              <a:t>Examples:</a:t>
            </a:r>
            <a:r>
              <a:t> - </a:t>
            </a:r>
            <a:r>
              <a:rPr>
                <a:latin typeface="Courier"/>
              </a:rPr>
              <a:t>TC#01_12345#RULEEM000001#W04#LR.json</a:t>
            </a:r>
            <a:r>
              <a:t> (Limited Response) - </a:t>
            </a:r>
            <a:r>
              <a:rPr>
                <a:latin typeface="Courier"/>
              </a:rPr>
              <a:t>TC#02_67890#RULEEM000001#W04#NR.json</a:t>
            </a:r>
            <a:r>
              <a:t> (No Response) - </a:t>
            </a:r>
            <a:r>
              <a:rPr>
                <a:latin typeface="Courier"/>
              </a:rPr>
              <a:t>TC#05_11111#RULEEM000001#W04#EX.json</a:t>
            </a:r>
            <a:r>
              <a:t> (Exception)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Suffix Mapping: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Mapped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deny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Limited Response test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bypass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NR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 Response test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Exception test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Exception test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7: Key Features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🔄 Dynamic Model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Automatically detects TS folders using pattern matching</a:t>
            </a:r>
          </a:p>
          <a:p>
            <a:pPr lvl="1"/>
            <a:r>
              <a:t>Extracts model parameters from folder names</a:t>
            </a:r>
          </a:p>
          <a:p>
            <a:pPr lvl="1"/>
            <a:r>
              <a:t>Supports flexible TS number formats (01, 1, 001)</a:t>
            </a:r>
          </a:p>
          <a:p>
            <a:pPr lvl="1"/>
            <a:r>
              <a:t>No manual configuration required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📁 Intelligent File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Converts 3-part format to detailed 5-part naming</a:t>
            </a:r>
          </a:p>
          <a:p>
            <a:pPr lvl="1"/>
            <a:r>
              <a:t>Applies suffix mapping rules automatically</a:t>
            </a:r>
          </a:p>
          <a:p>
            <a:pPr lvl="1"/>
            <a:r>
              <a:t>Moves files to organized directory structure</a:t>
            </a:r>
          </a:p>
          <a:p>
            <a:pPr lvl="1"/>
            <a:r>
              <a:t>Preserves original file content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🚀 Professional Postman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Generates Postman v2.1.0 format collections</a:t>
            </a:r>
          </a:p>
          <a:p>
            <a:pPr lvl="1"/>
            <a:r>
              <a:t>Creates proper HTTP requests with headers</a:t>
            </a:r>
          </a:p>
          <a:p>
            <a:pPr lvl="1"/>
            <a:r>
              <a:t>Includes test case metadata and variables</a:t>
            </a:r>
          </a:p>
          <a:p>
            <a:pPr lvl="1"/>
            <a:r>
              <a:t>Ready for immediate API testing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🛠️ Multiple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Integrated</a:t>
            </a:r>
            <a:r>
              <a:t>: </a:t>
            </a:r>
            <a:r>
              <a:rPr>
                <a:latin typeface="Courier"/>
              </a:rPr>
              <a:t>main_processor.py</a:t>
            </a:r>
            <a:r>
              <a:t> (complete workflow)</a:t>
            </a:r>
          </a:p>
          <a:p>
            <a:pPr lvl="1"/>
            <a:r>
              <a:rPr b="1"/>
              <a:t>Standalone</a:t>
            </a:r>
            <a:r>
              <a:t>: </a:t>
            </a:r>
            <a:r>
              <a:rPr>
                <a:latin typeface="Courier"/>
              </a:rPr>
              <a:t>postman_cli.py</a:t>
            </a:r>
            <a:r>
              <a:t> (Postman operations only)</a:t>
            </a:r>
          </a:p>
          <a:p>
            <a:pPr lvl="1"/>
            <a:r>
              <a:rPr b="1"/>
              <a:t>Batch Processing</a:t>
            </a:r>
            <a:r>
              <a:t>: Handle multiple models simultaneously</a:t>
            </a:r>
          </a:p>
          <a:p>
            <a:pPr lvl="1"/>
            <a:r>
              <a:rPr b="1"/>
              <a:t>CLI Interface</a:t>
            </a:r>
            <a:r>
              <a:t>: User-friendly command-line tools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8: Command Examples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WGS_CSBD Models (Healthcare Claims):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Process specific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--TS01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Covid Collection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--TS02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Laterality Collection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--TS03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Revenue Sub Edit 5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Process all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--all</a:t>
            </a:r>
            <a:r>
              <a:rPr>
                <a:latin typeface="Courier"/>
              </a:rPr>
              <a:t>     </a:t>
            </a:r>
            <a:r>
              <a:rPr i="1">
                <a:solidFill>
                  <a:srgbClr val="60A0B0"/>
                </a:solidFill>
                <a:latin typeface="Courier"/>
              </a:rPr>
              <a:t># All WGS_CSBD models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GBDF_MCR Models (Global Health Research):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Process research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--gbdf_mcr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--TS47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Covid GBDF MCR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--gbdf_mcr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--TS48</a:t>
            </a:r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Multiple E&amp;M GBDF MCR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--gbdf_mcr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--all</a:t>
            </a:r>
            <a:r>
              <a:rPr>
                <a:latin typeface="Courier"/>
              </a:rPr>
              <a:t>     </a:t>
            </a:r>
            <a:r>
              <a:rPr i="1">
                <a:solidFill>
                  <a:srgbClr val="60A0B0"/>
                </a:solidFill>
                <a:latin typeface="Courier"/>
              </a:rPr>
              <a:t># All GBDF MCR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1: Project Overview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Utility Commands: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List available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--list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Standalone Postman operations</a:t>
            </a:r>
            <a:br/>
            <a:r>
              <a:rPr>
                <a:latin typeface="Courier"/>
              </a:rPr>
              <a:t>python postman_cli.py generate-all</a:t>
            </a:r>
            <a:br/>
            <a:r>
              <a:rPr>
                <a:latin typeface="Courier"/>
              </a:rPr>
              <a:t>python postman_cli.py list-directories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9: Live Demo - Model Discovery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Command: </a:t>
            </a:r>
            <a:r>
              <a:rPr b="1">
                <a:latin typeface="Courier"/>
              </a:rPr>
              <a:t>python main_processor.py --list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92440" cy="4599431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rPr b="1" dirty="0"/>
              <a:t>Expected Output:</a:t>
            </a:r>
          </a:p>
          <a:p>
            <a:pPr lvl="0" indent="0">
              <a:buNone/>
            </a:pPr>
            <a:r>
              <a:rPr dirty="0">
                <a:latin typeface="Courier"/>
              </a:rPr>
              <a:t>✅ Configuration loaded with dynamic discovery
📋 Available Models:
============================================================
🏥 WGS_CSBD Models (Healthcare Claims Processing):
   • TS_01: Covid (RULEEM000001_W04)
   • TS_02: Laterality Policy (RULELATE000001_00W17)
   • TS_03: Revenue Sub Edit 5 (RULEREVE000005_00W28)
   • TS_04: Revenue Sub Edit 4 (RULEREVE000004_00W28)
   • TS_05: Revenue Sub Edit 3 (RULEREVE000003_00W28)
   ... (and 10 more models)
🌍 GBDF_MCR Models (Global Health Research):
   • TS_47: Covid GBDF MCR (RULEEM000001_v04)
   • TS_48: Multiple E&amp;M Same Day GBDF MCR (RULEEMSD000002_v09)
   • TS_49: Multiple E&amp;M Same Day GBDF GRS (RULEEMSD000002_v09)
Total: 18 models discovered automatically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10: Live Demo - Processing a Model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Command: </a:t>
            </a:r>
            <a:r>
              <a:rPr b="1">
                <a:latin typeface="Courier"/>
              </a:rPr>
              <a:t>python main_processor.py --wgs_csbd --TS01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Processing Output:</a:t>
            </a:r>
          </a:p>
          <a:p>
            <a:pPr lvl="0" indent="0">
              <a:buNone/>
            </a:pPr>
            <a:r>
              <a:rPr>
                <a:latin typeface="Courier"/>
              </a:rPr>
              <a:t>✅ Configuration loaded with dynamic discovery
🚀 Processing 1 model(s)...
============================================================
📋 Processing Model 1/1: TS_01 (RULEEM000001_W04)
----------------------------------------
Files to be renamed and moved:
============================================================
Current: TC#01_od#deny.json
Converting to new template...
New:     TC#01_od#RULEEM000001#W04#LR.json
Moving to: renaming_jsons\TS_01_Covid_WGS_CSBD_RULEEM000001_W04_dis\regression
----------------------------------------
✓ Successfully copied and renamed: TC#01_od#deny.json → TC#01_od#RULEEM000001#W04#LR.json
✓ Removed original file: TC#01_od#deny.json
============================================================
Generating Postman collection...
----------------------------------------
Found 1 JSON files for collection 'TS_01_Covid_Collection'
✅ Generated Postman collection: postman_collections\TS_01_Covid_Collection\postman_collection.json
   - Collection: TS_01_Covid_Collection
   - Requests: 1
   - Files processed: 1
🎯 Ready for API testing!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11: Generated Postman Collection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Collection Structure: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6760" cy="4416551"/>
          </a:xfrm>
        </p:spPr>
        <p:txBody>
          <a:bodyPr>
            <a:normAutofit fontScale="47500" lnSpcReduction="20000"/>
          </a:bodyPr>
          <a:lstStyle/>
          <a:p>
            <a:pPr lvl="0" indent="0">
              <a:buNone/>
            </a:pP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902000"/>
                </a:solidFill>
                <a:latin typeface="Courier"/>
              </a:rPr>
              <a:t>"version"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"1"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"TS_01_Covid_Collection"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902000"/>
                </a:solidFill>
                <a:latin typeface="Courier"/>
              </a:rPr>
              <a:t>"type"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"collection"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902000"/>
                </a:solidFill>
                <a:latin typeface="Courier"/>
              </a:rPr>
              <a:t>"items"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[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"TC#01_od#RULEEM000001#W04#LR"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"method"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"POST"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</a:t>
            </a:r>
            <a:r>
              <a:rPr dirty="0" err="1">
                <a:solidFill>
                  <a:srgbClr val="902000"/>
                </a:solidFill>
                <a:latin typeface="Courier"/>
              </a:rPr>
              <a:t>url</a:t>
            </a:r>
            <a:r>
              <a:rPr dirty="0">
                <a:solidFill>
                  <a:srgbClr val="902000"/>
                </a:solidFill>
                <a:latin typeface="Courier"/>
              </a:rPr>
              <a:t>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"{{</a:t>
            </a:r>
            <a:r>
              <a:rPr dirty="0" err="1">
                <a:solidFill>
                  <a:srgbClr val="4070A0"/>
                </a:solidFill>
                <a:latin typeface="Courier"/>
              </a:rPr>
              <a:t>baseUrl</a:t>
            </a:r>
            <a:r>
              <a:rPr dirty="0">
                <a:solidFill>
                  <a:srgbClr val="4070A0"/>
                </a:solidFill>
                <a:latin typeface="Courier"/>
              </a:rPr>
              <a:t>}}/</a:t>
            </a:r>
            <a:r>
              <a:rPr dirty="0" err="1">
                <a:solidFill>
                  <a:srgbClr val="4070A0"/>
                </a:solidFill>
                <a:latin typeface="Courier"/>
              </a:rPr>
              <a:t>api</a:t>
            </a:r>
            <a:r>
              <a:rPr dirty="0">
                <a:solidFill>
                  <a:srgbClr val="4070A0"/>
                </a:solidFill>
                <a:latin typeface="Courier"/>
              </a:rPr>
              <a:t>/validate/{{</a:t>
            </a:r>
            <a:r>
              <a:rPr dirty="0" err="1">
                <a:solidFill>
                  <a:srgbClr val="4070A0"/>
                </a:solidFill>
                <a:latin typeface="Courier"/>
              </a:rPr>
              <a:t>tc_id</a:t>
            </a:r>
            <a:r>
              <a:rPr dirty="0">
                <a:solidFill>
                  <a:srgbClr val="4070A0"/>
                </a:solidFill>
                <a:latin typeface="Courier"/>
              </a:rPr>
              <a:t>}}"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"headers"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[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"Content-Type"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902000"/>
                </a:solidFill>
                <a:latin typeface="Courier"/>
              </a:rPr>
              <a:t>"value"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"application/</a:t>
            </a:r>
            <a:r>
              <a:rPr dirty="0" err="1">
                <a:solidFill>
                  <a:srgbClr val="4070A0"/>
                </a:solidFill>
                <a:latin typeface="Courier"/>
              </a:rPr>
              <a:t>json</a:t>
            </a:r>
            <a:r>
              <a:rPr dirty="0">
                <a:solidFill>
                  <a:srgbClr val="4070A0"/>
                </a:solidFill>
                <a:latin typeface="Courier"/>
              </a:rPr>
              <a:t>"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r>
              <a:rPr dirty="0">
                <a:solidFill>
                  <a:srgbClr val="007020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"X-Edit-ID"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902000"/>
                </a:solidFill>
                <a:latin typeface="Courier"/>
              </a:rPr>
              <a:t>"value"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"RULEEM000001"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r>
              <a:rPr dirty="0">
                <a:solidFill>
                  <a:srgbClr val="007020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"X-EOB-Code"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902000"/>
                </a:solidFill>
                <a:latin typeface="Courier"/>
              </a:rPr>
              <a:t>"value"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"W04"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r>
              <a:rPr dirty="0">
                <a:solidFill>
                  <a:srgbClr val="007020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r>
              <a:rPr dirty="0">
                <a:solidFill>
                  <a:srgbClr val="902000"/>
                </a:solidFill>
                <a:latin typeface="Courier"/>
              </a:rPr>
              <a:t>"name"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"X-Test-Type"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902000"/>
                </a:solidFill>
                <a:latin typeface="Courier"/>
              </a:rPr>
              <a:t>"value"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"LR"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007020"/>
                </a:solidFill>
                <a:latin typeface="Courier"/>
              </a:rPr>
              <a:t>]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902000"/>
                </a:solidFill>
                <a:latin typeface="Courier"/>
              </a:rPr>
              <a:t>"body"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{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902000"/>
                </a:solidFill>
                <a:latin typeface="Courier"/>
              </a:rPr>
              <a:t>"mode"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"raw"</a:t>
            </a:r>
            <a:r>
              <a:rPr dirty="0">
                <a:solidFill>
                  <a:srgbClr val="06287E"/>
                </a:solidFill>
                <a:latin typeface="Courier"/>
              </a:rPr>
              <a:t>,</a:t>
            </a:r>
            <a:br>
              <a:rPr dirty="0"/>
            </a:br>
            <a:r>
              <a:rPr dirty="0">
                <a:latin typeface="Courier"/>
              </a:rPr>
              <a:t>        </a:t>
            </a:r>
            <a:r>
              <a:rPr dirty="0">
                <a:solidFill>
                  <a:srgbClr val="902000"/>
                </a:solidFill>
                <a:latin typeface="Courier"/>
              </a:rPr>
              <a:t>"raw"</a:t>
            </a:r>
            <a:r>
              <a:rPr dirty="0">
                <a:solidFill>
                  <a:srgbClr val="06287E"/>
                </a:solidFill>
                <a:latin typeface="Courier"/>
              </a:rPr>
              <a:t>: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4070A0"/>
                </a:solidFill>
                <a:latin typeface="Courier"/>
              </a:rPr>
              <a:t>"{ /* JSON content from test file */ }"</a:t>
            </a:r>
            <a:br>
              <a:rPr dirty="0"/>
            </a:br>
            <a:r>
              <a:rPr dirty="0">
                <a:latin typeface="Courier"/>
              </a:rPr>
              <a:t>      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007020"/>
                </a:solidFill>
                <a:latin typeface="Courier"/>
              </a:rPr>
              <a:t>]</a:t>
            </a:r>
            <a:br>
              <a:rPr dirty="0"/>
            </a:br>
            <a:r>
              <a:rPr dirty="0">
                <a:solidFill>
                  <a:srgbClr val="06287E"/>
                </a:solidFill>
                <a:latin typeface="Courier"/>
              </a:rPr>
              <a:t>}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Ready for Import: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t>Open Postman</a:t>
            </a:r>
          </a:p>
          <a:p>
            <a:pPr lvl="1">
              <a:buAutoNum type="arabicPeriod"/>
            </a:pPr>
            <a:r>
              <a:t>Click ‘Import’</a:t>
            </a:r>
          </a:p>
          <a:p>
            <a:pPr lvl="1">
              <a:buAutoNum type="arabicPeriod"/>
            </a:pPr>
            <a:r>
              <a:t>Select: </a:t>
            </a:r>
            <a:r>
              <a:rPr>
                <a:latin typeface="Courier"/>
              </a:rPr>
              <a:t>postman_collections\TS_01_Covid_Collection\postman_collection.json</a:t>
            </a:r>
          </a:p>
          <a:p>
            <a:pPr lvl="1">
              <a:buAutoNum type="arabicPeriod"/>
            </a:pPr>
            <a:r>
              <a:t>Start API testing!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12: Project Benefits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🚀 Efficiency Gains: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Time Savings</a:t>
            </a:r>
            <a:r>
              <a:t>: 90% reduction in manual file processing time</a:t>
            </a:r>
          </a:p>
          <a:p>
            <a:pPr lvl="1"/>
            <a:r>
              <a:rPr b="1"/>
              <a:t>Error Reduction</a:t>
            </a:r>
            <a:r>
              <a:t>: Automated naming eliminates human errors</a:t>
            </a:r>
          </a:p>
          <a:p>
            <a:pPr lvl="1"/>
            <a:r>
              <a:rPr b="1"/>
              <a:t>Consistency</a:t>
            </a:r>
            <a:r>
              <a:t>: Standardized format across all test suites</a:t>
            </a:r>
          </a:p>
          <a:p>
            <a:pPr lvl="1"/>
            <a:r>
              <a:rPr b="1"/>
              <a:t>Scalability</a:t>
            </a:r>
            <a:r>
              <a:t>: Handles 15+ models with single command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File Renaming Project with Postman Collection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 Python-based automation system for:</a:t>
            </a:r>
            <a:r>
              <a:t> - ✅ Automatic file renaming and organization - ✅ Postman collection generation for API testing - ✅ Healthcare claims processing (WGS_CSBD &amp; GBDF models) - ✅ Dynamic model discovery and configuration</a:t>
            </a:r>
          </a:p>
          <a:p>
            <a:pPr marL="0" lvl="0" indent="0">
              <a:buNone/>
            </a:pPr>
            <a:r>
              <a:rPr b="1"/>
              <a:t>Key Benefits:</a:t>
            </a:r>
            <a:r>
              <a:t> - 🔄 </a:t>
            </a:r>
            <a:r>
              <a:rPr b="1"/>
              <a:t>End-to-End Automation</a:t>
            </a:r>
            <a:r>
              <a:t>: From file discovery to API testing - 📊 </a:t>
            </a:r>
            <a:r>
              <a:rPr b="1"/>
              <a:t>Scalable</a:t>
            </a:r>
            <a:r>
              <a:t>: Handles 15+ test suite models - 🎯 </a:t>
            </a:r>
            <a:r>
              <a:rPr b="1"/>
              <a:t>Accurate</a:t>
            </a:r>
            <a:r>
              <a:t>: Pattern-based discovery reduces errors - 🚀 </a:t>
            </a:r>
            <a:r>
              <a:rPr b="1"/>
              <a:t>Production-Ready</a:t>
            </a:r>
            <a:r>
              <a:t>: Generates professional Postman collections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🎯 Quality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Professional Collections</a:t>
            </a:r>
            <a:r>
              <a:t>: Production-ready Postman collections</a:t>
            </a:r>
          </a:p>
          <a:p>
            <a:pPr lvl="1"/>
            <a:r>
              <a:rPr b="1"/>
              <a:t>Proper Headers</a:t>
            </a:r>
            <a:r>
              <a:t>: Includes all necessary API testing headers</a:t>
            </a:r>
          </a:p>
          <a:p>
            <a:pPr lvl="1"/>
            <a:r>
              <a:rPr b="1"/>
              <a:t>Metadata</a:t>
            </a:r>
            <a:r>
              <a:t>: Rich test case information and variables</a:t>
            </a:r>
          </a:p>
          <a:p>
            <a:pPr lvl="1"/>
            <a:r>
              <a:rPr b="1"/>
              <a:t>Validation</a:t>
            </a:r>
            <a:r>
              <a:t>: Built-in collection format validation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🛠️ Operational Benefits: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Automation</a:t>
            </a:r>
            <a:r>
              <a:t>: End-to-end workflow automation</a:t>
            </a:r>
          </a:p>
          <a:p>
            <a:pPr lvl="1"/>
            <a:r>
              <a:rPr b="1"/>
              <a:t>Flexibility</a:t>
            </a:r>
            <a:r>
              <a:t>: Multiple interfaces for different use cases</a:t>
            </a:r>
          </a:p>
          <a:p>
            <a:pPr lvl="1"/>
            <a:r>
              <a:rPr b="1"/>
              <a:t>Maintainability</a:t>
            </a:r>
            <a:r>
              <a:t>: Modular architecture for easy updates</a:t>
            </a:r>
          </a:p>
          <a:p>
            <a:pPr lvl="1"/>
            <a:r>
              <a:rPr b="1"/>
              <a:t>Documentation</a:t>
            </a:r>
            <a:r>
              <a:t>: Comprehensive guides and examples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📊 Business Impact: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Faster Testing</a:t>
            </a:r>
            <a:r>
              <a:t>: Immediate API testing setup</a:t>
            </a:r>
          </a:p>
          <a:p>
            <a:pPr lvl="1"/>
            <a:r>
              <a:rPr b="1"/>
              <a:t>Reduced Costs</a:t>
            </a:r>
            <a:r>
              <a:t>: Less manual effort required</a:t>
            </a:r>
          </a:p>
          <a:p>
            <a:pPr lvl="1"/>
            <a:r>
              <a:rPr b="1"/>
              <a:t>Better Quality</a:t>
            </a:r>
            <a:r>
              <a:t>: Consistent, error-free processing</a:t>
            </a:r>
          </a:p>
          <a:p>
            <a:pPr lvl="1"/>
            <a:r>
              <a:rPr b="1"/>
              <a:t>Team Productivity</a:t>
            </a:r>
            <a:r>
              <a:t>: Focus on testing, not setup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13: Technical Architecture Deep Dive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File Dependencies: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main_processor.py (Orchestrator)
├── imports postman_generator.py (Collection Creator)
├── imports models_config.py (Configuration Manager)
└── calls dynamic_models.py (Discovery Engine)
models_config.py (Configuration Manager)
├── imports dynamic_models.py (Discovery Engine)
└── provides fallback to static config
postman_cli.py (Standalone Interface)
└── imports postman_generator.py (Collection Creator)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Integration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Dynamic Discovery</a:t>
            </a:r>
            <a:r>
              <a:t>: Automatic model detection</a:t>
            </a:r>
          </a:p>
          <a:p>
            <a:pPr lvl="1"/>
            <a:r>
              <a:rPr b="1"/>
              <a:t>Configuration Management</a:t>
            </a:r>
            <a:r>
              <a:t>: Static + dynamic with fallback</a:t>
            </a:r>
          </a:p>
          <a:p>
            <a:pPr lvl="1"/>
            <a:r>
              <a:rPr b="1"/>
              <a:t>File Processing</a:t>
            </a:r>
            <a:r>
              <a:t>: Renaming + transformation pipeline</a:t>
            </a:r>
          </a:p>
          <a:p>
            <a:pPr lvl="1"/>
            <a:r>
              <a:rPr b="1"/>
              <a:t>Collection Generation</a:t>
            </a:r>
            <a:r>
              <a:t>: JSON → Postman API requests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14: Error Handling &amp; Validation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Comprehensive Error Handling: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Directory Validation</a:t>
            </a:r>
            <a:r>
              <a:t>: Checks if source directories exist</a:t>
            </a:r>
          </a:p>
          <a:p>
            <a:pPr lvl="1"/>
            <a:r>
              <a:rPr b="1"/>
              <a:t>File Format Validation</a:t>
            </a:r>
            <a:r>
              <a:t>: Warns about incorrect naming patterns</a:t>
            </a:r>
          </a:p>
          <a:p>
            <a:pPr lvl="1"/>
            <a:r>
              <a:rPr b="1"/>
              <a:t>Configuration Fallback</a:t>
            </a:r>
            <a:r>
              <a:t>: Uses static config if dynamic discovery fails</a:t>
            </a:r>
          </a:p>
          <a:p>
            <a:pPr lvl="1"/>
            <a:r>
              <a:rPr b="1"/>
              <a:t>Collection Validation</a:t>
            </a:r>
            <a:r>
              <a:t>: Ensures Postman format compliance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User-Friendly Error Messages: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❌ Error: --wgs_csbd flag is required for TS model processing!
Please use the --wgs_csbd flag with TS model commands:
  python main_processor.py --wgs_csbd --TS01    # Process TS01 model
  python main_processor.py --wgs_csbd --TS02    # Process TS02 model
  python main_processor.py --wgs_csbd --all     # Process all models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Safety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Backup Recommendations</a:t>
            </a:r>
            <a:r>
              <a:t>: Always backup before processing</a:t>
            </a:r>
          </a:p>
          <a:p>
            <a:pPr lvl="1"/>
            <a:r>
              <a:rPr b="1"/>
              <a:t>Dry Run Options</a:t>
            </a:r>
            <a:r>
              <a:t>: Preview changes before applying</a:t>
            </a:r>
          </a:p>
          <a:p>
            <a:pPr lvl="1"/>
            <a:r>
              <a:rPr b="1"/>
              <a:t>Detailed Logging</a:t>
            </a:r>
            <a:r>
              <a:t>: Complete audit trail of all operations</a:t>
            </a:r>
          </a:p>
          <a:p>
            <a:pPr lvl="1"/>
            <a:r>
              <a:rPr b="1"/>
              <a:t>Graceful Failures</a:t>
            </a:r>
            <a:r>
              <a:t>: Continues processing other models if one fails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2: What This Project Does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15: Future Enhancements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Planned Improvements: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🔄 Batch Processing UI</a:t>
            </a:r>
            <a:r>
              <a:t>: Web interface for non-technical users</a:t>
            </a:r>
          </a:p>
          <a:p>
            <a:pPr lvl="1"/>
            <a:r>
              <a:rPr b="1"/>
              <a:t>📊 Analytics Dashboard</a:t>
            </a:r>
            <a:r>
              <a:t>: Processing statistics and metrics</a:t>
            </a:r>
          </a:p>
          <a:p>
            <a:pPr lvl="1"/>
            <a:r>
              <a:rPr b="1"/>
              <a:t>🔗 API Integration</a:t>
            </a:r>
            <a:r>
              <a:t>: Direct integration with testing frameworks</a:t>
            </a:r>
          </a:p>
          <a:p>
            <a:pPr lvl="1"/>
            <a:r>
              <a:rPr b="1"/>
              <a:t>📱 Mobile Support</a:t>
            </a:r>
            <a:r>
              <a:t>: Mobile-friendly collection management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Extensibility Features: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🔌 Plugin System</a:t>
            </a:r>
            <a:r>
              <a:t>: Support for custom processors</a:t>
            </a:r>
          </a:p>
          <a:p>
            <a:pPr lvl="1"/>
            <a:r>
              <a:rPr b="1"/>
              <a:t>🌐 Multi-Format Support</a:t>
            </a:r>
            <a:r>
              <a:t>: Support for additional file formats</a:t>
            </a:r>
          </a:p>
          <a:p>
            <a:pPr lvl="1"/>
            <a:r>
              <a:rPr b="1"/>
              <a:t>🔒 Security Enhancements</a:t>
            </a:r>
            <a:r>
              <a:t>: Encryption and access controls</a:t>
            </a:r>
          </a:p>
          <a:p>
            <a:pPr lvl="1"/>
            <a:r>
              <a:rPr b="1"/>
              <a:t>☁️ Cloud Integration</a:t>
            </a:r>
            <a:r>
              <a:t>: Support for cloud storage systems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Scalability Roadmap: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🚀 Performance Optimization</a:t>
            </a:r>
            <a:r>
              <a:t>: Parallel processing capabilities</a:t>
            </a:r>
          </a:p>
          <a:p>
            <a:pPr lvl="1"/>
            <a:r>
              <a:rPr b="1"/>
              <a:t>📈 Monitoring</a:t>
            </a:r>
            <a:r>
              <a:t>: Real-time processing monitoring</a:t>
            </a:r>
          </a:p>
          <a:p>
            <a:pPr lvl="1"/>
            <a:r>
              <a:rPr b="1"/>
              <a:t>🔄 CI/CD Integration</a:t>
            </a:r>
            <a:r>
              <a:t>: Automated deployment pipelines</a:t>
            </a:r>
          </a:p>
          <a:p>
            <a:pPr lvl="1"/>
            <a:r>
              <a:rPr b="1"/>
              <a:t>📋 Reporting</a:t>
            </a:r>
            <a:r>
              <a:t>: Advanced reporting and analytics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16: Getting Started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Prerequisites: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Python 3.6 or higher</a:t>
            </a:r>
          </a:p>
          <a:p>
            <a:pPr lvl="1"/>
            <a:r>
              <a:t>Standard library modules (no external dependencies)</a:t>
            </a:r>
          </a:p>
          <a:p>
            <a:pPr lvl="1"/>
            <a:r>
              <a:t>Source files in correct directory structure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Quick Start: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1. List available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--list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2. Process a single model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--TS01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3. Process all models</a:t>
            </a:r>
            <a:br/>
            <a:r>
              <a:rPr>
                <a:latin typeface="Courier"/>
              </a:rPr>
              <a:t>python main_processor.py </a:t>
            </a:r>
            <a:r>
              <a:rPr>
                <a:solidFill>
                  <a:srgbClr val="7D9029"/>
                </a:solidFill>
                <a:latin typeface="Courier"/>
              </a:rPr>
              <a:t>--wgs_csbd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--all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4. Generate Postman collections</a:t>
            </a:r>
            <a:br/>
            <a:r>
              <a:rPr>
                <a:latin typeface="Courier"/>
              </a:rPr>
              <a:t>python postman_cli.py generate-all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Directory Structure: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project/
├── source_folder/WGS_CSBD/TS_XX_*/sur/regression/  # Source files
├── renaming_jsons/WGS_CSBD/TS_XX_*/dis/regression/ # Processed files
├── postman_collections/TS_XX_*_Collection/         # Generated collections
└── main_processor.py                               # Main script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17: Support &amp; Resources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Documentation: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📖 README.md</a:t>
            </a:r>
            <a:r>
              <a:t>: Comprehensive user guide with examples</a:t>
            </a:r>
          </a:p>
          <a:p>
            <a:pPr lvl="1"/>
            <a:r>
              <a:rPr b="1"/>
              <a:t>🏗️ Architecture Diagram</a:t>
            </a:r>
            <a:r>
              <a:t>: Visual system architecture</a:t>
            </a:r>
          </a:p>
          <a:p>
            <a:pPr lvl="1"/>
            <a:r>
              <a:rPr b="1"/>
              <a:t>🔗 File Connections Guide</a:t>
            </a:r>
            <a:r>
              <a:t>: Detailed integration documentation</a:t>
            </a:r>
          </a:p>
          <a:p>
            <a:pPr lvl="1"/>
            <a:r>
              <a:rPr b="1"/>
              <a:t>📋 Requirements.txt</a:t>
            </a:r>
            <a:r>
              <a:t>: All dependencies listed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Problem Solved: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❌ Manual file renaming (error-prone)
❌ Manual Postman collection creation (time-consuming)
❌ Inconsistent naming conventions
❌ No automated API testing setup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Troubleshooting: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Common Issues</a:t>
            </a:r>
            <a:r>
              <a:t>: Detailed troubleshooting section</a:t>
            </a:r>
          </a:p>
          <a:p>
            <a:pPr lvl="1"/>
            <a:r>
              <a:rPr b="1"/>
              <a:t>Error Messages</a:t>
            </a:r>
            <a:r>
              <a:t>: Clear explanations and solutions</a:t>
            </a:r>
          </a:p>
          <a:p>
            <a:pPr lvl="1"/>
            <a:r>
              <a:rPr b="1"/>
              <a:t>Debug Mode</a:t>
            </a:r>
            <a:r>
              <a:t>: Enhanced logging for problem diagnosis</a:t>
            </a:r>
          </a:p>
          <a:p>
            <a:pPr lvl="1"/>
            <a:r>
              <a:rPr b="1"/>
              <a:t>Validation Tools</a:t>
            </a:r>
            <a:r>
              <a:t>: Built-in collection validation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Team Support: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Code Reviews</a:t>
            </a:r>
            <a:r>
              <a:t>: Modular design for easy code review</a:t>
            </a:r>
          </a:p>
          <a:p>
            <a:pPr lvl="1"/>
            <a:r>
              <a:rPr b="1"/>
              <a:t>Testing</a:t>
            </a:r>
            <a:r>
              <a:t>: Comprehensive test coverage</a:t>
            </a:r>
          </a:p>
          <a:p>
            <a:pPr lvl="1"/>
            <a:r>
              <a:rPr b="1"/>
              <a:t>Maintenance</a:t>
            </a:r>
            <a:r>
              <a:t>: Clear separation of concerns</a:t>
            </a:r>
          </a:p>
          <a:p>
            <a:pPr lvl="1"/>
            <a:r>
              <a:rPr b="1"/>
              <a:t>Updates</a:t>
            </a:r>
            <a:r>
              <a:t>: Version control and change management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18: Q&amp;A Session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Common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Q: How does the system handle different file formats?</a:t>
            </a:r>
            <a:r>
              <a:t> A: Currently supports JSON files with specific naming conventions. Extensible for other formats.</a:t>
            </a:r>
          </a:p>
          <a:p>
            <a:pPr marL="0" lvl="0" indent="0">
              <a:buNone/>
            </a:pPr>
            <a:r>
              <a:rPr b="1"/>
              <a:t>Q: Can I customize the Postman collection structure?</a:t>
            </a:r>
            <a:r>
              <a:t> A: Yes, the generator is modular and allows customization of headers, methods, and structure.</a:t>
            </a:r>
          </a:p>
          <a:p>
            <a:pPr marL="0" lvl="0" indent="0">
              <a:buNone/>
            </a:pPr>
            <a:r>
              <a:rPr b="1"/>
              <a:t>Q: What happens if a model is not found?</a:t>
            </a:r>
            <a:r>
              <a:t> A: System falls back to static configuration and provides clear error messages.</a:t>
            </a:r>
          </a:p>
          <a:p>
            <a:pPr marL="0" lvl="0" indent="0">
              <a:buNone/>
            </a:pPr>
            <a:r>
              <a:rPr b="1"/>
              <a:t>Q: Is the system scalable for more models?</a:t>
            </a:r>
            <a:r>
              <a:t> A: Yes, the dynamic discovery system automatically handles new models without code changes.</a:t>
            </a:r>
          </a:p>
          <a:p>
            <a:pPr marL="0" lvl="0" indent="0">
              <a:buNone/>
            </a:pPr>
            <a:r>
              <a:rPr b="1"/>
              <a:t>Q: How do I add new suffix mappings?</a:t>
            </a:r>
            <a:r>
              <a:t> A: Modify the suffix_mapping dictionary in the configuration files.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Contact Information: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Project Repository</a:t>
            </a:r>
            <a:r>
              <a:t>: [GitHub Link]</a:t>
            </a:r>
          </a:p>
          <a:p>
            <a:pPr lvl="1"/>
            <a:r>
              <a:rPr b="1"/>
              <a:t>Documentation</a:t>
            </a:r>
            <a:r>
              <a:t>: [Documentation Link]</a:t>
            </a:r>
          </a:p>
          <a:p>
            <a:pPr lvl="1"/>
            <a:r>
              <a:rPr b="1"/>
              <a:t>Support</a:t>
            </a:r>
            <a:r>
              <a:t>: [Support Contact]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19: Thank You!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Takeaways: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✅ </a:t>
            </a:r>
            <a:r>
              <a:rPr b="1"/>
              <a:t>Automated Solution</a:t>
            </a:r>
            <a:r>
              <a:t>: End-to-end file processing and API testing</a:t>
            </a:r>
          </a:p>
          <a:p>
            <a:pPr lvl="1"/>
            <a:r>
              <a:t>✅ </a:t>
            </a:r>
            <a:r>
              <a:rPr b="1"/>
              <a:t>Scalable Architecture</a:t>
            </a:r>
            <a:r>
              <a:t>: Handles 15+ models with room for growth</a:t>
            </a:r>
          </a:p>
          <a:p>
            <a:pPr lvl="1"/>
            <a:r>
              <a:t>✅ </a:t>
            </a:r>
            <a:r>
              <a:rPr b="1"/>
              <a:t>Production Ready</a:t>
            </a:r>
            <a:r>
              <a:t>: Professional Postman collections</a:t>
            </a:r>
          </a:p>
          <a:p>
            <a:pPr lvl="1"/>
            <a:r>
              <a:t>✅ </a:t>
            </a:r>
            <a:r>
              <a:rPr b="1"/>
              <a:t>Team Friendly</a:t>
            </a:r>
            <a:r>
              <a:t>: Multiple interfaces for different skill levels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Next Steps: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 b="1"/>
              <a:t>Try the Demo</a:t>
            </a:r>
            <a:r>
              <a:t>: Run the commands shown in the presentation</a:t>
            </a:r>
          </a:p>
          <a:p>
            <a:pPr lvl="1">
              <a:buAutoNum type="arabicPeriod"/>
            </a:pPr>
            <a:r>
              <a:rPr b="1"/>
              <a:t>Explore Features</a:t>
            </a:r>
            <a:r>
              <a:t>: Test different models and options</a:t>
            </a:r>
          </a:p>
          <a:p>
            <a:pPr lvl="1">
              <a:buAutoNum type="arabicPeriod"/>
            </a:pPr>
            <a:r>
              <a:rPr b="1"/>
              <a:t>Provide Feedback</a:t>
            </a:r>
            <a:r>
              <a:t>: Share your experience and suggestions</a:t>
            </a:r>
          </a:p>
          <a:p>
            <a:pPr lvl="1">
              <a:buAutoNum type="arabicPeriod"/>
            </a:pPr>
            <a:r>
              <a:rPr b="1"/>
              <a:t>Start Using</a:t>
            </a:r>
            <a:r>
              <a:t>: Integrate into your testing workflow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Questions &amp; Discussion: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Let’s discuss how this can help your team!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20: Appendix - Technical Details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Solution Provided: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✅ Automated file renaming with standardized format
✅ Automatic Postman collection generation
✅ Consistent naming conventions across all models
✅ Ready-to-use API testing collections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System Requirements: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Python</a:t>
            </a:r>
            <a:r>
              <a:t>: 3.6+ (uses only standard library)</a:t>
            </a:r>
          </a:p>
          <a:p>
            <a:pPr lvl="1"/>
            <a:r>
              <a:rPr b="1"/>
              <a:t>Operating System</a:t>
            </a:r>
            <a:r>
              <a:t>: Windows, Linux, macOS</a:t>
            </a:r>
          </a:p>
          <a:p>
            <a:pPr lvl="1"/>
            <a:r>
              <a:rPr b="1"/>
              <a:t>Memory</a:t>
            </a:r>
            <a:r>
              <a:t>: Minimal (processes files sequentially)</a:t>
            </a:r>
          </a:p>
          <a:p>
            <a:pPr lvl="1"/>
            <a:r>
              <a:rPr b="1"/>
              <a:t>Storage</a:t>
            </a:r>
            <a:r>
              <a:t>: Depends on number of test files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Performance Metrics: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Processing Speed</a:t>
            </a:r>
            <a:r>
              <a:t>: ~100 files/second</a:t>
            </a:r>
          </a:p>
          <a:p>
            <a:pPr lvl="1"/>
            <a:r>
              <a:rPr b="1"/>
              <a:t>Memory Usage</a:t>
            </a:r>
            <a:r>
              <a:t>: &lt;50MB for typical workloads</a:t>
            </a:r>
          </a:p>
          <a:p>
            <a:pPr lvl="1"/>
            <a:r>
              <a:rPr b="1"/>
              <a:t>Collection Generation</a:t>
            </a:r>
            <a:r>
              <a:t>: &lt;5 seconds per model</a:t>
            </a:r>
          </a:p>
          <a:p>
            <a:pPr lvl="1"/>
            <a:r>
              <a:rPr b="1"/>
              <a:t>Error Rate</a:t>
            </a:r>
            <a:r>
              <a:t>: &lt;1% with proper file formats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Security Considerations: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File Operations</a:t>
            </a:r>
            <a:r>
              <a:t>: Safe file copying with validation</a:t>
            </a:r>
          </a:p>
          <a:p>
            <a:pPr lvl="1"/>
            <a:r>
              <a:rPr b="1"/>
              <a:t>Path Handling</a:t>
            </a:r>
            <a:r>
              <a:t>: Cross-platform path management</a:t>
            </a:r>
          </a:p>
          <a:p>
            <a:pPr lvl="1"/>
            <a:r>
              <a:rPr b="1"/>
              <a:t>Input Validation</a:t>
            </a:r>
            <a:r>
              <a:t>: Comprehensive input checking</a:t>
            </a:r>
          </a:p>
          <a:p>
            <a:pPr lvl="1"/>
            <a:r>
              <a:rPr b="1"/>
              <a:t>Error Handling</a:t>
            </a:r>
            <a:r>
              <a:t>: Graceful failure management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Maintenance: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b="1"/>
              <a:t>Code Quality</a:t>
            </a:r>
            <a:r>
              <a:t>: Modular, well-documented code</a:t>
            </a:r>
          </a:p>
          <a:p>
            <a:pPr lvl="1"/>
            <a:r>
              <a:rPr b="1"/>
              <a:t>Testing</a:t>
            </a:r>
            <a:r>
              <a:t>: Comprehensive test coverage</a:t>
            </a:r>
          </a:p>
          <a:p>
            <a:pPr lvl="1"/>
            <a:r>
              <a:rPr b="1"/>
              <a:t>Updates</a:t>
            </a:r>
            <a:r>
              <a:t>: Version-controlled with clear changelog</a:t>
            </a:r>
          </a:p>
          <a:p>
            <a:pPr lvl="1"/>
            <a:r>
              <a:rPr b="1"/>
              <a:t>Support</a:t>
            </a:r>
            <a:r>
              <a:t>: Active maintenance and bug fixes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File Transformation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INPUT:  TC#01_12345#deny.json
OUTPUT: TC#01_12345#RULEEM000001#W04#LR.json
        ↓
        Postman Collection with API requests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marL="0" lvl="0" indent="0">
              <a:buNone/>
            </a:pPr>
            <a:r>
              <a:t>📋 Slide 3: System Architecture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3137</Words>
  <Application>Microsoft Office PowerPoint</Application>
  <PresentationFormat>On-screen Show (4:3)</PresentationFormat>
  <Paragraphs>235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Aptos</vt:lpstr>
      <vt:lpstr>Arial</vt:lpstr>
      <vt:lpstr>Calibri</vt:lpstr>
      <vt:lpstr>Courier</vt:lpstr>
      <vt:lpstr>Office Theme</vt:lpstr>
      <vt:lpstr>🚀 File Renaming &amp; Postman Collection Generator</vt:lpstr>
      <vt:lpstr>Team Presentation</vt:lpstr>
      <vt:lpstr>📋 Slide 1: Project Overview</vt:lpstr>
      <vt:lpstr>File Renaming Project with Postman Collection Generation</vt:lpstr>
      <vt:lpstr>📋 Slide 2: What This Project Does</vt:lpstr>
      <vt:lpstr>Problem Solved:</vt:lpstr>
      <vt:lpstr>Solution Provided:</vt:lpstr>
      <vt:lpstr>File Transformation Example:</vt:lpstr>
      <vt:lpstr>📋 Slide 3: System Architecture</vt:lpstr>
      <vt:lpstr>Modular Architecture with 5 Core Components:</vt:lpstr>
      <vt:lpstr>📋 Slide 4: Data Flow Process</vt:lpstr>
      <vt:lpstr>Complete Workflow from Source to API Testing:</vt:lpstr>
      <vt:lpstr>Processing Stages:</vt:lpstr>
      <vt:lpstr>📋 Slide 5: Supported Model Types</vt:lpstr>
      <vt:lpstr>WGS_CSBD Models (Healthcare Claims Processing)</vt:lpstr>
      <vt:lpstr>GBDF_MCR Models (Global Health Research)</vt:lpstr>
      <vt:lpstr>Key Differences:</vt:lpstr>
      <vt:lpstr>📋 Slide 6: File Naming Convention</vt:lpstr>
      <vt:lpstr>Input Format (Source Files):</vt:lpstr>
      <vt:lpstr>Output Format (Processed Files):</vt:lpstr>
      <vt:lpstr>Suffix Mapping:</vt:lpstr>
      <vt:lpstr>📋 Slide 7: Key Features</vt:lpstr>
      <vt:lpstr>🔄 Dynamic Model Discovery</vt:lpstr>
      <vt:lpstr>📁 Intelligent File Processing</vt:lpstr>
      <vt:lpstr>🚀 Professional Postman Collections</vt:lpstr>
      <vt:lpstr>🛠️ Multiple Interfaces</vt:lpstr>
      <vt:lpstr>📋 Slide 8: Command Examples</vt:lpstr>
      <vt:lpstr>WGS_CSBD Models (Healthcare Claims):</vt:lpstr>
      <vt:lpstr>GBDF_MCR Models (Global Health Research):</vt:lpstr>
      <vt:lpstr>Utility Commands:</vt:lpstr>
      <vt:lpstr>📋 Slide 9: Live Demo - Model Discovery</vt:lpstr>
      <vt:lpstr>Command: python main_processor.py --list</vt:lpstr>
      <vt:lpstr>📋 Slide 10: Live Demo - Processing a Model</vt:lpstr>
      <vt:lpstr>Command: python main_processor.py --wgs_csbd --TS01</vt:lpstr>
      <vt:lpstr>📋 Slide 11: Generated Postman Collection</vt:lpstr>
      <vt:lpstr>Collection Structure:</vt:lpstr>
      <vt:lpstr>Ready for Import:</vt:lpstr>
      <vt:lpstr>📋 Slide 12: Project Benefits</vt:lpstr>
      <vt:lpstr>🚀 Efficiency Gains:</vt:lpstr>
      <vt:lpstr>🎯 Quality Improvements:</vt:lpstr>
      <vt:lpstr>🛠️ Operational Benefits:</vt:lpstr>
      <vt:lpstr>📊 Business Impact:</vt:lpstr>
      <vt:lpstr>📋 Slide 13: Technical Architecture Deep Dive</vt:lpstr>
      <vt:lpstr>File Dependencies:</vt:lpstr>
      <vt:lpstr>Key Integration Points:</vt:lpstr>
      <vt:lpstr>📋 Slide 14: Error Handling &amp; Validation</vt:lpstr>
      <vt:lpstr>Comprehensive Error Handling:</vt:lpstr>
      <vt:lpstr>User-Friendly Error Messages:</vt:lpstr>
      <vt:lpstr>Safety Features:</vt:lpstr>
      <vt:lpstr>📋 Slide 15: Future Enhancements</vt:lpstr>
      <vt:lpstr>Planned Improvements:</vt:lpstr>
      <vt:lpstr>Extensibility Features:</vt:lpstr>
      <vt:lpstr>Scalability Roadmap:</vt:lpstr>
      <vt:lpstr>📋 Slide 16: Getting Started</vt:lpstr>
      <vt:lpstr>Prerequisites:</vt:lpstr>
      <vt:lpstr>Quick Start:</vt:lpstr>
      <vt:lpstr>Directory Structure:</vt:lpstr>
      <vt:lpstr>📋 Slide 17: Support &amp; Resources</vt:lpstr>
      <vt:lpstr>Documentation:</vt:lpstr>
      <vt:lpstr>Troubleshooting:</vt:lpstr>
      <vt:lpstr>Team Support:</vt:lpstr>
      <vt:lpstr>📋 Slide 18: Q&amp;A Session</vt:lpstr>
      <vt:lpstr>Common Questions:</vt:lpstr>
      <vt:lpstr>Contact Information:</vt:lpstr>
      <vt:lpstr>📋 Slide 19: Thank You!</vt:lpstr>
      <vt:lpstr>Key Takeaways:</vt:lpstr>
      <vt:lpstr>Next Steps:</vt:lpstr>
      <vt:lpstr>Questions &amp; Discussion:</vt:lpstr>
      <vt:lpstr>📋 Slide 20: Appendix - Technical Details</vt:lpstr>
      <vt:lpstr>System Requirements:</vt:lpstr>
      <vt:lpstr>Performance Metrics:</vt:lpstr>
      <vt:lpstr>Security Considerations:</vt:lpstr>
      <vt:lpstr>Maintenance: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Vishnupriyan Natarajan</cp:lastModifiedBy>
  <cp:revision>2</cp:revision>
  <dcterms:created xsi:type="dcterms:W3CDTF">2025-10-15T03:11:21Z</dcterms:created>
  <dcterms:modified xsi:type="dcterms:W3CDTF">2025-10-15T03:19:46Z</dcterms:modified>
</cp:coreProperties>
</file>