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0026B-A0B8-5183-F021-5D40B3E35A91}" v="90" dt="2025-10-14T07:10:58.3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Priyap" userId="S::vishnu.t8629@ltimindtree.com::54a30d9c-ab9f-444e-b9e7-e408ced077d5" providerId="AD" clId="Web-{4880026B-A0B8-5183-F021-5D40B3E35A91}"/>
    <pc:docChg chg="modSld">
      <pc:chgData name="Vishnu Priyap" userId="S::vishnu.t8629@ltimindtree.com::54a30d9c-ab9f-444e-b9e7-e408ced077d5" providerId="AD" clId="Web-{4880026B-A0B8-5183-F021-5D40B3E35A91}" dt="2025-10-14T07:10:58.319" v="47" actId="1076"/>
      <pc:docMkLst>
        <pc:docMk/>
      </pc:docMkLst>
      <pc:sldChg chg="modSp">
        <pc:chgData name="Vishnu Priyap" userId="S::vishnu.t8629@ltimindtree.com::54a30d9c-ab9f-444e-b9e7-e408ced077d5" providerId="AD" clId="Web-{4880026B-A0B8-5183-F021-5D40B3E35A91}" dt="2025-10-14T07:10:58.319" v="47" actId="1076"/>
        <pc:sldMkLst>
          <pc:docMk/>
          <pc:sldMk cId="0" sldId="256"/>
        </pc:sldMkLst>
        <pc:spChg chg="mod">
          <ac:chgData name="Vishnu Priyap" userId="S::vishnu.t8629@ltimindtree.com::54a30d9c-ab9f-444e-b9e7-e408ced077d5" providerId="AD" clId="Web-{4880026B-A0B8-5183-F021-5D40B3E35A91}" dt="2025-10-14T07:10:28.850" v="45" actId="1076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shnu Priyap" userId="S::vishnu.t8629@ltimindtree.com::54a30d9c-ab9f-444e-b9e7-e408ced077d5" providerId="AD" clId="Web-{4880026B-A0B8-5183-F021-5D40B3E35A91}" dt="2025-10-14T07:10:25.272" v="44" actId="20577"/>
          <ac:spMkLst>
            <pc:docMk/>
            <pc:sldMk cId="0" sldId="256"/>
            <ac:spMk id="11" creationId="{F0A3FFC6-2CC2-F68B-D67A-4712986A36DA}"/>
          </ac:spMkLst>
        </pc:spChg>
        <pc:picChg chg="mod">
          <ac:chgData name="Vishnu Priyap" userId="S::vishnu.t8629@ltimindtree.com::54a30d9c-ab9f-444e-b9e7-e408ced077d5" providerId="AD" clId="Web-{4880026B-A0B8-5183-F021-5D40B3E35A91}" dt="2025-10-14T07:10:58.319" v="47" actId="1076"/>
          <ac:picMkLst>
            <pc:docMk/>
            <pc:sldMk cId="0" sldId="256"/>
            <ac:picMk id="9" creationId="{D1F9D245-3DCE-0F5A-376D-11FEDB0779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vishnupriya-purantharan-vp99/" TargetMode="External"/><Relationship Id="rId2" Type="http://schemas.openxmlformats.org/officeDocument/2006/relationships/hyperlink" Target="mailto:vishnupvspriya@gmail.com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g"/><Relationship Id="rId4" Type="http://schemas.openxmlformats.org/officeDocument/2006/relationships/hyperlink" Target="https://github.com/vishnupriyapuranthara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-177431"/>
            <a:ext cx="8229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3399"/>
                </a:solidFill>
                <a:latin typeface="Segoe UI"/>
              </a:defRPr>
            </a:pPr>
            <a:r>
              <a:rPr sz="1600" dirty="0"/>
              <a:t>VISHNU PRIYA P</a:t>
            </a:r>
          </a:p>
          <a:p>
            <a:pPr>
              <a:defRPr sz="2000">
                <a:solidFill>
                  <a:srgbClr val="141414"/>
                </a:solidFill>
                <a:latin typeface="Segoe UI"/>
              </a:defRPr>
            </a:pPr>
            <a:r>
              <a:rPr sz="1600" dirty="0"/>
              <a:t>Engineer (Developer)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4329" y="335448"/>
            <a:ext cx="549978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pPr>
              <a:defRPr sz="1400">
                <a:solidFill>
                  <a:srgbClr val="141414"/>
                </a:solidFill>
                <a:latin typeface="Segoe UI"/>
              </a:defRPr>
            </a:pPr>
            <a:r>
              <a:rPr lang="en-US" b="1" dirty="0"/>
              <a:t>📍</a:t>
            </a:r>
            <a:r>
              <a:rPr b="1" dirty="0"/>
              <a:t>Bangalore, India  </a:t>
            </a:r>
            <a:r>
              <a:rPr dirty="0"/>
              <a:t>| 📧</a:t>
            </a:r>
            <a:r>
              <a:rPr lang="en-US" sz="1400" u="sng" dirty="0">
                <a:hlinkClick r:id="rId2"/>
              </a:rPr>
              <a:t>vishnupvspriya@gmail.com</a:t>
            </a:r>
            <a:endParaRPr lang="en-US" dirty="0"/>
          </a:p>
          <a:p>
            <a:pPr>
              <a:defRPr sz="1400">
                <a:solidFill>
                  <a:srgbClr val="141414"/>
                </a:solidFill>
                <a:latin typeface="Segoe UI"/>
              </a:defRPr>
            </a:pPr>
            <a:r>
              <a:rPr dirty="0"/>
              <a:t> </a:t>
            </a:r>
            <a:r>
              <a:rPr lang="en-US" sz="1400" u="sng" dirty="0">
                <a:hlinkClick r:id="rId3"/>
              </a:rPr>
              <a:t>Vishnupriya P | LinkedIn</a:t>
            </a:r>
            <a:r>
              <a:rPr b="1" dirty="0"/>
              <a:t>  </a:t>
            </a:r>
            <a:r>
              <a:rPr dirty="0"/>
              <a:t>|💻</a:t>
            </a:r>
            <a:r>
              <a:rPr lang="en-US" sz="1400" dirty="0"/>
              <a:t> </a:t>
            </a:r>
            <a:r>
              <a:rPr lang="en-US" sz="1400" u="sng" dirty="0">
                <a:hlinkClick r:id="rId4"/>
              </a:rPr>
              <a:t>Vishnupriya P | </a:t>
            </a:r>
            <a:r>
              <a:rPr lang="en-US" sz="1400" u="sng" dirty="0" err="1">
                <a:hlinkClick r:id="rId4"/>
              </a:rPr>
              <a:t>Github</a:t>
            </a:r>
            <a:r>
              <a:rPr lang="en-US" sz="1400" u="sng" dirty="0"/>
              <a:t> </a:t>
            </a:r>
            <a:r>
              <a:rPr lang="en-US" dirty="0"/>
              <a:t>| </a:t>
            </a:r>
            <a:r>
              <a:rPr lang="en-US" b="1" dirty="0"/>
              <a:t>6360941163</a:t>
            </a:r>
            <a:r>
              <a:rPr lang="en-US" dirty="0"/>
              <a:t>| 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646023" y="1689352"/>
            <a:ext cx="4360737" cy="45602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sz="1400" dirty="0"/>
              <a:t>TECHNICAL SKILLS</a:t>
            </a:r>
            <a:endParaRPr lang="en-US" sz="1400" dirty="0"/>
          </a:p>
          <a:p>
            <a:pPr algn="just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Languages: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C, C++, Python, Embedded C</a:t>
            </a:r>
          </a:p>
          <a:p>
            <a:pPr algn="just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AI / ML: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CNN, RNN, BERT,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LoRA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TinyML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LLM, Agentic AI,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MLOps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GAN, RAG, Object Detection, Image Processing</a:t>
            </a:r>
          </a:p>
          <a:p>
            <a:pPr algn="just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Tools &amp; Frameworks: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TensorFlow,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PyTorch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PySpark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Flask,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Streamlit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Docker, Kafka, Node-RED, Power BI, Angular, VS Code, Code Composer Studio, Google </a:t>
            </a:r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Colab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, Azure (Basics), MS Office</a:t>
            </a:r>
          </a:p>
          <a:p>
            <a:pPr algn="just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Embedded Systems: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 err="1">
                <a:latin typeface="Segoe UI" panose="020B0502040204020203" pitchFamily="34" charset="0"/>
                <a:cs typeface="Segoe UI" panose="020B0502040204020203" pitchFamily="34" charset="0"/>
              </a:rPr>
              <a:t>nRF</a:t>
            </a:r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 SDK, MSP430, Arduino, Raspberry Pi, RTOS, ESP8266; experience with wired sensors and actuators (e.g., temperature sensors, servomotors)</a:t>
            </a:r>
          </a:p>
          <a:p>
            <a:pPr algn="just"/>
            <a:r>
              <a:rPr lang="en-US" sz="1200" b="1" dirty="0">
                <a:latin typeface="Segoe UI" panose="020B0502040204020203" pitchFamily="34" charset="0"/>
                <a:cs typeface="Segoe UI" panose="020B0502040204020203" pitchFamily="34" charset="0"/>
              </a:rPr>
              <a:t>Other Tech Stacks: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Docker, Kafka, Azure (Basics).</a:t>
            </a:r>
          </a:p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lang="en-US" sz="1400" dirty="0"/>
              <a:t>LANGUAGES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lang="en-US" sz="1200" b="1" dirty="0"/>
              <a:t>English: </a:t>
            </a:r>
            <a:r>
              <a:rPr lang="en-US" sz="1200" dirty="0"/>
              <a:t>Fluent</a:t>
            </a:r>
            <a:br>
              <a:rPr lang="en-US" sz="1200" dirty="0"/>
            </a:br>
            <a:r>
              <a:rPr lang="en-US" sz="1200" b="1" dirty="0"/>
              <a:t>Kannada:</a:t>
            </a:r>
            <a:r>
              <a:rPr lang="en-US" sz="1200" dirty="0"/>
              <a:t> Fluent</a:t>
            </a:r>
            <a:br>
              <a:rPr lang="en-US" sz="1200" dirty="0"/>
            </a:br>
            <a:r>
              <a:rPr lang="en-US" sz="1200" b="1" dirty="0"/>
              <a:t>Tamil</a:t>
            </a:r>
            <a:r>
              <a:rPr lang="en-US" sz="1200" dirty="0"/>
              <a:t>: Proficient</a:t>
            </a:r>
            <a:br>
              <a:rPr lang="en-US" sz="1200" dirty="0"/>
            </a:br>
            <a:r>
              <a:rPr lang="en-US" sz="1200" b="1" dirty="0"/>
              <a:t>Telugu: </a:t>
            </a:r>
            <a:r>
              <a:rPr lang="en-US" sz="1200" dirty="0"/>
              <a:t>Proficient</a:t>
            </a:r>
            <a:br>
              <a:rPr lang="en-US" sz="1200" dirty="0"/>
            </a:br>
            <a:r>
              <a:rPr lang="en-US" sz="1200" b="1" dirty="0"/>
              <a:t>Hindi: </a:t>
            </a:r>
            <a:r>
              <a:rPr lang="en-US" sz="1200" dirty="0"/>
              <a:t>Proficient</a:t>
            </a:r>
          </a:p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endParaRPr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198120" y="1509821"/>
            <a:ext cx="4360737" cy="568360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sz="1400" dirty="0"/>
              <a:t>EXPERIENCE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b="1" dirty="0"/>
              <a:t>Firmware Engineer – L&amp;T Technology Services (2021–2024), Mysore</a:t>
            </a:r>
            <a:br>
              <a:rPr sz="1200" dirty="0"/>
            </a:br>
            <a:r>
              <a:rPr sz="1200" dirty="0"/>
              <a:t>• </a:t>
            </a:r>
            <a:r>
              <a:rPr sz="1200" err="1"/>
              <a:t>nRF</a:t>
            </a:r>
            <a:r>
              <a:rPr sz="1200" dirty="0"/>
              <a:t> SDK, Zephyr RTOS, MSP430 (UART, I2C, LoRa)</a:t>
            </a:r>
            <a:br>
              <a:rPr sz="1200" dirty="0"/>
            </a:br>
            <a:r>
              <a:rPr sz="1200" dirty="0"/>
              <a:t>• </a:t>
            </a:r>
            <a:r>
              <a:rPr sz="1200" b="1" dirty="0"/>
              <a:t>GUI: </a:t>
            </a:r>
            <a:r>
              <a:rPr sz="1200" err="1"/>
              <a:t>Tkinter</a:t>
            </a:r>
            <a:r>
              <a:rPr sz="1200" dirty="0"/>
              <a:t>, Flask, Node-RED (Thermal Maps)</a:t>
            </a:r>
            <a:br>
              <a:rPr sz="1200" dirty="0"/>
            </a:br>
            <a:r>
              <a:rPr sz="1200" dirty="0"/>
              <a:t>• </a:t>
            </a:r>
            <a:r>
              <a:rPr sz="1200" b="1" dirty="0"/>
              <a:t>Projects: </a:t>
            </a:r>
            <a:r>
              <a:rPr sz="1200" dirty="0"/>
              <a:t>CHAMP (Eaton),</a:t>
            </a:r>
            <a:r>
              <a:rPr lang="en-US" sz="1200" dirty="0"/>
              <a:t> Thermal</a:t>
            </a:r>
            <a:r>
              <a:rPr sz="1200" dirty="0"/>
              <a:t> Imaging, Transformer Oil </a:t>
            </a:r>
            <a:r>
              <a:rPr lang="en-US" sz="1200" dirty="0"/>
              <a:t> Quality using </a:t>
            </a:r>
            <a:r>
              <a:rPr sz="1200" err="1"/>
              <a:t>Lo</a:t>
            </a:r>
            <a:r>
              <a:rPr lang="en-US" sz="1200" err="1"/>
              <a:t>ng</a:t>
            </a:r>
            <a:r>
              <a:rPr sz="1200" err="1"/>
              <a:t>Ra</a:t>
            </a:r>
            <a:r>
              <a:rPr lang="en-US" sz="1200" err="1"/>
              <a:t>nge</a:t>
            </a:r>
            <a:r>
              <a:rPr lang="en-US" sz="1200" dirty="0"/>
              <a:t> communication.</a:t>
            </a:r>
            <a:endParaRPr sz="1200" dirty="0"/>
          </a:p>
          <a:p>
            <a:pPr>
              <a:spcAft>
                <a:spcPts val="1000"/>
              </a:spcAft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lang="en-US" sz="1200" dirty="0">
                <a:solidFill>
                  <a:srgbClr val="141414"/>
                </a:solidFill>
                <a:cs typeface="Segoe UI"/>
              </a:rPr>
              <a:t>Code Review using GitHub Copilot –LTIM (9/25 - 10/25)</a:t>
            </a:r>
            <a:endParaRPr lang="en-US" sz="1200" dirty="0">
              <a:solidFill>
                <a:srgbClr val="141414"/>
              </a:solidFill>
            </a:endParaRPr>
          </a:p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sz="1400" dirty="0"/>
              <a:t>EDUCATION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b="1" dirty="0" err="1"/>
              <a:t>M.Tech</a:t>
            </a:r>
            <a:r>
              <a:rPr sz="1200" b="1" dirty="0"/>
              <a:t> </a:t>
            </a:r>
            <a:r>
              <a:rPr sz="1200" dirty="0"/>
              <a:t>– CSE (AI &amp; ML), VIT Vellore | CGPA: 8.56/10</a:t>
            </a:r>
            <a:endParaRPr lang="en-US" sz="12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dirty="0" err="1"/>
              <a:t>TinyML</a:t>
            </a:r>
            <a:r>
              <a:rPr sz="1200" dirty="0"/>
              <a:t> </a:t>
            </a:r>
            <a:r>
              <a:rPr lang="en-US" sz="1200" dirty="0"/>
              <a:t>A</a:t>
            </a:r>
            <a:r>
              <a:rPr sz="1200" dirty="0"/>
              <a:t>nomaly detection (Raspberry Pi, MQ2, DHT11)</a:t>
            </a:r>
            <a:r>
              <a:rPr lang="en-US" sz="1200" dirty="0"/>
              <a:t> –Edge Device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dirty="0" err="1"/>
              <a:t>Streamlit</a:t>
            </a:r>
            <a:r>
              <a:rPr sz="1200" dirty="0"/>
              <a:t>–</a:t>
            </a:r>
            <a:r>
              <a:rPr sz="1200" dirty="0" err="1"/>
              <a:t>Keycloak</a:t>
            </a:r>
            <a:r>
              <a:rPr sz="1200" dirty="0"/>
              <a:t> apps (BERT, </a:t>
            </a:r>
            <a:r>
              <a:rPr sz="1200" dirty="0" err="1"/>
              <a:t>LoRA</a:t>
            </a:r>
            <a:r>
              <a:rPr sz="1200" dirty="0"/>
              <a:t>, </a:t>
            </a:r>
            <a:r>
              <a:rPr sz="1200" dirty="0" err="1"/>
              <a:t>PySpark</a:t>
            </a:r>
            <a:r>
              <a:rPr sz="1200" dirty="0"/>
              <a:t>, Kafka)</a:t>
            </a:r>
            <a:endParaRPr lang="en-US" sz="1200" dirty="0"/>
          </a:p>
          <a:p>
            <a:pPr marL="285750" indent="-285750" algn="just">
              <a:spcAft>
                <a:spcPts val="1000"/>
              </a:spcAft>
              <a:buFont typeface="Arial" panose="020B0604020202020204" pitchFamily="34" charset="0"/>
              <a:buChar char="•"/>
              <a:defRPr sz="1300">
                <a:solidFill>
                  <a:srgbClr val="141414"/>
                </a:solidFill>
                <a:latin typeface="Segoe UI"/>
              </a:defRPr>
            </a:pPr>
            <a:r>
              <a:rPr lang="en-US" sz="1200" dirty="0"/>
              <a:t>Built a secure OCR app in </a:t>
            </a:r>
            <a:r>
              <a:rPr lang="en-US" sz="1200" dirty="0" err="1"/>
              <a:t>Streamlit</a:t>
            </a:r>
            <a:r>
              <a:rPr lang="en-US" sz="1200" dirty="0"/>
              <a:t> with </a:t>
            </a:r>
            <a:r>
              <a:rPr lang="en-US" sz="1200" dirty="0" err="1"/>
              <a:t>Keycloak</a:t>
            </a:r>
            <a:r>
              <a:rPr lang="en-US" sz="1200" dirty="0"/>
              <a:t>-based RBAC, processed data via </a:t>
            </a:r>
            <a:r>
              <a:rPr lang="en-US" sz="1200" dirty="0" err="1"/>
              <a:t>PySpark</a:t>
            </a:r>
            <a:r>
              <a:rPr lang="en-US" sz="1200" dirty="0"/>
              <a:t>, streamed results through Kafka, and extended the framework for LLM features like sentiment analysis.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b="1" dirty="0" err="1"/>
              <a:t>B.Tech</a:t>
            </a:r>
            <a:r>
              <a:rPr sz="1200" b="1" dirty="0"/>
              <a:t> </a:t>
            </a:r>
            <a:r>
              <a:rPr sz="1200" dirty="0"/>
              <a:t>– ECE, DSU Bangalore | CGPA: 7.99/10</a:t>
            </a:r>
            <a:endParaRPr lang="en-US" sz="1200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dirty="0"/>
              <a:t>Robotic Arm (ESP8266, Blynk)</a:t>
            </a:r>
            <a:r>
              <a:rPr lang="en-US" sz="1200" dirty="0"/>
              <a:t> for swab Sampling.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  <a:defRPr sz="1300">
                <a:solidFill>
                  <a:srgbClr val="141414"/>
                </a:solidFill>
                <a:latin typeface="Segoe UI"/>
              </a:defRPr>
            </a:pPr>
            <a:r>
              <a:rPr sz="1200" dirty="0"/>
              <a:t>Eye Cursor Control</a:t>
            </a:r>
            <a:r>
              <a:rPr lang="en-US" sz="1200" dirty="0"/>
              <a:t> and Eye Coding</a:t>
            </a:r>
            <a:r>
              <a:rPr sz="1200" dirty="0"/>
              <a:t> (CNN)</a:t>
            </a:r>
            <a:endParaRPr lang="en-US" sz="1200" dirty="0">
              <a:solidFill>
                <a:srgbClr val="141414"/>
              </a:solidFill>
            </a:endParaRP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lang="en-US" sz="1200" b="1" dirty="0">
                <a:solidFill>
                  <a:srgbClr val="002060"/>
                </a:solidFill>
              </a:rPr>
              <a:t>Certifications: </a:t>
            </a:r>
            <a:r>
              <a:rPr lang="en-US" sz="1200" dirty="0">
                <a:solidFill>
                  <a:srgbClr val="000000"/>
                </a:solidFill>
              </a:rPr>
              <a:t>On</a:t>
            </a:r>
            <a:r>
              <a:rPr lang="en-US" sz="1200" b="1" dirty="0">
                <a:solidFill>
                  <a:srgbClr val="002060"/>
                </a:solidFill>
              </a:rPr>
              <a:t> </a:t>
            </a:r>
            <a:r>
              <a:rPr lang="en-US" sz="1200" dirty="0"/>
              <a:t>Python Beginners, C++, </a:t>
            </a:r>
            <a:r>
              <a:rPr lang="en-US" sz="1200" dirty="0" err="1"/>
              <a:t>nRF</a:t>
            </a:r>
            <a:r>
              <a:rPr lang="en-US" sz="1200" dirty="0"/>
              <a:t> SDK Fundamentals, MSP430 Architecture, Node-RED from IBM.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endParaRPr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55FA-BF35-0B60-BACD-BC8CA6D0CE93}"/>
              </a:ext>
            </a:extLst>
          </p:cNvPr>
          <p:cNvSpPr txBox="1"/>
          <p:nvPr/>
        </p:nvSpPr>
        <p:spPr>
          <a:xfrm>
            <a:off x="6396445" y="4725326"/>
            <a:ext cx="2473235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lang="en-US" sz="1400" dirty="0"/>
              <a:t>INTERESTS</a:t>
            </a:r>
          </a:p>
          <a:p>
            <a:pPr lvl="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Embedded AI/Tiny ML</a:t>
            </a:r>
          </a:p>
          <a:p>
            <a:pPr lvl="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AUTOMOTIVE</a:t>
            </a:r>
          </a:p>
          <a:p>
            <a:pPr lvl="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LLM &amp; NLP</a:t>
            </a:r>
          </a:p>
          <a:p>
            <a:pPr lvl="0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LINUX and edge AI for IoT (R&amp;D)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D74268-FE3B-6BCB-4436-E95BDE446375}"/>
              </a:ext>
            </a:extLst>
          </p:cNvPr>
          <p:cNvSpPr txBox="1"/>
          <p:nvPr/>
        </p:nvSpPr>
        <p:spPr>
          <a:xfrm>
            <a:off x="4617881" y="5909868"/>
            <a:ext cx="452611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1600" b="1">
                <a:solidFill>
                  <a:srgbClr val="003399"/>
                </a:solidFill>
                <a:latin typeface="Segoe UI"/>
              </a:defRPr>
            </a:pPr>
            <a:r>
              <a:rPr lang="en-US" sz="1400" dirty="0"/>
              <a:t>ACHIEVEMENTS &amp; INTERNSHIPS</a:t>
            </a:r>
          </a:p>
          <a:p>
            <a:pPr>
              <a:spcAft>
                <a:spcPts val="1000"/>
              </a:spcAft>
              <a:defRPr sz="1300">
                <a:solidFill>
                  <a:srgbClr val="141414"/>
                </a:solidFill>
                <a:latin typeface="Segoe UI"/>
              </a:defRPr>
            </a:pPr>
            <a:r>
              <a:rPr lang="en-US" dirty="0"/>
              <a:t>• </a:t>
            </a:r>
            <a:r>
              <a:rPr lang="en-US" sz="1200" b="1" dirty="0"/>
              <a:t>Journal</a:t>
            </a:r>
            <a:r>
              <a:rPr lang="en-US" sz="1200" dirty="0"/>
              <a:t>: Eye-based Cursor Control (Wiley, 2023)</a:t>
            </a:r>
            <a:br>
              <a:rPr lang="en-US" sz="1200" dirty="0"/>
            </a:br>
            <a:r>
              <a:rPr lang="en-US" sz="1200" dirty="0"/>
              <a:t>• </a:t>
            </a:r>
            <a:r>
              <a:rPr lang="en-US" sz="1200" b="1" dirty="0"/>
              <a:t>SIH 2020 Qualifier </a:t>
            </a:r>
            <a:r>
              <a:rPr lang="en-US" sz="1200" dirty="0"/>
              <a:t>– Seizure Alert Device</a:t>
            </a:r>
            <a:br>
              <a:rPr lang="en-US" sz="1200" dirty="0"/>
            </a:br>
            <a:r>
              <a:rPr lang="en-US" sz="1200" dirty="0"/>
              <a:t>• </a:t>
            </a:r>
            <a:r>
              <a:rPr lang="en-US" sz="1200" b="1" dirty="0"/>
              <a:t>Internships: </a:t>
            </a:r>
            <a:r>
              <a:rPr lang="en-US" sz="1200" dirty="0"/>
              <a:t>LTTS, Bosch Rexroth, BEL</a:t>
            </a:r>
            <a:br>
              <a:rPr lang="en-US" sz="1200" dirty="0"/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A3FFC6-2CC2-F68B-D67A-4712986A36DA}"/>
              </a:ext>
            </a:extLst>
          </p:cNvPr>
          <p:cNvSpPr txBox="1"/>
          <p:nvPr/>
        </p:nvSpPr>
        <p:spPr>
          <a:xfrm>
            <a:off x="198120" y="1048134"/>
            <a:ext cx="853222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Segoe UI"/>
                <a:cs typeface="Segoe UI"/>
              </a:rPr>
              <a:t>Experienced engineer (2.8 yrs) in embedded systems, IoT, and GUI development, skilled in C/C++, Python, RTOS, and sensor integration. Currently building ML and Edge AI solutions using </a:t>
            </a:r>
            <a:r>
              <a:rPr lang="en-US" sz="1200" dirty="0" err="1">
                <a:latin typeface="Segoe UI"/>
                <a:cs typeface="Segoe UI"/>
              </a:rPr>
              <a:t>TinyML</a:t>
            </a:r>
            <a:r>
              <a:rPr lang="en-US" sz="1200" dirty="0">
                <a:latin typeface="Segoe UI"/>
                <a:cs typeface="Segoe UI"/>
              </a:rPr>
              <a:t>, IoT data, and advanced algorithms for real-time App.</a:t>
            </a:r>
            <a:endParaRPr lang="en-US" sz="12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 descr="A person with long hair wearing a pink floral shirt&#10;&#10;AI-generated content may be incorrect.">
            <a:extLst>
              <a:ext uri="{FF2B5EF4-FFF2-40B4-BE49-F238E27FC236}">
                <a16:creationId xmlns:a16="http://schemas.microsoft.com/office/drawing/2014/main" id="{D1F9D245-3DCE-0F5A-376D-11FEDB077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3062" y="31593"/>
            <a:ext cx="965956" cy="10956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bc27648-19e6-4784-a6ca-b404976d8bdd" xsi:nil="true"/>
    <lcf76f155ced4ddcb4097134ff3c332f xmlns="a1a83699-bf9c-42b7-ad52-17538a50a2a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6A923F5391DA4793388B75865BA202" ma:contentTypeVersion="11" ma:contentTypeDescription="Create a new document." ma:contentTypeScope="" ma:versionID="964521a920f542f61cf5fdda36c188cc">
  <xsd:schema xmlns:xsd="http://www.w3.org/2001/XMLSchema" xmlns:xs="http://www.w3.org/2001/XMLSchema" xmlns:p="http://schemas.microsoft.com/office/2006/metadata/properties" xmlns:ns2="a1a83699-bf9c-42b7-ad52-17538a50a2a8" xmlns:ns3="dbc27648-19e6-4784-a6ca-b404976d8bdd" targetNamespace="http://schemas.microsoft.com/office/2006/metadata/properties" ma:root="true" ma:fieldsID="40393f7815d40418c0622dea7aedcce3" ns2:_="" ns3:_="">
    <xsd:import namespace="a1a83699-bf9c-42b7-ad52-17538a50a2a8"/>
    <xsd:import namespace="dbc27648-19e6-4784-a6ca-b404976d8bd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a83699-bf9c-42b7-ad52-17538a50a2a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ec554113-5c1c-4c88-a5a0-ba7e0db0880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c27648-19e6-4784-a6ca-b404976d8bdd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1d7c3e10-1da8-4e18-bd8c-2c3fa7fddb69}" ma:internalName="TaxCatchAll" ma:showField="CatchAllData" ma:web="dbc27648-19e6-4784-a6ca-b404976d8bd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A8556F-C744-4249-BDBD-B2FF3D2B17A3}">
  <ds:schemaRefs>
    <ds:schemaRef ds:uri="http://schemas.microsoft.com/office/2006/metadata/properties"/>
    <ds:schemaRef ds:uri="http://schemas.microsoft.com/office/infopath/2007/PartnerControls"/>
    <ds:schemaRef ds:uri="dbc27648-19e6-4784-a6ca-b404976d8bdd"/>
    <ds:schemaRef ds:uri="a1a83699-bf9c-42b7-ad52-17538a50a2a8"/>
  </ds:schemaRefs>
</ds:datastoreItem>
</file>

<file path=customXml/itemProps2.xml><?xml version="1.0" encoding="utf-8"?>
<ds:datastoreItem xmlns:ds="http://schemas.openxmlformats.org/officeDocument/2006/customXml" ds:itemID="{60ECA698-5C21-4BA4-9DB4-AD97235450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310014F-523B-4643-9B55-EE9C5C2B5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1a83699-bf9c-42b7-ad52-17538a50a2a8"/>
    <ds:schemaRef ds:uri="dbc27648-19e6-4784-a6ca-b404976d8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476</Words>
  <Application>Microsoft Office PowerPoint</Application>
  <PresentationFormat>On-screen Show (4:3)</PresentationFormat>
  <Paragraphs>38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</dc:creator>
  <cp:keywords/>
  <dc:description>generated using python-pptx</dc:description>
  <cp:lastModifiedBy>Vishnu Priyap</cp:lastModifiedBy>
  <cp:revision>28</cp:revision>
  <dcterms:created xsi:type="dcterms:W3CDTF">2013-01-27T09:14:16Z</dcterms:created>
  <dcterms:modified xsi:type="dcterms:W3CDTF">2025-10-14T07:11:05Z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0x010100E66A923F5391DA4793388B75865BA202</vt:lpwstr>
  </property>
  <property fmtid="{D5CDD505-2E9C-101B-9397-08002B2CF9AE}" pid="3" name="MediaServiceImageTags">
    <vt:lpwstr/>
  </property>
</Properties>
</file>