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3FAB-C653-CAAD-E3CA-7A751381D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CE995-7F1D-3DDC-B24F-C67686E67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C1742-1135-1F64-E14A-65983D4E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94C0-0E2F-439F-B0A7-14D4C96F355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B9245-AFA0-A215-A198-C5B9ED25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18D40-833B-9E77-845E-2B4BE033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437E-325D-43E8-B6C9-5AED3884E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43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6667-9DFE-B274-E162-CDCD69D7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BC2A3-708F-0673-2522-8A1F76D22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625C-FF81-9C67-2040-7B7A4169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94C0-0E2F-439F-B0A7-14D4C96F355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FC315-311F-54F8-EC31-F60E168C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3C7D4-D312-BCD4-EF10-C897F4A3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437E-325D-43E8-B6C9-5AED3884E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4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0024B-23C2-1A70-2A9F-F7428AFA5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233C5-5369-F7C0-F5AF-9F1B4EE03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DC1D-3058-FE9D-99EC-68EBC8A0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94C0-0E2F-439F-B0A7-14D4C96F355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1F6CA-5DEA-0569-DAD1-20D100F2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35596-783D-E808-2035-D0F0273E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437E-325D-43E8-B6C9-5AED3884E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7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2E44-8838-5B1F-606E-9F862F24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8A50B-5606-DC91-8B7B-0F11D8553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6C00D-F0F0-F7C3-2A94-1BFCE6EB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94C0-0E2F-439F-B0A7-14D4C96F355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CD3F3-749A-0632-2F80-7CD3B2EA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45E2-3808-EA2C-16F1-46CBB960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437E-325D-43E8-B6C9-5AED3884E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8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DC7A-3E88-7167-6E1F-5EA38B1E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3B89F-86C7-8291-F962-AC59B2B45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80AB-C6EE-21EF-D623-C41229C5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94C0-0E2F-439F-B0A7-14D4C96F355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DCCCC-F4C5-8116-4064-AC35BC7B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E9931-2BCF-A920-E3DA-BF42D3D9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437E-325D-43E8-B6C9-5AED3884E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9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6754-DC63-444E-CC65-B2B96E1C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EDB18-433D-BEA1-2346-E466F01D5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16F67-C939-55F5-A0B6-32B58B2E6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66562-1939-22CC-4687-7CCB1FBC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94C0-0E2F-439F-B0A7-14D4C96F355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3E2FE-8720-98AA-591D-638AAE95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89781-1926-61A3-2022-45DEFA5D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437E-325D-43E8-B6C9-5AED3884E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9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96BF-599A-07D9-66D8-5C7CF62B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54D61-E5A8-D06B-9A23-AB0C8E30B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3380B-780B-9A97-2841-1B7D42607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1AD90-2371-4F49-AE07-ACF7CA66D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B8F71-29B4-9AA0-D14A-C4789EBE4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928F7-2B16-3558-D479-81862564E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94C0-0E2F-439F-B0A7-14D4C96F355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C52569-15EC-0E14-0EB5-A721BF765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0474E-D506-A161-65C7-ABB86636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437E-325D-43E8-B6C9-5AED3884E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5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A6F3-D3E4-5256-608A-5C5FC220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F3CBE-94E9-602C-41C8-E9198946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94C0-0E2F-439F-B0A7-14D4C96F355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CA6DC-358B-8FFF-45F9-B993F973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63FEF-6455-BFCE-65CD-50B23D77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437E-325D-43E8-B6C9-5AED3884E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7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340AB-CA67-DC87-DBDE-F03ED099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94C0-0E2F-439F-B0A7-14D4C96F355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085B7-ADA5-88EB-1E3E-E9E502BE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AB4B5-DD96-4A30-8BFC-DA862840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437E-325D-43E8-B6C9-5AED3884E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6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4021-8BA6-7BFE-C6FA-24A4BC70D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EF9FF-F739-E6DE-AC0F-86B64FAE7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50685-5E72-E084-5568-1BA6C4B13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2D49A-0DCC-0249-8A6D-3CE0D657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94C0-0E2F-439F-B0A7-14D4C96F355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41D5E-0591-47FD-F35C-F954A9E51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2AE0C-55C5-06F0-D80E-9BB6AFD7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437E-325D-43E8-B6C9-5AED3884E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0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67F3-984E-1F2D-1176-A869626DA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4F51E-A8D5-CCE6-8D38-0D2F55B55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68E2B-1D90-7B62-79B2-A02648ED4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1AB76-55E6-0854-D5C6-B96E7643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94C0-0E2F-439F-B0A7-14D4C96F355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2D0BF-3E7F-BEA4-68DD-B61E95D6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80F2D-C357-695D-207A-D0DD4731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437E-325D-43E8-B6C9-5AED3884E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3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E1C0D0-DBF4-80D4-7DAC-46DC25BC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F8F0C-7AB9-2C7E-2E49-307C3C40F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B4E92-EA80-7368-90BA-680D1D63F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094C0-0E2F-439F-B0A7-14D4C96F355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9908E-E161-44F0-B85F-9B3E76CCE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EFE06-DAC5-9C5A-04F7-DFA9B1CDB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C437E-325D-43E8-B6C9-5AED3884E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9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FE08-4209-E716-1EF4-EAE64798A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0263"/>
            <a:ext cx="8725990" cy="7315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C2A33-1F9C-D6C9-BD64-B28B89C92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5" y="1433603"/>
            <a:ext cx="5268686" cy="56936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Metrics and Visual Mapping 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55536-D66F-225B-A483-70FAB7FE9866}"/>
              </a:ext>
            </a:extLst>
          </p:cNvPr>
          <p:cNvSpPr txBox="1"/>
          <p:nvPr/>
        </p:nvSpPr>
        <p:spPr>
          <a:xfrm>
            <a:off x="940526" y="2400144"/>
            <a:ext cx="41365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dashboard provides a comprehensive analysis of product performance, revenue trends, profitability, and market behavior using sales data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93116C-51B1-8660-A1A5-C0B0E56C3C5F}"/>
              </a:ext>
            </a:extLst>
          </p:cNvPr>
          <p:cNvSpPr txBox="1"/>
          <p:nvPr/>
        </p:nvSpPr>
        <p:spPr>
          <a:xfrm>
            <a:off x="8220891" y="521548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Pragada Vishnu Priya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8-07-2025</a:t>
            </a:r>
          </a:p>
        </p:txBody>
      </p:sp>
    </p:spTree>
    <p:extLst>
      <p:ext uri="{BB962C8B-B14F-4D97-AF65-F5344CB8AC3E}">
        <p14:creationId xmlns:p14="http://schemas.microsoft.com/office/powerpoint/2010/main" val="336599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A1D2-2A89-81CA-0BBF-6C7C983C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Influencers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5062-9ADB-DD02-0E33-1A2F9A861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7308" cy="4667250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Type: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Visual (Power BI)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which factors most influence profit.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Interpretation: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“When sub-category is Hydration packs, profit increases significantly.”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decision-making and understanding the drivers of profit.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EA5F1-9B92-8309-15BB-AA9AA81DB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139" y="1690688"/>
            <a:ext cx="5007308" cy="398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A6B5B-066F-4B47-04D3-B3C649DE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 and Interactivity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0E0EF-93B1-0D9A-EC8C-3C1435E99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6474" cy="4351338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Slicers include: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Category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Sub-Category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allow users to drill down into specific segments, timeframes, or customer groups for deeper insights.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C8E2B-39E8-39CD-DB6B-55D50D945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53548"/>
            <a:ext cx="1962424" cy="3162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EBD1CA-3C79-DE60-05C7-E032AE497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004" y="2291679"/>
            <a:ext cx="1733792" cy="2886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F3CE46-B13F-9F1B-6B0D-43E13BA60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4379" y="2386942"/>
            <a:ext cx="1505160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16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092A-6866-1594-AB5B-A14C1043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2A6DBF-1513-D227-4B94-6AAA1E360B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4434" y="1690688"/>
            <a:ext cx="751549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profitability in accessories and sub-categories like helmets.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Clothing contributes the most to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maintaining strong performance in the US market.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Investigate and address the mid-year drop in growth.</a:t>
            </a:r>
          </a:p>
        </p:txBody>
      </p:sp>
    </p:spTree>
    <p:extLst>
      <p:ext uri="{BB962C8B-B14F-4D97-AF65-F5344CB8AC3E}">
        <p14:creationId xmlns:p14="http://schemas.microsoft.com/office/powerpoint/2010/main" val="249180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F27-07E9-6AFD-E247-ED806F34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Selling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3A728-A8DF-0AC6-90D3-8214C533F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0749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Type: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 Chart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Accessories are the top-selling products with over 45K units sold, followed by bikes and clothing.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sales volume may indicate strong demand, lower price, or wider usage of accessories.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F328C-1EC7-4653-B892-810CE8B2E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151" y="1825625"/>
            <a:ext cx="4754318" cy="393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8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D7EC-07B5-383F-9AB0-257A89D2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with more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9D516-A8D2-1290-AAB4-195E6075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Type: Clustered Column chart.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lower sales volume, Mountain Bikes and Road Bikes generate the highest revenue.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items are likely higher-priced or have higher profit margins.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07C91-EFD3-B1D5-06BA-017734E9B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927" y="1690688"/>
            <a:ext cx="4643873" cy="370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7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74F6-0425-98AD-EC86-15CB37C4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vs Revenue Trend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D7003-BC22-6301-F049-4E3F071A6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8429" cy="4351338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Type: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Chart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generally exceeds cost across months, suggesting profitability.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 for months where revenue dips or closely matches costs, indicating possible inefficiencies.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3997E-A83F-C5BD-0529-790017F61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083" y="1825625"/>
            <a:ext cx="4949177" cy="376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8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4041-669F-FF03-08FE-10ABA7C9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Sub-Category vs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3A7EE-FB35-3B31-84A4-6708547F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0451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Type: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 Chart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Helmets and Tires contribute the most to profit.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Sub-categories with high profitability should be prioritized in marketing and inventory decisions.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27DF4-FDE7-BDD9-7B79-4158F415F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351" y="1825624"/>
            <a:ext cx="4458786" cy="37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16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4784-4207-53CF-A607-91BF470D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Revenue by Product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17CA1-0B29-F9D7-79F9-3FB183E57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2897" cy="4351338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Type: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Pie Chart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Clothing contributes over 50% of the total revenue, followed by Accessories (33%) and Bikes (15%).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does not always align with units sold — pricing and margin play a role.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C83A0-FCFE-7F6A-B7E9-ABD0BD83B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394" y="2217511"/>
            <a:ext cx="3597909" cy="275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1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9926-1479-A780-B199-DA8EF8D5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Purchase Trends Across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B5595-3C9A-7D44-FD65-C54ACE4E0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9126" cy="4351338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Type: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 Chart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United States leads in purchases, especially for Accessories.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focus can guide promotional strategies and inventory distribution.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F28B5-2F29-E626-94C7-662DB2A5D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47681"/>
            <a:ext cx="5050971" cy="315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5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1707-2F81-22F3-E343-B185AEBF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by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10D1D-B122-DBA0-1E45-55903A1B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Type: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Chart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profits were in May and June, with a decline from July to November.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may reflect seasonal trends or declining marketing efforts in later months.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0166D-36CD-ACD8-16B3-DE9AFF947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647" y="1825625"/>
            <a:ext cx="4950203" cy="343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3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D362-877C-AE61-98E1-81FC797B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Profit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B184E-8546-899E-4DBA-D0B8DC691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Type: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KPI Card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Profit Margin 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467.47K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key performance indicator for overall profitability and cost efficiency.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8715B-052D-82A5-4471-A76268F2D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956" y="2153186"/>
            <a:ext cx="3381847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1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Sales Performance Analysis</vt:lpstr>
      <vt:lpstr>Best Selling Product</vt:lpstr>
      <vt:lpstr>Products with more revenue</vt:lpstr>
      <vt:lpstr>Cost vs Revenue Trend Analysis</vt:lpstr>
      <vt:lpstr>Sub-Category vs Profit</vt:lpstr>
      <vt:lpstr>Sum of Revenue by Product Category</vt:lpstr>
      <vt:lpstr>Product Purchase Trends Across Countries</vt:lpstr>
      <vt:lpstr>Growth by Month</vt:lpstr>
      <vt:lpstr>Sum of Profit Margin</vt:lpstr>
      <vt:lpstr>Key Influencers</vt:lpstr>
      <vt:lpstr>Filters and Interactivity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VishnuPriya Pragada</dc:creator>
  <cp:lastModifiedBy>VishnuPriya Pragada</cp:lastModifiedBy>
  <cp:revision>1</cp:revision>
  <dcterms:created xsi:type="dcterms:W3CDTF">2025-08-07T15:08:08Z</dcterms:created>
  <dcterms:modified xsi:type="dcterms:W3CDTF">2025-08-07T15:08:17Z</dcterms:modified>
</cp:coreProperties>
</file>