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1" d="100"/>
          <a:sy n="7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8678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07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2339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756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380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64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5632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396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726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7053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85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7473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2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82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714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663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84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459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253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88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850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6344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785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24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306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229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687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vishnu priya.R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343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COLLEGE:ST.JOSEPH’S COLLEGE(ARTS&amp;SCIENCE)/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UNIVERSITY OF MADRAS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2834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6049" y="1414143"/>
            <a:ext cx="6695898" cy="43188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50589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3048000" y="2590799"/>
            <a:ext cx="44958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highlights my learning, skills, and growth. I am confident that these experiences will guide me in achieving my future goals.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944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858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304800" y="-290513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124200" y="2895600"/>
            <a:ext cx="6174286" cy="758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95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924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flipH="1" flipV="1" rot="10800000">
            <a:off x="2590800" y="2266548"/>
            <a:ext cx="4953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student, I face difficulty in presenting my skills, strengths, and achievements effectively through a traditional resume. There is no proper platform to showcase my technical knowledge, creativity, and personal qualities. I need a digital portfolio to represent my profile in a professional and interactive way.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580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2286000" y="2590799"/>
            <a:ext cx="55626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develops a student portfolio website that displays personal details, skills, strengths, and contact information in a structured and interactive way. It highlights expertise in web development, programming, and teamwork, while creating a professional digital identity.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08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1828800" y="2590799"/>
            <a:ext cx="66294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Recruiters &amp; Employers – To quickly evaluate skills, personality, and contact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details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Peers/Team Members – To collaborate on projects by knowing expertise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areas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Teachers &amp; Mentors – To assess student’s progress and profile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8985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3657600" y="2737908"/>
            <a:ext cx="4419600" cy="2596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structure the webpage content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style the webpage( color , layout, buttons)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:I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nteractive(navigation menu, animations)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1025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2895600" y="1981200"/>
            <a:ext cx="51054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INCLUDED: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PROFILEIMAGE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ABOUT ME  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SKILLS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STRENGHTS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WEEKNESS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CONTACT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9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flipH="1" flipV="1" rot="10800000">
            <a:off x="2133600" y="1679193"/>
            <a:ext cx="57912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Dark/Light Mode Toggle →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improves user experience with switching themes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Navigation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Buttons → Smooth scrolling to different sections (Skills, Strengths &amp; Weaknesses, Contact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Design → Adjusts for different screen sizes (desktop, laptop, mobile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Clickable Contact Links → Phone (click to copy) and Email (direct email link).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 →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Simple and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look for recruiters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538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36</cp:revision>
  <dcterms:created xsi:type="dcterms:W3CDTF">2024-03-29T15:07:22Z</dcterms:created>
  <dcterms:modified xsi:type="dcterms:W3CDTF">2025-09-22T03:15:02Z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