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972d41e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972d41e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84fa9e7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784fa9e7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972d41e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7972d41e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972d4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972d4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972d41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972d41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972d41e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972d41e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972d41e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972d41e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72d41e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72d41e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972d41e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972d41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972d41e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972d41e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7972d41e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7972d41e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nandhuh/latest-covid19-india-statewise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in India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123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                                              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5 discharge reported state  india</a:t>
            </a:r>
            <a:endParaRPr sz="35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4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Highest total cases are in Maharashtra and Active cases are high in Kerala.</a:t>
            </a:r>
            <a:endParaRPr sz="19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total cases and active cases are low in Andaman and Nicobar 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death ratio is reported in Punjab(2.72) and Uttarakhand is at second position.Daman and Diu has low death ratio(0.04%)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Maharashtra,kerala,Karnataka,tamilnadu and Andhra pradesh are the top 5 state which has high total covid cases reported in india.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/>
              <a:t>           </a:t>
            </a:r>
            <a:r>
              <a:rPr lang="en-GB" sz="4800"/>
              <a:t>THANK YOU</a:t>
            </a:r>
            <a:endParaRPr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623400" y="4296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VISHNURAJ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About</a:t>
            </a:r>
            <a:endParaRPr b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goal of the project is to find out the covid condition in india statewise.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5">
                <a:solidFill>
                  <a:schemeClr val="dk1"/>
                </a:solidFill>
              </a:rPr>
              <a:t>The main idea is to find a data set you find interesting, and to summarize it and make some inferences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</a:t>
            </a:r>
            <a:r>
              <a:rPr lang="en-GB">
                <a:solidFill>
                  <a:schemeClr val="dk1"/>
                </a:solidFill>
              </a:rPr>
              <a:t>analysis </a:t>
            </a:r>
            <a:r>
              <a:rPr lang="en-GB">
                <a:solidFill>
                  <a:schemeClr val="dk1"/>
                </a:solidFill>
              </a:rPr>
              <a:t>will help us to find covid </a:t>
            </a:r>
            <a:r>
              <a:rPr lang="en-GB">
                <a:solidFill>
                  <a:schemeClr val="dk1"/>
                </a:solidFill>
              </a:rPr>
              <a:t>related</a:t>
            </a:r>
            <a:r>
              <a:rPr lang="en-GB">
                <a:solidFill>
                  <a:schemeClr val="dk1"/>
                </a:solidFill>
              </a:rPr>
              <a:t> information (active cases,discharge and death cases) of each state.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will </a:t>
            </a:r>
            <a:r>
              <a:rPr lang="en-GB">
                <a:solidFill>
                  <a:schemeClr val="dk1"/>
                </a:solidFill>
              </a:rPr>
              <a:t>useful</a:t>
            </a:r>
            <a:r>
              <a:rPr lang="en-GB">
                <a:solidFill>
                  <a:schemeClr val="dk1"/>
                </a:solidFill>
              </a:rPr>
              <a:t> for government also,to take </a:t>
            </a:r>
            <a:r>
              <a:rPr lang="en-GB">
                <a:solidFill>
                  <a:schemeClr val="dk1"/>
                </a:solidFill>
              </a:rPr>
              <a:t>necessary</a:t>
            </a:r>
            <a:r>
              <a:rPr lang="en-GB">
                <a:solidFill>
                  <a:schemeClr val="dk1"/>
                </a:solidFill>
              </a:rPr>
              <a:t> action on state which  have more death/active cases.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DataSet</a:t>
            </a:r>
            <a:endParaRPr b="1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869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874">
                <a:solidFill>
                  <a:schemeClr val="dk1"/>
                </a:solidFill>
              </a:rPr>
              <a:t>Dataset contains latest covid19 in india statewise date as july 25,2021.</a:t>
            </a:r>
            <a:endParaRPr sz="1874">
              <a:solidFill>
                <a:schemeClr val="dk1"/>
              </a:solidFill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036"/>
              <a:buChar char="●"/>
            </a:pPr>
            <a:r>
              <a:rPr lang="en-GB" sz="1874">
                <a:solidFill>
                  <a:schemeClr val="dk1"/>
                </a:solidFill>
              </a:rPr>
              <a:t>Source  : </a:t>
            </a:r>
            <a:r>
              <a:rPr lang="en-GB" sz="1871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https://www.kaggle.com/anandhuh/latest-covid19-india-statewise-data</a:t>
            </a:r>
            <a:endParaRPr sz="1474">
              <a:solidFill>
                <a:schemeClr val="dk1"/>
              </a:solidFill>
            </a:endParaRPr>
          </a:p>
          <a:p>
            <a:pPr indent="-340369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902">
                <a:solidFill>
                  <a:schemeClr val="dk1"/>
                </a:solidFill>
              </a:rPr>
              <a:t>Data set contains 36 row of data and 8 columns</a:t>
            </a:r>
            <a:endParaRPr sz="1902">
              <a:solidFill>
                <a:schemeClr val="dk1"/>
              </a:solidFill>
            </a:endParaRPr>
          </a:p>
          <a:p>
            <a:pPr indent="-33869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874">
                <a:solidFill>
                  <a:schemeClr val="dk1"/>
                </a:solidFill>
              </a:rPr>
              <a:t>Dataset have the following columns: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State/UTs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Total Cases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Active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Discharge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Deaths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Active Ratio(%)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Discharge Ratio(%)</a:t>
            </a:r>
            <a:endParaRPr sz="1874">
              <a:solidFill>
                <a:schemeClr val="dk1"/>
              </a:solidFill>
            </a:endParaRPr>
          </a:p>
          <a:p>
            <a:pPr indent="-338691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GB" sz="1874">
                <a:solidFill>
                  <a:schemeClr val="dk1"/>
                </a:solidFill>
              </a:rPr>
              <a:t>Death Ratio(%)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-GB" sz="2244"/>
              <a:t>Covid cases in india statewise</a:t>
            </a:r>
            <a:endParaRPr sz="3244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00" y="1170125"/>
            <a:ext cx="67051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en-GB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Covid cases (%) in all states of India</a:t>
            </a:r>
            <a:endParaRPr b="1"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182"/>
              <a:buFont typeface="Arial"/>
              <a:buNone/>
            </a:pPr>
            <a:r>
              <a:rPr b="1" lang="en-GB" sz="1827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correlations within between data</a:t>
            </a:r>
            <a:endParaRPr b="1" sz="1827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25" y="1170125"/>
            <a:ext cx="66890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182"/>
              <a:buFont typeface="Arial"/>
              <a:buNone/>
            </a:pPr>
            <a:r>
              <a:rPr b="1" lang="en-GB" sz="1827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Active - Total Cases - State/UTs</a:t>
            </a:r>
            <a:endParaRPr b="1" sz="1827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5109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5 total cases in the country</a:t>
            </a:r>
            <a:endParaRPr sz="38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4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Death Ratio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75" y="1070975"/>
            <a:ext cx="72256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