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2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E957-88E3-45B5-9E59-D82AC49B88B9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7A5BD8-D455-43B7-AA94-E8309FD993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E957-88E3-45B5-9E59-D82AC49B88B9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5BD8-D455-43B7-AA94-E8309FD993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E957-88E3-45B5-9E59-D82AC49B88B9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5BD8-D455-43B7-AA94-E8309FD993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E957-88E3-45B5-9E59-D82AC49B88B9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5BD8-D455-43B7-AA94-E8309FD993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E957-88E3-45B5-9E59-D82AC49B88B9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7A5BD8-D455-43B7-AA94-E8309FD993C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E957-88E3-45B5-9E59-D82AC49B88B9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5BD8-D455-43B7-AA94-E8309FD993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E957-88E3-45B5-9E59-D82AC49B88B9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5BD8-D455-43B7-AA94-E8309FD993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E957-88E3-45B5-9E59-D82AC49B88B9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5BD8-D455-43B7-AA94-E8309FD993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E957-88E3-45B5-9E59-D82AC49B88B9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5BD8-D455-43B7-AA94-E8309FD993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E957-88E3-45B5-9E59-D82AC49B88B9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5BD8-D455-43B7-AA94-E8309FD993C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E957-88E3-45B5-9E59-D82AC49B88B9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7A5BD8-D455-43B7-AA94-E8309FD993C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D10E957-88E3-45B5-9E59-D82AC49B88B9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47A5BD8-D455-43B7-AA94-E8309FD993C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Blood Connect App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endParaRPr lang="en-IN" dirty="0" smtClean="0"/>
          </a:p>
          <a:p>
            <a:r>
              <a:rPr lang="en-IN" dirty="0" smtClean="0"/>
              <a:t>              Scalable Mobile App to connect Blood Donors with</a:t>
            </a:r>
          </a:p>
          <a:p>
            <a:r>
              <a:rPr lang="en-IN" dirty="0"/>
              <a:t> </a:t>
            </a:r>
            <a:r>
              <a:rPr lang="en-IN" dirty="0" smtClean="0"/>
              <a:t>              Patients</a:t>
            </a:r>
            <a:endParaRPr lang="en-IN" dirty="0"/>
          </a:p>
          <a:p>
            <a:pPr algn="r"/>
            <a:endParaRPr lang="en-IN" dirty="0" smtClean="0"/>
          </a:p>
          <a:p>
            <a:pPr algn="r"/>
            <a:endParaRPr lang="en-IN" dirty="0"/>
          </a:p>
          <a:p>
            <a:pPr algn="r"/>
            <a:endParaRPr lang="en-IN" dirty="0" smtClean="0"/>
          </a:p>
          <a:p>
            <a:pPr algn="r"/>
            <a:r>
              <a:rPr lang="en-IN" dirty="0" err="1" smtClean="0"/>
              <a:t>Vishnuram</a:t>
            </a:r>
            <a:r>
              <a:rPr lang="en-IN" dirty="0" smtClean="0"/>
              <a:t> </a:t>
            </a:r>
            <a:r>
              <a:rPr lang="en-IN" dirty="0" err="1" smtClean="0"/>
              <a:t>Jatin</a:t>
            </a:r>
            <a:endParaRPr lang="en-IN" dirty="0" smtClean="0"/>
          </a:p>
          <a:p>
            <a:pPr algn="r"/>
            <a:r>
              <a:rPr lang="en-IN" dirty="0" err="1" smtClean="0"/>
              <a:t>Revanth</a:t>
            </a:r>
            <a:endParaRPr lang="en-IN" dirty="0" smtClean="0"/>
          </a:p>
          <a:p>
            <a:pPr algn="r"/>
            <a:r>
              <a:rPr lang="en-IN" dirty="0" err="1" smtClean="0"/>
              <a:t>Sandeep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66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548680"/>
            <a:ext cx="6984776" cy="1371600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/>
            </a:r>
            <a:br>
              <a:rPr lang="en-IN" sz="4000" dirty="0" smtClean="0"/>
            </a:br>
            <a:r>
              <a:rPr lang="en-IN" sz="2700" dirty="0" smtClean="0"/>
              <a:t>Problem Statement-User Profile</a:t>
            </a:r>
            <a:endParaRPr lang="en-IN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97152"/>
          </a:xfrm>
        </p:spPr>
        <p:txBody>
          <a:bodyPr>
            <a:normAutofit/>
          </a:bodyPr>
          <a:lstStyle/>
          <a:p>
            <a:endParaRPr lang="en-US" sz="2100" dirty="0" smtClean="0"/>
          </a:p>
          <a:p>
            <a:endParaRPr lang="en-US" sz="2100" dirty="0" smtClean="0"/>
          </a:p>
          <a:p>
            <a:r>
              <a:rPr lang="en-US" sz="2000" dirty="0" smtClean="0"/>
              <a:t>Only </a:t>
            </a:r>
            <a:r>
              <a:rPr lang="en-US" sz="2000" dirty="0"/>
              <a:t>7 percent of people in India have O-negative blood </a:t>
            </a:r>
            <a:r>
              <a:rPr lang="en-US" sz="2000" dirty="0" smtClean="0"/>
              <a:t>type and they are universal donors.</a:t>
            </a:r>
          </a:p>
          <a:p>
            <a:endParaRPr lang="en-US" sz="2000" dirty="0" smtClean="0"/>
          </a:p>
          <a:p>
            <a:r>
              <a:rPr lang="en-US" sz="2000" dirty="0" smtClean="0"/>
              <a:t>Type </a:t>
            </a:r>
            <a:r>
              <a:rPr lang="en-US" sz="2000" dirty="0"/>
              <a:t>O-negative blood is needed in emergencies before the patient's blood type is known and with newborns who need blood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0.4 percent of people have AB-blood type. AB-type blood donors are universal donors of plasma, which is often used in emergencies, for newborns and for patients requiring massive transfusions.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1020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992888" cy="13716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Problem </a:t>
            </a:r>
            <a:r>
              <a:rPr lang="en-IN" sz="2400" dirty="0" smtClean="0"/>
              <a:t>Statement-Issues Identification</a:t>
            </a:r>
            <a:r>
              <a:rPr lang="en-IN" sz="2400" dirty="0" smtClean="0"/>
              <a:t/>
            </a:r>
            <a:br>
              <a:rPr lang="en-IN" sz="2400" dirty="0" smtClean="0"/>
            </a:b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Every year our nation requires about </a:t>
            </a:r>
            <a:r>
              <a:rPr lang="en-US" sz="2000" b="1" dirty="0"/>
              <a:t>5 </a:t>
            </a:r>
            <a:r>
              <a:rPr lang="en-US" sz="2000" b="1" dirty="0" err="1"/>
              <a:t>Crore</a:t>
            </a:r>
            <a:r>
              <a:rPr lang="en-US" sz="2000" b="1" dirty="0"/>
              <a:t> units</a:t>
            </a:r>
            <a:r>
              <a:rPr lang="en-US" sz="2000" dirty="0"/>
              <a:t> of blood, out of which only a meager </a:t>
            </a:r>
            <a:r>
              <a:rPr lang="en-US" sz="2000" b="1" dirty="0"/>
              <a:t>2.5 </a:t>
            </a:r>
            <a:r>
              <a:rPr lang="en-US" sz="2000" b="1" dirty="0" err="1"/>
              <a:t>Crore</a:t>
            </a:r>
            <a:r>
              <a:rPr lang="en-US" sz="2000" b="1" dirty="0"/>
              <a:t> units</a:t>
            </a:r>
            <a:r>
              <a:rPr lang="en-US" sz="2000" dirty="0"/>
              <a:t> of blood are available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Major Health Issues like heart surgery , organ transplant , bone marrow transplants require immediate supply of blood and platelets.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But of </a:t>
            </a:r>
            <a:r>
              <a:rPr lang="en-US" sz="2000" dirty="0" smtClean="0"/>
              <a:t>due late </a:t>
            </a:r>
            <a:r>
              <a:rPr lang="en-US" sz="2000" dirty="0"/>
              <a:t>the lack of coordination and communication in our healthcare system </a:t>
            </a:r>
            <a:r>
              <a:rPr lang="en-US" sz="2000" dirty="0" smtClean="0"/>
              <a:t>, almost </a:t>
            </a:r>
            <a:r>
              <a:rPr lang="en-US" sz="2000" dirty="0"/>
              <a:t>6 Lakh Liters of blood are wasted every year. 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More than 1 million new people are diagnosed with cancer each year. Many of them will need blood, sometimes daily, during their chemotherapy treatment.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034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</a:t>
            </a:r>
            <a:r>
              <a:rPr lang="en-US" sz="2800" dirty="0" smtClean="0"/>
              <a:t>User </a:t>
            </a:r>
            <a:r>
              <a:rPr lang="en-US" sz="2800" dirty="0" smtClean="0"/>
              <a:t>Case-1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640960" cy="5112568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Donor needs to register by giving details like his name, address , blood-group, age and also upload his/her passport size photo and his/her medical certificate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 Patient need not login for searching blood donors.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5467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</a:t>
            </a:r>
            <a:r>
              <a:rPr lang="en-US" sz="2800" dirty="0" smtClean="0"/>
              <a:t>Use </a:t>
            </a:r>
            <a:r>
              <a:rPr lang="en-US" sz="2800" dirty="0" smtClean="0"/>
              <a:t>Case-2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patient </a:t>
            </a:r>
            <a:r>
              <a:rPr lang="en-US" dirty="0" smtClean="0"/>
              <a:t>requesting for blood can look up available and </a:t>
            </a:r>
            <a:r>
              <a:rPr lang="en-US" dirty="0" smtClean="0"/>
              <a:t>i</a:t>
            </a:r>
            <a:r>
              <a:rPr lang="en-US" dirty="0" smtClean="0"/>
              <a:t>nterested </a:t>
            </a:r>
            <a:r>
              <a:rPr lang="en-US" dirty="0" smtClean="0"/>
              <a:t>donors based on their location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patient </a:t>
            </a:r>
            <a:r>
              <a:rPr lang="en-US" dirty="0" smtClean="0"/>
              <a:t>requesting for blood can also see suggestions based on donor’s credit and based on suitable blood-group for his/her medical cause.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187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Use Case-3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 patient </a:t>
            </a:r>
            <a:r>
              <a:rPr lang="en-US" dirty="0" smtClean="0"/>
              <a:t>can contact the donor directly </a:t>
            </a:r>
            <a:r>
              <a:rPr lang="en-US" dirty="0" smtClean="0"/>
              <a:t>by accessing </a:t>
            </a:r>
            <a:r>
              <a:rPr lang="en-US" dirty="0" smtClean="0"/>
              <a:t>the phone number on the donor’s profile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 patient can also send a message which will be notified by the App on the donor’s phone.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69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Technologies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IN" dirty="0" smtClean="0"/>
              <a:t>Android Studio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 smtClean="0"/>
              <a:t>SQL </a:t>
            </a:r>
            <a:r>
              <a:rPr lang="en-IN" dirty="0" err="1" smtClean="0"/>
              <a:t>lite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2972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 smtClean="0"/>
              <a:t>Thank You</a:t>
            </a:r>
          </a:p>
          <a:p>
            <a:pPr algn="ctr"/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884729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852</TotalTime>
  <Words>161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Essential</vt:lpstr>
      <vt:lpstr>Blood Connect App</vt:lpstr>
      <vt:lpstr> Problem Statement-User Profile</vt:lpstr>
      <vt:lpstr>Problem Statement-Issues Identification </vt:lpstr>
      <vt:lpstr>         User Case-1</vt:lpstr>
      <vt:lpstr>         Use Case-2</vt:lpstr>
      <vt:lpstr>Use Case-3</vt:lpstr>
      <vt:lpstr>Technologies Used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19</cp:revision>
  <dcterms:created xsi:type="dcterms:W3CDTF">2019-02-22T16:28:28Z</dcterms:created>
  <dcterms:modified xsi:type="dcterms:W3CDTF">2019-02-24T16:41:49Z</dcterms:modified>
</cp:coreProperties>
</file>