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71" r:id="rId2"/>
    <p:sldMasterId id="2147483886" r:id="rId3"/>
    <p:sldMasterId id="2147483902" r:id="rId4"/>
  </p:sldMasterIdLst>
  <p:notesMasterIdLst>
    <p:notesMasterId r:id="rId14"/>
  </p:notesMasterIdLst>
  <p:handoutMasterIdLst>
    <p:handoutMasterId r:id="rId15"/>
  </p:handoutMasterIdLst>
  <p:sldIdLst>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29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9" d="100"/>
          <a:sy n="69" d="100"/>
        </p:scale>
        <p:origin x="484" y="44"/>
      </p:cViewPr>
      <p:guideLst>
        <p:guide orient="horz" pos="2160"/>
        <p:guide pos="3840"/>
      </p:guideLst>
    </p:cSldViewPr>
  </p:slideViewPr>
  <p:notesTextViewPr>
    <p:cViewPr>
      <p:scale>
        <a:sx n="1" d="1"/>
        <a:sy n="1" d="1"/>
      </p:scale>
      <p:origin x="0" y="0"/>
    </p:cViewPr>
  </p:notesTextViewPr>
  <p:notesViewPr>
    <p:cSldViewPr snapToGrid="0">
      <p:cViewPr varScale="1">
        <p:scale>
          <a:sx n="79" d="100"/>
          <a:sy n="79" d="100"/>
        </p:scale>
        <p:origin x="-204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FFABBE-D5C5-4E54-AA86-C1C657B8B4B5}" type="datetimeFigureOut">
              <a:rPr lang="en-US" smtClean="0"/>
              <a:pPr/>
              <a:t>2/13/2019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B21790-4758-41F7-BF5B-7E49ECB1D730}" type="slidenum">
              <a:rPr lang="en-US" smtClean="0"/>
              <a:pPr/>
              <a:t>‹#›</a:t>
            </a:fld>
            <a:endParaRPr lang="en-US"/>
          </a:p>
        </p:txBody>
      </p:sp>
    </p:spTree>
    <p:extLst>
      <p:ext uri="{BB962C8B-B14F-4D97-AF65-F5344CB8AC3E}">
        <p14:creationId xmlns:p14="http://schemas.microsoft.com/office/powerpoint/2010/main" val="383293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43729-40F3-46B4-AA80-92412D561576}" type="datetimeFigureOut">
              <a:rPr lang="en-US" smtClean="0"/>
              <a:pPr/>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BE044-6F0F-4F84-8EE1-DD1FC0F4B8DB}" type="slidenum">
              <a:rPr lang="en-US" smtClean="0"/>
              <a:pPr/>
              <a:t>‹#›</a:t>
            </a:fld>
            <a:endParaRPr lang="en-US"/>
          </a:p>
        </p:txBody>
      </p:sp>
    </p:spTree>
    <p:extLst>
      <p:ext uri="{BB962C8B-B14F-4D97-AF65-F5344CB8AC3E}">
        <p14:creationId xmlns:p14="http://schemas.microsoft.com/office/powerpoint/2010/main" val="89517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t>Guidelines</a:t>
            </a:r>
            <a:r>
              <a:rPr lang="en-US" baseline="0" dirty="0" smtClean="0"/>
              <a:t>: Although the basic template is expected to be kept like so, t</a:t>
            </a:r>
            <a:r>
              <a:rPr lang="en-US" dirty="0" smtClean="0"/>
              <a:t>eams expected to be creative</a:t>
            </a:r>
            <a:r>
              <a:rPr lang="en-US" baseline="0" dirty="0" smtClean="0"/>
              <a:t> at wherever possible while preparing this presentation pitch.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smtClean="0"/>
              <a:t>Team Name</a:t>
            </a:r>
            <a:r>
              <a:rPr lang="en-US" baseline="0" dirty="0" smtClean="0"/>
              <a:t>: Add team name to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u="sng" dirty="0" err="1" smtClean="0"/>
              <a:t>Hackathon</a:t>
            </a:r>
            <a:r>
              <a:rPr lang="en-US" b="1" u="sng" dirty="0" smtClean="0"/>
              <a:t> Date</a:t>
            </a:r>
            <a:r>
              <a:rPr lang="en-US" dirty="0" smtClean="0"/>
              <a:t>: Add date to</a:t>
            </a:r>
            <a:r>
              <a:rPr lang="en-US" baseline="0" dirty="0" smtClean="0"/>
              <a:t> the entry field</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1</a:t>
            </a:fld>
            <a:endParaRPr lang="en-US"/>
          </a:p>
        </p:txBody>
      </p:sp>
    </p:spTree>
    <p:extLst>
      <p:ext uri="{BB962C8B-B14F-4D97-AF65-F5344CB8AC3E}">
        <p14:creationId xmlns:p14="http://schemas.microsoft.com/office/powerpoint/2010/main" val="108341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Idea/Solution/Prototype</a:t>
            </a:r>
            <a:r>
              <a:rPr lang="en-US" dirty="0" smtClean="0"/>
              <a:t>: Give a one-liner about the solution for the given</a:t>
            </a:r>
            <a:r>
              <a:rPr lang="en-US" baseline="0" dirty="0" smtClean="0"/>
              <a:t> </a:t>
            </a:r>
            <a:r>
              <a:rPr lang="en-US" dirty="0" smtClean="0"/>
              <a:t>problem</a:t>
            </a:r>
            <a:r>
              <a:rPr lang="en-US" baseline="0" dirty="0" smtClean="0"/>
              <a: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Name</a:t>
            </a:r>
            <a:r>
              <a:rPr lang="en-US" dirty="0" smtClean="0"/>
              <a:t>: Add team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Mentor Name</a:t>
            </a:r>
            <a:r>
              <a:rPr lang="en-US" dirty="0" smtClean="0"/>
              <a:t>: Add mentor’s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Ideator</a:t>
            </a:r>
            <a:r>
              <a:rPr lang="en-US" b="1" u="sng" dirty="0" smtClean="0"/>
              <a:t> Name</a:t>
            </a:r>
            <a:r>
              <a:rPr lang="en-US" dirty="0" smtClean="0"/>
              <a:t>: Add </a:t>
            </a:r>
            <a:r>
              <a:rPr lang="en-US" dirty="0" err="1" smtClean="0"/>
              <a:t>ideator’s</a:t>
            </a:r>
            <a:r>
              <a:rPr lang="en-US" dirty="0" smtClean="0"/>
              <a:t>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Lead Name</a:t>
            </a:r>
            <a:r>
              <a:rPr lang="en-US" dirty="0" smtClean="0"/>
              <a:t>: Add team lead’s name to</a:t>
            </a:r>
            <a:r>
              <a:rPr lang="en-US" baseline="0" dirty="0" smtClean="0"/>
              <a:t> the entry field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Team Members Name</a:t>
            </a:r>
            <a:r>
              <a:rPr lang="en-US" dirty="0" smtClean="0"/>
              <a:t>: Add team member’s name to</a:t>
            </a:r>
            <a:r>
              <a:rPr lang="en-US" baseline="0" dirty="0" smtClean="0"/>
              <a:t> the entry fields one after another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2</a:t>
            </a:fld>
            <a:endParaRPr lang="en-US"/>
          </a:p>
        </p:txBody>
      </p:sp>
    </p:spTree>
    <p:extLst>
      <p:ext uri="{BB962C8B-B14F-4D97-AF65-F5344CB8AC3E}">
        <p14:creationId xmlns:p14="http://schemas.microsoft.com/office/powerpoint/2010/main" val="396976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Problem Statement</a:t>
            </a:r>
            <a:r>
              <a:rPr lang="en-US" sz="1200" b="0" i="0" u="none" strike="noStrike" kern="1200" baseline="0" dirty="0" smtClean="0">
                <a:solidFill>
                  <a:schemeClr val="tx1"/>
                </a:solidFill>
                <a:latin typeface="+mn-lt"/>
                <a:ea typeface="+mn-ea"/>
                <a:cs typeface="+mn-cs"/>
              </a:rPr>
              <a:t>: Illustrate the basic problem along with technologies used</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Approach</a:t>
            </a:r>
            <a:r>
              <a:rPr lang="en-US" sz="1200" b="0" i="0" u="none" strike="noStrike" kern="1200" baseline="0" dirty="0" smtClean="0">
                <a:solidFill>
                  <a:schemeClr val="tx1"/>
                </a:solidFill>
                <a:latin typeface="+mn-lt"/>
                <a:ea typeface="+mn-ea"/>
                <a:cs typeface="+mn-cs"/>
              </a:rPr>
              <a:t>: Methods planned to solve the target problem in order to attain a viable solution within the constrained time of 2 days of </a:t>
            </a:r>
            <a:r>
              <a:rPr lang="en-US" sz="1200" b="0" i="0" u="none" strike="noStrike" kern="1200" baseline="0" dirty="0" err="1" smtClean="0">
                <a:solidFill>
                  <a:schemeClr val="tx1"/>
                </a:solidFill>
                <a:latin typeface="+mn-lt"/>
                <a:ea typeface="+mn-ea"/>
                <a:cs typeface="+mn-cs"/>
              </a:rPr>
              <a:t>hackathon</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Outcome</a:t>
            </a:r>
            <a:r>
              <a:rPr lang="en-US" sz="1200" b="0" i="0" u="none" strike="noStrike" kern="1200" baseline="0" dirty="0" smtClean="0">
                <a:solidFill>
                  <a:schemeClr val="tx1"/>
                </a:solidFill>
                <a:latin typeface="+mn-lt"/>
                <a:ea typeface="+mn-ea"/>
                <a:cs typeface="+mn-cs"/>
              </a:rPr>
              <a:t>: Results obtained as part of development towards the end of </a:t>
            </a:r>
            <a:r>
              <a:rPr lang="en-US" sz="1200" b="0" i="0" u="none" strike="noStrike" kern="1200" baseline="0" dirty="0" err="1" smtClean="0">
                <a:solidFill>
                  <a:schemeClr val="tx1"/>
                </a:solidFill>
                <a:latin typeface="+mn-lt"/>
                <a:ea typeface="+mn-ea"/>
                <a:cs typeface="+mn-cs"/>
              </a:rPr>
              <a:t>hackathon</a:t>
            </a:r>
            <a:r>
              <a:rPr lang="en-US" sz="1200" b="0" i="0" u="none" strike="noStrike" kern="1200" baseline="0" dirty="0" smtClean="0">
                <a:solidFill>
                  <a:schemeClr val="tx1"/>
                </a:solidFill>
                <a:latin typeface="+mn-lt"/>
                <a:ea typeface="+mn-ea"/>
                <a:cs typeface="+mn-cs"/>
              </a:rPr>
              <a:t> to be demonstrated with the help of table, diagram if any</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3</a:t>
            </a:fld>
            <a:endParaRPr lang="en-US"/>
          </a:p>
        </p:txBody>
      </p:sp>
    </p:spTree>
    <p:extLst>
      <p:ext uri="{BB962C8B-B14F-4D97-AF65-F5344CB8AC3E}">
        <p14:creationId xmlns:p14="http://schemas.microsoft.com/office/powerpoint/2010/main" val="50676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System Architecture</a:t>
            </a:r>
            <a:r>
              <a:rPr lang="en-US" sz="1200" b="0" i="0" u="none" strike="noStrike" kern="1200" baseline="0" dirty="0" smtClean="0">
                <a:solidFill>
                  <a:schemeClr val="tx1"/>
                </a:solidFill>
                <a:latin typeface="+mn-lt"/>
                <a:ea typeface="+mn-ea"/>
                <a:cs typeface="+mn-cs"/>
              </a:rPr>
              <a:t>: Outline &amp; detail the basic architecture of prototyped solution with the help of block diagrams, etc. if any. You can also provide a brief description of each block of the diagram, if that make sense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4</a:t>
            </a:fld>
            <a:endParaRPr lang="en-US"/>
          </a:p>
        </p:txBody>
      </p:sp>
    </p:spTree>
    <p:extLst>
      <p:ext uri="{BB962C8B-B14F-4D97-AF65-F5344CB8AC3E}">
        <p14:creationId xmlns:p14="http://schemas.microsoft.com/office/powerpoint/2010/main" val="386167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Typical Deployment</a:t>
            </a:r>
            <a:r>
              <a:rPr lang="en-US" sz="1200" b="0" i="0" u="none" strike="noStrike" kern="1200" baseline="0" dirty="0" smtClean="0">
                <a:solidFill>
                  <a:schemeClr val="tx1"/>
                </a:solidFill>
                <a:latin typeface="+mn-lt"/>
                <a:ea typeface="+mn-ea"/>
                <a:cs typeface="+mn-cs"/>
              </a:rPr>
              <a:t>: How the Solution Can be Deployed? -- Target Environment, What is needed,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Value Added to </a:t>
            </a:r>
            <a:r>
              <a:rPr lang="en-US" sz="1200" b="1" i="0" u="sng"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Business Benefits? -- How </a:t>
            </a:r>
            <a:r>
              <a:rPr lang="en-US" sz="1200" b="0" i="0" u="none" strike="noStrike" kern="1200" baseline="0" dirty="0" err="1" smtClean="0">
                <a:solidFill>
                  <a:schemeClr val="tx1"/>
                </a:solidFill>
                <a:latin typeface="+mn-lt"/>
                <a:ea typeface="+mn-ea"/>
                <a:cs typeface="+mn-cs"/>
              </a:rPr>
              <a:t>QuEST</a:t>
            </a:r>
            <a:r>
              <a:rPr lang="en-US" sz="1200" b="0" i="0" u="none" strike="noStrike" kern="1200" baseline="0" dirty="0" smtClean="0">
                <a:solidFill>
                  <a:schemeClr val="tx1"/>
                </a:solidFill>
                <a:latin typeface="+mn-lt"/>
                <a:ea typeface="+mn-ea"/>
                <a:cs typeface="+mn-cs"/>
              </a:rPr>
              <a:t> can benefit; be specific about customer, VBU etc.</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5</a:t>
            </a:fld>
            <a:endParaRPr lang="en-US"/>
          </a:p>
        </p:txBody>
      </p:sp>
    </p:spTree>
    <p:extLst>
      <p:ext uri="{BB962C8B-B14F-4D97-AF65-F5344CB8AC3E}">
        <p14:creationId xmlns:p14="http://schemas.microsoft.com/office/powerpoint/2010/main" val="128540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Key Learning</a:t>
            </a:r>
            <a:r>
              <a:rPr lang="en-US" sz="1200" b="0" i="0" u="none" strike="noStrike" kern="1200" baseline="0" dirty="0" smtClean="0">
                <a:solidFill>
                  <a:schemeClr val="tx1"/>
                </a:solidFill>
                <a:latin typeface="+mn-lt"/>
                <a:ea typeface="+mn-ea"/>
                <a:cs typeface="+mn-cs"/>
              </a:rPr>
              <a:t>: Team Experience, Bottle necks, “Aha” Moments, etc.</a:t>
            </a:r>
          </a:p>
          <a:p>
            <a:endParaRPr lang="en-US" sz="1200" b="0" i="0" u="none" strike="noStrike" kern="1200" baseline="0" dirty="0" smtClean="0">
              <a:solidFill>
                <a:schemeClr val="tx1"/>
              </a:solidFill>
              <a:latin typeface="+mn-lt"/>
              <a:ea typeface="+mn-ea"/>
              <a:cs typeface="+mn-cs"/>
            </a:endParaRPr>
          </a:p>
          <a:p>
            <a:r>
              <a:rPr lang="en-US" sz="1200" b="1" i="0" u="sng" strike="noStrike" kern="1200" baseline="0" dirty="0" smtClean="0">
                <a:solidFill>
                  <a:schemeClr val="tx1"/>
                </a:solidFill>
                <a:latin typeface="+mn-lt"/>
                <a:ea typeface="+mn-ea"/>
                <a:cs typeface="+mn-cs"/>
              </a:rPr>
              <a:t>Scope for Improvement</a:t>
            </a:r>
            <a:r>
              <a:rPr lang="en-US" sz="1200" b="0" i="0" u="none" strike="noStrike" kern="1200" baseline="0" dirty="0" smtClean="0">
                <a:solidFill>
                  <a:schemeClr val="tx1"/>
                </a:solidFill>
                <a:latin typeface="+mn-lt"/>
                <a:ea typeface="+mn-ea"/>
                <a:cs typeface="+mn-cs"/>
              </a:rPr>
              <a:t>: How the solution can be improved further?</a:t>
            </a:r>
          </a:p>
          <a:p>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6</a:t>
            </a:fld>
            <a:endParaRPr lang="en-US"/>
          </a:p>
        </p:txBody>
      </p:sp>
    </p:spTree>
    <p:extLst>
      <p:ext uri="{BB962C8B-B14F-4D97-AF65-F5344CB8AC3E}">
        <p14:creationId xmlns:p14="http://schemas.microsoft.com/office/powerpoint/2010/main" val="261533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Technology Choice</a:t>
            </a:r>
            <a:r>
              <a:rPr lang="en-US" dirty="0" smtClean="0"/>
              <a:t>: Add technologies used and rationale</a:t>
            </a:r>
            <a:r>
              <a:rPr lang="en-US" baseline="0" dirty="0" smtClean="0"/>
              <a:t> for selecting so</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7</a:t>
            </a:fld>
            <a:endParaRPr lang="en-US"/>
          </a:p>
        </p:txBody>
      </p:sp>
    </p:spTree>
    <p:extLst>
      <p:ext uri="{BB962C8B-B14F-4D97-AF65-F5344CB8AC3E}">
        <p14:creationId xmlns:p14="http://schemas.microsoft.com/office/powerpoint/2010/main" val="176168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THE EXPERIENCE</a:t>
            </a:r>
            <a:r>
              <a:rPr lang="en-US" dirty="0" smtClean="0"/>
              <a:t>: Add one liner by</a:t>
            </a:r>
            <a:r>
              <a:rPr lang="en-US" baseline="0" dirty="0" smtClean="0"/>
              <a:t> team member(s) as well </a:t>
            </a:r>
            <a:r>
              <a:rPr lang="en-US" dirty="0" smtClean="0"/>
              <a:t>as mentor about their overall </a:t>
            </a:r>
            <a:r>
              <a:rPr lang="en-US" dirty="0" err="1" smtClean="0"/>
              <a:t>hackathon</a:t>
            </a:r>
            <a:r>
              <a:rPr lang="en-US" dirty="0" smtClean="0"/>
              <a:t> experience. Teams may mention</a:t>
            </a:r>
            <a:r>
              <a:rPr lang="en-IN" sz="1200" kern="1200" dirty="0" smtClean="0">
                <a:solidFill>
                  <a:schemeClr val="tx1"/>
                </a:solidFill>
                <a:effectLst/>
                <a:latin typeface="+mn-lt"/>
                <a:ea typeface="+mn-ea"/>
                <a:cs typeface="+mn-cs"/>
              </a:rPr>
              <a:t> about learning something new, meeting new people, explain the process of building stuff, testing and validating their technical skills, etc. Mentor may talk about working with the team and their achievement at the </a:t>
            </a:r>
            <a:r>
              <a:rPr lang="en-IN" sz="1200" kern="1200" dirty="0" err="1" smtClean="0">
                <a:solidFill>
                  <a:schemeClr val="tx1"/>
                </a:solidFill>
                <a:effectLst/>
                <a:latin typeface="+mn-lt"/>
                <a:ea typeface="+mn-ea"/>
                <a:cs typeface="+mn-cs"/>
              </a:rPr>
              <a:t>hackathon</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u="sng" dirty="0" smtClean="0"/>
              <a:t>PHOTO</a:t>
            </a:r>
            <a:r>
              <a:rPr lang="en-US" dirty="0" smtClean="0"/>
              <a:t>: Add picture</a:t>
            </a:r>
            <a:r>
              <a:rPr lang="en-US" baseline="0" dirty="0" smtClean="0"/>
              <a:t> of the team along with their developed prototype</a:t>
            </a:r>
            <a:endParaRPr lang="en-US" dirty="0"/>
          </a:p>
        </p:txBody>
      </p:sp>
      <p:sp>
        <p:nvSpPr>
          <p:cNvPr id="4" name="Slide Number Placeholder 3"/>
          <p:cNvSpPr>
            <a:spLocks noGrp="1"/>
          </p:cNvSpPr>
          <p:nvPr>
            <p:ph type="sldNum" sz="quarter" idx="10"/>
          </p:nvPr>
        </p:nvSpPr>
        <p:spPr/>
        <p:txBody>
          <a:bodyPr/>
          <a:lstStyle/>
          <a:p>
            <a:fld id="{B84BE044-6F0F-4F84-8EE1-DD1FC0F4B8DB}" type="slidenum">
              <a:rPr lang="en-US" smtClean="0"/>
              <a:pPr/>
              <a:t>8</a:t>
            </a:fld>
            <a:endParaRPr lang="en-US"/>
          </a:p>
        </p:txBody>
      </p:sp>
    </p:spTree>
    <p:extLst>
      <p:ext uri="{BB962C8B-B14F-4D97-AF65-F5344CB8AC3E}">
        <p14:creationId xmlns:p14="http://schemas.microsoft.com/office/powerpoint/2010/main" val="1666879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s://www.facebook.com/QuESTGlobal"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engineering.quest-global.com/index.php" TargetMode="External"/><Relationship Id="rId5" Type="http://schemas.openxmlformats.org/officeDocument/2006/relationships/image" Target="../media/image5.png"/><Relationship Id="rId4" Type="http://schemas.openxmlformats.org/officeDocument/2006/relationships/hyperlink" Target="http://www.linkedin.com/company/quest-global/" TargetMode="External"/><Relationship Id="rId9"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linkedin.com/company/quest-global/" TargetMode="External"/><Relationship Id="rId7" Type="http://schemas.openxmlformats.org/officeDocument/2006/relationships/hyperlink" Target="https://www.facebook.com/QuESTGlobal" TargetMode="External"/><Relationship Id="rId2" Type="http://schemas.openxmlformats.org/officeDocument/2006/relationships/image" Target="../media/image20.jpe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hyperlink" Target="http://engineering.quest-global.com/index.php"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ide">
    <p:spTree>
      <p:nvGrpSpPr>
        <p:cNvPr id="1" name=""/>
        <p:cNvGrpSpPr/>
        <p:nvPr/>
      </p:nvGrpSpPr>
      <p:grpSpPr>
        <a:xfrm>
          <a:off x="0" y="0"/>
          <a:ext cx="0" cy="0"/>
          <a:chOff x="0" y="0"/>
          <a:chExt cx="0" cy="0"/>
        </a:xfrm>
      </p:grpSpPr>
      <p:sp>
        <p:nvSpPr>
          <p:cNvPr id="2" name="Rectangle 1"/>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25"/>
            <a:ext cx="12192000" cy="6278880"/>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430307" y="6369477"/>
            <a:ext cx="11091134"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2019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The information in this document is the property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sp>
        <p:nvSpPr>
          <p:cNvPr id="12" name="Rectangle 1"/>
          <p:cNvSpPr/>
          <p:nvPr userDrawn="1"/>
        </p:nvSpPr>
        <p:spPr>
          <a:xfrm>
            <a:off x="0" y="5049159"/>
            <a:ext cx="5053013"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mn-lt"/>
            </a:endParaRPr>
          </a:p>
        </p:txBody>
      </p:sp>
      <p:sp>
        <p:nvSpPr>
          <p:cNvPr id="13" name="Rectangle 1"/>
          <p:cNvSpPr/>
          <p:nvPr userDrawn="1"/>
        </p:nvSpPr>
        <p:spPr>
          <a:xfrm>
            <a:off x="0" y="4337959"/>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5" name="Rectangle 1"/>
          <p:cNvSpPr/>
          <p:nvPr userDrawn="1"/>
        </p:nvSpPr>
        <p:spPr>
          <a:xfrm>
            <a:off x="0" y="4279901"/>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6" name="Text Placeholder 8"/>
          <p:cNvSpPr>
            <a:spLocks noGrp="1"/>
          </p:cNvSpPr>
          <p:nvPr>
            <p:ph type="body" sz="quarter" idx="10" hasCustomPrompt="1"/>
          </p:nvPr>
        </p:nvSpPr>
        <p:spPr bwMode="auto">
          <a:xfrm>
            <a:off x="58058" y="4268651"/>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normAutofit/>
          </a:bodyPr>
          <a:lstStyle>
            <a:lvl1pPr marL="0" indent="0" algn="r">
              <a:buNone/>
              <a:defRPr sz="2400" b="0">
                <a:solidFill>
                  <a:schemeClr val="bg1"/>
                </a:solidFill>
                <a:latin typeface="Arial" panose="020B0604020202020204" pitchFamily="34" charset="0"/>
                <a:cs typeface="Arial" panose="020B0604020202020204" pitchFamily="34" charset="0"/>
              </a:defRPr>
            </a:lvl1pPr>
          </a:lstStyle>
          <a:p>
            <a:pPr lvl="0"/>
            <a:r>
              <a:rPr lang="en-US" dirty="0" smtClean="0"/>
              <a:t>Click here to add title</a:t>
            </a:r>
          </a:p>
        </p:txBody>
      </p:sp>
      <p:sp>
        <p:nvSpPr>
          <p:cNvPr id="17" name="Rectangle 1"/>
          <p:cNvSpPr/>
          <p:nvPr userDrawn="1"/>
        </p:nvSpPr>
        <p:spPr>
          <a:xfrm>
            <a:off x="0" y="5016501"/>
            <a:ext cx="5035550"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Arial" panose="020B0604020202020204" pitchFamily="34" charset="0"/>
              <a:cs typeface="Arial" panose="020B0604020202020204" pitchFamily="34" charset="0"/>
            </a:endParaRPr>
          </a:p>
        </p:txBody>
      </p:sp>
      <p:sp>
        <p:nvSpPr>
          <p:cNvPr id="18" name="Text Placeholder 8"/>
          <p:cNvSpPr>
            <a:spLocks noGrp="1"/>
          </p:cNvSpPr>
          <p:nvPr>
            <p:ph type="body" sz="quarter" idx="11" hasCustomPrompt="1"/>
          </p:nvPr>
        </p:nvSpPr>
        <p:spPr bwMode="auto">
          <a:xfrm>
            <a:off x="58059" y="5036456"/>
            <a:ext cx="4761592"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normAutofit/>
          </a:bodyPr>
          <a:lstStyle>
            <a:lvl1pPr marL="0" indent="0" algn="r">
              <a:buNone/>
              <a:defRPr sz="1800" b="0">
                <a:solidFill>
                  <a:schemeClr val="bg1"/>
                </a:solidFill>
                <a:latin typeface="Arial" panose="020B0604020202020204" pitchFamily="34" charset="0"/>
                <a:cs typeface="Arial" panose="020B0604020202020204" pitchFamily="34" charset="0"/>
              </a:defRPr>
            </a:lvl1pPr>
          </a:lstStyle>
          <a:p>
            <a:pPr lvl="0"/>
            <a:r>
              <a:rPr lang="en-US" dirty="0" smtClean="0"/>
              <a:t>Click here to add sub title</a:t>
            </a:r>
          </a:p>
        </p:txBody>
      </p:sp>
      <p:sp>
        <p:nvSpPr>
          <p:cNvPr id="19" name="Rectangle 1"/>
          <p:cNvSpPr/>
          <p:nvPr userDrawn="1"/>
        </p:nvSpPr>
        <p:spPr>
          <a:xfrm>
            <a:off x="0" y="5620659"/>
            <a:ext cx="4562475"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mn-lt"/>
            </a:endParaRPr>
          </a:p>
        </p:txBody>
      </p:sp>
      <p:sp>
        <p:nvSpPr>
          <p:cNvPr id="20" name="Rectangle 1"/>
          <p:cNvSpPr/>
          <p:nvPr userDrawn="1"/>
        </p:nvSpPr>
        <p:spPr>
          <a:xfrm>
            <a:off x="0" y="5588001"/>
            <a:ext cx="4548188"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mn-lt"/>
            </a:endParaRPr>
          </a:p>
        </p:txBody>
      </p:sp>
      <p:sp>
        <p:nvSpPr>
          <p:cNvPr id="21" name="Text Placeholder 8"/>
          <p:cNvSpPr>
            <a:spLocks noGrp="1"/>
          </p:cNvSpPr>
          <p:nvPr>
            <p:ph type="body" sz="quarter" idx="12" hasCustomPrompt="1"/>
          </p:nvPr>
        </p:nvSpPr>
        <p:spPr bwMode="auto">
          <a:xfrm>
            <a:off x="58059" y="5607956"/>
            <a:ext cx="4309546"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normAutofit/>
          </a:bodyPr>
          <a:lstStyle>
            <a:lvl1pPr marL="0" indent="0" algn="r">
              <a:buNone/>
              <a:defRPr sz="1600" b="0" baseline="0">
                <a:solidFill>
                  <a:schemeClr val="bg1"/>
                </a:solidFill>
                <a:latin typeface="Arial" panose="020B0604020202020204" pitchFamily="34" charset="0"/>
                <a:cs typeface="Arial" panose="020B0604020202020204" pitchFamily="34" charset="0"/>
              </a:defRPr>
            </a:lvl1pPr>
          </a:lstStyle>
          <a:p>
            <a:pPr lvl="0"/>
            <a:r>
              <a:rPr lang="en-US" dirty="0" smtClean="0"/>
              <a:t>Click here to add date/presenter’s name</a:t>
            </a:r>
          </a:p>
        </p:txBody>
      </p:sp>
    </p:spTree>
    <p:extLst>
      <p:ext uri="{BB962C8B-B14F-4D97-AF65-F5344CB8AC3E}">
        <p14:creationId xmlns:p14="http://schemas.microsoft.com/office/powerpoint/2010/main" val="18343205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Rectangle 24"/>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9" y="-43031"/>
            <a:ext cx="12187382" cy="6294783"/>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494852" y="6325551"/>
            <a:ext cx="11263257" cy="400110"/>
          </a:xfrm>
          <a:prstGeom prst="rect">
            <a:avLst/>
          </a:prstGeom>
        </p:spPr>
        <p:txBody>
          <a:bodyPr wrap="square">
            <a:spAutoFit/>
          </a:bodyPr>
          <a:lstStyle/>
          <a:p>
            <a:pPr algn="ctr"/>
            <a:r>
              <a:rPr lang="en-US" sz="1000" b="0" dirty="0" smtClean="0">
                <a:solidFill>
                  <a:schemeClr val="bg2">
                    <a:lumMod val="50000"/>
                  </a:schemeClr>
                </a:solidFill>
                <a:latin typeface="Arial" panose="020B0604020202020204" pitchFamily="34" charset="0"/>
                <a:cs typeface="Arial" panose="020B0604020202020204" pitchFamily="34" charset="0"/>
              </a:rPr>
              <a:t>© 2019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The information in this document is the property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 and may not be copied or communicated </a:t>
            </a:r>
          </a:p>
          <a:p>
            <a:pPr algn="ctr"/>
            <a:r>
              <a:rPr lang="en-US" sz="1000" b="0" dirty="0" smtClean="0">
                <a:solidFill>
                  <a:schemeClr val="bg2">
                    <a:lumMod val="50000"/>
                  </a:scheme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Engineering Services </a:t>
            </a:r>
            <a:r>
              <a:rPr lang="en-US" sz="1000" b="0" dirty="0" err="1" smtClean="0">
                <a:solidFill>
                  <a:schemeClr val="bg2">
                    <a:lumMod val="50000"/>
                  </a:schemeClr>
                </a:solidFill>
                <a:latin typeface="Arial" panose="020B0604020202020204" pitchFamily="34" charset="0"/>
                <a:cs typeface="Arial" panose="020B0604020202020204" pitchFamily="34" charset="0"/>
              </a:rPr>
              <a:t>Pte</a:t>
            </a:r>
            <a:r>
              <a:rPr lang="en-US" sz="1000" b="0" dirty="0" smtClean="0">
                <a:solidFill>
                  <a:schemeClr val="bg2">
                    <a:lumMod val="50000"/>
                  </a:schemeClr>
                </a:solidFill>
                <a:latin typeface="Arial" panose="020B0604020202020204" pitchFamily="34" charset="0"/>
                <a:cs typeface="Arial" panose="020B0604020202020204" pitchFamily="34" charset="0"/>
              </a:rPr>
              <a:t> Ltd.</a:t>
            </a:r>
            <a:endParaRPr lang="en-US" sz="1000" b="0" dirty="0">
              <a:solidFill>
                <a:schemeClr val="bg2">
                  <a:lumMod val="50000"/>
                </a:schemeClr>
              </a:solidFill>
              <a:latin typeface="Arial" panose="020B0604020202020204" pitchFamily="34" charset="0"/>
              <a:cs typeface="Arial" panose="020B0604020202020204" pitchFamily="34" charset="0"/>
            </a:endParaRPr>
          </a:p>
        </p:txBody>
      </p:sp>
      <p:sp>
        <p:nvSpPr>
          <p:cNvPr id="13" name="Rectangle 1"/>
          <p:cNvSpPr/>
          <p:nvPr userDrawn="1"/>
        </p:nvSpPr>
        <p:spPr>
          <a:xfrm>
            <a:off x="0" y="4886740"/>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Rectangle 1"/>
          <p:cNvSpPr/>
          <p:nvPr userDrawn="1"/>
        </p:nvSpPr>
        <p:spPr>
          <a:xfrm>
            <a:off x="0" y="4828682"/>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latin typeface="Arial" panose="020B0604020202020204" pitchFamily="34" charset="0"/>
              <a:cs typeface="Arial" panose="020B0604020202020204" pitchFamily="34" charset="0"/>
            </a:endParaRPr>
          </a:p>
        </p:txBody>
      </p:sp>
      <p:sp>
        <p:nvSpPr>
          <p:cNvPr id="29" name="Text Placeholder 8"/>
          <p:cNvSpPr>
            <a:spLocks noGrp="1"/>
          </p:cNvSpPr>
          <p:nvPr>
            <p:ph type="body" sz="quarter" idx="10" hasCustomPrompt="1"/>
          </p:nvPr>
        </p:nvSpPr>
        <p:spPr bwMode="auto">
          <a:xfrm>
            <a:off x="58058" y="4817432"/>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b="0">
                <a:solidFill>
                  <a:schemeClr val="bg1"/>
                </a:solidFill>
                <a:latin typeface="Arial" panose="020B0604020202020204" pitchFamily="34" charset="0"/>
                <a:cs typeface="Arial" panose="020B0604020202020204" pitchFamily="34" charset="0"/>
              </a:defRPr>
            </a:lvl1pPr>
          </a:lstStyle>
          <a:p>
            <a:pPr lvl="0"/>
            <a:r>
              <a:rPr lang="en-US" dirty="0" smtClean="0"/>
              <a:t>Thank You</a:t>
            </a:r>
          </a:p>
        </p:txBody>
      </p:sp>
      <p:pic>
        <p:nvPicPr>
          <p:cNvPr id="2" name="Picture 1">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9958" y="5646219"/>
            <a:ext cx="406659" cy="406659"/>
          </a:xfrm>
          <a:prstGeom prst="rect">
            <a:avLst/>
          </a:prstGeom>
        </p:spPr>
      </p:pic>
      <p:pic>
        <p:nvPicPr>
          <p:cNvPr id="4" name="Picture 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98417" y="5647181"/>
            <a:ext cx="404734" cy="404734"/>
          </a:xfrm>
          <a:prstGeom prst="rect">
            <a:avLst/>
          </a:prstGeom>
        </p:spPr>
      </p:pic>
      <p:sp>
        <p:nvSpPr>
          <p:cNvPr id="6" name="Rectangle 5"/>
          <p:cNvSpPr/>
          <p:nvPr userDrawn="1"/>
        </p:nvSpPr>
        <p:spPr>
          <a:xfrm>
            <a:off x="775066"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pic>
        <p:nvPicPr>
          <p:cNvPr id="8" name="Picture 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423424" y="5654871"/>
            <a:ext cx="390247" cy="389354"/>
          </a:xfrm>
          <a:prstGeom prst="rect">
            <a:avLst/>
          </a:prstGeom>
        </p:spPr>
      </p:pic>
      <p:sp>
        <p:nvSpPr>
          <p:cNvPr id="30" name="Rectangle 29"/>
          <p:cNvSpPr/>
          <p:nvPr userDrawn="1"/>
        </p:nvSpPr>
        <p:spPr>
          <a:xfrm>
            <a:off x="1338532"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Tree>
    <p:extLst>
      <p:ext uri="{BB962C8B-B14F-4D97-AF65-F5344CB8AC3E}">
        <p14:creationId xmlns:p14="http://schemas.microsoft.com/office/powerpoint/2010/main" val="3035053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23061253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223448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93879602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ero Engines ">
    <p:spTree>
      <p:nvGrpSpPr>
        <p:cNvPr id="1" name=""/>
        <p:cNvGrpSpPr/>
        <p:nvPr/>
      </p:nvGrpSpPr>
      <p:grpSpPr>
        <a:xfrm>
          <a:off x="0" y="0"/>
          <a:ext cx="0" cy="0"/>
          <a:chOff x="0" y="0"/>
          <a:chExt cx="0" cy="0"/>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5328" y="3980329"/>
            <a:ext cx="2496671" cy="2496671"/>
          </a:xfrm>
          <a:prstGeom prst="rect">
            <a:avLst/>
          </a:prstGeom>
        </p:spPr>
      </p:pic>
      <p:cxnSp>
        <p:nvCxnSpPr>
          <p:cNvPr id="4" name="Straight Connector 3"/>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sz="quarter" idx="10" hasCustomPrompt="1"/>
          </p:nvPr>
        </p:nvSpPr>
        <p:spPr>
          <a:xfrm>
            <a:off x="538878" y="1859132"/>
            <a:ext cx="2570215" cy="2121197"/>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0" name="Text Placeholder 2"/>
          <p:cNvSpPr>
            <a:spLocks noGrp="1"/>
          </p:cNvSpPr>
          <p:nvPr>
            <p:ph type="body" sz="quarter" idx="11" hasCustomPrompt="1"/>
          </p:nvPr>
        </p:nvSpPr>
        <p:spPr>
          <a:xfrm>
            <a:off x="4301297" y="1859132"/>
            <a:ext cx="2570215" cy="2121197"/>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1" name="Text Placeholder 2"/>
          <p:cNvSpPr>
            <a:spLocks noGrp="1"/>
          </p:cNvSpPr>
          <p:nvPr>
            <p:ph type="body" sz="quarter" idx="12" hasCustomPrompt="1"/>
          </p:nvPr>
        </p:nvSpPr>
        <p:spPr>
          <a:xfrm>
            <a:off x="8368872" y="1859131"/>
            <a:ext cx="2570215" cy="2121197"/>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5" name="Title Placeholder 15"/>
          <p:cNvSpPr>
            <a:spLocks noGrp="1"/>
          </p:cNvSpPr>
          <p:nvPr>
            <p:ph type="title" hasCustomPrompt="1"/>
          </p:nvPr>
        </p:nvSpPr>
        <p:spPr>
          <a:xfrm>
            <a:off x="341086" y="118383"/>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Aero Engines | Technical Case Study</a:t>
            </a:r>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5300451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il &amp; Gas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8726" y="4367589"/>
            <a:ext cx="2463273" cy="2104046"/>
          </a:xfrm>
          <a:prstGeom prst="rect">
            <a:avLst/>
          </a:prstGeom>
        </p:spPr>
      </p:pic>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Oil and Gas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0" name="Snip Single Corner Rectangle 19"/>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8812063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wer Generation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256" y="4346089"/>
            <a:ext cx="2458744" cy="2130911"/>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Power Generation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8" name="Snip Single Corner Rectangle 17"/>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0" name="Snip Single Corner Rectangle 19"/>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1" name="Snip Single Corner Rectangle 20"/>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060256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ero Structures ">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6623" y="4615031"/>
            <a:ext cx="2445376" cy="1874788"/>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Aero Structures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8" name="Snip Single Corner Rectangle 17"/>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0" name="Snip Single Corner Rectangle 19"/>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1" name="Snip Single Corner Rectangle 20"/>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8928740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erosystems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8610" y="4593515"/>
            <a:ext cx="2453389" cy="1879796"/>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Aerosystems | Technical Case Study</a:t>
            </a: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8" name="Snip Single Corner Rectangle 17"/>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0" name="Snip Single Corner Rectangle 19"/>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1" name="Snip Single Corner Rectangle 20"/>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195085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utomotive ">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6068" y="4615031"/>
            <a:ext cx="2405932" cy="1849560"/>
          </a:xfrm>
          <a:prstGeom prst="rect">
            <a:avLst/>
          </a:prstGeom>
        </p:spPr>
      </p:pic>
      <p:cxnSp>
        <p:nvCxnSpPr>
          <p:cNvPr id="15" name="Straight Connector 14"/>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7"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Automotive | Technical Case Study</a:t>
            </a:r>
          </a:p>
        </p:txBody>
      </p:sp>
      <p:sp>
        <p:nvSpPr>
          <p:cNvPr id="19" name="Snip Single Corner Rectangle 18"/>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22" name="Snip Single Corner Rectangle 21"/>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4" name="Snip Single Corner Rectangle 23"/>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7"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2" name="TextBox 1"/>
          <p:cNvSpPr txBox="1"/>
          <p:nvPr userDrawn="1"/>
        </p:nvSpPr>
        <p:spPr>
          <a:xfrm>
            <a:off x="743316" y="3855159"/>
            <a:ext cx="2478186" cy="400110"/>
          </a:xfrm>
          <a:prstGeom prst="rect">
            <a:avLst/>
          </a:prstGeom>
          <a:noFill/>
        </p:spPr>
        <p:txBody>
          <a:bodyPr wrap="square" rtlCol="0">
            <a:spAutoFit/>
          </a:bodyPr>
          <a:lstStyle/>
          <a:p>
            <a:r>
              <a:rPr lang="en-US" sz="2000" dirty="0" smtClean="0">
                <a:solidFill>
                  <a:schemeClr val="bg1"/>
                </a:solidFill>
              </a:rPr>
              <a:t>Challenges</a:t>
            </a:r>
            <a:endParaRPr lang="en-IN" sz="2000" dirty="0">
              <a:solidFill>
                <a:schemeClr val="bg1"/>
              </a:solidFill>
            </a:endParaRPr>
          </a:p>
        </p:txBody>
      </p:sp>
    </p:spTree>
    <p:extLst>
      <p:ext uri="{BB962C8B-B14F-4D97-AF65-F5344CB8AC3E}">
        <p14:creationId xmlns:p14="http://schemas.microsoft.com/office/powerpoint/2010/main" val="3509974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normAutofit/>
          </a:bodyPr>
          <a:lstStyle>
            <a:lvl1pPr marL="0" indent="0" algn="ctr">
              <a:buNone/>
              <a:defRPr sz="3200" b="1" baseline="0">
                <a:solidFill>
                  <a:schemeClr val="accent2">
                    <a:lumMod val="75000"/>
                  </a:schemeClr>
                </a:solidFill>
                <a:latin typeface="Arial" panose="020B0604020202020204" pitchFamily="34" charset="0"/>
                <a:cs typeface="Arial" panose="020B0604020202020204" pitchFamily="34" charset="0"/>
              </a:defRPr>
            </a:lvl1pPr>
          </a:lstStyle>
          <a:p>
            <a:pPr lvl="0"/>
            <a:r>
              <a:rPr lang="en-US" dirty="0" smtClean="0"/>
              <a:t>Section Name Here</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normAutofit/>
          </a:bodyPr>
          <a:lstStyle>
            <a:lvl1pPr marL="0" indent="0" algn="ctr">
              <a:buNone/>
              <a:defRPr sz="2200" b="0" baseline="0">
                <a:solidFill>
                  <a:schemeClr val="tx1">
                    <a:lumMod val="75000"/>
                    <a:lumOff val="25000"/>
                  </a:schemeClr>
                </a:solidFill>
                <a:latin typeface="Arial" panose="020B0604020202020204" pitchFamily="34" charset="0"/>
                <a:cs typeface="Arial" panose="020B0604020202020204" pitchFamily="34" charset="0"/>
              </a:defRPr>
            </a:lvl1pPr>
          </a:lstStyle>
          <a:p>
            <a:pPr lvl="0"/>
            <a:r>
              <a:rPr lang="en-US" dirty="0" smtClean="0"/>
              <a:t>Who what when where</a:t>
            </a:r>
          </a:p>
        </p:txBody>
      </p:sp>
    </p:spTree>
    <p:extLst>
      <p:ext uri="{BB962C8B-B14F-4D97-AF65-F5344CB8AC3E}">
        <p14:creationId xmlns:p14="http://schemas.microsoft.com/office/powerpoint/2010/main" val="3364288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dustrial ">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3600" y="4603113"/>
            <a:ext cx="2436824" cy="1873887"/>
          </a:xfrm>
          <a:prstGeom prst="rect">
            <a:avLst/>
          </a:prstGeom>
        </p:spPr>
      </p:pic>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Industrial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cal Devices">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Medical Devices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5" name="Snip Single Corner Rectangle 14"/>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7" name="Snip Single Corner Rectangle 16"/>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pic>
        <p:nvPicPr>
          <p:cNvPr id="12" name="Picture 11" descr="medical device new.png"/>
          <p:cNvPicPr>
            <a:picLocks noChangeAspect="1"/>
          </p:cNvPicPr>
          <p:nvPr userDrawn="1"/>
        </p:nvPicPr>
        <p:blipFill>
          <a:blip r:embed="rId2" cstate="print"/>
          <a:stretch>
            <a:fillRect/>
          </a:stretch>
        </p:blipFill>
        <p:spPr>
          <a:xfrm>
            <a:off x="9662303" y="4558188"/>
            <a:ext cx="2529697" cy="1951200"/>
          </a:xfrm>
          <a:prstGeom prst="rect">
            <a:avLst/>
          </a:prstGeom>
        </p:spPr>
      </p:pic>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miconductor">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Semiconductor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7" name="Snip Single Corner Rectangle 16"/>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pic>
        <p:nvPicPr>
          <p:cNvPr id="12" name="Picture 11" descr="Semiconductor new.png"/>
          <p:cNvPicPr>
            <a:picLocks noChangeAspect="1"/>
          </p:cNvPicPr>
          <p:nvPr userDrawn="1"/>
        </p:nvPicPr>
        <p:blipFill>
          <a:blip r:embed="rId2" cstate="print"/>
          <a:stretch>
            <a:fillRect/>
          </a:stretch>
        </p:blipFill>
        <p:spPr>
          <a:xfrm>
            <a:off x="9522283" y="4466748"/>
            <a:ext cx="2669717" cy="2059200"/>
          </a:xfrm>
          <a:prstGeom prst="rect">
            <a:avLst/>
          </a:prstGeom>
        </p:spPr>
      </p:pic>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wer T&amp;D">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Power  T&amp;D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pic>
        <p:nvPicPr>
          <p:cNvPr id="17" name="Picture 16" descr="power.png"/>
          <p:cNvPicPr>
            <a:picLocks noChangeAspect="1"/>
          </p:cNvPicPr>
          <p:nvPr userDrawn="1"/>
        </p:nvPicPr>
        <p:blipFill>
          <a:blip r:embed="rId2" cstate="print"/>
          <a:stretch>
            <a:fillRect/>
          </a:stretch>
        </p:blipFill>
        <p:spPr>
          <a:xfrm>
            <a:off x="9758855" y="4613033"/>
            <a:ext cx="2433145" cy="1876728"/>
          </a:xfrm>
          <a:prstGeom prst="rect">
            <a:avLst/>
          </a:prstGeom>
        </p:spPr>
      </p:pic>
      <p:sp>
        <p:nvSpPr>
          <p:cNvPr id="15" name="Snip Single Corner Rectangle 14"/>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munication">
    <p:spTree>
      <p:nvGrpSpPr>
        <p:cNvPr id="1" name=""/>
        <p:cNvGrpSpPr/>
        <p:nvPr/>
      </p:nvGrpSpPr>
      <p:grpSpPr>
        <a:xfrm>
          <a:off x="0" y="0"/>
          <a:ext cx="0" cy="0"/>
          <a:chOff x="0" y="0"/>
          <a:chExt cx="0" cy="0"/>
        </a:xfrm>
      </p:grpSpPr>
      <p:cxnSp>
        <p:nvCxnSpPr>
          <p:cNvPr id="32" name="Straight Connector 31"/>
          <p:cNvCxnSpPr/>
          <p:nvPr userDrawn="1"/>
        </p:nvCxnSpPr>
        <p:spPr>
          <a:xfrm>
            <a:off x="4062211"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8129788" y="1270957"/>
            <a:ext cx="0" cy="5169600"/>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6" name="Title Placeholder 15"/>
          <p:cNvSpPr>
            <a:spLocks noGrp="1"/>
          </p:cNvSpPr>
          <p:nvPr>
            <p:ph type="title" hasCustomPrompt="1"/>
          </p:nvPr>
        </p:nvSpPr>
        <p:spPr>
          <a:xfrm>
            <a:off x="341086" y="118382"/>
            <a:ext cx="9360000" cy="723447"/>
          </a:xfrm>
          <a:prstGeom prst="rect">
            <a:avLst/>
          </a:prstGeom>
        </p:spPr>
        <p:txBody>
          <a:bodyPr anchor="ctr">
            <a:normAutofit/>
          </a:bodyPr>
          <a:lstStyle>
            <a:lvl1pPr>
              <a:defRPr b="1">
                <a:latin typeface="Arial" panose="020B0604020202020204" pitchFamily="34" charset="0"/>
                <a:cs typeface="Arial" panose="020B0604020202020204" pitchFamily="34" charset="0"/>
              </a:defRPr>
            </a:lvl1pPr>
          </a:lstStyle>
          <a:p>
            <a:pPr lvl="0" fontAlgn="auto">
              <a:spcAft>
                <a:spcPts val="0"/>
              </a:spcAft>
            </a:pPr>
            <a:r>
              <a:rPr lang="en-US" dirty="0" smtClean="0"/>
              <a:t>Communication | Technical Case Study</a:t>
            </a:r>
          </a:p>
        </p:txBody>
      </p:sp>
      <p:sp>
        <p:nvSpPr>
          <p:cNvPr id="29"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0"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31" name="Text Placeholder 2"/>
          <p:cNvSpPr>
            <a:spLocks noGrp="1"/>
          </p:cNvSpPr>
          <p:nvPr>
            <p:ph type="body" sz="quarter" idx="12" hasCustomPrompt="1"/>
          </p:nvPr>
        </p:nvSpPr>
        <p:spPr>
          <a:xfrm>
            <a:off x="8368872"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500" b="0" i="0" smtClean="0">
                <a:solidFill>
                  <a:srgbClr val="404040"/>
                </a:solidFill>
                <a:effectLst/>
                <a:latin typeface="Arial" panose="020B0604020202020204" pitchFamily="34"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p>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Sample Text</a:t>
            </a:r>
            <a:endParaRPr lang="en-US" dirty="0"/>
          </a:p>
        </p:txBody>
      </p:sp>
      <p:sp>
        <p:nvSpPr>
          <p:cNvPr id="15" name="Snip Single Corner Rectangle 14"/>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en-US" sz="2000" b="0" dirty="0" smtClean="0">
                <a:latin typeface="Arial" panose="020B0604020202020204" pitchFamily="34" charset="0"/>
                <a:cs typeface="Arial" panose="020B0604020202020204" pitchFamily="34" charset="0"/>
              </a:rPr>
              <a:t>Challenge</a:t>
            </a:r>
            <a:endParaRPr lang="en-US" sz="2000" b="0" dirty="0">
              <a:latin typeface="Arial" panose="020B0604020202020204" pitchFamily="34" charset="0"/>
              <a:cs typeface="Arial" panose="020B0604020202020204" pitchFamily="34" charset="0"/>
            </a:endParaRPr>
          </a:p>
        </p:txBody>
      </p:sp>
      <p:sp>
        <p:nvSpPr>
          <p:cNvPr id="18" name="Snip Single Corner Rectangle 17"/>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19" name="Snip Single Corner Rectangle 18"/>
          <p:cNvSpPr/>
          <p:nvPr userDrawn="1"/>
        </p:nvSpPr>
        <p:spPr>
          <a:xfrm>
            <a:off x="8368872"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pic>
        <p:nvPicPr>
          <p:cNvPr id="13" name="Picture 12" descr="communication_1.png"/>
          <p:cNvPicPr>
            <a:picLocks noChangeAspect="1"/>
          </p:cNvPicPr>
          <p:nvPr userDrawn="1"/>
        </p:nvPicPr>
        <p:blipFill>
          <a:blip r:embed="rId2" cstate="print"/>
          <a:stretch>
            <a:fillRect/>
          </a:stretch>
        </p:blipFill>
        <p:spPr>
          <a:xfrm>
            <a:off x="10021824" y="4839444"/>
            <a:ext cx="2170175" cy="1673895"/>
          </a:xfrm>
          <a:prstGeom prst="rect">
            <a:avLst/>
          </a:prstGeom>
        </p:spPr>
      </p:pic>
    </p:spTree>
    <p:extLst>
      <p:ext uri="{BB962C8B-B14F-4D97-AF65-F5344CB8AC3E}">
        <p14:creationId xmlns:p14="http://schemas.microsoft.com/office/powerpoint/2010/main" val="11136684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ide">
    <p:spTree>
      <p:nvGrpSpPr>
        <p:cNvPr id="1" name=""/>
        <p:cNvGrpSpPr/>
        <p:nvPr/>
      </p:nvGrpSpPr>
      <p:grpSpPr>
        <a:xfrm>
          <a:off x="0" y="0"/>
          <a:ext cx="0" cy="0"/>
          <a:chOff x="0" y="0"/>
          <a:chExt cx="0" cy="0"/>
        </a:xfrm>
      </p:grpSpPr>
      <p:sp>
        <p:nvSpPr>
          <p:cNvPr id="2" name="Rectangle 1"/>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25"/>
            <a:ext cx="12192000" cy="6278880"/>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1299029" y="6293277"/>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Pte.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2" name="Rectangle 1"/>
          <p:cNvSpPr/>
          <p:nvPr userDrawn="1"/>
        </p:nvSpPr>
        <p:spPr>
          <a:xfrm>
            <a:off x="0" y="5049159"/>
            <a:ext cx="5053013"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
          <p:cNvSpPr/>
          <p:nvPr userDrawn="1"/>
        </p:nvSpPr>
        <p:spPr>
          <a:xfrm>
            <a:off x="0" y="4337959"/>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
          <p:cNvSpPr/>
          <p:nvPr userDrawn="1"/>
        </p:nvSpPr>
        <p:spPr>
          <a:xfrm>
            <a:off x="0" y="4279901"/>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Text Placeholder 8"/>
          <p:cNvSpPr>
            <a:spLocks noGrp="1"/>
          </p:cNvSpPr>
          <p:nvPr>
            <p:ph type="body" sz="quarter" idx="10" hasCustomPrompt="1"/>
          </p:nvPr>
        </p:nvSpPr>
        <p:spPr bwMode="auto">
          <a:xfrm>
            <a:off x="58058" y="4268651"/>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b="0">
                <a:solidFill>
                  <a:schemeClr val="bg1"/>
                </a:solidFill>
                <a:latin typeface="PF DinText Pro" panose="02000506020000020004" pitchFamily="2" charset="0"/>
              </a:defRPr>
            </a:lvl1pPr>
          </a:lstStyle>
          <a:p>
            <a:pPr lvl="0"/>
            <a:r>
              <a:rPr lang="en-US" dirty="0" smtClean="0"/>
              <a:t>Click here to add title</a:t>
            </a:r>
          </a:p>
        </p:txBody>
      </p:sp>
      <p:sp>
        <p:nvSpPr>
          <p:cNvPr id="17" name="Rectangle 1"/>
          <p:cNvSpPr/>
          <p:nvPr userDrawn="1"/>
        </p:nvSpPr>
        <p:spPr>
          <a:xfrm>
            <a:off x="0" y="5016501"/>
            <a:ext cx="5035550"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Text Placeholder 8"/>
          <p:cNvSpPr>
            <a:spLocks noGrp="1"/>
          </p:cNvSpPr>
          <p:nvPr>
            <p:ph type="body" sz="quarter" idx="11" hasCustomPrompt="1"/>
          </p:nvPr>
        </p:nvSpPr>
        <p:spPr bwMode="auto">
          <a:xfrm>
            <a:off x="58059" y="5036456"/>
            <a:ext cx="4761592"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baseline="0">
                <a:solidFill>
                  <a:schemeClr val="bg1"/>
                </a:solidFill>
                <a:latin typeface="PF DinText Pro" panose="02000506020000020004" pitchFamily="2" charset="0"/>
              </a:defRPr>
            </a:lvl1pPr>
          </a:lstStyle>
          <a:p>
            <a:pPr lvl="0"/>
            <a:r>
              <a:rPr lang="en-US" dirty="0" smtClean="0"/>
              <a:t>Click here to add team’s name</a:t>
            </a:r>
          </a:p>
        </p:txBody>
      </p:sp>
      <p:sp>
        <p:nvSpPr>
          <p:cNvPr id="19" name="Rectangle 1"/>
          <p:cNvSpPr/>
          <p:nvPr userDrawn="1"/>
        </p:nvSpPr>
        <p:spPr>
          <a:xfrm>
            <a:off x="0" y="5620659"/>
            <a:ext cx="4562475"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
          <p:cNvSpPr/>
          <p:nvPr userDrawn="1"/>
        </p:nvSpPr>
        <p:spPr>
          <a:xfrm>
            <a:off x="0" y="5588001"/>
            <a:ext cx="4548188"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Text Placeholder 8"/>
          <p:cNvSpPr>
            <a:spLocks noGrp="1"/>
          </p:cNvSpPr>
          <p:nvPr>
            <p:ph type="body" sz="quarter" idx="12" hasCustomPrompt="1"/>
          </p:nvPr>
        </p:nvSpPr>
        <p:spPr bwMode="auto">
          <a:xfrm>
            <a:off x="58059" y="5607956"/>
            <a:ext cx="4309546"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baseline="0">
                <a:solidFill>
                  <a:schemeClr val="bg1"/>
                </a:solidFill>
                <a:latin typeface="PF DinText Pro" panose="02000506020000020004" pitchFamily="2" charset="0"/>
              </a:defRPr>
            </a:lvl1pPr>
          </a:lstStyle>
          <a:p>
            <a:pPr lvl="0"/>
            <a:r>
              <a:rPr lang="en-US" dirty="0" smtClean="0"/>
              <a:t>Click here to add date</a:t>
            </a:r>
          </a:p>
        </p:txBody>
      </p:sp>
    </p:spTree>
    <p:extLst>
      <p:ext uri="{BB962C8B-B14F-4D97-AF65-F5344CB8AC3E}">
        <p14:creationId xmlns:p14="http://schemas.microsoft.com/office/powerpoint/2010/main" val="1587801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Name of Idea/Solution</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Team Name</a:t>
            </a:r>
          </a:p>
        </p:txBody>
      </p:sp>
    </p:spTree>
    <p:extLst>
      <p:ext uri="{BB962C8B-B14F-4D97-AF65-F5344CB8AC3E}">
        <p14:creationId xmlns:p14="http://schemas.microsoft.com/office/powerpoint/2010/main" val="22084739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28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Tree>
    <p:extLst>
      <p:ext uri="{BB962C8B-B14F-4D97-AF65-F5344CB8AC3E}">
        <p14:creationId xmlns:p14="http://schemas.microsoft.com/office/powerpoint/2010/main" val="113161610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22 )</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0"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a:solidFill>
                  <a:srgbClr val="23629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1386127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Subtitle 2"/>
          <p:cNvSpPr>
            <a:spLocks noGrp="1"/>
          </p:cNvSpPr>
          <p:nvPr>
            <p:ph type="subTitle" idx="1"/>
          </p:nvPr>
        </p:nvSpPr>
        <p:spPr>
          <a:xfrm>
            <a:off x="573315" y="1248229"/>
            <a:ext cx="11045370" cy="4818741"/>
          </a:xfrm>
          <a:prstGeom prst="rect">
            <a:avLst/>
          </a:prstGeom>
        </p:spPr>
        <p:txBody>
          <a:bodyPr/>
          <a:lstStyle>
            <a:lvl1pPr marL="0" indent="0" algn="ctr">
              <a:buNone/>
              <a:defRPr sz="2400" b="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2"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3618240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normAutofit/>
          </a:bodyPr>
          <a:lstStyle>
            <a:lvl1pPr marL="3429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2000" b="0" baseline="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1800" b="0">
                <a:latin typeface="Arial" panose="020B0604020202020204" pitchFamily="34" charset="0"/>
                <a:cs typeface="Arial" panose="020B0604020202020204" pitchFamily="34" charset="0"/>
              </a:defRPr>
            </a:lvl2pPr>
            <a:lvl3pPr marL="1257300" marR="0" indent="-342900" algn="l" defTabSz="914400" rtl="0" eaLnBrk="1" fontAlgn="base" latinLnBrk="0" hangingPunct="1">
              <a:lnSpc>
                <a:spcPct val="100000"/>
              </a:lnSpc>
              <a:spcBef>
                <a:spcPts val="600"/>
              </a:spcBef>
              <a:spcAft>
                <a:spcPct val="0"/>
              </a:spcAft>
              <a:buClrTx/>
              <a:buSzTx/>
              <a:buFont typeface="Courier New" panose="02070309020205020404" pitchFamily="49" charset="0"/>
              <a:buChar char="o"/>
              <a:tabLst/>
              <a:defRPr sz="1600" b="0">
                <a:latin typeface="Arial" panose="020B0604020202020204" pitchFamily="34" charset="0"/>
                <a:cs typeface="Arial" panose="020B0604020202020204" pitchFamily="34"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ü"/>
              <a:tabLst/>
              <a:defRPr sz="1400" b="0">
                <a:latin typeface="Arial" panose="020B0604020202020204" pitchFamily="34" charset="0"/>
                <a:cs typeface="Arial" panose="020B0604020202020204" pitchFamily="34"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200" b="0" baseline="0">
                <a:latin typeface="Arial" panose="020B0604020202020204" pitchFamily="34" charset="0"/>
                <a:cs typeface="Arial" panose="020B0604020202020204" pitchFamily="34" charset="0"/>
              </a:defRPr>
            </a:lvl5pPr>
            <a:lvl6pPr>
              <a:defRPr>
                <a:latin typeface="PF DinText Pro" panose="02000506020000020004" pitchFamily="2" charset="0"/>
              </a:defRPr>
            </a:lvl6pPr>
          </a:lstStyle>
          <a:p>
            <a:r>
              <a:rPr lang="en-US" dirty="0" smtClean="0">
                <a:cs typeface="Arial" charset="0"/>
              </a:rPr>
              <a:t>Heading (Arial 20 – Square Black Bullet)</a:t>
            </a:r>
          </a:p>
          <a:p>
            <a:pPr lvl="1"/>
            <a:r>
              <a:rPr lang="en-US" dirty="0" smtClean="0">
                <a:cs typeface="Arial" charset="0"/>
              </a:rPr>
              <a:t>Level one (Arial 18 – Round Black Bullet)</a:t>
            </a:r>
          </a:p>
          <a:p>
            <a:pPr lvl="2"/>
            <a:r>
              <a:rPr lang="en-US" dirty="0" smtClean="0">
                <a:cs typeface="Arial" charset="0"/>
              </a:rPr>
              <a:t>Level two (Arial 16 – Hollow Round Black Bullet)</a:t>
            </a:r>
          </a:p>
          <a:p>
            <a:pPr lvl="3"/>
            <a:r>
              <a:rPr lang="en-US" dirty="0" smtClean="0">
                <a:cs typeface="Arial" charset="0"/>
              </a:rPr>
              <a:t>Level three (Arial 14 – Checkmark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(Arial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Tree>
    <p:extLst>
      <p:ext uri="{BB962C8B-B14F-4D97-AF65-F5344CB8AC3E}">
        <p14:creationId xmlns:p14="http://schemas.microsoft.com/office/powerpoint/2010/main" val="39563239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03698994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5890581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17284607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68822184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344706"/>
            <a:ext cx="3932237" cy="886865"/>
          </a:xfrm>
          <a:prstGeom prst="rect">
            <a:avLst/>
          </a:prstGeom>
        </p:spPr>
        <p:txBody>
          <a:bodyPr anchor="b">
            <a:normAutofit/>
          </a:bodyPr>
          <a:lstStyle>
            <a:lvl1pPr>
              <a:defRPr sz="24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1427163"/>
            <a:ext cx="6172200" cy="4873625"/>
          </a:xfrm>
          <a:prstGeom prst="rect">
            <a:avLst/>
          </a:prstGeom>
        </p:spPr>
        <p:txBody>
          <a:bodyPr/>
          <a:lstStyle>
            <a:lvl1pPr>
              <a:defRPr sz="3200">
                <a:latin typeface="PF DinText Pro Thin " panose="02000000000000000000" pitchFamily="2" charset="0"/>
              </a:defRPr>
            </a:lvl1pPr>
            <a:lvl2pPr>
              <a:defRPr sz="2800">
                <a:latin typeface="PF DinText Pro Thin " panose="02000000000000000000" pitchFamily="2" charset="0"/>
              </a:defRPr>
            </a:lvl2pPr>
            <a:lvl3pPr>
              <a:defRPr sz="2400">
                <a:latin typeface="PF DinText Pro Thin " panose="02000000000000000000" pitchFamily="2" charset="0"/>
              </a:defRPr>
            </a:lvl3pPr>
            <a:lvl4pPr>
              <a:defRPr sz="2000">
                <a:latin typeface="PF DinText Pro Thin " panose="02000000000000000000" pitchFamily="2" charset="0"/>
              </a:defRPr>
            </a:lvl4pPr>
            <a:lvl5pPr>
              <a:defRPr sz="2000">
                <a:latin typeface="PF DinText Pro Thin " panose="02000000000000000000" pitchFamily="2"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324084" y="24892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64174"/>
            <a:ext cx="10003258" cy="656771"/>
          </a:xfrm>
        </p:spPr>
        <p:txBody>
          <a:bodyPr vert="horz" lIns="91440" tIns="45720" rIns="91440" bIns="45720" rtlCol="0" anchor="ctr">
            <a:normAutofit/>
          </a:bodyPr>
          <a:lstStyle>
            <a:lvl1pPr marL="0" indent="0">
              <a:buNone/>
              <a:defRPr lang="en-US" sz="2800" b="1"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2195438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15602923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Rectangle 24"/>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9" y="-43031"/>
            <a:ext cx="12187382" cy="6294783"/>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7367" y="304800"/>
            <a:ext cx="1898657" cy="1099930"/>
          </a:xfrm>
          <a:prstGeom prst="rect">
            <a:avLst/>
          </a:prstGeom>
        </p:spPr>
      </p:pic>
      <p:sp>
        <p:nvSpPr>
          <p:cNvPr id="7" name="Rectangle 6"/>
          <p:cNvSpPr/>
          <p:nvPr userDrawn="1"/>
        </p:nvSpPr>
        <p:spPr>
          <a:xfrm>
            <a:off x="1299029" y="6325551"/>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Pvt.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3" name="Rectangle 1"/>
          <p:cNvSpPr/>
          <p:nvPr userDrawn="1"/>
        </p:nvSpPr>
        <p:spPr>
          <a:xfrm>
            <a:off x="0" y="4886740"/>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
          <p:cNvSpPr/>
          <p:nvPr userDrawn="1"/>
        </p:nvSpPr>
        <p:spPr>
          <a:xfrm>
            <a:off x="0" y="4828682"/>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ext Placeholder 8"/>
          <p:cNvSpPr>
            <a:spLocks noGrp="1"/>
          </p:cNvSpPr>
          <p:nvPr>
            <p:ph type="body" sz="quarter" idx="10" hasCustomPrompt="1"/>
          </p:nvPr>
        </p:nvSpPr>
        <p:spPr bwMode="auto">
          <a:xfrm>
            <a:off x="58058" y="4817432"/>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a:solidFill>
                  <a:schemeClr val="bg1"/>
                </a:solidFill>
                <a:latin typeface="PF DinText Pro" panose="02000506020000020004" pitchFamily="2" charset="0"/>
              </a:defRPr>
            </a:lvl1pPr>
          </a:lstStyle>
          <a:p>
            <a:pPr lvl="0"/>
            <a:r>
              <a:rPr lang="en-US" dirty="0" smtClean="0"/>
              <a:t>Thank You</a:t>
            </a: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9958" y="5646219"/>
            <a:ext cx="406659" cy="406659"/>
          </a:xfrm>
          <a:prstGeom prst="rect">
            <a:avLst/>
          </a:prstGeom>
        </p:spPr>
      </p:pic>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8417" y="5647181"/>
            <a:ext cx="404734" cy="404734"/>
          </a:xfrm>
          <a:prstGeom prst="rect">
            <a:avLst/>
          </a:prstGeom>
        </p:spPr>
      </p:pic>
      <p:sp>
        <p:nvSpPr>
          <p:cNvPr id="6" name="Rectangle 5"/>
          <p:cNvSpPr/>
          <p:nvPr userDrawn="1"/>
        </p:nvSpPr>
        <p:spPr>
          <a:xfrm>
            <a:off x="775066"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23424" y="5654871"/>
            <a:ext cx="390247" cy="389354"/>
          </a:xfrm>
          <a:prstGeom prst="rect">
            <a:avLst/>
          </a:prstGeom>
        </p:spPr>
      </p:pic>
      <p:sp>
        <p:nvSpPr>
          <p:cNvPr id="30" name="Rectangle 29"/>
          <p:cNvSpPr/>
          <p:nvPr userDrawn="1"/>
        </p:nvSpPr>
        <p:spPr>
          <a:xfrm>
            <a:off x="1338532"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8701783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Oil &amp; Gas ">
    <p:spTree>
      <p:nvGrpSpPr>
        <p:cNvPr id="1" name=""/>
        <p:cNvGrpSpPr/>
        <p:nvPr/>
      </p:nvGrpSpPr>
      <p:grpSpPr>
        <a:xfrm>
          <a:off x="0" y="0"/>
          <a:ext cx="0" cy="0"/>
          <a:chOff x="0" y="0"/>
          <a:chExt cx="0" cy="0"/>
        </a:xfrm>
      </p:grpSpPr>
      <p:cxnSp>
        <p:nvCxnSpPr>
          <p:cNvPr id="39" name="Straight Connector 38"/>
          <p:cNvCxnSpPr/>
          <p:nvPr userDrawn="1"/>
        </p:nvCxnSpPr>
        <p:spPr>
          <a:xfrm>
            <a:off x="4062211"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9788" y="12709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Title Placeholder 15"/>
          <p:cNvSpPr>
            <a:spLocks noGrp="1"/>
          </p:cNvSpPr>
          <p:nvPr>
            <p:ph type="title" hasCustomPrompt="1"/>
          </p:nvPr>
        </p:nvSpPr>
        <p:spPr>
          <a:xfrm>
            <a:off x="341086" y="118385"/>
            <a:ext cx="10515600" cy="723447"/>
          </a:xfrm>
          <a:prstGeom prst="rect">
            <a:avLst/>
          </a:prstGeom>
        </p:spPr>
        <p:txBody>
          <a:bodyPr anchor="ctr">
            <a:normAutofit/>
          </a:bodyPr>
          <a:lstStyle>
            <a:lvl1pPr>
              <a:defRPr b="1"/>
            </a:lvl1pPr>
          </a:lstStyle>
          <a:p>
            <a:pPr lvl="0" fontAlgn="auto">
              <a:spcAft>
                <a:spcPts val="0"/>
              </a:spcAft>
            </a:pPr>
            <a:r>
              <a:rPr lang="en-US" dirty="0" smtClean="0"/>
              <a:t>(edit) Scope</a:t>
            </a:r>
          </a:p>
        </p:txBody>
      </p:sp>
      <p:sp>
        <p:nvSpPr>
          <p:cNvPr id="16" name="Snip Single Corner Rectangle 15"/>
          <p:cNvSpPr/>
          <p:nvPr userDrawn="1"/>
        </p:nvSpPr>
        <p:spPr>
          <a:xfrm>
            <a:off x="538878" y="1289158"/>
            <a:ext cx="2570215" cy="387048"/>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19" name="Snip Single Corner Rectangle 18"/>
          <p:cNvSpPr/>
          <p:nvPr userDrawn="1"/>
        </p:nvSpPr>
        <p:spPr>
          <a:xfrm>
            <a:off x="4301297" y="1289158"/>
            <a:ext cx="2570215" cy="387048"/>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endParaRPr>
          </a:p>
        </p:txBody>
      </p:sp>
      <p:sp>
        <p:nvSpPr>
          <p:cNvPr id="22" name="Snip Single Corner Rectangle 21"/>
          <p:cNvSpPr/>
          <p:nvPr userDrawn="1"/>
        </p:nvSpPr>
        <p:spPr>
          <a:xfrm>
            <a:off x="8368875" y="1289158"/>
            <a:ext cx="2570215" cy="387048"/>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373435"/>
              </a:solidFill>
            </a:endParaRPr>
          </a:p>
        </p:txBody>
      </p:sp>
      <p:sp>
        <p:nvSpPr>
          <p:cNvPr id="25" name="Text Placeholder 2"/>
          <p:cNvSpPr>
            <a:spLocks noGrp="1"/>
          </p:cNvSpPr>
          <p:nvPr>
            <p:ph type="body" sz="quarter" idx="10" hasCustomPrompt="1"/>
          </p:nvPr>
        </p:nvSpPr>
        <p:spPr>
          <a:xfrm>
            <a:off x="538878"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marR="0" lvl="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dirty="0" smtClean="0"/>
              <a:t>(edit) Illustrate the basic problem along with technologies used</a:t>
            </a:r>
            <a:endParaRPr lang="en-US" dirty="0"/>
          </a:p>
        </p:txBody>
      </p:sp>
      <p:sp>
        <p:nvSpPr>
          <p:cNvPr id="26" name="Text Placeholder 2"/>
          <p:cNvSpPr>
            <a:spLocks noGrp="1"/>
          </p:cNvSpPr>
          <p:nvPr>
            <p:ph type="body" sz="quarter" idx="11" hasCustomPrompt="1"/>
          </p:nvPr>
        </p:nvSpPr>
        <p:spPr>
          <a:xfrm>
            <a:off x="4301297"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Methods planned to solve the target problem in order to attain a viable solution within the constrained time of 2 days of </a:t>
            </a:r>
            <a:r>
              <a:rPr lang="en-US" dirty="0" err="1" smtClean="0"/>
              <a:t>hackathon</a:t>
            </a:r>
            <a:endParaRPr lang="en-US" dirty="0"/>
          </a:p>
        </p:txBody>
      </p:sp>
      <p:sp>
        <p:nvSpPr>
          <p:cNvPr id="27" name="Text Placeholder 2"/>
          <p:cNvSpPr>
            <a:spLocks noGrp="1"/>
          </p:cNvSpPr>
          <p:nvPr>
            <p:ph type="body" sz="quarter" idx="12" hasCustomPrompt="1"/>
          </p:nvPr>
        </p:nvSpPr>
        <p:spPr>
          <a:xfrm>
            <a:off x="8368875" y="1859132"/>
            <a:ext cx="2570215" cy="1430916"/>
          </a:xfrm>
          <a:prstGeom prst="rect">
            <a:avLst/>
          </a:prstGeom>
          <a:effectLst/>
        </p:spPr>
        <p:txBody>
          <a:bodyPr vert="horz" lIns="76200" tIns="38100" rIns="76200" bIns="38100" rtlCol="0" anchor="t" anchorCtr="0">
            <a:noAutofit/>
          </a:bodyPr>
          <a:lstStyle>
            <a:lvl1pPr marL="138901" marR="0" indent="-138901"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lang="en-US" sz="1800" b="0" i="0" smtClean="0">
                <a:solidFill>
                  <a:srgbClr val="404040"/>
                </a:solidFill>
                <a:effectLst/>
                <a:latin typeface="PF DinText Pro" panose="02000506020000020004" pitchFamily="2" charset="0"/>
                <a:ea typeface="+mj-ea"/>
                <a:cs typeface="Arial" panose="020B0604020202020204" pitchFamily="34" charset="0"/>
              </a:defRPr>
            </a:lvl1pPr>
            <a:lvl2pPr>
              <a:defRPr lang="en-US" sz="2646" b="1" i="1" smtClean="0">
                <a:solidFill>
                  <a:schemeClr val="bg1"/>
                </a:solidFill>
                <a:latin typeface="Arial" charset="0"/>
                <a:cs typeface="Arial" charset="0"/>
              </a:defRPr>
            </a:lvl2pPr>
            <a:lvl3pPr>
              <a:defRPr lang="en-US" sz="2646" b="1" i="1" smtClean="0">
                <a:solidFill>
                  <a:schemeClr val="bg1"/>
                </a:solidFill>
                <a:latin typeface="Arial" charset="0"/>
                <a:cs typeface="Arial" charset="0"/>
              </a:defRPr>
            </a:lvl3pPr>
            <a:lvl4pPr>
              <a:defRPr lang="en-US" sz="2646" b="1" i="1" smtClean="0">
                <a:solidFill>
                  <a:schemeClr val="bg1"/>
                </a:solidFill>
                <a:latin typeface="Arial" charset="0"/>
                <a:cs typeface="Arial" charset="0"/>
              </a:defRPr>
            </a:lvl4pPr>
            <a:lvl5pPr>
              <a:defRPr lang="en-US" sz="2646" b="1" i="1">
                <a:solidFill>
                  <a:schemeClr val="bg1"/>
                </a:solidFill>
                <a:latin typeface="Arial" charset="0"/>
                <a:cs typeface="Arial" charset="0"/>
              </a:defRPr>
            </a:lvl5pPr>
          </a:lstStyle>
          <a:p>
            <a:pPr marL="138901" lvl="0" indent="-138901" fontAlgn="base">
              <a:spcAft>
                <a:spcPct val="0"/>
              </a:spcAft>
              <a:buFont typeface="Wingdings" panose="05000000000000000000" pitchFamily="2" charset="2"/>
              <a:buChar char="§"/>
            </a:pPr>
            <a:r>
              <a:rPr lang="en-US" dirty="0" smtClean="0"/>
              <a:t>(edit) Results obtained as part of development towards the end of </a:t>
            </a:r>
            <a:r>
              <a:rPr lang="en-US" dirty="0" err="1" smtClean="0"/>
              <a:t>hackathon</a:t>
            </a:r>
            <a:r>
              <a:rPr lang="en-US" dirty="0" smtClean="0"/>
              <a:t> to be demonstrated with the help of table, diagram if any</a:t>
            </a:r>
            <a:endParaRPr lang="en-US" dirty="0"/>
          </a:p>
        </p:txBody>
      </p:sp>
      <p:sp>
        <p:nvSpPr>
          <p:cNvPr id="28" name="Text Placeholder 2"/>
          <p:cNvSpPr>
            <a:spLocks noGrp="1"/>
          </p:cNvSpPr>
          <p:nvPr>
            <p:ph type="body" sz="quarter" idx="13" hasCustomPrompt="1"/>
          </p:nvPr>
        </p:nvSpPr>
        <p:spPr>
          <a:xfrm>
            <a:off x="538878"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eaLnBrk="0" fontAlgn="base" hangingPunct="0">
              <a:spcBef>
                <a:spcPct val="0"/>
              </a:spcBef>
              <a:spcAft>
                <a:spcPct val="0"/>
              </a:spcAft>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Problem Statement</a:t>
            </a:r>
            <a:endParaRPr lang="en-US" dirty="0"/>
          </a:p>
        </p:txBody>
      </p:sp>
      <p:sp>
        <p:nvSpPr>
          <p:cNvPr id="29" name="Text Placeholder 2"/>
          <p:cNvSpPr>
            <a:spLocks noGrp="1"/>
          </p:cNvSpPr>
          <p:nvPr>
            <p:ph type="body" sz="quarter" idx="14" hasCustomPrompt="1"/>
          </p:nvPr>
        </p:nvSpPr>
        <p:spPr>
          <a:xfrm>
            <a:off x="4301296"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bg1"/>
                </a:solidFill>
                <a:latin typeface="PF DinText Pro" panose="02000506020000020004" pitchFamily="2" charset="0"/>
              </a:defRPr>
            </a:lvl1pPr>
          </a:lstStyle>
          <a:p>
            <a:pPr lvl="0" eaLnBrk="0" fontAlgn="base" hangingPunct="0">
              <a:spcBef>
                <a:spcPct val="0"/>
              </a:spcBef>
              <a:spcAft>
                <a:spcPct val="0"/>
              </a:spcAft>
            </a:pPr>
            <a:r>
              <a:rPr lang="en-US" dirty="0" smtClean="0"/>
              <a:t>Approach</a:t>
            </a:r>
            <a:endParaRPr lang="en-US" dirty="0"/>
          </a:p>
        </p:txBody>
      </p:sp>
      <p:sp>
        <p:nvSpPr>
          <p:cNvPr id="30" name="Text Placeholder 2"/>
          <p:cNvSpPr>
            <a:spLocks noGrp="1"/>
          </p:cNvSpPr>
          <p:nvPr>
            <p:ph type="body" sz="quarter" idx="15" hasCustomPrompt="1"/>
          </p:nvPr>
        </p:nvSpPr>
        <p:spPr>
          <a:xfrm>
            <a:off x="8368874" y="1303237"/>
            <a:ext cx="2570215" cy="349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2000" b="1" dirty="0">
                <a:solidFill>
                  <a:schemeClr val="tx1"/>
                </a:solidFill>
                <a:latin typeface="PF DinText Pro" panose="02000506020000020004" pitchFamily="2" charset="0"/>
              </a:defRPr>
            </a:lvl1pPr>
          </a:lstStyle>
          <a:p>
            <a:pPr lvl="0" eaLnBrk="0" fontAlgn="base" hangingPunct="0">
              <a:spcBef>
                <a:spcPct val="0"/>
              </a:spcBef>
              <a:spcAft>
                <a:spcPct val="0"/>
              </a:spcAft>
            </a:pPr>
            <a:r>
              <a:rPr lang="en-US" dirty="0" smtClean="0"/>
              <a:t>Outcome</a:t>
            </a:r>
            <a:endParaRPr lang="en-US" dirty="0"/>
          </a:p>
        </p:txBody>
      </p:sp>
    </p:spTree>
    <p:extLst>
      <p:ext uri="{BB962C8B-B14F-4D97-AF65-F5344CB8AC3E}">
        <p14:creationId xmlns:p14="http://schemas.microsoft.com/office/powerpoint/2010/main" val="27704269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61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System Architecture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5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5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Outline &amp; detail the basic architecture of prototyped solution with the help of block diagrams, etc. if any</a:t>
            </a:r>
          </a:p>
          <a:p>
            <a:pPr lvl="2"/>
            <a:endParaRPr lang="en-US" dirty="0">
              <a:cs typeface="Arial" charset="0"/>
            </a:endParaRPr>
          </a:p>
        </p:txBody>
      </p:sp>
    </p:spTree>
    <p:extLst>
      <p:ext uri="{BB962C8B-B14F-4D97-AF65-F5344CB8AC3E}">
        <p14:creationId xmlns:p14="http://schemas.microsoft.com/office/powerpoint/2010/main" val="327822039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ntent Layout">
    <p:spTree>
      <p:nvGrpSpPr>
        <p:cNvPr id="1" name=""/>
        <p:cNvGrpSpPr/>
        <p:nvPr/>
      </p:nvGrpSpPr>
      <p:grpSpPr>
        <a:xfrm>
          <a:off x="0" y="0"/>
          <a:ext cx="0" cy="0"/>
          <a:chOff x="0" y="0"/>
          <a:chExt cx="0" cy="0"/>
        </a:xfrm>
      </p:grpSpPr>
      <p:sp>
        <p:nvSpPr>
          <p:cNvPr id="16" name="Title Placeholder 15"/>
          <p:cNvSpPr>
            <a:spLocks noGrp="1"/>
          </p:cNvSpPr>
          <p:nvPr>
            <p:ph type="title" hasCustomPrompt="1"/>
          </p:nvPr>
        </p:nvSpPr>
        <p:spPr>
          <a:xfrm>
            <a:off x="341086" y="118382"/>
            <a:ext cx="10515600" cy="723447"/>
          </a:xfrm>
          <a:prstGeom prst="rect">
            <a:avLst/>
          </a:prstGeom>
        </p:spPr>
        <p:txBody>
          <a:bodyPr vert="horz" lIns="91440" tIns="45720" rIns="91440" bIns="45720" rtlCol="0" anchor="ctr">
            <a:normAutofit/>
          </a:bodyPr>
          <a:lstStyle>
            <a:lvl1pPr>
              <a:defRPr b="1">
                <a:latin typeface="PF DinText Pro Medium" panose="02000506020000020004" pitchFamily="2" charset="0"/>
              </a:defRPr>
            </a:lvl1pPr>
          </a:lstStyle>
          <a:p>
            <a:r>
              <a:rPr lang="en-US" dirty="0" smtClean="0"/>
              <a:t>(edit) Technology Choices</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baseline="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(edit) Add technologies used and rationale for selecting so</a:t>
            </a:r>
          </a:p>
          <a:p>
            <a:pPr lvl="2"/>
            <a:endParaRPr lang="en-US" dirty="0">
              <a:cs typeface="Arial" charset="0"/>
            </a:endParaRPr>
          </a:p>
        </p:txBody>
      </p:sp>
    </p:spTree>
    <p:extLst>
      <p:ext uri="{BB962C8B-B14F-4D97-AF65-F5344CB8AC3E}">
        <p14:creationId xmlns:p14="http://schemas.microsoft.com/office/powerpoint/2010/main" val="16486308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3" name="Snip Single Corner Rectangle 12"/>
          <p:cNvSpPr/>
          <p:nvPr/>
        </p:nvSpPr>
        <p:spPr>
          <a:xfrm>
            <a:off x="468086" y="1408982"/>
            <a:ext cx="3163824" cy="464457"/>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Challenge</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4" name="Snip Single Corner Rectangle 23"/>
          <p:cNvSpPr/>
          <p:nvPr userDrawn="1"/>
        </p:nvSpPr>
        <p:spPr>
          <a:xfrm>
            <a:off x="4217770" y="1408982"/>
            <a:ext cx="3163824" cy="464457"/>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lt1"/>
                </a:solidFill>
                <a:latin typeface="Arial" panose="020B0604020202020204" pitchFamily="34" charset="0"/>
                <a:ea typeface="+mn-ea"/>
                <a:cs typeface="Arial" panose="020B0604020202020204" pitchFamily="34" charset="0"/>
              </a:rPr>
              <a:t>Solution</a:t>
            </a:r>
            <a:endParaRPr lang="en-US" sz="2000" b="0" kern="1200" dirty="0">
              <a:solidFill>
                <a:schemeClr val="lt1"/>
              </a:solidFill>
              <a:latin typeface="Arial" panose="020B0604020202020204" pitchFamily="34" charset="0"/>
              <a:ea typeface="+mn-ea"/>
              <a:cs typeface="Arial" panose="020B0604020202020204" pitchFamily="34" charset="0"/>
            </a:endParaRPr>
          </a:p>
        </p:txBody>
      </p:sp>
      <p:sp>
        <p:nvSpPr>
          <p:cNvPr id="25" name="Snip Single Corner Rectangle 24"/>
          <p:cNvSpPr/>
          <p:nvPr userDrawn="1"/>
        </p:nvSpPr>
        <p:spPr>
          <a:xfrm>
            <a:off x="7977099" y="1408982"/>
            <a:ext cx="3163824" cy="464457"/>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algn="l" defTabSz="914400" rtl="0" eaLnBrk="1" latinLnBrk="0" hangingPunct="1"/>
            <a:r>
              <a:rPr lang="en-US" sz="2000" b="0" kern="1200" dirty="0" smtClean="0">
                <a:solidFill>
                  <a:schemeClr val="tx1"/>
                </a:solidFill>
                <a:latin typeface="Arial" panose="020B0604020202020204" pitchFamily="34" charset="0"/>
                <a:ea typeface="+mn-ea"/>
                <a:cs typeface="Arial" panose="020B0604020202020204" pitchFamily="34" charset="0"/>
              </a:rPr>
              <a:t>Impact</a:t>
            </a:r>
            <a:endParaRPr lang="en-US" sz="2000" b="0" kern="1200" dirty="0">
              <a:solidFill>
                <a:schemeClr val="tx1"/>
              </a:solidFill>
              <a:latin typeface="Arial" panose="020B0604020202020204" pitchFamily="34" charset="0"/>
              <a:ea typeface="+mn-ea"/>
              <a:cs typeface="Arial" panose="020B0604020202020204" pitchFamily="34" charset="0"/>
            </a:endParaRPr>
          </a:p>
        </p:txBody>
      </p:sp>
      <p:sp>
        <p:nvSpPr>
          <p:cNvPr id="3" name="Right Triangle 2"/>
          <p:cNvSpPr/>
          <p:nvPr userDrawn="1"/>
        </p:nvSpPr>
        <p:spPr>
          <a:xfrm flipH="1">
            <a:off x="9027885" y="4199126"/>
            <a:ext cx="3164112" cy="2658874"/>
          </a:xfrm>
          <a:custGeom>
            <a:avLst/>
            <a:gdLst>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Lst>
            <a:ahLst/>
            <a:cxnLst>
              <a:cxn ang="0">
                <a:pos x="connsiteX0" y="connsiteY0"/>
              </a:cxn>
              <a:cxn ang="0">
                <a:pos x="connsiteX1" y="connsiteY1"/>
              </a:cxn>
              <a:cxn ang="0">
                <a:pos x="connsiteX2" y="connsiteY2"/>
              </a:cxn>
              <a:cxn ang="0">
                <a:pos x="connsiteX3" y="connsiteY3"/>
              </a:cxn>
            </a:cxnLst>
            <a:rect l="l" t="t" r="r" b="b"/>
            <a:pathLst>
              <a:path w="4499429" h="3780971">
                <a:moveTo>
                  <a:pt x="0" y="3780971"/>
                </a:moveTo>
                <a:lnTo>
                  <a:pt x="0" y="0"/>
                </a:lnTo>
                <a:cubicBezTo>
                  <a:pt x="1064382" y="2435981"/>
                  <a:pt x="2404533" y="3275390"/>
                  <a:pt x="4499429" y="3780971"/>
                </a:cubicBezTo>
                <a:lnTo>
                  <a:pt x="0" y="378097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a:p>
        </p:txBody>
      </p:sp>
      <p:sp>
        <p:nvSpPr>
          <p:cNvPr id="5" name="Text Placeholder 4"/>
          <p:cNvSpPr>
            <a:spLocks noGrp="1"/>
          </p:cNvSpPr>
          <p:nvPr>
            <p:ph type="body" sz="quarter" idx="20" hasCustomPrompt="1"/>
          </p:nvPr>
        </p:nvSpPr>
        <p:spPr>
          <a:xfrm>
            <a:off x="468086" y="2066925"/>
            <a:ext cx="3163824" cy="2705100"/>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7" name="Text Placeholder 4"/>
          <p:cNvSpPr>
            <a:spLocks noGrp="1"/>
          </p:cNvSpPr>
          <p:nvPr>
            <p:ph type="body" sz="quarter" idx="21" hasCustomPrompt="1"/>
          </p:nvPr>
        </p:nvSpPr>
        <p:spPr>
          <a:xfrm>
            <a:off x="4217770" y="2066925"/>
            <a:ext cx="3163824" cy="2705100"/>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8" name="Text Placeholder 4"/>
          <p:cNvSpPr>
            <a:spLocks noGrp="1"/>
          </p:cNvSpPr>
          <p:nvPr>
            <p:ph type="body" sz="quarter" idx="22" hasCustomPrompt="1"/>
          </p:nvPr>
        </p:nvSpPr>
        <p:spPr>
          <a:xfrm>
            <a:off x="7977099" y="2066925"/>
            <a:ext cx="3163824" cy="2705100"/>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20" name="Title Placeholder 15"/>
          <p:cNvSpPr>
            <a:spLocks noGrp="1"/>
          </p:cNvSpPr>
          <p:nvPr>
            <p:ph type="title" hasCustomPrompt="1"/>
          </p:nvPr>
        </p:nvSpPr>
        <p:spPr>
          <a:xfrm>
            <a:off x="341086" y="118382"/>
            <a:ext cx="9360000" cy="723447"/>
          </a:xfrm>
          <a:prstGeom prst="rect">
            <a:avLst/>
          </a:prstGeom>
        </p:spPr>
        <p:txBody>
          <a:bodyPr vert="horz" lIns="91440" tIns="45720" rIns="91440" bIns="45720" rtlCol="0" anchor="ctr">
            <a:normAutofit/>
          </a:bodyPr>
          <a:lstStyle>
            <a:lvl1pPr>
              <a:defRPr b="1">
                <a:solidFill>
                  <a:srgbClr val="23629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1" name="Picture Placeholder 7"/>
          <p:cNvSpPr>
            <a:spLocks noGrp="1"/>
          </p:cNvSpPr>
          <p:nvPr>
            <p:ph type="pic" sz="quarter" idx="14"/>
          </p:nvPr>
        </p:nvSpPr>
        <p:spPr bwMode="auto">
          <a:xfrm>
            <a:off x="468086" y="4950413"/>
            <a:ext cx="3163824" cy="1280160"/>
          </a:xfrm>
          <a:prstGeom prst="rect">
            <a:avLst/>
          </a:prstGeom>
          <a:noFill/>
          <a:ln w="3175">
            <a:solidFill>
              <a:schemeClr val="bg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0">
                <a:latin typeface="+mn-lt"/>
              </a:defRPr>
            </a:lvl1pPr>
          </a:lstStyle>
          <a:p>
            <a:r>
              <a:rPr lang="en-US" smtClean="0"/>
              <a:t>Click icon to add picture</a:t>
            </a:r>
            <a:endParaRPr lang="en-US" dirty="0"/>
          </a:p>
        </p:txBody>
      </p:sp>
      <p:cxnSp>
        <p:nvCxnSpPr>
          <p:cNvPr id="14" name="Straight Connector 13"/>
          <p:cNvCxnSpPr/>
          <p:nvPr userDrawn="1"/>
        </p:nvCxnSpPr>
        <p:spPr>
          <a:xfrm>
            <a:off x="3935211" y="13725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672588" y="1372557"/>
            <a:ext cx="0" cy="5168404"/>
          </a:xfrm>
          <a:prstGeom prst="line">
            <a:avLst/>
          </a:prstGeom>
          <a:ln>
            <a:solidFill>
              <a:srgbClr val="ACACAE"/>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2263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ide">
    <p:spTree>
      <p:nvGrpSpPr>
        <p:cNvPr id="1" name=""/>
        <p:cNvGrpSpPr/>
        <p:nvPr/>
      </p:nvGrpSpPr>
      <p:grpSpPr>
        <a:xfrm>
          <a:off x="0" y="0"/>
          <a:ext cx="0" cy="0"/>
          <a:chOff x="0" y="0"/>
          <a:chExt cx="0" cy="0"/>
        </a:xfrm>
      </p:grpSpPr>
      <p:sp>
        <p:nvSpPr>
          <p:cNvPr id="2" name="Rectangle 1"/>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325"/>
            <a:ext cx="12192000" cy="6278880"/>
          </a:xfrm>
          <a:prstGeom prst="rect">
            <a:avLst/>
          </a:prstGeom>
        </p:spPr>
      </p:pic>
      <p:sp>
        <p:nvSpPr>
          <p:cNvPr id="7" name="Rectangle 6"/>
          <p:cNvSpPr/>
          <p:nvPr userDrawn="1"/>
        </p:nvSpPr>
        <p:spPr>
          <a:xfrm>
            <a:off x="1299029" y="6293277"/>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Pvt.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2" name="Rectangle 1"/>
          <p:cNvSpPr/>
          <p:nvPr userDrawn="1"/>
        </p:nvSpPr>
        <p:spPr>
          <a:xfrm>
            <a:off x="0" y="5049159"/>
            <a:ext cx="5053013"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
          <p:cNvSpPr/>
          <p:nvPr userDrawn="1"/>
        </p:nvSpPr>
        <p:spPr>
          <a:xfrm>
            <a:off x="0" y="4337959"/>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
          <p:cNvSpPr/>
          <p:nvPr userDrawn="1"/>
        </p:nvSpPr>
        <p:spPr>
          <a:xfrm>
            <a:off x="0" y="4279901"/>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Text Placeholder 8"/>
          <p:cNvSpPr>
            <a:spLocks noGrp="1"/>
          </p:cNvSpPr>
          <p:nvPr>
            <p:ph type="body" sz="quarter" idx="10" hasCustomPrompt="1"/>
          </p:nvPr>
        </p:nvSpPr>
        <p:spPr bwMode="auto">
          <a:xfrm>
            <a:off x="58058" y="4268651"/>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b="0">
                <a:solidFill>
                  <a:schemeClr val="bg1"/>
                </a:solidFill>
                <a:latin typeface="PF DinText Pro" panose="02000506020000020004" pitchFamily="2" charset="0"/>
              </a:defRPr>
            </a:lvl1pPr>
          </a:lstStyle>
          <a:p>
            <a:pPr lvl="0"/>
            <a:r>
              <a:rPr lang="en-US" dirty="0" smtClean="0"/>
              <a:t>Click here to add title</a:t>
            </a:r>
          </a:p>
        </p:txBody>
      </p:sp>
      <p:sp>
        <p:nvSpPr>
          <p:cNvPr id="17" name="Rectangle 1"/>
          <p:cNvSpPr/>
          <p:nvPr userDrawn="1"/>
        </p:nvSpPr>
        <p:spPr>
          <a:xfrm>
            <a:off x="0" y="5016501"/>
            <a:ext cx="5035550"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Text Placeholder 8"/>
          <p:cNvSpPr>
            <a:spLocks noGrp="1"/>
          </p:cNvSpPr>
          <p:nvPr>
            <p:ph type="body" sz="quarter" idx="11" hasCustomPrompt="1"/>
          </p:nvPr>
        </p:nvSpPr>
        <p:spPr bwMode="auto">
          <a:xfrm>
            <a:off x="58059" y="5036456"/>
            <a:ext cx="4761592"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a:solidFill>
                  <a:schemeClr val="bg1"/>
                </a:solidFill>
                <a:latin typeface="PF DinText Pro" panose="02000506020000020004" pitchFamily="2" charset="0"/>
              </a:defRPr>
            </a:lvl1pPr>
          </a:lstStyle>
          <a:p>
            <a:pPr lvl="0"/>
            <a:r>
              <a:rPr lang="en-US" dirty="0" smtClean="0"/>
              <a:t>Click here to add sub title</a:t>
            </a:r>
          </a:p>
        </p:txBody>
      </p:sp>
      <p:sp>
        <p:nvSpPr>
          <p:cNvPr id="19" name="Rectangle 1"/>
          <p:cNvSpPr/>
          <p:nvPr userDrawn="1"/>
        </p:nvSpPr>
        <p:spPr>
          <a:xfrm>
            <a:off x="0" y="5620659"/>
            <a:ext cx="4562475" cy="521061"/>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
          <p:cNvSpPr/>
          <p:nvPr userDrawn="1"/>
        </p:nvSpPr>
        <p:spPr>
          <a:xfrm>
            <a:off x="0" y="5588001"/>
            <a:ext cx="4548188" cy="51561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Text Placeholder 8"/>
          <p:cNvSpPr>
            <a:spLocks noGrp="1"/>
          </p:cNvSpPr>
          <p:nvPr>
            <p:ph type="body" sz="quarter" idx="12" hasCustomPrompt="1"/>
          </p:nvPr>
        </p:nvSpPr>
        <p:spPr bwMode="auto">
          <a:xfrm>
            <a:off x="58059" y="5607956"/>
            <a:ext cx="4309546" cy="5370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1800" baseline="0">
                <a:solidFill>
                  <a:schemeClr val="bg1"/>
                </a:solidFill>
                <a:latin typeface="PF DinText Pro" panose="02000506020000020004" pitchFamily="2" charset="0"/>
              </a:defRPr>
            </a:lvl1pPr>
          </a:lstStyle>
          <a:p>
            <a:pPr lvl="0"/>
            <a:r>
              <a:rPr lang="en-US" dirty="0" smtClean="0"/>
              <a:t>Click here to add date/presenter’s name</a:t>
            </a:r>
          </a:p>
        </p:txBody>
      </p:sp>
    </p:spTree>
    <p:extLst>
      <p:ext uri="{BB962C8B-B14F-4D97-AF65-F5344CB8AC3E}">
        <p14:creationId xmlns:p14="http://schemas.microsoft.com/office/powerpoint/2010/main" val="23632044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9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5" name="Rectangle 4"/>
          <p:cNvSpPr/>
          <p:nvPr userDrawn="1"/>
        </p:nvSpPr>
        <p:spPr>
          <a:xfrm>
            <a:off x="1524" y="952500"/>
            <a:ext cx="1218895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Text Placeholder 11"/>
          <p:cNvSpPr>
            <a:spLocks noGrp="1"/>
          </p:cNvSpPr>
          <p:nvPr>
            <p:ph type="body" sz="quarter" idx="12" hasCustomPrompt="1"/>
          </p:nvPr>
        </p:nvSpPr>
        <p:spPr>
          <a:xfrm>
            <a:off x="1298575" y="2589213"/>
            <a:ext cx="9594850" cy="706437"/>
          </a:xfrm>
          <a:prstGeom prst="rect">
            <a:avLst/>
          </a:prstGeom>
        </p:spPr>
        <p:txBody>
          <a:bodyPr/>
          <a:lstStyle>
            <a:lvl1pPr marL="0" indent="0" algn="ctr">
              <a:buNone/>
              <a:defRPr sz="3400" b="1" baseline="0">
                <a:solidFill>
                  <a:schemeClr val="accent2">
                    <a:lumMod val="75000"/>
                  </a:schemeClr>
                </a:solidFill>
                <a:latin typeface="PF DinText Pro" panose="02000506020000020004" pitchFamily="2" charset="0"/>
              </a:defRPr>
            </a:lvl1pPr>
          </a:lstStyle>
          <a:p>
            <a:pPr lvl="0"/>
            <a:r>
              <a:rPr lang="en-US" dirty="0" smtClean="0"/>
              <a:t>Section Name Here</a:t>
            </a:r>
          </a:p>
        </p:txBody>
      </p:sp>
      <p:sp>
        <p:nvSpPr>
          <p:cNvPr id="13" name="Text Placeholder 11"/>
          <p:cNvSpPr>
            <a:spLocks noGrp="1"/>
          </p:cNvSpPr>
          <p:nvPr>
            <p:ph type="body" sz="quarter" idx="13" hasCustomPrompt="1"/>
          </p:nvPr>
        </p:nvSpPr>
        <p:spPr>
          <a:xfrm>
            <a:off x="1298575" y="3408363"/>
            <a:ext cx="9594850" cy="592137"/>
          </a:xfrm>
          <a:prstGeom prst="rect">
            <a:avLst/>
          </a:prstGeom>
        </p:spPr>
        <p:txBody>
          <a:bodyPr/>
          <a:lstStyle>
            <a:lvl1pPr marL="0" indent="0" algn="ctr">
              <a:buNone/>
              <a:defRPr sz="2400" b="0" baseline="0">
                <a:solidFill>
                  <a:schemeClr val="tx1">
                    <a:lumMod val="75000"/>
                    <a:lumOff val="25000"/>
                  </a:schemeClr>
                </a:solidFill>
                <a:latin typeface="PF DinText Pro" panose="02000506020000020004" pitchFamily="2" charset="0"/>
              </a:defRPr>
            </a:lvl1pPr>
          </a:lstStyle>
          <a:p>
            <a:pPr lvl="0"/>
            <a:r>
              <a:rPr lang="en-US" dirty="0" smtClean="0"/>
              <a:t>Who what when where</a:t>
            </a:r>
          </a:p>
        </p:txBody>
      </p:sp>
    </p:spTree>
    <p:extLst>
      <p:ext uri="{BB962C8B-B14F-4D97-AF65-F5344CB8AC3E}">
        <p14:creationId xmlns:p14="http://schemas.microsoft.com/office/powerpoint/2010/main" val="29892399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08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b="1">
                <a:latin typeface="PF Din Text Cond Pro Medium" panose="02000500000000020004" pitchFamily="2" charset="0"/>
              </a:defRPr>
            </a:lvl1pPr>
          </a:lstStyle>
          <a:p>
            <a:r>
              <a:rPr lang="en-US" dirty="0" smtClean="0"/>
              <a:t>Click to edit Master title style</a:t>
            </a:r>
            <a:endParaRPr lang="en-US" dirty="0"/>
          </a:p>
        </p:txBody>
      </p:sp>
      <p:sp>
        <p:nvSpPr>
          <p:cNvPr id="4"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sz="2000">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baseline="0">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28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Tree>
    <p:extLst>
      <p:ext uri="{BB962C8B-B14F-4D97-AF65-F5344CB8AC3E}">
        <p14:creationId xmlns:p14="http://schemas.microsoft.com/office/powerpoint/2010/main" val="223271931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3" name="Snip Single Corner Rectangle 12"/>
          <p:cNvSpPr/>
          <p:nvPr/>
        </p:nvSpPr>
        <p:spPr>
          <a:xfrm>
            <a:off x="341086" y="1408982"/>
            <a:ext cx="3163824" cy="464457"/>
          </a:xfrm>
          <a:prstGeom prst="snip1Rect">
            <a:avLst>
              <a:gd name="adj" fmla="val 50000"/>
            </a:avLst>
          </a:prstGeom>
          <a:solidFill>
            <a:srgbClr val="0081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Snip Single Corner Rectangle 23"/>
          <p:cNvSpPr/>
          <p:nvPr userDrawn="1"/>
        </p:nvSpPr>
        <p:spPr>
          <a:xfrm>
            <a:off x="3976470" y="1408982"/>
            <a:ext cx="3163824" cy="464457"/>
          </a:xfrm>
          <a:prstGeom prst="snip1Rect">
            <a:avLst>
              <a:gd name="adj" fmla="val 50000"/>
            </a:avLst>
          </a:prstGeom>
          <a:solidFill>
            <a:srgbClr val="606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 name="Snip Single Corner Rectangle 24"/>
          <p:cNvSpPr/>
          <p:nvPr userDrawn="1"/>
        </p:nvSpPr>
        <p:spPr>
          <a:xfrm>
            <a:off x="7634199" y="1408982"/>
            <a:ext cx="3163824" cy="464457"/>
          </a:xfrm>
          <a:prstGeom prst="snip1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Right Triangle 2"/>
          <p:cNvSpPr/>
          <p:nvPr userDrawn="1"/>
        </p:nvSpPr>
        <p:spPr>
          <a:xfrm flipH="1">
            <a:off x="9027885" y="4199126"/>
            <a:ext cx="3164112" cy="2658874"/>
          </a:xfrm>
          <a:custGeom>
            <a:avLst/>
            <a:gdLst>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 name="connsiteX0" fmla="*/ 0 w 4499429"/>
              <a:gd name="connsiteY0" fmla="*/ 3780971 h 3780971"/>
              <a:gd name="connsiteX1" fmla="*/ 0 w 4499429"/>
              <a:gd name="connsiteY1" fmla="*/ 0 h 3780971"/>
              <a:gd name="connsiteX2" fmla="*/ 4499429 w 4499429"/>
              <a:gd name="connsiteY2" fmla="*/ 3780971 h 3780971"/>
              <a:gd name="connsiteX3" fmla="*/ 0 w 4499429"/>
              <a:gd name="connsiteY3" fmla="*/ 3780971 h 3780971"/>
            </a:gdLst>
            <a:ahLst/>
            <a:cxnLst>
              <a:cxn ang="0">
                <a:pos x="connsiteX0" y="connsiteY0"/>
              </a:cxn>
              <a:cxn ang="0">
                <a:pos x="connsiteX1" y="connsiteY1"/>
              </a:cxn>
              <a:cxn ang="0">
                <a:pos x="connsiteX2" y="connsiteY2"/>
              </a:cxn>
              <a:cxn ang="0">
                <a:pos x="connsiteX3" y="connsiteY3"/>
              </a:cxn>
            </a:cxnLst>
            <a:rect l="l" t="t" r="r" b="b"/>
            <a:pathLst>
              <a:path w="4499429" h="3780971">
                <a:moveTo>
                  <a:pt x="0" y="3780971"/>
                </a:moveTo>
                <a:lnTo>
                  <a:pt x="0" y="0"/>
                </a:lnTo>
                <a:cubicBezTo>
                  <a:pt x="1064382" y="2435981"/>
                  <a:pt x="2404533" y="3275390"/>
                  <a:pt x="4499429" y="3780971"/>
                </a:cubicBezTo>
                <a:lnTo>
                  <a:pt x="0" y="378097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31" name="Text Placeholder 9"/>
          <p:cNvSpPr>
            <a:spLocks noGrp="1"/>
          </p:cNvSpPr>
          <p:nvPr>
            <p:ph type="body" sz="quarter" idx="17" hasCustomPrompt="1"/>
          </p:nvPr>
        </p:nvSpPr>
        <p:spPr>
          <a:xfrm>
            <a:off x="3976470" y="1408982"/>
            <a:ext cx="3163824" cy="472828"/>
          </a:xfrm>
          <a:prstGeom prst="rect">
            <a:avLst/>
          </a:prstGeom>
          <a:noFill/>
        </p:spPr>
        <p:txBody>
          <a:bodyPr lIns="182880"/>
          <a:lstStyle>
            <a:lvl1pPr marL="0" indent="0">
              <a:buClr>
                <a:schemeClr val="tx1"/>
              </a:buClr>
              <a:buFont typeface="Arial" panose="020B0604020202020204" pitchFamily="34" charset="0"/>
              <a:buNone/>
              <a:defRPr lang="en-US" sz="2000" b="0" kern="1200" baseline="0" dirty="0" smtClean="0">
                <a:solidFill>
                  <a:schemeClr val="bg1"/>
                </a:solidFill>
                <a:latin typeface="PF Din Text Comp Pro Medium" panose="02000500000000020004" pitchFamily="2" charset="0"/>
                <a:ea typeface="+mn-ea"/>
                <a:cs typeface="+mn-cs"/>
              </a:defRPr>
            </a:lvl1pPr>
            <a:lvl2pPr marL="119063" indent="0">
              <a:buClr>
                <a:schemeClr val="tx1"/>
              </a:buClr>
              <a:buFont typeface="Arial" panose="020B0604020202020204" pitchFamily="34" charset="0"/>
              <a:buNone/>
              <a:defRPr lang="en-US" sz="1600" kern="1200" baseline="0" dirty="0" smtClean="0">
                <a:solidFill>
                  <a:schemeClr val="bg1"/>
                </a:solidFill>
                <a:latin typeface="PF DinText Pro" panose="02000506020000020004" pitchFamily="2" charset="0"/>
                <a:ea typeface="+mn-ea"/>
                <a:cs typeface="+mn-cs"/>
              </a:defRPr>
            </a:lvl2pPr>
            <a:lvl3pPr marL="571500" indent="-228600">
              <a:buClr>
                <a:schemeClr val="tx1"/>
              </a:buClr>
              <a:buFont typeface="Arial" panose="020B0604020202020204" pitchFamily="34" charset="0"/>
              <a:buChar char="▪"/>
              <a:defRPr sz="1100">
                <a:solidFill>
                  <a:schemeClr val="tx1"/>
                </a:solidFill>
                <a:latin typeface="PF DinText Pro" panose="02000506020000020004" pitchFamily="2" charset="0"/>
              </a:defRPr>
            </a:lvl3pPr>
            <a:lvl4pPr>
              <a:defRPr>
                <a:solidFill>
                  <a:schemeClr val="tx1"/>
                </a:solidFill>
                <a:latin typeface="PF DinText Pro" panose="02000506020000020004" pitchFamily="2" charset="0"/>
              </a:defRPr>
            </a:lvl4pPr>
            <a:lvl5pPr>
              <a:defRPr>
                <a:solidFill>
                  <a:schemeClr val="tx1"/>
                </a:solidFill>
                <a:latin typeface="PF DinText Pro" panose="02000506020000020004" pitchFamily="2" charset="0"/>
              </a:defRPr>
            </a:lvl5pPr>
          </a:lstStyle>
          <a:p>
            <a:pPr marL="0" lvl="0" indent="0" algn="l" defTabSz="457200" rtl="0" eaLnBrk="0" fontAlgn="base" hangingPunct="0">
              <a:spcBef>
                <a:spcPts val="1000"/>
              </a:spcBef>
              <a:spcAft>
                <a:spcPct val="0"/>
              </a:spcAft>
              <a:buClr>
                <a:schemeClr val="tx1"/>
              </a:buClr>
              <a:buSzPct val="80000"/>
              <a:buFont typeface="Arial" panose="020B0604020202020204" pitchFamily="34" charset="0"/>
              <a:buNone/>
            </a:pPr>
            <a:r>
              <a:rPr lang="en-US" dirty="0" smtClean="0"/>
              <a:t>Click to add title</a:t>
            </a:r>
          </a:p>
        </p:txBody>
      </p:sp>
      <p:sp>
        <p:nvSpPr>
          <p:cNvPr id="32" name="Text Placeholder 9"/>
          <p:cNvSpPr>
            <a:spLocks noGrp="1"/>
          </p:cNvSpPr>
          <p:nvPr>
            <p:ph type="body" sz="quarter" idx="18" hasCustomPrompt="1"/>
          </p:nvPr>
        </p:nvSpPr>
        <p:spPr>
          <a:xfrm>
            <a:off x="7634199" y="1408982"/>
            <a:ext cx="3163824" cy="472828"/>
          </a:xfrm>
          <a:prstGeom prst="rect">
            <a:avLst/>
          </a:prstGeom>
          <a:noFill/>
        </p:spPr>
        <p:txBody>
          <a:bodyPr lIns="182880">
            <a:noAutofit/>
          </a:bodyPr>
          <a:lstStyle>
            <a:lvl1pPr marL="0" indent="0">
              <a:buClr>
                <a:schemeClr val="tx1"/>
              </a:buClr>
              <a:buFont typeface="Arial" panose="020B0604020202020204" pitchFamily="34" charset="0"/>
              <a:buNone/>
              <a:defRPr sz="2000" b="0">
                <a:solidFill>
                  <a:srgbClr val="0081B8"/>
                </a:solidFill>
                <a:latin typeface="PF Din Text Comp Pro Medium" panose="02000500000000020004" pitchFamily="2" charset="0"/>
              </a:defRPr>
            </a:lvl1pPr>
            <a:lvl2pPr marL="342900" indent="0">
              <a:buClr>
                <a:schemeClr val="tx1"/>
              </a:buClr>
              <a:buFont typeface="Arial" panose="020B0604020202020204" pitchFamily="34" charset="0"/>
              <a:buNone/>
              <a:defRPr lang="en-US" sz="1600" kern="1200" baseline="0" dirty="0" smtClean="0">
                <a:solidFill>
                  <a:schemeClr val="tx1"/>
                </a:solidFill>
                <a:latin typeface="PF DinText Pro" panose="02000506020000020004" pitchFamily="2" charset="0"/>
                <a:ea typeface="+mn-ea"/>
                <a:cs typeface="+mn-cs"/>
              </a:defRPr>
            </a:lvl2pPr>
            <a:lvl3pPr marL="571500" indent="-228600">
              <a:buClr>
                <a:schemeClr val="tx1"/>
              </a:buClr>
              <a:buFont typeface="Arial" panose="020B0604020202020204" pitchFamily="34" charset="0"/>
              <a:buChar char="▪"/>
              <a:defRPr sz="1100">
                <a:solidFill>
                  <a:schemeClr val="tx1"/>
                </a:solidFill>
                <a:latin typeface="PF DinText Pro" panose="02000506020000020004" pitchFamily="2" charset="0"/>
              </a:defRPr>
            </a:lvl3pPr>
            <a:lvl4pPr>
              <a:defRPr>
                <a:solidFill>
                  <a:schemeClr val="tx1"/>
                </a:solidFill>
                <a:latin typeface="PF DinText Pro" panose="02000506020000020004" pitchFamily="2" charset="0"/>
              </a:defRPr>
            </a:lvl4pPr>
            <a:lvl5pPr>
              <a:defRPr>
                <a:solidFill>
                  <a:schemeClr val="tx1"/>
                </a:solidFill>
                <a:latin typeface="PF DinText Pro" panose="02000506020000020004" pitchFamily="2" charset="0"/>
              </a:defRPr>
            </a:lvl5pPr>
          </a:lstStyle>
          <a:p>
            <a:pPr lvl="0"/>
            <a:r>
              <a:rPr lang="en-US" dirty="0" smtClean="0"/>
              <a:t>Click to add title</a:t>
            </a:r>
          </a:p>
          <a:p>
            <a:pPr lvl="0"/>
            <a:endParaRPr lang="en-US" dirty="0" smtClean="0"/>
          </a:p>
        </p:txBody>
      </p:sp>
      <p:sp>
        <p:nvSpPr>
          <p:cNvPr id="33" name="Text Placeholder 9"/>
          <p:cNvSpPr>
            <a:spLocks noGrp="1"/>
          </p:cNvSpPr>
          <p:nvPr>
            <p:ph type="body" sz="quarter" idx="19" hasCustomPrompt="1"/>
          </p:nvPr>
        </p:nvSpPr>
        <p:spPr>
          <a:xfrm>
            <a:off x="341086" y="1408982"/>
            <a:ext cx="3163824" cy="472828"/>
          </a:xfrm>
          <a:prstGeom prst="rect">
            <a:avLst/>
          </a:prstGeom>
          <a:noFill/>
        </p:spPr>
        <p:txBody>
          <a:bodyPr lIns="182880"/>
          <a:lstStyle>
            <a:lvl1pPr marL="0" indent="0">
              <a:buClr>
                <a:schemeClr val="tx1"/>
              </a:buClr>
              <a:buFont typeface="Arial" panose="020B0604020202020204" pitchFamily="34" charset="0"/>
              <a:buNone/>
              <a:defRPr sz="2000" b="0" baseline="0">
                <a:solidFill>
                  <a:schemeClr val="bg1"/>
                </a:solidFill>
                <a:latin typeface="PF Din Text Comp Pro Medium" panose="02000500000000020004" pitchFamily="2" charset="0"/>
              </a:defRPr>
            </a:lvl1pPr>
            <a:lvl2pPr marL="342900" indent="-223838">
              <a:buClr>
                <a:schemeClr val="tx1"/>
              </a:buClr>
              <a:buFont typeface="Arial" panose="020B0604020202020204" pitchFamily="34" charset="0"/>
              <a:buNone/>
              <a:defRPr lang="en-US" sz="1600" kern="1200" baseline="0" dirty="0" smtClean="0">
                <a:solidFill>
                  <a:schemeClr val="tx1"/>
                </a:solidFill>
                <a:latin typeface="PF DinText Pro" panose="02000506020000020004" pitchFamily="2" charset="0"/>
                <a:ea typeface="+mn-ea"/>
                <a:cs typeface="+mn-cs"/>
              </a:defRPr>
            </a:lvl2pPr>
            <a:lvl3pPr marL="571500" indent="-228600">
              <a:buClr>
                <a:schemeClr val="tx1"/>
              </a:buClr>
              <a:buFont typeface="Arial" panose="020B0604020202020204" pitchFamily="34" charset="0"/>
              <a:buChar char="▪"/>
              <a:defRPr sz="1100">
                <a:solidFill>
                  <a:schemeClr val="tx1"/>
                </a:solidFill>
                <a:latin typeface="PF DinText Pro" panose="02000506020000020004" pitchFamily="2" charset="0"/>
              </a:defRPr>
            </a:lvl3pPr>
            <a:lvl4pPr>
              <a:defRPr>
                <a:solidFill>
                  <a:schemeClr val="tx1"/>
                </a:solidFill>
                <a:latin typeface="PF DinText Pro" panose="02000506020000020004" pitchFamily="2" charset="0"/>
              </a:defRPr>
            </a:lvl4pPr>
            <a:lvl5pPr>
              <a:defRPr>
                <a:solidFill>
                  <a:schemeClr val="tx1"/>
                </a:solidFill>
                <a:latin typeface="PF DinText Pro" panose="02000506020000020004" pitchFamily="2" charset="0"/>
              </a:defRPr>
            </a:lvl5pPr>
          </a:lstStyle>
          <a:p>
            <a:pPr lvl="0"/>
            <a:r>
              <a:rPr lang="en-US" dirty="0" smtClean="0"/>
              <a:t>Click to add title</a:t>
            </a:r>
          </a:p>
        </p:txBody>
      </p:sp>
      <p:sp>
        <p:nvSpPr>
          <p:cNvPr id="5" name="Text Placeholder 4"/>
          <p:cNvSpPr>
            <a:spLocks noGrp="1"/>
          </p:cNvSpPr>
          <p:nvPr>
            <p:ph type="body" sz="quarter" idx="20" hasCustomPrompt="1"/>
          </p:nvPr>
        </p:nvSpPr>
        <p:spPr>
          <a:xfrm>
            <a:off x="341086" y="2066925"/>
            <a:ext cx="3163824" cy="2705100"/>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7" name="Text Placeholder 4"/>
          <p:cNvSpPr>
            <a:spLocks noGrp="1"/>
          </p:cNvSpPr>
          <p:nvPr>
            <p:ph type="body" sz="quarter" idx="21" hasCustomPrompt="1"/>
          </p:nvPr>
        </p:nvSpPr>
        <p:spPr>
          <a:xfrm>
            <a:off x="3976470" y="2066925"/>
            <a:ext cx="3163824" cy="2705100"/>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18" name="Text Placeholder 4"/>
          <p:cNvSpPr>
            <a:spLocks noGrp="1"/>
          </p:cNvSpPr>
          <p:nvPr>
            <p:ph type="body" sz="quarter" idx="22" hasCustomPrompt="1"/>
          </p:nvPr>
        </p:nvSpPr>
        <p:spPr>
          <a:xfrm>
            <a:off x="7634199" y="2066925"/>
            <a:ext cx="3163824" cy="2705100"/>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add text</a:t>
            </a:r>
          </a:p>
        </p:txBody>
      </p:sp>
      <p:sp>
        <p:nvSpPr>
          <p:cNvPr id="20"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a:solidFill>
                  <a:srgbClr val="236292"/>
                </a:solidFill>
              </a:defRPr>
            </a:lvl1pPr>
          </a:lstStyle>
          <a:p>
            <a:r>
              <a:rPr lang="en-US" dirty="0" smtClean="0"/>
              <a:t>Click to edit Master title style</a:t>
            </a:r>
            <a:endParaRPr lang="en-US" dirty="0"/>
          </a:p>
        </p:txBody>
      </p:sp>
      <p:sp>
        <p:nvSpPr>
          <p:cNvPr id="11" name="Picture Placeholder 7"/>
          <p:cNvSpPr>
            <a:spLocks noGrp="1"/>
          </p:cNvSpPr>
          <p:nvPr>
            <p:ph type="pic" sz="quarter" idx="14"/>
          </p:nvPr>
        </p:nvSpPr>
        <p:spPr bwMode="auto">
          <a:xfrm>
            <a:off x="341086" y="4950413"/>
            <a:ext cx="3163824" cy="1280160"/>
          </a:xfrm>
          <a:prstGeom prst="rect">
            <a:avLst/>
          </a:prstGeom>
          <a:noFill/>
          <a:ln w="3175">
            <a:solidFill>
              <a:schemeClr val="bg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Tree>
    <p:extLst>
      <p:ext uri="{BB962C8B-B14F-4D97-AF65-F5344CB8AC3E}">
        <p14:creationId xmlns:p14="http://schemas.microsoft.com/office/powerpoint/2010/main" val="15850566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1086" y="1338470"/>
            <a:ext cx="10772015" cy="4703555"/>
          </a:xfrm>
          <a:prstGeom prst="rect">
            <a:avLst/>
          </a:prstGeom>
        </p:spPr>
        <p:txBody>
          <a:bodyPr/>
          <a:lst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b="0">
                <a:latin typeface="PF DinText Pro" panose="02000506020000020004" pitchFamily="2" charset="0"/>
              </a:defRPr>
            </a:lvl1pPr>
            <a:lvl2pPr>
              <a:defRPr>
                <a:latin typeface="PF DinText Pro" panose="02000506020000020004" pitchFamily="2" charset="0"/>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3pPr>
            <a:lvl4pPr marL="16002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4pPr>
            <a:lvl5pPr marL="20574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latin typeface="PF DinText Pro" panose="02000506020000020004" pitchFamily="2" charset="0"/>
              </a:defRPr>
            </a:lvl5pPr>
            <a:lvl6pPr>
              <a:defRPr>
                <a:latin typeface="PF DinText Pro" panose="02000506020000020004" pitchFamily="2" charset="0"/>
              </a:defRPr>
            </a:lvl6pPr>
          </a:lstStyle>
          <a:p>
            <a:r>
              <a:rPr lang="en-US" dirty="0" smtClean="0">
                <a:cs typeface="Arial" charset="0"/>
              </a:rPr>
              <a:t>Heading (PF </a:t>
            </a:r>
            <a:r>
              <a:rPr lang="en-US" dirty="0" err="1" smtClean="0">
                <a:cs typeface="Arial" charset="0"/>
              </a:rPr>
              <a:t>DinText</a:t>
            </a:r>
            <a:r>
              <a:rPr lang="en-US" dirty="0" smtClean="0">
                <a:cs typeface="Arial" charset="0"/>
              </a:rPr>
              <a:t> Pro 22 )</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0"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lvl1pPr>
              <a:defRPr>
                <a:solidFill>
                  <a:srgbClr val="23629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8755648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Subtitle 2"/>
          <p:cNvSpPr>
            <a:spLocks noGrp="1"/>
          </p:cNvSpPr>
          <p:nvPr>
            <p:ph type="subTitle" idx="1"/>
          </p:nvPr>
        </p:nvSpPr>
        <p:spPr>
          <a:xfrm>
            <a:off x="573315" y="1248229"/>
            <a:ext cx="11045370" cy="4818741"/>
          </a:xfrm>
          <a:prstGeom prst="rect">
            <a:avLst/>
          </a:prstGeom>
        </p:spPr>
        <p:txBody>
          <a:bodyPr/>
          <a:lstStyle>
            <a:lvl1pPr marL="0" indent="0" algn="ctr">
              <a:buNone/>
              <a:defRPr sz="2400" b="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2"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36496234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4270285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b"/>
          <a:lstStyle>
            <a:lvl1pPr marL="0" indent="0">
              <a:buNone/>
              <a:defRPr sz="2400" b="1">
                <a:latin typeface="PF DinText Pro Thin "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a:defRPr>
                <a:latin typeface="PF DinText Pro Thin " panose="02000000000000000000" pitchFamily="2" charset="0"/>
              </a:defRPr>
            </a:lvl1pPr>
            <a:lvl2pPr>
              <a:defRPr>
                <a:latin typeface="PF DinText Pro Thin " panose="02000000000000000000" pitchFamily="2" charset="0"/>
              </a:defRPr>
            </a:lvl2pPr>
            <a:lvl3pPr>
              <a:defRPr>
                <a:latin typeface="PF DinText Pro Thin " panose="02000000000000000000" pitchFamily="2" charset="0"/>
              </a:defRPr>
            </a:lvl3pPr>
            <a:lvl4pPr>
              <a:defRPr>
                <a:latin typeface="PF DinText Pro Thin " panose="02000000000000000000" pitchFamily="2" charset="0"/>
              </a:defRPr>
            </a:lvl4pPr>
            <a:lvl5pPr>
              <a:defRPr>
                <a:latin typeface="PF DinText Pro Thin " panose="020000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8739062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8297044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513870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1600"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sz="1400"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sz="1200"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05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normAutofit/>
          </a:bodyPr>
          <a:lstStyle>
            <a:lvl1pPr marL="342900" indent="-342900">
              <a:buFont typeface="Wingdings" panose="05000000000000000000" pitchFamily="2" charset="2"/>
              <a:buChar char="§"/>
              <a:defRPr sz="1800"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1600"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sz="1400"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sz="1200"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05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226977655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344706"/>
            <a:ext cx="3932237" cy="886865"/>
          </a:xfrm>
          <a:prstGeom prst="rect">
            <a:avLst/>
          </a:prstGeom>
        </p:spPr>
        <p:txBody>
          <a:bodyPr anchor="b">
            <a:normAutofit/>
          </a:bodyPr>
          <a:lstStyle>
            <a:lvl1pPr>
              <a:defRPr sz="2400">
                <a:solidFill>
                  <a:schemeClr val="accent2">
                    <a:lumMod val="75000"/>
                  </a:schemeClr>
                </a:solidFill>
                <a:latin typeface="PF Din Text Cond Pro Medium" panose="02000500000000020004"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88" y="1427163"/>
            <a:ext cx="6172200" cy="4873625"/>
          </a:xfrm>
          <a:prstGeom prst="rect">
            <a:avLst/>
          </a:prstGeom>
        </p:spPr>
        <p:txBody>
          <a:bodyPr/>
          <a:lstStyle>
            <a:lvl1pPr>
              <a:defRPr sz="3200">
                <a:latin typeface="PF DinText Pro Thin " panose="02000000000000000000" pitchFamily="2" charset="0"/>
              </a:defRPr>
            </a:lvl1pPr>
            <a:lvl2pPr>
              <a:defRPr sz="2800">
                <a:latin typeface="PF DinText Pro Thin " panose="02000000000000000000" pitchFamily="2" charset="0"/>
              </a:defRPr>
            </a:lvl2pPr>
            <a:lvl3pPr>
              <a:defRPr sz="2400">
                <a:latin typeface="PF DinText Pro Thin " panose="02000000000000000000" pitchFamily="2" charset="0"/>
              </a:defRPr>
            </a:lvl3pPr>
            <a:lvl4pPr>
              <a:defRPr sz="2000">
                <a:latin typeface="PF DinText Pro Thin " panose="02000000000000000000" pitchFamily="2" charset="0"/>
              </a:defRPr>
            </a:lvl4pPr>
            <a:lvl5pPr>
              <a:defRPr sz="2000">
                <a:latin typeface="PF DinText Pro Thin " panose="02000000000000000000" pitchFamily="2"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324084" y="24892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Text Placeholder 6"/>
          <p:cNvSpPr>
            <a:spLocks noGrp="1"/>
          </p:cNvSpPr>
          <p:nvPr>
            <p:ph type="body" sz="quarter" idx="10" hasCustomPrompt="1"/>
          </p:nvPr>
        </p:nvSpPr>
        <p:spPr>
          <a:xfrm>
            <a:off x="324084" y="164174"/>
            <a:ext cx="10003258" cy="656771"/>
          </a:xfrm>
        </p:spPr>
        <p:txBody>
          <a:bodyPr vert="horz" lIns="91440" tIns="45720" rIns="91440" bIns="45720" rtlCol="0" anchor="ctr">
            <a:normAutofit/>
          </a:bodyPr>
          <a:lstStyle>
            <a:lvl1pPr marL="0" indent="0">
              <a:buNone/>
              <a:defRPr lang="en-US" sz="2800" b="1"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2303539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066800"/>
            <a:ext cx="3932237" cy="1190171"/>
          </a:xfrm>
          <a:prstGeom prst="rect">
            <a:avLst/>
          </a:prstGeom>
        </p:spPr>
        <p:txBody>
          <a:bodyPr anchor="b"/>
          <a:lstStyle>
            <a:lvl1pPr>
              <a:defRPr sz="3200">
                <a:solidFill>
                  <a:schemeClr val="accent2">
                    <a:lumMod val="75000"/>
                  </a:schemeClr>
                </a:solidFill>
                <a:latin typeface="PF Din Text Cond Pro Medium" panose="02000500000000020004" pitchFamily="2"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1452563"/>
            <a:ext cx="6172200" cy="4873625"/>
          </a:xfrm>
          <a:prstGeom prst="rect">
            <a:avLst/>
          </a:prstGeom>
        </p:spPr>
        <p:txBody>
          <a:bodyPr/>
          <a:lstStyle>
            <a:lvl1pPr marL="0" indent="0">
              <a:buNone/>
              <a:defRPr sz="3200">
                <a:latin typeface="PF DinText Pro Thin "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a:latin typeface="PF DinText Pro Thin " panose="02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0" smtClean="0">
                <a:solidFill>
                  <a:schemeClr val="accent2">
                    <a:lumMod val="75000"/>
                  </a:schemeClr>
                </a:solidFill>
                <a:latin typeface="PF DinText Pro Medium" panose="02000506020000020004" pitchFamily="2" charset="0"/>
                <a:ea typeface="+mj-ea"/>
                <a:cs typeface="+mj-cs"/>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489397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5" name="Rectangle 24"/>
          <p:cNvSpPr/>
          <p:nvPr userDrawn="1"/>
        </p:nvSpPr>
        <p:spPr>
          <a:xfrm>
            <a:off x="1524" y="4034118"/>
            <a:ext cx="12188952" cy="2823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9" y="-43031"/>
            <a:ext cx="12187382" cy="6294782"/>
          </a:xfrm>
          <a:prstGeom prst="rect">
            <a:avLst/>
          </a:prstGeom>
        </p:spPr>
      </p:pic>
      <p:sp>
        <p:nvSpPr>
          <p:cNvPr id="7" name="Rectangle 6"/>
          <p:cNvSpPr/>
          <p:nvPr userDrawn="1"/>
        </p:nvSpPr>
        <p:spPr>
          <a:xfrm>
            <a:off x="1299029" y="6325551"/>
            <a:ext cx="9593943" cy="400110"/>
          </a:xfrm>
          <a:prstGeom prst="rect">
            <a:avLst/>
          </a:prstGeom>
        </p:spPr>
        <p:txBody>
          <a:bodyPr wrap="square">
            <a:spAutoFit/>
          </a:bodyPr>
          <a:lstStyle/>
          <a:p>
            <a:pPr algn="ctr"/>
            <a:r>
              <a:rPr lang="en-US" sz="1000" dirty="0" smtClean="0">
                <a:solidFill>
                  <a:srgbClr val="E5E5E5">
                    <a:lumMod val="50000"/>
                  </a:srgbClr>
                </a:solidFill>
                <a:latin typeface="Arial" panose="020B0604020202020204" pitchFamily="34" charset="0"/>
                <a:cs typeface="Arial" panose="020B0604020202020204" pitchFamily="34" charset="0"/>
              </a:rPr>
              <a:t>©2016 QuEST Global Services Pte. Ltd. The information in this document is the property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 and may not be copied or communicated </a:t>
            </a:r>
          </a:p>
          <a:p>
            <a:pPr algn="ctr"/>
            <a:r>
              <a:rPr lang="en-US" sz="1000" dirty="0" smtClean="0">
                <a:solidFill>
                  <a:srgbClr val="E5E5E5">
                    <a:lumMod val="50000"/>
                  </a:srgbClr>
                </a:solidFill>
                <a:latin typeface="Arial" panose="020B0604020202020204" pitchFamily="34" charset="0"/>
                <a:cs typeface="Arial" panose="020B0604020202020204" pitchFamily="34" charset="0"/>
              </a:rPr>
              <a:t>to a third party or used for any purpose other than that for which it is supplied without the written consent of QuEST Global Services </a:t>
            </a:r>
            <a:r>
              <a:rPr lang="en-US" sz="1000" dirty="0" err="1" smtClean="0">
                <a:solidFill>
                  <a:srgbClr val="E5E5E5">
                    <a:lumMod val="50000"/>
                  </a:srgbClr>
                </a:solidFill>
                <a:latin typeface="Arial" panose="020B0604020202020204" pitchFamily="34" charset="0"/>
                <a:cs typeface="Arial" panose="020B0604020202020204" pitchFamily="34" charset="0"/>
              </a:rPr>
              <a:t>Pte.</a:t>
            </a:r>
            <a:r>
              <a:rPr lang="en-US" sz="1000" dirty="0" smtClean="0">
                <a:solidFill>
                  <a:srgbClr val="E5E5E5">
                    <a:lumMod val="50000"/>
                  </a:srgbClr>
                </a:solidFill>
                <a:latin typeface="Arial" panose="020B0604020202020204" pitchFamily="34" charset="0"/>
                <a:cs typeface="Arial" panose="020B0604020202020204" pitchFamily="34" charset="0"/>
              </a:rPr>
              <a:t> Ltd.</a:t>
            </a:r>
            <a:endParaRPr lang="en-US" sz="1000" dirty="0">
              <a:solidFill>
                <a:srgbClr val="E5E5E5">
                  <a:lumMod val="50000"/>
                </a:srgbClr>
              </a:solidFill>
              <a:latin typeface="Arial" panose="020B0604020202020204" pitchFamily="34" charset="0"/>
              <a:cs typeface="Arial" panose="020B0604020202020204" pitchFamily="34" charset="0"/>
            </a:endParaRPr>
          </a:p>
        </p:txBody>
      </p:sp>
      <p:sp>
        <p:nvSpPr>
          <p:cNvPr id="13" name="Rectangle 1"/>
          <p:cNvSpPr/>
          <p:nvPr userDrawn="1"/>
        </p:nvSpPr>
        <p:spPr>
          <a:xfrm>
            <a:off x="0" y="4886740"/>
            <a:ext cx="5573486" cy="660762"/>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
          <p:cNvSpPr/>
          <p:nvPr userDrawn="1"/>
        </p:nvSpPr>
        <p:spPr>
          <a:xfrm>
            <a:off x="0" y="4828682"/>
            <a:ext cx="5573486" cy="665479"/>
          </a:xfrm>
          <a:custGeom>
            <a:avLst/>
            <a:gdLst>
              <a:gd name="connsiteX0" fmla="*/ 0 w 5573486"/>
              <a:gd name="connsiteY0" fmla="*/ 0 h 1233714"/>
              <a:gd name="connsiteX1" fmla="*/ 5573486 w 5573486"/>
              <a:gd name="connsiteY1" fmla="*/ 0 h 1233714"/>
              <a:gd name="connsiteX2" fmla="*/ 5573486 w 5573486"/>
              <a:gd name="connsiteY2" fmla="*/ 1233714 h 1233714"/>
              <a:gd name="connsiteX3" fmla="*/ 0 w 5573486"/>
              <a:gd name="connsiteY3" fmla="*/ 1233714 h 1233714"/>
              <a:gd name="connsiteX4" fmla="*/ 0 w 5573486"/>
              <a:gd name="connsiteY4" fmla="*/ 0 h 1233714"/>
              <a:gd name="connsiteX0" fmla="*/ 0 w 5573486"/>
              <a:gd name="connsiteY0" fmla="*/ 0 h 1241334"/>
              <a:gd name="connsiteX1" fmla="*/ 5573486 w 5573486"/>
              <a:gd name="connsiteY1" fmla="*/ 0 h 1241334"/>
              <a:gd name="connsiteX2" fmla="*/ 4773386 w 5573486"/>
              <a:gd name="connsiteY2" fmla="*/ 1241334 h 1241334"/>
              <a:gd name="connsiteX3" fmla="*/ 0 w 5573486"/>
              <a:gd name="connsiteY3" fmla="*/ 1233714 h 1241334"/>
              <a:gd name="connsiteX4" fmla="*/ 0 w 5573486"/>
              <a:gd name="connsiteY4" fmla="*/ 0 h 1241334"/>
              <a:gd name="connsiteX0" fmla="*/ 0 w 5573486"/>
              <a:gd name="connsiteY0" fmla="*/ 0 h 1241334"/>
              <a:gd name="connsiteX1" fmla="*/ 5573486 w 5573486"/>
              <a:gd name="connsiteY1" fmla="*/ 0 h 1241334"/>
              <a:gd name="connsiteX2" fmla="*/ 5069221 w 5573486"/>
              <a:gd name="connsiteY2" fmla="*/ 1241334 h 1241334"/>
              <a:gd name="connsiteX3" fmla="*/ 0 w 5573486"/>
              <a:gd name="connsiteY3" fmla="*/ 1233714 h 1241334"/>
              <a:gd name="connsiteX4" fmla="*/ 0 w 5573486"/>
              <a:gd name="connsiteY4" fmla="*/ 0 h 1241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3486" h="1241334">
                <a:moveTo>
                  <a:pt x="0" y="0"/>
                </a:moveTo>
                <a:lnTo>
                  <a:pt x="5573486" y="0"/>
                </a:lnTo>
                <a:lnTo>
                  <a:pt x="5069221" y="1241334"/>
                </a:lnTo>
                <a:lnTo>
                  <a:pt x="0" y="123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 name="Text Placeholder 8"/>
          <p:cNvSpPr>
            <a:spLocks noGrp="1"/>
          </p:cNvSpPr>
          <p:nvPr>
            <p:ph type="body" sz="quarter" idx="10" hasCustomPrompt="1"/>
          </p:nvPr>
        </p:nvSpPr>
        <p:spPr bwMode="auto">
          <a:xfrm>
            <a:off x="58058" y="4817432"/>
            <a:ext cx="5428343" cy="6945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Ins="457200" anchor="ctr"/>
          <a:lstStyle>
            <a:lvl1pPr marL="0" indent="0" algn="r">
              <a:buNone/>
              <a:defRPr sz="2800">
                <a:solidFill>
                  <a:schemeClr val="bg1"/>
                </a:solidFill>
                <a:latin typeface="PF DinText Pro" panose="02000506020000020004" pitchFamily="2" charset="0"/>
              </a:defRPr>
            </a:lvl1pPr>
          </a:lstStyle>
          <a:p>
            <a:pPr lvl="0"/>
            <a:r>
              <a:rPr lang="en-US" dirty="0" smtClean="0"/>
              <a:t>Thank You</a:t>
            </a:r>
          </a:p>
        </p:txBody>
      </p:sp>
      <p:pic>
        <p:nvPicPr>
          <p:cNvPr id="2" name="Picture 1">
            <a:hlinkClick r:id="rId3"/>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9958" y="5646219"/>
            <a:ext cx="406659" cy="406659"/>
          </a:xfrm>
          <a:prstGeom prst="rect">
            <a:avLst/>
          </a:prstGeom>
        </p:spPr>
      </p:pic>
      <p:pic>
        <p:nvPicPr>
          <p:cNvPr id="4" name="Picture 3">
            <a:hlinkClick r:id="rId5"/>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8417" y="5647181"/>
            <a:ext cx="404734" cy="404734"/>
          </a:xfrm>
          <a:prstGeom prst="rect">
            <a:avLst/>
          </a:prstGeom>
        </p:spPr>
      </p:pic>
      <p:sp>
        <p:nvSpPr>
          <p:cNvPr id="6" name="Rectangle 5"/>
          <p:cNvSpPr/>
          <p:nvPr userDrawn="1"/>
        </p:nvSpPr>
        <p:spPr>
          <a:xfrm>
            <a:off x="775066"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 name="Picture 7">
            <a:hlinkClick r:id="rId7"/>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23424" y="5654871"/>
            <a:ext cx="390247" cy="389354"/>
          </a:xfrm>
          <a:prstGeom prst="rect">
            <a:avLst/>
          </a:prstGeom>
        </p:spPr>
      </p:pic>
      <p:sp>
        <p:nvSpPr>
          <p:cNvPr id="30" name="Rectangle 29"/>
          <p:cNvSpPr/>
          <p:nvPr userDrawn="1"/>
        </p:nvSpPr>
        <p:spPr>
          <a:xfrm>
            <a:off x="1338532" y="5647181"/>
            <a:ext cx="12978" cy="404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083286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579565"/>
            <a:ext cx="5157787" cy="823912"/>
          </a:xfrm>
          <a:prstGeom prst="rect">
            <a:avLst/>
          </a:prstGeom>
        </p:spPr>
        <p:txBody>
          <a:bodyPr anchor="ctr" anchorCtr="0"/>
          <a:lstStyle>
            <a:lvl1pPr marL="0" indent="0">
              <a:buNone/>
              <a:defRPr sz="24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403477"/>
            <a:ext cx="5157787" cy="3684588"/>
          </a:xfrm>
          <a:prstGeom prst="rect">
            <a:avLst/>
          </a:prstGeom>
        </p:spPr>
        <p:txBody>
          <a:bodyPr/>
          <a:lstStyle>
            <a:lvl1pPr marL="342900" indent="-342900">
              <a:buFont typeface="Wingdings" panose="05000000000000000000" pitchFamily="2" charset="2"/>
              <a:buChar char="§"/>
              <a:defRPr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20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579565"/>
            <a:ext cx="5183188" cy="823912"/>
          </a:xfrm>
          <a:prstGeom prst="rect">
            <a:avLst/>
          </a:prstGeom>
        </p:spPr>
        <p:txBody>
          <a:bodyPr anchor="ctr" anchorCtr="0"/>
          <a:lstStyle>
            <a:lvl1pPr marL="0" indent="0">
              <a:buNone/>
              <a:defRPr sz="24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03477"/>
            <a:ext cx="5183188" cy="3684588"/>
          </a:xfrm>
          <a:prstGeom prst="rect">
            <a:avLst/>
          </a:prstGeom>
        </p:spPr>
        <p:txBody>
          <a:bodyPr/>
          <a:lstStyle>
            <a:lvl1pPr marL="342900" indent="-342900">
              <a:buFont typeface="Wingdings" panose="05000000000000000000" pitchFamily="2" charset="2"/>
              <a:buChar char="§"/>
              <a:defRPr b="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b="0">
                <a:latin typeface="Arial" panose="020B0604020202020204" pitchFamily="34" charset="0"/>
                <a:cs typeface="Arial" panose="020B0604020202020204" pitchFamily="34" charset="0"/>
              </a:defRPr>
            </a:lvl2pPr>
            <a:lvl3pPr marL="1257300" indent="-342900">
              <a:buFont typeface="Courier New" panose="02070309020205020404" pitchFamily="49" charset="0"/>
              <a:buChar char="o"/>
              <a:defRPr b="0">
                <a:latin typeface="Arial" panose="020B0604020202020204" pitchFamily="34" charset="0"/>
                <a:cs typeface="Arial" panose="020B0604020202020204" pitchFamily="34" charset="0"/>
              </a:defRPr>
            </a:lvl3pPr>
            <a:lvl4pPr marL="1600200" indent="-228600">
              <a:buFont typeface="Wingdings" panose="05000000000000000000" pitchFamily="2" charset="2"/>
              <a:buChar char="ü"/>
              <a:defRPr b="0">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sz="1200" b="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508133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lvl1pPr>
              <a:defRPr b="1"/>
            </a:lvl1pPr>
          </a:lstStyle>
          <a:p>
            <a:r>
              <a:rPr lang="en-US" smtClean="0"/>
              <a:t>Click to edit Master title style</a:t>
            </a:r>
            <a:endParaRPr lang="en-US" dirty="0"/>
          </a:p>
        </p:txBody>
      </p:sp>
    </p:spTree>
    <p:extLst>
      <p:ext uri="{BB962C8B-B14F-4D97-AF65-F5344CB8AC3E}">
        <p14:creationId xmlns:p14="http://schemas.microsoft.com/office/powerpoint/2010/main" val="27688768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344705"/>
            <a:ext cx="3932237" cy="900000"/>
          </a:xfrm>
          <a:prstGeom prst="rect">
            <a:avLst/>
          </a:prstGeom>
        </p:spPr>
        <p:txBody>
          <a:bodyPr anchor="ctr" anchorCtr="0">
            <a:normAutofit/>
          </a:bodyPr>
          <a:lstStyle>
            <a:lvl1pPr>
              <a:defRPr sz="2000" b="0">
                <a:solidFill>
                  <a:schemeClr val="accent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5183188" y="1427163"/>
            <a:ext cx="6172200" cy="4873625"/>
          </a:xfrm>
          <a:prstGeom prst="rect">
            <a:avLst/>
          </a:prstGeom>
        </p:spPr>
        <p:txBody>
          <a:bodyPr>
            <a:normAutofit/>
          </a:bodyPr>
          <a:lstStyle>
            <a:lvl1pPr>
              <a:defRPr sz="2000" b="0">
                <a:latin typeface="Arial" panose="020B0604020202020204" pitchFamily="34" charset="0"/>
                <a:cs typeface="Arial" panose="020B0604020202020204" pitchFamily="34" charset="0"/>
              </a:defRPr>
            </a:lvl1pPr>
            <a:lvl2pPr>
              <a:defRPr sz="2000" b="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1800" b="0">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a:latin typeface="Arial" panose="020B0604020202020204" pitchFamily="34" charset="0"/>
                <a:cs typeface="Arial" panose="020B0604020202020204" pitchFamily="34" charset="0"/>
              </a:defRPr>
            </a:lvl4pPr>
            <a:lvl5pPr>
              <a:defRPr sz="2000">
                <a:latin typeface="PF DinText Pro Thin " panose="02000000000000000000" pitchFamily="2"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324084" y="2489200"/>
            <a:ext cx="3932237" cy="3811588"/>
          </a:xfrm>
          <a:prstGeom prst="rect">
            <a:avLst/>
          </a:prstGeom>
        </p:spPr>
        <p:txBody>
          <a:bodyPr/>
          <a:lstStyle>
            <a:lvl1pPr marL="0" indent="0">
              <a:buNone/>
              <a:defRPr sz="1600" b="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64174"/>
            <a:ext cx="9360000" cy="656771"/>
          </a:xfrm>
        </p:spPr>
        <p:txBody>
          <a:bodyPr vert="horz" lIns="91440" tIns="45720" rIns="91440" bIns="45720" rtlCol="0" anchor="ctr">
            <a:normAutofit/>
          </a:bodyPr>
          <a:lstStyle>
            <a:lvl1pPr marL="0" indent="0">
              <a:buNone/>
              <a:defRPr lang="en-US" sz="2800" b="1" smtClean="0">
                <a:solidFill>
                  <a:schemeClr val="accent2">
                    <a:lumMod val="75000"/>
                  </a:schemeClr>
                </a:solidFill>
                <a:latin typeface="Arial" panose="020B0604020202020204" pitchFamily="34" charset="0"/>
                <a:ea typeface="+mj-ea"/>
                <a:cs typeface="Arial" panose="020B0604020202020204" pitchFamily="34" charset="0"/>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24328474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4084" y="1447800"/>
            <a:ext cx="3932237" cy="900000"/>
          </a:xfrm>
          <a:prstGeom prst="rect">
            <a:avLst/>
          </a:prstGeom>
        </p:spPr>
        <p:txBody>
          <a:bodyPr anchor="b">
            <a:normAutofit/>
          </a:bodyPr>
          <a:lstStyle>
            <a:lvl1pPr>
              <a:defRPr sz="2000" b="0">
                <a:solidFill>
                  <a:schemeClr val="accent2">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Picture Placeholder 2"/>
          <p:cNvSpPr>
            <a:spLocks noGrp="1"/>
          </p:cNvSpPr>
          <p:nvPr>
            <p:ph type="pic" idx="1" hasCustomPrompt="1"/>
          </p:nvPr>
        </p:nvSpPr>
        <p:spPr>
          <a:xfrm>
            <a:off x="5183188" y="1452563"/>
            <a:ext cx="6172200" cy="4873625"/>
          </a:xfrm>
          <a:prstGeom prst="rect">
            <a:avLst/>
          </a:prstGeom>
        </p:spPr>
        <p:txBody>
          <a:bodyPr/>
          <a:lstStyle>
            <a:lvl1pPr marL="0" indent="0">
              <a:buNone/>
              <a:defRPr sz="3200" b="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a:t>
            </a:r>
            <a:r>
              <a:rPr lang="en-US" dirty="0" smtClean="0"/>
              <a:t>picture of team</a:t>
            </a:r>
            <a:endParaRPr lang="en-US" dirty="0"/>
          </a:p>
        </p:txBody>
      </p:sp>
      <p:sp>
        <p:nvSpPr>
          <p:cNvPr id="4" name="Text Placeholder 3"/>
          <p:cNvSpPr>
            <a:spLocks noGrp="1"/>
          </p:cNvSpPr>
          <p:nvPr>
            <p:ph type="body" sz="half" idx="2"/>
          </p:nvPr>
        </p:nvSpPr>
        <p:spPr>
          <a:xfrm>
            <a:off x="324084" y="2514600"/>
            <a:ext cx="3932237" cy="3811588"/>
          </a:xfrm>
          <a:prstGeom prst="rect">
            <a:avLst/>
          </a:prstGeom>
        </p:spPr>
        <p:txBody>
          <a:bodyPr/>
          <a:lstStyle>
            <a:lvl1pPr marL="0" indent="0">
              <a:buNone/>
              <a:defRPr sz="1600" b="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Text Placeholder 6"/>
          <p:cNvSpPr>
            <a:spLocks noGrp="1"/>
          </p:cNvSpPr>
          <p:nvPr>
            <p:ph type="body" sz="quarter" idx="10" hasCustomPrompt="1"/>
          </p:nvPr>
        </p:nvSpPr>
        <p:spPr>
          <a:xfrm>
            <a:off x="324084" y="174933"/>
            <a:ext cx="10003258" cy="656771"/>
          </a:xfrm>
        </p:spPr>
        <p:txBody>
          <a:bodyPr vert="horz" lIns="91440" tIns="45720" rIns="91440" bIns="45720" rtlCol="0" anchor="ctr">
            <a:noAutofit/>
          </a:bodyPr>
          <a:lstStyle>
            <a:lvl1pPr marL="0" indent="0">
              <a:buNone/>
              <a:defRPr lang="en-US" sz="2800" b="1" smtClean="0">
                <a:solidFill>
                  <a:schemeClr val="accent2">
                    <a:lumMod val="75000"/>
                  </a:schemeClr>
                </a:solidFill>
                <a:latin typeface="Arial" panose="020B0604020202020204" pitchFamily="34" charset="0"/>
                <a:ea typeface="+mj-ea"/>
                <a:cs typeface="Arial" panose="020B0604020202020204" pitchFamily="34" charset="0"/>
              </a:defRPr>
            </a:lvl1pPr>
            <a:lvl2pPr marL="114300" indent="0">
              <a:buNone/>
              <a:defRPr lang="en-US" sz="3600" smtClean="0">
                <a:solidFill>
                  <a:schemeClr val="accent1"/>
                </a:solidFill>
                <a:latin typeface="Trebuchet MS" panose="020B0603020202020204" pitchFamily="34" charset="0"/>
              </a:defRPr>
            </a:lvl2pPr>
            <a:lvl3pPr marL="571500" indent="0">
              <a:buNone/>
              <a:defRPr lang="en-US" sz="3600" smtClean="0">
                <a:solidFill>
                  <a:schemeClr val="accent1"/>
                </a:solidFill>
                <a:latin typeface="Trebuchet MS" panose="020B0603020202020204" pitchFamily="34" charset="0"/>
              </a:defRPr>
            </a:lvl3pPr>
            <a:lvl4pPr marL="1143000" indent="0">
              <a:buNone/>
              <a:defRPr lang="en-US" sz="3600" smtClean="0">
                <a:solidFill>
                  <a:schemeClr val="accent1"/>
                </a:solidFill>
                <a:latin typeface="Trebuchet MS" panose="020B0603020202020204" pitchFamily="34" charset="0"/>
              </a:defRPr>
            </a:lvl4pPr>
            <a:lvl5pPr marL="1600200" indent="0">
              <a:buNone/>
              <a:defRPr lang="en-US" sz="3600">
                <a:solidFill>
                  <a:schemeClr val="accent1"/>
                </a:solidFill>
                <a:latin typeface="Trebuchet MS" panose="020B0603020202020204" pitchFamily="34" charset="0"/>
              </a:defRPr>
            </a:lvl5pPr>
          </a:lstStyle>
          <a:p>
            <a:r>
              <a:rPr lang="en-US" dirty="0" smtClean="0"/>
              <a:t>Click to edit Master title style</a:t>
            </a:r>
            <a:endParaRPr lang="en-US" dirty="0"/>
          </a:p>
        </p:txBody>
      </p:sp>
    </p:spTree>
    <p:extLst>
      <p:ext uri="{BB962C8B-B14F-4D97-AF65-F5344CB8AC3E}">
        <p14:creationId xmlns:p14="http://schemas.microsoft.com/office/powerpoint/2010/main" val="39072170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93600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27" name="Picture 2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6" name="Rectangle 5"/>
          <p:cNvSpPr/>
          <p:nvPr userDrawn="1"/>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Text Placeholder 2"/>
          <p:cNvSpPr>
            <a:spLocks noGrp="1"/>
          </p:cNvSpPr>
          <p:nvPr>
            <p:ph type="body" idx="1"/>
          </p:nvPr>
        </p:nvSpPr>
        <p:spPr>
          <a:xfrm>
            <a:off x="341086" y="1296296"/>
            <a:ext cx="10515600" cy="4996396"/>
          </a:xfrm>
          <a:prstGeom prst="rect">
            <a:avLst/>
          </a:prstGeom>
        </p:spPr>
        <p:txBody>
          <a:bodyPr vert="horz" lIns="45720" tIns="45720" rIns="45720" bIns="45720" rtlCol="0">
            <a:normAutofit/>
          </a:bodyPr>
          <a:lstStyle/>
          <a:p>
            <a:r>
              <a:rPr lang="en-US" dirty="0" smtClean="0">
                <a:cs typeface="Arial" charset="0"/>
              </a:rPr>
              <a:t>Heading (Arial - 20)</a:t>
            </a:r>
          </a:p>
          <a:p>
            <a:pPr lvl="1"/>
            <a:r>
              <a:rPr lang="en-US" dirty="0" smtClean="0">
                <a:cs typeface="Arial" charset="0"/>
              </a:rPr>
              <a:t>Level one (Arial - 18 – Round Black Bullet)</a:t>
            </a:r>
          </a:p>
          <a:p>
            <a:pPr lvl="2"/>
            <a:r>
              <a:rPr lang="en-US" dirty="0" smtClean="0">
                <a:cs typeface="Arial" charset="0"/>
              </a:rPr>
              <a:t>Level two (Arial – 16 – Hallow Round Black Bullet)</a:t>
            </a:r>
          </a:p>
          <a:p>
            <a:pPr lvl="3"/>
            <a:r>
              <a:rPr lang="en-US" dirty="0" smtClean="0">
                <a:cs typeface="Arial" charset="0"/>
              </a:rPr>
              <a:t>Level three (Arial 14 – Checkmark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(Arial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7" name="Rectangle 16"/>
          <p:cNvSpPr/>
          <p:nvPr userDrawn="1"/>
        </p:nvSpPr>
        <p:spPr>
          <a:xfrm>
            <a:off x="341087" y="6538912"/>
            <a:ext cx="3477878" cy="246221"/>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fld id="{091E85AE-BAD8-414F-8A2B-BAA1689ED435}" type="slidenum">
              <a:rPr lang="en-US" sz="1000" b="1" smtClean="0">
                <a:solidFill>
                  <a:schemeClr val="bg2">
                    <a:lumMod val="50000"/>
                  </a:schemeClr>
                </a:solidFill>
                <a:latin typeface="+mn-lt"/>
              </a:rPr>
              <a:pPr marL="0" marR="0" indent="0" algn="l" defTabSz="914400" rtl="0" eaLnBrk="0" fontAlgn="base" latinLnBrk="0" hangingPunct="0">
                <a:lnSpc>
                  <a:spcPct val="100000"/>
                </a:lnSpc>
                <a:spcBef>
                  <a:spcPct val="0"/>
                </a:spcBef>
                <a:spcAft>
                  <a:spcPct val="0"/>
                </a:spcAft>
                <a:buClrTx/>
                <a:buSzTx/>
                <a:buFontTx/>
                <a:buNone/>
                <a:tabLst/>
                <a:defRPr/>
              </a:pPr>
              <a:t>‹#›</a:t>
            </a:fld>
            <a:r>
              <a:rPr lang="en-US" sz="1000" baseline="0" dirty="0" smtClean="0">
                <a:solidFill>
                  <a:schemeClr val="bg2">
                    <a:lumMod val="50000"/>
                  </a:schemeClr>
                </a:solidFill>
                <a:latin typeface="+mn-lt"/>
              </a:rPr>
              <a:t> | </a:t>
            </a:r>
            <a:r>
              <a:rPr lang="en-US" sz="1000" dirty="0" smtClean="0">
                <a:solidFill>
                  <a:schemeClr val="bg2">
                    <a:lumMod val="50000"/>
                  </a:schemeClr>
                </a:solidFill>
                <a:latin typeface="+mn-lt"/>
                <a:cs typeface="Arial" panose="020B0604020202020204" pitchFamily="34" charset="0"/>
              </a:rPr>
              <a:t>© 2019 QuEST Global Engineering  Services </a:t>
            </a:r>
            <a:r>
              <a:rPr lang="en-US" sz="1000" dirty="0" err="1" smtClean="0">
                <a:solidFill>
                  <a:schemeClr val="bg2">
                    <a:lumMod val="50000"/>
                  </a:schemeClr>
                </a:solidFill>
                <a:latin typeface="+mn-lt"/>
                <a:cs typeface="Arial" panose="020B0604020202020204" pitchFamily="34" charset="0"/>
              </a:rPr>
              <a:t>Pte</a:t>
            </a:r>
            <a:r>
              <a:rPr lang="en-US" sz="1000" dirty="0" smtClean="0">
                <a:solidFill>
                  <a:schemeClr val="bg2">
                    <a:lumMod val="50000"/>
                  </a:schemeClr>
                </a:solidFill>
                <a:latin typeface="+mn-lt"/>
                <a:cs typeface="Arial" panose="020B0604020202020204" pitchFamily="34" charset="0"/>
              </a:rPr>
              <a:t> Ltd. </a:t>
            </a:r>
            <a:endParaRPr lang="en-US" sz="1000" dirty="0">
              <a:solidFill>
                <a:schemeClr val="bg2">
                  <a:lumMod val="50000"/>
                </a:schemeClr>
              </a:solidFill>
              <a:latin typeface="+mn-lt"/>
              <a:cs typeface="Arial" panose="020B0604020202020204" pitchFamily="34" charset="0"/>
            </a:endParaRPr>
          </a:p>
        </p:txBody>
      </p:sp>
      <p:sp>
        <p:nvSpPr>
          <p:cNvPr id="7" name="Rectangle 6"/>
          <p:cNvSpPr/>
          <p:nvPr userDrawn="1"/>
        </p:nvSpPr>
        <p:spPr>
          <a:xfrm>
            <a:off x="8822953" y="6538912"/>
            <a:ext cx="3049813" cy="246221"/>
          </a:xfrm>
          <a:prstGeom prst="rect">
            <a:avLst/>
          </a:prstGeom>
        </p:spPr>
        <p:txBody>
          <a:bodyPr wrap="square">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000" dirty="0" smtClean="0">
                <a:solidFill>
                  <a:schemeClr val="bg2">
                    <a:lumMod val="50000"/>
                  </a:schemeClr>
                </a:solidFill>
                <a:latin typeface="+mn-lt"/>
                <a:cs typeface="Arial" panose="020B0604020202020204" pitchFamily="34" charset="0"/>
              </a:rPr>
              <a:t>Confidential</a:t>
            </a:r>
            <a:endParaRPr lang="en-US" sz="1000" dirty="0">
              <a:solidFill>
                <a:schemeClr val="bg2">
                  <a:lumMod val="50000"/>
                </a:schemeClr>
              </a:solidFill>
              <a:latin typeface="+mn-lt"/>
              <a:cs typeface="Arial" panose="020B0604020202020204" pitchFamily="34" charset="0"/>
            </a:endParaRPr>
          </a:p>
        </p:txBody>
      </p:sp>
    </p:spTree>
    <p:extLst>
      <p:ext uri="{BB962C8B-B14F-4D97-AF65-F5344CB8AC3E}">
        <p14:creationId xmlns:p14="http://schemas.microsoft.com/office/powerpoint/2010/main" val="173100625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2" r:id="rId5"/>
    <p:sldLayoutId id="2147483863" r:id="rId6"/>
    <p:sldLayoutId id="2147483864" r:id="rId7"/>
    <p:sldLayoutId id="2147483866" r:id="rId8"/>
    <p:sldLayoutId id="2147483867" r:id="rId9"/>
    <p:sldLayoutId id="2147483870" r:id="rId10"/>
    <p:sldLayoutId id="2147483883" r:id="rId11"/>
    <p:sldLayoutId id="2147483884" r:id="rId12"/>
    <p:sldLayoutId id="2147483885" r:id="rId13"/>
  </p:sldLayoutIdLst>
  <p:timing>
    <p:tnLst>
      <p:par>
        <p:cTn id="1" dur="indefinite" restart="never" nodeType="tmRoot"/>
      </p:par>
    </p:tnLst>
  </p:timing>
  <p:txStyles>
    <p:titleStyle>
      <a:lvl1pPr algn="l" defTabSz="457200" rtl="0" eaLnBrk="1" fontAlgn="base" hangingPunct="1">
        <a:spcBef>
          <a:spcPct val="0"/>
        </a:spcBef>
        <a:spcAft>
          <a:spcPct val="0"/>
        </a:spcAft>
        <a:defRPr sz="2800" b="1" kern="1200">
          <a:solidFill>
            <a:schemeClr val="accent2">
              <a:lumMod val="75000"/>
            </a:schemeClr>
          </a:solidFill>
          <a:latin typeface="Arial" panose="020B0604020202020204" pitchFamily="34" charset="0"/>
          <a:ea typeface="+mj-ea"/>
          <a:cs typeface="Arial" panose="020B0604020202020204" pitchFamily="34" charset="0"/>
        </a:defRPr>
      </a:lvl1pPr>
      <a:lvl2pPr algn="l" defTabSz="457200" rtl="0" eaLnBrk="1" fontAlgn="base" hangingPunct="1">
        <a:spcBef>
          <a:spcPct val="0"/>
        </a:spcBef>
        <a:spcAft>
          <a:spcPct val="0"/>
        </a:spcAft>
        <a:defRPr sz="3600">
          <a:solidFill>
            <a:schemeClr val="accent1"/>
          </a:solidFill>
          <a:latin typeface="Trebuchet MS" panose="020B0603020202020204" pitchFamily="34" charset="0"/>
        </a:defRPr>
      </a:lvl2pPr>
      <a:lvl3pPr algn="l" defTabSz="457200" rtl="0" eaLnBrk="1" fontAlgn="base" hangingPunct="1">
        <a:spcBef>
          <a:spcPct val="0"/>
        </a:spcBef>
        <a:spcAft>
          <a:spcPct val="0"/>
        </a:spcAft>
        <a:defRPr sz="3600">
          <a:solidFill>
            <a:schemeClr val="accent1"/>
          </a:solidFill>
          <a:latin typeface="Trebuchet MS" panose="020B0603020202020204" pitchFamily="34" charset="0"/>
        </a:defRPr>
      </a:lvl3pPr>
      <a:lvl4pPr algn="l" defTabSz="457200" rtl="0" eaLnBrk="1" fontAlgn="base" hangingPunct="1">
        <a:spcBef>
          <a:spcPct val="0"/>
        </a:spcBef>
        <a:spcAft>
          <a:spcPct val="0"/>
        </a:spcAft>
        <a:defRPr sz="3600">
          <a:solidFill>
            <a:schemeClr val="accent1"/>
          </a:solidFill>
          <a:latin typeface="Trebuchet MS" panose="020B0603020202020204" pitchFamily="34" charset="0"/>
        </a:defRPr>
      </a:lvl4pPr>
      <a:lvl5pPr algn="l" defTabSz="457200" rtl="0" eaLnBrk="1" fontAlgn="base" hangingPunct="1">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sz="2000" b="0" kern="1200" baseline="0">
          <a:solidFill>
            <a:srgbClr val="404040"/>
          </a:solidFill>
          <a:latin typeface="Arial" panose="020B0604020202020204" pitchFamily="34" charset="0"/>
          <a:ea typeface="+mn-ea"/>
          <a:cs typeface="Arial" panose="020B0604020202020204" pitchFamily="34" charset="0"/>
        </a:defRPr>
      </a:lvl1pPr>
      <a:lvl2pPr marL="800100" marR="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sz="1800" kern="1200">
          <a:solidFill>
            <a:srgbClr val="404040"/>
          </a:solidFill>
          <a:latin typeface="Arial" panose="020B0604020202020204" pitchFamily="34" charset="0"/>
          <a:ea typeface="+mn-ea"/>
          <a:cs typeface="Arial" panose="020B0604020202020204" pitchFamily="34" charset="0"/>
        </a:defRPr>
      </a:lvl2pPr>
      <a:lvl3pPr marL="1257300" marR="0" indent="-342900" algn="l" defTabSz="914400" rtl="0" eaLnBrk="1" fontAlgn="base" latinLnBrk="0" hangingPunct="1">
        <a:lnSpc>
          <a:spcPct val="100000"/>
        </a:lnSpc>
        <a:spcBef>
          <a:spcPts val="600"/>
        </a:spcBef>
        <a:spcAft>
          <a:spcPct val="0"/>
        </a:spcAft>
        <a:buClrTx/>
        <a:buSzTx/>
        <a:buFont typeface="Courier New" panose="02070309020205020404" pitchFamily="49" charset="0"/>
        <a:buChar char="o"/>
        <a:tabLst/>
        <a:defRPr sz="1600" kern="1200">
          <a:solidFill>
            <a:srgbClr val="404040"/>
          </a:solidFill>
          <a:latin typeface="Arial" panose="020B0604020202020204" pitchFamily="34" charset="0"/>
          <a:ea typeface="+mn-ea"/>
          <a:cs typeface="Arial" panose="020B0604020202020204" pitchFamily="34" charset="0"/>
        </a:defRPr>
      </a:lvl3pPr>
      <a:lvl4pPr marL="1600200" indent="-228600" algn="l" defTabSz="457200" rtl="0" eaLnBrk="1" fontAlgn="base" hangingPunct="1">
        <a:spcBef>
          <a:spcPts val="1000"/>
        </a:spcBef>
        <a:spcAft>
          <a:spcPct val="0"/>
        </a:spcAft>
        <a:buClr>
          <a:srgbClr val="404040"/>
        </a:buClr>
        <a:buSzPct val="80000"/>
        <a:buFont typeface="Wingdings" panose="05000000000000000000" pitchFamily="2" charset="2"/>
        <a:buChar char="ü"/>
        <a:defRPr sz="1400" kern="1200">
          <a:solidFill>
            <a:srgbClr val="404040"/>
          </a:solidFill>
          <a:latin typeface="Arial" panose="020B0604020202020204" pitchFamily="34" charset="0"/>
          <a:ea typeface="+mn-ea"/>
          <a:cs typeface="Arial" panose="020B0604020202020204" pitchFamily="34" charset="0"/>
        </a:defRPr>
      </a:lvl4pPr>
      <a:lvl5pPr marL="2057400" indent="-228600" algn="l" defTabSz="457200" rtl="0" eaLnBrk="1" fontAlgn="base" hangingPunct="1">
        <a:spcBef>
          <a:spcPts val="1000"/>
        </a:spcBef>
        <a:spcAft>
          <a:spcPct val="0"/>
        </a:spcAft>
        <a:buClr>
          <a:schemeClr val="accent1"/>
        </a:buClr>
        <a:buSzPct val="80000"/>
        <a:buFont typeface="Wingdings 3" panose="05040102010807070707" pitchFamily="18" charset="2"/>
        <a:buChar char=""/>
        <a:defRPr sz="1100" kern="1200" baseline="0">
          <a:solidFill>
            <a:srgbClr val="404040"/>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341087" y="6538912"/>
            <a:ext cx="3049813" cy="246221"/>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tabLst/>
              <a:defRPr/>
            </a:pPr>
            <a:fld id="{091E85AE-BAD8-414F-8A2B-BAA1689ED435}" type="slidenum">
              <a:rPr lang="en-US" sz="1000" b="0" smtClean="0">
                <a:solidFill>
                  <a:schemeClr val="bg2">
                    <a:lumMod val="50000"/>
                  </a:schemeClr>
                </a:solidFill>
                <a:latin typeface="+mn-lt"/>
              </a:rPr>
              <a:pPr marL="0" marR="0" indent="0" algn="l" defTabSz="914400" rtl="0" eaLnBrk="0" fontAlgn="base" latinLnBrk="0" hangingPunct="0">
                <a:lnSpc>
                  <a:spcPct val="100000"/>
                </a:lnSpc>
                <a:spcBef>
                  <a:spcPct val="0"/>
                </a:spcBef>
                <a:spcAft>
                  <a:spcPct val="0"/>
                </a:spcAft>
                <a:buClrTx/>
                <a:buSzTx/>
                <a:buFontTx/>
                <a:buNone/>
                <a:tabLst/>
                <a:defRPr/>
              </a:pPr>
              <a:t>‹#›</a:t>
            </a:fld>
            <a:r>
              <a:rPr lang="en-US" sz="1000" b="0" baseline="0" dirty="0" smtClean="0">
                <a:solidFill>
                  <a:schemeClr val="bg2">
                    <a:lumMod val="50000"/>
                  </a:schemeClr>
                </a:solidFill>
                <a:latin typeface="+mn-lt"/>
              </a:rPr>
              <a:t> | </a:t>
            </a:r>
            <a:r>
              <a:rPr lang="en-US" sz="1000" b="0" dirty="0" smtClean="0">
                <a:solidFill>
                  <a:schemeClr val="bg2">
                    <a:lumMod val="50000"/>
                  </a:schemeClr>
                </a:solidFill>
                <a:latin typeface="+mn-lt"/>
                <a:cs typeface="Arial" panose="020B0604020202020204" pitchFamily="34" charset="0"/>
              </a:rPr>
              <a:t>© 2019 QuEST Global Services </a:t>
            </a:r>
            <a:r>
              <a:rPr lang="en-US" sz="1000" b="0" dirty="0" err="1" smtClean="0">
                <a:solidFill>
                  <a:schemeClr val="bg2">
                    <a:lumMod val="50000"/>
                  </a:schemeClr>
                </a:solidFill>
                <a:latin typeface="+mn-lt"/>
                <a:cs typeface="Arial" panose="020B0604020202020204" pitchFamily="34" charset="0"/>
              </a:rPr>
              <a:t>Pte</a:t>
            </a:r>
            <a:r>
              <a:rPr lang="en-US" sz="1000" b="0" dirty="0" smtClean="0">
                <a:solidFill>
                  <a:schemeClr val="bg2">
                    <a:lumMod val="50000"/>
                  </a:schemeClr>
                </a:solidFill>
                <a:latin typeface="+mn-lt"/>
                <a:cs typeface="Arial" panose="020B0604020202020204" pitchFamily="34" charset="0"/>
              </a:rPr>
              <a:t> Ltd. </a:t>
            </a:r>
            <a:endParaRPr lang="en-US" sz="1000" b="0" dirty="0">
              <a:solidFill>
                <a:schemeClr val="bg2">
                  <a:lumMod val="50000"/>
                </a:schemeClr>
              </a:solidFill>
              <a:latin typeface="+mn-lt"/>
              <a:cs typeface="Arial" panose="020B0604020202020204" pitchFamily="34" charset="0"/>
            </a:endParaRPr>
          </a:p>
        </p:txBody>
      </p:sp>
      <p:sp>
        <p:nvSpPr>
          <p:cNvPr id="4" name="Rectangle 3"/>
          <p:cNvSpPr/>
          <p:nvPr userDrawn="1"/>
        </p:nvSpPr>
        <p:spPr>
          <a:xfrm>
            <a:off x="8822953" y="6538912"/>
            <a:ext cx="3049813" cy="246221"/>
          </a:xfrm>
          <a:prstGeom prst="rect">
            <a:avLst/>
          </a:prstGeom>
        </p:spPr>
        <p:txBody>
          <a:bodyPr wrap="square">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1000" b="0" dirty="0" smtClean="0">
                <a:solidFill>
                  <a:schemeClr val="bg2">
                    <a:lumMod val="50000"/>
                  </a:schemeClr>
                </a:solidFill>
                <a:latin typeface="+mn-lt"/>
                <a:cs typeface="Arial" panose="020B0604020202020204" pitchFamily="34" charset="0"/>
              </a:rPr>
              <a:t>Confidential</a:t>
            </a:r>
            <a:endParaRPr lang="en-US" sz="1000" b="0" dirty="0">
              <a:solidFill>
                <a:schemeClr val="bg2">
                  <a:lumMod val="50000"/>
                </a:schemeClr>
              </a:solidFill>
              <a:latin typeface="+mn-lt"/>
              <a:cs typeface="Arial" panose="020B0604020202020204" pitchFamily="34" charset="0"/>
            </a:endParaRPr>
          </a:p>
        </p:txBody>
      </p:sp>
      <p:sp>
        <p:nvSpPr>
          <p:cNvPr id="5" name="Title Placeholder 15"/>
          <p:cNvSpPr>
            <a:spLocks noGrp="1"/>
          </p:cNvSpPr>
          <p:nvPr>
            <p:ph type="title"/>
          </p:nvPr>
        </p:nvSpPr>
        <p:spPr>
          <a:xfrm>
            <a:off x="341086" y="118382"/>
            <a:ext cx="9360000" cy="723447"/>
          </a:xfrm>
          <a:prstGeom prst="rect">
            <a:avLst/>
          </a:prstGeom>
        </p:spPr>
        <p:txBody>
          <a:bodyPr anchor="ctr">
            <a:normAutofit/>
          </a:bodyPr>
          <a:lstStyle/>
          <a:p>
            <a:pPr lvl="0" fontAlgn="auto">
              <a:spcAft>
                <a:spcPts val="0"/>
              </a:spcAft>
            </a:pPr>
            <a:r>
              <a:rPr lang="en-US" dirty="0" smtClean="0"/>
              <a:t>Click to edit Master title style</a:t>
            </a:r>
            <a:endParaRPr lang="en-US" dirty="0"/>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7" name="Rectangle 6"/>
          <p:cNvSpPr/>
          <p:nvPr userDrawn="1"/>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Tree>
    <p:extLst>
      <p:ext uri="{BB962C8B-B14F-4D97-AF65-F5344CB8AC3E}">
        <p14:creationId xmlns:p14="http://schemas.microsoft.com/office/powerpoint/2010/main" val="2629683904"/>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sz="2800" b="1" kern="1200" dirty="0">
          <a:solidFill>
            <a:srgbClr val="236292"/>
          </a:solidFill>
          <a:latin typeface="Arial" panose="020B0604020202020204" pitchFamily="34" charset="0"/>
          <a:ea typeface="+mj-ea"/>
          <a:cs typeface="Arial" panose="020B0604020202020204" pitchFamily="34" charset="0"/>
        </a:defRPr>
      </a:lvl1pPr>
    </p:titleStyle>
    <p:bodyStyle>
      <a:lvl1pPr marL="0" marR="0" indent="0" algn="l" defTabSz="914400" rtl="0" eaLnBrk="0" fontAlgn="base" latinLnBrk="0" hangingPunct="0">
        <a:lnSpc>
          <a:spcPct val="100000"/>
        </a:lnSpc>
        <a:spcBef>
          <a:spcPct val="0"/>
        </a:spcBef>
        <a:spcAft>
          <a:spcPct val="0"/>
        </a:spcAft>
        <a:buClrTx/>
        <a:buSzTx/>
        <a:buFontTx/>
        <a:buNone/>
        <a:tabLst/>
        <a:defRPr lang="en-US" sz="1667" b="0" kern="1200" dirty="0" smtClean="0">
          <a:solidFill>
            <a:schemeClr val="bg1"/>
          </a:solidFill>
          <a:latin typeface="PF Din Text Cond Pro Medium" panose="02000500000000020004" pitchFamily="2" charset="0"/>
          <a:ea typeface="Adobe Fan Heiti Std B" panose="020B0700000000000000" pitchFamily="34" charset="-128"/>
          <a:cs typeface="Adobe Arabic" panose="02040503050201020203"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6" name="Rectangle 5"/>
          <p:cNvSpPr/>
          <p:nvPr/>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 Placeholder 2"/>
          <p:cNvSpPr>
            <a:spLocks noGrp="1"/>
          </p:cNvSpPr>
          <p:nvPr>
            <p:ph type="body" idx="1"/>
          </p:nvPr>
        </p:nvSpPr>
        <p:spPr>
          <a:xfrm>
            <a:off x="341086" y="1296296"/>
            <a:ext cx="10515600" cy="4996396"/>
          </a:xfrm>
          <a:prstGeom prst="rect">
            <a:avLst/>
          </a:prstGeom>
        </p:spPr>
        <p:txBody>
          <a:bodyPr vert="horz" lIns="45720" tIns="45720" rIns="45720" bIns="45720" rtlCol="0">
            <a:normAutofit/>
          </a:bodyPr>
          <a:lstStyle/>
          <a:p>
            <a:r>
              <a:rPr lang="en-US" dirty="0" smtClean="0">
                <a:cs typeface="Arial" charset="0"/>
              </a:rPr>
              <a:t>Heading (PF DinText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7" name="Rectangle 16"/>
          <p:cNvSpPr/>
          <p:nvPr/>
        </p:nvSpPr>
        <p:spPr>
          <a:xfrm>
            <a:off x="341087" y="6538912"/>
            <a:ext cx="3049813" cy="246221"/>
          </a:xfrm>
          <a:prstGeom prst="rect">
            <a:avLst/>
          </a:prstGeom>
        </p:spPr>
        <p:txBody>
          <a:bodyPr wrap="square">
            <a:spAutoFit/>
          </a:bodyPr>
          <a:lstStyle/>
          <a:p>
            <a:pPr eaLnBrk="0" fontAlgn="base" hangingPunct="0">
              <a:spcBef>
                <a:spcPct val="0"/>
              </a:spcBef>
              <a:spcAft>
                <a:spcPct val="0"/>
              </a:spcAft>
              <a:defRPr/>
            </a:pPr>
            <a:fld id="{091E85AE-BAD8-414F-8A2B-BAA1689ED435}" type="slidenum">
              <a:rPr lang="en-US" sz="1000" b="1" smtClean="0">
                <a:solidFill>
                  <a:srgbClr val="E5E5E5">
                    <a:lumMod val="50000"/>
                  </a:srgbClr>
                </a:solidFill>
              </a:rPr>
              <a:pPr eaLnBrk="0" fontAlgn="base" hangingPunct="0">
                <a:spcBef>
                  <a:spcPct val="0"/>
                </a:spcBef>
                <a:spcAft>
                  <a:spcPct val="0"/>
                </a:spcAft>
                <a:defRPr/>
              </a:pPr>
              <a:t>‹#›</a:t>
            </a:fld>
            <a:r>
              <a:rPr lang="en-US" sz="1000" dirty="0" smtClean="0">
                <a:solidFill>
                  <a:srgbClr val="E5E5E5">
                    <a:lumMod val="50000"/>
                  </a:srgbClr>
                </a:solidFill>
              </a:rPr>
              <a:t> | </a:t>
            </a:r>
            <a:r>
              <a:rPr lang="en-US" sz="1000" dirty="0" smtClean="0">
                <a:solidFill>
                  <a:srgbClr val="E5E5E5">
                    <a:lumMod val="50000"/>
                  </a:srgbClr>
                </a:solidFill>
                <a:cs typeface="Arial" panose="020B0604020202020204" pitchFamily="34" charset="0"/>
              </a:rPr>
              <a:t>©2016 QuEST Global Services Pte. Ltd. </a:t>
            </a:r>
            <a:endParaRPr lang="en-US" sz="1000" dirty="0">
              <a:solidFill>
                <a:srgbClr val="E5E5E5">
                  <a:lumMod val="50000"/>
                </a:srgbClr>
              </a:solidFill>
              <a:cs typeface="Arial" panose="020B0604020202020204" pitchFamily="34" charset="0"/>
            </a:endParaRPr>
          </a:p>
        </p:txBody>
      </p:sp>
      <p:sp>
        <p:nvSpPr>
          <p:cNvPr id="7" name="Rectangle 6"/>
          <p:cNvSpPr/>
          <p:nvPr/>
        </p:nvSpPr>
        <p:spPr>
          <a:xfrm>
            <a:off x="8822953" y="6538912"/>
            <a:ext cx="3049813" cy="246221"/>
          </a:xfrm>
          <a:prstGeom prst="rect">
            <a:avLst/>
          </a:prstGeom>
        </p:spPr>
        <p:txBody>
          <a:bodyPr wrap="square">
            <a:spAutoFit/>
          </a:bodyPr>
          <a:lstStyle/>
          <a:p>
            <a:pPr algn="r" eaLnBrk="0" fontAlgn="base" hangingPunct="0">
              <a:spcBef>
                <a:spcPct val="0"/>
              </a:spcBef>
              <a:spcAft>
                <a:spcPct val="0"/>
              </a:spcAft>
              <a:defRPr/>
            </a:pPr>
            <a:r>
              <a:rPr lang="en-US" sz="1000" dirty="0" smtClean="0">
                <a:solidFill>
                  <a:srgbClr val="E5E5E5">
                    <a:lumMod val="50000"/>
                  </a:srgbClr>
                </a:solidFill>
                <a:cs typeface="Arial" panose="020B0604020202020204" pitchFamily="34" charset="0"/>
              </a:rPr>
              <a:t>Confidential</a:t>
            </a:r>
            <a:endParaRPr lang="en-US" sz="1000" dirty="0">
              <a:solidFill>
                <a:srgbClr val="E5E5E5">
                  <a:lumMod val="50000"/>
                </a:srgbClr>
              </a:solidFill>
              <a:cs typeface="Arial" panose="020B0604020202020204" pitchFamily="34" charset="0"/>
            </a:endParaRPr>
          </a:p>
        </p:txBody>
      </p:sp>
    </p:spTree>
    <p:extLst>
      <p:ext uri="{BB962C8B-B14F-4D97-AF65-F5344CB8AC3E}">
        <p14:creationId xmlns:p14="http://schemas.microsoft.com/office/powerpoint/2010/main" val="3762824577"/>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Lst>
  <p:timing>
    <p:tnLst>
      <p:par>
        <p:cTn id="1" dur="indefinite" restart="never" nodeType="tmRoot"/>
      </p:par>
    </p:tnLst>
  </p:timing>
  <p:txStyles>
    <p:titleStyle>
      <a:lvl1pPr algn="l" defTabSz="457200" rtl="0" eaLnBrk="1" fontAlgn="base" hangingPunct="1">
        <a:spcBef>
          <a:spcPct val="0"/>
        </a:spcBef>
        <a:spcAft>
          <a:spcPct val="0"/>
        </a:spcAft>
        <a:defRPr sz="2800" b="1" kern="1200">
          <a:solidFill>
            <a:schemeClr val="accent2">
              <a:lumMod val="75000"/>
            </a:schemeClr>
          </a:solidFill>
          <a:latin typeface="PF DinText Pro Medium" panose="02000506020000020004" pitchFamily="2" charset="0"/>
          <a:ea typeface="+mj-ea"/>
          <a:cs typeface="+mj-cs"/>
        </a:defRPr>
      </a:lvl1pPr>
      <a:lvl2pPr algn="l" defTabSz="457200" rtl="0" eaLnBrk="1" fontAlgn="base" hangingPunct="1">
        <a:spcBef>
          <a:spcPct val="0"/>
        </a:spcBef>
        <a:spcAft>
          <a:spcPct val="0"/>
        </a:spcAft>
        <a:defRPr sz="3600">
          <a:solidFill>
            <a:schemeClr val="accent1"/>
          </a:solidFill>
          <a:latin typeface="Trebuchet MS" panose="020B0603020202020204" pitchFamily="34" charset="0"/>
        </a:defRPr>
      </a:lvl2pPr>
      <a:lvl3pPr algn="l" defTabSz="457200" rtl="0" eaLnBrk="1" fontAlgn="base" hangingPunct="1">
        <a:spcBef>
          <a:spcPct val="0"/>
        </a:spcBef>
        <a:spcAft>
          <a:spcPct val="0"/>
        </a:spcAft>
        <a:defRPr sz="3600">
          <a:solidFill>
            <a:schemeClr val="accent1"/>
          </a:solidFill>
          <a:latin typeface="Trebuchet MS" panose="020B0603020202020204" pitchFamily="34" charset="0"/>
        </a:defRPr>
      </a:lvl3pPr>
      <a:lvl4pPr algn="l" defTabSz="457200" rtl="0" eaLnBrk="1" fontAlgn="base" hangingPunct="1">
        <a:spcBef>
          <a:spcPct val="0"/>
        </a:spcBef>
        <a:spcAft>
          <a:spcPct val="0"/>
        </a:spcAft>
        <a:defRPr sz="3600">
          <a:solidFill>
            <a:schemeClr val="accent1"/>
          </a:solidFill>
          <a:latin typeface="Trebuchet MS" panose="020B0603020202020204" pitchFamily="34" charset="0"/>
        </a:defRPr>
      </a:lvl4pPr>
      <a:lvl5pPr algn="l" defTabSz="457200" rtl="0" eaLnBrk="1" fontAlgn="base" hangingPunct="1">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sz="2200" b="0" kern="1200" baseline="0">
          <a:solidFill>
            <a:srgbClr val="404040"/>
          </a:solidFill>
          <a:latin typeface="PF DinText Pro" panose="02000506020000020004" pitchFamily="2" charset="0"/>
          <a:ea typeface="+mn-ea"/>
          <a:cs typeface="+mn-cs"/>
        </a:defRPr>
      </a:lvl1pPr>
      <a:lvl2pPr marL="8001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2000" kern="1200">
          <a:solidFill>
            <a:srgbClr val="404040"/>
          </a:solidFill>
          <a:latin typeface="PF DinText Pro" panose="02000506020000020004" pitchFamily="2" charset="0"/>
          <a:ea typeface="+mn-ea"/>
          <a:cs typeface="+mn-cs"/>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kern="1200">
          <a:solidFill>
            <a:srgbClr val="404040"/>
          </a:solidFill>
          <a:latin typeface="PF DinText Pro" panose="02000506020000020004" pitchFamily="2" charset="0"/>
          <a:ea typeface="+mn-ea"/>
          <a:cs typeface="+mn-cs"/>
        </a:defRPr>
      </a:lvl3pPr>
      <a:lvl4pPr marL="1600200" indent="-228600" algn="l" defTabSz="457200" rtl="0" eaLnBrk="1" fontAlgn="base" hangingPunct="1">
        <a:spcBef>
          <a:spcPts val="1000"/>
        </a:spcBef>
        <a:spcAft>
          <a:spcPct val="0"/>
        </a:spcAft>
        <a:buClr>
          <a:srgbClr val="404040"/>
        </a:buClr>
        <a:buSzPct val="80000"/>
        <a:buFont typeface="Wingdings" panose="05000000000000000000" pitchFamily="2" charset="2"/>
        <a:buChar char="§"/>
        <a:defRPr sz="16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SzPct val="80000"/>
        <a:buFont typeface="Wingdings 3" panose="05040102010807070707" pitchFamily="18" charset="2"/>
        <a:buChar char=""/>
        <a:defRPr sz="1200" kern="1200" baseline="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itle Placeholder 15"/>
          <p:cNvSpPr>
            <a:spLocks noGrp="1"/>
          </p:cNvSpPr>
          <p:nvPr>
            <p:ph type="title"/>
          </p:nvPr>
        </p:nvSpPr>
        <p:spPr>
          <a:xfrm>
            <a:off x="341086" y="118382"/>
            <a:ext cx="10515600" cy="72344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pic>
        <p:nvPicPr>
          <p:cNvPr id="27" name="Picture 2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80913" y="130629"/>
            <a:ext cx="1291853" cy="748396"/>
          </a:xfrm>
          <a:prstGeom prst="rect">
            <a:avLst/>
          </a:prstGeom>
        </p:spPr>
      </p:pic>
      <p:sp>
        <p:nvSpPr>
          <p:cNvPr id="6" name="Rectangle 5"/>
          <p:cNvSpPr/>
          <p:nvPr/>
        </p:nvSpPr>
        <p:spPr>
          <a:xfrm>
            <a:off x="0" y="966854"/>
            <a:ext cx="12192000" cy="36576"/>
          </a:xfrm>
          <a:prstGeom prst="rect">
            <a:avLst/>
          </a:prstGeom>
          <a:gradFill>
            <a:gsLst>
              <a:gs pos="0">
                <a:srgbClr val="0078AF"/>
              </a:gs>
              <a:gs pos="33000">
                <a:schemeClr val="accent1">
                  <a:lumMod val="60000"/>
                  <a:lumOff val="40000"/>
                </a:schemeClr>
              </a:gs>
              <a:gs pos="68000">
                <a:srgbClr val="00B0F0"/>
              </a:gs>
              <a:gs pos="100000">
                <a:srgbClr val="00206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 Placeholder 2"/>
          <p:cNvSpPr>
            <a:spLocks noGrp="1"/>
          </p:cNvSpPr>
          <p:nvPr>
            <p:ph type="body" idx="1"/>
          </p:nvPr>
        </p:nvSpPr>
        <p:spPr>
          <a:xfrm>
            <a:off x="341086" y="1296296"/>
            <a:ext cx="10515600" cy="4996396"/>
          </a:xfrm>
          <a:prstGeom prst="rect">
            <a:avLst/>
          </a:prstGeom>
        </p:spPr>
        <p:txBody>
          <a:bodyPr vert="horz" lIns="45720" tIns="45720" rIns="45720" bIns="45720" rtlCol="0">
            <a:normAutofit/>
          </a:bodyPr>
          <a:lstStyle/>
          <a:p>
            <a:r>
              <a:rPr lang="en-US" dirty="0" smtClean="0">
                <a:cs typeface="Arial" charset="0"/>
              </a:rPr>
              <a:t>Heading (PF </a:t>
            </a:r>
            <a:r>
              <a:rPr lang="en-US" dirty="0" err="1" smtClean="0">
                <a:cs typeface="Arial" charset="0"/>
              </a:rPr>
              <a:t>DinText</a:t>
            </a:r>
            <a:r>
              <a:rPr lang="en-US" dirty="0" smtClean="0">
                <a:cs typeface="Arial" charset="0"/>
              </a:rPr>
              <a:t> Pro 22)</a:t>
            </a:r>
          </a:p>
          <a:p>
            <a:pPr lvl="1"/>
            <a:r>
              <a:rPr lang="en-US" dirty="0" smtClean="0">
                <a:cs typeface="Arial" charset="0"/>
              </a:rPr>
              <a:t>Level one (PF </a:t>
            </a:r>
            <a:r>
              <a:rPr lang="en-US" dirty="0" err="1" smtClean="0">
                <a:cs typeface="Arial" charset="0"/>
              </a:rPr>
              <a:t>DinText</a:t>
            </a:r>
            <a:r>
              <a:rPr lang="en-US" dirty="0" smtClean="0">
                <a:cs typeface="Arial" charset="0"/>
              </a:rPr>
              <a:t> Pro 20 – Square Black Bullet)</a:t>
            </a:r>
          </a:p>
          <a:p>
            <a:pPr lvl="2"/>
            <a:r>
              <a:rPr lang="en-US" dirty="0" smtClean="0">
                <a:cs typeface="Arial" charset="0"/>
              </a:rPr>
              <a:t>Level two (PF </a:t>
            </a:r>
            <a:r>
              <a:rPr lang="en-US" dirty="0" err="1" smtClean="0">
                <a:cs typeface="Arial" charset="0"/>
              </a:rPr>
              <a:t>DinText</a:t>
            </a:r>
            <a:r>
              <a:rPr lang="en-US" dirty="0" smtClean="0">
                <a:cs typeface="Arial" charset="0"/>
              </a:rPr>
              <a:t> Pro 18 – Square Black Bullet)</a:t>
            </a:r>
          </a:p>
          <a:p>
            <a:pPr lvl="3"/>
            <a:r>
              <a:rPr lang="en-US" dirty="0" smtClean="0">
                <a:cs typeface="Arial" charset="0"/>
              </a:rPr>
              <a:t>Level three (PF </a:t>
            </a:r>
            <a:r>
              <a:rPr lang="en-US" dirty="0" err="1" smtClean="0">
                <a:cs typeface="Arial" charset="0"/>
              </a:rPr>
              <a:t>DinText</a:t>
            </a:r>
            <a:r>
              <a:rPr lang="en-US" dirty="0" smtClean="0">
                <a:cs typeface="Arial" charset="0"/>
              </a:rPr>
              <a:t> Pro 16 – Square Black Bullet)</a:t>
            </a:r>
          </a:p>
          <a:p>
            <a:pPr marL="2057400" marR="0" lvl="4"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r>
              <a:rPr lang="en-US" dirty="0" smtClean="0">
                <a:cs typeface="Arial" charset="0"/>
              </a:rPr>
              <a:t>Level four (PF </a:t>
            </a:r>
            <a:r>
              <a:rPr lang="en-US" dirty="0" err="1" smtClean="0">
                <a:cs typeface="Arial" charset="0"/>
              </a:rPr>
              <a:t>DinText</a:t>
            </a:r>
            <a:r>
              <a:rPr lang="en-US" dirty="0" smtClean="0">
                <a:cs typeface="Arial" charset="0"/>
              </a:rPr>
              <a:t> Pro 12 – Square Black Bullet)</a:t>
            </a:r>
          </a:p>
          <a:p>
            <a:pPr marL="12573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a:pPr>
            <a:endParaRPr lang="en-US" dirty="0" smtClean="0">
              <a:cs typeface="Arial" charset="0"/>
            </a:endParaRPr>
          </a:p>
          <a:p>
            <a:pPr lvl="2"/>
            <a:endParaRPr lang="en-US" dirty="0">
              <a:cs typeface="Arial" charset="0"/>
            </a:endParaRPr>
          </a:p>
        </p:txBody>
      </p:sp>
      <p:sp>
        <p:nvSpPr>
          <p:cNvPr id="17" name="Rectangle 16"/>
          <p:cNvSpPr/>
          <p:nvPr/>
        </p:nvSpPr>
        <p:spPr>
          <a:xfrm>
            <a:off x="341087" y="6538912"/>
            <a:ext cx="3049813" cy="246221"/>
          </a:xfrm>
          <a:prstGeom prst="rect">
            <a:avLst/>
          </a:prstGeom>
        </p:spPr>
        <p:txBody>
          <a:bodyPr wrap="square">
            <a:spAutoFit/>
          </a:bodyPr>
          <a:lstStyle/>
          <a:p>
            <a:pPr eaLnBrk="0" fontAlgn="base" hangingPunct="0">
              <a:spcBef>
                <a:spcPct val="0"/>
              </a:spcBef>
              <a:spcAft>
                <a:spcPct val="0"/>
              </a:spcAft>
              <a:defRPr/>
            </a:pPr>
            <a:fld id="{091E85AE-BAD8-414F-8A2B-BAA1689ED435}" type="slidenum">
              <a:rPr lang="en-US" sz="1000" b="1" smtClean="0">
                <a:solidFill>
                  <a:srgbClr val="E5E5E5">
                    <a:lumMod val="50000"/>
                  </a:srgbClr>
                </a:solidFill>
              </a:rPr>
              <a:pPr eaLnBrk="0" fontAlgn="base" hangingPunct="0">
                <a:spcBef>
                  <a:spcPct val="0"/>
                </a:spcBef>
                <a:spcAft>
                  <a:spcPct val="0"/>
                </a:spcAft>
                <a:defRPr/>
              </a:pPr>
              <a:t>‹#›</a:t>
            </a:fld>
            <a:r>
              <a:rPr lang="en-US" sz="1000" dirty="0" smtClean="0">
                <a:solidFill>
                  <a:srgbClr val="E5E5E5">
                    <a:lumMod val="50000"/>
                  </a:srgbClr>
                </a:solidFill>
              </a:rPr>
              <a:t> | </a:t>
            </a:r>
            <a:r>
              <a:rPr lang="en-US" sz="1000" dirty="0" smtClean="0">
                <a:solidFill>
                  <a:srgbClr val="E5E5E5">
                    <a:lumMod val="50000"/>
                  </a:srgbClr>
                </a:solidFill>
                <a:cs typeface="Arial" panose="020B0604020202020204" pitchFamily="34" charset="0"/>
              </a:rPr>
              <a:t>©2016 QuEST Global Services Pte. Ltd. </a:t>
            </a:r>
            <a:endParaRPr lang="en-US" sz="1000" dirty="0">
              <a:solidFill>
                <a:srgbClr val="E5E5E5">
                  <a:lumMod val="50000"/>
                </a:srgbClr>
              </a:solidFill>
              <a:cs typeface="Arial" panose="020B0604020202020204" pitchFamily="34" charset="0"/>
            </a:endParaRPr>
          </a:p>
        </p:txBody>
      </p:sp>
      <p:sp>
        <p:nvSpPr>
          <p:cNvPr id="7" name="Rectangle 6"/>
          <p:cNvSpPr/>
          <p:nvPr/>
        </p:nvSpPr>
        <p:spPr>
          <a:xfrm>
            <a:off x="8822953" y="6538912"/>
            <a:ext cx="3049813" cy="246221"/>
          </a:xfrm>
          <a:prstGeom prst="rect">
            <a:avLst/>
          </a:prstGeom>
        </p:spPr>
        <p:txBody>
          <a:bodyPr wrap="square">
            <a:spAutoFit/>
          </a:bodyPr>
          <a:lstStyle/>
          <a:p>
            <a:pPr algn="r" eaLnBrk="0" fontAlgn="base" hangingPunct="0">
              <a:spcBef>
                <a:spcPct val="0"/>
              </a:spcBef>
              <a:spcAft>
                <a:spcPct val="0"/>
              </a:spcAft>
              <a:defRPr/>
            </a:pPr>
            <a:r>
              <a:rPr lang="en-US" sz="1000" dirty="0" smtClean="0">
                <a:solidFill>
                  <a:srgbClr val="E5E5E5">
                    <a:lumMod val="50000"/>
                  </a:srgbClr>
                </a:solidFill>
                <a:cs typeface="Arial" panose="020B0604020202020204" pitchFamily="34" charset="0"/>
              </a:rPr>
              <a:t>Confidential</a:t>
            </a:r>
            <a:endParaRPr lang="en-US" sz="1000" dirty="0">
              <a:solidFill>
                <a:srgbClr val="E5E5E5">
                  <a:lumMod val="50000"/>
                </a:srgbClr>
              </a:solidFill>
              <a:cs typeface="Arial" panose="020B0604020202020204" pitchFamily="34" charset="0"/>
            </a:endParaRPr>
          </a:p>
        </p:txBody>
      </p:sp>
    </p:spTree>
    <p:extLst>
      <p:ext uri="{BB962C8B-B14F-4D97-AF65-F5344CB8AC3E}">
        <p14:creationId xmlns:p14="http://schemas.microsoft.com/office/powerpoint/2010/main" val="1065664125"/>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Lst>
  <p:timing>
    <p:tnLst>
      <p:par>
        <p:cTn id="1" dur="indefinite" restart="never" nodeType="tmRoot"/>
      </p:par>
    </p:tnLst>
  </p:timing>
  <p:txStyles>
    <p:titleStyle>
      <a:lvl1pPr algn="l" defTabSz="457200" rtl="0" eaLnBrk="0" fontAlgn="base" hangingPunct="0">
        <a:spcBef>
          <a:spcPct val="0"/>
        </a:spcBef>
        <a:spcAft>
          <a:spcPct val="0"/>
        </a:spcAft>
        <a:defRPr sz="2800" b="0" kern="1200">
          <a:solidFill>
            <a:schemeClr val="accent2">
              <a:lumMod val="75000"/>
            </a:schemeClr>
          </a:solidFill>
          <a:latin typeface="PF DinText Pro Medium" panose="02000506020000020004" pitchFamily="2" charset="0"/>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marR="0" indent="0" algn="l" defTabSz="914400" rtl="0" eaLnBrk="1" fontAlgn="base" latinLnBrk="0" hangingPunct="1">
        <a:lnSpc>
          <a:spcPct val="100000"/>
        </a:lnSpc>
        <a:spcBef>
          <a:spcPts val="600"/>
        </a:spcBef>
        <a:spcAft>
          <a:spcPct val="0"/>
        </a:spcAft>
        <a:buClrTx/>
        <a:buSzTx/>
        <a:buFont typeface="Wingdings" panose="05000000000000000000" pitchFamily="2" charset="2"/>
        <a:buNone/>
        <a:tabLst/>
        <a:defRPr sz="2200" b="0" kern="1200" baseline="0">
          <a:solidFill>
            <a:srgbClr val="404040"/>
          </a:solidFill>
          <a:latin typeface="PF DinText Pro" panose="02000506020000020004" pitchFamily="2" charset="0"/>
          <a:ea typeface="+mn-ea"/>
          <a:cs typeface="+mn-cs"/>
        </a:defRPr>
      </a:lvl1pPr>
      <a:lvl2pPr marL="8001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2000" kern="1200">
          <a:solidFill>
            <a:srgbClr val="404040"/>
          </a:solidFill>
          <a:latin typeface="PF DinText Pro" panose="02000506020000020004" pitchFamily="2" charset="0"/>
          <a:ea typeface="+mn-ea"/>
          <a:cs typeface="+mn-cs"/>
        </a:defRPr>
      </a:lvl2pPr>
      <a:lvl3pPr marL="1257300" marR="0"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
        <a:tabLst/>
        <a:defRPr sz="1800" kern="1200">
          <a:solidFill>
            <a:srgbClr val="404040"/>
          </a:solidFill>
          <a:latin typeface="PF DinText Pro" panose="02000506020000020004" pitchFamily="2" charset="0"/>
          <a:ea typeface="+mn-ea"/>
          <a:cs typeface="+mn-cs"/>
        </a:defRPr>
      </a:lvl3pPr>
      <a:lvl4pPr marL="1600200" indent="-228600" algn="l" defTabSz="457200" rtl="0" eaLnBrk="0" fontAlgn="base" hangingPunct="0">
        <a:spcBef>
          <a:spcPts val="1000"/>
        </a:spcBef>
        <a:spcAft>
          <a:spcPct val="0"/>
        </a:spcAft>
        <a:buClr>
          <a:srgbClr val="404040"/>
        </a:buClr>
        <a:buSzPct val="80000"/>
        <a:buFont typeface="Wingdings" panose="05000000000000000000" pitchFamily="2" charset="2"/>
        <a:buChar char="§"/>
        <a:defRPr sz="16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baseline="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dirty="0" smtClean="0"/>
              <a:t>&lt;Project Title&gt;</a:t>
            </a:r>
            <a:endParaRPr lang="en-US" dirty="0"/>
          </a:p>
        </p:txBody>
      </p:sp>
      <p:sp>
        <p:nvSpPr>
          <p:cNvPr id="4" name="Text Placeholder 3"/>
          <p:cNvSpPr>
            <a:spLocks noGrp="1"/>
          </p:cNvSpPr>
          <p:nvPr>
            <p:ph type="body" sz="quarter" idx="11"/>
          </p:nvPr>
        </p:nvSpPr>
        <p:spPr/>
        <p:txBody>
          <a:bodyPr/>
          <a:lstStyle/>
          <a:p>
            <a:r>
              <a:rPr lang="en-US" dirty="0"/>
              <a:t>TEG Tech Events FY19 Hackathon</a:t>
            </a:r>
          </a:p>
          <a:p>
            <a:endParaRPr lang="en-US" dirty="0"/>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08400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p:txBody>
      </p:sp>
      <p:sp>
        <p:nvSpPr>
          <p:cNvPr id="3" name="Text Placeholder 2"/>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nvPr>
        </p:nvGraphicFramePr>
        <p:xfrm>
          <a:off x="806882" y="4651529"/>
          <a:ext cx="2733023" cy="741680"/>
        </p:xfrm>
        <a:graphic>
          <a:graphicData uri="http://schemas.openxmlformats.org/drawingml/2006/table">
            <a:tbl>
              <a:tblPr firstRow="1" bandRow="1">
                <a:tableStyleId>{2D5ABB26-0587-4C30-8999-92F81FD0307C}</a:tableStyleId>
              </a:tblPr>
              <a:tblGrid>
                <a:gridCol w="886117">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638626">
                  <a:extLst>
                    <a:ext uri="{9D8B030D-6E8A-4147-A177-3AD203B41FA5}">
                      <a16:colId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Mentor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1600" b="1" kern="1200" baseline="0" dirty="0" err="1" smtClean="0">
                          <a:solidFill>
                            <a:schemeClr val="tx1">
                              <a:lumMod val="75000"/>
                              <a:lumOff val="25000"/>
                            </a:schemeClr>
                          </a:solidFill>
                          <a:latin typeface="PF DinText Pro" panose="02000506020000020004" pitchFamily="2" charset="0"/>
                          <a:ea typeface="+mn-ea"/>
                          <a:cs typeface="+mn-cs"/>
                        </a:rPr>
                        <a:t>Ideator</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a:noFill/>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tc>
                  <a:txBody>
                    <a:bodyPr/>
                    <a:lstStyle/>
                    <a:p>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L>
                      <a:noFill/>
                    </a:lnL>
                    <a:lnR w="3175" cap="flat" cmpd="sng" algn="ctr">
                      <a:solidFill>
                        <a:schemeClr val="tx1"/>
                      </a:solidFill>
                      <a:prstDash val="dot"/>
                      <a:round/>
                      <a:headEnd type="none" w="med" len="med"/>
                      <a:tailEnd type="none" w="med" len="med"/>
                    </a:lnR>
                    <a:lnT>
                      <a:noFill/>
                    </a:lnT>
                    <a:lnB w="3175" cap="flat" cmpd="sng" algn="ctr">
                      <a:solidFill>
                        <a:schemeClr val="tx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6962115" y="4651529"/>
          <a:ext cx="4544840" cy="741680"/>
        </p:xfrm>
        <a:graphic>
          <a:graphicData uri="http://schemas.openxmlformats.org/drawingml/2006/table">
            <a:tbl>
              <a:tblPr firstRow="1" bandRow="1">
                <a:tableStyleId>{2D5ABB26-0587-4C30-8999-92F81FD0307C}</a:tableStyleId>
              </a:tblPr>
              <a:tblGrid>
                <a:gridCol w="173826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598295">
                  <a:extLst>
                    <a:ext uri="{9D8B030D-6E8A-4147-A177-3AD203B41FA5}">
                      <a16:colId xmlns:a16="http://schemas.microsoft.com/office/drawing/2014/main" val="20002"/>
                    </a:ext>
                  </a:extLst>
                </a:gridCol>
              </a:tblGrid>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Lead</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T w="3175" cap="flat" cmpd="sng" algn="ctr">
                      <a:solidFill>
                        <a:schemeClr val="tx1"/>
                      </a:solidFill>
                      <a:prstDash val="dot"/>
                      <a:round/>
                      <a:headEnd type="none" w="med" len="med"/>
                      <a:tailEnd type="none" w="med" len="med"/>
                    </a:lnT>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T w="3175" cap="flat" cmpd="sng" algn="ctr">
                      <a:solidFill>
                        <a:schemeClr val="tx1"/>
                      </a:solidFill>
                      <a:prstDash val="dot"/>
                      <a:round/>
                      <a:headEnd type="none" w="med" len="med"/>
                      <a:tailEnd type="none" w="med" len="med"/>
                    </a:lnT>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b="0" kern="1200" baseline="0" dirty="0" smtClean="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T w="3175" cap="flat" cmpd="sng" algn="ctr">
                      <a:solidFill>
                        <a:schemeClr val="tx1"/>
                      </a:solidFill>
                      <a:prstDash val="dot"/>
                      <a:round/>
                      <a:headEnd type="none" w="med" len="med"/>
                      <a:tailEnd type="none" w="med" len="med"/>
                    </a:lnT>
                  </a:tcPr>
                </a:tc>
                <a:extLst>
                  <a:ext uri="{0D108BD9-81ED-4DB2-BD59-A6C34878D82A}">
                    <a16:rowId xmlns:a16="http://schemas.microsoft.com/office/drawing/2014/main" val="10000"/>
                  </a:ext>
                </a:extLst>
              </a:tr>
              <a:tr h="370840">
                <a:tc>
                  <a:txBody>
                    <a:bodyPr/>
                    <a:lstStyle/>
                    <a:p>
                      <a:r>
                        <a:rPr lang="en-US" sz="1600" b="1" kern="1200" baseline="0" dirty="0" smtClean="0">
                          <a:solidFill>
                            <a:schemeClr val="tx1">
                              <a:lumMod val="75000"/>
                              <a:lumOff val="25000"/>
                            </a:schemeClr>
                          </a:solidFill>
                          <a:latin typeface="PF DinText Pro" panose="02000506020000020004" pitchFamily="2" charset="0"/>
                          <a:ea typeface="+mn-ea"/>
                          <a:cs typeface="+mn-cs"/>
                        </a:rPr>
                        <a:t>Team Members</a:t>
                      </a:r>
                      <a:endParaRPr lang="en-US" sz="1600" b="1" kern="1200" baseline="0" dirty="0">
                        <a:solidFill>
                          <a:schemeClr val="tx1">
                            <a:lumMod val="75000"/>
                            <a:lumOff val="25000"/>
                          </a:schemeClr>
                        </a:solidFill>
                        <a:latin typeface="PF DinText Pro" panose="02000506020000020004" pitchFamily="2" charset="0"/>
                        <a:ea typeface="+mn-ea"/>
                        <a:cs typeface="+mn-cs"/>
                      </a:endParaRPr>
                    </a:p>
                  </a:txBody>
                  <a:tcPr>
                    <a:lnL w="3175" cap="flat" cmpd="sng" algn="ctr">
                      <a:solidFill>
                        <a:schemeClr val="tx1"/>
                      </a:solidFill>
                      <a:prstDash val="dot"/>
                      <a:round/>
                      <a:headEnd type="none" w="med" len="med"/>
                      <a:tailEnd type="none" w="med" len="med"/>
                    </a:lnL>
                    <a:lnB w="3175" cap="flat" cmpd="sng" algn="ctr">
                      <a:solidFill>
                        <a:schemeClr val="tx1"/>
                      </a:solidFill>
                      <a:prstDash val="dot"/>
                      <a:round/>
                      <a:headEnd type="none" w="med" len="med"/>
                      <a:tailEnd type="none" w="med" len="med"/>
                    </a:lnB>
                  </a:tcPr>
                </a:tc>
                <a:tc>
                  <a:txBody>
                    <a:bodyPr/>
                    <a:lstStyle/>
                    <a:p>
                      <a:r>
                        <a:rPr lang="en-US" sz="1600" b="0" kern="1200" baseline="0" dirty="0" smtClean="0">
                          <a:solidFill>
                            <a:schemeClr val="tx1">
                              <a:lumMod val="75000"/>
                              <a:lumOff val="25000"/>
                            </a:schemeClr>
                          </a:solidFill>
                          <a:latin typeface="PF DinText Pro" panose="02000506020000020004" pitchFamily="2" charset="0"/>
                          <a:ea typeface="+mn-ea"/>
                          <a:cs typeface="+mn-cs"/>
                        </a:rPr>
                        <a:t>:</a:t>
                      </a:r>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B w="3175" cap="flat" cmpd="sng" algn="ctr">
                      <a:solidFill>
                        <a:schemeClr val="tx1"/>
                      </a:solidFill>
                      <a:prstDash val="dot"/>
                      <a:round/>
                      <a:headEnd type="none" w="med" len="med"/>
                      <a:tailEnd type="none" w="med" len="med"/>
                    </a:lnB>
                  </a:tcPr>
                </a:tc>
                <a:tc>
                  <a:txBody>
                    <a:bodyPr/>
                    <a:lstStyle/>
                    <a:p>
                      <a:endParaRPr lang="en-US" sz="1600" b="0" kern="1200" baseline="0" dirty="0">
                        <a:solidFill>
                          <a:schemeClr val="tx1">
                            <a:lumMod val="75000"/>
                            <a:lumOff val="25000"/>
                          </a:schemeClr>
                        </a:solidFill>
                        <a:latin typeface="PF DinText Pro" panose="02000506020000020004" pitchFamily="2" charset="0"/>
                        <a:ea typeface="+mn-ea"/>
                        <a:cs typeface="+mn-cs"/>
                      </a:endParaRPr>
                    </a:p>
                  </a:txBody>
                  <a:tcPr>
                    <a:lnR w="3175" cap="flat" cmpd="sng" algn="ctr">
                      <a:solidFill>
                        <a:schemeClr val="tx1"/>
                      </a:solidFill>
                      <a:prstDash val="dot"/>
                      <a:round/>
                      <a:headEnd type="none" w="med" len="med"/>
                      <a:tailEnd type="none" w="med" len="med"/>
                    </a:lnR>
                    <a:lnB w="3175"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669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 Placeholder 2"/>
          <p:cNvSpPr>
            <a:spLocks noGrp="1"/>
          </p:cNvSpPr>
          <p:nvPr>
            <p:ph type="body" sz="quarter" idx="10"/>
          </p:nvPr>
        </p:nvSpPr>
        <p:spPr/>
        <p:txBody>
          <a:bodyPr/>
          <a:lstStyle/>
          <a:p>
            <a:endParaRPr lang="en-US" dirty="0"/>
          </a:p>
        </p:txBody>
      </p:sp>
      <p:sp>
        <p:nvSpPr>
          <p:cNvPr id="4" name="Text Placeholder 3"/>
          <p:cNvSpPr>
            <a:spLocks noGrp="1"/>
          </p:cNvSpPr>
          <p:nvPr>
            <p:ph type="body" sz="quarter" idx="11"/>
          </p:nvPr>
        </p:nvSpPr>
        <p:spPr/>
        <p:txBody>
          <a:bodyPr/>
          <a:lstStyle/>
          <a:p>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normAutofit fontScale="92500" lnSpcReduction="20000"/>
          </a:bodyPr>
          <a:lstStyle/>
          <a:p>
            <a:r>
              <a:rPr lang="en-US" dirty="0" smtClean="0"/>
              <a:t>Problem Statement</a:t>
            </a:r>
            <a:endParaRPr lang="en-US" dirty="0"/>
          </a:p>
        </p:txBody>
      </p:sp>
      <p:sp>
        <p:nvSpPr>
          <p:cNvPr id="7" name="Text Placeholder 6"/>
          <p:cNvSpPr>
            <a:spLocks noGrp="1"/>
          </p:cNvSpPr>
          <p:nvPr>
            <p:ph type="body" sz="quarter" idx="14"/>
          </p:nvPr>
        </p:nvSpPr>
        <p:spPr/>
        <p:txBody>
          <a:bodyPr>
            <a:normAutofit fontScale="92500" lnSpcReduction="20000"/>
          </a:bodyPr>
          <a:lstStyle/>
          <a:p>
            <a:r>
              <a:rPr lang="en-US" dirty="0" smtClean="0"/>
              <a:t>Approach</a:t>
            </a:r>
            <a:endParaRPr lang="en-US" dirty="0"/>
          </a:p>
        </p:txBody>
      </p:sp>
      <p:sp>
        <p:nvSpPr>
          <p:cNvPr id="8" name="Text Placeholder 7"/>
          <p:cNvSpPr>
            <a:spLocks noGrp="1"/>
          </p:cNvSpPr>
          <p:nvPr>
            <p:ph type="body" sz="quarter" idx="15"/>
          </p:nvPr>
        </p:nvSpPr>
        <p:spPr/>
        <p:txBody>
          <a:bodyPr>
            <a:normAutofit fontScale="92500" lnSpcReduction="20000"/>
          </a:bodyPr>
          <a:lstStyle/>
          <a:p>
            <a:r>
              <a:rPr lang="en-US" dirty="0" smtClean="0"/>
              <a:t>Outcome</a:t>
            </a:r>
            <a:endParaRPr lang="en-US" dirty="0"/>
          </a:p>
        </p:txBody>
      </p:sp>
    </p:spTree>
    <p:extLst>
      <p:ext uri="{BB962C8B-B14F-4D97-AF65-F5344CB8AC3E}">
        <p14:creationId xmlns:p14="http://schemas.microsoft.com/office/powerpoint/2010/main" val="4089367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83880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9788" y="839337"/>
            <a:ext cx="5157787" cy="823912"/>
          </a:xfrm>
        </p:spPr>
        <p:txBody>
          <a:bodyPr/>
          <a:lstStyle/>
          <a:p>
            <a:r>
              <a:rPr lang="en-US" dirty="0" smtClean="0"/>
              <a:t>Typical Deployment</a:t>
            </a:r>
            <a:endParaRPr lang="en-US" dirty="0"/>
          </a:p>
        </p:txBody>
      </p:sp>
      <p:sp>
        <p:nvSpPr>
          <p:cNvPr id="3" name="Content Placeholder 2"/>
          <p:cNvSpPr>
            <a:spLocks noGrp="1"/>
          </p:cNvSpPr>
          <p:nvPr>
            <p:ph sz="half" idx="2"/>
          </p:nvPr>
        </p:nvSpPr>
        <p:spPr>
          <a:xfrm>
            <a:off x="839788" y="1663249"/>
            <a:ext cx="5157787" cy="4424816"/>
          </a:xfrm>
        </p:spPr>
        <p:txBody>
          <a:bodyPr/>
          <a:lstStyle/>
          <a:p>
            <a:endParaRPr lang="en-US" dirty="0"/>
          </a:p>
        </p:txBody>
      </p:sp>
      <p:sp>
        <p:nvSpPr>
          <p:cNvPr id="4" name="Text Placeholder 3"/>
          <p:cNvSpPr>
            <a:spLocks noGrp="1"/>
          </p:cNvSpPr>
          <p:nvPr>
            <p:ph type="body" sz="quarter" idx="3"/>
          </p:nvPr>
        </p:nvSpPr>
        <p:spPr>
          <a:xfrm>
            <a:off x="6172200" y="839337"/>
            <a:ext cx="5183188" cy="823912"/>
          </a:xfrm>
        </p:spPr>
        <p:txBody>
          <a:bodyPr/>
          <a:lstStyle/>
          <a:p>
            <a:r>
              <a:rPr lang="en-US" dirty="0" smtClean="0"/>
              <a:t>Value added to QuEST</a:t>
            </a:r>
            <a:endParaRPr lang="en-US" dirty="0"/>
          </a:p>
        </p:txBody>
      </p:sp>
      <p:sp>
        <p:nvSpPr>
          <p:cNvPr id="5" name="Content Placeholder 4"/>
          <p:cNvSpPr>
            <a:spLocks noGrp="1"/>
          </p:cNvSpPr>
          <p:nvPr>
            <p:ph sz="quarter" idx="4"/>
          </p:nvPr>
        </p:nvSpPr>
        <p:spPr>
          <a:xfrm>
            <a:off x="6172200" y="1663249"/>
            <a:ext cx="5183188" cy="4424816"/>
          </a:xfrm>
        </p:spPr>
        <p:txBody>
          <a:bodyPr/>
          <a:lstStyle/>
          <a:p>
            <a:endParaRPr lang="en-US" dirty="0"/>
          </a:p>
        </p:txBody>
      </p:sp>
      <p:sp>
        <p:nvSpPr>
          <p:cNvPr id="6" name="Title 5"/>
          <p:cNvSpPr>
            <a:spLocks noGrp="1"/>
          </p:cNvSpPr>
          <p:nvPr>
            <p:ph type="title"/>
          </p:nvPr>
        </p:nvSpPr>
        <p:spPr/>
        <p:txBody>
          <a:bodyPr/>
          <a:lstStyle/>
          <a:p>
            <a:r>
              <a:rPr lang="en-US" dirty="0" smtClean="0"/>
              <a:t>Business Case</a:t>
            </a:r>
            <a:endParaRPr lang="en-US" dirty="0"/>
          </a:p>
        </p:txBody>
      </p:sp>
    </p:spTree>
    <p:extLst>
      <p:ext uri="{BB962C8B-B14F-4D97-AF65-F5344CB8AC3E}">
        <p14:creationId xmlns:p14="http://schemas.microsoft.com/office/powerpoint/2010/main" val="702820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9788" y="911908"/>
            <a:ext cx="5157787" cy="823912"/>
          </a:xfrm>
        </p:spPr>
        <p:txBody>
          <a:bodyPr/>
          <a:lstStyle/>
          <a:p>
            <a:r>
              <a:rPr lang="en-US" dirty="0" smtClean="0"/>
              <a:t>Key Learning</a:t>
            </a:r>
            <a:endParaRPr lang="en-US" dirty="0"/>
          </a:p>
        </p:txBody>
      </p:sp>
      <p:sp>
        <p:nvSpPr>
          <p:cNvPr id="3" name="Content Placeholder 2"/>
          <p:cNvSpPr>
            <a:spLocks noGrp="1"/>
          </p:cNvSpPr>
          <p:nvPr>
            <p:ph sz="half" idx="2"/>
          </p:nvPr>
        </p:nvSpPr>
        <p:spPr>
          <a:xfrm>
            <a:off x="839788" y="1805899"/>
            <a:ext cx="5157787" cy="4282166"/>
          </a:xfrm>
        </p:spPr>
        <p:txBody>
          <a:bodyPr/>
          <a:lstStyle/>
          <a:p>
            <a:endParaRPr lang="en-US" dirty="0"/>
          </a:p>
        </p:txBody>
      </p:sp>
      <p:sp>
        <p:nvSpPr>
          <p:cNvPr id="4" name="Text Placeholder 3"/>
          <p:cNvSpPr>
            <a:spLocks noGrp="1"/>
          </p:cNvSpPr>
          <p:nvPr>
            <p:ph type="body" sz="quarter" idx="3"/>
          </p:nvPr>
        </p:nvSpPr>
        <p:spPr>
          <a:xfrm>
            <a:off x="6172200" y="911908"/>
            <a:ext cx="5183188" cy="823912"/>
          </a:xfrm>
        </p:spPr>
        <p:txBody>
          <a:bodyPr/>
          <a:lstStyle/>
          <a:p>
            <a:r>
              <a:rPr lang="en-US" dirty="0" smtClean="0"/>
              <a:t>Scope for Improvement</a:t>
            </a:r>
            <a:endParaRPr lang="en-US" dirty="0"/>
          </a:p>
        </p:txBody>
      </p:sp>
      <p:sp>
        <p:nvSpPr>
          <p:cNvPr id="5" name="Content Placeholder 4"/>
          <p:cNvSpPr>
            <a:spLocks noGrp="1"/>
          </p:cNvSpPr>
          <p:nvPr>
            <p:ph sz="quarter" idx="4"/>
          </p:nvPr>
        </p:nvSpPr>
        <p:spPr>
          <a:xfrm>
            <a:off x="6172200" y="1805899"/>
            <a:ext cx="5183188" cy="4282166"/>
          </a:xfrm>
        </p:spPr>
        <p:txBody>
          <a:bodyPr/>
          <a:lstStyle/>
          <a:p>
            <a:endParaRPr lang="en-US"/>
          </a:p>
        </p:txBody>
      </p:sp>
      <p:sp>
        <p:nvSpPr>
          <p:cNvPr id="6" name="Title 5"/>
          <p:cNvSpPr>
            <a:spLocks noGrp="1"/>
          </p:cNvSpPr>
          <p:nvPr>
            <p:ph type="title"/>
          </p:nvPr>
        </p:nvSpPr>
        <p:spPr/>
        <p:txBody>
          <a:bodyPr/>
          <a:lstStyle/>
          <a:p>
            <a:r>
              <a:rPr lang="en-US" dirty="0" smtClean="0"/>
              <a:t>Learning Points</a:t>
            </a:r>
            <a:endParaRPr lang="en-US" dirty="0"/>
          </a:p>
        </p:txBody>
      </p:sp>
    </p:spTree>
    <p:extLst>
      <p:ext uri="{BB962C8B-B14F-4D97-AF65-F5344CB8AC3E}">
        <p14:creationId xmlns:p14="http://schemas.microsoft.com/office/powerpoint/2010/main" val="1412652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Choices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260953623"/>
              </p:ext>
            </p:extLst>
          </p:nvPr>
        </p:nvGraphicFramePr>
        <p:xfrm>
          <a:off x="341086" y="1942947"/>
          <a:ext cx="10771188" cy="2225040"/>
        </p:xfrm>
        <a:graphic>
          <a:graphicData uri="http://schemas.openxmlformats.org/drawingml/2006/table">
            <a:tbl>
              <a:tblPr firstRow="1" bandRow="1">
                <a:tableStyleId>{E8B1032C-EA38-4F05-BA0D-38AFFFC7BED3}</a:tableStyleId>
              </a:tblPr>
              <a:tblGrid>
                <a:gridCol w="962386">
                  <a:extLst>
                    <a:ext uri="{9D8B030D-6E8A-4147-A177-3AD203B41FA5}">
                      <a16:colId xmlns:a16="http://schemas.microsoft.com/office/drawing/2014/main" val="20000"/>
                    </a:ext>
                  </a:extLst>
                </a:gridCol>
                <a:gridCol w="2516863">
                  <a:extLst>
                    <a:ext uri="{9D8B030D-6E8A-4147-A177-3AD203B41FA5}">
                      <a16:colId xmlns:a16="http://schemas.microsoft.com/office/drawing/2014/main" val="20001"/>
                    </a:ext>
                  </a:extLst>
                </a:gridCol>
                <a:gridCol w="7291939">
                  <a:extLst>
                    <a:ext uri="{9D8B030D-6E8A-4147-A177-3AD203B41FA5}">
                      <a16:colId xmlns:a16="http://schemas.microsoft.com/office/drawing/2014/main" val="20002"/>
                    </a:ext>
                  </a:extLst>
                </a:gridCol>
              </a:tblGrid>
              <a:tr h="370840">
                <a:tc>
                  <a:txBody>
                    <a:bodyPr/>
                    <a:lstStyle/>
                    <a:p>
                      <a:r>
                        <a:rPr lang="en-US" dirty="0" smtClean="0"/>
                        <a:t>Sl. No.</a:t>
                      </a:r>
                      <a:endParaRPr lang="en-US" dirty="0"/>
                    </a:p>
                  </a:txBody>
                  <a:tcPr/>
                </a:tc>
                <a:tc>
                  <a:txBody>
                    <a:bodyPr/>
                    <a:lstStyle/>
                    <a:p>
                      <a:r>
                        <a:rPr lang="en-US" dirty="0" smtClean="0"/>
                        <a:t>Technologies used</a:t>
                      </a:r>
                      <a:endParaRPr lang="en-US" dirty="0"/>
                    </a:p>
                  </a:txBody>
                  <a:tcPr/>
                </a:tc>
                <a:tc>
                  <a:txBody>
                    <a:bodyPr/>
                    <a:lstStyle/>
                    <a:p>
                      <a:r>
                        <a:rPr lang="en-US" dirty="0" smtClean="0"/>
                        <a:t>Rationale for</a:t>
                      </a:r>
                      <a:r>
                        <a:rPr lang="en-US" baseline="0" dirty="0" smtClean="0"/>
                        <a:t> selection</a:t>
                      </a:r>
                      <a:endParaRPr lang="en-US" dirty="0"/>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1944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4084" y="931368"/>
            <a:ext cx="4026734" cy="641555"/>
          </a:xfrm>
        </p:spPr>
        <p:txBody>
          <a:bodyPr>
            <a:noAutofit/>
          </a:bodyPr>
          <a:lstStyle/>
          <a:p>
            <a:r>
              <a:rPr lang="en-US" sz="2400" dirty="0" smtClean="0"/>
              <a:t>The Experience</a:t>
            </a:r>
            <a:endParaRPr lang="en-US" sz="2400" dirty="0"/>
          </a:p>
        </p:txBody>
      </p:sp>
      <p:sp>
        <p:nvSpPr>
          <p:cNvPr id="2" name="Picture Placeholder 1"/>
          <p:cNvSpPr>
            <a:spLocks noGrp="1"/>
          </p:cNvSpPr>
          <p:nvPr>
            <p:ph type="pic" idx="1"/>
          </p:nvPr>
        </p:nvSpPr>
        <p:spPr>
          <a:xfrm>
            <a:off x="5984341" y="1654331"/>
            <a:ext cx="5413972" cy="4485090"/>
          </a:xfrm>
        </p:spPr>
      </p:sp>
      <p:sp>
        <p:nvSpPr>
          <p:cNvPr id="5" name="Content Placeholder 4"/>
          <p:cNvSpPr>
            <a:spLocks noGrp="1"/>
          </p:cNvSpPr>
          <p:nvPr>
            <p:ph type="body" sz="half" idx="2"/>
          </p:nvPr>
        </p:nvSpPr>
        <p:spPr>
          <a:xfrm>
            <a:off x="324084" y="1654331"/>
            <a:ext cx="5506347" cy="4485090"/>
          </a:xfrm>
        </p:spPr>
        <p:txBody>
          <a:bodyPr/>
          <a:lstStyle/>
          <a:p>
            <a:pPr marL="285750" indent="-285750">
              <a:buFont typeface="Arial" panose="020B0604020202020204" pitchFamily="34" charset="0"/>
              <a:buChar char="•"/>
            </a:pPr>
            <a:endParaRPr lang="en-US" b="1" dirty="0"/>
          </a:p>
        </p:txBody>
      </p:sp>
      <p:sp>
        <p:nvSpPr>
          <p:cNvPr id="6" name="Content Placeholder 5"/>
          <p:cNvSpPr>
            <a:spLocks noGrp="1"/>
          </p:cNvSpPr>
          <p:nvPr>
            <p:ph type="body" sz="quarter" idx="10"/>
          </p:nvPr>
        </p:nvSpPr>
        <p:spPr/>
        <p:txBody>
          <a:bodyPr/>
          <a:lstStyle/>
          <a:p>
            <a:r>
              <a:rPr lang="en-US" b="1" dirty="0" smtClean="0"/>
              <a:t>The Team</a:t>
            </a:r>
            <a:endParaRPr lang="en-US" b="1" dirty="0"/>
          </a:p>
        </p:txBody>
      </p:sp>
    </p:spTree>
    <p:extLst>
      <p:ext uri="{BB962C8B-B14F-4D97-AF65-F5344CB8AC3E}">
        <p14:creationId xmlns:p14="http://schemas.microsoft.com/office/powerpoint/2010/main" val="1981412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mtClean="0"/>
              <a:t>Thank You</a:t>
            </a:r>
            <a:endParaRPr lang="en-US" dirty="0"/>
          </a:p>
        </p:txBody>
      </p:sp>
    </p:spTree>
    <p:extLst>
      <p:ext uri="{BB962C8B-B14F-4D97-AF65-F5344CB8AC3E}">
        <p14:creationId xmlns:p14="http://schemas.microsoft.com/office/powerpoint/2010/main" val="1862234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QuEST Corporate Template">
  <a:themeElements>
    <a:clrScheme name="QUEST JULY 2014">
      <a:dk1>
        <a:srgbClr val="000000"/>
      </a:dk1>
      <a:lt1>
        <a:srgbClr val="FFFFFF"/>
      </a:lt1>
      <a:dk2>
        <a:srgbClr val="0070C0"/>
      </a:dk2>
      <a:lt2>
        <a:srgbClr val="E5E5E5"/>
      </a:lt2>
      <a:accent1>
        <a:srgbClr val="C5DEED"/>
      </a:accent1>
      <a:accent2>
        <a:srgbClr val="2E73A7"/>
      </a:accent2>
      <a:accent3>
        <a:srgbClr val="90C26E"/>
      </a:accent3>
      <a:accent4>
        <a:srgbClr val="D5E24D"/>
      </a:accent4>
      <a:accent5>
        <a:srgbClr val="D48544"/>
      </a:accent5>
      <a:accent6>
        <a:srgbClr val="D1D1D1"/>
      </a:accent6>
      <a:hlink>
        <a:srgbClr val="9C9C9C"/>
      </a:hlink>
      <a:folHlink>
        <a:srgbClr val="4B4B4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EST Corporate Presentation Template" id="{A9E88C4D-77B0-4A40-99A3-DC030EBF20FF}" vid="{62DC52B9-32CE-45EC-8F82-2068B688B3A5}"/>
    </a:ext>
  </a:extLst>
</a:theme>
</file>

<file path=ppt/theme/theme2.xml><?xml version="1.0" encoding="utf-8"?>
<a:theme xmlns:a="http://schemas.openxmlformats.org/drawingml/2006/main" name="Case Study Desig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QUEST CORPORATE TEMPLATE FONTS">
      <a:majorFont>
        <a:latin typeface="PF DinText Pro Medium"/>
        <a:ea typeface=""/>
        <a:cs typeface=""/>
      </a:majorFont>
      <a:minorFont>
        <a:latin typeface="PF Din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a:themeElements>
    <a:clrScheme name="QUEST QUEST">
      <a:dk1>
        <a:srgbClr val="000000"/>
      </a:dk1>
      <a:lt1>
        <a:srgbClr val="FFFFFF"/>
      </a:lt1>
      <a:dk2>
        <a:srgbClr val="0070C0"/>
      </a:dk2>
      <a:lt2>
        <a:srgbClr val="E5E5E5"/>
      </a:lt2>
      <a:accent1>
        <a:srgbClr val="373435"/>
      </a:accent1>
      <a:accent2>
        <a:srgbClr val="0081B8"/>
      </a:accent2>
      <a:accent3>
        <a:srgbClr val="606062"/>
      </a:accent3>
      <a:accent4>
        <a:srgbClr val="A9ABAE"/>
      </a:accent4>
      <a:accent5>
        <a:srgbClr val="E2E3E4"/>
      </a:accent5>
      <a:accent6>
        <a:srgbClr val="E2E3E4"/>
      </a:accent6>
      <a:hlink>
        <a:srgbClr val="0072BF"/>
      </a:hlink>
      <a:folHlink>
        <a:srgbClr val="7F7F7F"/>
      </a:folHlink>
    </a:clrScheme>
    <a:fontScheme name="Quest 2014">
      <a:majorFont>
        <a:latin typeface="PF DinText Pro"/>
        <a:ea typeface=""/>
        <a:cs typeface=""/>
      </a:majorFont>
      <a:minorFont>
        <a:latin typeface="PF DinText Pro"/>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EST Corporate Presentation Template" id="{A9E88C4D-77B0-4A40-99A3-DC030EBF20FF}" vid="{62DC52B9-32CE-45EC-8F82-2068B688B3A5}"/>
    </a:ext>
  </a:extLst>
</a:theme>
</file>

<file path=ppt/theme/theme4.xml><?xml version="1.0" encoding="utf-8"?>
<a:theme xmlns:a="http://schemas.openxmlformats.org/drawingml/2006/main" name="1_QuEST Corporate Template">
  <a:themeElements>
    <a:clrScheme name="QUEST QUEST">
      <a:dk1>
        <a:srgbClr val="000000"/>
      </a:dk1>
      <a:lt1>
        <a:srgbClr val="FFFFFF"/>
      </a:lt1>
      <a:dk2>
        <a:srgbClr val="0070C0"/>
      </a:dk2>
      <a:lt2>
        <a:srgbClr val="E5E5E5"/>
      </a:lt2>
      <a:accent1>
        <a:srgbClr val="373435"/>
      </a:accent1>
      <a:accent2>
        <a:srgbClr val="0081B8"/>
      </a:accent2>
      <a:accent3>
        <a:srgbClr val="606062"/>
      </a:accent3>
      <a:accent4>
        <a:srgbClr val="A9ABAE"/>
      </a:accent4>
      <a:accent5>
        <a:srgbClr val="E2E3E4"/>
      </a:accent5>
      <a:accent6>
        <a:srgbClr val="E2E3E4"/>
      </a:accent6>
      <a:hlink>
        <a:srgbClr val="0072BF"/>
      </a:hlink>
      <a:folHlink>
        <a:srgbClr val="7F7F7F"/>
      </a:folHlink>
    </a:clrScheme>
    <a:fontScheme name="Quest 2014">
      <a:majorFont>
        <a:latin typeface="PF DinText Pro"/>
        <a:ea typeface=""/>
        <a:cs typeface=""/>
      </a:majorFont>
      <a:minorFont>
        <a:latin typeface="PF DinText Pro"/>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QUEST Corporate Presentation Template" id="{A9E88C4D-77B0-4A40-99A3-DC030EBF20FF}" vid="{62DC52B9-32CE-45EC-8F82-2068B688B3A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18</TotalTime>
  <Words>442</Words>
  <Application>Microsoft Office PowerPoint</Application>
  <PresentationFormat>Widescreen</PresentationFormat>
  <Paragraphs>71</Paragraphs>
  <Slides>9</Slides>
  <Notes>8</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9</vt:i4>
      </vt:variant>
    </vt:vector>
  </HeadingPairs>
  <TitlesOfParts>
    <vt:vector size="26" baseType="lpstr">
      <vt:lpstr>Adobe Arabic</vt:lpstr>
      <vt:lpstr>Adobe Fan Heiti Std B</vt:lpstr>
      <vt:lpstr>Arial</vt:lpstr>
      <vt:lpstr>Calibri</vt:lpstr>
      <vt:lpstr>Courier New</vt:lpstr>
      <vt:lpstr>PF Din Text Comp Pro Medium</vt:lpstr>
      <vt:lpstr>PF Din Text Cond Pro Medium</vt:lpstr>
      <vt:lpstr>PF DinText Pro</vt:lpstr>
      <vt:lpstr>PF DinText Pro Medium</vt:lpstr>
      <vt:lpstr>PF DinText Pro Thin </vt:lpstr>
      <vt:lpstr>Trebuchet MS</vt:lpstr>
      <vt:lpstr>Wingdings</vt:lpstr>
      <vt:lpstr>Wingdings 3</vt:lpstr>
      <vt:lpstr>QuEST Corporate Template</vt:lpstr>
      <vt:lpstr>Case Study Designs</vt:lpstr>
      <vt:lpstr>Blank</vt:lpstr>
      <vt:lpstr>1_QuEST Corporate Template</vt:lpstr>
      <vt:lpstr>PowerPoint Presentation</vt:lpstr>
      <vt:lpstr>PowerPoint Presentation</vt:lpstr>
      <vt:lpstr>Scope</vt:lpstr>
      <vt:lpstr>System Architecture</vt:lpstr>
      <vt:lpstr>Business Case</vt:lpstr>
      <vt:lpstr>Learning Points</vt:lpstr>
      <vt:lpstr>Technology Choices</vt:lpstr>
      <vt:lpstr>The Experience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Jose.George@quest-global.com</dc:creator>
  <cp:lastModifiedBy>Unni Sankar</cp:lastModifiedBy>
  <cp:revision>13</cp:revision>
  <dcterms:created xsi:type="dcterms:W3CDTF">2018-02-09T09:23:18Z</dcterms:created>
  <dcterms:modified xsi:type="dcterms:W3CDTF">2019-02-13T07:01:45Z</dcterms:modified>
</cp:coreProperties>
</file>