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35"/>
  </p:notesMasterIdLst>
  <p:sldIdLst>
    <p:sldId id="256" r:id="rId5"/>
    <p:sldId id="2146847054" r:id="rId6"/>
    <p:sldId id="262" r:id="rId7"/>
    <p:sldId id="265" r:id="rId8"/>
    <p:sldId id="2146847059" r:id="rId9"/>
    <p:sldId id="2146847060" r:id="rId10"/>
    <p:sldId id="2146847064" r:id="rId11"/>
    <p:sldId id="2146847057" r:id="rId12"/>
    <p:sldId id="2146847061" r:id="rId13"/>
    <p:sldId id="2146847062" r:id="rId14"/>
    <p:sldId id="2146847063" r:id="rId15"/>
    <p:sldId id="267" r:id="rId16"/>
    <p:sldId id="2146847065" r:id="rId17"/>
    <p:sldId id="2146847066" r:id="rId18"/>
    <p:sldId id="2146847068" r:id="rId19"/>
    <p:sldId id="2146847069" r:id="rId20"/>
    <p:sldId id="2146847070" r:id="rId21"/>
    <p:sldId id="2146847071" r:id="rId22"/>
    <p:sldId id="2146847072" r:id="rId23"/>
    <p:sldId id="2146847073" r:id="rId24"/>
    <p:sldId id="2146847074" r:id="rId25"/>
    <p:sldId id="2146847075" r:id="rId26"/>
    <p:sldId id="2146847076" r:id="rId27"/>
    <p:sldId id="2146847079" r:id="rId28"/>
    <p:sldId id="2146847080" r:id="rId29"/>
    <p:sldId id="2146847067" r:id="rId30"/>
    <p:sldId id="268" r:id="rId31"/>
    <p:sldId id="2146847055" r:id="rId32"/>
    <p:sldId id="269" r:id="rId33"/>
    <p:sldId id="25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hnureddy10.github.io/FWD-MOVIE-RATING-REVIEW-PLATFORM/" TargetMode="External"/><Relationship Id="rId2" Type="http://schemas.openxmlformats.org/officeDocument/2006/relationships/hyperlink" Target="https://github.com/vishnureddy10/FWD-MOVIE-RATING-REVIEW-PLATFORM.git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hemoviedb.org/" TargetMode="External"/><Relationship Id="rId2" Type="http://schemas.openxmlformats.org/officeDocument/2006/relationships/hyperlink" Target="http://www.omdbap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10.1145/371920.37207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973" y="922748"/>
            <a:ext cx="10776054" cy="1063213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MOVIE RATING &amp; REVIEW PLATFORM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61585" y="3814839"/>
            <a:ext cx="7980183" cy="1420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1.SUREDDYVISHNUREDDY,BHASKAR ENGINEERING COLLEGE  -COMPUTER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D114-820C-4A9C-B034-2E41E053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848D47-69C5-4DDF-A756-4808348200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5221" y="1455144"/>
            <a:ext cx="1126155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 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Movie search works correctly.</a:t>
            </a: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Ratings &amp; reviews saved in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LocalStorage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 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design on desktop </a:t>
            </a: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Smooth animations and hover effects.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 connection with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OMDb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RapidAPI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 for invalid searches.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5378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49BBF-1B57-4B2A-A413-7436233B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Deployment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AB4AF-BE72-42E5-BC88-F65427AC1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771" y="1482520"/>
            <a:ext cx="11029615" cy="4673324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Hosting Options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Pages (static hosting).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eplit</a:t>
            </a:r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HTML, CSS, JS files.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API keys (secure handling in backend – future scope).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 &amp; share live link with users.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447468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30" y="1036878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C16C5-94F1-4413-9349-A57A450F2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2227254"/>
            <a:ext cx="8046244" cy="39454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D7145B-6AC3-4732-A0CE-8775D964A49F}"/>
              </a:ext>
            </a:extLst>
          </p:cNvPr>
          <p:cNvSpPr txBox="1"/>
          <p:nvPr/>
        </p:nvSpPr>
        <p:spPr>
          <a:xfrm>
            <a:off x="469490" y="1712548"/>
            <a:ext cx="1125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Index.html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73E3C8-F4E8-4BAE-BEF7-92A2CCDF06D2}"/>
              </a:ext>
            </a:extLst>
          </p:cNvPr>
          <p:cNvSpPr txBox="1"/>
          <p:nvPr/>
        </p:nvSpPr>
        <p:spPr>
          <a:xfrm>
            <a:off x="585788" y="1000125"/>
            <a:ext cx="111442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STYLE.CSS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C16C4F-9DBC-4095-89F1-67F71B65E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1479712"/>
            <a:ext cx="10172699" cy="460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9729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903F82-D24E-44C7-ADF5-512109753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4" y="908460"/>
            <a:ext cx="9615488" cy="540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90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0C5CBA-D673-4784-B741-C974A1BBA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786189"/>
            <a:ext cx="9915525" cy="557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826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0D57EC-2DA9-40FB-BC1D-7084A3FE4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917223"/>
            <a:ext cx="9877425" cy="555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7889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6D1874-291C-4425-AB38-011CA41EA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321" y="800100"/>
            <a:ext cx="9880218" cy="555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9803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DF247F-C5C4-484C-B88C-60235425E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428771"/>
            <a:ext cx="9034462" cy="50794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7E7D7E-97BC-413E-99CC-71B42096708D}"/>
              </a:ext>
            </a:extLst>
          </p:cNvPr>
          <p:cNvSpPr txBox="1"/>
          <p:nvPr/>
        </p:nvSpPr>
        <p:spPr>
          <a:xfrm>
            <a:off x="600076" y="814388"/>
            <a:ext cx="1143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SCRIPT.JS CODE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206836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04779-B71C-4563-A9D5-C99B29AAD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81" y="817002"/>
            <a:ext cx="9291637" cy="522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656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68D5D5-4380-4D7D-BF6E-3355A003D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39" y="785813"/>
            <a:ext cx="10034921" cy="564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575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6AABF0-6B52-4E05-A53F-66B3F6974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291" y="685801"/>
            <a:ext cx="10289045" cy="578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79817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10B005-74AA-4C09-9385-81054B3DD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70" y="771525"/>
            <a:ext cx="9907859" cy="557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25276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40CFC7-256C-456C-AEB7-3936B6BE2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02" y="685801"/>
            <a:ext cx="10187395" cy="572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86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4A7FE6-6EAB-4296-A296-D934010BC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755" y="825521"/>
            <a:ext cx="9261332" cy="520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60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FDD2C9-576E-4054-9DB1-AAEE5FBF4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965245"/>
            <a:ext cx="6448424" cy="362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28280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8421CD-D2FF-43FD-AC9C-5EFE1DE66090}"/>
              </a:ext>
            </a:extLst>
          </p:cNvPr>
          <p:cNvSpPr txBox="1"/>
          <p:nvPr/>
        </p:nvSpPr>
        <p:spPr>
          <a:xfrm>
            <a:off x="400050" y="1843087"/>
            <a:ext cx="1167288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Attach your Git-hub link :</a:t>
            </a:r>
            <a:r>
              <a:rPr lang="en-US" sz="2800" b="1" dirty="0">
                <a:hlinkClick r:id="rId2"/>
              </a:rPr>
              <a:t>https://github.com/vishnureddy10/FWD-MOVIE-RATING-REVIEW-</a:t>
            </a:r>
            <a:r>
              <a:rPr lang="en-US" sz="2800" b="1" dirty="0" err="1">
                <a:hlinkClick r:id="rId2"/>
              </a:rPr>
              <a:t>PLATFORM.git</a:t>
            </a:r>
            <a:endParaRPr lang="en-US" sz="2800" b="1" dirty="0">
              <a:ea typeface="+mn-lt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ea typeface="+mn-lt"/>
              <a:cs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ea typeface="+mn-lt"/>
                <a:cs typeface="+mn-lt"/>
              </a:rPr>
              <a:t>Deployment Link :</a:t>
            </a:r>
            <a:r>
              <a:rPr lang="en-IN" sz="2800" b="1" u="sng" dirty="0">
                <a:hlinkClick r:id="rId3"/>
              </a:rPr>
              <a:t>https://vishnureddy10.github.io/FWD-MOVIE-RATING-REVIEW-PLATFORM/</a:t>
            </a:r>
            <a:endParaRPr lang="en-US" sz="28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79004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35756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3339" y="2225850"/>
            <a:ext cx="11818661" cy="240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Rating &amp; Review Platform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successfully provides a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centralized, user-friendly space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movie enthusiasts to: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 movies with verified details,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authentic ratings and personal reviews,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integrating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frontend technologies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(HTML, CSS, JavaScript, React),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support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OMDb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IMDb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RapidAPI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features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(star ratings, reviews, search, and filters), the platform enhances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usability, and engagement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C257E89-1970-4320-BBD4-5D157BDC81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9970" y="2206010"/>
            <a:ext cx="6079443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Adding social login &amp; user profiles,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AI-based movie recommendations,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 for trending movies,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Cloud-based backend for global access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882651"/>
            <a:ext cx="11029616" cy="684523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57362"/>
            <a:ext cx="11029615" cy="4217987"/>
          </a:xfrm>
        </p:spPr>
        <p:txBody>
          <a:bodyPr>
            <a:normAutofit lnSpcReduction="10000"/>
          </a:bodyPr>
          <a:lstStyle/>
          <a:p>
            <a:pPr marL="305435" indent="-305435"/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List and site relevant sources, research papers, and articles that were instrumental in developing the proposed solution</a:t>
            </a:r>
          </a:p>
          <a:p>
            <a:pPr marL="305435" indent="-305435"/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OMDb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API. (n.d.). </a:t>
            </a:r>
            <a:r>
              <a:rPr lang="en-US" altLang="en-US" sz="2400" i="1" dirty="0" err="1">
                <a:solidFill>
                  <a:schemeClr val="tx1"/>
                </a:solidFill>
                <a:latin typeface="Arial" panose="020B0604020202020204" pitchFamily="34" charset="0"/>
              </a:rPr>
              <a:t>OMDb</a:t>
            </a:r>
            <a:r>
              <a:rPr lang="en-US" altLang="en-US" sz="2400" i="1" dirty="0">
                <a:solidFill>
                  <a:schemeClr val="tx1"/>
                </a:solidFill>
                <a:latin typeface="Arial" panose="020B0604020202020204" pitchFamily="34" charset="0"/>
              </a:rPr>
              <a:t> API (Open Movie Database)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. Retrieved from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http://www.omdbapi.com/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05435" indent="-305435"/>
            <a:r>
              <a:rPr lang="en-US" sz="2400" dirty="0"/>
              <a:t>The Movie Database (</a:t>
            </a:r>
            <a:r>
              <a:rPr lang="en-US" sz="2400" dirty="0" err="1"/>
              <a:t>TMDb</a:t>
            </a:r>
            <a:r>
              <a:rPr lang="en-US" sz="2400" dirty="0"/>
              <a:t>). (n.d.). </a:t>
            </a:r>
            <a:r>
              <a:rPr lang="en-US" sz="2400" i="1" dirty="0" err="1"/>
              <a:t>TMDb</a:t>
            </a:r>
            <a:r>
              <a:rPr lang="en-US" sz="2400" i="1" dirty="0"/>
              <a:t> API documentation</a:t>
            </a:r>
            <a:r>
              <a:rPr lang="en-US" sz="2400" dirty="0"/>
              <a:t>. Retrieved from </a:t>
            </a:r>
            <a:r>
              <a:rPr lang="en-US" sz="2400" dirty="0">
                <a:hlinkClick r:id="rId3"/>
              </a:rPr>
              <a:t>https://developer.themoviedb.org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05435" indent="-305435"/>
            <a:r>
              <a:rPr lang="en-US" sz="2400" i="1" dirty="0"/>
              <a:t>Item-based collaborative filtering recommendation algorithms</a:t>
            </a:r>
            <a:r>
              <a:rPr lang="en-US" sz="2400" dirty="0"/>
              <a:t>. Proceedings of the 10th International World Wide Web Conference. Retrieved from </a:t>
            </a:r>
            <a:r>
              <a:rPr lang="en-US" sz="2400" dirty="0">
                <a:hlinkClick r:id="rId4"/>
              </a:rPr>
              <a:t>https://dl.acm.org/doi/10.1145/371920.372071</a:t>
            </a:r>
            <a:endParaRPr lang="en-IN" sz="2400" dirty="0">
              <a:solidFill>
                <a:srgbClr val="0F0F0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028584"/>
            <a:ext cx="10234445" cy="253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/>
              <a:t>Movie enthusiasts often struggle to find a reliable platform where they can </a:t>
            </a:r>
            <a:r>
              <a:rPr lang="en-US" sz="1800" b="1" dirty="0"/>
              <a:t>discover movies</a:t>
            </a:r>
            <a:r>
              <a:rPr lang="en-US" sz="1800" dirty="0"/>
              <a:t>, </a:t>
            </a:r>
            <a:r>
              <a:rPr lang="en-US" sz="1800" b="1" dirty="0"/>
              <a:t>share honest reviews</a:t>
            </a:r>
            <a:r>
              <a:rPr lang="en-US" sz="1800" dirty="0"/>
              <a:t>, and </a:t>
            </a:r>
            <a:r>
              <a:rPr lang="en-US" sz="1800" b="1" dirty="0"/>
              <a:t>rate films</a:t>
            </a:r>
            <a:r>
              <a:rPr lang="en-US" sz="1800" dirty="0"/>
              <a:t> based on their personal experiences. </a:t>
            </a: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/>
              <a:t>This platform shows movie info and allows users to rate and comment. It fosters engagement and helps users decide what to watch.</a:t>
            </a: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/>
              <a:t>While there are multiple sources of movie information online, most lack a </a:t>
            </a:r>
            <a:r>
              <a:rPr lang="en-US" sz="1800" b="1" dirty="0"/>
              <a:t>community-driven space</a:t>
            </a:r>
            <a:r>
              <a:rPr lang="en-US" sz="1800" dirty="0"/>
              <a:t> that combines accurate movie details with </a:t>
            </a:r>
            <a:r>
              <a:rPr lang="en-US" sz="1800" b="1" dirty="0"/>
              <a:t>user-generated ratings and discussions</a:t>
            </a:r>
            <a:r>
              <a:rPr lang="en-US" sz="1800" dirty="0"/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1464" y="1192868"/>
            <a:ext cx="7129462" cy="5992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Technologies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IN" sz="1800" b="1" dirty="0"/>
              <a:t>HTML5</a:t>
            </a:r>
            <a:endParaRPr lang="en-IN" sz="1800" dirty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/>
              <a:t>Provides structure for movie hub pages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/>
              <a:t>Elements: search bar, movie cards, reviews section</a:t>
            </a:r>
          </a:p>
          <a:p>
            <a:pPr algn="just">
              <a:lnSpc>
                <a:spcPct val="150000"/>
              </a:lnSpc>
            </a:pPr>
            <a:r>
              <a:rPr lang="en-IN" sz="1800" b="1" dirty="0"/>
              <a:t>CSS3</a:t>
            </a:r>
            <a:endParaRPr lang="en-IN" sz="1800" dirty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/>
              <a:t>Styling, dark mode theme, responsive grid layout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/>
              <a:t>Hover effects &amp; transitions for interactivity</a:t>
            </a:r>
          </a:p>
          <a:p>
            <a:pPr algn="just">
              <a:lnSpc>
                <a:spcPct val="150000"/>
              </a:lnSpc>
            </a:pPr>
            <a:r>
              <a:rPr lang="en-IN" sz="1800" b="1" dirty="0"/>
              <a:t>JavaScript (ES6+)</a:t>
            </a:r>
            <a:endParaRPr lang="en-IN" sz="1800" dirty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/>
              <a:t>Dynamic behaviour (search movies, handle clicks, star ratings)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/>
              <a:t>DOM manipulation for updating reviews in real-time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36C01F-84E6-4F1F-9534-39102707CA43}"/>
              </a:ext>
            </a:extLst>
          </p:cNvPr>
          <p:cNvSpPr txBox="1"/>
          <p:nvPr/>
        </p:nvSpPr>
        <p:spPr>
          <a:xfrm>
            <a:off x="214313" y="828675"/>
            <a:ext cx="11815762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Integration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 err="1"/>
              <a:t>OMDb</a:t>
            </a:r>
            <a:r>
              <a:rPr lang="en-IN" b="1" dirty="0"/>
              <a:t> API</a:t>
            </a:r>
            <a:endParaRPr lang="en-I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Fetches movie details (title, year, poster, IMDb ID)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Used for real-time search results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IMDb Rapid-API (News API)</a:t>
            </a:r>
            <a:endParaRPr lang="en-I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Fetches latest celebrity &amp; movie news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Displays updates within platform</a:t>
            </a:r>
            <a:endParaRPr lang="en-US" b="1" dirty="0"/>
          </a:p>
          <a:p>
            <a:pPr lvl="1"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Storage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 err="1"/>
              <a:t>LocalStorage</a:t>
            </a:r>
            <a:r>
              <a:rPr lang="en-US" dirty="0"/>
              <a:t> (client-side storage)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Stores user reviews &amp; ratings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 persists even after page reload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JSON format used for storing review objects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212836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A319-8F81-47BB-AF5E-8358C727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4" y="525693"/>
            <a:ext cx="11029616" cy="530296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83283-2B11-4C95-9FF8-3DC1EAEAD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26" y="1235242"/>
            <a:ext cx="11373854" cy="5622758"/>
          </a:xfrm>
        </p:spPr>
        <p:txBody>
          <a:bodyPr>
            <a:normAutofit fontScale="55000" lnSpcReduction="20000"/>
          </a:bodyPr>
          <a:lstStyle/>
          <a:p>
            <a:pPr marL="342900" indent="-342900" algn="just">
              <a:lnSpc>
                <a:spcPct val="160000"/>
              </a:lnSpc>
              <a:buFont typeface="+mj-lt"/>
              <a:buAutoNum type="arabicPeriod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(User Search/Interaction)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enters a movie name in the search bar.</a:t>
            </a:r>
          </a:p>
          <a:p>
            <a:pPr marL="342900" indent="-342900" algn="just">
              <a:lnSpc>
                <a:spcPct val="160000"/>
              </a:lnSpc>
              <a:buFont typeface="+mj-lt"/>
              <a:buAutoNum type="arabicPeriod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Request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OMDb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fetches movie details.</a:t>
            </a:r>
          </a:p>
          <a:p>
            <a:pPr lvl="1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IMDb Rapid-API fetches latest news.</a:t>
            </a:r>
          </a:p>
          <a:p>
            <a:pPr marL="342900" indent="-342900" algn="just">
              <a:lnSpc>
                <a:spcPct val="160000"/>
              </a:lnSpc>
              <a:buFont typeface="+mj-lt"/>
              <a:buAutoNum type="arabicPeriod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movie title, poster, year, ID.</a:t>
            </a:r>
          </a:p>
          <a:p>
            <a:pPr lvl="1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star ratings &amp; reviews.</a:t>
            </a:r>
          </a:p>
          <a:p>
            <a:pPr marL="342900" indent="-342900" algn="just">
              <a:lnSpc>
                <a:spcPct val="160000"/>
              </a:lnSpc>
              <a:buFont typeface="+mj-lt"/>
              <a:buAutoNum type="arabicPeriod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Reviews &amp; ratings stored in Local Storage.</a:t>
            </a:r>
          </a:p>
          <a:p>
            <a:pPr marL="342900" indent="-342900" algn="just">
              <a:lnSpc>
                <a:spcPct val="160000"/>
              </a:lnSpc>
              <a:buFont typeface="+mj-lt"/>
              <a:buAutoNum type="arabicPeriod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(Display UI)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Movies displayed with poster, details, ratings &amp; reviews.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7160795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0A387-526E-4544-B1A7-D146F7FEA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05" y="625642"/>
            <a:ext cx="11145587" cy="87952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IN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Catalog</a:t>
            </a:r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Creation</a:t>
            </a:r>
            <a:b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073AC-7CAF-4AF0-90D8-63A45F6E1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05" y="1350153"/>
            <a:ext cx="11029615" cy="4673324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Movies fetched dynamically via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OMDb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Celebrity/movie news via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RapidAPI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Catalog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Poster, Title, Year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Star Rating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Reviews Section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50598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54F74-3042-4A5E-8AEE-E246153D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97481"/>
            <a:ext cx="11029616" cy="78953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 Features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49051D-8C23-4DAE-8C8F-5A0B3CC01B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36204"/>
            <a:ext cx="686555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⭐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 Rating System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(hover, click, highlight stars)</a:t>
            </a: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Ratings stored in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LocalStorage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📝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Submission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Prompt-based input from user</a:t>
            </a: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Instantly updates review section</a:t>
            </a:r>
          </a:p>
          <a:p>
            <a:pPr mar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🔍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Functionality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Movie search using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OMDb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</a:t>
            </a: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results dynamically in grid layout</a:t>
            </a:r>
          </a:p>
          <a:p>
            <a:pPr mar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📰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Latest News Integration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 trending celebrity/movie news via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RapidAPI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773560"/>
      </p:ext>
    </p:extLst>
  </p:cSld>
  <p:clrMapOvr>
    <a:masterClrMapping/>
  </p:clrMapOvr>
  <p:transition spd="slow">
    <p:wheel spokes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7E6ADF-A797-404A-9885-9F9624ADF101}"/>
              </a:ext>
            </a:extLst>
          </p:cNvPr>
          <p:cNvSpPr txBox="1"/>
          <p:nvPr/>
        </p:nvSpPr>
        <p:spPr>
          <a:xfrm>
            <a:off x="449179" y="930442"/>
            <a:ext cx="11470105" cy="4751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b="1" dirty="0">
                <a:solidFill>
                  <a:schemeClr val="accent1"/>
                </a:solidFill>
                <a:latin typeface="Arial" panose="020B0604020202020204" pitchFamily="34" charset="0"/>
              </a:rPr>
              <a:t>Frontend Design</a:t>
            </a:r>
            <a:r>
              <a:rPr lang="en-US" altLang="en-US" dirty="0">
                <a:latin typeface="Arial" panose="020B0604020202020204" pitchFamily="34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HTML5</a:t>
            </a:r>
            <a:endParaRPr lang="en-IN" dirty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Provides structure for movie hub pages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Elements: search bar, movie cards, reviews section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CSS3</a:t>
            </a:r>
            <a:endParaRPr lang="en-IN" dirty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Styling, dark mode theme, responsive grid layout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Hover effects &amp; transitions for interactivity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JavaScript (ES6+)</a:t>
            </a:r>
            <a:endParaRPr lang="en-IN" dirty="0"/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Dynamic behaviour (search movies, handle clicks, star ratings)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DOM manipulation for updating reviews in real-time</a:t>
            </a:r>
          </a:p>
          <a:p>
            <a:pPr algn="just">
              <a:lnSpc>
                <a:spcPct val="150000"/>
              </a:lnSpc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156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427</TotalTime>
  <Words>816</Words>
  <Application>Microsoft Office PowerPoint</Application>
  <PresentationFormat>Widescreen</PresentationFormat>
  <Paragraphs>140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MOVIE RATING &amp; REVIEW PLATFORM</vt:lpstr>
      <vt:lpstr>OUTLINE</vt:lpstr>
      <vt:lpstr>Problem Statement</vt:lpstr>
      <vt:lpstr>System  Approach</vt:lpstr>
      <vt:lpstr>PowerPoint Presentation</vt:lpstr>
      <vt:lpstr>Algorithm &amp; Deployment</vt:lpstr>
      <vt:lpstr>Product Catalog Creation </vt:lpstr>
      <vt:lpstr>User Interaction Features </vt:lpstr>
      <vt:lpstr>PowerPoint Presentation</vt:lpstr>
      <vt:lpstr>Testing</vt:lpstr>
      <vt:lpstr>Deployment</vt:lpstr>
      <vt:lpstr>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vishnu</cp:lastModifiedBy>
  <cp:revision>67</cp:revision>
  <dcterms:created xsi:type="dcterms:W3CDTF">2021-05-26T16:50:10Z</dcterms:created>
  <dcterms:modified xsi:type="dcterms:W3CDTF">2025-10-01T14:39:58Z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