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2" r:id="rId9"/>
    <p:sldId id="267" r:id="rId10"/>
    <p:sldId id="266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8FF04-05A4-4FFA-A812-44E6932D670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365141-1603-4A6A-AA47-F2DCDFCA0FF0}">
      <dgm:prSet phldrT="[Text]"/>
      <dgm:spPr/>
      <dgm:t>
        <a:bodyPr/>
        <a:lstStyle/>
        <a:p>
          <a:r>
            <a:rPr lang="en-US" dirty="0"/>
            <a:t>private</a:t>
          </a:r>
          <a:endParaRPr lang="en-IN" dirty="0"/>
        </a:p>
      </dgm:t>
    </dgm:pt>
    <dgm:pt modelId="{F73ED1DD-474A-48F6-847F-A82DCC273275}" type="parTrans" cxnId="{42EE9223-2F44-46D8-8418-0A09342A1BA0}">
      <dgm:prSet/>
      <dgm:spPr/>
      <dgm:t>
        <a:bodyPr/>
        <a:lstStyle/>
        <a:p>
          <a:endParaRPr lang="en-IN"/>
        </a:p>
      </dgm:t>
    </dgm:pt>
    <dgm:pt modelId="{797016E4-2BC4-440F-8D0F-64F143543667}" type="sibTrans" cxnId="{42EE9223-2F44-46D8-8418-0A09342A1BA0}">
      <dgm:prSet/>
      <dgm:spPr/>
      <dgm:t>
        <a:bodyPr/>
        <a:lstStyle/>
        <a:p>
          <a:endParaRPr lang="en-IN"/>
        </a:p>
      </dgm:t>
    </dgm:pt>
    <dgm:pt modelId="{F8845C18-E47D-4584-B043-3F71A5B19F2A}">
      <dgm:prSet phldrT="[Text]"/>
      <dgm:spPr/>
      <dgm:t>
        <a:bodyPr/>
        <a:lstStyle/>
        <a:p>
          <a:r>
            <a:rPr lang="en-US" dirty="0"/>
            <a:t>public</a:t>
          </a:r>
          <a:endParaRPr lang="en-IN" dirty="0"/>
        </a:p>
      </dgm:t>
    </dgm:pt>
    <dgm:pt modelId="{0AEB8FB6-961E-407F-8ED1-A25CCDCBFA2F}" type="parTrans" cxnId="{60094F14-FE1A-49AA-A956-AC2FF69D2B60}">
      <dgm:prSet/>
      <dgm:spPr/>
      <dgm:t>
        <a:bodyPr/>
        <a:lstStyle/>
        <a:p>
          <a:endParaRPr lang="en-IN"/>
        </a:p>
      </dgm:t>
    </dgm:pt>
    <dgm:pt modelId="{6A66B013-FD39-4352-A791-42C9FD6CACBA}" type="sibTrans" cxnId="{60094F14-FE1A-49AA-A956-AC2FF69D2B60}">
      <dgm:prSet/>
      <dgm:spPr/>
      <dgm:t>
        <a:bodyPr/>
        <a:lstStyle/>
        <a:p>
          <a:endParaRPr lang="en-IN"/>
        </a:p>
      </dgm:t>
    </dgm:pt>
    <dgm:pt modelId="{9B497449-BC3D-4FF3-BAB7-9D930FF5B711}">
      <dgm:prSet phldrT="[Text]"/>
      <dgm:spPr/>
      <dgm:t>
        <a:bodyPr/>
        <a:lstStyle/>
        <a:p>
          <a:r>
            <a:rPr lang="en-US" dirty="0"/>
            <a:t>PATIENT</a:t>
          </a:r>
          <a:endParaRPr lang="en-IN" dirty="0"/>
        </a:p>
      </dgm:t>
    </dgm:pt>
    <dgm:pt modelId="{6B9F479B-545B-45D8-A180-7E5B203A5DD7}" type="sibTrans" cxnId="{18D20C33-E895-45EC-9FEC-0394BF691747}">
      <dgm:prSet/>
      <dgm:spPr/>
      <dgm:t>
        <a:bodyPr/>
        <a:lstStyle/>
        <a:p>
          <a:endParaRPr lang="en-IN"/>
        </a:p>
      </dgm:t>
    </dgm:pt>
    <dgm:pt modelId="{D0979668-40AE-4E4A-996E-7487503ACD22}" type="parTrans" cxnId="{18D20C33-E895-45EC-9FEC-0394BF691747}">
      <dgm:prSet/>
      <dgm:spPr/>
      <dgm:t>
        <a:bodyPr/>
        <a:lstStyle/>
        <a:p>
          <a:endParaRPr lang="en-IN"/>
        </a:p>
      </dgm:t>
    </dgm:pt>
    <dgm:pt modelId="{AD8ECE64-F98C-44B2-8689-2F62C08E9F78}" type="pres">
      <dgm:prSet presAssocID="{C958FF04-05A4-4FFA-A812-44E6932D67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C850EC-5E92-4222-8316-B9651A22954F}" type="pres">
      <dgm:prSet presAssocID="{9B497449-BC3D-4FF3-BAB7-9D930FF5B711}" presName="root" presStyleCnt="0"/>
      <dgm:spPr/>
    </dgm:pt>
    <dgm:pt modelId="{4158DBA1-7183-4AEF-BDC8-32F4FC7D5ACB}" type="pres">
      <dgm:prSet presAssocID="{9B497449-BC3D-4FF3-BAB7-9D930FF5B711}" presName="rootComposite" presStyleCnt="0"/>
      <dgm:spPr/>
    </dgm:pt>
    <dgm:pt modelId="{E8F6B7EB-E434-42A1-AC19-1C3B80B21695}" type="pres">
      <dgm:prSet presAssocID="{9B497449-BC3D-4FF3-BAB7-9D930FF5B711}" presName="rootText" presStyleLbl="node1" presStyleIdx="0" presStyleCnt="1" custLinFactNeighborX="-1412" custLinFactNeighborY="1731"/>
      <dgm:spPr/>
    </dgm:pt>
    <dgm:pt modelId="{ACFAF6B6-CFF4-4D40-8DEE-6822A2D44D2E}" type="pres">
      <dgm:prSet presAssocID="{9B497449-BC3D-4FF3-BAB7-9D930FF5B711}" presName="rootConnector" presStyleLbl="node1" presStyleIdx="0" presStyleCnt="1"/>
      <dgm:spPr/>
    </dgm:pt>
    <dgm:pt modelId="{2AE196D2-9A6B-4508-868B-4E599EAE2C55}" type="pres">
      <dgm:prSet presAssocID="{9B497449-BC3D-4FF3-BAB7-9D930FF5B711}" presName="childShape" presStyleCnt="0"/>
      <dgm:spPr/>
    </dgm:pt>
    <dgm:pt modelId="{0C145AA3-FF8E-468F-B0BA-3717B0BF9228}" type="pres">
      <dgm:prSet presAssocID="{F73ED1DD-474A-48F6-847F-A82DCC273275}" presName="Name13" presStyleLbl="parChTrans1D2" presStyleIdx="0" presStyleCnt="2"/>
      <dgm:spPr/>
    </dgm:pt>
    <dgm:pt modelId="{0FF53D5E-D7F3-4DB8-920F-4759A7B095EE}" type="pres">
      <dgm:prSet presAssocID="{4F365141-1603-4A6A-AA47-F2DCDFCA0FF0}" presName="childText" presStyleLbl="bgAcc1" presStyleIdx="0" presStyleCnt="2">
        <dgm:presLayoutVars>
          <dgm:bulletEnabled val="1"/>
        </dgm:presLayoutVars>
      </dgm:prSet>
      <dgm:spPr/>
    </dgm:pt>
    <dgm:pt modelId="{57D1F8ED-607C-4B56-9176-40AD3AAEBE8A}" type="pres">
      <dgm:prSet presAssocID="{0AEB8FB6-961E-407F-8ED1-A25CCDCBFA2F}" presName="Name13" presStyleLbl="parChTrans1D2" presStyleIdx="1" presStyleCnt="2"/>
      <dgm:spPr/>
    </dgm:pt>
    <dgm:pt modelId="{AF40602A-D016-4712-B7D0-97473D97FCD5}" type="pres">
      <dgm:prSet presAssocID="{F8845C18-E47D-4584-B043-3F71A5B19F2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60094F14-FE1A-49AA-A956-AC2FF69D2B60}" srcId="{9B497449-BC3D-4FF3-BAB7-9D930FF5B711}" destId="{F8845C18-E47D-4584-B043-3F71A5B19F2A}" srcOrd="1" destOrd="0" parTransId="{0AEB8FB6-961E-407F-8ED1-A25CCDCBFA2F}" sibTransId="{6A66B013-FD39-4352-A791-42C9FD6CACBA}"/>
    <dgm:cxn modelId="{42EE9223-2F44-46D8-8418-0A09342A1BA0}" srcId="{9B497449-BC3D-4FF3-BAB7-9D930FF5B711}" destId="{4F365141-1603-4A6A-AA47-F2DCDFCA0FF0}" srcOrd="0" destOrd="0" parTransId="{F73ED1DD-474A-48F6-847F-A82DCC273275}" sibTransId="{797016E4-2BC4-440F-8D0F-64F143543667}"/>
    <dgm:cxn modelId="{9E952025-F487-45A5-82D8-4D1B1D2942E5}" type="presOf" srcId="{4F365141-1603-4A6A-AA47-F2DCDFCA0FF0}" destId="{0FF53D5E-D7F3-4DB8-920F-4759A7B095EE}" srcOrd="0" destOrd="0" presId="urn:microsoft.com/office/officeart/2005/8/layout/hierarchy3"/>
    <dgm:cxn modelId="{18D20C33-E895-45EC-9FEC-0394BF691747}" srcId="{C958FF04-05A4-4FFA-A812-44E6932D670D}" destId="{9B497449-BC3D-4FF3-BAB7-9D930FF5B711}" srcOrd="0" destOrd="0" parTransId="{D0979668-40AE-4E4A-996E-7487503ACD22}" sibTransId="{6B9F479B-545B-45D8-A180-7E5B203A5DD7}"/>
    <dgm:cxn modelId="{A2E1624F-781C-463A-B157-C436FFF81640}" type="presOf" srcId="{9B497449-BC3D-4FF3-BAB7-9D930FF5B711}" destId="{ACFAF6B6-CFF4-4D40-8DEE-6822A2D44D2E}" srcOrd="1" destOrd="0" presId="urn:microsoft.com/office/officeart/2005/8/layout/hierarchy3"/>
    <dgm:cxn modelId="{03087D8A-647D-443C-A074-A32C50E481DC}" type="presOf" srcId="{F73ED1DD-474A-48F6-847F-A82DCC273275}" destId="{0C145AA3-FF8E-468F-B0BA-3717B0BF9228}" srcOrd="0" destOrd="0" presId="urn:microsoft.com/office/officeart/2005/8/layout/hierarchy3"/>
    <dgm:cxn modelId="{939EDC9E-9E99-4F36-8866-C807358AD250}" type="presOf" srcId="{0AEB8FB6-961E-407F-8ED1-A25CCDCBFA2F}" destId="{57D1F8ED-607C-4B56-9176-40AD3AAEBE8A}" srcOrd="0" destOrd="0" presId="urn:microsoft.com/office/officeart/2005/8/layout/hierarchy3"/>
    <dgm:cxn modelId="{7267B7BA-84D8-4FF8-B90A-7E21E8DB7334}" type="presOf" srcId="{F8845C18-E47D-4584-B043-3F71A5B19F2A}" destId="{AF40602A-D016-4712-B7D0-97473D97FCD5}" srcOrd="0" destOrd="0" presId="urn:microsoft.com/office/officeart/2005/8/layout/hierarchy3"/>
    <dgm:cxn modelId="{4A6E15C7-B1AB-4FA8-A080-2869F1320B74}" type="presOf" srcId="{9B497449-BC3D-4FF3-BAB7-9D930FF5B711}" destId="{E8F6B7EB-E434-42A1-AC19-1C3B80B21695}" srcOrd="0" destOrd="0" presId="urn:microsoft.com/office/officeart/2005/8/layout/hierarchy3"/>
    <dgm:cxn modelId="{60D5D0DE-7800-43DD-9187-9EA00A2D39A2}" type="presOf" srcId="{C958FF04-05A4-4FFA-A812-44E6932D670D}" destId="{AD8ECE64-F98C-44B2-8689-2F62C08E9F78}" srcOrd="0" destOrd="0" presId="urn:microsoft.com/office/officeart/2005/8/layout/hierarchy3"/>
    <dgm:cxn modelId="{61B5E73F-4053-4E01-847F-ED387E2A3DD6}" type="presParOf" srcId="{AD8ECE64-F98C-44B2-8689-2F62C08E9F78}" destId="{FCC850EC-5E92-4222-8316-B9651A22954F}" srcOrd="0" destOrd="0" presId="urn:microsoft.com/office/officeart/2005/8/layout/hierarchy3"/>
    <dgm:cxn modelId="{6AB10401-2DA8-4A80-8816-07BF88DBAE22}" type="presParOf" srcId="{FCC850EC-5E92-4222-8316-B9651A22954F}" destId="{4158DBA1-7183-4AEF-BDC8-32F4FC7D5ACB}" srcOrd="0" destOrd="0" presId="urn:microsoft.com/office/officeart/2005/8/layout/hierarchy3"/>
    <dgm:cxn modelId="{9FCEE09F-FC63-4DA3-AE73-50B2334B05EA}" type="presParOf" srcId="{4158DBA1-7183-4AEF-BDC8-32F4FC7D5ACB}" destId="{E8F6B7EB-E434-42A1-AC19-1C3B80B21695}" srcOrd="0" destOrd="0" presId="urn:microsoft.com/office/officeart/2005/8/layout/hierarchy3"/>
    <dgm:cxn modelId="{0868100D-7861-4869-9A9F-9C5906E7EDE9}" type="presParOf" srcId="{4158DBA1-7183-4AEF-BDC8-32F4FC7D5ACB}" destId="{ACFAF6B6-CFF4-4D40-8DEE-6822A2D44D2E}" srcOrd="1" destOrd="0" presId="urn:microsoft.com/office/officeart/2005/8/layout/hierarchy3"/>
    <dgm:cxn modelId="{167F1DF7-0674-4FA3-B86F-9D8BD45DCC10}" type="presParOf" srcId="{FCC850EC-5E92-4222-8316-B9651A22954F}" destId="{2AE196D2-9A6B-4508-868B-4E599EAE2C55}" srcOrd="1" destOrd="0" presId="urn:microsoft.com/office/officeart/2005/8/layout/hierarchy3"/>
    <dgm:cxn modelId="{AC740C49-A186-405D-AD4F-6365DB09875A}" type="presParOf" srcId="{2AE196D2-9A6B-4508-868B-4E599EAE2C55}" destId="{0C145AA3-FF8E-468F-B0BA-3717B0BF9228}" srcOrd="0" destOrd="0" presId="urn:microsoft.com/office/officeart/2005/8/layout/hierarchy3"/>
    <dgm:cxn modelId="{DE94AFA2-3ED2-4F83-A11A-4FD87C26C6F5}" type="presParOf" srcId="{2AE196D2-9A6B-4508-868B-4E599EAE2C55}" destId="{0FF53D5E-D7F3-4DB8-920F-4759A7B095EE}" srcOrd="1" destOrd="0" presId="urn:microsoft.com/office/officeart/2005/8/layout/hierarchy3"/>
    <dgm:cxn modelId="{8A8F25EC-FB66-4217-BD85-243D26AFA35C}" type="presParOf" srcId="{2AE196D2-9A6B-4508-868B-4E599EAE2C55}" destId="{57D1F8ED-607C-4B56-9176-40AD3AAEBE8A}" srcOrd="2" destOrd="0" presId="urn:microsoft.com/office/officeart/2005/8/layout/hierarchy3"/>
    <dgm:cxn modelId="{60B18C58-FC98-4935-A8C2-A6648B59D08E}" type="presParOf" srcId="{2AE196D2-9A6B-4508-868B-4E599EAE2C55}" destId="{AF40602A-D016-4712-B7D0-97473D97FCD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8FF04-05A4-4FFA-A812-44E6932D670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836D68-B731-4380-AAC6-C27CD0029E50}">
      <dgm:prSet phldrT="[Text]"/>
      <dgm:spPr/>
      <dgm:t>
        <a:bodyPr/>
        <a:lstStyle/>
        <a:p>
          <a:r>
            <a:rPr lang="en-US" dirty="0"/>
            <a:t>ROOM</a:t>
          </a:r>
          <a:endParaRPr lang="en-IN" dirty="0"/>
        </a:p>
      </dgm:t>
    </dgm:pt>
    <dgm:pt modelId="{8AAAA394-5E44-4511-8F6F-9EF7C917D021}" type="parTrans" cxnId="{3A55F49E-A471-4100-A1FF-5BA5F3029C79}">
      <dgm:prSet/>
      <dgm:spPr/>
      <dgm:t>
        <a:bodyPr/>
        <a:lstStyle/>
        <a:p>
          <a:endParaRPr lang="en-IN"/>
        </a:p>
      </dgm:t>
    </dgm:pt>
    <dgm:pt modelId="{4DF108F9-B536-4081-9023-5B9E7A96B8C2}" type="sibTrans" cxnId="{3A55F49E-A471-4100-A1FF-5BA5F3029C79}">
      <dgm:prSet/>
      <dgm:spPr/>
      <dgm:t>
        <a:bodyPr/>
        <a:lstStyle/>
        <a:p>
          <a:endParaRPr lang="en-IN"/>
        </a:p>
      </dgm:t>
    </dgm:pt>
    <dgm:pt modelId="{C1A10E80-1321-4647-A02F-6E6640E18641}">
      <dgm:prSet phldrT="[Text]"/>
      <dgm:spPr/>
      <dgm:t>
        <a:bodyPr/>
        <a:lstStyle/>
        <a:p>
          <a:r>
            <a:rPr lang="en-US" dirty="0"/>
            <a:t>private</a:t>
          </a:r>
          <a:endParaRPr lang="en-IN" dirty="0"/>
        </a:p>
      </dgm:t>
    </dgm:pt>
    <dgm:pt modelId="{0C2A81F1-3C1B-4729-8143-89ADD96DD816}" type="parTrans" cxnId="{4D8FBD96-0B5E-4950-BA9B-AD5FF2A631EE}">
      <dgm:prSet/>
      <dgm:spPr/>
      <dgm:t>
        <a:bodyPr/>
        <a:lstStyle/>
        <a:p>
          <a:endParaRPr lang="en-IN"/>
        </a:p>
      </dgm:t>
    </dgm:pt>
    <dgm:pt modelId="{1FBC2C59-76C0-4BBC-925E-7A13F9587725}" type="sibTrans" cxnId="{4D8FBD96-0B5E-4950-BA9B-AD5FF2A631EE}">
      <dgm:prSet/>
      <dgm:spPr/>
      <dgm:t>
        <a:bodyPr/>
        <a:lstStyle/>
        <a:p>
          <a:endParaRPr lang="en-IN"/>
        </a:p>
      </dgm:t>
    </dgm:pt>
    <dgm:pt modelId="{89260E1D-3126-4F07-9F00-81ABEE401C66}">
      <dgm:prSet phldrT="[Text]"/>
      <dgm:spPr/>
      <dgm:t>
        <a:bodyPr/>
        <a:lstStyle/>
        <a:p>
          <a:r>
            <a:rPr lang="en-US" dirty="0"/>
            <a:t>public</a:t>
          </a:r>
          <a:endParaRPr lang="en-IN" dirty="0"/>
        </a:p>
      </dgm:t>
    </dgm:pt>
    <dgm:pt modelId="{61F515F6-BA18-40C9-B1A0-E28C2CA7A3E0}" type="parTrans" cxnId="{DEEC11D4-3B37-42D0-B3FD-926872D058E0}">
      <dgm:prSet/>
      <dgm:spPr/>
      <dgm:t>
        <a:bodyPr/>
        <a:lstStyle/>
        <a:p>
          <a:endParaRPr lang="en-IN"/>
        </a:p>
      </dgm:t>
    </dgm:pt>
    <dgm:pt modelId="{1525B71A-0B3B-46A2-9493-1F8BD6251D6F}" type="sibTrans" cxnId="{DEEC11D4-3B37-42D0-B3FD-926872D058E0}">
      <dgm:prSet/>
      <dgm:spPr/>
      <dgm:t>
        <a:bodyPr/>
        <a:lstStyle/>
        <a:p>
          <a:endParaRPr lang="en-IN"/>
        </a:p>
      </dgm:t>
    </dgm:pt>
    <dgm:pt modelId="{9B497449-BC3D-4FF3-BAB7-9D930FF5B711}">
      <dgm:prSet phldrT="[Text]"/>
      <dgm:spPr/>
      <dgm:t>
        <a:bodyPr/>
        <a:lstStyle/>
        <a:p>
          <a:r>
            <a:rPr lang="en-US" dirty="0"/>
            <a:t>DOCTOR</a:t>
          </a:r>
          <a:endParaRPr lang="en-IN" dirty="0"/>
        </a:p>
      </dgm:t>
    </dgm:pt>
    <dgm:pt modelId="{D0979668-40AE-4E4A-996E-7487503ACD22}" type="parTrans" cxnId="{18D20C33-E895-45EC-9FEC-0394BF691747}">
      <dgm:prSet/>
      <dgm:spPr/>
      <dgm:t>
        <a:bodyPr/>
        <a:lstStyle/>
        <a:p>
          <a:endParaRPr lang="en-IN"/>
        </a:p>
      </dgm:t>
    </dgm:pt>
    <dgm:pt modelId="{6B9F479B-545B-45D8-A180-7E5B203A5DD7}" type="sibTrans" cxnId="{18D20C33-E895-45EC-9FEC-0394BF691747}">
      <dgm:prSet/>
      <dgm:spPr/>
      <dgm:t>
        <a:bodyPr/>
        <a:lstStyle/>
        <a:p>
          <a:endParaRPr lang="en-IN"/>
        </a:p>
      </dgm:t>
    </dgm:pt>
    <dgm:pt modelId="{4F365141-1603-4A6A-AA47-F2DCDFCA0FF0}">
      <dgm:prSet phldrT="[Text]"/>
      <dgm:spPr/>
      <dgm:t>
        <a:bodyPr/>
        <a:lstStyle/>
        <a:p>
          <a:r>
            <a:rPr lang="en-US" dirty="0"/>
            <a:t>private</a:t>
          </a:r>
          <a:endParaRPr lang="en-IN" dirty="0"/>
        </a:p>
      </dgm:t>
    </dgm:pt>
    <dgm:pt modelId="{F73ED1DD-474A-48F6-847F-A82DCC273275}" type="parTrans" cxnId="{42EE9223-2F44-46D8-8418-0A09342A1BA0}">
      <dgm:prSet/>
      <dgm:spPr/>
      <dgm:t>
        <a:bodyPr/>
        <a:lstStyle/>
        <a:p>
          <a:endParaRPr lang="en-IN"/>
        </a:p>
      </dgm:t>
    </dgm:pt>
    <dgm:pt modelId="{797016E4-2BC4-440F-8D0F-64F143543667}" type="sibTrans" cxnId="{42EE9223-2F44-46D8-8418-0A09342A1BA0}">
      <dgm:prSet/>
      <dgm:spPr/>
      <dgm:t>
        <a:bodyPr/>
        <a:lstStyle/>
        <a:p>
          <a:endParaRPr lang="en-IN"/>
        </a:p>
      </dgm:t>
    </dgm:pt>
    <dgm:pt modelId="{F8845C18-E47D-4584-B043-3F71A5B19F2A}">
      <dgm:prSet phldrT="[Text]"/>
      <dgm:spPr/>
      <dgm:t>
        <a:bodyPr/>
        <a:lstStyle/>
        <a:p>
          <a:r>
            <a:rPr lang="en-US" dirty="0"/>
            <a:t>public</a:t>
          </a:r>
          <a:endParaRPr lang="en-IN" dirty="0"/>
        </a:p>
      </dgm:t>
    </dgm:pt>
    <dgm:pt modelId="{0AEB8FB6-961E-407F-8ED1-A25CCDCBFA2F}" type="parTrans" cxnId="{60094F14-FE1A-49AA-A956-AC2FF69D2B60}">
      <dgm:prSet/>
      <dgm:spPr/>
      <dgm:t>
        <a:bodyPr/>
        <a:lstStyle/>
        <a:p>
          <a:endParaRPr lang="en-IN"/>
        </a:p>
      </dgm:t>
    </dgm:pt>
    <dgm:pt modelId="{6A66B013-FD39-4352-A791-42C9FD6CACBA}" type="sibTrans" cxnId="{60094F14-FE1A-49AA-A956-AC2FF69D2B60}">
      <dgm:prSet/>
      <dgm:spPr/>
      <dgm:t>
        <a:bodyPr/>
        <a:lstStyle/>
        <a:p>
          <a:endParaRPr lang="en-IN"/>
        </a:p>
      </dgm:t>
    </dgm:pt>
    <dgm:pt modelId="{AD8ECE64-F98C-44B2-8689-2F62C08E9F78}" type="pres">
      <dgm:prSet presAssocID="{C958FF04-05A4-4FFA-A812-44E6932D67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DEC60E-3030-4C38-9C7A-23A6FC4E52D1}" type="pres">
      <dgm:prSet presAssocID="{99836D68-B731-4380-AAC6-C27CD0029E50}" presName="root" presStyleCnt="0"/>
      <dgm:spPr/>
    </dgm:pt>
    <dgm:pt modelId="{2FA3C024-FD56-4C2E-8D4B-5FBBBD43DD68}" type="pres">
      <dgm:prSet presAssocID="{99836D68-B731-4380-AAC6-C27CD0029E50}" presName="rootComposite" presStyleCnt="0"/>
      <dgm:spPr/>
    </dgm:pt>
    <dgm:pt modelId="{A799B392-583D-413E-8686-8904D78BEDFB}" type="pres">
      <dgm:prSet presAssocID="{99836D68-B731-4380-AAC6-C27CD0029E50}" presName="rootText" presStyleLbl="node1" presStyleIdx="0" presStyleCnt="2" custLinFactNeighborX="712" custLinFactNeighborY="-1110"/>
      <dgm:spPr/>
    </dgm:pt>
    <dgm:pt modelId="{BEFD1BA0-665A-40A7-A236-66E40F30FD78}" type="pres">
      <dgm:prSet presAssocID="{99836D68-B731-4380-AAC6-C27CD0029E50}" presName="rootConnector" presStyleLbl="node1" presStyleIdx="0" presStyleCnt="2"/>
      <dgm:spPr/>
    </dgm:pt>
    <dgm:pt modelId="{C0195F99-B1BA-4C47-A4A2-0B7FF6BE6866}" type="pres">
      <dgm:prSet presAssocID="{99836D68-B731-4380-AAC6-C27CD0029E50}" presName="childShape" presStyleCnt="0"/>
      <dgm:spPr/>
    </dgm:pt>
    <dgm:pt modelId="{27AFE5E9-B1BD-4A15-84B8-62279EE27503}" type="pres">
      <dgm:prSet presAssocID="{0C2A81F1-3C1B-4729-8143-89ADD96DD816}" presName="Name13" presStyleLbl="parChTrans1D2" presStyleIdx="0" presStyleCnt="4"/>
      <dgm:spPr/>
    </dgm:pt>
    <dgm:pt modelId="{6F192A57-2B9D-4C32-B64C-1042DCB288F9}" type="pres">
      <dgm:prSet presAssocID="{C1A10E80-1321-4647-A02F-6E6640E18641}" presName="childText" presStyleLbl="bgAcc1" presStyleIdx="0" presStyleCnt="4">
        <dgm:presLayoutVars>
          <dgm:bulletEnabled val="1"/>
        </dgm:presLayoutVars>
      </dgm:prSet>
      <dgm:spPr/>
    </dgm:pt>
    <dgm:pt modelId="{41B1C9C3-9A46-4818-841F-34006BFE7102}" type="pres">
      <dgm:prSet presAssocID="{61F515F6-BA18-40C9-B1A0-E28C2CA7A3E0}" presName="Name13" presStyleLbl="parChTrans1D2" presStyleIdx="1" presStyleCnt="4"/>
      <dgm:spPr/>
    </dgm:pt>
    <dgm:pt modelId="{EC38CCDC-0781-43A4-A7D6-F0E713924EC1}" type="pres">
      <dgm:prSet presAssocID="{89260E1D-3126-4F07-9F00-81ABEE401C66}" presName="childText" presStyleLbl="bgAcc1" presStyleIdx="1" presStyleCnt="4">
        <dgm:presLayoutVars>
          <dgm:bulletEnabled val="1"/>
        </dgm:presLayoutVars>
      </dgm:prSet>
      <dgm:spPr/>
    </dgm:pt>
    <dgm:pt modelId="{FCC850EC-5E92-4222-8316-B9651A22954F}" type="pres">
      <dgm:prSet presAssocID="{9B497449-BC3D-4FF3-BAB7-9D930FF5B711}" presName="root" presStyleCnt="0"/>
      <dgm:spPr/>
    </dgm:pt>
    <dgm:pt modelId="{4158DBA1-7183-4AEF-BDC8-32F4FC7D5ACB}" type="pres">
      <dgm:prSet presAssocID="{9B497449-BC3D-4FF3-BAB7-9D930FF5B711}" presName="rootComposite" presStyleCnt="0"/>
      <dgm:spPr/>
    </dgm:pt>
    <dgm:pt modelId="{E8F6B7EB-E434-42A1-AC19-1C3B80B21695}" type="pres">
      <dgm:prSet presAssocID="{9B497449-BC3D-4FF3-BAB7-9D930FF5B711}" presName="rootText" presStyleLbl="node1" presStyleIdx="1" presStyleCnt="2"/>
      <dgm:spPr/>
    </dgm:pt>
    <dgm:pt modelId="{ACFAF6B6-CFF4-4D40-8DEE-6822A2D44D2E}" type="pres">
      <dgm:prSet presAssocID="{9B497449-BC3D-4FF3-BAB7-9D930FF5B711}" presName="rootConnector" presStyleLbl="node1" presStyleIdx="1" presStyleCnt="2"/>
      <dgm:spPr/>
    </dgm:pt>
    <dgm:pt modelId="{2AE196D2-9A6B-4508-868B-4E599EAE2C55}" type="pres">
      <dgm:prSet presAssocID="{9B497449-BC3D-4FF3-BAB7-9D930FF5B711}" presName="childShape" presStyleCnt="0"/>
      <dgm:spPr/>
    </dgm:pt>
    <dgm:pt modelId="{0C145AA3-FF8E-468F-B0BA-3717B0BF9228}" type="pres">
      <dgm:prSet presAssocID="{F73ED1DD-474A-48F6-847F-A82DCC273275}" presName="Name13" presStyleLbl="parChTrans1D2" presStyleIdx="2" presStyleCnt="4"/>
      <dgm:spPr/>
    </dgm:pt>
    <dgm:pt modelId="{0FF53D5E-D7F3-4DB8-920F-4759A7B095EE}" type="pres">
      <dgm:prSet presAssocID="{4F365141-1603-4A6A-AA47-F2DCDFCA0FF0}" presName="childText" presStyleLbl="bgAcc1" presStyleIdx="2" presStyleCnt="4">
        <dgm:presLayoutVars>
          <dgm:bulletEnabled val="1"/>
        </dgm:presLayoutVars>
      </dgm:prSet>
      <dgm:spPr/>
    </dgm:pt>
    <dgm:pt modelId="{57D1F8ED-607C-4B56-9176-40AD3AAEBE8A}" type="pres">
      <dgm:prSet presAssocID="{0AEB8FB6-961E-407F-8ED1-A25CCDCBFA2F}" presName="Name13" presStyleLbl="parChTrans1D2" presStyleIdx="3" presStyleCnt="4"/>
      <dgm:spPr/>
    </dgm:pt>
    <dgm:pt modelId="{AF40602A-D016-4712-B7D0-97473D97FCD5}" type="pres">
      <dgm:prSet presAssocID="{F8845C18-E47D-4584-B043-3F71A5B19F2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0094F14-FE1A-49AA-A956-AC2FF69D2B60}" srcId="{9B497449-BC3D-4FF3-BAB7-9D930FF5B711}" destId="{F8845C18-E47D-4584-B043-3F71A5B19F2A}" srcOrd="1" destOrd="0" parTransId="{0AEB8FB6-961E-407F-8ED1-A25CCDCBFA2F}" sibTransId="{6A66B013-FD39-4352-A791-42C9FD6CACBA}"/>
    <dgm:cxn modelId="{F4CD0C23-879C-4626-B34C-D744A16C86D9}" type="presOf" srcId="{89260E1D-3126-4F07-9F00-81ABEE401C66}" destId="{EC38CCDC-0781-43A4-A7D6-F0E713924EC1}" srcOrd="0" destOrd="0" presId="urn:microsoft.com/office/officeart/2005/8/layout/hierarchy3"/>
    <dgm:cxn modelId="{42EE9223-2F44-46D8-8418-0A09342A1BA0}" srcId="{9B497449-BC3D-4FF3-BAB7-9D930FF5B711}" destId="{4F365141-1603-4A6A-AA47-F2DCDFCA0FF0}" srcOrd="0" destOrd="0" parTransId="{F73ED1DD-474A-48F6-847F-A82DCC273275}" sibTransId="{797016E4-2BC4-440F-8D0F-64F143543667}"/>
    <dgm:cxn modelId="{9E952025-F487-45A5-82D8-4D1B1D2942E5}" type="presOf" srcId="{4F365141-1603-4A6A-AA47-F2DCDFCA0FF0}" destId="{0FF53D5E-D7F3-4DB8-920F-4759A7B095EE}" srcOrd="0" destOrd="0" presId="urn:microsoft.com/office/officeart/2005/8/layout/hierarchy3"/>
    <dgm:cxn modelId="{F6E4542F-4537-4669-AAEA-E7892A365E85}" type="presOf" srcId="{0C2A81F1-3C1B-4729-8143-89ADD96DD816}" destId="{27AFE5E9-B1BD-4A15-84B8-62279EE27503}" srcOrd="0" destOrd="0" presId="urn:microsoft.com/office/officeart/2005/8/layout/hierarchy3"/>
    <dgm:cxn modelId="{0881AD30-2D57-4D5B-9188-0ED7180E8578}" type="presOf" srcId="{61F515F6-BA18-40C9-B1A0-E28C2CA7A3E0}" destId="{41B1C9C3-9A46-4818-841F-34006BFE7102}" srcOrd="0" destOrd="0" presId="urn:microsoft.com/office/officeart/2005/8/layout/hierarchy3"/>
    <dgm:cxn modelId="{18D20C33-E895-45EC-9FEC-0394BF691747}" srcId="{C958FF04-05A4-4FFA-A812-44E6932D670D}" destId="{9B497449-BC3D-4FF3-BAB7-9D930FF5B711}" srcOrd="1" destOrd="0" parTransId="{D0979668-40AE-4E4A-996E-7487503ACD22}" sibTransId="{6B9F479B-545B-45D8-A180-7E5B203A5DD7}"/>
    <dgm:cxn modelId="{FCEBFB67-1ED5-45BE-A95D-0FF1870515E4}" type="presOf" srcId="{99836D68-B731-4380-AAC6-C27CD0029E50}" destId="{A799B392-583D-413E-8686-8904D78BEDFB}" srcOrd="0" destOrd="0" presId="urn:microsoft.com/office/officeart/2005/8/layout/hierarchy3"/>
    <dgm:cxn modelId="{202B274D-BDC3-493C-984D-4A6FF02F5020}" type="presOf" srcId="{C1A10E80-1321-4647-A02F-6E6640E18641}" destId="{6F192A57-2B9D-4C32-B64C-1042DCB288F9}" srcOrd="0" destOrd="0" presId="urn:microsoft.com/office/officeart/2005/8/layout/hierarchy3"/>
    <dgm:cxn modelId="{A2E1624F-781C-463A-B157-C436FFF81640}" type="presOf" srcId="{9B497449-BC3D-4FF3-BAB7-9D930FF5B711}" destId="{ACFAF6B6-CFF4-4D40-8DEE-6822A2D44D2E}" srcOrd="1" destOrd="0" presId="urn:microsoft.com/office/officeart/2005/8/layout/hierarchy3"/>
    <dgm:cxn modelId="{03087D8A-647D-443C-A074-A32C50E481DC}" type="presOf" srcId="{F73ED1DD-474A-48F6-847F-A82DCC273275}" destId="{0C145AA3-FF8E-468F-B0BA-3717B0BF9228}" srcOrd="0" destOrd="0" presId="urn:microsoft.com/office/officeart/2005/8/layout/hierarchy3"/>
    <dgm:cxn modelId="{4D8FBD96-0B5E-4950-BA9B-AD5FF2A631EE}" srcId="{99836D68-B731-4380-AAC6-C27CD0029E50}" destId="{C1A10E80-1321-4647-A02F-6E6640E18641}" srcOrd="0" destOrd="0" parTransId="{0C2A81F1-3C1B-4729-8143-89ADD96DD816}" sibTransId="{1FBC2C59-76C0-4BBC-925E-7A13F9587725}"/>
    <dgm:cxn modelId="{939EDC9E-9E99-4F36-8866-C807358AD250}" type="presOf" srcId="{0AEB8FB6-961E-407F-8ED1-A25CCDCBFA2F}" destId="{57D1F8ED-607C-4B56-9176-40AD3AAEBE8A}" srcOrd="0" destOrd="0" presId="urn:microsoft.com/office/officeart/2005/8/layout/hierarchy3"/>
    <dgm:cxn modelId="{3A55F49E-A471-4100-A1FF-5BA5F3029C79}" srcId="{C958FF04-05A4-4FFA-A812-44E6932D670D}" destId="{99836D68-B731-4380-AAC6-C27CD0029E50}" srcOrd="0" destOrd="0" parTransId="{8AAAA394-5E44-4511-8F6F-9EF7C917D021}" sibTransId="{4DF108F9-B536-4081-9023-5B9E7A96B8C2}"/>
    <dgm:cxn modelId="{854447A5-E62E-424B-9EED-10B052F95B09}" type="presOf" srcId="{99836D68-B731-4380-AAC6-C27CD0029E50}" destId="{BEFD1BA0-665A-40A7-A236-66E40F30FD78}" srcOrd="1" destOrd="0" presId="urn:microsoft.com/office/officeart/2005/8/layout/hierarchy3"/>
    <dgm:cxn modelId="{7267B7BA-84D8-4FF8-B90A-7E21E8DB7334}" type="presOf" srcId="{F8845C18-E47D-4584-B043-3F71A5B19F2A}" destId="{AF40602A-D016-4712-B7D0-97473D97FCD5}" srcOrd="0" destOrd="0" presId="urn:microsoft.com/office/officeart/2005/8/layout/hierarchy3"/>
    <dgm:cxn modelId="{4A6E15C7-B1AB-4FA8-A080-2869F1320B74}" type="presOf" srcId="{9B497449-BC3D-4FF3-BAB7-9D930FF5B711}" destId="{E8F6B7EB-E434-42A1-AC19-1C3B80B21695}" srcOrd="0" destOrd="0" presId="urn:microsoft.com/office/officeart/2005/8/layout/hierarchy3"/>
    <dgm:cxn modelId="{DEEC11D4-3B37-42D0-B3FD-926872D058E0}" srcId="{99836D68-B731-4380-AAC6-C27CD0029E50}" destId="{89260E1D-3126-4F07-9F00-81ABEE401C66}" srcOrd="1" destOrd="0" parTransId="{61F515F6-BA18-40C9-B1A0-E28C2CA7A3E0}" sibTransId="{1525B71A-0B3B-46A2-9493-1F8BD6251D6F}"/>
    <dgm:cxn modelId="{60D5D0DE-7800-43DD-9187-9EA00A2D39A2}" type="presOf" srcId="{C958FF04-05A4-4FFA-A812-44E6932D670D}" destId="{AD8ECE64-F98C-44B2-8689-2F62C08E9F78}" srcOrd="0" destOrd="0" presId="urn:microsoft.com/office/officeart/2005/8/layout/hierarchy3"/>
    <dgm:cxn modelId="{7D1E61C3-8A97-411A-B4F4-DB26F2251836}" type="presParOf" srcId="{AD8ECE64-F98C-44B2-8689-2F62C08E9F78}" destId="{F5DEC60E-3030-4C38-9C7A-23A6FC4E52D1}" srcOrd="0" destOrd="0" presId="urn:microsoft.com/office/officeart/2005/8/layout/hierarchy3"/>
    <dgm:cxn modelId="{C74F392A-362F-4E69-95A3-606B52A84F8D}" type="presParOf" srcId="{F5DEC60E-3030-4C38-9C7A-23A6FC4E52D1}" destId="{2FA3C024-FD56-4C2E-8D4B-5FBBBD43DD68}" srcOrd="0" destOrd="0" presId="urn:microsoft.com/office/officeart/2005/8/layout/hierarchy3"/>
    <dgm:cxn modelId="{EFF3A5E6-F6A1-4736-8DC4-A3A5BC0E890C}" type="presParOf" srcId="{2FA3C024-FD56-4C2E-8D4B-5FBBBD43DD68}" destId="{A799B392-583D-413E-8686-8904D78BEDFB}" srcOrd="0" destOrd="0" presId="urn:microsoft.com/office/officeart/2005/8/layout/hierarchy3"/>
    <dgm:cxn modelId="{EF714444-E531-4DE5-93B8-86FA167F7D37}" type="presParOf" srcId="{2FA3C024-FD56-4C2E-8D4B-5FBBBD43DD68}" destId="{BEFD1BA0-665A-40A7-A236-66E40F30FD78}" srcOrd="1" destOrd="0" presId="urn:microsoft.com/office/officeart/2005/8/layout/hierarchy3"/>
    <dgm:cxn modelId="{3C7E1789-0813-4CBA-B43A-480F74D0CCB9}" type="presParOf" srcId="{F5DEC60E-3030-4C38-9C7A-23A6FC4E52D1}" destId="{C0195F99-B1BA-4C47-A4A2-0B7FF6BE6866}" srcOrd="1" destOrd="0" presId="urn:microsoft.com/office/officeart/2005/8/layout/hierarchy3"/>
    <dgm:cxn modelId="{843B165B-4914-4E34-999C-887777A3485E}" type="presParOf" srcId="{C0195F99-B1BA-4C47-A4A2-0B7FF6BE6866}" destId="{27AFE5E9-B1BD-4A15-84B8-62279EE27503}" srcOrd="0" destOrd="0" presId="urn:microsoft.com/office/officeart/2005/8/layout/hierarchy3"/>
    <dgm:cxn modelId="{B95E8792-E396-4A3C-A974-4BF0A26633B3}" type="presParOf" srcId="{C0195F99-B1BA-4C47-A4A2-0B7FF6BE6866}" destId="{6F192A57-2B9D-4C32-B64C-1042DCB288F9}" srcOrd="1" destOrd="0" presId="urn:microsoft.com/office/officeart/2005/8/layout/hierarchy3"/>
    <dgm:cxn modelId="{E12E51E2-1395-460E-8852-4924FD0C0456}" type="presParOf" srcId="{C0195F99-B1BA-4C47-A4A2-0B7FF6BE6866}" destId="{41B1C9C3-9A46-4818-841F-34006BFE7102}" srcOrd="2" destOrd="0" presId="urn:microsoft.com/office/officeart/2005/8/layout/hierarchy3"/>
    <dgm:cxn modelId="{20A82D2A-07BE-41D6-87A1-359A48ECEEAB}" type="presParOf" srcId="{C0195F99-B1BA-4C47-A4A2-0B7FF6BE6866}" destId="{EC38CCDC-0781-43A4-A7D6-F0E713924EC1}" srcOrd="3" destOrd="0" presId="urn:microsoft.com/office/officeart/2005/8/layout/hierarchy3"/>
    <dgm:cxn modelId="{61B5E73F-4053-4E01-847F-ED387E2A3DD6}" type="presParOf" srcId="{AD8ECE64-F98C-44B2-8689-2F62C08E9F78}" destId="{FCC850EC-5E92-4222-8316-B9651A22954F}" srcOrd="1" destOrd="0" presId="urn:microsoft.com/office/officeart/2005/8/layout/hierarchy3"/>
    <dgm:cxn modelId="{6AB10401-2DA8-4A80-8816-07BF88DBAE22}" type="presParOf" srcId="{FCC850EC-5E92-4222-8316-B9651A22954F}" destId="{4158DBA1-7183-4AEF-BDC8-32F4FC7D5ACB}" srcOrd="0" destOrd="0" presId="urn:microsoft.com/office/officeart/2005/8/layout/hierarchy3"/>
    <dgm:cxn modelId="{9FCEE09F-FC63-4DA3-AE73-50B2334B05EA}" type="presParOf" srcId="{4158DBA1-7183-4AEF-BDC8-32F4FC7D5ACB}" destId="{E8F6B7EB-E434-42A1-AC19-1C3B80B21695}" srcOrd="0" destOrd="0" presId="urn:microsoft.com/office/officeart/2005/8/layout/hierarchy3"/>
    <dgm:cxn modelId="{0868100D-7861-4869-9A9F-9C5906E7EDE9}" type="presParOf" srcId="{4158DBA1-7183-4AEF-BDC8-32F4FC7D5ACB}" destId="{ACFAF6B6-CFF4-4D40-8DEE-6822A2D44D2E}" srcOrd="1" destOrd="0" presId="urn:microsoft.com/office/officeart/2005/8/layout/hierarchy3"/>
    <dgm:cxn modelId="{167F1DF7-0674-4FA3-B86F-9D8BD45DCC10}" type="presParOf" srcId="{FCC850EC-5E92-4222-8316-B9651A22954F}" destId="{2AE196D2-9A6B-4508-868B-4E599EAE2C55}" srcOrd="1" destOrd="0" presId="urn:microsoft.com/office/officeart/2005/8/layout/hierarchy3"/>
    <dgm:cxn modelId="{AC740C49-A186-405D-AD4F-6365DB09875A}" type="presParOf" srcId="{2AE196D2-9A6B-4508-868B-4E599EAE2C55}" destId="{0C145AA3-FF8E-468F-B0BA-3717B0BF9228}" srcOrd="0" destOrd="0" presId="urn:microsoft.com/office/officeart/2005/8/layout/hierarchy3"/>
    <dgm:cxn modelId="{DE94AFA2-3ED2-4F83-A11A-4FD87C26C6F5}" type="presParOf" srcId="{2AE196D2-9A6B-4508-868B-4E599EAE2C55}" destId="{0FF53D5E-D7F3-4DB8-920F-4759A7B095EE}" srcOrd="1" destOrd="0" presId="urn:microsoft.com/office/officeart/2005/8/layout/hierarchy3"/>
    <dgm:cxn modelId="{8A8F25EC-FB66-4217-BD85-243D26AFA35C}" type="presParOf" srcId="{2AE196D2-9A6B-4508-868B-4E599EAE2C55}" destId="{57D1F8ED-607C-4B56-9176-40AD3AAEBE8A}" srcOrd="2" destOrd="0" presId="urn:microsoft.com/office/officeart/2005/8/layout/hierarchy3"/>
    <dgm:cxn modelId="{60B18C58-FC98-4935-A8C2-A6648B59D08E}" type="presParOf" srcId="{2AE196D2-9A6B-4508-868B-4E599EAE2C55}" destId="{AF40602A-D016-4712-B7D0-97473D97FCD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6B7EB-E434-42A1-AC19-1C3B80B21695}">
      <dsp:nvSpPr>
        <dsp:cNvPr id="0" name=""/>
        <dsp:cNvSpPr/>
      </dsp:nvSpPr>
      <dsp:spPr>
        <a:xfrm>
          <a:off x="70851" y="19765"/>
          <a:ext cx="2116649" cy="1058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PATIENT</a:t>
          </a:r>
          <a:endParaRPr lang="en-IN" sz="4400" kern="1200" dirty="0"/>
        </a:p>
      </dsp:txBody>
      <dsp:txXfrm>
        <a:off x="101848" y="50762"/>
        <a:ext cx="2054655" cy="996330"/>
      </dsp:txXfrm>
    </dsp:sp>
    <dsp:sp modelId="{0C145AA3-FF8E-468F-B0BA-3717B0BF9228}">
      <dsp:nvSpPr>
        <dsp:cNvPr id="0" name=""/>
        <dsp:cNvSpPr/>
      </dsp:nvSpPr>
      <dsp:spPr>
        <a:xfrm>
          <a:off x="282516" y="1078089"/>
          <a:ext cx="241552" cy="77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423"/>
              </a:lnTo>
              <a:lnTo>
                <a:pt x="241552" y="77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3D5E-D7F3-4DB8-920F-4759A7B095EE}">
      <dsp:nvSpPr>
        <dsp:cNvPr id="0" name=""/>
        <dsp:cNvSpPr/>
      </dsp:nvSpPr>
      <dsp:spPr>
        <a:xfrm>
          <a:off x="524068" y="1324351"/>
          <a:ext cx="1693319" cy="1058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private</a:t>
          </a:r>
          <a:endParaRPr lang="en-IN" sz="4100" kern="1200" dirty="0"/>
        </a:p>
      </dsp:txBody>
      <dsp:txXfrm>
        <a:off x="555065" y="1355348"/>
        <a:ext cx="1631325" cy="996330"/>
      </dsp:txXfrm>
    </dsp:sp>
    <dsp:sp modelId="{57D1F8ED-607C-4B56-9176-40AD3AAEBE8A}">
      <dsp:nvSpPr>
        <dsp:cNvPr id="0" name=""/>
        <dsp:cNvSpPr/>
      </dsp:nvSpPr>
      <dsp:spPr>
        <a:xfrm>
          <a:off x="282516" y="1078089"/>
          <a:ext cx="241552" cy="209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329"/>
              </a:lnTo>
              <a:lnTo>
                <a:pt x="241552" y="2098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0602A-D016-4712-B7D0-97473D97FCD5}">
      <dsp:nvSpPr>
        <dsp:cNvPr id="0" name=""/>
        <dsp:cNvSpPr/>
      </dsp:nvSpPr>
      <dsp:spPr>
        <a:xfrm>
          <a:off x="524068" y="2647256"/>
          <a:ext cx="1693319" cy="1058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public</a:t>
          </a:r>
          <a:endParaRPr lang="en-IN" sz="4100" kern="1200" dirty="0"/>
        </a:p>
      </dsp:txBody>
      <dsp:txXfrm>
        <a:off x="555065" y="2678253"/>
        <a:ext cx="1631325" cy="996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9B392-583D-413E-8686-8904D78BEDFB}">
      <dsp:nvSpPr>
        <dsp:cNvPr id="0" name=""/>
        <dsp:cNvSpPr/>
      </dsp:nvSpPr>
      <dsp:spPr>
        <a:xfrm>
          <a:off x="15402" y="129714"/>
          <a:ext cx="2082932" cy="104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ROOM</a:t>
          </a:r>
          <a:endParaRPr lang="en-IN" sz="4200" kern="1200" dirty="0"/>
        </a:p>
      </dsp:txBody>
      <dsp:txXfrm>
        <a:off x="45905" y="160217"/>
        <a:ext cx="2021926" cy="980460"/>
      </dsp:txXfrm>
    </dsp:sp>
    <dsp:sp modelId="{27AFE5E9-B1BD-4A15-84B8-62279EE27503}">
      <dsp:nvSpPr>
        <dsp:cNvPr id="0" name=""/>
        <dsp:cNvSpPr/>
      </dsp:nvSpPr>
      <dsp:spPr>
        <a:xfrm>
          <a:off x="223695" y="1171180"/>
          <a:ext cx="193462" cy="792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59"/>
              </a:lnTo>
              <a:lnTo>
                <a:pt x="193462" y="792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2A57-2B9D-4C32-B64C-1042DCB288F9}">
      <dsp:nvSpPr>
        <dsp:cNvPr id="0" name=""/>
        <dsp:cNvSpPr/>
      </dsp:nvSpPr>
      <dsp:spPr>
        <a:xfrm>
          <a:off x="417158" y="1443107"/>
          <a:ext cx="1666345" cy="1041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private</a:t>
          </a:r>
          <a:endParaRPr lang="en-IN" sz="4000" kern="1200" dirty="0"/>
        </a:p>
      </dsp:txBody>
      <dsp:txXfrm>
        <a:off x="447661" y="1473610"/>
        <a:ext cx="1605339" cy="980460"/>
      </dsp:txXfrm>
    </dsp:sp>
    <dsp:sp modelId="{41B1C9C3-9A46-4818-841F-34006BFE7102}">
      <dsp:nvSpPr>
        <dsp:cNvPr id="0" name=""/>
        <dsp:cNvSpPr/>
      </dsp:nvSpPr>
      <dsp:spPr>
        <a:xfrm>
          <a:off x="223695" y="1171180"/>
          <a:ext cx="193462" cy="209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492"/>
              </a:lnTo>
              <a:lnTo>
                <a:pt x="193462" y="2094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8CCDC-0781-43A4-A7D6-F0E713924EC1}">
      <dsp:nvSpPr>
        <dsp:cNvPr id="0" name=""/>
        <dsp:cNvSpPr/>
      </dsp:nvSpPr>
      <dsp:spPr>
        <a:xfrm>
          <a:off x="417158" y="2744940"/>
          <a:ext cx="1666345" cy="1041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public</a:t>
          </a:r>
          <a:endParaRPr lang="en-IN" sz="4000" kern="1200" dirty="0"/>
        </a:p>
      </dsp:txBody>
      <dsp:txXfrm>
        <a:off x="447661" y="2775443"/>
        <a:ext cx="1605339" cy="980460"/>
      </dsp:txXfrm>
    </dsp:sp>
    <dsp:sp modelId="{E8F6B7EB-E434-42A1-AC19-1C3B80B21695}">
      <dsp:nvSpPr>
        <dsp:cNvPr id="0" name=""/>
        <dsp:cNvSpPr/>
      </dsp:nvSpPr>
      <dsp:spPr>
        <a:xfrm>
          <a:off x="2604237" y="141274"/>
          <a:ext cx="2082932" cy="104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DOCTOR</a:t>
          </a:r>
          <a:endParaRPr lang="en-IN" sz="4200" kern="1200" dirty="0"/>
        </a:p>
      </dsp:txBody>
      <dsp:txXfrm>
        <a:off x="2634740" y="171777"/>
        <a:ext cx="2021926" cy="980460"/>
      </dsp:txXfrm>
    </dsp:sp>
    <dsp:sp modelId="{0C145AA3-FF8E-468F-B0BA-3717B0BF9228}">
      <dsp:nvSpPr>
        <dsp:cNvPr id="0" name=""/>
        <dsp:cNvSpPr/>
      </dsp:nvSpPr>
      <dsp:spPr>
        <a:xfrm>
          <a:off x="2812530" y="1182740"/>
          <a:ext cx="208293" cy="78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99"/>
              </a:lnTo>
              <a:lnTo>
                <a:pt x="208293" y="781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3D5E-D7F3-4DB8-920F-4759A7B095EE}">
      <dsp:nvSpPr>
        <dsp:cNvPr id="0" name=""/>
        <dsp:cNvSpPr/>
      </dsp:nvSpPr>
      <dsp:spPr>
        <a:xfrm>
          <a:off x="3020823" y="1443107"/>
          <a:ext cx="1666345" cy="1041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private</a:t>
          </a:r>
          <a:endParaRPr lang="en-IN" sz="4000" kern="1200" dirty="0"/>
        </a:p>
      </dsp:txBody>
      <dsp:txXfrm>
        <a:off x="3051326" y="1473610"/>
        <a:ext cx="1605339" cy="980460"/>
      </dsp:txXfrm>
    </dsp:sp>
    <dsp:sp modelId="{57D1F8ED-607C-4B56-9176-40AD3AAEBE8A}">
      <dsp:nvSpPr>
        <dsp:cNvPr id="0" name=""/>
        <dsp:cNvSpPr/>
      </dsp:nvSpPr>
      <dsp:spPr>
        <a:xfrm>
          <a:off x="2812530" y="1182740"/>
          <a:ext cx="208293" cy="2082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932"/>
              </a:lnTo>
              <a:lnTo>
                <a:pt x="208293" y="2082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0602A-D016-4712-B7D0-97473D97FCD5}">
      <dsp:nvSpPr>
        <dsp:cNvPr id="0" name=""/>
        <dsp:cNvSpPr/>
      </dsp:nvSpPr>
      <dsp:spPr>
        <a:xfrm>
          <a:off x="3020823" y="2744940"/>
          <a:ext cx="1666345" cy="1041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public</a:t>
          </a:r>
          <a:endParaRPr lang="en-IN" sz="4000" kern="1200" dirty="0"/>
        </a:p>
      </dsp:txBody>
      <dsp:txXfrm>
        <a:off x="3051326" y="2775443"/>
        <a:ext cx="1605339" cy="98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9892F-17CD-4AB5-AFD5-2CD53FD26EBB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968ED-F31F-4376-B222-E4E37508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968ED-F31F-4376-B222-E4E375080E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AD99-EDD5-4EE4-AF55-ADF919BFD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DB01-0780-4F8C-A985-C19388391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D7A6-231B-48D8-9EC8-5ABFF899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3A3F-3916-47E6-97AB-D9B54FD6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2492-3C84-4F9D-A2DB-A8F86523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DC05-2BC4-4B94-AADC-9631AB83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2DD8-5F9E-4E89-A65C-8E611FAC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9648-1B4C-4E23-95C8-E3AEC92C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C1BE-AFDD-4F8B-BFB3-0FFEFD8D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29D-30DB-46CA-AA3E-B3281839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D94D4-CE87-494E-BA03-46C91025A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8A06-6F6D-409D-8408-36D3459C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3D64-5E03-4583-AEAA-871499CD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77E-A094-4E4F-B67A-C946CB84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23D6-8D83-4AFB-9110-5EA79372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2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B9CB-695C-4A56-9783-6C0094E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1AA0-509C-4674-8058-8BFB7A61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045B-EF06-4F8B-BE3E-744ADB68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201A-194B-4E47-B80C-7F61A30A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C1B8-7959-4B18-BA4B-18C79C8D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DAF0-E980-4515-932C-ABC2CA6B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C331-B4DB-4F37-BDD0-AEA34DE2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5197-AA71-4B6B-86EB-A964504A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82E0-17FD-4A65-A4D7-8492DEE9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6809-8820-4EE9-9EE1-EC99F4A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6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8C6-1D72-462F-96C4-268C8460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5ADC-9FD8-4695-AE41-3B41743C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3251-1282-4F4D-9564-02F3CD00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99FE9-95C2-428C-A603-C356A8D0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D5D84-F9DE-4490-8711-63A965E8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816A-F5D6-4848-A8A8-3DBB00B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2B6A-22EE-4274-AC82-09155BF7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47FFA-B5B3-4CDF-981E-2432AECF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F124A-E8A1-44E0-A09C-D45197AB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783E5-27E4-46C8-B776-F253EAE8A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13E39-E5DD-4429-B2B3-199532FA4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A4661-8671-4293-A440-C09589B7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09EA9-1FBB-47FA-BEBF-FD72D92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EA128-328D-45C1-B272-8C7581F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7509-A079-4DA0-8928-721AE81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6CF2A-639B-4A53-A96E-3D5F97E1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216BE-CC45-4A91-A47A-7CC59E50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4C0C-DE2A-4769-8040-0C23A374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70848-3983-4371-B199-4503B05C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5681-8A47-4232-B323-18DF889D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B0F7-8D81-492B-8453-30DFC257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A346-4571-4ABF-8E9C-2B193491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F889-2C7B-43CF-A7E0-B0AF46BDD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B1DE-E2C2-426A-ABB6-2352FAF4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5DF2-E8FC-412A-8F91-8ADCDF39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95683-CE02-43F9-9396-6765F72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A796-368D-43B3-A110-3892F51C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5792-DB2B-48E8-A169-CB9D3DCF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6FB5-EDFC-4F07-A1E8-B25AA4DE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BD700-ED30-4D6E-A871-6ED92AE7E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A43E-F80B-4632-A398-DDA2D29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DFA1-1F22-481A-AA5E-D38F3194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573DE-904F-4D5D-BF04-58AB12CE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7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677A0-FD44-4FA4-B8B0-03A030AB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8D07-EBDE-4636-89F9-DC857936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350E-F987-4BB7-B1D7-4A8E7F951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AD0-3B73-471D-9055-EB00C7054BA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71DF-F816-4AAA-A665-69F72129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2B90-FD8E-43F5-A04E-51B13241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FD41-B149-422F-877A-538D7E1A7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B5B2-1197-4B29-8E39-370F0F2FD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277"/>
            <a:ext cx="9144000" cy="109792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HOSPITAL MANAGEMENT SYSTEM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EEC4-27E3-4BE0-BC85-3E2DC079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3433" y="452138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Adithya Oasis</a:t>
            </a:r>
          </a:p>
          <a:p>
            <a:r>
              <a:rPr lang="en-US" dirty="0"/>
              <a:t>Monish S</a:t>
            </a:r>
          </a:p>
          <a:p>
            <a:r>
              <a:rPr lang="en-US" dirty="0"/>
              <a:t>Pranav L Nambiar</a:t>
            </a:r>
          </a:p>
          <a:p>
            <a:r>
              <a:rPr lang="en-US" dirty="0"/>
              <a:t>Vishnu S 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6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57DA-960E-45F5-9E82-A67866F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2746A6-960C-4AD4-A2C9-046F2D64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93" y="1825625"/>
            <a:ext cx="7897013" cy="4351338"/>
          </a:xfrm>
        </p:spPr>
      </p:pic>
    </p:spTree>
    <p:extLst>
      <p:ext uri="{BB962C8B-B14F-4D97-AF65-F5344CB8AC3E}">
        <p14:creationId xmlns:p14="http://schemas.microsoft.com/office/powerpoint/2010/main" val="321846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1958-E854-40F7-BA08-B22A58F5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STATUS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E20ED6-53FF-4C03-9A5B-6680C452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6" y="1874044"/>
            <a:ext cx="6104467" cy="4254500"/>
          </a:xfrm>
        </p:spPr>
      </p:pic>
    </p:spTree>
    <p:extLst>
      <p:ext uri="{BB962C8B-B14F-4D97-AF65-F5344CB8AC3E}">
        <p14:creationId xmlns:p14="http://schemas.microsoft.com/office/powerpoint/2010/main" val="143050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6D3F-A6DA-42FB-BAC7-7C16D3D5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ALL PATIENTS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B0B4F-09A4-4671-B5CF-3FA86372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14" y="2663073"/>
            <a:ext cx="4692167" cy="2145152"/>
          </a:xfrm>
        </p:spPr>
      </p:pic>
    </p:spTree>
    <p:extLst>
      <p:ext uri="{BB962C8B-B14F-4D97-AF65-F5344CB8AC3E}">
        <p14:creationId xmlns:p14="http://schemas.microsoft.com/office/powerpoint/2010/main" val="185008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59AD12-4343-436E-9B2D-62EA82CA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2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5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B520-5B8E-4D47-9F1C-F9234097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ADC1-A944-4B7A-8256-47320F5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Demo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8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20CF-1779-4FBC-AB07-98692A2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2276-797E-4C66-862A-147D6FA5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provide the hospital staff an easy way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and store patient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and store room data i.e. room number,  number of rooms that are empty and so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and store doctors data.</a:t>
            </a:r>
          </a:p>
        </p:txBody>
      </p:sp>
    </p:spTree>
    <p:extLst>
      <p:ext uri="{BB962C8B-B14F-4D97-AF65-F5344CB8AC3E}">
        <p14:creationId xmlns:p14="http://schemas.microsoft.com/office/powerpoint/2010/main" val="124363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E39-E135-4608-BFA4-77CE5413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29"/>
            <a:ext cx="10515600" cy="1325563"/>
          </a:xfrm>
        </p:spPr>
        <p:txBody>
          <a:bodyPr/>
          <a:lstStyle/>
          <a:p>
            <a:r>
              <a:rPr lang="en-US" dirty="0"/>
              <a:t>PROGRAM IMPLEMENTATION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C11A8-1EAC-4508-9332-05A42B95E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30628"/>
              </p:ext>
            </p:extLst>
          </p:nvPr>
        </p:nvGraphicFramePr>
        <p:xfrm>
          <a:off x="2521190" y="2011678"/>
          <a:ext cx="2318127" cy="370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4B249E-C88E-42CA-9638-E4E4B0A97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007253"/>
              </p:ext>
            </p:extLst>
          </p:nvPr>
        </p:nvGraphicFramePr>
        <p:xfrm>
          <a:off x="5532943" y="1901352"/>
          <a:ext cx="4687742" cy="3927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198151-594D-4663-B04F-66E34D5D6C4C}"/>
              </a:ext>
            </a:extLst>
          </p:cNvPr>
          <p:cNvSpPr txBox="1"/>
          <p:nvPr/>
        </p:nvSpPr>
        <p:spPr>
          <a:xfrm>
            <a:off x="838200" y="1213434"/>
            <a:ext cx="568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three main classes in our program are: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46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3E4C-92AD-439C-8942-306E74A2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PATIENT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E99C5-DEB8-4BC0-92A0-BA8CB3D51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private methods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MODIFY_RECORD()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RECORDNO()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DISPLAY_RECORD()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DELETE_RECORD()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13B10-0837-4960-A914-C0EDAF9E19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public members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DISCHARGE()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7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9440-3F7B-4B12-A08C-64C0629F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ROOM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E840-3667-4D1B-A88F-145B3698C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Private methods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RECORDNO()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DB98-40D1-4489-A36E-6D45BC1D8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Public methods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ADD_ROOMS()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AVAILABLE()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CHANGE_STATUS()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ROOMNO()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BEDNO()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LAST_ROOMNO()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83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376A-250F-422A-B23E-592DB0A8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DOCTOR </a:t>
            </a:r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2752-0CD4-457A-ACC2-2BA276A84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Private methods :</a:t>
            </a:r>
          </a:p>
          <a:p>
            <a:pPr marL="0" indent="0">
              <a:buNone/>
            </a:pPr>
            <a:r>
              <a:rPr lang="en-US" dirty="0"/>
              <a:t>This class has no Private methods.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1F96-2EE5-4D1D-A859-8310B467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Public methods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DELETED()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LIST()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RECORDS()</a:t>
            </a:r>
          </a:p>
        </p:txBody>
      </p:sp>
    </p:spTree>
    <p:extLst>
      <p:ext uri="{BB962C8B-B14F-4D97-AF65-F5344CB8AC3E}">
        <p14:creationId xmlns:p14="http://schemas.microsoft.com/office/powerpoint/2010/main" val="236183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2630-4AD2-4C2A-85E8-5B7EAF9F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A863-0B1A-499B-B093-B107591C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.DAT files to store data of patients, rooms and doctors.</a:t>
            </a:r>
          </a:p>
          <a:p>
            <a:r>
              <a:rPr lang="en-US" dirty="0"/>
              <a:t>A .DAT file is a generic data file that contains information regarding the program that created the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62DAE-7205-4B9F-8E4C-D185710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5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FEW SAMPLE SCREENSHOTS OF OUR OUTPUT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3329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238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HOSPITAL MANAGEMENT SYSTEM</vt:lpstr>
      <vt:lpstr>CONTENTS</vt:lpstr>
      <vt:lpstr>OBJECTIVE</vt:lpstr>
      <vt:lpstr>PROGRAM IMPLEMENTATION</vt:lpstr>
      <vt:lpstr>The PATIENT class</vt:lpstr>
      <vt:lpstr>The ROOM class</vt:lpstr>
      <vt:lpstr>The DOCTOR class</vt:lpstr>
      <vt:lpstr>DATA STORAGE</vt:lpstr>
      <vt:lpstr>A FEW SAMPLE SCREENSHOTS OF OUR OUTPUT</vt:lpstr>
      <vt:lpstr>MAIN MENU</vt:lpstr>
      <vt:lpstr>ROOM STATUS</vt:lpstr>
      <vt:lpstr>LIST OF ALL PATIENTS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Vishnu S Reddy</dc:creator>
  <cp:lastModifiedBy>Vishnu S Reddy</cp:lastModifiedBy>
  <cp:revision>14</cp:revision>
  <dcterms:created xsi:type="dcterms:W3CDTF">2019-11-17T16:18:24Z</dcterms:created>
  <dcterms:modified xsi:type="dcterms:W3CDTF">2019-11-18T02:39:54Z</dcterms:modified>
</cp:coreProperties>
</file>