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3" Type="http://schemas.openxmlformats.org/officeDocument/2006/relationships/extended-properties" Target="docProps/app.xml"/>
  <Relationship Id="rId2" Type="http://schemas.openxmlformats.org/package/2006/relationships/metadata/core-properties" Target="docProps/core.xml"/>
 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/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presProps" Target="presProps.xml"/>
  <Relationship Id="rId13" Type="http://schemas.openxmlformats.org/officeDocument/2006/relationships/viewProps" Target="viewProps.xml"/>
  <Relationship Id="rId14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11.pn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22.pn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33.pn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44.pn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55.pn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66.pn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77.pn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88.png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99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9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2018-09-07T03:23:40Z</dcterms:created>
  <dcterms:modified xsi:type="dcterms:W3CDTF">2018-09-07T03:23:40Z</dcterms:modified>
  <dc:title>Untitled Presentation</dc:title>
  <dc:description/>
  <dc:subject/>
  <cp:keywords/>
  <cp:category/>
</cp:coreProperties>
</file>