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0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9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9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1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7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1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1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Kanban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Task Management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registers with unique credentials.</a:t>
            </a:r>
          </a:p>
          <a:p>
            <a:r>
              <a:t>2. Credentials are verified during login.</a:t>
            </a:r>
          </a:p>
          <a:p>
            <a:r>
              <a:t>3. Authenticated sessions are maintained securely.</a:t>
            </a:r>
          </a:p>
          <a:p>
            <a:r>
              <a:t>4. Errors such as invalid login provide user feedback.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Drag-and-Drop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drag tasks between columns ('To Do,' 'In Progress,' 'Done').</a:t>
            </a:r>
          </a:p>
          <a:p>
            <a:r>
              <a:t>- Tasks update dynamically without page reload.</a:t>
            </a:r>
          </a:p>
          <a:p>
            <a:r>
              <a:t>- Smooth transitions enhance user interaction.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Real-Time Task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new tasks using forms.</a:t>
            </a:r>
          </a:p>
          <a:p>
            <a:r>
              <a:rPr dirty="0"/>
              <a:t>- Update task details as needed.</a:t>
            </a:r>
          </a:p>
          <a:p>
            <a:r>
              <a:rPr dirty="0"/>
              <a:t>- Delete tasks to declutter dashboard.</a:t>
            </a:r>
          </a:p>
          <a:p>
            <a:r>
              <a:rPr dirty="0"/>
              <a:t>- Changes are instantly visible on UI.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and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Task data is stored in a backend database.</a:t>
            </a:r>
          </a:p>
          <a:p>
            <a:r>
              <a:t>- API endpoints manage CRUD operations.</a:t>
            </a:r>
          </a:p>
          <a:p>
            <a:r>
              <a:t>- Data consistency is maintained.</a:t>
            </a:r>
          </a:p>
          <a:p>
            <a:r>
              <a:t>- Robust error handling for network/server issues.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Kanban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task organization and prioritization.</a:t>
            </a:r>
          </a:p>
          <a:p>
            <a:r>
              <a:t>- Enhanced productivity and focus.</a:t>
            </a:r>
          </a:p>
          <a:p>
            <a:r>
              <a:t>- Simplified project tracking and management.</a:t>
            </a:r>
          </a:p>
          <a:p>
            <a:r>
              <a:t>- Accessible and secure task management tool.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8CF42-573A-9CE4-B123-0DD5697E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862B4-4649-6881-104F-E460DFDD8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07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7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6644A-548F-30B0-3956-3DA4B51E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4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Kanban Dashboard offers a powerful yet user-friendly solution for managing tasks. Its dynamic features and secure architecture make it an ideal tool for individuals and teams seeking efficiency and organization in their workflows.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dirty="0"/>
              <a:t>The Kanban Dashboard is a visually intuitive task management application inspired by the Kanban methodology. It enables users to efficiently organize, prioritize, and manage tasks through a card-based layout, categorizing tasks into columns such as 'To Do,' 'In Progress,' and 'Done.'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User-friendly interface</a:t>
            </a:r>
          </a:p>
          <a:p>
            <a:r>
              <a:rPr dirty="0"/>
              <a:t>- Secure user authentication</a:t>
            </a:r>
          </a:p>
          <a:p>
            <a:r>
              <a:rPr dirty="0"/>
              <a:t>- Dynamic drag-and-drop functionality</a:t>
            </a:r>
          </a:p>
          <a:p>
            <a:r>
              <a:rPr dirty="0"/>
              <a:t>- Task creation, updating, and deletion</a:t>
            </a:r>
          </a:p>
          <a:p>
            <a:r>
              <a:rPr dirty="0"/>
              <a:t>- Backend integration for data persistence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a responsive and intuitive interface</a:t>
            </a:r>
          </a:p>
          <a:p>
            <a:r>
              <a:t>- Implement secure authentication</a:t>
            </a:r>
          </a:p>
          <a:p>
            <a:r>
              <a:t>- Enable drag-and-drop task updates</a:t>
            </a:r>
          </a:p>
          <a:p>
            <a:r>
              <a:t>- Provide real-time task management</a:t>
            </a:r>
          </a:p>
          <a:p>
            <a:r>
              <a:t>- Store and retrieve task data efficiently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1: Responsive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Intuitive design and navigation</a:t>
            </a:r>
          </a:p>
          <a:p>
            <a:r>
              <a:t>- Visual clarity with categorized columns</a:t>
            </a:r>
          </a:p>
          <a:p>
            <a:r>
              <a:t>- Compatibility across devices</a:t>
            </a:r>
          </a:p>
          <a:p>
            <a:r>
              <a:t>- Clean and clutter-free layout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2: Secure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registration and login</a:t>
            </a:r>
          </a:p>
          <a:p>
            <a:r>
              <a:t>- Token-based session management</a:t>
            </a:r>
          </a:p>
          <a:p>
            <a:r>
              <a:t>- Data privacy and security</a:t>
            </a:r>
          </a:p>
          <a:p>
            <a:r>
              <a:t>- Clear error handling for invalid credentials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 3: Drag-and-Drop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Update task status with drag-and-drop</a:t>
            </a:r>
          </a:p>
          <a:p>
            <a:r>
              <a:t>- Real-time updates and feedback</a:t>
            </a:r>
          </a:p>
          <a:p>
            <a:r>
              <a:t>- Smooth transitions for better experience</a:t>
            </a:r>
          </a:p>
          <a:p>
            <a:r>
              <a:t>- Simplifies task management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 4: Real-Time Task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Add, update, and delete tasks</a:t>
            </a:r>
          </a:p>
          <a:p>
            <a:r>
              <a:t>- Reflect changes immediately on UI</a:t>
            </a:r>
          </a:p>
          <a:p>
            <a:r>
              <a:t>- Validate inputs to prevent errors</a:t>
            </a:r>
          </a:p>
          <a:p>
            <a:r>
              <a:t>- Provide instant feedback for user 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5: Backend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Persist task data in a database</a:t>
            </a:r>
          </a:p>
          <a:p>
            <a:r>
              <a:t>- RESTful APIs for data operations</a:t>
            </a:r>
          </a:p>
          <a:p>
            <a:r>
              <a:t>- Synchronization between UI and server</a:t>
            </a:r>
          </a:p>
          <a:p>
            <a:r>
              <a:t>- Handle errors with fallback mechanisms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461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Kanban Dashboard</vt:lpstr>
      <vt:lpstr>Introduction</vt:lpstr>
      <vt:lpstr>Key Features</vt:lpstr>
      <vt:lpstr>Project Objectives</vt:lpstr>
      <vt:lpstr>Objective 1: Responsive Interface</vt:lpstr>
      <vt:lpstr>Objective 2: Secure Authentication</vt:lpstr>
      <vt:lpstr>Objective 3: Drag-and-Drop Functionality</vt:lpstr>
      <vt:lpstr>Objective 4: Real-Time Task Management</vt:lpstr>
      <vt:lpstr>Objective 5: Backend Integration</vt:lpstr>
      <vt:lpstr>User Authentication Flow</vt:lpstr>
      <vt:lpstr>Drag-and-Drop Functionality</vt:lpstr>
      <vt:lpstr>Real-Time Task Management</vt:lpstr>
      <vt:lpstr>Data Storage and Retrieval</vt:lpstr>
      <vt:lpstr>Benefits of Kanban Dashboard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AMALAPURAPU JYOTHI SRI SWAROOP</cp:lastModifiedBy>
  <cp:revision>2</cp:revision>
  <dcterms:created xsi:type="dcterms:W3CDTF">2013-01-27T09:14:16Z</dcterms:created>
  <dcterms:modified xsi:type="dcterms:W3CDTF">2024-11-26T05:03:46Z</dcterms:modified>
  <cp:category/>
</cp:coreProperties>
</file>