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42126" y="9123044"/>
            <a:ext cx="805179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#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FfBPHWnQINM" TargetMode="External"/><Relationship Id="rId3" Type="http://schemas.openxmlformats.org/officeDocument/2006/relationships/hyperlink" Target="https://www.youtube.com/watch?v=ww9kxF-SPCE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uefap.com/listen/notetake/summary.ht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tefltastic.wordpress.com/worksheets/presentations/" TargetMode="External"/><Relationship Id="rId3" Type="http://schemas.openxmlformats.org/officeDocument/2006/relationships/hyperlink" Target="http://www.eslbase.com/worksheets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rite-out-loud.com/public-speaking-games.html" TargetMode="External"/><Relationship Id="rId3" Type="http://schemas.openxmlformats.org/officeDocument/2006/relationships/hyperlink" Target="http://lrrpublic.cli.det.nsw.edu.au/lrrSecure/Sites/Web/public_speaking/speech/lo/2008_136_PS_04/applets/ap400_interactives/ap403_activities.htm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38150"/>
            <a:ext cx="1536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6100" y="929640"/>
            <a:ext cx="1788160" cy="55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UNIT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The Less Travelled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Road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" y="3173730"/>
            <a:ext cx="6414135" cy="440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5745" indent="-23367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6379" algn="l"/>
              </a:tabLst>
            </a:pPr>
            <a:r>
              <a:rPr dirty="0" sz="1100" spc="-5" b="1">
                <a:latin typeface="Arial"/>
                <a:cs typeface="Arial"/>
              </a:rPr>
              <a:t>Listening 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summarizing:</a:t>
            </a:r>
            <a:endParaRPr sz="1100">
              <a:latin typeface="Arial"/>
              <a:cs typeface="Arial"/>
            </a:endParaRPr>
          </a:p>
          <a:p>
            <a:pPr marL="12700" marR="8890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most challenging part is to comprehend the speaker and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summarize it in an effective manner in  the words of your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own.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Even before involving in listening activity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little practice on summarizing will be more</a:t>
            </a:r>
            <a:r>
              <a:rPr dirty="0" sz="1100" spc="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effective.</a:t>
            </a:r>
            <a:endParaRPr sz="1100">
              <a:latin typeface="Arial"/>
              <a:cs typeface="Arial"/>
            </a:endParaRPr>
          </a:p>
          <a:p>
            <a:pPr marL="12700" marR="8445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summary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shortened version 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text.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contains the main points in the </a:t>
            </a:r>
            <a:r>
              <a:rPr dirty="0" sz="1100" spc="-10">
                <a:latin typeface="Arial"/>
                <a:cs typeface="Arial"/>
              </a:rPr>
              <a:t>text </a:t>
            </a:r>
            <a:r>
              <a:rPr dirty="0" sz="1100" spc="-5">
                <a:latin typeface="Arial"/>
                <a:cs typeface="Arial"/>
              </a:rPr>
              <a:t>and is written in your  </a:t>
            </a:r>
            <a:r>
              <a:rPr dirty="0" sz="1100" spc="-10">
                <a:latin typeface="Arial"/>
                <a:cs typeface="Arial"/>
              </a:rPr>
              <a:t>own </a:t>
            </a:r>
            <a:r>
              <a:rPr dirty="0" sz="1100" spc="-5">
                <a:latin typeface="Arial"/>
                <a:cs typeface="Arial"/>
              </a:rPr>
              <a:t>words.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mixture of reducing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long text </a:t>
            </a:r>
            <a:r>
              <a:rPr dirty="0" sz="1100">
                <a:latin typeface="Arial"/>
                <a:cs typeface="Arial"/>
              </a:rPr>
              <a:t>to a </a:t>
            </a:r>
            <a:r>
              <a:rPr dirty="0" sz="1100" spc="-5">
                <a:latin typeface="Arial"/>
                <a:cs typeface="Arial"/>
              </a:rPr>
              <a:t>short text, selecting relevant information and  ignoring irrelevant information.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good summary shows that you have understood the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text.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Look at this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 marR="12827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amphibia, which is the animal class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which our frogs and toads belong, were the first animals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crawl from the sea and inhabit the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earth.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Summary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first animals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leave the sea and live on dry land </a:t>
            </a:r>
            <a:r>
              <a:rPr dirty="0" sz="1100" spc="-10">
                <a:latin typeface="Arial"/>
                <a:cs typeface="Arial"/>
              </a:rPr>
              <a:t>were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amphibia.</a:t>
            </a:r>
            <a:endParaRPr sz="1100">
              <a:latin typeface="Arial"/>
              <a:cs typeface="Arial"/>
            </a:endParaRPr>
          </a:p>
          <a:p>
            <a:pPr marL="12700" marR="8445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(The </a:t>
            </a:r>
            <a:r>
              <a:rPr dirty="0" sz="1100" spc="-5">
                <a:latin typeface="Arial"/>
                <a:cs typeface="Arial"/>
              </a:rPr>
              <a:t>phrase "which is the animal class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which our frogs and toads belong" is an example, not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main  point, and can be deleted.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rest of the text is rewritten in your </a:t>
            </a:r>
            <a:r>
              <a:rPr dirty="0" sz="1100" spc="-10">
                <a:latin typeface="Arial"/>
                <a:cs typeface="Arial"/>
              </a:rPr>
              <a:t>own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words.)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lvl="2" marL="440055" indent="-427990">
              <a:lnSpc>
                <a:spcPct val="100000"/>
              </a:lnSpc>
              <a:buAutoNum type="arabicPeriod"/>
              <a:tabLst>
                <a:tab pos="440690" algn="l"/>
              </a:tabLst>
            </a:pPr>
            <a:r>
              <a:rPr dirty="0" sz="1100" spc="-10" b="1">
                <a:latin typeface="Arial"/>
                <a:cs typeface="Arial"/>
              </a:rPr>
              <a:t>TRY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THIS!!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People whose professional activity lies in the field of politics are not, on the whole, conspicuous for their  respect for factual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accuracy.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50" y="787707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50" y="806122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8650" y="8180069"/>
            <a:ext cx="621347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Failure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assimilate an adequate quantity of solid food over an extended period of time is absolutely  certain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lead, in due course, </a:t>
            </a:r>
            <a:r>
              <a:rPr dirty="0" sz="1100">
                <a:latin typeface="Arial"/>
                <a:cs typeface="Arial"/>
              </a:rPr>
              <a:t>to a </a:t>
            </a:r>
            <a:r>
              <a:rPr dirty="0" sz="1100" spc="-5">
                <a:latin typeface="Arial"/>
                <a:cs typeface="Arial"/>
              </a:rPr>
              <a:t>fatal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conclusion.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350" y="886767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350" y="905182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1209" y="1764029"/>
            <a:ext cx="6629400" cy="1314450"/>
          </a:xfrm>
          <a:custGeom>
            <a:avLst/>
            <a:gdLst/>
            <a:ahLst/>
            <a:cxnLst/>
            <a:rect l="l" t="t" r="r" b="b"/>
            <a:pathLst>
              <a:path w="6629400" h="1314450">
                <a:moveTo>
                  <a:pt x="218440" y="0"/>
                </a:moveTo>
                <a:lnTo>
                  <a:pt x="171949" y="6368"/>
                </a:lnTo>
                <a:lnTo>
                  <a:pt x="127370" y="24200"/>
                </a:lnTo>
                <a:lnTo>
                  <a:pt x="86611" y="51584"/>
                </a:lnTo>
                <a:lnTo>
                  <a:pt x="51584" y="86611"/>
                </a:lnTo>
                <a:lnTo>
                  <a:pt x="24200" y="127370"/>
                </a:lnTo>
                <a:lnTo>
                  <a:pt x="6368" y="171949"/>
                </a:lnTo>
                <a:lnTo>
                  <a:pt x="0" y="218440"/>
                </a:lnTo>
                <a:lnTo>
                  <a:pt x="0" y="1094740"/>
                </a:lnTo>
                <a:lnTo>
                  <a:pt x="6368" y="1141700"/>
                </a:lnTo>
                <a:lnTo>
                  <a:pt x="24200" y="1186616"/>
                </a:lnTo>
                <a:lnTo>
                  <a:pt x="51584" y="1227601"/>
                </a:lnTo>
                <a:lnTo>
                  <a:pt x="86611" y="1262765"/>
                </a:lnTo>
                <a:lnTo>
                  <a:pt x="127370" y="1290220"/>
                </a:lnTo>
                <a:lnTo>
                  <a:pt x="171949" y="1308077"/>
                </a:lnTo>
                <a:lnTo>
                  <a:pt x="218440" y="1314450"/>
                </a:lnTo>
                <a:lnTo>
                  <a:pt x="6409690" y="1314450"/>
                </a:lnTo>
                <a:lnTo>
                  <a:pt x="6456650" y="1308077"/>
                </a:lnTo>
                <a:lnTo>
                  <a:pt x="6501566" y="1290220"/>
                </a:lnTo>
                <a:lnTo>
                  <a:pt x="6542551" y="1262765"/>
                </a:lnTo>
                <a:lnTo>
                  <a:pt x="6577715" y="1227601"/>
                </a:lnTo>
                <a:lnTo>
                  <a:pt x="6605170" y="1186616"/>
                </a:lnTo>
                <a:lnTo>
                  <a:pt x="6623027" y="1141700"/>
                </a:lnTo>
                <a:lnTo>
                  <a:pt x="6629400" y="1094740"/>
                </a:lnTo>
                <a:lnTo>
                  <a:pt x="6629400" y="218440"/>
                </a:lnTo>
                <a:lnTo>
                  <a:pt x="6623027" y="171949"/>
                </a:lnTo>
                <a:lnTo>
                  <a:pt x="6605170" y="127370"/>
                </a:lnTo>
                <a:lnTo>
                  <a:pt x="6577715" y="86611"/>
                </a:lnTo>
                <a:lnTo>
                  <a:pt x="6542551" y="51584"/>
                </a:lnTo>
                <a:lnTo>
                  <a:pt x="6501566" y="24200"/>
                </a:lnTo>
                <a:lnTo>
                  <a:pt x="6456650" y="6368"/>
                </a:lnTo>
                <a:lnTo>
                  <a:pt x="6409690" y="0"/>
                </a:lnTo>
                <a:lnTo>
                  <a:pt x="21844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3450" y="2146299"/>
            <a:ext cx="623697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Listening and summarizing, Making presentations on given topics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Giving impromptu talks, Reading  </a:t>
            </a:r>
            <a:r>
              <a:rPr dirty="0" sz="110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Summarizing, E-mail writing, Rearranging the Jumbled sentences, Reported Speech,  Homophones/Homonyms, Creative Writing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Poster making using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similes/metaphors.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6513830" cy="71247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</a:t>
            </a:r>
            <a:endParaRPr sz="1100">
              <a:latin typeface="Calibri"/>
              <a:cs typeface="Calibri"/>
            </a:endParaRPr>
          </a:p>
          <a:p>
            <a:pPr lvl="1" marL="260985" indent="-24892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the entire surface- carved plaques of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stone,</a:t>
            </a:r>
            <a:endParaRPr sz="1100">
              <a:latin typeface="Arial"/>
              <a:cs typeface="Arial"/>
            </a:endParaRPr>
          </a:p>
          <a:p>
            <a:pPr lvl="1" marL="12700" marR="2727325">
              <a:lnSpc>
                <a:spcPct val="143200"/>
              </a:lnSpc>
              <a:spcBef>
                <a:spcPts val="10"/>
              </a:spcBef>
              <a:buAutoNum type="arabicPeriod" startAt="4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Vertical panels covered by exq. Fig. of gods&amp; goddesses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Characteristic of Hoyasala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sculptures: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the series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friezes on the outer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walls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revealed intricately carved caparisoned elephants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charging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horsemen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stylized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flowers</a:t>
            </a:r>
            <a:endParaRPr sz="1100">
              <a:latin typeface="Arial"/>
              <a:cs typeface="Arial"/>
            </a:endParaRPr>
          </a:p>
          <a:p>
            <a:pPr lvl="1" marL="12700" marR="3552825">
              <a:lnSpc>
                <a:spcPct val="143200"/>
              </a:lnSpc>
              <a:spcBef>
                <a:spcPts val="1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warriors, musicians, crocodiles, and swans.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D. Temple in the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History: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actually comm.. Soma Dandanayaka 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Somnath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inner center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temple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kalyanamandapa.</a:t>
            </a:r>
            <a:endParaRPr sz="1100">
              <a:latin typeface="Arial"/>
              <a:cs typeface="Arial"/>
            </a:endParaRPr>
          </a:p>
          <a:p>
            <a:pPr lvl="1" marL="268605" indent="-25654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Leading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three corridors, each ending in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shrine</a:t>
            </a:r>
            <a:endParaRPr sz="1100">
              <a:latin typeface="Arial"/>
              <a:cs typeface="Arial"/>
            </a:endParaRPr>
          </a:p>
          <a:p>
            <a:pPr lvl="1" marL="12700" marR="2517775">
              <a:lnSpc>
                <a:spcPts val="1900"/>
              </a:lnSpc>
              <a:spcBef>
                <a:spcPts val="150"/>
              </a:spcBef>
              <a:buAutoNum type="arabicPeriod"/>
              <a:tabLst>
                <a:tab pos="269240" algn="l"/>
              </a:tabLst>
            </a:pPr>
            <a:r>
              <a:rPr dirty="0" sz="1100" spc="-5">
                <a:latin typeface="Arial"/>
                <a:cs typeface="Arial"/>
              </a:rPr>
              <a:t>Each kind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Krishna-Venugopala, Janardana and Prasanna  Keshava, Life-test, of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plu.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00" spc="-5">
                <a:latin typeface="Arial"/>
                <a:cs typeface="Arial"/>
              </a:rPr>
              <a:t>KEY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ABBREVIATIONS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Arial"/>
                <a:cs typeface="Arial"/>
              </a:rPr>
              <a:t>S.NO. ABBREVIATIONS WORDS</a:t>
            </a:r>
            <a:endParaRPr sz="1100">
              <a:latin typeface="Arial"/>
              <a:cs typeface="Arial"/>
            </a:endParaRPr>
          </a:p>
          <a:p>
            <a:pPr marL="12700" marR="5546725">
              <a:lnSpc>
                <a:spcPts val="19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1. Inc. includes  </a:t>
            </a:r>
            <a:r>
              <a:rPr dirty="0" sz="1100">
                <a:latin typeface="Arial"/>
                <a:cs typeface="Arial"/>
              </a:rPr>
              <a:t>2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Exq.exquisite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409"/>
              </a:spcBef>
              <a:buAutoNum type="arabicPeriod" startAt="3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Fig.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figures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Tstmny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testimony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Plrlty Plurality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Comm..commissioned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Summary</a:t>
            </a:r>
            <a:endParaRPr sz="1100">
              <a:latin typeface="Arial"/>
              <a:cs typeface="Arial"/>
            </a:endParaRPr>
          </a:p>
          <a:p>
            <a:pPr marL="12700" marR="67310">
              <a:lnSpc>
                <a:spcPct val="1435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Somnath temple is situated </a:t>
            </a:r>
            <a:r>
              <a:rPr dirty="0" sz="1100" b="1">
                <a:latin typeface="Arial"/>
                <a:cs typeface="Arial"/>
              </a:rPr>
              <a:t>in a </a:t>
            </a:r>
            <a:r>
              <a:rPr dirty="0" sz="1100" spc="-5" b="1">
                <a:latin typeface="Arial"/>
                <a:cs typeface="Arial"/>
              </a:rPr>
              <a:t>small village of Somnathpur. </a:t>
            </a:r>
            <a:r>
              <a:rPr dirty="0" sz="1100" b="1">
                <a:latin typeface="Arial"/>
                <a:cs typeface="Arial"/>
              </a:rPr>
              <a:t>It was </a:t>
            </a:r>
            <a:r>
              <a:rPr dirty="0" sz="1100" spc="-5" b="1">
                <a:latin typeface="Arial"/>
                <a:cs typeface="Arial"/>
              </a:rPr>
              <a:t>commissioned by Soma  Dandanayaka or Somnath and it was build around 1268A.D.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temple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Somnath is extraordinary  due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sculptures on the walls, pillars, and even the ceiling which are covered by exquisite figures of  gods and goddesses.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sculptures have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series of finches on the outer walls.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various molifs are  carved elephants, charging horsemen and stylized flowers.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had three corridors, each ending in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shrine, one for each version of Krishna- Venugopala, Janardana and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PrasannKeshava.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25449"/>
            <a:ext cx="2020570" cy="6654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 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5.4.2 Exercise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Scientific Method in 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Lab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1256030"/>
            <a:ext cx="6510020" cy="688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065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The very </a:t>
            </a:r>
            <a:r>
              <a:rPr dirty="0" sz="1100" spc="-5">
                <a:latin typeface="Arial"/>
                <a:cs typeface="Arial"/>
              </a:rPr>
              <a:t>first step in the scientific method is to state the problem. Once you have done this you can do  some research and then form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good hypothesis. Then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test this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doing an experiment. </a:t>
            </a: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then  analyze all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our data and finally form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conclusion.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algn="just" marL="12700" marR="8763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There are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lot of safety rules that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must follow in the science lab as </a:t>
            </a:r>
            <a:r>
              <a:rPr dirty="0" sz="1100" spc="-10">
                <a:latin typeface="Arial"/>
                <a:cs typeface="Arial"/>
              </a:rPr>
              <a:t>well. </a:t>
            </a:r>
            <a:r>
              <a:rPr dirty="0" sz="1100" spc="-5">
                <a:latin typeface="Arial"/>
                <a:cs typeface="Arial"/>
              </a:rPr>
              <a:t>One piece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equipment </a:t>
            </a:r>
            <a:r>
              <a:rPr dirty="0" sz="1100" spc="-10">
                <a:latin typeface="Arial"/>
                <a:cs typeface="Arial"/>
              </a:rPr>
              <a:t>we  </a:t>
            </a:r>
            <a:r>
              <a:rPr dirty="0" sz="1100" spc="-5">
                <a:latin typeface="Arial"/>
                <a:cs typeface="Arial"/>
              </a:rPr>
              <a:t>will use most often is goggles. </a:t>
            </a:r>
            <a:r>
              <a:rPr dirty="0" sz="1100">
                <a:latin typeface="Arial"/>
                <a:cs typeface="Arial"/>
              </a:rPr>
              <a:t>If </a:t>
            </a:r>
            <a:r>
              <a:rPr dirty="0" sz="1100" spc="-5">
                <a:latin typeface="Arial"/>
                <a:cs typeface="Arial"/>
              </a:rPr>
              <a:t>you spill harsh chemicals on your skin you should run it under water for  at least 15 minutes. </a:t>
            </a:r>
            <a:r>
              <a:rPr dirty="0" sz="110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smelling chemicals, never take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big sniff, </a:t>
            </a:r>
            <a:r>
              <a:rPr dirty="0" sz="1100" spc="-10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waft. Never ever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start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fire when the teacher is not in the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room.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algn="just" marL="12700" marR="159385">
              <a:lnSpc>
                <a:spcPct val="109800"/>
              </a:lnSpc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have recently studied some general properties of matter. Area is the amount of surface covered by  an object. </a:t>
            </a:r>
            <a:r>
              <a:rPr dirty="0" sz="110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other hand, volume is the amount of space occupied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an object; and the mass per  unit of volume is known as density.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amount of matter in an object is called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mass.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113664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doing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lab report two magic words must be included in the hypothesis. Those </a:t>
            </a:r>
            <a:r>
              <a:rPr dirty="0" sz="1100" spc="-10">
                <a:latin typeface="Arial"/>
                <a:cs typeface="Arial"/>
              </a:rPr>
              <a:t>two </a:t>
            </a:r>
            <a:r>
              <a:rPr dirty="0" sz="1100" spc="-5">
                <a:latin typeface="Arial"/>
                <a:cs typeface="Arial"/>
              </a:rPr>
              <a:t>magic words  are If then.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materials should be written as </a:t>
            </a:r>
            <a:r>
              <a:rPr dirty="0" sz="1100">
                <a:latin typeface="Arial"/>
                <a:cs typeface="Arial"/>
              </a:rPr>
              <a:t>a list. </a:t>
            </a:r>
            <a:r>
              <a:rPr dirty="0" sz="1100" spc="-5">
                <a:latin typeface="Arial"/>
                <a:cs typeface="Arial"/>
              </a:rPr>
              <a:t>Charts and graphs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found in the data section  of the lab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report.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13906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Metric prefixes are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big part of measurement in science.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prefix kilo means 1000.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prefix milli is  way on the other side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chart and means .001.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prefix Deca means </a:t>
            </a:r>
            <a:r>
              <a:rPr dirty="0" sz="1100">
                <a:latin typeface="Arial"/>
                <a:cs typeface="Arial"/>
              </a:rPr>
              <a:t>10. The </a:t>
            </a:r>
            <a:r>
              <a:rPr dirty="0" sz="1100" spc="-5">
                <a:latin typeface="Arial"/>
                <a:cs typeface="Arial"/>
              </a:rPr>
              <a:t>prefix Hecto  means 100.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lvl="1" marL="245745" indent="-233679">
              <a:lnSpc>
                <a:spcPct val="100000"/>
              </a:lnSpc>
              <a:buAutoNum type="arabicPeriod" startAt="5"/>
              <a:tabLst>
                <a:tab pos="246379" algn="l"/>
              </a:tabLst>
            </a:pPr>
            <a:r>
              <a:rPr dirty="0" sz="1100" spc="-5" b="1">
                <a:latin typeface="Arial"/>
                <a:cs typeface="Arial"/>
              </a:rPr>
              <a:t>E-mail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writing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Communication via e-mail or electronic mail has become the order of the </a:t>
            </a:r>
            <a:r>
              <a:rPr dirty="0" sz="1100" spc="-10">
                <a:latin typeface="Arial"/>
                <a:cs typeface="Arial"/>
              </a:rPr>
              <a:t>day. </a:t>
            </a:r>
            <a:r>
              <a:rPr dirty="0" sz="1100" spc="-5">
                <a:latin typeface="Arial"/>
                <a:cs typeface="Arial"/>
              </a:rPr>
              <a:t>This transformation has  become vital as communication takes place faster and more efficient at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less cost. Though there are  minor drawbacks like getting junked or hacking, if it is used with e-mail etiquettes in mind, then it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real  gift to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humanity.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lvl="2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Use proper structure and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layout.</a:t>
            </a:r>
            <a:endParaRPr sz="1100">
              <a:latin typeface="Arial"/>
              <a:cs typeface="Arial"/>
            </a:endParaRPr>
          </a:p>
          <a:p>
            <a:pPr lvl="2" marL="469900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Identify yourself and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topic.</a:t>
            </a:r>
            <a:endParaRPr sz="1100">
              <a:latin typeface="Arial"/>
              <a:cs typeface="Arial"/>
            </a:endParaRPr>
          </a:p>
          <a:p>
            <a:pPr lvl="2" marL="469900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Let the message be brief 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readable.</a:t>
            </a:r>
            <a:endParaRPr sz="1100">
              <a:latin typeface="Arial"/>
              <a:cs typeface="Arial"/>
            </a:endParaRPr>
          </a:p>
          <a:p>
            <a:pPr lvl="3" marL="4243070" marR="24130" indent="-228600">
              <a:lnSpc>
                <a:spcPct val="110600"/>
              </a:lnSpc>
              <a:spcBef>
                <a:spcPts val="90"/>
              </a:spcBef>
              <a:buFont typeface="Symbol"/>
              <a:buChar char=""/>
              <a:tabLst>
                <a:tab pos="4242435" algn="l"/>
                <a:tab pos="4243070" algn="l"/>
              </a:tabLst>
            </a:pPr>
            <a:r>
              <a:rPr dirty="0" sz="1100" spc="-5">
                <a:latin typeface="Arial"/>
                <a:cs typeface="Arial"/>
              </a:rPr>
              <a:t>Edit carefully before pressing “send”  option.</a:t>
            </a:r>
            <a:endParaRPr sz="1100">
              <a:latin typeface="Arial"/>
              <a:cs typeface="Arial"/>
            </a:endParaRPr>
          </a:p>
          <a:p>
            <a:pPr lvl="3" marL="4243070" indent="-228600">
              <a:lnSpc>
                <a:spcPct val="100000"/>
              </a:lnSpc>
              <a:spcBef>
                <a:spcPts val="200"/>
              </a:spcBef>
              <a:buFont typeface="Symbol"/>
              <a:buChar char=""/>
              <a:tabLst>
                <a:tab pos="4242435" algn="l"/>
                <a:tab pos="4243070" algn="l"/>
              </a:tabLst>
            </a:pPr>
            <a:r>
              <a:rPr dirty="0" sz="1100" spc="-5">
                <a:latin typeface="Arial"/>
                <a:cs typeface="Arial"/>
              </a:rPr>
              <a:t>Use attachments sparingly.</a:t>
            </a:r>
            <a:endParaRPr sz="1100">
              <a:latin typeface="Arial"/>
              <a:cs typeface="Arial"/>
            </a:endParaRPr>
          </a:p>
          <a:p>
            <a:pPr lvl="3" marL="3785870" marR="802005" indent="228600">
              <a:lnSpc>
                <a:spcPct val="112100"/>
              </a:lnSpc>
              <a:spcBef>
                <a:spcPts val="70"/>
              </a:spcBef>
              <a:buFont typeface="Symbol"/>
              <a:buChar char=""/>
              <a:tabLst>
                <a:tab pos="4242435" algn="l"/>
                <a:tab pos="4243070" algn="l"/>
              </a:tabLst>
            </a:pPr>
            <a:r>
              <a:rPr dirty="0" sz="1100" spc="-5">
                <a:latin typeface="Arial"/>
                <a:cs typeface="Arial"/>
              </a:rPr>
              <a:t>Do not assume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privacy.  Sample: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080" y="7315200"/>
            <a:ext cx="3656330" cy="274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6513830" cy="5702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</a:t>
            </a:r>
            <a:endParaRPr sz="1100">
              <a:latin typeface="Calibri"/>
              <a:cs typeface="Calibri"/>
            </a:endParaRPr>
          </a:p>
          <a:p>
            <a:pPr marL="12700" marR="6985">
              <a:lnSpc>
                <a:spcPts val="145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5.5.1 Observe the two columns.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one column, phrases from different </a:t>
            </a:r>
            <a:r>
              <a:rPr dirty="0" sz="1100" spc="-10">
                <a:latin typeface="Arial"/>
                <a:cs typeface="Arial"/>
              </a:rPr>
              <a:t>types </a:t>
            </a:r>
            <a:r>
              <a:rPr dirty="0" sz="1100" spc="-5">
                <a:latin typeface="Arial"/>
                <a:cs typeface="Arial"/>
              </a:rPr>
              <a:t>of emails and in the other  column the email types are given. Match the phrases with the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types.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71370" y="1192530"/>
          <a:ext cx="3634104" cy="211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9430"/>
                <a:gridCol w="1835149"/>
              </a:tblGrid>
              <a:tr h="167640">
                <a:tc>
                  <a:txBody>
                    <a:bodyPr/>
                    <a:lstStyle/>
                    <a:p>
                      <a:pPr algn="ctr" marL="1270">
                        <a:lnSpc>
                          <a:spcPts val="122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Phrases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122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types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am writing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express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my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55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dissatisfaction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with…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thank-you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email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5939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10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are happy to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inform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260350">
                        <a:lnSpc>
                          <a:spcPct val="1098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you that you have been  selected…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An invitation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a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party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Please accept our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apology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55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for….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An email congratulating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55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someone.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I’d like to thank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you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for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your….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An email of apology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This is to invite you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join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55"/>
                        </a:lnSpc>
                        <a:spcBef>
                          <a:spcPts val="13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us…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An email of complaint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8650" y="3451860"/>
            <a:ext cx="6518275" cy="3873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lvl="2" marL="12700" marR="11430">
              <a:lnSpc>
                <a:spcPct val="109800"/>
              </a:lnSpc>
              <a:spcBef>
                <a:spcPts val="100"/>
              </a:spcBef>
              <a:buAutoNum type="arabicPeriod" startAt="2"/>
              <a:tabLst>
                <a:tab pos="365760" algn="l"/>
              </a:tabLst>
            </a:pPr>
            <a:r>
              <a:rPr dirty="0" sz="1100" spc="-5">
                <a:latin typeface="Arial"/>
                <a:cs typeface="Arial"/>
              </a:rPr>
              <a:t>Prepare two emails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similar purpose (e.g., an invitation </a:t>
            </a:r>
            <a:r>
              <a:rPr dirty="0" sz="1100">
                <a:latin typeface="Arial"/>
                <a:cs typeface="Arial"/>
              </a:rPr>
              <a:t>to a </a:t>
            </a:r>
            <a:r>
              <a:rPr dirty="0" sz="1100" spc="-5">
                <a:latin typeface="Arial"/>
                <a:cs typeface="Arial"/>
              </a:rPr>
              <a:t>Programme): one formal and one  informal. Students will compare both emails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discussing: potential audience, email structure, language,  tone, 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stance.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AutoNum type="arabicPeriod" startAt="2"/>
            </a:pPr>
            <a:endParaRPr sz="1200">
              <a:latin typeface="Arial"/>
              <a:cs typeface="Arial"/>
            </a:endParaRPr>
          </a:p>
          <a:p>
            <a:pPr algn="just" lvl="2" marL="12700" marR="13970">
              <a:lnSpc>
                <a:spcPct val="109800"/>
              </a:lnSpc>
              <a:buAutoNum type="arabicPeriod" startAt="2"/>
              <a:tabLst>
                <a:tab pos="386080" algn="l"/>
              </a:tabLst>
            </a:pPr>
            <a:r>
              <a:rPr dirty="0" sz="1100" spc="-5">
                <a:latin typeface="Arial"/>
                <a:cs typeface="Arial"/>
              </a:rPr>
              <a:t>Below are some of the formal and informal phrases used for communicative purposes .Identify  which phrases are formal and which are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informal.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AutoNum type="arabicPeriod" startAt="2"/>
            </a:pPr>
            <a:endParaRPr sz="13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Could you please let me</a:t>
            </a:r>
            <a:r>
              <a:rPr dirty="0" sz="1100" spc="4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know…?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Would you mind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sending…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Can you call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me….?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i="1">
                <a:latin typeface="Arial"/>
                <a:cs typeface="Arial"/>
              </a:rPr>
              <a:t>I </a:t>
            </a:r>
            <a:r>
              <a:rPr dirty="0" sz="1100" spc="-5" i="1">
                <a:latin typeface="Arial"/>
                <a:cs typeface="Arial"/>
              </a:rPr>
              <a:t>would also like </a:t>
            </a:r>
            <a:r>
              <a:rPr dirty="0" sz="1100" i="1">
                <a:latin typeface="Arial"/>
                <a:cs typeface="Arial"/>
              </a:rPr>
              <a:t>to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know…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i="1">
                <a:latin typeface="Arial"/>
                <a:cs typeface="Arial"/>
              </a:rPr>
              <a:t>I </a:t>
            </a:r>
            <a:r>
              <a:rPr dirty="0" sz="1100" spc="-5" i="1">
                <a:latin typeface="Arial"/>
                <a:cs typeface="Arial"/>
              </a:rPr>
              <a:t>would appreciate if you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could…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Would you like me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to….?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How about we meet tomorrow and </a:t>
            </a:r>
            <a:r>
              <a:rPr dirty="0" sz="1100" i="1">
                <a:latin typeface="Arial"/>
                <a:cs typeface="Arial"/>
              </a:rPr>
              <a:t>I </a:t>
            </a:r>
            <a:r>
              <a:rPr dirty="0" sz="1100" spc="-5" i="1">
                <a:latin typeface="Arial"/>
                <a:cs typeface="Arial"/>
              </a:rPr>
              <a:t>help you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with…?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Do you think you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could….?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Arial"/>
                <a:cs typeface="Arial"/>
              </a:rPr>
              <a:t>Should you need any further information, please do not hesitate </a:t>
            </a:r>
            <a:r>
              <a:rPr dirty="0" sz="1100" i="1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contact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me.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i="1">
                <a:latin typeface="Arial"/>
                <a:cs typeface="Arial"/>
              </a:rPr>
              <a:t>I </a:t>
            </a:r>
            <a:r>
              <a:rPr dirty="0" sz="1100" spc="-5" i="1">
                <a:latin typeface="Arial"/>
                <a:cs typeface="Arial"/>
              </a:rPr>
              <a:t>would be glad </a:t>
            </a:r>
            <a:r>
              <a:rPr dirty="0" sz="1100" i="1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provide you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with…..</a:t>
            </a:r>
            <a:endParaRPr sz="11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00">
              <a:latin typeface="Arial"/>
              <a:cs typeface="Arial"/>
            </a:endParaRPr>
          </a:p>
          <a:p>
            <a:pPr algn="just" lvl="2" marL="12700" marR="5080">
              <a:lnSpc>
                <a:spcPct val="109800"/>
              </a:lnSpc>
              <a:buAutoNum type="arabicPeriod" startAt="2"/>
              <a:tabLst>
                <a:tab pos="370840" algn="l"/>
              </a:tabLst>
            </a:pPr>
            <a:r>
              <a:rPr dirty="0" sz="1100" spc="-5">
                <a:latin typeface="Arial"/>
                <a:cs typeface="Arial"/>
              </a:rPr>
              <a:t>Prepare an informal email with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particular communicative purpose (e.g., apologizing for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missed  meeting). Provide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list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formal phrases that could be used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formal email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same purpose.  Rewrite the original informal email to make it formal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using the target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phrases.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38150"/>
            <a:ext cx="1536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802640"/>
            <a:ext cx="6513195" cy="823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5.6 Reported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Speech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Definition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algn="just" marL="12700" marR="635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order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report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dialogue, one should be well-versed in changing sentences from Direct Speech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Indirect Speech. Of course,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need not reproduce the actual words of the speaker exactly. </a:t>
            </a:r>
            <a:r>
              <a:rPr dirty="0" sz="1100" spc="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are  more concerned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sense of the utterance than in the literal repetition of the words.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following  guidelines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help you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refresh </a:t>
            </a:r>
            <a:r>
              <a:rPr dirty="0" sz="1100" spc="-10">
                <a:latin typeface="Arial"/>
                <a:cs typeface="Arial"/>
              </a:rPr>
              <a:t>what you </a:t>
            </a:r>
            <a:r>
              <a:rPr dirty="0" sz="1100" spc="-5">
                <a:latin typeface="Arial"/>
                <a:cs typeface="Arial"/>
              </a:rPr>
              <a:t>have studied about the transformation of sentences from  Direct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</a:pPr>
            <a:r>
              <a:rPr dirty="0" sz="1100" spc="-5" b="1">
                <a:latin typeface="Arial"/>
                <a:cs typeface="Arial"/>
              </a:rPr>
              <a:t>Statements: </a:t>
            </a:r>
            <a:r>
              <a:rPr dirty="0" sz="1100" spc="-5">
                <a:latin typeface="Arial"/>
                <a:cs typeface="Arial"/>
              </a:rPr>
              <a:t>When the utterance of the speaker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statement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use the reporting verbs like‘say’, ‘tell’. 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conjunction ‘that’ isused.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order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maintain the original sense of the speaker ‘say’ or ‘tell’ can be  replaced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verbs like, suggest, agree, mutter, admit, insist, whisper, boast, state, remark, claim,  object, protest,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What are the differences between the direct speech and the indirect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speech?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algn="just" marL="12700" marR="952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There are several differences between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with direct speech and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with indirect  speech.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no need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use quotation marks with indirect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speech.</a:t>
            </a:r>
            <a:endParaRPr sz="11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have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change the tense of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verb.</a:t>
            </a:r>
            <a:endParaRPr sz="11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have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change the pronouns and determiners.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e.g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Dialogue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Reported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He said,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can speak four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languages”.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He boasted that he could speak four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languages.</a:t>
            </a:r>
            <a:endParaRPr sz="1100">
              <a:latin typeface="Arial"/>
              <a:cs typeface="Arial"/>
            </a:endParaRPr>
          </a:p>
          <a:p>
            <a:pPr marL="12700" marR="3314065">
              <a:lnSpc>
                <a:spcPct val="219700"/>
              </a:lnSpc>
              <a:tabLst>
                <a:tab pos="2298065" algn="l"/>
              </a:tabLst>
            </a:pPr>
            <a:r>
              <a:rPr dirty="0" sz="1100" spc="-5">
                <a:latin typeface="Arial"/>
                <a:cs typeface="Arial"/>
              </a:rPr>
              <a:t>Some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more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examples.Dialogue	Reported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form  “Let’s go out for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walk”.</a:t>
            </a:r>
            <a:endParaRPr sz="1100">
              <a:latin typeface="Arial"/>
              <a:cs typeface="Arial"/>
            </a:endParaRPr>
          </a:p>
          <a:p>
            <a:pPr marL="12700" marR="427355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She suggested going out for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walk.  “That mobile is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mine”.</a:t>
            </a:r>
            <a:endParaRPr sz="1100">
              <a:latin typeface="Arial"/>
              <a:cs typeface="Arial"/>
            </a:endParaRPr>
          </a:p>
          <a:p>
            <a:pPr marL="12700" marR="421068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He claimed that that mobile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him.  “Yes,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took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mobile”.</a:t>
            </a:r>
            <a:endParaRPr sz="1100">
              <a:latin typeface="Arial"/>
              <a:cs typeface="Arial"/>
            </a:endParaRPr>
          </a:p>
          <a:p>
            <a:pPr marL="12700" marR="3900170">
              <a:lnSpc>
                <a:spcPct val="10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He admitted that he had taken the mobile.  “You can’t arrest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me”.</a:t>
            </a:r>
            <a:endParaRPr sz="1100">
              <a:latin typeface="Arial"/>
              <a:cs typeface="Arial"/>
            </a:endParaRPr>
          </a:p>
          <a:p>
            <a:pPr marL="12700" marR="381381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He protested that they could not arrest him.  “You shouldn’t take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laptop”.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He objected that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shouldn’t take his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atlas.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replace ‘tell’ with the following verbs according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context: For example: complained,  stammered, sneered, snapped, explained, declared, announced, groaned, promised, gasped, conceded,  etc.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628650" y="8918473"/>
            <a:ext cx="902335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5">
                <a:latin typeface="Arial"/>
                <a:cs typeface="Arial"/>
              </a:rPr>
              <a:t>Direct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7450" y="8918473"/>
            <a:ext cx="221488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5">
                <a:latin typeface="Arial"/>
                <a:cs typeface="Arial"/>
              </a:rPr>
              <a:t>Indirect Speech (Reported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14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38150"/>
            <a:ext cx="3617595" cy="110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625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12700" marR="73406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Some Important Rules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Report the Dialogue:  e.g: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The boy </a:t>
            </a:r>
            <a:r>
              <a:rPr dirty="0" sz="1100" spc="-5">
                <a:latin typeface="Arial"/>
                <a:cs typeface="Arial"/>
              </a:rPr>
              <a:t>said to his friend,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am waiting for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here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now.”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1706880"/>
            <a:ext cx="3798570" cy="3937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The boy </a:t>
            </a:r>
            <a:r>
              <a:rPr dirty="0" sz="1100" spc="-5">
                <a:latin typeface="Arial"/>
                <a:cs typeface="Arial"/>
              </a:rPr>
              <a:t>told his friend that he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waiting for him there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2259330"/>
            <a:ext cx="1361440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Changes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noted:  Kinds</a:t>
            </a:r>
            <a:endParaRPr sz="1100">
              <a:latin typeface="Arial"/>
              <a:cs typeface="Arial"/>
            </a:endParaRPr>
          </a:p>
          <a:p>
            <a:pPr marL="12700" marR="40068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Reporting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Verb  Pronouns  Tense</a:t>
            </a:r>
            <a:endParaRPr sz="1100">
              <a:latin typeface="Arial"/>
              <a:cs typeface="Arial"/>
            </a:endParaRPr>
          </a:p>
          <a:p>
            <a:pPr marL="12700" marR="43307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Place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Concept 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Concept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250" y="2443480"/>
            <a:ext cx="894715" cy="11303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Dialogue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said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I,you</a:t>
            </a:r>
            <a:endParaRPr sz="1100">
              <a:latin typeface="Arial"/>
              <a:cs typeface="Arial"/>
            </a:endParaRPr>
          </a:p>
          <a:p>
            <a:pPr marL="12700" marR="20701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am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waiting  here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now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850" y="2443480"/>
            <a:ext cx="108775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Repo</a:t>
            </a:r>
            <a:r>
              <a:rPr dirty="0" sz="1100">
                <a:latin typeface="Arial"/>
                <a:cs typeface="Arial"/>
              </a:rPr>
              <a:t>rt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>
                <a:latin typeface="Arial"/>
                <a:cs typeface="Arial"/>
              </a:rPr>
              <a:t>g  </a:t>
            </a:r>
            <a:r>
              <a:rPr dirty="0" sz="1100" spc="-5">
                <a:latin typeface="Arial"/>
                <a:cs typeface="Arial"/>
              </a:rPr>
              <a:t>told</a:t>
            </a:r>
            <a:endParaRPr sz="1100">
              <a:latin typeface="Arial"/>
              <a:cs typeface="Arial"/>
            </a:endParaRPr>
          </a:p>
          <a:p>
            <a:pPr marL="12700" marR="34671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he, him  </a:t>
            </a:r>
            <a:r>
              <a:rPr dirty="0" sz="1100" spc="-10">
                <a:latin typeface="Arial"/>
                <a:cs typeface="Arial"/>
              </a:rPr>
              <a:t>was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waiting  there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50" y="3749040"/>
            <a:ext cx="129857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5.6.1 CHANGES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A. Pronouns: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50" y="4469130"/>
            <a:ext cx="135953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1645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Direct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  </a:t>
            </a:r>
            <a:r>
              <a:rPr dirty="0" sz="1100">
                <a:latin typeface="Arial"/>
                <a:cs typeface="Arial"/>
              </a:rPr>
              <a:t>I,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you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-10">
                <a:latin typeface="Arial"/>
                <a:cs typeface="Arial"/>
              </a:rPr>
              <a:t>my, </a:t>
            </a:r>
            <a:r>
              <a:rPr dirty="0" sz="1100" spc="-5">
                <a:latin typeface="Arial"/>
                <a:cs typeface="Arial"/>
              </a:rPr>
              <a:t>mine, your, yours  </a:t>
            </a:r>
            <a:r>
              <a:rPr dirty="0" sz="1100" spc="-10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  <a:p>
            <a:pPr marL="12700" marR="78740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our,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ours  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450" y="4469130"/>
            <a:ext cx="221488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Indirect Speech (Reported Speech)  he, she,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  <a:p>
            <a:pPr marL="12700" marR="116903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his, her, hers, its  </a:t>
            </a:r>
            <a:r>
              <a:rPr dirty="0" sz="1100">
                <a:latin typeface="Arial"/>
                <a:cs typeface="Arial"/>
              </a:rPr>
              <a:t>they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their,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theirs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" y="5758180"/>
            <a:ext cx="4656455" cy="3937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B.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98065" algn="l"/>
              </a:tabLst>
            </a:pPr>
            <a:r>
              <a:rPr dirty="0" sz="1100" spc="-5">
                <a:latin typeface="Arial"/>
                <a:cs typeface="Arial"/>
              </a:rPr>
              <a:t>Direct Speech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(speaker’s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words)	Indirect Speech (Reporter 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Listener)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" y="6126480"/>
            <a:ext cx="1174750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1465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Present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  am, is, are  make,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makes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am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are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eating  will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may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  has, have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have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7450" y="6126480"/>
            <a:ext cx="1532255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50265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Past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  was, were  made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were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eating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would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could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might eat  had</a:t>
            </a:r>
            <a:endParaRPr sz="1100">
              <a:latin typeface="Arial"/>
              <a:cs typeface="Arial"/>
            </a:endParaRPr>
          </a:p>
          <a:p>
            <a:pPr algn="just"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had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" y="7616190"/>
            <a:ext cx="46564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dirty="0" sz="1100" spc="-5">
                <a:latin typeface="Arial"/>
                <a:cs typeface="Arial"/>
              </a:rPr>
              <a:t>Direct Speech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(speaker’s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words)	Indirect Speech (Reporter 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Listener)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" y="7783830"/>
            <a:ext cx="111252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9235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Present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 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were  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were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7450" y="7783830"/>
            <a:ext cx="148526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782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Past perfect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  had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been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had eaten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had been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650" y="8721090"/>
            <a:ext cx="54140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C. Expressions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time and place indicating nearness are changed into one of</a:t>
            </a:r>
            <a:r>
              <a:rPr dirty="0" sz="1100" spc="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distance: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28650" y="8918473"/>
            <a:ext cx="3190875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5">
                <a:latin typeface="Arial"/>
                <a:cs typeface="Arial"/>
              </a:rPr>
              <a:t>Direct Speech Mohan said,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have written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novel”.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72840" y="438150"/>
            <a:ext cx="3469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935" algn="l"/>
              </a:tabLst>
            </a:pPr>
            <a:r>
              <a:rPr dirty="0" sz="1100" spc="-5">
                <a:latin typeface="Calibri"/>
                <a:cs typeface="Calibri"/>
              </a:rPr>
              <a:t>UNIT-V	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425449"/>
            <a:ext cx="1562100" cy="16751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  <a:p>
            <a:pPr marL="12700" marR="936625">
              <a:lnSpc>
                <a:spcPts val="1450"/>
              </a:lnSpc>
              <a:spcBef>
                <a:spcPts val="40"/>
              </a:spcBef>
            </a:pPr>
            <a:r>
              <a:rPr dirty="0" sz="1100">
                <a:latin typeface="Arial"/>
                <a:cs typeface="Arial"/>
              </a:rPr>
              <a:t>now  </a:t>
            </a:r>
            <a:r>
              <a:rPr dirty="0" sz="1100" spc="-5">
                <a:latin typeface="Arial"/>
                <a:cs typeface="Arial"/>
              </a:rPr>
              <a:t>today  tonight  </a:t>
            </a:r>
            <a:r>
              <a:rPr dirty="0" sz="1100" spc="-10">
                <a:latin typeface="Arial"/>
                <a:cs typeface="Arial"/>
              </a:rPr>
              <a:t>y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st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da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 spc="-5">
                <a:latin typeface="Arial"/>
                <a:cs typeface="Arial"/>
              </a:rPr>
              <a:t>tomorrow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450"/>
              </a:lnSpc>
            </a:pPr>
            <a:r>
              <a:rPr dirty="0" sz="1100" spc="-5">
                <a:latin typeface="Arial"/>
                <a:cs typeface="Arial"/>
              </a:rPr>
              <a:t>the day before yesterday  the day after tomorrow  last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week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450" y="601980"/>
            <a:ext cx="2346325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28164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then  that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that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night</a:t>
            </a:r>
            <a:endParaRPr sz="1100">
              <a:latin typeface="Arial"/>
              <a:cs typeface="Arial"/>
            </a:endParaRPr>
          </a:p>
          <a:p>
            <a:pPr marL="12700" marR="29146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the previous </a:t>
            </a:r>
            <a:r>
              <a:rPr dirty="0" sz="1100">
                <a:latin typeface="Arial"/>
                <a:cs typeface="Arial"/>
              </a:rPr>
              <a:t>day / </a:t>
            </a:r>
            <a:r>
              <a:rPr dirty="0" sz="1100" spc="-5">
                <a:latin typeface="Arial"/>
                <a:cs typeface="Arial"/>
              </a:rPr>
              <a:t>the day before  the next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following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day</a:t>
            </a:r>
            <a:endParaRPr sz="1100">
              <a:latin typeface="Arial"/>
              <a:cs typeface="Arial"/>
            </a:endParaRPr>
          </a:p>
          <a:p>
            <a:pPr marL="469900" marR="88201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two days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before  in two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days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the previous </a:t>
            </a:r>
            <a:r>
              <a:rPr dirty="0" sz="1100" spc="-10">
                <a:latin typeface="Arial"/>
                <a:cs typeface="Arial"/>
              </a:rPr>
              <a:t>week </a:t>
            </a:r>
            <a:r>
              <a:rPr dirty="0" sz="1100" spc="-5">
                <a:latin typeface="Arial"/>
                <a:cs typeface="Arial"/>
              </a:rPr>
              <a:t>or the week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before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2075180"/>
            <a:ext cx="67056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last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month  last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250" y="2075180"/>
            <a:ext cx="3153410" cy="3937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the previous month or the month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before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the previous year or the </a:t>
            </a:r>
            <a:r>
              <a:rPr dirty="0" sz="1100" spc="-10">
                <a:latin typeface="Arial"/>
                <a:cs typeface="Arial"/>
              </a:rPr>
              <a:t>year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before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" y="2443480"/>
            <a:ext cx="1546225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next </a:t>
            </a:r>
            <a:r>
              <a:rPr dirty="0" sz="1100" spc="-10">
                <a:latin typeface="Arial"/>
                <a:cs typeface="Arial"/>
              </a:rPr>
              <a:t>week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month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year 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week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 marL="12700" marR="96774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last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night  here</a:t>
            </a:r>
            <a:endParaRPr sz="1100">
              <a:latin typeface="Arial"/>
              <a:cs typeface="Arial"/>
            </a:endParaRPr>
          </a:p>
          <a:p>
            <a:pPr marL="12700" marR="112204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  these  thus  ago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7450" y="2443480"/>
            <a:ext cx="2514600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 following week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month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year 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week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month</a:t>
            </a:r>
            <a:endParaRPr sz="1100">
              <a:latin typeface="Arial"/>
              <a:cs typeface="Arial"/>
            </a:endParaRPr>
          </a:p>
          <a:p>
            <a:pPr marL="12700" marR="139192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the previous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night  there</a:t>
            </a:r>
            <a:endParaRPr sz="1100">
              <a:latin typeface="Arial"/>
              <a:cs typeface="Arial"/>
            </a:endParaRPr>
          </a:p>
          <a:p>
            <a:pPr marL="12700" marR="209740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that  those  </a:t>
            </a:r>
            <a:r>
              <a:rPr dirty="0" sz="1100">
                <a:latin typeface="Arial"/>
                <a:cs typeface="Arial"/>
              </a:rPr>
              <a:t>so  </a:t>
            </a:r>
            <a:r>
              <a:rPr dirty="0" sz="1100" spc="-5">
                <a:latin typeface="Arial"/>
                <a:cs typeface="Arial"/>
              </a:rPr>
              <a:t>be</a:t>
            </a:r>
            <a:r>
              <a:rPr dirty="0" sz="1100">
                <a:latin typeface="Arial"/>
                <a:cs typeface="Arial"/>
              </a:rPr>
              <a:t>f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50" y="4100830"/>
            <a:ext cx="115887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I. </a:t>
            </a:r>
            <a:r>
              <a:rPr dirty="0" sz="1100" spc="-5">
                <a:latin typeface="Arial"/>
                <a:cs typeface="Arial"/>
              </a:rPr>
              <a:t>STATEMENTS:  Kind of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Sentences  Reporting Verbs  Conjunctions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0250" y="4284980"/>
            <a:ext cx="3045460" cy="5778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said, told, suggested, admitted,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remarked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" y="4837430"/>
            <a:ext cx="6511925" cy="40767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68275" indent="-156210">
              <a:lnSpc>
                <a:spcPct val="100000"/>
              </a:lnSpc>
              <a:spcBef>
                <a:spcPts val="229"/>
              </a:spcBef>
              <a:buAutoNum type="alphaL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Ordinary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83945" algn="l"/>
              </a:tabLst>
            </a:pPr>
            <a:r>
              <a:rPr dirty="0" sz="1100" spc="-5">
                <a:latin typeface="Arial"/>
                <a:cs typeface="Arial"/>
              </a:rPr>
              <a:t>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Speech:	Rosy said,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have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habit of reading before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go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bed”.</a:t>
            </a:r>
            <a:endParaRPr sz="1100">
              <a:latin typeface="Arial"/>
              <a:cs typeface="Arial"/>
            </a:endParaRPr>
          </a:p>
          <a:p>
            <a:pPr marL="12700" marR="108331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Rosy said that she had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habit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reading before she </a:t>
            </a:r>
            <a:r>
              <a:rPr dirty="0" sz="1100" spc="-10">
                <a:latin typeface="Arial"/>
                <a:cs typeface="Arial"/>
              </a:rPr>
              <a:t>went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bed.  Direct Speech: David said, ‘Here is the pen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borrowed yesterday,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John.”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Indirect Speech: David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John that there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the pen he had borrowed the previous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2623820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reported speech people often leave out the conjunction that.  Reported Speech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Sarah said that she felt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ill.</a:t>
            </a:r>
            <a:endParaRPr sz="1100">
              <a:latin typeface="Arial"/>
              <a:cs typeface="Arial"/>
            </a:endParaRPr>
          </a:p>
          <a:p>
            <a:pPr marL="12700" marR="3618865">
              <a:lnSpc>
                <a:spcPct val="10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Malika said that she couldn’t find her pen drive  Peter said that David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hitting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him.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buAutoNum type="alphaLcPeriod" startAt="2"/>
              <a:tabLst>
                <a:tab pos="195580" algn="l"/>
              </a:tabLst>
            </a:pPr>
            <a:r>
              <a:rPr dirty="0" sz="1100" spc="-5">
                <a:latin typeface="Arial"/>
                <a:cs typeface="Arial"/>
              </a:rPr>
              <a:t>When the reporting verb is in the present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future tense there is no change in the tense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 reported clause: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Sarah says, “I like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kids”.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Sarah says that she likes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kids.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buAutoNum type="alphaLcPeriod" startAt="3"/>
              <a:tabLst>
                <a:tab pos="186690" algn="l"/>
              </a:tabLst>
            </a:pPr>
            <a:r>
              <a:rPr dirty="0" sz="1100" spc="-5">
                <a:latin typeface="Arial"/>
                <a:cs typeface="Arial"/>
              </a:rPr>
              <a:t>When the reporting verb is in the past tense the verb of the reported clause is changed into the  corresponding past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28650" y="8918473"/>
            <a:ext cx="271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5">
                <a:latin typeface="Arial"/>
                <a:cs typeface="Arial"/>
              </a:rPr>
              <a:t>l.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statement employing all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techniques: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16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3834765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Mohan said that he had written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novel.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970280"/>
            <a:ext cx="6511290" cy="775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065">
              <a:lnSpc>
                <a:spcPct val="109800"/>
              </a:lnSpc>
              <a:spcBef>
                <a:spcPts val="100"/>
              </a:spcBef>
              <a:buAutoNum type="alphaLcPeriod" startAt="4"/>
              <a:tabLst>
                <a:tab pos="214629" algn="l"/>
              </a:tabLst>
            </a:pPr>
            <a:r>
              <a:rPr dirty="0" sz="1100" spc="-5">
                <a:latin typeface="Arial"/>
                <a:cs typeface="Arial"/>
              </a:rPr>
              <a:t>Present Progressive used 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future form becomes would be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present participle, not Past  Progressive: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She said,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am seeing the dentist next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week”.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She said that she would be seeing the dentist the following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week.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12700">
              <a:lnSpc>
                <a:spcPct val="109800"/>
              </a:lnSpc>
              <a:buAutoNum type="alphaLcPeriod" startAt="5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Simple Past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past Progressive in adverb clauses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time do not usually change into the corresponding  past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tense: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She said, “When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lived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living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village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faced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lot of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hardships”.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5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She said that when shelived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living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village she faced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lot of hardships.  (Don’t use had lived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had been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living)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1492885">
              <a:lnSpc>
                <a:spcPct val="109800"/>
              </a:lnSpc>
              <a:buAutoNum type="alphaLcPeriod" startAt="6"/>
              <a:tabLst>
                <a:tab pos="129539" algn="l"/>
              </a:tabLst>
            </a:pPr>
            <a:r>
              <a:rPr dirty="0" sz="1100" spc="-5">
                <a:latin typeface="Arial"/>
                <a:cs typeface="Arial"/>
              </a:rPr>
              <a:t>Unreal past tense (subjunctive mood) after wish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it is time remains unchanged:  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She said,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wish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were an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angel.”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She said that she wished she were an angel. (Don’t use had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been)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buAutoNum type="alphaLcPeriod" startAt="7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Would rather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would sooner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had better remains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unchanged: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He said, </a:t>
            </a:r>
            <a:r>
              <a:rPr dirty="0" sz="1100">
                <a:latin typeface="Arial"/>
                <a:cs typeface="Arial"/>
              </a:rPr>
              <a:t>“I </a:t>
            </a:r>
            <a:r>
              <a:rPr dirty="0" sz="1100" spc="-5">
                <a:latin typeface="Arial"/>
                <a:cs typeface="Arial"/>
              </a:rPr>
              <a:t>would rather starve than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beg.”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He said that he would rather starve than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832485">
              <a:lnSpc>
                <a:spcPct val="109800"/>
              </a:lnSpc>
              <a:buAutoNum type="alphaLcPeriod" startAt="8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Verbs used in clauses expressing improbable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impossible condition remain unchanged:  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He said, “If </a:t>
            </a:r>
            <a:r>
              <a:rPr dirty="0" sz="1100" spc="-10">
                <a:latin typeface="Arial"/>
                <a:cs typeface="Arial"/>
              </a:rPr>
              <a:t>won </a:t>
            </a:r>
            <a:r>
              <a:rPr dirty="0" sz="1100" spc="-5">
                <a:latin typeface="Arial"/>
                <a:cs typeface="Arial"/>
              </a:rPr>
              <a:t>the election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would become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minister.”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He said that if he </a:t>
            </a:r>
            <a:r>
              <a:rPr dirty="0" sz="1100" spc="-10">
                <a:latin typeface="Arial"/>
                <a:cs typeface="Arial"/>
              </a:rPr>
              <a:t>won </a:t>
            </a:r>
            <a:r>
              <a:rPr dirty="0" sz="1100" spc="-5">
                <a:latin typeface="Arial"/>
                <a:cs typeface="Arial"/>
              </a:rPr>
              <a:t>the election he would become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minister.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8255">
              <a:lnSpc>
                <a:spcPct val="109800"/>
              </a:lnSpc>
              <a:buAutoNum type="alphaLcPeriod" startAt="9"/>
              <a:tabLst>
                <a:tab pos="142240" algn="l"/>
              </a:tabLst>
            </a:pPr>
            <a:r>
              <a:rPr dirty="0" sz="1100" spc="-5">
                <a:latin typeface="Arial"/>
                <a:cs typeface="Arial"/>
              </a:rPr>
              <a:t>When the direct speech expresses universal truth (fundamental truths of science) saying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proves </a:t>
            </a:r>
            <a:r>
              <a:rPr dirty="0" sz="1100">
                <a:latin typeface="Arial"/>
                <a:cs typeface="Arial"/>
              </a:rPr>
              <a:t>/  </a:t>
            </a:r>
            <a:r>
              <a:rPr dirty="0" sz="1100" spc="-5">
                <a:latin typeface="Arial"/>
                <a:cs typeface="Arial"/>
              </a:rPr>
              <a:t>habitual action, the tense does not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He said, “Habit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second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nature.”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He said that habit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second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nature.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1040130">
              <a:lnSpc>
                <a:spcPct val="109800"/>
              </a:lnSpc>
              <a:buAutoNum type="alphaLcPeriod" startAt="10"/>
              <a:tabLst>
                <a:tab pos="121920" algn="l"/>
              </a:tabLst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noun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pronoun in the vocative case is made the object 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reporting verb or left out:  Likewise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comment clause (parenthesis) is left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 you see, as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know,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tell you frankly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 marR="2174240">
              <a:lnSpc>
                <a:spcPct val="109800"/>
              </a:lnSpc>
              <a:buAutoNum type="alphaLcPeriod" startAt="11"/>
              <a:tabLst>
                <a:tab pos="160655" algn="l"/>
              </a:tabLst>
            </a:pPr>
            <a:r>
              <a:rPr dirty="0" sz="1100" spc="-5">
                <a:latin typeface="Arial"/>
                <a:cs typeface="Arial"/>
              </a:rPr>
              <a:t>Words of expressions used just to introduce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sentence are left out:  Well, </a:t>
            </a:r>
            <a:r>
              <a:rPr dirty="0" sz="1100">
                <a:latin typeface="Arial"/>
                <a:cs typeface="Arial"/>
              </a:rPr>
              <a:t>very </a:t>
            </a:r>
            <a:r>
              <a:rPr dirty="0" sz="1100" spc="-10">
                <a:latin typeface="Arial"/>
                <a:cs typeface="Arial"/>
              </a:rPr>
              <a:t>well, now, </a:t>
            </a:r>
            <a:r>
              <a:rPr dirty="0" sz="1100">
                <a:latin typeface="Arial"/>
                <a:cs typeface="Arial"/>
              </a:rPr>
              <a:t>so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Likewise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comment clause (parenthesis) is left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Example: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teacher asked the children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listen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him. (now left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342126" y="9123044"/>
            <a:ext cx="80518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r>
              <a:rPr dirty="0" sz="1100">
                <a:latin typeface="Calibri"/>
                <a:cs typeface="Calibri"/>
              </a:rPr>
              <a:t>17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6513830" cy="18592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Well, </a:t>
            </a:r>
            <a:r>
              <a:rPr dirty="0" sz="1100">
                <a:latin typeface="Arial"/>
                <a:cs typeface="Arial"/>
              </a:rPr>
              <a:t>very </a:t>
            </a:r>
            <a:r>
              <a:rPr dirty="0" sz="1100" spc="-10">
                <a:latin typeface="Arial"/>
                <a:cs typeface="Arial"/>
              </a:rPr>
              <a:t>well, now, </a:t>
            </a:r>
            <a:r>
              <a:rPr dirty="0" sz="1100">
                <a:latin typeface="Arial"/>
                <a:cs typeface="Arial"/>
              </a:rPr>
              <a:t>so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333375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Likewise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comment clause (parenthesis) is left out  Example:</a:t>
            </a:r>
            <a:endParaRPr sz="1100">
              <a:latin typeface="Arial"/>
              <a:cs typeface="Arial"/>
            </a:endParaRPr>
          </a:p>
          <a:p>
            <a:pPr marL="12700" marR="1143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neighbor said, </a:t>
            </a:r>
            <a:r>
              <a:rPr dirty="0" sz="1100">
                <a:latin typeface="Arial"/>
                <a:cs typeface="Arial"/>
              </a:rPr>
              <a:t>“My </a:t>
            </a:r>
            <a:r>
              <a:rPr dirty="0" sz="1100" spc="-5">
                <a:latin typeface="Arial"/>
                <a:cs typeface="Arial"/>
              </a:rPr>
              <a:t>guests arrived last evening. They are staying with us today. They  will be leaving early tomorrow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morning.”</a:t>
            </a:r>
            <a:endParaRPr sz="1100">
              <a:latin typeface="Arial"/>
              <a:cs typeface="Arial"/>
            </a:endParaRPr>
          </a:p>
          <a:p>
            <a:pPr marL="12700" marR="635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neighbor told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that her guests had arrived the previous evening and they  were staying with them that day but they would be leaving early the following</a:t>
            </a:r>
            <a:r>
              <a:rPr dirty="0" sz="1100" spc="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morning.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Sentence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same concept should be joined with ‘and’ but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there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contract use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‘but’.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2443480"/>
            <a:ext cx="2509520" cy="5778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II.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a.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reporting verbs for questions are:  Kind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Sentences	Reporting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050" y="2828290"/>
            <a:ext cx="8324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Conjunctions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2995930"/>
            <a:ext cx="389699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1100" spc="-5">
                <a:latin typeface="Arial"/>
                <a:cs typeface="Arial"/>
              </a:rPr>
              <a:t>Questions (1)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W/H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type	</a:t>
            </a:r>
            <a:r>
              <a:rPr dirty="0" sz="1100" spc="-5">
                <a:latin typeface="Arial"/>
                <a:cs typeface="Arial"/>
              </a:rPr>
              <a:t>asked, enquired, wanted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know  Questions (2) Verbal asked, enquired,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wanted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450" y="3012440"/>
            <a:ext cx="706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whether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" y="3548380"/>
            <a:ext cx="6510655" cy="499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9311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b. Auxiliary questions should begin with: if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whether  e.g: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friend said, “Are they coming with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us?”</a:t>
            </a:r>
            <a:endParaRPr sz="1100">
              <a:latin typeface="Arial"/>
              <a:cs typeface="Arial"/>
            </a:endParaRPr>
          </a:p>
          <a:p>
            <a:pPr marL="12700" marR="171894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friend asked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whether they were coming with us.  Direct Speech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said, “Were </a:t>
            </a:r>
            <a:r>
              <a:rPr dirty="0" sz="1100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angry </a:t>
            </a:r>
            <a:r>
              <a:rPr dirty="0" sz="1100" spc="-10">
                <a:latin typeface="Arial"/>
                <a:cs typeface="Arial"/>
              </a:rPr>
              <a:t>with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you?”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asked him whether </a:t>
            </a:r>
            <a:r>
              <a:rPr dirty="0" sz="1100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had been angry </a:t>
            </a:r>
            <a:r>
              <a:rPr dirty="0" sz="1100" spc="-10">
                <a:latin typeface="Arial"/>
                <a:cs typeface="Arial"/>
              </a:rPr>
              <a:t>with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him.</a:t>
            </a:r>
            <a:endParaRPr sz="1100">
              <a:latin typeface="Arial"/>
              <a:cs typeface="Arial"/>
            </a:endParaRPr>
          </a:p>
          <a:p>
            <a:pPr marL="12700" marR="57023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Direct Speech Sarah said to her mother, “Can the milkman bring milk in this heavy rain?”  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Sarah asked her mother if the milkman could bring milk in that heavy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rain.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c. </a:t>
            </a:r>
            <a:r>
              <a:rPr dirty="0" sz="1100" spc="-5">
                <a:latin typeface="Arial"/>
                <a:cs typeface="Arial"/>
              </a:rPr>
              <a:t>Do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Does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Did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When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using;</a:t>
            </a:r>
            <a:endParaRPr sz="1100">
              <a:latin typeface="Arial"/>
              <a:cs typeface="Arial"/>
            </a:endParaRPr>
          </a:p>
          <a:p>
            <a:pPr marL="12700" marR="123888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do, does (present tense)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the main verb converts into the past (does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do go -&gt; went)  did (past tense)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the main verb converts into past perfect. (did go -&gt; had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gone)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e.g: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“Does David study late at night?” said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Sonia.</a:t>
            </a:r>
            <a:endParaRPr sz="1100">
              <a:latin typeface="Arial"/>
              <a:cs typeface="Arial"/>
            </a:endParaRPr>
          </a:p>
          <a:p>
            <a:pPr marL="12700" marR="189611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Sonia asked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whether David studied late at night.  Direct Speech Jems said, “Do the college students use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cellphones?”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Jems asked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whether college students used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cellphones.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d.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question form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change into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“Is </a:t>
            </a:r>
            <a:r>
              <a:rPr dirty="0" sz="1100" spc="-5">
                <a:latin typeface="Arial"/>
                <a:cs typeface="Arial"/>
              </a:rPr>
              <a:t>he here?” Whether he </a:t>
            </a:r>
            <a:r>
              <a:rPr dirty="0" sz="1100" spc="-10">
                <a:latin typeface="Arial"/>
                <a:cs typeface="Arial"/>
              </a:rPr>
              <a:t>was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there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e. </a:t>
            </a:r>
            <a:r>
              <a:rPr dirty="0" sz="1100">
                <a:latin typeface="Arial"/>
                <a:cs typeface="Arial"/>
              </a:rPr>
              <a:t>W/h</a:t>
            </a:r>
            <a:r>
              <a:rPr dirty="0" sz="1100" spc="-5">
                <a:latin typeface="Arial"/>
                <a:cs typeface="Arial"/>
              </a:rPr>
              <a:t> Questions: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These questions begin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question word (Who, What, When, Why, Where, </a:t>
            </a:r>
            <a:r>
              <a:rPr dirty="0" sz="1100" spc="-10">
                <a:latin typeface="Arial"/>
                <a:cs typeface="Arial"/>
              </a:rPr>
              <a:t>How, </a:t>
            </a:r>
            <a:r>
              <a:rPr dirty="0" sz="1100" spc="-5">
                <a:latin typeface="Arial"/>
                <a:cs typeface="Arial"/>
              </a:rPr>
              <a:t>How long ...). While  changing such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question into reported form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do not use </a:t>
            </a:r>
            <a:r>
              <a:rPr dirty="0" sz="110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conjunction. </a:t>
            </a:r>
            <a:r>
              <a:rPr dirty="0" sz="1100" spc="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simply invert the word  order (Verb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Subject is changed into Subject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Verb). Do not use if/whether in </a:t>
            </a:r>
            <a:r>
              <a:rPr dirty="0" sz="1100">
                <a:latin typeface="Arial"/>
                <a:cs typeface="Arial"/>
              </a:rPr>
              <a:t>W/h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Questions.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e.g: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50" y="8520430"/>
            <a:ext cx="94678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Verb </a:t>
            </a:r>
            <a:r>
              <a:rPr dirty="0" sz="1100">
                <a:latin typeface="Arial"/>
                <a:cs typeface="Arial"/>
              </a:rPr>
              <a:t>+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Subject  Subject </a:t>
            </a:r>
            <a:r>
              <a:rPr dirty="0" sz="1100">
                <a:latin typeface="Arial"/>
                <a:cs typeface="Arial"/>
              </a:rPr>
              <a:t>+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Verb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0250" y="8520430"/>
            <a:ext cx="232219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She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me, “What do you want?”  She asked me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wanted.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650" y="8905240"/>
            <a:ext cx="45967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neighbor said, “When did the men catch the </a:t>
            </a:r>
            <a:r>
              <a:rPr dirty="0" sz="1100">
                <a:latin typeface="Arial"/>
                <a:cs typeface="Arial"/>
              </a:rPr>
              <a:t>stray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dogs”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6513830" cy="22275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</a:t>
            </a:r>
            <a:endParaRPr sz="1100">
              <a:latin typeface="Calibri"/>
              <a:cs typeface="Calibri"/>
            </a:endParaRPr>
          </a:p>
          <a:p>
            <a:pPr marL="12700" marR="1106805">
              <a:lnSpc>
                <a:spcPts val="1450"/>
              </a:lnSpc>
              <a:spcBef>
                <a:spcPts val="4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neighbor asked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men had caught the stray dogs.  Direct Speech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friend said, “Which color will you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choose?”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friend asked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which color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would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choose?</a:t>
            </a:r>
            <a:endParaRPr sz="1100">
              <a:latin typeface="Arial"/>
              <a:cs typeface="Arial"/>
            </a:endParaRPr>
          </a:p>
          <a:p>
            <a:pPr marL="12700" marR="952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Direct Speech Father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mother, </a:t>
            </a:r>
            <a:r>
              <a:rPr dirty="0" sz="1100">
                <a:latin typeface="Arial"/>
                <a:cs typeface="Arial"/>
              </a:rPr>
              <a:t>“Why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Angelina crying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she returned from school?”  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Father asked mother </a:t>
            </a:r>
            <a:r>
              <a:rPr dirty="0" sz="1100" spc="-10">
                <a:latin typeface="Arial"/>
                <a:cs typeface="Arial"/>
              </a:rPr>
              <a:t>why </a:t>
            </a:r>
            <a:r>
              <a:rPr dirty="0" sz="1100" spc="-5">
                <a:latin typeface="Arial"/>
                <a:cs typeface="Arial"/>
              </a:rPr>
              <a:t>Angelina had been crying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she had returned from  school.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f. </a:t>
            </a:r>
            <a:r>
              <a:rPr dirty="0" sz="1100" spc="-5">
                <a:latin typeface="Arial"/>
                <a:cs typeface="Arial"/>
              </a:rPr>
              <a:t>Verbal Questions: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These are questions beginning with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verb. (Are </a:t>
            </a:r>
            <a:r>
              <a:rPr dirty="0" sz="1100" spc="-10">
                <a:latin typeface="Arial"/>
                <a:cs typeface="Arial"/>
              </a:rPr>
              <a:t>you ready? </a:t>
            </a:r>
            <a:r>
              <a:rPr dirty="0" sz="110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it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true?)</a:t>
            </a:r>
            <a:endParaRPr sz="1100">
              <a:latin typeface="Arial"/>
              <a:cs typeface="Arial"/>
            </a:endParaRPr>
          </a:p>
          <a:p>
            <a:pPr marL="12700" marR="71818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Here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use the conjunction ‘if’ or ‘whether’.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word order is changed as mentioned earlier.  e.g: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2627630"/>
            <a:ext cx="94678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Verb </a:t>
            </a:r>
            <a:r>
              <a:rPr dirty="0" sz="1100">
                <a:latin typeface="Arial"/>
                <a:cs typeface="Arial"/>
              </a:rPr>
              <a:t>+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Subject  Subject </a:t>
            </a:r>
            <a:r>
              <a:rPr dirty="0" sz="1100">
                <a:latin typeface="Arial"/>
                <a:cs typeface="Arial"/>
              </a:rPr>
              <a:t>+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50" y="2627630"/>
            <a:ext cx="217551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She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me, “Is </a:t>
            </a:r>
            <a:r>
              <a:rPr dirty="0" sz="1100">
                <a:latin typeface="Arial"/>
                <a:cs typeface="Arial"/>
              </a:rPr>
              <a:t>Tom </a:t>
            </a:r>
            <a:r>
              <a:rPr dirty="0" sz="1100" spc="-10">
                <a:latin typeface="Arial"/>
                <a:cs typeface="Arial"/>
              </a:rPr>
              <a:t>at </a:t>
            </a:r>
            <a:r>
              <a:rPr dirty="0" sz="1100" spc="-5">
                <a:latin typeface="Arial"/>
                <a:cs typeface="Arial"/>
              </a:rPr>
              <a:t>home?”  Sh asked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>
                <a:latin typeface="Arial"/>
                <a:cs typeface="Arial"/>
              </a:rPr>
              <a:t>Tom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3180080"/>
            <a:ext cx="3522979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III. COMMANDS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ORDER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IMPERATIVE SENTENCES 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report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command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use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number of verbs  Reporting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Verb: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" y="3732530"/>
            <a:ext cx="115887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Kind of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Sentences  Reporting Verbs  Conjunctions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250" y="3732530"/>
            <a:ext cx="4194810" cy="5778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Commands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469900" marR="508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told, asked, requested, warned, advised, instructed, ordered  </a:t>
            </a:r>
            <a:r>
              <a:rPr dirty="0" sz="1100">
                <a:latin typeface="Arial"/>
                <a:cs typeface="Arial"/>
              </a:rPr>
              <a:t>to - </a:t>
            </a:r>
            <a:r>
              <a:rPr dirty="0" sz="1100" spc="-5">
                <a:latin typeface="Arial"/>
                <a:cs typeface="Arial"/>
              </a:rPr>
              <a:t>not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50" y="4284980"/>
            <a:ext cx="6506845" cy="426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use the conjunction ‘to’. </a:t>
            </a:r>
            <a:r>
              <a:rPr dirty="0" sz="110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command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negative one beginning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“Don’t”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change it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‘not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to’.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e.g: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Captain said, “Get ready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board the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ship.”</a:t>
            </a:r>
            <a:endParaRPr sz="1100">
              <a:latin typeface="Arial"/>
              <a:cs typeface="Arial"/>
            </a:endParaRPr>
          </a:p>
          <a:p>
            <a:pPr marL="12700" marR="99250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Captain commanded his sailors to get ready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board the ship.  Direct Speech Teacher said to Jems, “Get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Teacher told Jems to get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out.</a:t>
            </a:r>
            <a:endParaRPr sz="1100">
              <a:latin typeface="Arial"/>
              <a:cs typeface="Arial"/>
            </a:endParaRPr>
          </a:p>
          <a:p>
            <a:pPr marL="12700" marR="232727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Judge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culprit, “Tell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the truth.”  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Judge ordered the culprit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tell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truth.</a:t>
            </a:r>
            <a:endParaRPr sz="1100">
              <a:latin typeface="Arial"/>
              <a:cs typeface="Arial"/>
            </a:endParaRPr>
          </a:p>
          <a:p>
            <a:pPr marL="12700" marR="121031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Direct Speech Headmaster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students, “Don’t </a:t>
            </a:r>
            <a:r>
              <a:rPr dirty="0" sz="1100">
                <a:latin typeface="Arial"/>
                <a:cs typeface="Arial"/>
              </a:rPr>
              <a:t>copy </a:t>
            </a:r>
            <a:r>
              <a:rPr dirty="0" sz="1100" spc="-5">
                <a:latin typeface="Arial"/>
                <a:cs typeface="Arial"/>
              </a:rPr>
              <a:t>in the examination”.  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Headmaster asked the students not to copy in the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examination.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Requests: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Please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requested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10">
                <a:latin typeface="Arial"/>
                <a:cs typeface="Arial"/>
              </a:rPr>
              <a:t>whom </a:t>
            </a:r>
            <a:r>
              <a:rPr dirty="0" sz="1100">
                <a:latin typeface="Arial"/>
                <a:cs typeface="Arial"/>
              </a:rPr>
              <a:t>+ to +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teacher said, “Please improve your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knowledge.”</a:t>
            </a:r>
            <a:endParaRPr sz="1100">
              <a:latin typeface="Arial"/>
              <a:cs typeface="Arial"/>
            </a:endParaRPr>
          </a:p>
          <a:p>
            <a:pPr marL="12700" marR="132778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teacher requested the student to improve his knowledge.  Direct Speech Robert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me, “Please post these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letters”.</a:t>
            </a:r>
            <a:endParaRPr sz="1100">
              <a:latin typeface="Arial"/>
              <a:cs typeface="Arial"/>
            </a:endParaRPr>
          </a:p>
          <a:p>
            <a:pPr marL="12700" marR="250571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Robert requested </a:t>
            </a:r>
            <a:r>
              <a:rPr dirty="0" sz="1100">
                <a:latin typeface="Arial"/>
                <a:cs typeface="Arial"/>
              </a:rPr>
              <a:t>me to </a:t>
            </a:r>
            <a:r>
              <a:rPr dirty="0" sz="1100" spc="-5">
                <a:latin typeface="Arial"/>
                <a:cs typeface="Arial"/>
              </a:rPr>
              <a:t>post those letters.  Direct Speech Mother said, “Please keep your room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neat.”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Mother requested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to keep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room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neat.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Exclamations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Exclamations can be reported with adverbs of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manner.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50" y="8520430"/>
            <a:ext cx="115887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Kind of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Sentences  Reporting Verbs  Conjunctions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0250" y="8520430"/>
            <a:ext cx="3067050" cy="5778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Exclamations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exclaimed with </a:t>
            </a:r>
            <a:r>
              <a:rPr dirty="0" sz="1100">
                <a:latin typeface="Arial"/>
                <a:cs typeface="Arial"/>
              </a:rPr>
              <a:t>joy </a:t>
            </a:r>
            <a:r>
              <a:rPr dirty="0" sz="1100" spc="-5">
                <a:latin typeface="Arial"/>
                <a:cs typeface="Arial"/>
              </a:rPr>
              <a:t>/exclaimed </a:t>
            </a:r>
            <a:r>
              <a:rPr dirty="0" sz="1100" spc="-10">
                <a:latin typeface="Arial"/>
                <a:cs typeface="Arial"/>
              </a:rPr>
              <a:t>with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sorrow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3503929" cy="7543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</a:t>
            </a:r>
            <a:endParaRPr sz="1100">
              <a:latin typeface="Calibri"/>
              <a:cs typeface="Calibri"/>
            </a:endParaRPr>
          </a:p>
          <a:p>
            <a:pPr marL="175895" indent="-16383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176530" algn="l"/>
              </a:tabLst>
            </a:pPr>
            <a:r>
              <a:rPr dirty="0" sz="1100" spc="-5">
                <a:latin typeface="Arial"/>
                <a:cs typeface="Arial"/>
              </a:rPr>
              <a:t>Reporting Verb: exclaimed with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(emotion)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130"/>
              </a:spcBef>
              <a:buAutoNum type="alphaLcParenR"/>
              <a:tabLst>
                <a:tab pos="17653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exclamation should be changed into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130"/>
              </a:spcBef>
              <a:buAutoNum type="alphaLcParenR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Use suitable emotions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exclamation.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1338580"/>
            <a:ext cx="6511290" cy="44450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Direct Speech Rosy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David, </a:t>
            </a:r>
            <a:r>
              <a:rPr dirty="0" sz="1100">
                <a:latin typeface="Arial"/>
                <a:cs typeface="Arial"/>
              </a:rPr>
              <a:t>“How </a:t>
            </a:r>
            <a:r>
              <a:rPr dirty="0" sz="1100" spc="-5">
                <a:latin typeface="Arial"/>
                <a:cs typeface="Arial"/>
              </a:rPr>
              <a:t>wonderfully </a:t>
            </a:r>
            <a:r>
              <a:rPr dirty="0" sz="1100" spc="-10">
                <a:latin typeface="Arial"/>
                <a:cs typeface="Arial"/>
              </a:rPr>
              <a:t>you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sang!”</a:t>
            </a:r>
            <a:endParaRPr sz="1100">
              <a:latin typeface="Arial"/>
              <a:cs typeface="Arial"/>
            </a:endParaRPr>
          </a:p>
          <a:p>
            <a:pPr marL="12700" marR="110744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Rosy exclaimed with happiness that David had sung wonderfully.  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foreigner said, “What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man Obama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is!.”</a:t>
            </a:r>
            <a:endParaRPr sz="1100">
              <a:latin typeface="Arial"/>
              <a:cs typeface="Arial"/>
            </a:endParaRPr>
          </a:p>
          <a:p>
            <a:pPr marL="12700" marR="109791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foreigner exclaimed in wonder that Obama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great man.  Direct Speech John said, “That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should see you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here!”</a:t>
            </a:r>
            <a:endParaRPr sz="1100">
              <a:latin typeface="Arial"/>
              <a:cs typeface="Arial"/>
            </a:endParaRPr>
          </a:p>
          <a:p>
            <a:pPr marL="12700" marR="286702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John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surprised to see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there.  </a:t>
            </a:r>
            <a:r>
              <a:rPr dirty="0" sz="1100" spc="-10">
                <a:latin typeface="Arial"/>
                <a:cs typeface="Arial"/>
              </a:rPr>
              <a:t>Alas!- </a:t>
            </a:r>
            <a:r>
              <a:rPr dirty="0" sz="1100" spc="-5">
                <a:latin typeface="Arial"/>
                <a:cs typeface="Arial"/>
              </a:rPr>
              <a:t>exclaimed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sadness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regret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disappoinment.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reporter said, “Alas! Many lives have been lost due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tsunami”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reporter exclaimed sadly that </a:t>
            </a:r>
            <a:r>
              <a:rPr dirty="0" sz="1100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lives had been lost due to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tsunami.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you!- </a:t>
            </a:r>
            <a:r>
              <a:rPr dirty="0" sz="1100" spc="-5">
                <a:latin typeface="Arial"/>
                <a:cs typeface="Arial"/>
              </a:rPr>
              <a:t>blesses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wished.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grandmother said, “May you meet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success wherever you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go”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grandmother blessed her grandson that he should meet with success  wherever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hegoes.</a:t>
            </a:r>
            <a:endParaRPr sz="1100">
              <a:latin typeface="Arial"/>
              <a:cs typeface="Arial"/>
            </a:endParaRPr>
          </a:p>
          <a:p>
            <a:pPr marL="12700" marR="1847214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Don’t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never </a:t>
            </a:r>
            <a:r>
              <a:rPr dirty="0" sz="1100">
                <a:latin typeface="Arial"/>
                <a:cs typeface="Arial"/>
              </a:rPr>
              <a:t>- </a:t>
            </a:r>
            <a:r>
              <a:rPr dirty="0" sz="1100" spc="-5">
                <a:latin typeface="Arial"/>
                <a:cs typeface="Arial"/>
              </a:rPr>
              <a:t>warned or forbade. (when using forbid do not use negatives)  Direct Speech Father said, “Shakshi, don’t play in </a:t>
            </a:r>
            <a:r>
              <a:rPr dirty="0" sz="1100">
                <a:latin typeface="Arial"/>
                <a:cs typeface="Arial"/>
              </a:rPr>
              <a:t>dirty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water!”</a:t>
            </a:r>
            <a:endParaRPr sz="1100">
              <a:latin typeface="Arial"/>
              <a:cs typeface="Arial"/>
            </a:endParaRPr>
          </a:p>
          <a:p>
            <a:pPr marL="12700" marR="1618615">
              <a:lnSpc>
                <a:spcPct val="109800"/>
              </a:lnSpc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Father forbade his daughter Sakshi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play in dirty water.  </a:t>
            </a:r>
            <a:r>
              <a:rPr dirty="0" sz="1100">
                <a:latin typeface="Arial"/>
                <a:cs typeface="Arial"/>
              </a:rPr>
              <a:t>O God! - </a:t>
            </a:r>
            <a:r>
              <a:rPr dirty="0" sz="1100" spc="-5">
                <a:latin typeface="Arial"/>
                <a:cs typeface="Arial"/>
              </a:rPr>
              <a:t>called upon God with regret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sadness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disappointment.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Direct Speech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beggar said, </a:t>
            </a:r>
            <a:r>
              <a:rPr dirty="0" sz="1100">
                <a:latin typeface="Arial"/>
                <a:cs typeface="Arial"/>
              </a:rPr>
              <a:t>“O </a:t>
            </a:r>
            <a:r>
              <a:rPr dirty="0" sz="1100" spc="-5">
                <a:latin typeface="Arial"/>
                <a:cs typeface="Arial"/>
              </a:rPr>
              <a:t>God!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have been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cheated”.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3665" algn="l"/>
              </a:tabLst>
            </a:pPr>
            <a:r>
              <a:rPr dirty="0" sz="1100" spc="-5">
                <a:latin typeface="Arial"/>
                <a:cs typeface="Arial"/>
              </a:rPr>
              <a:t>Indirect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Speech	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beggar called upon God with regret that he had been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cheated.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DIALOGUE REPORTING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EXAMPLES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Read the following examples and find out how the utterance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speaker is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reported.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5758180"/>
            <a:ext cx="576580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15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c</a:t>
            </a:r>
            <a:r>
              <a:rPr dirty="0" sz="1100" spc="-5">
                <a:latin typeface="Arial"/>
                <a:cs typeface="Arial"/>
              </a:rPr>
              <a:t>he</a:t>
            </a:r>
            <a:r>
              <a:rPr dirty="0" sz="1100" spc="-1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,  </a:t>
            </a:r>
            <a:r>
              <a:rPr dirty="0" sz="1100" spc="-5">
                <a:latin typeface="Arial"/>
                <a:cs typeface="Arial"/>
              </a:rPr>
              <a:t>Student,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3050" y="5758180"/>
            <a:ext cx="2470150" cy="3937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“Can you read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French?”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“No Madam,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find French very difficult”.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" y="6126480"/>
            <a:ext cx="6511925" cy="278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795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Ans: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teacher asked the student if he could read French.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student replied in the negative stating  that he found it very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difficult.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Father,“Is </a:t>
            </a:r>
            <a:r>
              <a:rPr dirty="0" sz="1100" spc="-5">
                <a:latin typeface="Arial"/>
                <a:cs typeface="Arial"/>
              </a:rPr>
              <a:t>tomorrow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holiday?”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265" algn="l"/>
              </a:tabLst>
            </a:pPr>
            <a:r>
              <a:rPr dirty="0" sz="1100" spc="-5">
                <a:latin typeface="Arial"/>
                <a:cs typeface="Arial"/>
              </a:rPr>
              <a:t>Son,	“Yes, it is Sunday and </a:t>
            </a:r>
            <a:r>
              <a:rPr dirty="0" sz="110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it is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holiday”.</a:t>
            </a:r>
            <a:endParaRPr sz="1100">
              <a:latin typeface="Arial"/>
              <a:cs typeface="Arial"/>
            </a:endParaRPr>
          </a:p>
          <a:p>
            <a:pPr marL="12700" marR="1143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Ans: Father asked son if the next </a:t>
            </a:r>
            <a:r>
              <a:rPr dirty="0" sz="1100">
                <a:latin typeface="Arial"/>
                <a:cs typeface="Arial"/>
              </a:rPr>
              <a:t>day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holiday. Son replied in the positive and added that being  Sunday it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holiday.</a:t>
            </a:r>
            <a:endParaRPr sz="1100">
              <a:latin typeface="Arial"/>
              <a:cs typeface="Arial"/>
            </a:endParaRPr>
          </a:p>
          <a:p>
            <a:pPr marL="12700" marR="2947035">
              <a:lnSpc>
                <a:spcPct val="109800"/>
              </a:lnSpc>
              <a:tabLst>
                <a:tab pos="926465" algn="l"/>
              </a:tabLst>
            </a:pPr>
            <a:r>
              <a:rPr dirty="0" sz="1100" spc="-5">
                <a:latin typeface="Arial"/>
                <a:cs typeface="Arial"/>
              </a:rPr>
              <a:t>Monica,	“Return </a:t>
            </a:r>
            <a:r>
              <a:rPr dirty="0" sz="1100">
                <a:latin typeface="Arial"/>
                <a:cs typeface="Arial"/>
              </a:rPr>
              <a:t>me my </a:t>
            </a:r>
            <a:r>
              <a:rPr dirty="0" sz="1100" spc="-5">
                <a:latin typeface="Arial"/>
                <a:cs typeface="Arial"/>
              </a:rPr>
              <a:t>laptop if you have worked.”  Sania, “Here it is, Thank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you!”</a:t>
            </a:r>
            <a:endParaRPr sz="1100">
              <a:latin typeface="Arial"/>
              <a:cs typeface="Arial"/>
            </a:endParaRPr>
          </a:p>
          <a:p>
            <a:pPr marL="12700" marR="574675">
              <a:lnSpc>
                <a:spcPct val="109800"/>
              </a:lnSpc>
              <a:tabLst>
                <a:tab pos="926465" algn="l"/>
              </a:tabLst>
            </a:pPr>
            <a:r>
              <a:rPr dirty="0" sz="1100" spc="-5">
                <a:latin typeface="Arial"/>
                <a:cs typeface="Arial"/>
              </a:rPr>
              <a:t>Ans: Monica asked Sania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return her laptop if she had worked. Sania returned it, thanking her.  Antony,	“Where are you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going?”</a:t>
            </a:r>
            <a:endParaRPr sz="1100">
              <a:latin typeface="Arial"/>
              <a:cs typeface="Arial"/>
            </a:endParaRPr>
          </a:p>
          <a:p>
            <a:pPr marL="12700" marR="4545965">
              <a:lnSpc>
                <a:spcPct val="109800"/>
              </a:lnSpc>
              <a:tabLst>
                <a:tab pos="926465" algn="l"/>
              </a:tabLst>
            </a:pPr>
            <a:r>
              <a:rPr dirty="0" sz="1100" spc="-5">
                <a:latin typeface="Arial"/>
                <a:cs typeface="Arial"/>
              </a:rPr>
              <a:t>Peter, </a:t>
            </a:r>
            <a:r>
              <a:rPr dirty="0" sz="1100">
                <a:latin typeface="Arial"/>
                <a:cs typeface="Arial"/>
              </a:rPr>
              <a:t>“To </a:t>
            </a:r>
            <a:r>
              <a:rPr dirty="0" sz="1100" spc="-5">
                <a:latin typeface="Arial"/>
                <a:cs typeface="Arial"/>
              </a:rPr>
              <a:t>the market”.  Antony,	“May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join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you”?  Peter, “It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pleasure”.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Ans: Antony asked Peter where he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going. Peter replied that he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going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market. Antony  asked if he could join him. Peter said that it would be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pleasure.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25449"/>
            <a:ext cx="6513830" cy="5702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85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 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climatic conditions prevailing in the British Isles </a:t>
            </a:r>
            <a:r>
              <a:rPr dirty="0" sz="1100">
                <a:latin typeface="Arial"/>
                <a:cs typeface="Arial"/>
              </a:rPr>
              <a:t>show a </a:t>
            </a:r>
            <a:r>
              <a:rPr dirty="0" sz="1100" spc="-5">
                <a:latin typeface="Arial"/>
                <a:cs typeface="Arial"/>
              </a:rPr>
              <a:t>pattern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alternating and unpredictable  periods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dry and </a:t>
            </a:r>
            <a:r>
              <a:rPr dirty="0" sz="1100" spc="-10">
                <a:latin typeface="Arial"/>
                <a:cs typeface="Arial"/>
              </a:rPr>
              <a:t>wet </a:t>
            </a:r>
            <a:r>
              <a:rPr dirty="0" sz="1100" spc="-5">
                <a:latin typeface="Arial"/>
                <a:cs typeface="Arial"/>
              </a:rPr>
              <a:t>weather, accompanied by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similarly irregular cycle of temperature</a:t>
            </a:r>
            <a:r>
              <a:rPr dirty="0" sz="1100" spc="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1350" y="128958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50" y="147373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8650" y="1592580"/>
            <a:ext cx="650811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is undeniable that the large majority of non-native learners of English experience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number of problems  in attempting to master the phonetic patterns of the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50" y="228018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50" y="246433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650" y="2583180"/>
            <a:ext cx="647509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Tea, whether of the China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Indian variety, is well known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high on the list of those beverages which  are most frequently drunk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inhabitants of the British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350" y="327078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350" y="345493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650" y="3573780"/>
            <a:ext cx="650113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is not uncommon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encounter sentences which, though they contain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great number of </a:t>
            </a:r>
            <a:r>
              <a:rPr dirty="0" sz="1100" spc="-10">
                <a:latin typeface="Arial"/>
                <a:cs typeface="Arial"/>
              </a:rPr>
              <a:t>words </a:t>
            </a:r>
            <a:r>
              <a:rPr dirty="0" sz="1100" spc="-5">
                <a:latin typeface="Arial"/>
                <a:cs typeface="Arial"/>
              </a:rPr>
              <a:t>and are  constructed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highly complex </a:t>
            </a:r>
            <a:r>
              <a:rPr dirty="0" sz="1100" spc="-10">
                <a:latin typeface="Arial"/>
                <a:cs typeface="Arial"/>
              </a:rPr>
              <a:t>way, </a:t>
            </a:r>
            <a:r>
              <a:rPr dirty="0" sz="1100" spc="-5">
                <a:latin typeface="Arial"/>
                <a:cs typeface="Arial"/>
              </a:rPr>
              <a:t>none the less turn out on inspection to convey very little meaning of 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kind.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350" y="444553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1350" y="462968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8650" y="4748530"/>
            <a:ext cx="628904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One of the most noticeable phenomena in </a:t>
            </a:r>
            <a:r>
              <a:rPr dirty="0" sz="1100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big city, such as London or Paris, is the steadily  increasing number of petrol-driven vehicles, some in private ownership, others belonging to the public  transport system, which congest the roads and render rapid movement more difficult </a:t>
            </a:r>
            <a:r>
              <a:rPr dirty="0" sz="1100" spc="-10">
                <a:latin typeface="Arial"/>
                <a:cs typeface="Arial"/>
              </a:rPr>
              <a:t>year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350" y="562028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1350" y="5804439"/>
            <a:ext cx="6450330" cy="0"/>
          </a:xfrm>
          <a:custGeom>
            <a:avLst/>
            <a:gdLst/>
            <a:ahLst/>
            <a:cxnLst/>
            <a:rect l="l" t="t" r="r" b="b"/>
            <a:pathLst>
              <a:path w="6450330" h="0">
                <a:moveTo>
                  <a:pt x="0" y="0"/>
                </a:moveTo>
                <a:lnTo>
                  <a:pt x="6449970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8650" y="5939790"/>
            <a:ext cx="4496435" cy="305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362585" indent="-35052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63220" algn="l"/>
              </a:tabLst>
            </a:pPr>
            <a:r>
              <a:rPr dirty="0" sz="1100" spc="-5" b="1">
                <a:latin typeface="Arial"/>
                <a:cs typeface="Arial"/>
              </a:rPr>
              <a:t>LISTENING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TEST</a:t>
            </a:r>
            <a:r>
              <a:rPr dirty="0" sz="1100" spc="-5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 marR="1297305">
              <a:lnSpc>
                <a:spcPct val="185600"/>
              </a:lnSpc>
            </a:pPr>
            <a:r>
              <a:rPr dirty="0" sz="1100">
                <a:latin typeface="Arial"/>
                <a:cs typeface="Arial"/>
              </a:rPr>
              <a:t>Go </a:t>
            </a:r>
            <a:r>
              <a:rPr dirty="0" sz="1100" spc="-5">
                <a:latin typeface="Arial"/>
                <a:cs typeface="Arial"/>
              </a:rPr>
              <a:t>to the following links and take the test. 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https://www.youtube.com/watch?v=FfBPHWnQINM </a:t>
            </a:r>
            <a:r>
              <a:rPr dirty="0" sz="1100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https://www.youtube.com/watch?v=ww9kxF-SPCE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Here are some </a:t>
            </a:r>
            <a:r>
              <a:rPr dirty="0" sz="1100" spc="-10">
                <a:latin typeface="Arial"/>
                <a:cs typeface="Arial"/>
              </a:rPr>
              <a:t>ways </a:t>
            </a:r>
            <a:r>
              <a:rPr dirty="0" sz="1100" spc="-5">
                <a:latin typeface="Arial"/>
                <a:cs typeface="Arial"/>
              </a:rPr>
              <a:t>to become more familiar with the target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Watch films in your target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Read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book while also listening along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audio book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version.</a:t>
            </a:r>
            <a:endParaRPr sz="11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Attend social events where the target language is highly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used.</a:t>
            </a:r>
            <a:endParaRPr sz="11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Listen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radio in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target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Watch videos online in your target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38150"/>
            <a:ext cx="34740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6255" algn="l"/>
              </a:tabLst>
            </a:pPr>
            <a:r>
              <a:rPr dirty="0" sz="1100">
                <a:latin typeface="Calibri"/>
                <a:cs typeface="Calibri"/>
              </a:rPr>
              <a:t>S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YA</a:t>
            </a:r>
            <a:r>
              <a:rPr dirty="0" sz="1100" spc="-10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M</a:t>
            </a:r>
            <a:r>
              <a:rPr dirty="0" sz="1100">
                <a:latin typeface="Calibri"/>
                <a:cs typeface="Calibri"/>
              </a:rPr>
              <a:t>A U</a:t>
            </a:r>
            <a:r>
              <a:rPr dirty="0" sz="1100" spc="-1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ERS</a:t>
            </a:r>
            <a:r>
              <a:rPr dirty="0" sz="1100" spc="-10">
                <a:latin typeface="Calibri"/>
                <a:cs typeface="Calibri"/>
              </a:rPr>
              <a:t>I</a:t>
            </a:r>
            <a:r>
              <a:rPr dirty="0" sz="1100">
                <a:latin typeface="Calibri"/>
                <a:cs typeface="Calibri"/>
              </a:rPr>
              <a:t>TY	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601980"/>
            <a:ext cx="69215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Pa</a:t>
            </a:r>
            <a:r>
              <a:rPr dirty="0" sz="1100">
                <a:latin typeface="Arial"/>
                <a:cs typeface="Arial"/>
              </a:rPr>
              <a:t>ss</a:t>
            </a:r>
            <a:r>
              <a:rPr dirty="0" sz="1100" spc="-5">
                <a:latin typeface="Arial"/>
                <a:cs typeface="Arial"/>
              </a:rPr>
              <a:t>enge</a:t>
            </a:r>
            <a:r>
              <a:rPr dirty="0" sz="1100">
                <a:latin typeface="Arial"/>
                <a:cs typeface="Arial"/>
              </a:rPr>
              <a:t>r  </a:t>
            </a:r>
            <a:r>
              <a:rPr dirty="0" sz="1100" spc="-5">
                <a:latin typeface="Arial"/>
                <a:cs typeface="Arial"/>
              </a:rPr>
              <a:t>Conductor  Pa</a:t>
            </a:r>
            <a:r>
              <a:rPr dirty="0" sz="1100">
                <a:latin typeface="Arial"/>
                <a:cs typeface="Arial"/>
              </a:rPr>
              <a:t>ss</a:t>
            </a:r>
            <a:r>
              <a:rPr dirty="0" sz="1100" spc="-5">
                <a:latin typeface="Arial"/>
                <a:cs typeface="Arial"/>
              </a:rPr>
              <a:t>enge</a:t>
            </a:r>
            <a:r>
              <a:rPr dirty="0" sz="110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050" y="601980"/>
            <a:ext cx="334772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Please give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three tickets to Paris. How much is it?  Six dollors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ticket.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Okey.Here’s six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dollors.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00" y="3826509"/>
            <a:ext cx="3755390" cy="726440"/>
          </a:xfrm>
          <a:custGeom>
            <a:avLst/>
            <a:gdLst/>
            <a:ahLst/>
            <a:cxnLst/>
            <a:rect l="l" t="t" r="r" b="b"/>
            <a:pathLst>
              <a:path w="3755390" h="726439">
                <a:moveTo>
                  <a:pt x="3755390" y="0"/>
                </a:moveTo>
                <a:lnTo>
                  <a:pt x="3754120" y="0"/>
                </a:lnTo>
                <a:lnTo>
                  <a:pt x="3754120" y="6350"/>
                </a:lnTo>
                <a:lnTo>
                  <a:pt x="3754120" y="720090"/>
                </a:lnTo>
                <a:lnTo>
                  <a:pt x="6350" y="720090"/>
                </a:lnTo>
                <a:lnTo>
                  <a:pt x="6350" y="6350"/>
                </a:lnTo>
                <a:lnTo>
                  <a:pt x="3754120" y="6350"/>
                </a:lnTo>
                <a:lnTo>
                  <a:pt x="3754120" y="0"/>
                </a:lnTo>
                <a:lnTo>
                  <a:pt x="6350" y="0"/>
                </a:lnTo>
                <a:lnTo>
                  <a:pt x="1270" y="0"/>
                </a:lnTo>
                <a:lnTo>
                  <a:pt x="0" y="0"/>
                </a:lnTo>
                <a:lnTo>
                  <a:pt x="0" y="726440"/>
                </a:lnTo>
                <a:lnTo>
                  <a:pt x="1270" y="726440"/>
                </a:lnTo>
                <a:lnTo>
                  <a:pt x="6350" y="726440"/>
                </a:lnTo>
                <a:lnTo>
                  <a:pt x="3754120" y="726440"/>
                </a:lnTo>
                <a:lnTo>
                  <a:pt x="3755390" y="726440"/>
                </a:lnTo>
                <a:lnTo>
                  <a:pt x="3755390" y="720090"/>
                </a:lnTo>
                <a:lnTo>
                  <a:pt x="3755390" y="6350"/>
                </a:lnTo>
                <a:lnTo>
                  <a:pt x="3755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8650" y="1154430"/>
            <a:ext cx="6514465" cy="794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795">
              <a:lnSpc>
                <a:spcPct val="10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Ans: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passenger requested the conductor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give him three tickets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Paris and asked how much it  was.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conductor replied that it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six dollors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ticket.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passanger paid six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dollors.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lvl="2" marL="362585" indent="-350520">
              <a:lnSpc>
                <a:spcPct val="100000"/>
              </a:lnSpc>
              <a:buAutoNum type="arabicPeriod" startAt="2"/>
              <a:tabLst>
                <a:tab pos="363220" algn="l"/>
              </a:tabLst>
            </a:pPr>
            <a:r>
              <a:rPr dirty="0" sz="1100" spc="-10" b="1">
                <a:latin typeface="Arial"/>
                <a:cs typeface="Arial"/>
              </a:rPr>
              <a:t>Activity: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 b="1">
                <a:latin typeface="Arial"/>
                <a:cs typeface="Arial"/>
              </a:rPr>
              <a:t>Report the following Paragraph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10" b="1">
                <a:latin typeface="Arial"/>
                <a:cs typeface="Arial"/>
              </a:rPr>
              <a:t>your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friend: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algn="just" marL="12700" marR="6985">
              <a:lnSpc>
                <a:spcPct val="10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“‘Whoosh, whoosh’ that is the sound of wind hitting against the sails on the Santa Maria in 1492. Without  the </a:t>
            </a:r>
            <a:r>
              <a:rPr dirty="0" sz="1100" spc="-10">
                <a:latin typeface="Arial"/>
                <a:cs typeface="Arial"/>
              </a:rPr>
              <a:t>power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wind, </a:t>
            </a:r>
            <a:r>
              <a:rPr dirty="0" sz="1100" spc="-5">
                <a:latin typeface="Arial"/>
                <a:cs typeface="Arial"/>
              </a:rPr>
              <a:t>Columbus would have never been able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reach his destination. There are lots of  things that are powered by wind. For example, kites and airplane gliders are propelled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wind. </a:t>
            </a:r>
            <a:r>
              <a:rPr dirty="0" sz="1100" spc="-5">
                <a:latin typeface="Arial"/>
                <a:cs typeface="Arial"/>
              </a:rPr>
              <a:t>One  thing </a:t>
            </a:r>
            <a:r>
              <a:rPr dirty="0" sz="1100" spc="-10">
                <a:latin typeface="Arial"/>
                <a:cs typeface="Arial"/>
              </a:rPr>
              <a:t>wind </a:t>
            </a:r>
            <a:r>
              <a:rPr dirty="0" sz="1100" spc="-5">
                <a:latin typeface="Arial"/>
                <a:cs typeface="Arial"/>
              </a:rPr>
              <a:t>gives us that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need and use </a:t>
            </a:r>
            <a:r>
              <a:rPr dirty="0" sz="1100">
                <a:latin typeface="Arial"/>
                <a:cs typeface="Arial"/>
              </a:rPr>
              <a:t>every day </a:t>
            </a:r>
            <a:r>
              <a:rPr dirty="0" sz="1100" spc="-5">
                <a:latin typeface="Arial"/>
                <a:cs typeface="Arial"/>
              </a:rPr>
              <a:t>is electricity. Making electricity from </a:t>
            </a:r>
            <a:r>
              <a:rPr dirty="0" sz="1100" spc="-10">
                <a:latin typeface="Arial"/>
                <a:cs typeface="Arial"/>
              </a:rPr>
              <a:t>wind </a:t>
            </a:r>
            <a:r>
              <a:rPr dirty="0" sz="1100" spc="-5">
                <a:latin typeface="Arial"/>
                <a:cs typeface="Arial"/>
              </a:rPr>
              <a:t>energy is  not as easy as flying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kite.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has more steps and is alot more complicated. Lets learn </a:t>
            </a:r>
            <a:r>
              <a:rPr dirty="0" sz="1100" spc="-10">
                <a:latin typeface="Arial"/>
                <a:cs typeface="Arial"/>
              </a:rPr>
              <a:t>how. </a:t>
            </a:r>
            <a:r>
              <a:rPr dirty="0" sz="1100">
                <a:latin typeface="Arial"/>
                <a:cs typeface="Arial"/>
              </a:rPr>
              <a:t>. .” </a:t>
            </a:r>
            <a:r>
              <a:rPr dirty="0" sz="1100" spc="-5">
                <a:latin typeface="Arial"/>
                <a:cs typeface="Arial"/>
              </a:rPr>
              <a:t>said </a:t>
            </a:r>
            <a:r>
              <a:rPr dirty="0" sz="1100" spc="-10">
                <a:latin typeface="Arial"/>
                <a:cs typeface="Arial"/>
              </a:rPr>
              <a:t>web  </a:t>
            </a:r>
            <a:r>
              <a:rPr dirty="0" sz="1100" spc="-5">
                <a:latin typeface="Arial"/>
                <a:cs typeface="Arial"/>
              </a:rPr>
              <a:t>mutations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algn="just" marL="78740" marR="281495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You have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use indirect speech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reported speech if you 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report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quoted sentence into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statement. In this  case, the quoted sentence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have changes in the tense,  structure, adverbial clauses 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pronouns.</a:t>
            </a:r>
            <a:endParaRPr sz="1100">
              <a:latin typeface="Arial"/>
              <a:cs typeface="Arial"/>
            </a:endParaRPr>
          </a:p>
          <a:p>
            <a:pPr algn="just" lvl="2" marL="12700" marR="5080">
              <a:lnSpc>
                <a:spcPct val="109800"/>
              </a:lnSpc>
              <a:spcBef>
                <a:spcPts val="960"/>
              </a:spcBef>
              <a:buFont typeface="Arial"/>
              <a:buAutoNum type="arabicPeriod" startAt="3"/>
              <a:tabLst>
                <a:tab pos="325120" algn="l"/>
              </a:tabLst>
            </a:pPr>
            <a:r>
              <a:rPr dirty="0" sz="1100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converting the following quoted sentences (direct speech)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reported sentences,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 necessary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changes: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AutoNum type="arabicPeriod" startAt="3"/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 i="1">
                <a:latin typeface="Arial"/>
                <a:cs typeface="Arial"/>
              </a:rPr>
              <a:t>For Statements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[Subject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Predicate (modal verb if necessary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verb)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Object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Adverbs (place, time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…)]</a:t>
            </a:r>
            <a:endParaRPr sz="1100">
              <a:latin typeface="Arial"/>
              <a:cs typeface="Arial"/>
            </a:endParaRPr>
          </a:p>
          <a:p>
            <a:pPr lvl="3" marL="469900" marR="12065">
              <a:lnSpc>
                <a:spcPct val="109800"/>
              </a:lnSpc>
              <a:buSzPct val="90909"/>
              <a:buAutoNum type="alphaLcPeriod"/>
              <a:tabLst>
                <a:tab pos="587375" algn="l"/>
              </a:tabLst>
            </a:pPr>
            <a:r>
              <a:rPr dirty="0" sz="1100">
                <a:latin typeface="Arial"/>
                <a:cs typeface="Arial"/>
              </a:rPr>
              <a:t>  </a:t>
            </a:r>
            <a:r>
              <a:rPr dirty="0" sz="1100" spc="-5">
                <a:latin typeface="Arial"/>
                <a:cs typeface="Arial"/>
              </a:rPr>
              <a:t>Robin said, </a:t>
            </a:r>
            <a:r>
              <a:rPr dirty="0" sz="1100">
                <a:latin typeface="Arial"/>
                <a:cs typeface="Arial"/>
              </a:rPr>
              <a:t>“A </a:t>
            </a:r>
            <a:r>
              <a:rPr dirty="0" sz="1100" spc="-5">
                <a:latin typeface="Arial"/>
                <a:cs typeface="Arial"/>
              </a:rPr>
              <a:t>small windmill can supply the </a:t>
            </a:r>
            <a:r>
              <a:rPr dirty="0" sz="1100" spc="-10">
                <a:latin typeface="Arial"/>
                <a:cs typeface="Arial"/>
              </a:rPr>
              <a:t>power </a:t>
            </a:r>
            <a:r>
              <a:rPr dirty="0" sz="1100" spc="-5">
                <a:latin typeface="Arial"/>
                <a:cs typeface="Arial"/>
              </a:rPr>
              <a:t>needs of an all-electric home or small  business”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  <a:tabLst>
                <a:tab pos="803275" algn="l"/>
              </a:tabLst>
            </a:pPr>
            <a:r>
              <a:rPr dirty="0" sz="1100">
                <a:latin typeface="Arial"/>
                <a:cs typeface="Arial"/>
              </a:rPr>
              <a:t> 	</a:t>
            </a:r>
            <a:r>
              <a:rPr dirty="0" sz="1100" spc="-5">
                <a:latin typeface="Arial"/>
                <a:cs typeface="Arial"/>
              </a:rPr>
              <a:t>Robin informed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>
                <a:latin typeface="Arial"/>
                <a:cs typeface="Arial"/>
              </a:rPr>
              <a:t>. . . . . . . . . . . . . . . . . . . . . . . . . . . . . . . . . . .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3" marL="469900" marR="5715">
              <a:lnSpc>
                <a:spcPct val="109800"/>
              </a:lnSpc>
              <a:buSzPct val="90909"/>
              <a:buAutoNum type="alphaLcPeriod" startAt="2"/>
              <a:tabLst>
                <a:tab pos="587375" algn="l"/>
              </a:tabLst>
            </a:pPr>
            <a:r>
              <a:rPr dirty="0" sz="1100">
                <a:latin typeface="Arial"/>
                <a:cs typeface="Arial"/>
              </a:rPr>
              <a:t>  The </a:t>
            </a:r>
            <a:r>
              <a:rPr dirty="0" sz="1100" spc="-5">
                <a:latin typeface="Arial"/>
                <a:cs typeface="Arial"/>
              </a:rPr>
              <a:t>Director said, </a:t>
            </a:r>
            <a:r>
              <a:rPr dirty="0" sz="1100">
                <a:latin typeface="Arial"/>
                <a:cs typeface="Arial"/>
              </a:rPr>
              <a:t>”The </a:t>
            </a:r>
            <a:r>
              <a:rPr dirty="0" sz="1100" spc="-5">
                <a:latin typeface="Arial"/>
                <a:cs typeface="Arial"/>
              </a:rPr>
              <a:t>company has not been able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achieve its pro-duction target this  year”.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  The </a:t>
            </a:r>
            <a:r>
              <a:rPr dirty="0" sz="1100" spc="-5">
                <a:latin typeface="Arial"/>
                <a:cs typeface="Arial"/>
              </a:rPr>
              <a:t>Director regretted that </a:t>
            </a:r>
            <a:r>
              <a:rPr dirty="0" sz="1100">
                <a:latin typeface="Arial"/>
                <a:cs typeface="Arial"/>
              </a:rPr>
              <a:t>. . . . . . . . . . . . . . . . . . . . . . . . . . . . . . . . .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 b="1" i="1">
                <a:latin typeface="Arial"/>
                <a:cs typeface="Arial"/>
              </a:rPr>
              <a:t>For Wh-question:</a:t>
            </a:r>
            <a:endParaRPr sz="1100">
              <a:latin typeface="Arial"/>
              <a:cs typeface="Arial"/>
            </a:endParaRPr>
          </a:p>
          <a:p>
            <a:pPr marL="12700" marR="571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[Wh-question pronoun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Subject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Predicate (modal verb if necessary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verb)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Object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Adverbs (place,  time)]</a:t>
            </a:r>
            <a:endParaRPr sz="1100">
              <a:latin typeface="Arial"/>
              <a:cs typeface="Arial"/>
            </a:endParaRPr>
          </a:p>
          <a:p>
            <a:pPr marL="586740" indent="-117475">
              <a:lnSpc>
                <a:spcPct val="100000"/>
              </a:lnSpc>
              <a:spcBef>
                <a:spcPts val="130"/>
              </a:spcBef>
              <a:buSzPct val="90909"/>
              <a:buAutoNum type="alphaLcPeriod"/>
              <a:tabLst>
                <a:tab pos="587375" algn="l"/>
              </a:tabLst>
            </a:pPr>
            <a:r>
              <a:rPr dirty="0" sz="1100" spc="-5">
                <a:latin typeface="Arial"/>
                <a:cs typeface="Arial"/>
              </a:rPr>
              <a:t> Suman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Sanjeev, “When did you operate the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device”?.</a:t>
            </a:r>
            <a:endParaRPr sz="1100">
              <a:latin typeface="Arial"/>
              <a:cs typeface="Arial"/>
            </a:endParaRPr>
          </a:p>
          <a:p>
            <a:pPr marL="469900" marR="141033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  Suman enquired Sanjeev </a:t>
            </a:r>
            <a:r>
              <a:rPr dirty="0" sz="1100">
                <a:latin typeface="Arial"/>
                <a:cs typeface="Arial"/>
              </a:rPr>
              <a:t>. . . . . . . . . . . . . . . . . . . . . . . . . . . . . . . . . . . . .  </a:t>
            </a:r>
            <a:r>
              <a:rPr dirty="0" sz="1100" spc="-5">
                <a:latin typeface="Arial"/>
                <a:cs typeface="Arial"/>
              </a:rPr>
              <a:t>b.  How long have you been working on this project?. </a:t>
            </a:r>
            <a:r>
              <a:rPr dirty="0" sz="1100">
                <a:latin typeface="Arial"/>
                <a:cs typeface="Arial"/>
              </a:rPr>
              <a:t>. . . . . . . . . . . . . . . .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. . . . . . . . . . . . . . . . . . . . . . . . . . . . . . . . . . . . . . . . . . .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 b="1" i="1">
                <a:latin typeface="Arial"/>
                <a:cs typeface="Arial"/>
              </a:rPr>
              <a:t>For Yes-no</a:t>
            </a:r>
            <a:r>
              <a:rPr dirty="0" sz="110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question:</a:t>
            </a:r>
            <a:endParaRPr sz="1100">
              <a:latin typeface="Arial"/>
              <a:cs typeface="Arial"/>
            </a:endParaRPr>
          </a:p>
          <a:p>
            <a:pPr marL="469900" marR="364490" indent="-45720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[whether /if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Subject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Predicate (modal verb if necessary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verb)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Object </a:t>
            </a:r>
            <a:r>
              <a:rPr dirty="0" sz="1100">
                <a:latin typeface="Arial"/>
                <a:cs typeface="Arial"/>
              </a:rPr>
              <a:t>+ </a:t>
            </a:r>
            <a:r>
              <a:rPr dirty="0" sz="1100" spc="-5">
                <a:latin typeface="Arial"/>
                <a:cs typeface="Arial"/>
              </a:rPr>
              <a:t>Adverbs (place, time]  a. “Are you going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start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new company </a:t>
            </a:r>
            <a:r>
              <a:rPr dirty="0" sz="1100" spc="-10">
                <a:latin typeface="Arial"/>
                <a:cs typeface="Arial"/>
              </a:rPr>
              <a:t>anyway?” </a:t>
            </a:r>
            <a:r>
              <a:rPr dirty="0" sz="1100">
                <a:latin typeface="Arial"/>
                <a:cs typeface="Arial"/>
              </a:rPr>
              <a:t>. . . . . . . . . . . . . . . .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. . . . . . . . . . . . . . . . . . . . . . . . . . . . . . . . . . . . . . . . .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469900" marR="1372235">
              <a:lnSpc>
                <a:spcPct val="109800"/>
              </a:lnSpc>
              <a:spcBef>
                <a:spcPts val="5"/>
              </a:spcBef>
              <a:buSzPct val="90909"/>
              <a:buAutoNum type="alphaLcPeriod" startAt="2"/>
              <a:tabLst>
                <a:tab pos="587375" algn="l"/>
              </a:tabLst>
            </a:pPr>
            <a:r>
              <a:rPr dirty="0" sz="1100" spc="-5">
                <a:latin typeface="Arial"/>
                <a:cs typeface="Arial"/>
              </a:rPr>
              <a:t> Ramesh said to Kamalesh. “Are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waiting here for the lab technician?”  Ramesh asked Kamalesh. </a:t>
            </a:r>
            <a:r>
              <a:rPr dirty="0" sz="1100">
                <a:latin typeface="Arial"/>
                <a:cs typeface="Arial"/>
              </a:rPr>
              <a:t>. . . . . . . . . . . . . . . . . . . . . . . . . . . . . .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2632710" cy="5702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 UNIVERSITY</a:t>
            </a:r>
            <a:endParaRPr sz="11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For </a:t>
            </a:r>
            <a:r>
              <a:rPr dirty="0" sz="1100" b="1" i="1">
                <a:latin typeface="Arial"/>
                <a:cs typeface="Arial"/>
              </a:rPr>
              <a:t>a </a:t>
            </a:r>
            <a:r>
              <a:rPr dirty="0" sz="1100" spc="-5" b="1" i="1">
                <a:latin typeface="Arial"/>
                <a:cs typeface="Arial"/>
              </a:rPr>
              <a:t>command </a:t>
            </a:r>
            <a:r>
              <a:rPr dirty="0" sz="1100" b="1" i="1">
                <a:latin typeface="Arial"/>
                <a:cs typeface="Arial"/>
              </a:rPr>
              <a:t>/ </a:t>
            </a:r>
            <a:r>
              <a:rPr dirty="0" sz="1100" spc="-5" b="1" i="1">
                <a:latin typeface="Arial"/>
                <a:cs typeface="Arial"/>
              </a:rPr>
              <a:t>suggestion </a:t>
            </a:r>
            <a:r>
              <a:rPr dirty="0" sz="1100" b="1" i="1">
                <a:latin typeface="Arial"/>
                <a:cs typeface="Arial"/>
              </a:rPr>
              <a:t>/</a:t>
            </a:r>
            <a:r>
              <a:rPr dirty="0" sz="1100" spc="-45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request: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[to+infinitive]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70280"/>
            <a:ext cx="6506209" cy="51244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586740" indent="-117475">
              <a:lnSpc>
                <a:spcPct val="100000"/>
              </a:lnSpc>
              <a:spcBef>
                <a:spcPts val="229"/>
              </a:spcBef>
              <a:buSzPct val="90909"/>
              <a:buAutoNum type="alphaLcPeriod"/>
              <a:tabLst>
                <a:tab pos="587375" algn="l"/>
              </a:tabLst>
            </a:pPr>
            <a:r>
              <a:rPr dirty="0" sz="1100">
                <a:latin typeface="Arial"/>
                <a:cs typeface="Arial"/>
              </a:rPr>
              <a:t> The </a:t>
            </a:r>
            <a:r>
              <a:rPr dirty="0" sz="1100" spc="-5">
                <a:latin typeface="Arial"/>
                <a:cs typeface="Arial"/>
              </a:rPr>
              <a:t>Boss said to the technician “Repeat 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process”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  The Boss ordered the technician. </a:t>
            </a:r>
            <a:r>
              <a:rPr dirty="0" sz="1100">
                <a:latin typeface="Arial"/>
                <a:cs typeface="Arial"/>
              </a:rPr>
              <a:t>. . . . . . . . . . . . . . . . . . . . . . . . . . . </a:t>
            </a:r>
            <a:r>
              <a:rPr dirty="0" sz="1100" spc="-5">
                <a:latin typeface="Arial"/>
                <a:cs typeface="Arial"/>
              </a:rPr>
              <a:t>.. 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86740" indent="-117475">
              <a:lnSpc>
                <a:spcPct val="100000"/>
              </a:lnSpc>
              <a:spcBef>
                <a:spcPts val="130"/>
              </a:spcBef>
              <a:buSzPct val="90909"/>
              <a:buAutoNum type="alphaLcPeriod" startAt="2"/>
              <a:tabLst>
                <a:tab pos="587375" algn="l"/>
              </a:tabLst>
            </a:pPr>
            <a:r>
              <a:rPr dirty="0" sz="1100">
                <a:latin typeface="Arial"/>
                <a:cs typeface="Arial"/>
              </a:rPr>
              <a:t> The </a:t>
            </a:r>
            <a:r>
              <a:rPr dirty="0" sz="1100" spc="-5">
                <a:latin typeface="Arial"/>
                <a:cs typeface="Arial"/>
              </a:rPr>
              <a:t>Junior Engineer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his assistant, “Learn English through online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course”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 The Junior Engineer. </a:t>
            </a:r>
            <a:r>
              <a:rPr dirty="0" sz="1100">
                <a:latin typeface="Arial"/>
                <a:cs typeface="Arial"/>
              </a:rPr>
              <a:t>. . . . . . . . . . . . . . . . . . . . . . . . . . . . . . . . . .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 b="1" i="1">
                <a:latin typeface="Arial"/>
                <a:cs typeface="Arial"/>
              </a:rPr>
              <a:t>For Negative</a:t>
            </a:r>
            <a:r>
              <a:rPr dirty="0" sz="110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[not+ to+infinitive]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a. “Don’t turn off the </a:t>
            </a:r>
            <a:r>
              <a:rPr dirty="0" sz="1100" spc="-10">
                <a:latin typeface="Arial"/>
                <a:cs typeface="Arial"/>
              </a:rPr>
              <a:t>power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supply!”</a:t>
            </a:r>
            <a:endParaRPr sz="1100">
              <a:latin typeface="Arial"/>
              <a:cs typeface="Arial"/>
            </a:endParaRPr>
          </a:p>
          <a:p>
            <a:pPr marL="469900" marR="1984375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Engineer told his assistant. </a:t>
            </a:r>
            <a:r>
              <a:rPr dirty="0" sz="1100">
                <a:latin typeface="Arial"/>
                <a:cs typeface="Arial"/>
              </a:rPr>
              <a:t>. . . . . . . . . . . . . . . . . . . . . . . . . . .  </a:t>
            </a:r>
            <a:r>
              <a:rPr dirty="0" sz="1100" spc="-5">
                <a:latin typeface="Arial"/>
                <a:cs typeface="Arial"/>
              </a:rPr>
              <a:t>b. “Don’t leave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work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incomplete.”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  <a:tabLst>
                <a:tab pos="1673860" algn="l"/>
              </a:tabLst>
            </a:pPr>
            <a:r>
              <a:rPr dirty="0" sz="1100" spc="-5">
                <a:latin typeface="Arial"/>
                <a:cs typeface="Arial"/>
              </a:rPr>
              <a:t>  Mercy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Meriem </a:t>
            </a:r>
            <a:r>
              <a:rPr dirty="0" sz="1100">
                <a:latin typeface="Arial"/>
                <a:cs typeface="Arial"/>
              </a:rPr>
              <a:t>. . . . . . . . . . . . . . . . . . . . . . . . . . . . .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lvl="2" marL="362585" indent="-350520">
              <a:lnSpc>
                <a:spcPct val="100000"/>
              </a:lnSpc>
              <a:buAutoNum type="arabicPeriod" startAt="4"/>
              <a:tabLst>
                <a:tab pos="363220" algn="l"/>
              </a:tabLst>
            </a:pPr>
            <a:r>
              <a:rPr dirty="0" sz="1100" spc="-5" b="1">
                <a:latin typeface="Arial"/>
                <a:cs typeface="Arial"/>
              </a:rPr>
              <a:t>Change the following sentences into reported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speech.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Charles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teacher “I didn’t have time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do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homework.”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Principal says, “The young people of today are tomorrow’s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leaders.”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Do you </a:t>
            </a:r>
            <a:r>
              <a:rPr dirty="0" sz="1100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how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operate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computer?” asked the personnel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officer.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“Don’t </a:t>
            </a:r>
            <a:r>
              <a:rPr dirty="0" sz="1100" spc="-10">
                <a:latin typeface="Arial"/>
                <a:cs typeface="Arial"/>
              </a:rPr>
              <a:t>push!” </a:t>
            </a:r>
            <a:r>
              <a:rPr dirty="0" sz="1100" spc="-5">
                <a:latin typeface="Arial"/>
                <a:cs typeface="Arial"/>
              </a:rPr>
              <a:t>the conductor said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passengers </a:t>
            </a:r>
            <a:r>
              <a:rPr dirty="0" sz="1100" spc="-10">
                <a:latin typeface="Arial"/>
                <a:cs typeface="Arial"/>
              </a:rPr>
              <a:t>who were </a:t>
            </a:r>
            <a:r>
              <a:rPr dirty="0" sz="1100" spc="-5">
                <a:latin typeface="Arial"/>
                <a:cs typeface="Arial"/>
              </a:rPr>
              <a:t>boarding the</a:t>
            </a:r>
            <a:r>
              <a:rPr dirty="0" sz="1100" spc="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bus.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“Meet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in the department tomorrow,” the Professor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said.</a:t>
            </a:r>
            <a:endParaRPr sz="1100">
              <a:latin typeface="Arial"/>
              <a:cs typeface="Arial"/>
            </a:endParaRPr>
          </a:p>
          <a:p>
            <a:pPr lvl="3"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“Don’t worry about the exams. </a:t>
            </a:r>
            <a:r>
              <a:rPr dirty="0" sz="1100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hard,”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mother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said.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5.7 Homophones/Homonyms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5" b="1">
                <a:latin typeface="Arial"/>
                <a:cs typeface="Arial"/>
              </a:rPr>
              <a:t>Confusable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words</a:t>
            </a:r>
            <a:endParaRPr sz="1100">
              <a:latin typeface="Arial"/>
              <a:cs typeface="Arial"/>
            </a:endParaRPr>
          </a:p>
          <a:p>
            <a:pPr marL="12700" marR="635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term ‘confusable’ refers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two or more words that are commonly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easily confused with one  another, e.g., they’re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‘there’ and ‘their’. There are many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factors that lead to such</a:t>
            </a:r>
            <a:r>
              <a:rPr dirty="0" sz="1100" spc="1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confusion.</a:t>
            </a:r>
            <a:endParaRPr sz="110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130"/>
              </a:spcBef>
              <a:buAutoNum type="alphaLcPeriod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Homophones are words that have the same sound </a:t>
            </a:r>
            <a:r>
              <a:rPr dirty="0" sz="1100" spc="-10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different spellings and meanings: </a:t>
            </a:r>
            <a:r>
              <a:rPr dirty="0" sz="1100" spc="-10">
                <a:latin typeface="Arial"/>
                <a:cs typeface="Arial"/>
              </a:rPr>
              <a:t>slay,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sleigh.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buAutoNum type="alphaLcPeriod"/>
              <a:tabLst>
                <a:tab pos="185420" algn="l"/>
              </a:tabLst>
            </a:pPr>
            <a:r>
              <a:rPr dirty="0" sz="1100" spc="-5">
                <a:latin typeface="Arial"/>
                <a:cs typeface="Arial"/>
              </a:rPr>
              <a:t>Homographs are words that have the same spelling, but different sounds and meanings: wind.(n) </a:t>
            </a:r>
            <a:r>
              <a:rPr dirty="0" sz="1100">
                <a:latin typeface="Arial"/>
                <a:cs typeface="Arial"/>
              </a:rPr>
              <a:t>-  </a:t>
            </a:r>
            <a:r>
              <a:rPr dirty="0" sz="1100" spc="-5">
                <a:latin typeface="Arial"/>
                <a:cs typeface="Arial"/>
              </a:rPr>
              <a:t>moving air, </a:t>
            </a:r>
            <a:r>
              <a:rPr dirty="0" sz="1100" spc="-10">
                <a:latin typeface="Arial"/>
                <a:cs typeface="Arial"/>
              </a:rPr>
              <a:t>wind </a:t>
            </a:r>
            <a:r>
              <a:rPr dirty="0" sz="1100" spc="-5">
                <a:latin typeface="Arial"/>
                <a:cs typeface="Arial"/>
              </a:rPr>
              <a:t>(v) </a:t>
            </a:r>
            <a:r>
              <a:rPr dirty="0" sz="1100">
                <a:latin typeface="Arial"/>
                <a:cs typeface="Arial"/>
              </a:rPr>
              <a:t>- to </a:t>
            </a:r>
            <a:r>
              <a:rPr dirty="0" sz="1100" spc="-5">
                <a:latin typeface="Arial"/>
                <a:cs typeface="Arial"/>
              </a:rPr>
              <a:t>turn or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twist.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5.7.1 Frame sentences using each of the words given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below: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0030" y="6107429"/>
          <a:ext cx="4760595" cy="2833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19"/>
                <a:gridCol w="1510030"/>
                <a:gridCol w="2400300"/>
              </a:tblGrid>
              <a:tr h="182880">
                <a:tc>
                  <a:txBody>
                    <a:bodyPr/>
                    <a:lstStyle/>
                    <a:p>
                      <a:pPr marL="238760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Meaning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Sentence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aweful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filled with</a:t>
                      </a:r>
                      <a:r>
                        <a:rPr dirty="0" sz="1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awe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29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Awful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really bad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Bait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torment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lessen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Bard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poet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barred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enclosed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poles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Baron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minor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royalty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barren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unable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bear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children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Bold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Brave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bowled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knocked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over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boulder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large rock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29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ceiling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top of the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room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sealing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7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close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package or  envelope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refer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22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38150"/>
            <a:ext cx="1536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0030" y="640080"/>
          <a:ext cx="4760595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19"/>
                <a:gridCol w="1510030"/>
                <a:gridCol w="2400300"/>
              </a:tblGrid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Sight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Vision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29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location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council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group of leaders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counsel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Advisor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8650" y="1708150"/>
            <a:ext cx="6544309" cy="534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324485" indent="-312420">
              <a:lnSpc>
                <a:spcPct val="100000"/>
              </a:lnSpc>
              <a:spcBef>
                <a:spcPts val="100"/>
              </a:spcBef>
              <a:buSzPct val="90909"/>
              <a:buAutoNum type="arabicPeriod" startAt="2"/>
              <a:tabLst>
                <a:tab pos="325120" algn="l"/>
              </a:tabLst>
            </a:pPr>
            <a:r>
              <a:rPr dirty="0" sz="1100" spc="-5" b="1">
                <a:latin typeface="Arial"/>
                <a:cs typeface="Arial"/>
              </a:rPr>
              <a:t>Choose the appropriate word from the options (homophones)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given: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AutoNum type="arabicPeriod" startAt="2"/>
            </a:pPr>
            <a:endParaRPr sz="1250">
              <a:latin typeface="Arial"/>
              <a:cs typeface="Arial"/>
            </a:endParaRPr>
          </a:p>
          <a:p>
            <a:pPr algn="just" marL="12700" marR="38100">
              <a:lnSpc>
                <a:spcPct val="109800"/>
              </a:lnSpc>
              <a:tabLst>
                <a:tab pos="2948940" algn="l"/>
                <a:tab pos="4215765" algn="l"/>
              </a:tabLst>
            </a:pPr>
            <a:r>
              <a:rPr dirty="0" sz="1100" spc="-5">
                <a:latin typeface="Arial"/>
                <a:cs typeface="Arial"/>
              </a:rPr>
              <a:t>Usually one road is </a:t>
            </a:r>
            <a:r>
              <a:rPr dirty="0" sz="1100" spc="2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used</a:t>
            </a:r>
            <a:r>
              <a:rPr dirty="0" sz="1100" spc="1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(access/asses) the Wind Park and only small dirt roads  </a:t>
            </a:r>
            <a:r>
              <a:rPr dirty="0" sz="1100">
                <a:latin typeface="Arial"/>
                <a:cs typeface="Arial"/>
              </a:rPr>
              <a:t>may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needed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access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each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turbine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(site/sight). These roads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built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9800"/>
              </a:lnSpc>
              <a:tabLst>
                <a:tab pos="1130935" algn="l"/>
                <a:tab pos="1302385" algn="l"/>
                <a:tab pos="3037205" algn="l"/>
                <a:tab pos="3558540" algn="l"/>
                <a:tab pos="4511675" algn="l"/>
                <a:tab pos="4785995" algn="l"/>
                <a:tab pos="6528434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(solely/  </a:t>
            </a:r>
            <a:r>
              <a:rPr dirty="0" sz="1100" spc="-5">
                <a:latin typeface="Arial"/>
                <a:cs typeface="Arial"/>
              </a:rPr>
              <a:t>souly)  where  the 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company 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(received/perceived) landowner  connect    each    turbine  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  </a:t>
            </a:r>
            <a:r>
              <a:rPr dirty="0" sz="1100" spc="2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almost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(allways/always) constructed underground  unless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(prohibited/inhibited) for specific environmental reasons.One </a:t>
            </a:r>
            <a:r>
              <a:rPr dirty="0" sz="1100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above-ground  connection   line,   approximately   six   miles   long,   </a:t>
            </a:r>
            <a:r>
              <a:rPr dirty="0" sz="1100" spc="-10">
                <a:latin typeface="Arial"/>
                <a:cs typeface="Arial"/>
              </a:rPr>
              <a:t>will   </a:t>
            </a:r>
            <a:r>
              <a:rPr dirty="0" sz="1100" spc="-5">
                <a:latin typeface="Arial"/>
                <a:cs typeface="Arial"/>
              </a:rPr>
              <a:t>be   constructed   across 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private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   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(lands/lends) </a:t>
            </a:r>
            <a:r>
              <a:rPr dirty="0" sz="1100" spc="2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already </a:t>
            </a:r>
            <a:r>
              <a:rPr dirty="0" sz="1100" spc="2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spc="-5">
                <a:latin typeface="Arial"/>
                <a:cs typeface="Arial"/>
              </a:rPr>
              <a:t>(leas/lease)   for   connection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  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       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(existing/exiting) RockyMountain Power (230kV</a:t>
            </a:r>
            <a:r>
              <a:rPr dirty="0" sz="1100" spc="1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line)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electricity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100" spc="-5">
                <a:latin typeface="Arial"/>
                <a:cs typeface="Arial"/>
              </a:rPr>
              <a:t>(grid/grit).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lvl="2" marL="12700" marR="208279">
              <a:lnSpc>
                <a:spcPct val="109800"/>
              </a:lnSpc>
              <a:buSzPct val="90909"/>
              <a:buAutoNum type="arabicPeriod" startAt="3"/>
              <a:tabLst>
                <a:tab pos="375920" algn="l"/>
              </a:tabLst>
            </a:pPr>
            <a:r>
              <a:rPr dirty="0" sz="1100" spc="-5" b="1">
                <a:latin typeface="Arial"/>
                <a:cs typeface="Arial"/>
              </a:rPr>
              <a:t>Read the following Ode and rewrite </a:t>
            </a:r>
            <a:r>
              <a:rPr dirty="0" sz="1100" b="1">
                <a:latin typeface="Arial"/>
                <a:cs typeface="Arial"/>
              </a:rPr>
              <a:t>with </a:t>
            </a:r>
            <a:r>
              <a:rPr dirty="0" sz="1100" spc="-5" b="1">
                <a:latin typeface="Arial"/>
                <a:cs typeface="Arial"/>
              </a:rPr>
              <a:t>the appropriate words (homophones) wherever  necessary: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4102100">
              <a:lnSpc>
                <a:spcPct val="109800"/>
              </a:lnSpc>
            </a:pPr>
            <a:r>
              <a:rPr dirty="0" sz="1100" spc="-5" b="1">
                <a:latin typeface="Arial"/>
                <a:cs typeface="Arial"/>
              </a:rPr>
              <a:t>Prays </a:t>
            </a:r>
            <a:r>
              <a:rPr dirty="0" sz="1100" spc="-5">
                <a:latin typeface="Arial"/>
                <a:cs typeface="Arial"/>
              </a:rPr>
              <a:t>the Lord for the spelling</a:t>
            </a:r>
            <a:r>
              <a:rPr dirty="0" sz="1100" spc="-5" b="1">
                <a:latin typeface="Arial"/>
                <a:cs typeface="Arial"/>
              </a:rPr>
              <a:t>chequer  </a:t>
            </a:r>
            <a:r>
              <a:rPr dirty="0" sz="1100" spc="-5">
                <a:latin typeface="Arial"/>
                <a:cs typeface="Arial"/>
              </a:rPr>
              <a:t>That came with our </a:t>
            </a:r>
            <a:r>
              <a:rPr dirty="0" sz="1100" spc="-5" b="1">
                <a:latin typeface="Arial"/>
                <a:cs typeface="Arial"/>
              </a:rPr>
              <a:t>pea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sea</a:t>
            </a:r>
            <a:r>
              <a:rPr dirty="0" sz="1100" spc="-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  <a:p>
            <a:pPr marL="12700" marR="4372610">
              <a:lnSpc>
                <a:spcPct val="109800"/>
              </a:lnSpc>
            </a:pPr>
            <a:r>
              <a:rPr dirty="0" sz="1100" spc="-5" b="1">
                <a:latin typeface="Arial"/>
                <a:cs typeface="Arial"/>
              </a:rPr>
              <a:t>Mecca </a:t>
            </a:r>
            <a:r>
              <a:rPr dirty="0" sz="1100" spc="-5">
                <a:latin typeface="Arial"/>
                <a:cs typeface="Arial"/>
              </a:rPr>
              <a:t>mistake and it puts you </a:t>
            </a:r>
            <a:r>
              <a:rPr dirty="0" sz="1100" spc="-5" b="1">
                <a:latin typeface="Arial"/>
                <a:cs typeface="Arial"/>
              </a:rPr>
              <a:t>rite  </a:t>
            </a:r>
            <a:r>
              <a:rPr dirty="0" sz="1100" b="1">
                <a:latin typeface="Arial"/>
                <a:cs typeface="Arial"/>
              </a:rPr>
              <a:t>Its </a:t>
            </a:r>
            <a:r>
              <a:rPr dirty="0" sz="110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easy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ewes</a:t>
            </a:r>
            <a:r>
              <a:rPr dirty="0" sz="1100" spc="-5">
                <a:latin typeface="Arial"/>
                <a:cs typeface="Arial"/>
              </a:rPr>
              <a:t>, you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sea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4064000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never used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no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>
                <a:latin typeface="Arial"/>
                <a:cs typeface="Arial"/>
              </a:rPr>
              <a:t>e </a:t>
            </a:r>
            <a:r>
              <a:rPr dirty="0" sz="1100" spc="-5">
                <a:latin typeface="Arial"/>
                <a:cs typeface="Arial"/>
              </a:rPr>
              <a:t>before eye?  (</a:t>
            </a:r>
            <a:r>
              <a:rPr dirty="0" sz="1100" spc="-5" b="1">
                <a:latin typeface="Arial"/>
                <a:cs typeface="Arial"/>
              </a:rPr>
              <a:t>Four </a:t>
            </a:r>
            <a:r>
              <a:rPr dirty="0" sz="1100" spc="-5">
                <a:latin typeface="Arial"/>
                <a:cs typeface="Arial"/>
              </a:rPr>
              <a:t>sometimes its eye before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e.)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But now I’ve discovered the </a:t>
            </a:r>
            <a:r>
              <a:rPr dirty="0" sz="1100" spc="-5" b="1">
                <a:latin typeface="Arial"/>
                <a:cs typeface="Arial"/>
              </a:rPr>
              <a:t>quay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success It’s as simple as </a:t>
            </a:r>
            <a:r>
              <a:rPr dirty="0" sz="1100" spc="-5" b="1">
                <a:latin typeface="Arial"/>
                <a:cs typeface="Arial"/>
              </a:rPr>
              <a:t>won, too,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free!</a:t>
            </a:r>
            <a:endParaRPr sz="1100">
              <a:latin typeface="Arial"/>
              <a:cs typeface="Arial"/>
            </a:endParaRPr>
          </a:p>
          <a:p>
            <a:pPr marL="12700" marR="2077085">
              <a:lnSpc>
                <a:spcPct val="109800"/>
              </a:lnSpc>
            </a:pPr>
            <a:r>
              <a:rPr dirty="0" sz="1100" spc="-5" b="1">
                <a:latin typeface="Arial"/>
                <a:cs typeface="Arial"/>
              </a:rPr>
              <a:t>Sew watt </a:t>
            </a:r>
            <a:r>
              <a:rPr dirty="0" sz="1100" spc="-5">
                <a:latin typeface="Arial"/>
                <a:cs typeface="Arial"/>
              </a:rPr>
              <a:t>if you lose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letter or two,The</a:t>
            </a:r>
            <a:r>
              <a:rPr dirty="0" sz="1100" spc="-5" b="1">
                <a:latin typeface="Arial"/>
                <a:cs typeface="Arial"/>
              </a:rPr>
              <a:t>whirled </a:t>
            </a:r>
            <a:r>
              <a:rPr dirty="0" sz="1100" spc="-10">
                <a:latin typeface="Arial"/>
                <a:cs typeface="Arial"/>
              </a:rPr>
              <a:t>won’t </a:t>
            </a:r>
            <a:r>
              <a:rPr dirty="0" sz="1100" spc="-5">
                <a:latin typeface="Arial"/>
                <a:cs typeface="Arial"/>
              </a:rPr>
              <a:t>come </a:t>
            </a:r>
            <a:r>
              <a:rPr dirty="0" sz="1100" b="1">
                <a:latin typeface="Arial"/>
                <a:cs typeface="Arial"/>
              </a:rPr>
              <a:t>two </a:t>
            </a:r>
            <a:r>
              <a:rPr dirty="0" sz="1100" spc="-5">
                <a:latin typeface="Arial"/>
                <a:cs typeface="Arial"/>
              </a:rPr>
              <a:t>an  end!</a:t>
            </a:r>
            <a:endParaRPr sz="1100">
              <a:latin typeface="Arial"/>
              <a:cs typeface="Arial"/>
            </a:endParaRPr>
          </a:p>
          <a:p>
            <a:pPr marL="12700" marR="121666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Can’t you </a:t>
            </a:r>
            <a:r>
              <a:rPr dirty="0" sz="1100" spc="-5" b="1">
                <a:latin typeface="Arial"/>
                <a:cs typeface="Arial"/>
              </a:rPr>
              <a:t>sea? </a:t>
            </a:r>
            <a:r>
              <a:rPr dirty="0" sz="1100" spc="-5">
                <a:latin typeface="Arial"/>
                <a:cs typeface="Arial"/>
              </a:rPr>
              <a:t>It’s as plane as the </a:t>
            </a:r>
            <a:r>
              <a:rPr dirty="0" sz="1100" spc="-5" b="1">
                <a:latin typeface="Arial"/>
                <a:cs typeface="Arial"/>
              </a:rPr>
              <a:t>knows </a:t>
            </a:r>
            <a:r>
              <a:rPr dirty="0" sz="1100" spc="-5">
                <a:latin typeface="Arial"/>
                <a:cs typeface="Arial"/>
              </a:rPr>
              <a:t>on </a:t>
            </a:r>
            <a:r>
              <a:rPr dirty="0" sz="1100" spc="-5" b="1">
                <a:latin typeface="Arial"/>
                <a:cs typeface="Arial"/>
              </a:rPr>
              <a:t>yore </a:t>
            </a:r>
            <a:r>
              <a:rPr dirty="0" sz="1100" spc="-5">
                <a:latin typeface="Arial"/>
                <a:cs typeface="Arial"/>
              </a:rPr>
              <a:t>face </a:t>
            </a:r>
            <a:r>
              <a:rPr dirty="0" sz="1100" spc="-5" b="1">
                <a:latin typeface="Arial"/>
                <a:cs typeface="Arial"/>
              </a:rPr>
              <a:t>S. Chequer’s</a:t>
            </a:r>
            <a:r>
              <a:rPr dirty="0" sz="1100" spc="-5">
                <a:latin typeface="Arial"/>
                <a:cs typeface="Arial"/>
              </a:rPr>
              <a:t>my very best  friend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I’ve </a:t>
            </a:r>
            <a:r>
              <a:rPr dirty="0" sz="1100" spc="-10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had </a:t>
            </a:r>
            <a:r>
              <a:rPr dirty="0" sz="1100" spc="-5" b="1">
                <a:latin typeface="Arial"/>
                <a:cs typeface="Arial"/>
              </a:rPr>
              <a:t>trubble </a:t>
            </a:r>
            <a:r>
              <a:rPr dirty="0" sz="1100" spc="-5">
                <a:latin typeface="Arial"/>
                <a:cs typeface="Arial"/>
              </a:rPr>
              <a:t>with letters that double “Is it one or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S’s?” I’d</a:t>
            </a:r>
            <a:r>
              <a:rPr dirty="0" sz="1100" spc="15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wine</a:t>
            </a:r>
            <a:endParaRPr sz="1100">
              <a:latin typeface="Arial"/>
              <a:cs typeface="Arial"/>
            </a:endParaRPr>
          </a:p>
          <a:p>
            <a:pPr marL="12700" marR="149225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now, </a:t>
            </a:r>
            <a:r>
              <a:rPr dirty="0" sz="1100" spc="-5">
                <a:latin typeface="Arial"/>
                <a:cs typeface="Arial"/>
              </a:rPr>
              <a:t>as I’ve </a:t>
            </a:r>
            <a:r>
              <a:rPr dirty="0" sz="1100" spc="-5" b="1">
                <a:latin typeface="Arial"/>
                <a:cs typeface="Arial"/>
              </a:rPr>
              <a:t>tolled </a:t>
            </a:r>
            <a:r>
              <a:rPr dirty="0" sz="1100" spc="-5">
                <a:latin typeface="Arial"/>
                <a:cs typeface="Arial"/>
              </a:rPr>
              <a:t>you this </a:t>
            </a:r>
            <a:r>
              <a:rPr dirty="0" sz="1100" spc="-5" b="1">
                <a:latin typeface="Arial"/>
                <a:cs typeface="Arial"/>
              </a:rPr>
              <a:t>chequer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5" b="1">
                <a:latin typeface="Arial"/>
                <a:cs typeface="Arial"/>
              </a:rPr>
              <a:t>grate </a:t>
            </a:r>
            <a:r>
              <a:rPr dirty="0" sz="1100" spc="-5">
                <a:latin typeface="Arial"/>
                <a:cs typeface="Arial"/>
              </a:rPr>
              <a:t>And </a:t>
            </a:r>
            <a:r>
              <a:rPr dirty="0" sz="1100" b="1">
                <a:latin typeface="Arial"/>
                <a:cs typeface="Arial"/>
              </a:rPr>
              <a:t>its </a:t>
            </a:r>
            <a:r>
              <a:rPr dirty="0" sz="1100" spc="-5" b="1">
                <a:latin typeface="Arial"/>
                <a:cs typeface="Arial"/>
              </a:rPr>
              <a:t>hi </a:t>
            </a:r>
            <a:r>
              <a:rPr dirty="0" sz="1100" spc="-10" b="1">
                <a:latin typeface="Arial"/>
                <a:cs typeface="Arial"/>
              </a:rPr>
              <a:t>thyme </a:t>
            </a:r>
            <a:r>
              <a:rPr dirty="0" sz="1100" spc="-5">
                <a:latin typeface="Arial"/>
                <a:cs typeface="Arial"/>
              </a:rPr>
              <a:t>you got </a:t>
            </a:r>
            <a:r>
              <a:rPr dirty="0" sz="1100" spc="-5" b="1">
                <a:latin typeface="Arial"/>
                <a:cs typeface="Arial"/>
              </a:rPr>
              <a:t>won</a:t>
            </a:r>
            <a:r>
              <a:rPr dirty="0" sz="1100" spc="-5">
                <a:latin typeface="Arial"/>
                <a:cs typeface="Arial"/>
              </a:rPr>
              <a:t>,  like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mine.</a:t>
            </a: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—Janet E.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Byford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" y="7981950"/>
            <a:ext cx="445897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5.8CREATIVE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WRITING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believe there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writer inside of all of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85600"/>
              </a:lnSpc>
            </a:pPr>
            <a:r>
              <a:rPr dirty="0" sz="1100" spc="-5">
                <a:latin typeface="Arial"/>
                <a:cs typeface="Arial"/>
              </a:rPr>
              <a:t>Even if you don’t think you write </a:t>
            </a:r>
            <a:r>
              <a:rPr dirty="0" sz="1100" spc="-10">
                <a:latin typeface="Arial"/>
                <a:cs typeface="Arial"/>
              </a:rPr>
              <a:t>well, </a:t>
            </a:r>
            <a:r>
              <a:rPr dirty="0" sz="1100" spc="-5">
                <a:latin typeface="Arial"/>
                <a:cs typeface="Arial"/>
              </a:rPr>
              <a:t>you must have something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say.  </a:t>
            </a:r>
            <a:r>
              <a:rPr dirty="0" sz="1100" spc="-5">
                <a:latin typeface="Arial"/>
                <a:cs typeface="Arial"/>
              </a:rPr>
              <a:t>You have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story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tell, knowledge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impart, and experiences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share.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6513830" cy="85648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80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  </a:t>
            </a:r>
            <a:r>
              <a:rPr dirty="0" sz="1100" spc="-5">
                <a:latin typeface="Arial"/>
                <a:cs typeface="Arial"/>
              </a:rPr>
              <a:t>You’ve lived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full life that is packed with observations and adventures, and you shouldn’t exit this Earth  without transferring them in some </a:t>
            </a:r>
            <a:r>
              <a:rPr dirty="0" sz="1100" spc="-10">
                <a:latin typeface="Arial"/>
                <a:cs typeface="Arial"/>
              </a:rPr>
              <a:t>way. </a:t>
            </a:r>
            <a:r>
              <a:rPr dirty="0" sz="1100" spc="-5">
                <a:latin typeface="Arial"/>
                <a:cs typeface="Arial"/>
              </a:rPr>
              <a:t>Whether you write fiction or non-fiction, your life is the laboratory  for creating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great book or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story.</a:t>
            </a:r>
            <a:endParaRPr sz="1100">
              <a:latin typeface="Arial"/>
              <a:cs typeface="Arial"/>
            </a:endParaRPr>
          </a:p>
          <a:p>
            <a:pPr marL="12700" marR="5016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If </a:t>
            </a:r>
            <a:r>
              <a:rPr dirty="0" sz="1100" spc="-5">
                <a:latin typeface="Arial"/>
                <a:cs typeface="Arial"/>
              </a:rPr>
              <a:t>you can talk, you can write </a:t>
            </a:r>
            <a:r>
              <a:rPr dirty="0" sz="1100">
                <a:latin typeface="Arial"/>
                <a:cs typeface="Arial"/>
              </a:rPr>
              <a:t>— </a:t>
            </a:r>
            <a:r>
              <a:rPr dirty="0" sz="1100" spc="-5">
                <a:latin typeface="Arial"/>
                <a:cs typeface="Arial"/>
              </a:rPr>
              <a:t>even if you need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brush up on grammar and spelling. You will naturally  become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better writer when you write more. You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learn </a:t>
            </a:r>
            <a:r>
              <a:rPr dirty="0" sz="1100">
                <a:latin typeface="Arial"/>
                <a:cs typeface="Arial"/>
              </a:rPr>
              <a:t>how to </a:t>
            </a:r>
            <a:r>
              <a:rPr dirty="0" sz="1100" spc="-5">
                <a:latin typeface="Arial"/>
                <a:cs typeface="Arial"/>
              </a:rPr>
              <a:t>organize ideas, make smooth  transitions, and expand your vocabulary. Reading also improves your writing, </a:t>
            </a:r>
            <a:r>
              <a:rPr dirty="0" sz="110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if you have the smallest  desire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write </a:t>
            </a:r>
            <a:r>
              <a:rPr dirty="0" sz="1100" spc="-10">
                <a:latin typeface="Arial"/>
                <a:cs typeface="Arial"/>
              </a:rPr>
              <a:t>well, </a:t>
            </a:r>
            <a:r>
              <a:rPr dirty="0" sz="1100" spc="-5">
                <a:latin typeface="Arial"/>
                <a:cs typeface="Arial"/>
              </a:rPr>
              <a:t>read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wide </a:t>
            </a:r>
            <a:r>
              <a:rPr dirty="0" sz="1100" spc="-5">
                <a:latin typeface="Arial"/>
                <a:cs typeface="Arial"/>
              </a:rPr>
              <a:t>variety of books in different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genres.</a:t>
            </a:r>
            <a:endParaRPr sz="1100">
              <a:latin typeface="Arial"/>
              <a:cs typeface="Arial"/>
            </a:endParaRPr>
          </a:p>
          <a:p>
            <a:pPr marL="12700" marR="133985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You can accelerate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writing competence with some simple writing exercises. Your inner creative  muscle needs exertion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stay fit and strong </a:t>
            </a:r>
            <a:r>
              <a:rPr dirty="0" sz="1100">
                <a:latin typeface="Arial"/>
                <a:cs typeface="Arial"/>
              </a:rPr>
              <a:t>— </a:t>
            </a:r>
            <a:r>
              <a:rPr dirty="0" sz="1100" spc="-5">
                <a:latin typeface="Arial"/>
                <a:cs typeface="Arial"/>
              </a:rPr>
              <a:t>but writing exercises do not necessarily need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hard  work. They can be fun and exciting as you see </a:t>
            </a:r>
            <a:r>
              <a:rPr dirty="0" sz="1100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much creative juice you have just waiting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 squeezed.</a:t>
            </a:r>
            <a:endParaRPr sz="1100">
              <a:latin typeface="Arial"/>
              <a:cs typeface="Arial"/>
            </a:endParaRPr>
          </a:p>
          <a:p>
            <a:pPr algn="just" marL="12700" marR="4953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These exercises should be practiced without self-judgment, inner filters, or concern about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reader  might think.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purpose is to allow your creative mind complete freedom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cut loose. You don’t have to  </a:t>
            </a:r>
            <a:r>
              <a:rPr dirty="0" sz="1100">
                <a:latin typeface="Arial"/>
                <a:cs typeface="Arial"/>
              </a:rPr>
              <a:t>show </a:t>
            </a:r>
            <a:r>
              <a:rPr dirty="0" sz="1100" spc="-5">
                <a:latin typeface="Arial"/>
                <a:cs typeface="Arial"/>
              </a:rPr>
              <a:t>this writing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anyone if you don’t </a:t>
            </a:r>
            <a:r>
              <a:rPr dirty="0" sz="1100" spc="-10">
                <a:latin typeface="Arial"/>
                <a:cs typeface="Arial"/>
              </a:rPr>
              <a:t>want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to.</a:t>
            </a:r>
            <a:endParaRPr sz="1100">
              <a:latin typeface="Arial"/>
              <a:cs typeface="Arial"/>
            </a:endParaRPr>
          </a:p>
          <a:p>
            <a:pPr marL="12700" marR="470534">
              <a:lnSpc>
                <a:spcPct val="109800"/>
              </a:lnSpc>
              <a:spcBef>
                <a:spcPts val="1000"/>
              </a:spcBef>
            </a:pPr>
            <a:r>
              <a:rPr dirty="0" sz="1100" spc="5">
                <a:latin typeface="Arial"/>
                <a:cs typeface="Arial"/>
              </a:rPr>
              <a:t>Try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different exercise every week to see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catches your imagination and awakens your inner  author.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5.7.1 Here are some creative writing exercises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get </a:t>
            </a:r>
            <a:r>
              <a:rPr dirty="0" sz="1100" spc="-10" b="1">
                <a:latin typeface="Arial"/>
                <a:cs typeface="Arial"/>
              </a:rPr>
              <a:t>you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started: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1. Answer </a:t>
            </a:r>
            <a:r>
              <a:rPr dirty="0" sz="1100" b="1">
                <a:latin typeface="Arial"/>
                <a:cs typeface="Arial"/>
              </a:rPr>
              <a:t>3 </a:t>
            </a:r>
            <a:r>
              <a:rPr dirty="0" sz="1100" spc="-5" b="1">
                <a:latin typeface="Arial"/>
                <a:cs typeface="Arial"/>
              </a:rPr>
              <a:t>questions.</a:t>
            </a:r>
            <a:endParaRPr sz="1100">
              <a:latin typeface="Arial"/>
              <a:cs typeface="Arial"/>
            </a:endParaRPr>
          </a:p>
          <a:p>
            <a:pPr algn="just" marL="12700" marR="4127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this exercise, you will use three questions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stimulate creative thought. You can write these questions  yourself, but I’ll give you some examples to </a:t>
            </a:r>
            <a:r>
              <a:rPr dirty="0" sz="1100">
                <a:latin typeface="Arial"/>
                <a:cs typeface="Arial"/>
              </a:rPr>
              <a:t>show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do.</a:t>
            </a:r>
            <a:endParaRPr sz="1100">
              <a:latin typeface="Arial"/>
              <a:cs typeface="Arial"/>
            </a:endParaRPr>
          </a:p>
          <a:p>
            <a:pPr marL="12700" marR="13462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answer the questions as quickly as you can, with whatever ideas pop into your mind. Write  as much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as little as you </a:t>
            </a:r>
            <a:r>
              <a:rPr dirty="0" sz="1100" spc="-10">
                <a:latin typeface="Arial"/>
                <a:cs typeface="Arial"/>
              </a:rPr>
              <a:t>wish, </a:t>
            </a:r>
            <a:r>
              <a:rPr dirty="0" sz="1100" spc="-5">
                <a:latin typeface="Arial"/>
                <a:cs typeface="Arial"/>
              </a:rPr>
              <a:t>but just allow the words to </a:t>
            </a:r>
            <a:r>
              <a:rPr dirty="0" sz="1100">
                <a:latin typeface="Arial"/>
                <a:cs typeface="Arial"/>
              </a:rPr>
              <a:t>flow </a:t>
            </a:r>
            <a:r>
              <a:rPr dirty="0" sz="1100" spc="-5">
                <a:latin typeface="Arial"/>
                <a:cs typeface="Arial"/>
              </a:rPr>
              <a:t>without pondering too much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you 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say.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Example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12700" marR="4089400">
              <a:lnSpc>
                <a:spcPct val="185600"/>
              </a:lnSpc>
            </a:pPr>
            <a:r>
              <a:rPr dirty="0" sz="110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just slipped out the back </a:t>
            </a:r>
            <a:r>
              <a:rPr dirty="0" sz="1100" spc="-10">
                <a:latin typeface="Arial"/>
                <a:cs typeface="Arial"/>
              </a:rPr>
              <a:t>window?  </a:t>
            </a:r>
            <a:r>
              <a:rPr dirty="0" sz="110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were they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carrying?</a:t>
            </a:r>
            <a:endParaRPr sz="1100">
              <a:latin typeface="Arial"/>
              <a:cs typeface="Arial"/>
            </a:endParaRPr>
          </a:p>
          <a:p>
            <a:pPr marL="12700" marR="4980305">
              <a:lnSpc>
                <a:spcPct val="185600"/>
              </a:lnSpc>
            </a:pPr>
            <a:r>
              <a:rPr dirty="0" sz="1100" spc="-5">
                <a:latin typeface="Arial"/>
                <a:cs typeface="Arial"/>
              </a:rPr>
              <a:t>Where were they going?  Example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2:</a:t>
            </a:r>
            <a:endParaRPr sz="1100">
              <a:latin typeface="Arial"/>
              <a:cs typeface="Arial"/>
            </a:endParaRPr>
          </a:p>
          <a:p>
            <a:pPr marL="12700" marR="5391785">
              <a:lnSpc>
                <a:spcPct val="185600"/>
              </a:lnSpc>
            </a:pPr>
            <a:r>
              <a:rPr dirty="0" sz="110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is Nathan?  </a:t>
            </a:r>
            <a:r>
              <a:rPr dirty="0" sz="1100" spc="5">
                <a:latin typeface="Arial"/>
                <a:cs typeface="Arial"/>
              </a:rPr>
              <a:t>Why </a:t>
            </a:r>
            <a:r>
              <a:rPr dirty="0" sz="1100" spc="-5">
                <a:latin typeface="Arial"/>
                <a:cs typeface="Arial"/>
              </a:rPr>
              <a:t>is he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crying?</a:t>
            </a:r>
            <a:endParaRPr sz="1100">
              <a:latin typeface="Arial"/>
              <a:cs typeface="Arial"/>
            </a:endParaRPr>
          </a:p>
          <a:p>
            <a:pPr marL="12700" marR="4528185">
              <a:lnSpc>
                <a:spcPct val="185600"/>
              </a:lnSpc>
            </a:pPr>
            <a:r>
              <a:rPr dirty="0" sz="110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is he going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do about it?  Example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Whose </a:t>
            </a:r>
            <a:r>
              <a:rPr dirty="0" sz="1100" spc="-5">
                <a:latin typeface="Arial"/>
                <a:cs typeface="Arial"/>
              </a:rPr>
              <a:t>house is James leaving?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1536065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Arial"/>
                <a:cs typeface="Arial"/>
              </a:rPr>
              <a:t>Why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there?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29640"/>
            <a:ext cx="6501765" cy="767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Where is he going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now?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buAutoNum type="arabicPeriod" startAt="2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Write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letter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your younger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‘self’.</a:t>
            </a:r>
            <a:endParaRPr sz="1100">
              <a:latin typeface="Arial"/>
              <a:cs typeface="Arial"/>
            </a:endParaRPr>
          </a:p>
          <a:p>
            <a:pPr marL="12700" marR="3683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this exercise, you are writing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yourself at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younger age. It can be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childhood ‘self’ or yourself  just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few </a:t>
            </a:r>
            <a:r>
              <a:rPr dirty="0" sz="1100" spc="-10">
                <a:latin typeface="Arial"/>
                <a:cs typeface="Arial"/>
              </a:rPr>
              <a:t>years </a:t>
            </a:r>
            <a:r>
              <a:rPr dirty="0" sz="1100" spc="-5">
                <a:latin typeface="Arial"/>
                <a:cs typeface="Arial"/>
              </a:rPr>
              <a:t>back. You can offer advice, compassion, explanation, forgiveness, or praise. </a:t>
            </a:r>
            <a:r>
              <a:rPr dirty="0" sz="110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you can  simply recount an experience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had and how it impacted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as your adult self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now.</a:t>
            </a:r>
            <a:endParaRPr sz="1100">
              <a:latin typeface="Arial"/>
              <a:cs typeface="Arial"/>
            </a:endParaRPr>
          </a:p>
          <a:p>
            <a:pPr algn="just" marL="12700" marR="76200">
              <a:lnSpc>
                <a:spcPct val="109800"/>
              </a:lnSpc>
              <a:spcBef>
                <a:spcPts val="1000"/>
              </a:spcBef>
            </a:pPr>
            <a:r>
              <a:rPr dirty="0" sz="1100" spc="5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to see this younger self 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real and separate person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you write the letter. This exercise helps  you think about your reader 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real person with emotions </a:t>
            </a:r>
            <a:r>
              <a:rPr dirty="0" sz="1100">
                <a:latin typeface="Arial"/>
                <a:cs typeface="Arial"/>
              </a:rPr>
              <a:t>— a </a:t>
            </a:r>
            <a:r>
              <a:rPr dirty="0" sz="1100" spc="-5">
                <a:latin typeface="Arial"/>
                <a:cs typeface="Arial"/>
              </a:rPr>
              <a:t>person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can be moved and inspired 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your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writing.</a:t>
            </a:r>
            <a:endParaRPr sz="1100">
              <a:latin typeface="Arial"/>
              <a:cs typeface="Arial"/>
            </a:endParaRPr>
          </a:p>
          <a:p>
            <a:pPr algn="just" marL="12700" marR="68580">
              <a:lnSpc>
                <a:spcPct val="109800"/>
              </a:lnSpc>
              <a:spcBef>
                <a:spcPts val="1005"/>
              </a:spcBef>
            </a:pPr>
            <a:r>
              <a:rPr dirty="0" sz="1100" spc="-5">
                <a:latin typeface="Arial"/>
                <a:cs typeface="Arial"/>
              </a:rPr>
              <a:t>Again, try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overthink this exercise. Spend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few minutes deciding the central message of the letter,  and then just start writing </a:t>
            </a:r>
            <a:r>
              <a:rPr dirty="0" sz="1100" spc="-10">
                <a:latin typeface="Arial"/>
                <a:cs typeface="Arial"/>
              </a:rPr>
              <a:t>without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filters.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buAutoNum type="arabicPeriod" startAt="3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Use writing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prompts.</a:t>
            </a:r>
            <a:endParaRPr sz="1100">
              <a:latin typeface="Arial"/>
              <a:cs typeface="Arial"/>
            </a:endParaRPr>
          </a:p>
          <a:p>
            <a:pPr marL="12700" marR="255904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Writing prompt is an idea that starts the writing process.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prompt can be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short sentence,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paragraph, or even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picture, </a:t>
            </a:r>
            <a:r>
              <a:rPr dirty="0" sz="1100" spc="-10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the purpose is the same </a:t>
            </a:r>
            <a:r>
              <a:rPr dirty="0" sz="1100">
                <a:latin typeface="Arial"/>
                <a:cs typeface="Arial"/>
              </a:rPr>
              <a:t>— to </a:t>
            </a:r>
            <a:r>
              <a:rPr dirty="0" sz="1100" spc="-5">
                <a:latin typeface="Arial"/>
                <a:cs typeface="Arial"/>
              </a:rPr>
              <a:t>ignite your creativity </a:t>
            </a:r>
            <a:r>
              <a:rPr dirty="0" sz="110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begin  writing.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Here are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few prompts you can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use: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You wake up on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beautiful Sunday morning, feeling happy and ready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take on the day. Then you  remember.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wave of anxiety washes over </a:t>
            </a:r>
            <a:r>
              <a:rPr dirty="0" sz="1100" spc="-10">
                <a:latin typeface="Arial"/>
                <a:cs typeface="Arial"/>
              </a:rPr>
              <a:t>you, </a:t>
            </a:r>
            <a:r>
              <a:rPr dirty="0" sz="1100" spc="-5">
                <a:latin typeface="Arial"/>
                <a:cs typeface="Arial"/>
              </a:rPr>
              <a:t>and the beautiful </a:t>
            </a:r>
            <a:r>
              <a:rPr dirty="0" sz="1100">
                <a:latin typeface="Arial"/>
                <a:cs typeface="Arial"/>
              </a:rPr>
              <a:t>day </a:t>
            </a:r>
            <a:r>
              <a:rPr dirty="0" sz="1100" spc="-5">
                <a:latin typeface="Arial"/>
                <a:cs typeface="Arial"/>
              </a:rPr>
              <a:t>turns foreboding in an instant. </a:t>
            </a:r>
            <a:r>
              <a:rPr dirty="0" sz="1100">
                <a:latin typeface="Arial"/>
                <a:cs typeface="Arial"/>
              </a:rPr>
              <a:t>Who  </a:t>
            </a:r>
            <a:r>
              <a:rPr dirty="0" sz="1100" spc="-5">
                <a:latin typeface="Arial"/>
                <a:cs typeface="Arial"/>
              </a:rPr>
              <a:t>are you? Where are you? </a:t>
            </a:r>
            <a:r>
              <a:rPr dirty="0" sz="110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has happened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make you feel anxious and ruin your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day?</a:t>
            </a:r>
            <a:endParaRPr sz="1100">
              <a:latin typeface="Arial"/>
              <a:cs typeface="Arial"/>
            </a:endParaRPr>
          </a:p>
          <a:p>
            <a:pPr marL="12700" marR="208279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You are taking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walk </a:t>
            </a:r>
            <a:r>
              <a:rPr dirty="0" sz="1100" spc="-5">
                <a:latin typeface="Arial"/>
                <a:cs typeface="Arial"/>
              </a:rPr>
              <a:t>on the beach early in the morning.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beach is nearly deserted. You notice  something half buried in the sand, and </a:t>
            </a:r>
            <a:r>
              <a:rPr dirty="0" sz="1100" spc="-10">
                <a:latin typeface="Arial"/>
                <a:cs typeface="Arial"/>
              </a:rPr>
              <a:t>when you </a:t>
            </a:r>
            <a:r>
              <a:rPr dirty="0" sz="1100" spc="-5">
                <a:latin typeface="Arial"/>
                <a:cs typeface="Arial"/>
              </a:rPr>
              <a:t>examine it you see it’s an old, rusted metal box. You  open the box. What’s inside the box? How does it make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feel? What are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going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do</a:t>
            </a:r>
            <a:r>
              <a:rPr dirty="0" sz="1100" spc="1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about?</a:t>
            </a:r>
            <a:endParaRPr sz="1100">
              <a:latin typeface="Arial"/>
              <a:cs typeface="Arial"/>
            </a:endParaRPr>
          </a:p>
          <a:p>
            <a:pPr marL="12700" marR="10033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You are sitting on the couch watching </a:t>
            </a:r>
            <a:r>
              <a:rPr dirty="0" sz="1100" spc="5">
                <a:latin typeface="Arial"/>
                <a:cs typeface="Arial"/>
              </a:rPr>
              <a:t>TV </a:t>
            </a:r>
            <a:r>
              <a:rPr dirty="0" sz="1100" spc="-5">
                <a:latin typeface="Arial"/>
                <a:cs typeface="Arial"/>
              </a:rPr>
              <a:t>when you notice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receipt on your coffee table. You know you  didn’t leave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receipt there, and you live alone. What is the receipt for? </a:t>
            </a:r>
            <a:r>
              <a:rPr dirty="0" sz="1100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did it get on your coffee  table?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Write about your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expertise.</a:t>
            </a:r>
            <a:endParaRPr sz="1100">
              <a:latin typeface="Arial"/>
              <a:cs typeface="Arial"/>
            </a:endParaRPr>
          </a:p>
          <a:p>
            <a:pPr marL="12700" marR="13081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Think about something you know how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do </a:t>
            </a:r>
            <a:r>
              <a:rPr dirty="0" sz="1100" spc="-10">
                <a:latin typeface="Arial"/>
                <a:cs typeface="Arial"/>
              </a:rPr>
              <a:t>well.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can be anything from washing the dishes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selling  stocks. Write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few paragraphs (or more if you </a:t>
            </a:r>
            <a:r>
              <a:rPr dirty="0" sz="1100" spc="-10">
                <a:latin typeface="Arial"/>
                <a:cs typeface="Arial"/>
              </a:rPr>
              <a:t>wish) </a:t>
            </a:r>
            <a:r>
              <a:rPr dirty="0" sz="1100" spc="-5">
                <a:latin typeface="Arial"/>
                <a:cs typeface="Arial"/>
              </a:rPr>
              <a:t>explaining some aspect of how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do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you do.  Assume your reader is completely ignorant about 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subject.</a:t>
            </a:r>
            <a:endParaRPr sz="1100">
              <a:latin typeface="Arial"/>
              <a:cs typeface="Arial"/>
            </a:endParaRPr>
          </a:p>
          <a:p>
            <a:pPr marL="12700" marR="230504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This writing should not sound like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dry instruction manual. </a:t>
            </a:r>
            <a:r>
              <a:rPr dirty="0" sz="1100">
                <a:latin typeface="Arial"/>
                <a:cs typeface="Arial"/>
              </a:rPr>
              <a:t>Try to </a:t>
            </a:r>
            <a:r>
              <a:rPr dirty="0" sz="1100" spc="-5">
                <a:latin typeface="Arial"/>
                <a:cs typeface="Arial"/>
              </a:rPr>
              <a:t>write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conversational style, as  though you are verbally explaining the process. Break </a:t>
            </a:r>
            <a:r>
              <a:rPr dirty="0" sz="1100" spc="-10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the steps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way that makes the reader  understand exactly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do, </a:t>
            </a:r>
            <a:r>
              <a:rPr dirty="0" sz="1100" spc="-10">
                <a:latin typeface="Arial"/>
                <a:cs typeface="Arial"/>
              </a:rPr>
              <a:t>without </a:t>
            </a:r>
            <a:r>
              <a:rPr dirty="0" sz="1100" spc="-5">
                <a:latin typeface="Arial"/>
                <a:cs typeface="Arial"/>
              </a:rPr>
              <a:t>using business jargon </a:t>
            </a:r>
            <a:r>
              <a:rPr dirty="0" sz="1100" spc="-10">
                <a:latin typeface="Arial"/>
                <a:cs typeface="Arial"/>
              </a:rPr>
              <a:t>or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buzzwords.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68275" indent="-156210">
              <a:lnSpc>
                <a:spcPct val="100000"/>
              </a:lnSpc>
              <a:buAutoNum type="arabicPeriod" startAt="5"/>
              <a:tabLst>
                <a:tab pos="168910" algn="l"/>
              </a:tabLst>
            </a:pPr>
            <a:r>
              <a:rPr dirty="0" sz="1100" spc="-5">
                <a:latin typeface="Arial"/>
                <a:cs typeface="Arial"/>
              </a:rPr>
              <a:t>Write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story told 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you.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25449"/>
            <a:ext cx="6513830" cy="391032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80"/>
              </a:spcBef>
              <a:tabLst>
                <a:tab pos="3056255" algn="l"/>
                <a:tab pos="392112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	English for Science and Technology –SHS1101 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this exercise, you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retell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story told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another person. </a:t>
            </a:r>
            <a:r>
              <a:rPr dirty="0" sz="1100">
                <a:latin typeface="Arial"/>
                <a:cs typeface="Arial"/>
              </a:rPr>
              <a:t>It </a:t>
            </a:r>
            <a:r>
              <a:rPr dirty="0" sz="1100" spc="-5">
                <a:latin typeface="Arial"/>
                <a:cs typeface="Arial"/>
              </a:rPr>
              <a:t>can be either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story that one  of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parents or grandparents shared about something that happened many years ago,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it can be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more recent event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friend or family member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recounted.</a:t>
            </a:r>
            <a:endParaRPr sz="1100">
              <a:latin typeface="Arial"/>
              <a:cs typeface="Arial"/>
            </a:endParaRPr>
          </a:p>
          <a:p>
            <a:pPr marL="12700" marR="9398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you can tell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story you learnt in school or through reading about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well-known person or event. </a:t>
            </a:r>
            <a:r>
              <a:rPr dirty="0" sz="1100">
                <a:latin typeface="Arial"/>
                <a:cs typeface="Arial"/>
              </a:rPr>
              <a:t>The  </a:t>
            </a:r>
            <a:r>
              <a:rPr dirty="0" sz="1100" spc="-5">
                <a:latin typeface="Arial"/>
                <a:cs typeface="Arial"/>
              </a:rPr>
              <a:t>story can be </a:t>
            </a:r>
            <a:r>
              <a:rPr dirty="0" sz="1100" spc="-10">
                <a:latin typeface="Arial"/>
                <a:cs typeface="Arial"/>
              </a:rPr>
              <a:t>funny, </a:t>
            </a:r>
            <a:r>
              <a:rPr dirty="0" sz="1100" spc="-5">
                <a:latin typeface="Arial"/>
                <a:cs typeface="Arial"/>
              </a:rPr>
              <a:t>sad, or educational </a:t>
            </a:r>
            <a:r>
              <a:rPr dirty="0" sz="1100">
                <a:latin typeface="Arial"/>
                <a:cs typeface="Arial"/>
              </a:rPr>
              <a:t>— </a:t>
            </a:r>
            <a:r>
              <a:rPr dirty="0" sz="1100" spc="-5">
                <a:latin typeface="Arial"/>
                <a:cs typeface="Arial"/>
              </a:rPr>
              <a:t>but it should be interesting, entertaining, or engaging in some  </a:t>
            </a:r>
            <a:r>
              <a:rPr dirty="0" sz="1100" spc="-10">
                <a:latin typeface="Arial"/>
                <a:cs typeface="Arial"/>
              </a:rPr>
              <a:t>way.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6. Write about something or someone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changed your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 marL="12700" marR="3365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this exercise, rather than telling the story of someone else or pretending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another person, you 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share your story from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perspective. Write about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person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event that has deeply impressed  you and changed your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 marL="12700" marR="174625">
              <a:lnSpc>
                <a:spcPct val="109800"/>
              </a:lnSpc>
              <a:spcBef>
                <a:spcPts val="1005"/>
              </a:spcBef>
            </a:pPr>
            <a:r>
              <a:rPr dirty="0" sz="1100" spc="-5">
                <a:latin typeface="Arial"/>
                <a:cs typeface="Arial"/>
              </a:rPr>
              <a:t>Rather than simply recounting the situation, talk about </a:t>
            </a:r>
            <a:r>
              <a:rPr dirty="0" sz="1100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it made you feel,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your reactions were,  and </a:t>
            </a:r>
            <a:r>
              <a:rPr dirty="0" sz="1100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you were changed on the inner as </a:t>
            </a:r>
            <a:r>
              <a:rPr dirty="0" sz="1100" spc="-10">
                <a:latin typeface="Arial"/>
                <a:cs typeface="Arial"/>
              </a:rPr>
              <a:t>well </a:t>
            </a:r>
            <a:r>
              <a:rPr dirty="0" sz="1100" spc="-5">
                <a:latin typeface="Arial"/>
                <a:cs typeface="Arial"/>
              </a:rPr>
              <a:t>as the outer. Pour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heart into this</a:t>
            </a:r>
            <a:r>
              <a:rPr dirty="0" sz="1100" spc="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writing.</a:t>
            </a:r>
            <a:endParaRPr sz="1100">
              <a:latin typeface="Arial"/>
              <a:cs typeface="Arial"/>
            </a:endParaRPr>
          </a:p>
          <a:p>
            <a:pPr marL="12700" marR="27432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View these exercises as means to opening doors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insight and imagination and enjoy the process of  becoming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better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writer.</a:t>
            </a:r>
            <a:endParaRPr sz="1100">
              <a:latin typeface="Arial"/>
              <a:cs typeface="Arial"/>
            </a:endParaRPr>
          </a:p>
          <a:p>
            <a:pPr marL="12700" marR="201295">
              <a:lnSpc>
                <a:spcPct val="109800"/>
              </a:lnSpc>
              <a:spcBef>
                <a:spcPts val="1000"/>
              </a:spcBef>
            </a:pPr>
            <a:r>
              <a:rPr dirty="0" sz="1100" spc="-5" b="1">
                <a:latin typeface="Arial"/>
                <a:cs typeface="Arial"/>
              </a:rPr>
              <a:t>5.7.2 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Picture’s Worth 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Thousand Words: Look at the given images and brainstorm about the  possible events behind the captured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images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80" y="4476750"/>
            <a:ext cx="3808730" cy="214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0080" y="6770369"/>
            <a:ext cx="3665220" cy="1860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38150"/>
            <a:ext cx="1536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640080"/>
            <a:ext cx="3808730" cy="243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8650" y="3208019"/>
            <a:ext cx="6494145" cy="572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5745" indent="-233679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246379" algn="l"/>
              </a:tabLst>
            </a:pPr>
            <a:r>
              <a:rPr dirty="0" sz="1100" spc="-5" b="1">
                <a:latin typeface="Arial"/>
                <a:cs typeface="Arial"/>
              </a:rPr>
              <a:t>Similes 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Metaphors</a:t>
            </a:r>
            <a:endParaRPr sz="1100">
              <a:latin typeface="Arial"/>
              <a:cs typeface="Arial"/>
            </a:endParaRPr>
          </a:p>
          <a:p>
            <a:pPr marL="12700" marR="7048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simile is where two things are directly compared because they share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common feature.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word AS  or LIKE is used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compare the two words. Eg. As cold 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dog's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nose</a:t>
            </a:r>
            <a:endParaRPr sz="1100">
              <a:latin typeface="Arial"/>
              <a:cs typeface="Arial"/>
            </a:endParaRPr>
          </a:p>
          <a:p>
            <a:pPr marL="12700" marR="16256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metaphor also compares two things, but it does </a:t>
            </a:r>
            <a:r>
              <a:rPr dirty="0" sz="110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more directly WITHOUT using as or like. Eg. </a:t>
            </a:r>
            <a:r>
              <a:rPr dirty="0" sz="1100">
                <a:latin typeface="Arial"/>
                <a:cs typeface="Arial"/>
              </a:rPr>
              <a:t>The  </a:t>
            </a:r>
            <a:r>
              <a:rPr dirty="0" sz="1100" spc="-5">
                <a:latin typeface="Arial"/>
                <a:cs typeface="Arial"/>
              </a:rPr>
              <a:t>shop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little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gold-mine.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lvl="2" marL="362585" indent="-350520">
              <a:lnSpc>
                <a:spcPct val="100000"/>
              </a:lnSpc>
              <a:buAutoNum type="arabicPeriod"/>
              <a:tabLst>
                <a:tab pos="363220" algn="l"/>
              </a:tabLst>
            </a:pPr>
            <a:r>
              <a:rPr dirty="0" sz="1100" spc="-5">
                <a:latin typeface="Arial"/>
                <a:cs typeface="Arial"/>
              </a:rPr>
              <a:t>Task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1005"/>
              </a:spcBef>
            </a:pPr>
            <a:r>
              <a:rPr dirty="0" sz="1100" spc="-5">
                <a:latin typeface="Arial"/>
                <a:cs typeface="Arial"/>
              </a:rPr>
              <a:t>Copy these sentences into your book. At the end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sentence, write in brackets whether the sentence  is an example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metaphor or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simile.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Eg.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clouds </a:t>
            </a:r>
            <a:r>
              <a:rPr dirty="0" sz="1100" spc="-10">
                <a:latin typeface="Arial"/>
                <a:cs typeface="Arial"/>
              </a:rPr>
              <a:t>were </a:t>
            </a:r>
            <a:r>
              <a:rPr dirty="0" sz="1100" spc="-5">
                <a:latin typeface="Arial"/>
                <a:cs typeface="Arial"/>
              </a:rPr>
              <a:t>fluffy like cotton wool.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(SIMILE)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As slippery as an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Arnie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man-mountain.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He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lion in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battle.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She is as pretty as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picture.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striker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goal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machine.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torch lit up the room as if the sun had risen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early.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moon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misty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shadow.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friend has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face like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bag of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spanners.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5.9.2 Task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Two</a:t>
            </a:r>
            <a:endParaRPr sz="1100">
              <a:latin typeface="Arial"/>
              <a:cs typeface="Arial"/>
            </a:endParaRPr>
          </a:p>
          <a:p>
            <a:pPr marL="12700" marR="728980">
              <a:lnSpc>
                <a:spcPct val="185600"/>
              </a:lnSpc>
            </a:pPr>
            <a:r>
              <a:rPr dirty="0" sz="1100">
                <a:latin typeface="Arial"/>
                <a:cs typeface="Arial"/>
              </a:rPr>
              <a:t>Now </a:t>
            </a:r>
            <a:r>
              <a:rPr dirty="0" sz="1100" spc="-5">
                <a:latin typeface="Arial"/>
                <a:cs typeface="Arial"/>
              </a:rPr>
              <a:t>you are going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make up similes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your </a:t>
            </a:r>
            <a:r>
              <a:rPr dirty="0" sz="1100" spc="-10">
                <a:latin typeface="Arial"/>
                <a:cs typeface="Arial"/>
              </a:rPr>
              <a:t>own </a:t>
            </a:r>
            <a:r>
              <a:rPr dirty="0" sz="1100" spc="-5">
                <a:latin typeface="Arial"/>
                <a:cs typeface="Arial"/>
              </a:rPr>
              <a:t>by copying and finishing these sentences.  For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Page </a:t>
            </a: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dirty="0" spc="-10"/>
              <a:t>of</a:t>
            </a:r>
            <a:r>
              <a:rPr dirty="0" spc="20"/>
              <a:t> </a:t>
            </a: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1655445" cy="28752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As good as gold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As heavy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As cold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As hard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She had skin like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As cool as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As quick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He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slow like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Slippery like</a:t>
            </a:r>
            <a:r>
              <a:rPr dirty="0" sz="1100">
                <a:latin typeface="Arial"/>
                <a:cs typeface="Arial"/>
              </a:rPr>
              <a:t> 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425449"/>
            <a:ext cx="3913504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056255" algn="l"/>
              </a:tabLst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	UNIT-V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Reference: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http://www.uefap.com/listen/notetake/summary.htm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38150"/>
            <a:ext cx="1536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2020" y="429340"/>
            <a:ext cx="4950460" cy="3803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493520">
              <a:lnSpc>
                <a:spcPct val="100000"/>
              </a:lnSpc>
              <a:spcBef>
                <a:spcPts val="170"/>
              </a:spcBef>
              <a:tabLst>
                <a:tab pos="2357755" algn="l"/>
              </a:tabLst>
            </a:pPr>
            <a:r>
              <a:rPr dirty="0" sz="1100" spc="-5">
                <a:latin typeface="Calibri"/>
                <a:cs typeface="Calibri"/>
              </a:rPr>
              <a:t>UNIT-V	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100" b="1">
                <a:latin typeface="Arial"/>
                <a:cs typeface="Arial"/>
              </a:rPr>
              <a:t>5.2 </a:t>
            </a:r>
            <a:r>
              <a:rPr dirty="0" sz="1100" spc="-5" b="1">
                <a:latin typeface="Arial"/>
                <a:cs typeface="Arial"/>
              </a:rPr>
              <a:t>MAKING PRESENTATION </a:t>
            </a:r>
            <a:r>
              <a:rPr dirty="0" sz="1100" spc="5" b="1">
                <a:latin typeface="Arial"/>
                <a:cs typeface="Arial"/>
              </a:rPr>
              <a:t>ON </a:t>
            </a:r>
            <a:r>
              <a:rPr dirty="0" sz="1100" b="1">
                <a:latin typeface="Arial"/>
                <a:cs typeface="Arial"/>
              </a:rPr>
              <a:t>GIVEN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TOPICS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0995" y="4027804"/>
            <a:ext cx="2067560" cy="1445260"/>
            <a:chOff x="2900995" y="4027804"/>
            <a:chExt cx="2067560" cy="1445260"/>
          </a:xfrm>
        </p:grpSpPr>
        <p:sp>
          <p:nvSpPr>
            <p:cNvPr id="5" name="object 5"/>
            <p:cNvSpPr/>
            <p:nvPr/>
          </p:nvSpPr>
          <p:spPr>
            <a:xfrm>
              <a:off x="2900995" y="4031258"/>
              <a:ext cx="2067205" cy="1441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7509" y="4047489"/>
              <a:ext cx="1982470" cy="1361440"/>
            </a:xfrm>
            <a:custGeom>
              <a:avLst/>
              <a:gdLst/>
              <a:ahLst/>
              <a:cxnLst/>
              <a:rect l="l" t="t" r="r" b="b"/>
              <a:pathLst>
                <a:path w="1982470" h="1361439">
                  <a:moveTo>
                    <a:pt x="990600" y="0"/>
                  </a:moveTo>
                  <a:lnTo>
                    <a:pt x="934483" y="1077"/>
                  </a:lnTo>
                  <a:lnTo>
                    <a:pt x="879175" y="4272"/>
                  </a:lnTo>
                  <a:lnTo>
                    <a:pt x="824762" y="9526"/>
                  </a:lnTo>
                  <a:lnTo>
                    <a:pt x="771326" y="16783"/>
                  </a:lnTo>
                  <a:lnTo>
                    <a:pt x="718952" y="25984"/>
                  </a:lnTo>
                  <a:lnTo>
                    <a:pt x="667725" y="37072"/>
                  </a:lnTo>
                  <a:lnTo>
                    <a:pt x="617729" y="49990"/>
                  </a:lnTo>
                  <a:lnTo>
                    <a:pt x="569048" y="64680"/>
                  </a:lnTo>
                  <a:lnTo>
                    <a:pt x="521768" y="81084"/>
                  </a:lnTo>
                  <a:lnTo>
                    <a:pt x="475971" y="99146"/>
                  </a:lnTo>
                  <a:lnTo>
                    <a:pt x="431742" y="118807"/>
                  </a:lnTo>
                  <a:lnTo>
                    <a:pt x="389167" y="140011"/>
                  </a:lnTo>
                  <a:lnTo>
                    <a:pt x="348328" y="162699"/>
                  </a:lnTo>
                  <a:lnTo>
                    <a:pt x="309311" y="186815"/>
                  </a:lnTo>
                  <a:lnTo>
                    <a:pt x="272200" y="212300"/>
                  </a:lnTo>
                  <a:lnTo>
                    <a:pt x="237079" y="239097"/>
                  </a:lnTo>
                  <a:lnTo>
                    <a:pt x="204033" y="267149"/>
                  </a:lnTo>
                  <a:lnTo>
                    <a:pt x="173145" y="296399"/>
                  </a:lnTo>
                  <a:lnTo>
                    <a:pt x="144501" y="326788"/>
                  </a:lnTo>
                  <a:lnTo>
                    <a:pt x="118185" y="358259"/>
                  </a:lnTo>
                  <a:lnTo>
                    <a:pt x="94280" y="390756"/>
                  </a:lnTo>
                  <a:lnTo>
                    <a:pt x="72872" y="424219"/>
                  </a:lnTo>
                  <a:lnTo>
                    <a:pt x="54045" y="458593"/>
                  </a:lnTo>
                  <a:lnTo>
                    <a:pt x="37882" y="493818"/>
                  </a:lnTo>
                  <a:lnTo>
                    <a:pt x="24469" y="529839"/>
                  </a:lnTo>
                  <a:lnTo>
                    <a:pt x="13890" y="566597"/>
                  </a:lnTo>
                  <a:lnTo>
                    <a:pt x="6229" y="604034"/>
                  </a:lnTo>
                  <a:lnTo>
                    <a:pt x="1571" y="642095"/>
                  </a:lnTo>
                  <a:lnTo>
                    <a:pt x="0" y="680720"/>
                  </a:lnTo>
                  <a:lnTo>
                    <a:pt x="1571" y="719344"/>
                  </a:lnTo>
                  <a:lnTo>
                    <a:pt x="6229" y="757405"/>
                  </a:lnTo>
                  <a:lnTo>
                    <a:pt x="13890" y="794842"/>
                  </a:lnTo>
                  <a:lnTo>
                    <a:pt x="24469" y="831600"/>
                  </a:lnTo>
                  <a:lnTo>
                    <a:pt x="37882" y="867621"/>
                  </a:lnTo>
                  <a:lnTo>
                    <a:pt x="54045" y="902846"/>
                  </a:lnTo>
                  <a:lnTo>
                    <a:pt x="72872" y="937220"/>
                  </a:lnTo>
                  <a:lnTo>
                    <a:pt x="94280" y="970683"/>
                  </a:lnTo>
                  <a:lnTo>
                    <a:pt x="118185" y="1003180"/>
                  </a:lnTo>
                  <a:lnTo>
                    <a:pt x="144501" y="1034651"/>
                  </a:lnTo>
                  <a:lnTo>
                    <a:pt x="173145" y="1065040"/>
                  </a:lnTo>
                  <a:lnTo>
                    <a:pt x="204033" y="1094290"/>
                  </a:lnTo>
                  <a:lnTo>
                    <a:pt x="237079" y="1122342"/>
                  </a:lnTo>
                  <a:lnTo>
                    <a:pt x="272200" y="1149139"/>
                  </a:lnTo>
                  <a:lnTo>
                    <a:pt x="309311" y="1174624"/>
                  </a:lnTo>
                  <a:lnTo>
                    <a:pt x="348328" y="1198740"/>
                  </a:lnTo>
                  <a:lnTo>
                    <a:pt x="389167" y="1221428"/>
                  </a:lnTo>
                  <a:lnTo>
                    <a:pt x="431742" y="1242632"/>
                  </a:lnTo>
                  <a:lnTo>
                    <a:pt x="475971" y="1262293"/>
                  </a:lnTo>
                  <a:lnTo>
                    <a:pt x="521768" y="1280355"/>
                  </a:lnTo>
                  <a:lnTo>
                    <a:pt x="569048" y="1296759"/>
                  </a:lnTo>
                  <a:lnTo>
                    <a:pt x="617729" y="1311449"/>
                  </a:lnTo>
                  <a:lnTo>
                    <a:pt x="667725" y="1324367"/>
                  </a:lnTo>
                  <a:lnTo>
                    <a:pt x="718952" y="1335455"/>
                  </a:lnTo>
                  <a:lnTo>
                    <a:pt x="771326" y="1344656"/>
                  </a:lnTo>
                  <a:lnTo>
                    <a:pt x="824762" y="1351913"/>
                  </a:lnTo>
                  <a:lnTo>
                    <a:pt x="879175" y="1357167"/>
                  </a:lnTo>
                  <a:lnTo>
                    <a:pt x="934483" y="1360362"/>
                  </a:lnTo>
                  <a:lnTo>
                    <a:pt x="990600" y="1361439"/>
                  </a:lnTo>
                  <a:lnTo>
                    <a:pt x="1046965" y="1360362"/>
                  </a:lnTo>
                  <a:lnTo>
                    <a:pt x="1102496" y="1357167"/>
                  </a:lnTo>
                  <a:lnTo>
                    <a:pt x="1157109" y="1351913"/>
                  </a:lnTo>
                  <a:lnTo>
                    <a:pt x="1210720" y="1344656"/>
                  </a:lnTo>
                  <a:lnTo>
                    <a:pt x="1263247" y="1335455"/>
                  </a:lnTo>
                  <a:lnTo>
                    <a:pt x="1314606" y="1324367"/>
                  </a:lnTo>
                  <a:lnTo>
                    <a:pt x="1364715" y="1311449"/>
                  </a:lnTo>
                  <a:lnTo>
                    <a:pt x="1413489" y="1296759"/>
                  </a:lnTo>
                  <a:lnTo>
                    <a:pt x="1460847" y="1280355"/>
                  </a:lnTo>
                  <a:lnTo>
                    <a:pt x="1506705" y="1262293"/>
                  </a:lnTo>
                  <a:lnTo>
                    <a:pt x="1550980" y="1242632"/>
                  </a:lnTo>
                  <a:lnTo>
                    <a:pt x="1593588" y="1221428"/>
                  </a:lnTo>
                  <a:lnTo>
                    <a:pt x="1634448" y="1198740"/>
                  </a:lnTo>
                  <a:lnTo>
                    <a:pt x="1673474" y="1174624"/>
                  </a:lnTo>
                  <a:lnTo>
                    <a:pt x="1710585" y="1149139"/>
                  </a:lnTo>
                  <a:lnTo>
                    <a:pt x="1745698" y="1122342"/>
                  </a:lnTo>
                  <a:lnTo>
                    <a:pt x="1778729" y="1094290"/>
                  </a:lnTo>
                  <a:lnTo>
                    <a:pt x="1809595" y="1065040"/>
                  </a:lnTo>
                  <a:lnTo>
                    <a:pt x="1838213" y="1034651"/>
                  </a:lnTo>
                  <a:lnTo>
                    <a:pt x="1864499" y="1003180"/>
                  </a:lnTo>
                  <a:lnTo>
                    <a:pt x="1888372" y="970683"/>
                  </a:lnTo>
                  <a:lnTo>
                    <a:pt x="1909747" y="937220"/>
                  </a:lnTo>
                  <a:lnTo>
                    <a:pt x="1928542" y="902846"/>
                  </a:lnTo>
                  <a:lnTo>
                    <a:pt x="1944674" y="867621"/>
                  </a:lnTo>
                  <a:lnTo>
                    <a:pt x="1958059" y="831600"/>
                  </a:lnTo>
                  <a:lnTo>
                    <a:pt x="1968614" y="794842"/>
                  </a:lnTo>
                  <a:lnTo>
                    <a:pt x="1976256" y="757405"/>
                  </a:lnTo>
                  <a:lnTo>
                    <a:pt x="1980902" y="719344"/>
                  </a:lnTo>
                  <a:lnTo>
                    <a:pt x="1982469" y="680720"/>
                  </a:lnTo>
                  <a:lnTo>
                    <a:pt x="1980902" y="642095"/>
                  </a:lnTo>
                  <a:lnTo>
                    <a:pt x="1976256" y="604034"/>
                  </a:lnTo>
                  <a:lnTo>
                    <a:pt x="1968614" y="566597"/>
                  </a:lnTo>
                  <a:lnTo>
                    <a:pt x="1958059" y="529839"/>
                  </a:lnTo>
                  <a:lnTo>
                    <a:pt x="1944674" y="493818"/>
                  </a:lnTo>
                  <a:lnTo>
                    <a:pt x="1928542" y="458593"/>
                  </a:lnTo>
                  <a:lnTo>
                    <a:pt x="1909747" y="424219"/>
                  </a:lnTo>
                  <a:lnTo>
                    <a:pt x="1888372" y="390756"/>
                  </a:lnTo>
                  <a:lnTo>
                    <a:pt x="1864499" y="358259"/>
                  </a:lnTo>
                  <a:lnTo>
                    <a:pt x="1838213" y="326788"/>
                  </a:lnTo>
                  <a:lnTo>
                    <a:pt x="1809595" y="296399"/>
                  </a:lnTo>
                  <a:lnTo>
                    <a:pt x="1778729" y="267149"/>
                  </a:lnTo>
                  <a:lnTo>
                    <a:pt x="1745698" y="239097"/>
                  </a:lnTo>
                  <a:lnTo>
                    <a:pt x="1710585" y="212300"/>
                  </a:lnTo>
                  <a:lnTo>
                    <a:pt x="1673474" y="186815"/>
                  </a:lnTo>
                  <a:lnTo>
                    <a:pt x="1634448" y="162699"/>
                  </a:lnTo>
                  <a:lnTo>
                    <a:pt x="1593588" y="140011"/>
                  </a:lnTo>
                  <a:lnTo>
                    <a:pt x="1550980" y="118807"/>
                  </a:lnTo>
                  <a:lnTo>
                    <a:pt x="1506705" y="99146"/>
                  </a:lnTo>
                  <a:lnTo>
                    <a:pt x="1460847" y="81084"/>
                  </a:lnTo>
                  <a:lnTo>
                    <a:pt x="1413489" y="64680"/>
                  </a:lnTo>
                  <a:lnTo>
                    <a:pt x="1364715" y="49990"/>
                  </a:lnTo>
                  <a:lnTo>
                    <a:pt x="1314606" y="37072"/>
                  </a:lnTo>
                  <a:lnTo>
                    <a:pt x="1263247" y="25984"/>
                  </a:lnTo>
                  <a:lnTo>
                    <a:pt x="1210720" y="16783"/>
                  </a:lnTo>
                  <a:lnTo>
                    <a:pt x="1157109" y="9526"/>
                  </a:lnTo>
                  <a:lnTo>
                    <a:pt x="1102496" y="4272"/>
                  </a:lnTo>
                  <a:lnTo>
                    <a:pt x="1046965" y="107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8459" y="4030979"/>
              <a:ext cx="2020570" cy="1397000"/>
            </a:xfrm>
            <a:custGeom>
              <a:avLst/>
              <a:gdLst/>
              <a:ahLst/>
              <a:cxnLst/>
              <a:rect l="l" t="t" r="r" b="b"/>
              <a:pathLst>
                <a:path w="2020570" h="1397000">
                  <a:moveTo>
                    <a:pt x="1028700" y="1384300"/>
                  </a:moveTo>
                  <a:lnTo>
                    <a:pt x="807719" y="1384300"/>
                  </a:lnTo>
                  <a:lnTo>
                    <a:pt x="858519" y="1397000"/>
                  </a:lnTo>
                  <a:lnTo>
                    <a:pt x="1010919" y="1397000"/>
                  </a:lnTo>
                  <a:lnTo>
                    <a:pt x="1028700" y="1384300"/>
                  </a:lnTo>
                  <a:close/>
                </a:path>
                <a:path w="2020570" h="1397000">
                  <a:moveTo>
                    <a:pt x="1212850" y="1384300"/>
                  </a:moveTo>
                  <a:lnTo>
                    <a:pt x="1028700" y="1384300"/>
                  </a:lnTo>
                  <a:lnTo>
                    <a:pt x="1027429" y="1397000"/>
                  </a:lnTo>
                  <a:lnTo>
                    <a:pt x="1113789" y="1397000"/>
                  </a:lnTo>
                  <a:lnTo>
                    <a:pt x="1212850" y="1384300"/>
                  </a:lnTo>
                  <a:close/>
                </a:path>
                <a:path w="2020570" h="1397000">
                  <a:moveTo>
                    <a:pt x="1212850" y="12700"/>
                  </a:moveTo>
                  <a:lnTo>
                    <a:pt x="807719" y="12700"/>
                  </a:lnTo>
                  <a:lnTo>
                    <a:pt x="664210" y="50800"/>
                  </a:lnTo>
                  <a:lnTo>
                    <a:pt x="574039" y="76200"/>
                  </a:lnTo>
                  <a:lnTo>
                    <a:pt x="488950" y="101600"/>
                  </a:lnTo>
                  <a:lnTo>
                    <a:pt x="448310" y="127000"/>
                  </a:lnTo>
                  <a:lnTo>
                    <a:pt x="407669" y="139700"/>
                  </a:lnTo>
                  <a:lnTo>
                    <a:pt x="369569" y="165100"/>
                  </a:lnTo>
                  <a:lnTo>
                    <a:pt x="334010" y="177800"/>
                  </a:lnTo>
                  <a:lnTo>
                    <a:pt x="298450" y="203200"/>
                  </a:lnTo>
                  <a:lnTo>
                    <a:pt x="232409" y="254000"/>
                  </a:lnTo>
                  <a:lnTo>
                    <a:pt x="203200" y="279400"/>
                  </a:lnTo>
                  <a:lnTo>
                    <a:pt x="175259" y="304800"/>
                  </a:lnTo>
                  <a:lnTo>
                    <a:pt x="148589" y="342900"/>
                  </a:lnTo>
                  <a:lnTo>
                    <a:pt x="123189" y="368300"/>
                  </a:lnTo>
                  <a:lnTo>
                    <a:pt x="101600" y="393700"/>
                  </a:lnTo>
                  <a:lnTo>
                    <a:pt x="81279" y="431800"/>
                  </a:lnTo>
                  <a:lnTo>
                    <a:pt x="62229" y="457200"/>
                  </a:lnTo>
                  <a:lnTo>
                    <a:pt x="46989" y="495300"/>
                  </a:lnTo>
                  <a:lnTo>
                    <a:pt x="33019" y="520700"/>
                  </a:lnTo>
                  <a:lnTo>
                    <a:pt x="26669" y="546100"/>
                  </a:lnTo>
                  <a:lnTo>
                    <a:pt x="21589" y="558800"/>
                  </a:lnTo>
                  <a:lnTo>
                    <a:pt x="16509" y="584200"/>
                  </a:lnTo>
                  <a:lnTo>
                    <a:pt x="8889" y="609600"/>
                  </a:lnTo>
                  <a:lnTo>
                    <a:pt x="5079" y="635000"/>
                  </a:lnTo>
                  <a:lnTo>
                    <a:pt x="0" y="685800"/>
                  </a:lnTo>
                  <a:lnTo>
                    <a:pt x="0" y="723900"/>
                  </a:lnTo>
                  <a:lnTo>
                    <a:pt x="8889" y="787400"/>
                  </a:lnTo>
                  <a:lnTo>
                    <a:pt x="21589" y="850900"/>
                  </a:lnTo>
                  <a:lnTo>
                    <a:pt x="33019" y="876300"/>
                  </a:lnTo>
                  <a:lnTo>
                    <a:pt x="46989" y="914400"/>
                  </a:lnTo>
                  <a:lnTo>
                    <a:pt x="63500" y="952500"/>
                  </a:lnTo>
                  <a:lnTo>
                    <a:pt x="81279" y="977900"/>
                  </a:lnTo>
                  <a:lnTo>
                    <a:pt x="101600" y="1003300"/>
                  </a:lnTo>
                  <a:lnTo>
                    <a:pt x="124459" y="1041400"/>
                  </a:lnTo>
                  <a:lnTo>
                    <a:pt x="148589" y="1066800"/>
                  </a:lnTo>
                  <a:lnTo>
                    <a:pt x="175259" y="1092200"/>
                  </a:lnTo>
                  <a:lnTo>
                    <a:pt x="203200" y="1130300"/>
                  </a:lnTo>
                  <a:lnTo>
                    <a:pt x="233679" y="1155700"/>
                  </a:lnTo>
                  <a:lnTo>
                    <a:pt x="265429" y="1181100"/>
                  </a:lnTo>
                  <a:lnTo>
                    <a:pt x="334010" y="1219200"/>
                  </a:lnTo>
                  <a:lnTo>
                    <a:pt x="370839" y="1244600"/>
                  </a:lnTo>
                  <a:lnTo>
                    <a:pt x="408939" y="1270000"/>
                  </a:lnTo>
                  <a:lnTo>
                    <a:pt x="448310" y="1282700"/>
                  </a:lnTo>
                  <a:lnTo>
                    <a:pt x="490219" y="1308100"/>
                  </a:lnTo>
                  <a:lnTo>
                    <a:pt x="532129" y="1320800"/>
                  </a:lnTo>
                  <a:lnTo>
                    <a:pt x="619760" y="1346200"/>
                  </a:lnTo>
                  <a:lnTo>
                    <a:pt x="759460" y="1384300"/>
                  </a:lnTo>
                  <a:lnTo>
                    <a:pt x="990600" y="1384300"/>
                  </a:lnTo>
                  <a:lnTo>
                    <a:pt x="992147" y="1371600"/>
                  </a:lnTo>
                  <a:lnTo>
                    <a:pt x="1000760" y="1371600"/>
                  </a:lnTo>
                  <a:lnTo>
                    <a:pt x="1006466" y="1364467"/>
                  </a:lnTo>
                  <a:lnTo>
                    <a:pt x="1009650" y="1358900"/>
                  </a:lnTo>
                  <a:lnTo>
                    <a:pt x="861060" y="1358900"/>
                  </a:lnTo>
                  <a:lnTo>
                    <a:pt x="812800" y="1346200"/>
                  </a:lnTo>
                  <a:lnTo>
                    <a:pt x="765810" y="1346200"/>
                  </a:lnTo>
                  <a:lnTo>
                    <a:pt x="718819" y="1333500"/>
                  </a:lnTo>
                  <a:lnTo>
                    <a:pt x="586739" y="1295400"/>
                  </a:lnTo>
                  <a:lnTo>
                    <a:pt x="502919" y="1270000"/>
                  </a:lnTo>
                  <a:lnTo>
                    <a:pt x="463550" y="1244600"/>
                  </a:lnTo>
                  <a:lnTo>
                    <a:pt x="425450" y="1231900"/>
                  </a:lnTo>
                  <a:lnTo>
                    <a:pt x="388619" y="1206500"/>
                  </a:lnTo>
                  <a:lnTo>
                    <a:pt x="354329" y="1193800"/>
                  </a:lnTo>
                  <a:lnTo>
                    <a:pt x="320039" y="1168400"/>
                  </a:lnTo>
                  <a:lnTo>
                    <a:pt x="288289" y="1143000"/>
                  </a:lnTo>
                  <a:lnTo>
                    <a:pt x="257809" y="1117600"/>
                  </a:lnTo>
                  <a:lnTo>
                    <a:pt x="228600" y="1092200"/>
                  </a:lnTo>
                  <a:lnTo>
                    <a:pt x="176529" y="1041400"/>
                  </a:lnTo>
                  <a:lnTo>
                    <a:pt x="132079" y="990600"/>
                  </a:lnTo>
                  <a:lnTo>
                    <a:pt x="113029" y="952500"/>
                  </a:lnTo>
                  <a:lnTo>
                    <a:pt x="95250" y="927100"/>
                  </a:lnTo>
                  <a:lnTo>
                    <a:pt x="81279" y="901700"/>
                  </a:lnTo>
                  <a:lnTo>
                    <a:pt x="68579" y="863600"/>
                  </a:lnTo>
                  <a:lnTo>
                    <a:pt x="62229" y="850900"/>
                  </a:lnTo>
                  <a:lnTo>
                    <a:pt x="57150" y="838200"/>
                  </a:lnTo>
                  <a:lnTo>
                    <a:pt x="53339" y="812800"/>
                  </a:lnTo>
                  <a:lnTo>
                    <a:pt x="45719" y="787400"/>
                  </a:lnTo>
                  <a:lnTo>
                    <a:pt x="40639" y="749300"/>
                  </a:lnTo>
                  <a:lnTo>
                    <a:pt x="38100" y="723900"/>
                  </a:lnTo>
                  <a:lnTo>
                    <a:pt x="38100" y="685800"/>
                  </a:lnTo>
                  <a:lnTo>
                    <a:pt x="40639" y="647700"/>
                  </a:lnTo>
                  <a:lnTo>
                    <a:pt x="45719" y="622300"/>
                  </a:lnTo>
                  <a:lnTo>
                    <a:pt x="49529" y="609600"/>
                  </a:lnTo>
                  <a:lnTo>
                    <a:pt x="57150" y="571500"/>
                  </a:lnTo>
                  <a:lnTo>
                    <a:pt x="63500" y="558800"/>
                  </a:lnTo>
                  <a:lnTo>
                    <a:pt x="68579" y="533400"/>
                  </a:lnTo>
                  <a:lnTo>
                    <a:pt x="81279" y="508000"/>
                  </a:lnTo>
                  <a:lnTo>
                    <a:pt x="96519" y="482600"/>
                  </a:lnTo>
                  <a:lnTo>
                    <a:pt x="114300" y="444500"/>
                  </a:lnTo>
                  <a:lnTo>
                    <a:pt x="133350" y="419100"/>
                  </a:lnTo>
                  <a:lnTo>
                    <a:pt x="153669" y="393700"/>
                  </a:lnTo>
                  <a:lnTo>
                    <a:pt x="177800" y="368300"/>
                  </a:lnTo>
                  <a:lnTo>
                    <a:pt x="201929" y="330200"/>
                  </a:lnTo>
                  <a:lnTo>
                    <a:pt x="257809" y="279400"/>
                  </a:lnTo>
                  <a:lnTo>
                    <a:pt x="288289" y="266700"/>
                  </a:lnTo>
                  <a:lnTo>
                    <a:pt x="354329" y="215900"/>
                  </a:lnTo>
                  <a:lnTo>
                    <a:pt x="389889" y="190500"/>
                  </a:lnTo>
                  <a:lnTo>
                    <a:pt x="426719" y="177800"/>
                  </a:lnTo>
                  <a:lnTo>
                    <a:pt x="464819" y="152400"/>
                  </a:lnTo>
                  <a:lnTo>
                    <a:pt x="504189" y="139700"/>
                  </a:lnTo>
                  <a:lnTo>
                    <a:pt x="544829" y="127000"/>
                  </a:lnTo>
                  <a:lnTo>
                    <a:pt x="586739" y="101600"/>
                  </a:lnTo>
                  <a:lnTo>
                    <a:pt x="674369" y="76200"/>
                  </a:lnTo>
                  <a:lnTo>
                    <a:pt x="720089" y="76200"/>
                  </a:lnTo>
                  <a:lnTo>
                    <a:pt x="812800" y="50800"/>
                  </a:lnTo>
                  <a:lnTo>
                    <a:pt x="910589" y="50800"/>
                  </a:lnTo>
                  <a:lnTo>
                    <a:pt x="960119" y="38100"/>
                  </a:lnTo>
                  <a:lnTo>
                    <a:pt x="1308100" y="38100"/>
                  </a:lnTo>
                  <a:lnTo>
                    <a:pt x="1212850" y="12700"/>
                  </a:lnTo>
                  <a:close/>
                </a:path>
                <a:path w="2020570" h="1397000">
                  <a:moveTo>
                    <a:pt x="1308100" y="38100"/>
                  </a:moveTo>
                  <a:lnTo>
                    <a:pt x="1060450" y="38100"/>
                  </a:lnTo>
                  <a:lnTo>
                    <a:pt x="1111250" y="50800"/>
                  </a:lnTo>
                  <a:lnTo>
                    <a:pt x="1207769" y="50800"/>
                  </a:lnTo>
                  <a:lnTo>
                    <a:pt x="1301750" y="76200"/>
                  </a:lnTo>
                  <a:lnTo>
                    <a:pt x="1346200" y="76200"/>
                  </a:lnTo>
                  <a:lnTo>
                    <a:pt x="1433829" y="101600"/>
                  </a:lnTo>
                  <a:lnTo>
                    <a:pt x="1477010" y="127000"/>
                  </a:lnTo>
                  <a:lnTo>
                    <a:pt x="1517650" y="139700"/>
                  </a:lnTo>
                  <a:lnTo>
                    <a:pt x="1557019" y="152400"/>
                  </a:lnTo>
                  <a:lnTo>
                    <a:pt x="1595119" y="177800"/>
                  </a:lnTo>
                  <a:lnTo>
                    <a:pt x="1631950" y="190500"/>
                  </a:lnTo>
                  <a:lnTo>
                    <a:pt x="1700529" y="241300"/>
                  </a:lnTo>
                  <a:lnTo>
                    <a:pt x="1732279" y="266700"/>
                  </a:lnTo>
                  <a:lnTo>
                    <a:pt x="1762760" y="279400"/>
                  </a:lnTo>
                  <a:lnTo>
                    <a:pt x="1791969" y="304800"/>
                  </a:lnTo>
                  <a:lnTo>
                    <a:pt x="1818639" y="330200"/>
                  </a:lnTo>
                  <a:lnTo>
                    <a:pt x="1844039" y="368300"/>
                  </a:lnTo>
                  <a:lnTo>
                    <a:pt x="1866900" y="393700"/>
                  </a:lnTo>
                  <a:lnTo>
                    <a:pt x="1888489" y="419100"/>
                  </a:lnTo>
                  <a:lnTo>
                    <a:pt x="1907539" y="444500"/>
                  </a:lnTo>
                  <a:lnTo>
                    <a:pt x="1925319" y="482600"/>
                  </a:lnTo>
                  <a:lnTo>
                    <a:pt x="1940560" y="508000"/>
                  </a:lnTo>
                  <a:lnTo>
                    <a:pt x="1953260" y="546100"/>
                  </a:lnTo>
                  <a:lnTo>
                    <a:pt x="1963419" y="571500"/>
                  </a:lnTo>
                  <a:lnTo>
                    <a:pt x="1967229" y="584200"/>
                  </a:lnTo>
                  <a:lnTo>
                    <a:pt x="1979929" y="647700"/>
                  </a:lnTo>
                  <a:lnTo>
                    <a:pt x="1982469" y="685800"/>
                  </a:lnTo>
                  <a:lnTo>
                    <a:pt x="1982469" y="723900"/>
                  </a:lnTo>
                  <a:lnTo>
                    <a:pt x="1979929" y="749300"/>
                  </a:lnTo>
                  <a:lnTo>
                    <a:pt x="1974850" y="787400"/>
                  </a:lnTo>
                  <a:lnTo>
                    <a:pt x="1967229" y="812800"/>
                  </a:lnTo>
                  <a:lnTo>
                    <a:pt x="1963419" y="838200"/>
                  </a:lnTo>
                  <a:lnTo>
                    <a:pt x="1958339" y="850900"/>
                  </a:lnTo>
                  <a:lnTo>
                    <a:pt x="1951989" y="863600"/>
                  </a:lnTo>
                  <a:lnTo>
                    <a:pt x="1939289" y="901700"/>
                  </a:lnTo>
                  <a:lnTo>
                    <a:pt x="1924050" y="927100"/>
                  </a:lnTo>
                  <a:lnTo>
                    <a:pt x="1907539" y="952500"/>
                  </a:lnTo>
                  <a:lnTo>
                    <a:pt x="1888489" y="990600"/>
                  </a:lnTo>
                  <a:lnTo>
                    <a:pt x="1818639" y="1066800"/>
                  </a:lnTo>
                  <a:lnTo>
                    <a:pt x="1762760" y="1117600"/>
                  </a:lnTo>
                  <a:lnTo>
                    <a:pt x="1732279" y="1143000"/>
                  </a:lnTo>
                  <a:lnTo>
                    <a:pt x="1700529" y="1168400"/>
                  </a:lnTo>
                  <a:lnTo>
                    <a:pt x="1666239" y="1193800"/>
                  </a:lnTo>
                  <a:lnTo>
                    <a:pt x="1630679" y="1206500"/>
                  </a:lnTo>
                  <a:lnTo>
                    <a:pt x="1593850" y="1231900"/>
                  </a:lnTo>
                  <a:lnTo>
                    <a:pt x="1555750" y="1244600"/>
                  </a:lnTo>
                  <a:lnTo>
                    <a:pt x="1516379" y="1270000"/>
                  </a:lnTo>
                  <a:lnTo>
                    <a:pt x="1475739" y="1282700"/>
                  </a:lnTo>
                  <a:lnTo>
                    <a:pt x="1390650" y="1308100"/>
                  </a:lnTo>
                  <a:lnTo>
                    <a:pt x="1254760" y="1346200"/>
                  </a:lnTo>
                  <a:lnTo>
                    <a:pt x="1207769" y="1346200"/>
                  </a:lnTo>
                  <a:lnTo>
                    <a:pt x="1159510" y="1358900"/>
                  </a:lnTo>
                  <a:lnTo>
                    <a:pt x="1010919" y="1358900"/>
                  </a:lnTo>
                  <a:lnTo>
                    <a:pt x="1006466" y="1364467"/>
                  </a:lnTo>
                  <a:lnTo>
                    <a:pt x="1002387" y="1371600"/>
                  </a:lnTo>
                  <a:lnTo>
                    <a:pt x="1000760" y="1371600"/>
                  </a:lnTo>
                  <a:lnTo>
                    <a:pt x="990600" y="1384300"/>
                  </a:lnTo>
                  <a:lnTo>
                    <a:pt x="1262379" y="1384300"/>
                  </a:lnTo>
                  <a:lnTo>
                    <a:pt x="1402079" y="1346200"/>
                  </a:lnTo>
                  <a:lnTo>
                    <a:pt x="1489710" y="1320800"/>
                  </a:lnTo>
                  <a:lnTo>
                    <a:pt x="1531619" y="1308100"/>
                  </a:lnTo>
                  <a:lnTo>
                    <a:pt x="1573529" y="1282700"/>
                  </a:lnTo>
                  <a:lnTo>
                    <a:pt x="1612900" y="1270000"/>
                  </a:lnTo>
                  <a:lnTo>
                    <a:pt x="1651000" y="1244600"/>
                  </a:lnTo>
                  <a:lnTo>
                    <a:pt x="1687829" y="1219200"/>
                  </a:lnTo>
                  <a:lnTo>
                    <a:pt x="1722119" y="1193800"/>
                  </a:lnTo>
                  <a:lnTo>
                    <a:pt x="1756410" y="1181100"/>
                  </a:lnTo>
                  <a:lnTo>
                    <a:pt x="1788160" y="1155700"/>
                  </a:lnTo>
                  <a:lnTo>
                    <a:pt x="1818639" y="1117600"/>
                  </a:lnTo>
                  <a:lnTo>
                    <a:pt x="1846579" y="1092200"/>
                  </a:lnTo>
                  <a:lnTo>
                    <a:pt x="1873250" y="1066800"/>
                  </a:lnTo>
                  <a:lnTo>
                    <a:pt x="1897379" y="1041400"/>
                  </a:lnTo>
                  <a:lnTo>
                    <a:pt x="1918969" y="1003300"/>
                  </a:lnTo>
                  <a:lnTo>
                    <a:pt x="1940560" y="977900"/>
                  </a:lnTo>
                  <a:lnTo>
                    <a:pt x="1958339" y="939800"/>
                  </a:lnTo>
                  <a:lnTo>
                    <a:pt x="1974850" y="914400"/>
                  </a:lnTo>
                  <a:lnTo>
                    <a:pt x="1988819" y="876300"/>
                  </a:lnTo>
                  <a:lnTo>
                    <a:pt x="1993900" y="863600"/>
                  </a:lnTo>
                  <a:lnTo>
                    <a:pt x="2000250" y="850900"/>
                  </a:lnTo>
                  <a:lnTo>
                    <a:pt x="2004060" y="825500"/>
                  </a:lnTo>
                  <a:lnTo>
                    <a:pt x="2009139" y="812800"/>
                  </a:lnTo>
                  <a:lnTo>
                    <a:pt x="2012950" y="787400"/>
                  </a:lnTo>
                  <a:lnTo>
                    <a:pt x="2018029" y="762000"/>
                  </a:lnTo>
                  <a:lnTo>
                    <a:pt x="2019300" y="736600"/>
                  </a:lnTo>
                  <a:lnTo>
                    <a:pt x="2020569" y="723900"/>
                  </a:lnTo>
                  <a:lnTo>
                    <a:pt x="2020569" y="685800"/>
                  </a:lnTo>
                  <a:lnTo>
                    <a:pt x="2019300" y="660400"/>
                  </a:lnTo>
                  <a:lnTo>
                    <a:pt x="2018029" y="647700"/>
                  </a:lnTo>
                  <a:lnTo>
                    <a:pt x="2015489" y="635000"/>
                  </a:lnTo>
                  <a:lnTo>
                    <a:pt x="2004060" y="571500"/>
                  </a:lnTo>
                  <a:lnTo>
                    <a:pt x="1993900" y="546100"/>
                  </a:lnTo>
                  <a:lnTo>
                    <a:pt x="1987550" y="520700"/>
                  </a:lnTo>
                  <a:lnTo>
                    <a:pt x="1973579" y="495300"/>
                  </a:lnTo>
                  <a:lnTo>
                    <a:pt x="1958339" y="457200"/>
                  </a:lnTo>
                  <a:lnTo>
                    <a:pt x="1939289" y="431800"/>
                  </a:lnTo>
                  <a:lnTo>
                    <a:pt x="1918969" y="393700"/>
                  </a:lnTo>
                  <a:lnTo>
                    <a:pt x="1896110" y="368300"/>
                  </a:lnTo>
                  <a:lnTo>
                    <a:pt x="1871979" y="342900"/>
                  </a:lnTo>
                  <a:lnTo>
                    <a:pt x="1845310" y="304800"/>
                  </a:lnTo>
                  <a:lnTo>
                    <a:pt x="1786889" y="254000"/>
                  </a:lnTo>
                  <a:lnTo>
                    <a:pt x="1755139" y="228600"/>
                  </a:lnTo>
                  <a:lnTo>
                    <a:pt x="1722119" y="203200"/>
                  </a:lnTo>
                  <a:lnTo>
                    <a:pt x="1686560" y="177800"/>
                  </a:lnTo>
                  <a:lnTo>
                    <a:pt x="1649729" y="165100"/>
                  </a:lnTo>
                  <a:lnTo>
                    <a:pt x="1611629" y="139700"/>
                  </a:lnTo>
                  <a:lnTo>
                    <a:pt x="1572260" y="127000"/>
                  </a:lnTo>
                  <a:lnTo>
                    <a:pt x="1531619" y="101600"/>
                  </a:lnTo>
                  <a:lnTo>
                    <a:pt x="1400810" y="63500"/>
                  </a:lnTo>
                  <a:lnTo>
                    <a:pt x="1308100" y="38100"/>
                  </a:lnTo>
                  <a:close/>
                </a:path>
                <a:path w="2020570" h="1397000">
                  <a:moveTo>
                    <a:pt x="1061719" y="0"/>
                  </a:moveTo>
                  <a:lnTo>
                    <a:pt x="957579" y="0"/>
                  </a:lnTo>
                  <a:lnTo>
                    <a:pt x="906779" y="12700"/>
                  </a:lnTo>
                  <a:lnTo>
                    <a:pt x="1112519" y="12700"/>
                  </a:lnTo>
                  <a:lnTo>
                    <a:pt x="1061719" y="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18459" y="4028439"/>
              <a:ext cx="2020570" cy="1399540"/>
            </a:xfrm>
            <a:custGeom>
              <a:avLst/>
              <a:gdLst/>
              <a:ahLst/>
              <a:cxnLst/>
              <a:rect l="l" t="t" r="r" b="b"/>
              <a:pathLst>
                <a:path w="2020570" h="1399539">
                  <a:moveTo>
                    <a:pt x="0" y="699770"/>
                  </a:moveTo>
                  <a:lnTo>
                    <a:pt x="0" y="681989"/>
                  </a:lnTo>
                  <a:lnTo>
                    <a:pt x="1269" y="664210"/>
                  </a:lnTo>
                  <a:lnTo>
                    <a:pt x="3809" y="646430"/>
                  </a:lnTo>
                  <a:lnTo>
                    <a:pt x="5079" y="627380"/>
                  </a:lnTo>
                  <a:lnTo>
                    <a:pt x="8889" y="609600"/>
                  </a:lnTo>
                  <a:lnTo>
                    <a:pt x="12700" y="593089"/>
                  </a:lnTo>
                  <a:lnTo>
                    <a:pt x="16509" y="575310"/>
                  </a:lnTo>
                  <a:lnTo>
                    <a:pt x="21589" y="557530"/>
                  </a:lnTo>
                  <a:lnTo>
                    <a:pt x="46989" y="490220"/>
                  </a:lnTo>
                  <a:lnTo>
                    <a:pt x="81279" y="425450"/>
                  </a:lnTo>
                  <a:lnTo>
                    <a:pt x="123189" y="364489"/>
                  </a:lnTo>
                  <a:lnTo>
                    <a:pt x="148589" y="335280"/>
                  </a:lnTo>
                  <a:lnTo>
                    <a:pt x="175259" y="306070"/>
                  </a:lnTo>
                  <a:lnTo>
                    <a:pt x="203200" y="279400"/>
                  </a:lnTo>
                  <a:lnTo>
                    <a:pt x="232409" y="252730"/>
                  </a:lnTo>
                  <a:lnTo>
                    <a:pt x="265429" y="227330"/>
                  </a:lnTo>
                  <a:lnTo>
                    <a:pt x="298450" y="203200"/>
                  </a:lnTo>
                  <a:lnTo>
                    <a:pt x="334010" y="180339"/>
                  </a:lnTo>
                  <a:lnTo>
                    <a:pt x="369569" y="158750"/>
                  </a:lnTo>
                  <a:lnTo>
                    <a:pt x="407669" y="138430"/>
                  </a:lnTo>
                  <a:lnTo>
                    <a:pt x="448310" y="118110"/>
                  </a:lnTo>
                  <a:lnTo>
                    <a:pt x="488950" y="100330"/>
                  </a:lnTo>
                  <a:lnTo>
                    <a:pt x="530860" y="83820"/>
                  </a:lnTo>
                  <a:lnTo>
                    <a:pt x="574039" y="68580"/>
                  </a:lnTo>
                  <a:lnTo>
                    <a:pt x="618489" y="54610"/>
                  </a:lnTo>
                  <a:lnTo>
                    <a:pt x="664210" y="41910"/>
                  </a:lnTo>
                  <a:lnTo>
                    <a:pt x="711200" y="31750"/>
                  </a:lnTo>
                  <a:lnTo>
                    <a:pt x="759460" y="21589"/>
                  </a:lnTo>
                  <a:lnTo>
                    <a:pt x="807719" y="13970"/>
                  </a:lnTo>
                  <a:lnTo>
                    <a:pt x="857250" y="7620"/>
                  </a:lnTo>
                  <a:lnTo>
                    <a:pt x="906779" y="3810"/>
                  </a:lnTo>
                  <a:lnTo>
                    <a:pt x="957579" y="1270"/>
                  </a:lnTo>
                  <a:lnTo>
                    <a:pt x="1009650" y="0"/>
                  </a:lnTo>
                  <a:lnTo>
                    <a:pt x="1010919" y="0"/>
                  </a:lnTo>
                  <a:lnTo>
                    <a:pt x="1013460" y="0"/>
                  </a:lnTo>
                  <a:lnTo>
                    <a:pt x="1014729" y="1270"/>
                  </a:lnTo>
                  <a:lnTo>
                    <a:pt x="1010919" y="0"/>
                  </a:lnTo>
                  <a:lnTo>
                    <a:pt x="1061719" y="1270"/>
                  </a:lnTo>
                  <a:lnTo>
                    <a:pt x="1112519" y="3810"/>
                  </a:lnTo>
                  <a:lnTo>
                    <a:pt x="1163319" y="7620"/>
                  </a:lnTo>
                  <a:lnTo>
                    <a:pt x="1212850" y="13970"/>
                  </a:lnTo>
                  <a:lnTo>
                    <a:pt x="1261110" y="21589"/>
                  </a:lnTo>
                  <a:lnTo>
                    <a:pt x="1308100" y="31750"/>
                  </a:lnTo>
                  <a:lnTo>
                    <a:pt x="1355089" y="41910"/>
                  </a:lnTo>
                  <a:lnTo>
                    <a:pt x="1400810" y="54610"/>
                  </a:lnTo>
                  <a:lnTo>
                    <a:pt x="1445260" y="68580"/>
                  </a:lnTo>
                  <a:lnTo>
                    <a:pt x="1488439" y="83820"/>
                  </a:lnTo>
                  <a:lnTo>
                    <a:pt x="1531619" y="100330"/>
                  </a:lnTo>
                  <a:lnTo>
                    <a:pt x="1572260" y="118110"/>
                  </a:lnTo>
                  <a:lnTo>
                    <a:pt x="1611629" y="137160"/>
                  </a:lnTo>
                  <a:lnTo>
                    <a:pt x="1649729" y="157480"/>
                  </a:lnTo>
                  <a:lnTo>
                    <a:pt x="1686560" y="180339"/>
                  </a:lnTo>
                  <a:lnTo>
                    <a:pt x="1722119" y="203200"/>
                  </a:lnTo>
                  <a:lnTo>
                    <a:pt x="1755139" y="227330"/>
                  </a:lnTo>
                  <a:lnTo>
                    <a:pt x="1786889" y="252730"/>
                  </a:lnTo>
                  <a:lnTo>
                    <a:pt x="1817369" y="278130"/>
                  </a:lnTo>
                  <a:lnTo>
                    <a:pt x="1845310" y="306070"/>
                  </a:lnTo>
                  <a:lnTo>
                    <a:pt x="1871979" y="334010"/>
                  </a:lnTo>
                  <a:lnTo>
                    <a:pt x="1918969" y="393700"/>
                  </a:lnTo>
                  <a:lnTo>
                    <a:pt x="1958339" y="455930"/>
                  </a:lnTo>
                  <a:lnTo>
                    <a:pt x="1987550" y="523239"/>
                  </a:lnTo>
                  <a:lnTo>
                    <a:pt x="2004060" y="574039"/>
                  </a:lnTo>
                  <a:lnTo>
                    <a:pt x="2007869" y="591820"/>
                  </a:lnTo>
                  <a:lnTo>
                    <a:pt x="2011679" y="609600"/>
                  </a:lnTo>
                  <a:lnTo>
                    <a:pt x="2015489" y="627380"/>
                  </a:lnTo>
                  <a:lnTo>
                    <a:pt x="2018029" y="645160"/>
                  </a:lnTo>
                  <a:lnTo>
                    <a:pt x="2019300" y="662939"/>
                  </a:lnTo>
                  <a:lnTo>
                    <a:pt x="2020569" y="681989"/>
                  </a:lnTo>
                  <a:lnTo>
                    <a:pt x="2020569" y="699770"/>
                  </a:lnTo>
                  <a:lnTo>
                    <a:pt x="2020569" y="717550"/>
                  </a:lnTo>
                  <a:lnTo>
                    <a:pt x="2019300" y="736600"/>
                  </a:lnTo>
                  <a:lnTo>
                    <a:pt x="2018029" y="754380"/>
                  </a:lnTo>
                  <a:lnTo>
                    <a:pt x="2015489" y="772160"/>
                  </a:lnTo>
                  <a:lnTo>
                    <a:pt x="2012950" y="789939"/>
                  </a:lnTo>
                  <a:lnTo>
                    <a:pt x="2009139" y="807720"/>
                  </a:lnTo>
                  <a:lnTo>
                    <a:pt x="2004060" y="824230"/>
                  </a:lnTo>
                  <a:lnTo>
                    <a:pt x="2000250" y="842010"/>
                  </a:lnTo>
                  <a:lnTo>
                    <a:pt x="1993900" y="859789"/>
                  </a:lnTo>
                  <a:lnTo>
                    <a:pt x="1988819" y="876300"/>
                  </a:lnTo>
                  <a:lnTo>
                    <a:pt x="1974850" y="909320"/>
                  </a:lnTo>
                  <a:lnTo>
                    <a:pt x="1940560" y="974089"/>
                  </a:lnTo>
                  <a:lnTo>
                    <a:pt x="1918969" y="1005839"/>
                  </a:lnTo>
                  <a:lnTo>
                    <a:pt x="1873250" y="1064260"/>
                  </a:lnTo>
                  <a:lnTo>
                    <a:pt x="1846579" y="1093470"/>
                  </a:lnTo>
                  <a:lnTo>
                    <a:pt x="1818639" y="1120139"/>
                  </a:lnTo>
                  <a:lnTo>
                    <a:pt x="1788160" y="1146810"/>
                  </a:lnTo>
                  <a:lnTo>
                    <a:pt x="1756410" y="1172210"/>
                  </a:lnTo>
                  <a:lnTo>
                    <a:pt x="1722119" y="1196339"/>
                  </a:lnTo>
                  <a:lnTo>
                    <a:pt x="1687829" y="1219200"/>
                  </a:lnTo>
                  <a:lnTo>
                    <a:pt x="1651000" y="1240789"/>
                  </a:lnTo>
                  <a:lnTo>
                    <a:pt x="1612900" y="1262380"/>
                  </a:lnTo>
                  <a:lnTo>
                    <a:pt x="1573529" y="1281430"/>
                  </a:lnTo>
                  <a:lnTo>
                    <a:pt x="1531619" y="1299210"/>
                  </a:lnTo>
                  <a:lnTo>
                    <a:pt x="1489710" y="1315720"/>
                  </a:lnTo>
                  <a:lnTo>
                    <a:pt x="1446529" y="1330960"/>
                  </a:lnTo>
                  <a:lnTo>
                    <a:pt x="1402079" y="1344930"/>
                  </a:lnTo>
                  <a:lnTo>
                    <a:pt x="1356360" y="1357630"/>
                  </a:lnTo>
                  <a:lnTo>
                    <a:pt x="1309369" y="1367789"/>
                  </a:lnTo>
                  <a:lnTo>
                    <a:pt x="1262379" y="1377950"/>
                  </a:lnTo>
                  <a:lnTo>
                    <a:pt x="1212850" y="1385570"/>
                  </a:lnTo>
                  <a:lnTo>
                    <a:pt x="1163319" y="1390650"/>
                  </a:lnTo>
                  <a:lnTo>
                    <a:pt x="1113789" y="1395730"/>
                  </a:lnTo>
                  <a:lnTo>
                    <a:pt x="1062989" y="1398270"/>
                  </a:lnTo>
                  <a:lnTo>
                    <a:pt x="1010919" y="1399539"/>
                  </a:lnTo>
                  <a:lnTo>
                    <a:pt x="1028700" y="1379220"/>
                  </a:lnTo>
                  <a:lnTo>
                    <a:pt x="1028700" y="1380489"/>
                  </a:lnTo>
                  <a:lnTo>
                    <a:pt x="1028700" y="1385570"/>
                  </a:lnTo>
                  <a:lnTo>
                    <a:pt x="1027429" y="1390650"/>
                  </a:lnTo>
                  <a:lnTo>
                    <a:pt x="1023619" y="1394460"/>
                  </a:lnTo>
                  <a:lnTo>
                    <a:pt x="1019810" y="1397000"/>
                  </a:lnTo>
                  <a:lnTo>
                    <a:pt x="1014729" y="1399539"/>
                  </a:lnTo>
                  <a:lnTo>
                    <a:pt x="1009650" y="1399539"/>
                  </a:lnTo>
                  <a:lnTo>
                    <a:pt x="958850" y="1398270"/>
                  </a:lnTo>
                  <a:lnTo>
                    <a:pt x="908050" y="1395730"/>
                  </a:lnTo>
                  <a:lnTo>
                    <a:pt x="858519" y="1391920"/>
                  </a:lnTo>
                  <a:lnTo>
                    <a:pt x="807719" y="1385570"/>
                  </a:lnTo>
                  <a:lnTo>
                    <a:pt x="759460" y="1377950"/>
                  </a:lnTo>
                  <a:lnTo>
                    <a:pt x="712469" y="1367789"/>
                  </a:lnTo>
                  <a:lnTo>
                    <a:pt x="665479" y="1357630"/>
                  </a:lnTo>
                  <a:lnTo>
                    <a:pt x="619760" y="1344930"/>
                  </a:lnTo>
                  <a:lnTo>
                    <a:pt x="575310" y="1330960"/>
                  </a:lnTo>
                  <a:lnTo>
                    <a:pt x="532129" y="1315720"/>
                  </a:lnTo>
                  <a:lnTo>
                    <a:pt x="490219" y="1299210"/>
                  </a:lnTo>
                  <a:lnTo>
                    <a:pt x="448310" y="1281430"/>
                  </a:lnTo>
                  <a:lnTo>
                    <a:pt x="408939" y="1262380"/>
                  </a:lnTo>
                  <a:lnTo>
                    <a:pt x="370839" y="1242060"/>
                  </a:lnTo>
                  <a:lnTo>
                    <a:pt x="334010" y="1220470"/>
                  </a:lnTo>
                  <a:lnTo>
                    <a:pt x="299719" y="1196339"/>
                  </a:lnTo>
                  <a:lnTo>
                    <a:pt x="265429" y="1172210"/>
                  </a:lnTo>
                  <a:lnTo>
                    <a:pt x="233679" y="1148080"/>
                  </a:lnTo>
                  <a:lnTo>
                    <a:pt x="203200" y="1121410"/>
                  </a:lnTo>
                  <a:lnTo>
                    <a:pt x="175259" y="1093470"/>
                  </a:lnTo>
                  <a:lnTo>
                    <a:pt x="148589" y="1065530"/>
                  </a:lnTo>
                  <a:lnTo>
                    <a:pt x="101600" y="1005839"/>
                  </a:lnTo>
                  <a:lnTo>
                    <a:pt x="63500" y="943610"/>
                  </a:lnTo>
                  <a:lnTo>
                    <a:pt x="33019" y="877570"/>
                  </a:lnTo>
                  <a:lnTo>
                    <a:pt x="16509" y="825500"/>
                  </a:lnTo>
                  <a:lnTo>
                    <a:pt x="12700" y="807720"/>
                  </a:lnTo>
                  <a:lnTo>
                    <a:pt x="8889" y="789939"/>
                  </a:lnTo>
                  <a:lnTo>
                    <a:pt x="6350" y="772160"/>
                  </a:lnTo>
                  <a:lnTo>
                    <a:pt x="3809" y="754380"/>
                  </a:lnTo>
                  <a:lnTo>
                    <a:pt x="1269" y="736600"/>
                  </a:lnTo>
                  <a:lnTo>
                    <a:pt x="0" y="718820"/>
                  </a:lnTo>
                  <a:lnTo>
                    <a:pt x="0" y="699770"/>
                  </a:lnTo>
                  <a:close/>
                </a:path>
                <a:path w="2020570" h="1399539">
                  <a:moveTo>
                    <a:pt x="38100" y="716280"/>
                  </a:moveTo>
                  <a:lnTo>
                    <a:pt x="39369" y="732789"/>
                  </a:lnTo>
                  <a:lnTo>
                    <a:pt x="40639" y="749300"/>
                  </a:lnTo>
                  <a:lnTo>
                    <a:pt x="49529" y="798830"/>
                  </a:lnTo>
                  <a:lnTo>
                    <a:pt x="62229" y="847089"/>
                  </a:lnTo>
                  <a:lnTo>
                    <a:pt x="68579" y="862330"/>
                  </a:lnTo>
                  <a:lnTo>
                    <a:pt x="81279" y="894080"/>
                  </a:lnTo>
                  <a:lnTo>
                    <a:pt x="113029" y="953770"/>
                  </a:lnTo>
                  <a:lnTo>
                    <a:pt x="153669" y="1012189"/>
                  </a:lnTo>
                  <a:lnTo>
                    <a:pt x="201929" y="1066800"/>
                  </a:lnTo>
                  <a:lnTo>
                    <a:pt x="257809" y="1117600"/>
                  </a:lnTo>
                  <a:lnTo>
                    <a:pt x="288289" y="1141730"/>
                  </a:lnTo>
                  <a:lnTo>
                    <a:pt x="320039" y="1164589"/>
                  </a:lnTo>
                  <a:lnTo>
                    <a:pt x="354329" y="1187450"/>
                  </a:lnTo>
                  <a:lnTo>
                    <a:pt x="388619" y="1207770"/>
                  </a:lnTo>
                  <a:lnTo>
                    <a:pt x="425450" y="1228089"/>
                  </a:lnTo>
                  <a:lnTo>
                    <a:pt x="463550" y="1247139"/>
                  </a:lnTo>
                  <a:lnTo>
                    <a:pt x="502919" y="1263650"/>
                  </a:lnTo>
                  <a:lnTo>
                    <a:pt x="544829" y="1280160"/>
                  </a:lnTo>
                  <a:lnTo>
                    <a:pt x="586739" y="1295400"/>
                  </a:lnTo>
                  <a:lnTo>
                    <a:pt x="629919" y="1308100"/>
                  </a:lnTo>
                  <a:lnTo>
                    <a:pt x="674369" y="1320800"/>
                  </a:lnTo>
                  <a:lnTo>
                    <a:pt x="718819" y="1330960"/>
                  </a:lnTo>
                  <a:lnTo>
                    <a:pt x="765810" y="1339850"/>
                  </a:lnTo>
                  <a:lnTo>
                    <a:pt x="812800" y="1347470"/>
                  </a:lnTo>
                  <a:lnTo>
                    <a:pt x="861060" y="1353820"/>
                  </a:lnTo>
                  <a:lnTo>
                    <a:pt x="910589" y="1357630"/>
                  </a:lnTo>
                  <a:lnTo>
                    <a:pt x="960119" y="1360170"/>
                  </a:lnTo>
                  <a:lnTo>
                    <a:pt x="1010919" y="1361439"/>
                  </a:lnTo>
                  <a:lnTo>
                    <a:pt x="990600" y="1380489"/>
                  </a:lnTo>
                  <a:lnTo>
                    <a:pt x="990600" y="1379220"/>
                  </a:lnTo>
                  <a:lnTo>
                    <a:pt x="992147" y="1372671"/>
                  </a:lnTo>
                  <a:lnTo>
                    <a:pt x="996314" y="1366837"/>
                  </a:lnTo>
                  <a:lnTo>
                    <a:pt x="1002387" y="1362432"/>
                  </a:lnTo>
                  <a:lnTo>
                    <a:pt x="1009650" y="1360170"/>
                  </a:lnTo>
                  <a:lnTo>
                    <a:pt x="1060450" y="1360170"/>
                  </a:lnTo>
                  <a:lnTo>
                    <a:pt x="1109979" y="1357630"/>
                  </a:lnTo>
                  <a:lnTo>
                    <a:pt x="1159510" y="1353820"/>
                  </a:lnTo>
                  <a:lnTo>
                    <a:pt x="1207769" y="1347470"/>
                  </a:lnTo>
                  <a:lnTo>
                    <a:pt x="1254760" y="1339850"/>
                  </a:lnTo>
                  <a:lnTo>
                    <a:pt x="1300479" y="1330960"/>
                  </a:lnTo>
                  <a:lnTo>
                    <a:pt x="1346200" y="1320800"/>
                  </a:lnTo>
                  <a:lnTo>
                    <a:pt x="1390650" y="1308100"/>
                  </a:lnTo>
                  <a:lnTo>
                    <a:pt x="1433829" y="1295400"/>
                  </a:lnTo>
                  <a:lnTo>
                    <a:pt x="1475739" y="1280160"/>
                  </a:lnTo>
                  <a:lnTo>
                    <a:pt x="1516379" y="1263650"/>
                  </a:lnTo>
                  <a:lnTo>
                    <a:pt x="1555750" y="1247139"/>
                  </a:lnTo>
                  <a:lnTo>
                    <a:pt x="1593850" y="1228089"/>
                  </a:lnTo>
                  <a:lnTo>
                    <a:pt x="1630679" y="1209039"/>
                  </a:lnTo>
                  <a:lnTo>
                    <a:pt x="1666239" y="1187450"/>
                  </a:lnTo>
                  <a:lnTo>
                    <a:pt x="1700529" y="1165860"/>
                  </a:lnTo>
                  <a:lnTo>
                    <a:pt x="1732279" y="1143000"/>
                  </a:lnTo>
                  <a:lnTo>
                    <a:pt x="1762760" y="1117600"/>
                  </a:lnTo>
                  <a:lnTo>
                    <a:pt x="1791969" y="1093470"/>
                  </a:lnTo>
                  <a:lnTo>
                    <a:pt x="1818639" y="1066800"/>
                  </a:lnTo>
                  <a:lnTo>
                    <a:pt x="1842769" y="1040130"/>
                  </a:lnTo>
                  <a:lnTo>
                    <a:pt x="1866900" y="1013460"/>
                  </a:lnTo>
                  <a:lnTo>
                    <a:pt x="1907539" y="955039"/>
                  </a:lnTo>
                  <a:lnTo>
                    <a:pt x="1939289" y="895350"/>
                  </a:lnTo>
                  <a:lnTo>
                    <a:pt x="1951989" y="863600"/>
                  </a:lnTo>
                  <a:lnTo>
                    <a:pt x="1958339" y="848360"/>
                  </a:lnTo>
                  <a:lnTo>
                    <a:pt x="1963419" y="831850"/>
                  </a:lnTo>
                  <a:lnTo>
                    <a:pt x="1967229" y="815339"/>
                  </a:lnTo>
                  <a:lnTo>
                    <a:pt x="1971039" y="800100"/>
                  </a:lnTo>
                  <a:lnTo>
                    <a:pt x="1979929" y="750570"/>
                  </a:lnTo>
                  <a:lnTo>
                    <a:pt x="1982469" y="717550"/>
                  </a:lnTo>
                  <a:lnTo>
                    <a:pt x="1982469" y="701039"/>
                  </a:lnTo>
                  <a:lnTo>
                    <a:pt x="1982469" y="683260"/>
                  </a:lnTo>
                  <a:lnTo>
                    <a:pt x="1981200" y="666750"/>
                  </a:lnTo>
                  <a:lnTo>
                    <a:pt x="1979929" y="650239"/>
                  </a:lnTo>
                  <a:lnTo>
                    <a:pt x="1977389" y="633730"/>
                  </a:lnTo>
                  <a:lnTo>
                    <a:pt x="1974850" y="617220"/>
                  </a:lnTo>
                  <a:lnTo>
                    <a:pt x="1972310" y="600710"/>
                  </a:lnTo>
                  <a:lnTo>
                    <a:pt x="1967229" y="584200"/>
                  </a:lnTo>
                  <a:lnTo>
                    <a:pt x="1963419" y="568960"/>
                  </a:lnTo>
                  <a:lnTo>
                    <a:pt x="1940560" y="506730"/>
                  </a:lnTo>
                  <a:lnTo>
                    <a:pt x="1907539" y="445770"/>
                  </a:lnTo>
                  <a:lnTo>
                    <a:pt x="1866900" y="387350"/>
                  </a:lnTo>
                  <a:lnTo>
                    <a:pt x="1818639" y="332739"/>
                  </a:lnTo>
                  <a:lnTo>
                    <a:pt x="1762760" y="281939"/>
                  </a:lnTo>
                  <a:lnTo>
                    <a:pt x="1732279" y="257810"/>
                  </a:lnTo>
                  <a:lnTo>
                    <a:pt x="1700529" y="234950"/>
                  </a:lnTo>
                  <a:lnTo>
                    <a:pt x="1666239" y="212089"/>
                  </a:lnTo>
                  <a:lnTo>
                    <a:pt x="1631950" y="191770"/>
                  </a:lnTo>
                  <a:lnTo>
                    <a:pt x="1595119" y="171450"/>
                  </a:lnTo>
                  <a:lnTo>
                    <a:pt x="1557019" y="152400"/>
                  </a:lnTo>
                  <a:lnTo>
                    <a:pt x="1517650" y="135889"/>
                  </a:lnTo>
                  <a:lnTo>
                    <a:pt x="1477010" y="119380"/>
                  </a:lnTo>
                  <a:lnTo>
                    <a:pt x="1433829" y="104139"/>
                  </a:lnTo>
                  <a:lnTo>
                    <a:pt x="1390650" y="91439"/>
                  </a:lnTo>
                  <a:lnTo>
                    <a:pt x="1346200" y="78739"/>
                  </a:lnTo>
                  <a:lnTo>
                    <a:pt x="1301750" y="68580"/>
                  </a:lnTo>
                  <a:lnTo>
                    <a:pt x="1254760" y="59689"/>
                  </a:lnTo>
                  <a:lnTo>
                    <a:pt x="1207769" y="52070"/>
                  </a:lnTo>
                  <a:lnTo>
                    <a:pt x="1159510" y="46989"/>
                  </a:lnTo>
                  <a:lnTo>
                    <a:pt x="1111250" y="41910"/>
                  </a:lnTo>
                  <a:lnTo>
                    <a:pt x="1060450" y="39370"/>
                  </a:lnTo>
                  <a:lnTo>
                    <a:pt x="1009650" y="38100"/>
                  </a:lnTo>
                  <a:lnTo>
                    <a:pt x="1009650" y="38100"/>
                  </a:lnTo>
                  <a:lnTo>
                    <a:pt x="1004569" y="38100"/>
                  </a:lnTo>
                  <a:lnTo>
                    <a:pt x="1009650" y="38100"/>
                  </a:lnTo>
                  <a:lnTo>
                    <a:pt x="960119" y="39370"/>
                  </a:lnTo>
                  <a:lnTo>
                    <a:pt x="910589" y="41910"/>
                  </a:lnTo>
                  <a:lnTo>
                    <a:pt x="861060" y="46989"/>
                  </a:lnTo>
                  <a:lnTo>
                    <a:pt x="812800" y="52070"/>
                  </a:lnTo>
                  <a:lnTo>
                    <a:pt x="765810" y="59689"/>
                  </a:lnTo>
                  <a:lnTo>
                    <a:pt x="720089" y="68580"/>
                  </a:lnTo>
                  <a:lnTo>
                    <a:pt x="674369" y="78739"/>
                  </a:lnTo>
                  <a:lnTo>
                    <a:pt x="629919" y="91439"/>
                  </a:lnTo>
                  <a:lnTo>
                    <a:pt x="586739" y="104139"/>
                  </a:lnTo>
                  <a:lnTo>
                    <a:pt x="544829" y="119380"/>
                  </a:lnTo>
                  <a:lnTo>
                    <a:pt x="504189" y="135889"/>
                  </a:lnTo>
                  <a:lnTo>
                    <a:pt x="464819" y="152400"/>
                  </a:lnTo>
                  <a:lnTo>
                    <a:pt x="426719" y="171450"/>
                  </a:lnTo>
                  <a:lnTo>
                    <a:pt x="389889" y="190500"/>
                  </a:lnTo>
                  <a:lnTo>
                    <a:pt x="354329" y="212089"/>
                  </a:lnTo>
                  <a:lnTo>
                    <a:pt x="321309" y="233680"/>
                  </a:lnTo>
                  <a:lnTo>
                    <a:pt x="288289" y="257810"/>
                  </a:lnTo>
                  <a:lnTo>
                    <a:pt x="257809" y="281939"/>
                  </a:lnTo>
                  <a:lnTo>
                    <a:pt x="201929" y="332739"/>
                  </a:lnTo>
                  <a:lnTo>
                    <a:pt x="153669" y="387350"/>
                  </a:lnTo>
                  <a:lnTo>
                    <a:pt x="114300" y="444500"/>
                  </a:lnTo>
                  <a:lnTo>
                    <a:pt x="81279" y="505460"/>
                  </a:lnTo>
                  <a:lnTo>
                    <a:pt x="63500" y="552450"/>
                  </a:lnTo>
                  <a:lnTo>
                    <a:pt x="57150" y="567689"/>
                  </a:lnTo>
                  <a:lnTo>
                    <a:pt x="53339" y="584200"/>
                  </a:lnTo>
                  <a:lnTo>
                    <a:pt x="49529" y="600710"/>
                  </a:lnTo>
                  <a:lnTo>
                    <a:pt x="45719" y="615950"/>
                  </a:lnTo>
                  <a:lnTo>
                    <a:pt x="43179" y="632460"/>
                  </a:lnTo>
                  <a:lnTo>
                    <a:pt x="40639" y="648970"/>
                  </a:lnTo>
                  <a:lnTo>
                    <a:pt x="39369" y="665480"/>
                  </a:lnTo>
                  <a:lnTo>
                    <a:pt x="38100" y="681989"/>
                  </a:lnTo>
                  <a:lnTo>
                    <a:pt x="38100" y="699770"/>
                  </a:lnTo>
                  <a:lnTo>
                    <a:pt x="38100" y="716280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279140" y="4427220"/>
            <a:ext cx="1297940" cy="54991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52729" marR="5080" indent="-240029">
              <a:lnSpc>
                <a:spcPts val="1970"/>
              </a:lnSpc>
              <a:spcBef>
                <a:spcPts val="325"/>
              </a:spcBef>
            </a:pPr>
            <a:r>
              <a:rPr dirty="0" sz="1800" b="1">
                <a:latin typeface="Calibri"/>
                <a:cs typeface="Calibri"/>
              </a:rPr>
              <a:t>P</a:t>
            </a:r>
            <a:r>
              <a:rPr dirty="0" sz="1800" spc="-5" b="1">
                <a:latin typeface="Calibri"/>
                <a:cs typeface="Calibri"/>
              </a:rPr>
              <a:t>R</a:t>
            </a:r>
            <a:r>
              <a:rPr dirty="0" sz="1800" spc="-2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S</a:t>
            </a:r>
            <a:r>
              <a:rPr dirty="0" sz="1800" spc="-20" b="1">
                <a:latin typeface="Calibri"/>
                <a:cs typeface="Calibri"/>
              </a:rPr>
              <a:t>E</a:t>
            </a:r>
            <a:r>
              <a:rPr dirty="0" sz="1800" spc="-5" b="1">
                <a:latin typeface="Calibri"/>
                <a:cs typeface="Calibri"/>
              </a:rPr>
              <a:t>N</a:t>
            </a:r>
            <a:r>
              <a:rPr dirty="0" sz="1800" spc="-145" b="1">
                <a:latin typeface="Calibri"/>
                <a:cs typeface="Calibri"/>
              </a:rPr>
              <a:t>TA</a:t>
            </a:r>
            <a:r>
              <a:rPr dirty="0" sz="1800" spc="-5" b="1">
                <a:latin typeface="Calibri"/>
                <a:cs typeface="Calibri"/>
              </a:rPr>
              <a:t>T</a:t>
            </a:r>
            <a:r>
              <a:rPr dirty="0" sz="1800" spc="-15" b="1">
                <a:latin typeface="Calibri"/>
                <a:cs typeface="Calibri"/>
              </a:rPr>
              <a:t>IO  </a:t>
            </a:r>
            <a:r>
              <a:rPr dirty="0" sz="1800" spc="-15" b="1">
                <a:latin typeface="Calibri"/>
                <a:cs typeface="Calibri"/>
              </a:rPr>
              <a:t>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31299" y="3450590"/>
            <a:ext cx="589915" cy="468630"/>
            <a:chOff x="3631299" y="3450590"/>
            <a:chExt cx="589915" cy="468630"/>
          </a:xfrm>
        </p:grpSpPr>
        <p:sp>
          <p:nvSpPr>
            <p:cNvPr id="11" name="object 11"/>
            <p:cNvSpPr/>
            <p:nvPr/>
          </p:nvSpPr>
          <p:spPr>
            <a:xfrm>
              <a:off x="3631299" y="3452199"/>
              <a:ext cx="589514" cy="466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48709" y="3450590"/>
              <a:ext cx="560070" cy="421640"/>
            </a:xfrm>
            <a:custGeom>
              <a:avLst/>
              <a:gdLst/>
              <a:ahLst/>
              <a:cxnLst/>
              <a:rect l="l" t="t" r="r" b="b"/>
              <a:pathLst>
                <a:path w="560070" h="421639">
                  <a:moveTo>
                    <a:pt x="279400" y="0"/>
                  </a:moveTo>
                  <a:lnTo>
                    <a:pt x="0" y="210819"/>
                  </a:lnTo>
                  <a:lnTo>
                    <a:pt x="113029" y="210819"/>
                  </a:lnTo>
                  <a:lnTo>
                    <a:pt x="113029" y="421639"/>
                  </a:lnTo>
                  <a:lnTo>
                    <a:pt x="448310" y="421639"/>
                  </a:lnTo>
                  <a:lnTo>
                    <a:pt x="448310" y="210819"/>
                  </a:lnTo>
                  <a:lnTo>
                    <a:pt x="560069" y="21081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040695" y="1754504"/>
            <a:ext cx="1786255" cy="1567180"/>
            <a:chOff x="3040695" y="1754504"/>
            <a:chExt cx="1786255" cy="1567180"/>
          </a:xfrm>
        </p:grpSpPr>
        <p:sp>
          <p:nvSpPr>
            <p:cNvPr id="14" name="object 14"/>
            <p:cNvSpPr/>
            <p:nvPr/>
          </p:nvSpPr>
          <p:spPr>
            <a:xfrm>
              <a:off x="3040695" y="1756702"/>
              <a:ext cx="1786021" cy="1564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1679" y="1891029"/>
              <a:ext cx="1332229" cy="1221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7209" y="1774189"/>
              <a:ext cx="1703070" cy="1477010"/>
            </a:xfrm>
            <a:custGeom>
              <a:avLst/>
              <a:gdLst/>
              <a:ahLst/>
              <a:cxnLst/>
              <a:rect l="l" t="t" r="r" b="b"/>
              <a:pathLst>
                <a:path w="1703070" h="1477010">
                  <a:moveTo>
                    <a:pt x="850900" y="0"/>
                  </a:moveTo>
                  <a:lnTo>
                    <a:pt x="799069" y="1346"/>
                  </a:lnTo>
                  <a:lnTo>
                    <a:pt x="748059" y="5332"/>
                  </a:lnTo>
                  <a:lnTo>
                    <a:pt x="697959" y="11882"/>
                  </a:lnTo>
                  <a:lnTo>
                    <a:pt x="648858" y="20919"/>
                  </a:lnTo>
                  <a:lnTo>
                    <a:pt x="600845" y="32366"/>
                  </a:lnTo>
                  <a:lnTo>
                    <a:pt x="554009" y="46145"/>
                  </a:lnTo>
                  <a:lnTo>
                    <a:pt x="508438" y="62179"/>
                  </a:lnTo>
                  <a:lnTo>
                    <a:pt x="464223" y="80392"/>
                  </a:lnTo>
                  <a:lnTo>
                    <a:pt x="421451" y="100706"/>
                  </a:lnTo>
                  <a:lnTo>
                    <a:pt x="380213" y="123044"/>
                  </a:lnTo>
                  <a:lnTo>
                    <a:pt x="340597" y="147330"/>
                  </a:lnTo>
                  <a:lnTo>
                    <a:pt x="302692" y="173486"/>
                  </a:lnTo>
                  <a:lnTo>
                    <a:pt x="266587" y="201435"/>
                  </a:lnTo>
                  <a:lnTo>
                    <a:pt x="232371" y="231101"/>
                  </a:lnTo>
                  <a:lnTo>
                    <a:pt x="200133" y="262405"/>
                  </a:lnTo>
                  <a:lnTo>
                    <a:pt x="169963" y="295272"/>
                  </a:lnTo>
                  <a:lnTo>
                    <a:pt x="141949" y="329624"/>
                  </a:lnTo>
                  <a:lnTo>
                    <a:pt x="116181" y="365383"/>
                  </a:lnTo>
                  <a:lnTo>
                    <a:pt x="92747" y="402474"/>
                  </a:lnTo>
                  <a:lnTo>
                    <a:pt x="71736" y="440818"/>
                  </a:lnTo>
                  <a:lnTo>
                    <a:pt x="53238" y="480340"/>
                  </a:lnTo>
                  <a:lnTo>
                    <a:pt x="37342" y="520961"/>
                  </a:lnTo>
                  <a:lnTo>
                    <a:pt x="24136" y="562605"/>
                  </a:lnTo>
                  <a:lnTo>
                    <a:pt x="13710" y="605195"/>
                  </a:lnTo>
                  <a:lnTo>
                    <a:pt x="6152" y="648654"/>
                  </a:lnTo>
                  <a:lnTo>
                    <a:pt x="1553" y="692904"/>
                  </a:lnTo>
                  <a:lnTo>
                    <a:pt x="0" y="737869"/>
                  </a:lnTo>
                  <a:lnTo>
                    <a:pt x="1553" y="782840"/>
                  </a:lnTo>
                  <a:lnTo>
                    <a:pt x="6152" y="827105"/>
                  </a:lnTo>
                  <a:lnTo>
                    <a:pt x="13710" y="870587"/>
                  </a:lnTo>
                  <a:lnTo>
                    <a:pt x="24136" y="913209"/>
                  </a:lnTo>
                  <a:lnTo>
                    <a:pt x="37342" y="954892"/>
                  </a:lnTo>
                  <a:lnTo>
                    <a:pt x="53238" y="995559"/>
                  </a:lnTo>
                  <a:lnTo>
                    <a:pt x="71736" y="1035132"/>
                  </a:lnTo>
                  <a:lnTo>
                    <a:pt x="92747" y="1073534"/>
                  </a:lnTo>
                  <a:lnTo>
                    <a:pt x="116181" y="1110685"/>
                  </a:lnTo>
                  <a:lnTo>
                    <a:pt x="141949" y="1146509"/>
                  </a:lnTo>
                  <a:lnTo>
                    <a:pt x="169963" y="1180928"/>
                  </a:lnTo>
                  <a:lnTo>
                    <a:pt x="200133" y="1213863"/>
                  </a:lnTo>
                  <a:lnTo>
                    <a:pt x="232371" y="1245238"/>
                  </a:lnTo>
                  <a:lnTo>
                    <a:pt x="266587" y="1274974"/>
                  </a:lnTo>
                  <a:lnTo>
                    <a:pt x="302692" y="1302993"/>
                  </a:lnTo>
                  <a:lnTo>
                    <a:pt x="340597" y="1329218"/>
                  </a:lnTo>
                  <a:lnTo>
                    <a:pt x="380213" y="1353571"/>
                  </a:lnTo>
                  <a:lnTo>
                    <a:pt x="421451" y="1375974"/>
                  </a:lnTo>
                  <a:lnTo>
                    <a:pt x="464223" y="1396349"/>
                  </a:lnTo>
                  <a:lnTo>
                    <a:pt x="508438" y="1414618"/>
                  </a:lnTo>
                  <a:lnTo>
                    <a:pt x="554009" y="1430704"/>
                  </a:lnTo>
                  <a:lnTo>
                    <a:pt x="600845" y="1444529"/>
                  </a:lnTo>
                  <a:lnTo>
                    <a:pt x="648858" y="1456014"/>
                  </a:lnTo>
                  <a:lnTo>
                    <a:pt x="697959" y="1465083"/>
                  </a:lnTo>
                  <a:lnTo>
                    <a:pt x="748059" y="1471657"/>
                  </a:lnTo>
                  <a:lnTo>
                    <a:pt x="799069" y="1475658"/>
                  </a:lnTo>
                  <a:lnTo>
                    <a:pt x="850900" y="1477009"/>
                  </a:lnTo>
                  <a:lnTo>
                    <a:pt x="902866" y="1475658"/>
                  </a:lnTo>
                  <a:lnTo>
                    <a:pt x="954001" y="1471657"/>
                  </a:lnTo>
                  <a:lnTo>
                    <a:pt x="1004218" y="1465083"/>
                  </a:lnTo>
                  <a:lnTo>
                    <a:pt x="1053426" y="1456014"/>
                  </a:lnTo>
                  <a:lnTo>
                    <a:pt x="1101537" y="1444529"/>
                  </a:lnTo>
                  <a:lnTo>
                    <a:pt x="1148463" y="1430704"/>
                  </a:lnTo>
                  <a:lnTo>
                    <a:pt x="1194115" y="1414618"/>
                  </a:lnTo>
                  <a:lnTo>
                    <a:pt x="1238404" y="1396349"/>
                  </a:lnTo>
                  <a:lnTo>
                    <a:pt x="1281241" y="1375974"/>
                  </a:lnTo>
                  <a:lnTo>
                    <a:pt x="1322539" y="1353571"/>
                  </a:lnTo>
                  <a:lnTo>
                    <a:pt x="1362208" y="1329218"/>
                  </a:lnTo>
                  <a:lnTo>
                    <a:pt x="1400160" y="1302993"/>
                  </a:lnTo>
                  <a:lnTo>
                    <a:pt x="1436305" y="1274974"/>
                  </a:lnTo>
                  <a:lnTo>
                    <a:pt x="1470556" y="1245238"/>
                  </a:lnTo>
                  <a:lnTo>
                    <a:pt x="1502824" y="1213863"/>
                  </a:lnTo>
                  <a:lnTo>
                    <a:pt x="1533020" y="1180928"/>
                  </a:lnTo>
                  <a:lnTo>
                    <a:pt x="1561055" y="1146509"/>
                  </a:lnTo>
                  <a:lnTo>
                    <a:pt x="1586841" y="1110685"/>
                  </a:lnTo>
                  <a:lnTo>
                    <a:pt x="1610289" y="1073534"/>
                  </a:lnTo>
                  <a:lnTo>
                    <a:pt x="1631310" y="1035132"/>
                  </a:lnTo>
                  <a:lnTo>
                    <a:pt x="1649817" y="995559"/>
                  </a:lnTo>
                  <a:lnTo>
                    <a:pt x="1665719" y="954892"/>
                  </a:lnTo>
                  <a:lnTo>
                    <a:pt x="1678929" y="913209"/>
                  </a:lnTo>
                  <a:lnTo>
                    <a:pt x="1689357" y="870587"/>
                  </a:lnTo>
                  <a:lnTo>
                    <a:pt x="1696916" y="827105"/>
                  </a:lnTo>
                  <a:lnTo>
                    <a:pt x="1701516" y="782840"/>
                  </a:lnTo>
                  <a:lnTo>
                    <a:pt x="1703069" y="737869"/>
                  </a:lnTo>
                  <a:lnTo>
                    <a:pt x="1701516" y="692904"/>
                  </a:lnTo>
                  <a:lnTo>
                    <a:pt x="1696916" y="648654"/>
                  </a:lnTo>
                  <a:lnTo>
                    <a:pt x="1689357" y="605195"/>
                  </a:lnTo>
                  <a:lnTo>
                    <a:pt x="1678929" y="562605"/>
                  </a:lnTo>
                  <a:lnTo>
                    <a:pt x="1665719" y="520961"/>
                  </a:lnTo>
                  <a:lnTo>
                    <a:pt x="1649817" y="480340"/>
                  </a:lnTo>
                  <a:lnTo>
                    <a:pt x="1631310" y="440818"/>
                  </a:lnTo>
                  <a:lnTo>
                    <a:pt x="1610289" y="402474"/>
                  </a:lnTo>
                  <a:lnTo>
                    <a:pt x="1586841" y="365383"/>
                  </a:lnTo>
                  <a:lnTo>
                    <a:pt x="1561055" y="329624"/>
                  </a:lnTo>
                  <a:lnTo>
                    <a:pt x="1533020" y="295272"/>
                  </a:lnTo>
                  <a:lnTo>
                    <a:pt x="1502824" y="262405"/>
                  </a:lnTo>
                  <a:lnTo>
                    <a:pt x="1470556" y="231101"/>
                  </a:lnTo>
                  <a:lnTo>
                    <a:pt x="1436305" y="201435"/>
                  </a:lnTo>
                  <a:lnTo>
                    <a:pt x="1400160" y="173486"/>
                  </a:lnTo>
                  <a:lnTo>
                    <a:pt x="1362208" y="147330"/>
                  </a:lnTo>
                  <a:lnTo>
                    <a:pt x="1322539" y="123044"/>
                  </a:lnTo>
                  <a:lnTo>
                    <a:pt x="1281241" y="100706"/>
                  </a:lnTo>
                  <a:lnTo>
                    <a:pt x="1238404" y="80392"/>
                  </a:lnTo>
                  <a:lnTo>
                    <a:pt x="1194115" y="62179"/>
                  </a:lnTo>
                  <a:lnTo>
                    <a:pt x="1148463" y="46145"/>
                  </a:lnTo>
                  <a:lnTo>
                    <a:pt x="1101537" y="32366"/>
                  </a:lnTo>
                  <a:lnTo>
                    <a:pt x="1053426" y="20919"/>
                  </a:lnTo>
                  <a:lnTo>
                    <a:pt x="1004218" y="11882"/>
                  </a:lnTo>
                  <a:lnTo>
                    <a:pt x="954001" y="5332"/>
                  </a:lnTo>
                  <a:lnTo>
                    <a:pt x="902866" y="1346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8159" y="1755139"/>
              <a:ext cx="1741170" cy="1515110"/>
            </a:xfrm>
            <a:custGeom>
              <a:avLst/>
              <a:gdLst/>
              <a:ahLst/>
              <a:cxnLst/>
              <a:rect l="l" t="t" r="r" b="b"/>
              <a:pathLst>
                <a:path w="1741170" h="1515110">
                  <a:moveTo>
                    <a:pt x="914400" y="0"/>
                  </a:moveTo>
                  <a:lnTo>
                    <a:pt x="825500" y="0"/>
                  </a:lnTo>
                  <a:lnTo>
                    <a:pt x="781050" y="3809"/>
                  </a:lnTo>
                  <a:lnTo>
                    <a:pt x="737869" y="8889"/>
                  </a:lnTo>
                  <a:lnTo>
                    <a:pt x="694689" y="15239"/>
                  </a:lnTo>
                  <a:lnTo>
                    <a:pt x="652779" y="24129"/>
                  </a:lnTo>
                  <a:lnTo>
                    <a:pt x="612139" y="34289"/>
                  </a:lnTo>
                  <a:lnTo>
                    <a:pt x="571500" y="45719"/>
                  </a:lnTo>
                  <a:lnTo>
                    <a:pt x="532129" y="58419"/>
                  </a:lnTo>
                  <a:lnTo>
                    <a:pt x="455929" y="91439"/>
                  </a:lnTo>
                  <a:lnTo>
                    <a:pt x="420369" y="109219"/>
                  </a:lnTo>
                  <a:lnTo>
                    <a:pt x="383539" y="128269"/>
                  </a:lnTo>
                  <a:lnTo>
                    <a:pt x="350519" y="149859"/>
                  </a:lnTo>
                  <a:lnTo>
                    <a:pt x="317500" y="172719"/>
                  </a:lnTo>
                  <a:lnTo>
                    <a:pt x="285750" y="195579"/>
                  </a:lnTo>
                  <a:lnTo>
                    <a:pt x="255269" y="220979"/>
                  </a:lnTo>
                  <a:lnTo>
                    <a:pt x="199389" y="274319"/>
                  </a:lnTo>
                  <a:lnTo>
                    <a:pt x="148589" y="332739"/>
                  </a:lnTo>
                  <a:lnTo>
                    <a:pt x="105409" y="394969"/>
                  </a:lnTo>
                  <a:lnTo>
                    <a:pt x="85089" y="427989"/>
                  </a:lnTo>
                  <a:lnTo>
                    <a:pt x="53339" y="496569"/>
                  </a:lnTo>
                  <a:lnTo>
                    <a:pt x="39369" y="532129"/>
                  </a:lnTo>
                  <a:lnTo>
                    <a:pt x="17779" y="604519"/>
                  </a:lnTo>
                  <a:lnTo>
                    <a:pt x="10159" y="642619"/>
                  </a:lnTo>
                  <a:lnTo>
                    <a:pt x="3809" y="680719"/>
                  </a:lnTo>
                  <a:lnTo>
                    <a:pt x="1269" y="718819"/>
                  </a:lnTo>
                  <a:lnTo>
                    <a:pt x="0" y="758189"/>
                  </a:lnTo>
                  <a:lnTo>
                    <a:pt x="1269" y="797559"/>
                  </a:lnTo>
                  <a:lnTo>
                    <a:pt x="3809" y="835659"/>
                  </a:lnTo>
                  <a:lnTo>
                    <a:pt x="10159" y="873759"/>
                  </a:lnTo>
                  <a:lnTo>
                    <a:pt x="17779" y="911859"/>
                  </a:lnTo>
                  <a:lnTo>
                    <a:pt x="39369" y="984250"/>
                  </a:lnTo>
                  <a:lnTo>
                    <a:pt x="53339" y="1019809"/>
                  </a:lnTo>
                  <a:lnTo>
                    <a:pt x="86359" y="1087119"/>
                  </a:lnTo>
                  <a:lnTo>
                    <a:pt x="105409" y="1120139"/>
                  </a:lnTo>
                  <a:lnTo>
                    <a:pt x="127000" y="1151889"/>
                  </a:lnTo>
                  <a:lnTo>
                    <a:pt x="173989" y="1212850"/>
                  </a:lnTo>
                  <a:lnTo>
                    <a:pt x="227329" y="1268729"/>
                  </a:lnTo>
                  <a:lnTo>
                    <a:pt x="256539" y="1294129"/>
                  </a:lnTo>
                  <a:lnTo>
                    <a:pt x="287019" y="1319529"/>
                  </a:lnTo>
                  <a:lnTo>
                    <a:pt x="318769" y="1343659"/>
                  </a:lnTo>
                  <a:lnTo>
                    <a:pt x="350519" y="1365250"/>
                  </a:lnTo>
                  <a:lnTo>
                    <a:pt x="384810" y="1386839"/>
                  </a:lnTo>
                  <a:lnTo>
                    <a:pt x="420369" y="1405889"/>
                  </a:lnTo>
                  <a:lnTo>
                    <a:pt x="457200" y="1424939"/>
                  </a:lnTo>
                  <a:lnTo>
                    <a:pt x="494029" y="1441450"/>
                  </a:lnTo>
                  <a:lnTo>
                    <a:pt x="533400" y="1456689"/>
                  </a:lnTo>
                  <a:lnTo>
                    <a:pt x="612139" y="1482089"/>
                  </a:lnTo>
                  <a:lnTo>
                    <a:pt x="654050" y="1492250"/>
                  </a:lnTo>
                  <a:lnTo>
                    <a:pt x="695960" y="1499869"/>
                  </a:lnTo>
                  <a:lnTo>
                    <a:pt x="739139" y="1506219"/>
                  </a:lnTo>
                  <a:lnTo>
                    <a:pt x="782319" y="1511300"/>
                  </a:lnTo>
                  <a:lnTo>
                    <a:pt x="826769" y="1513839"/>
                  </a:lnTo>
                  <a:lnTo>
                    <a:pt x="871219" y="1515109"/>
                  </a:lnTo>
                  <a:lnTo>
                    <a:pt x="915669" y="1513839"/>
                  </a:lnTo>
                  <a:lnTo>
                    <a:pt x="960119" y="1511300"/>
                  </a:lnTo>
                  <a:lnTo>
                    <a:pt x="1003300" y="1506219"/>
                  </a:lnTo>
                  <a:lnTo>
                    <a:pt x="1045210" y="1499869"/>
                  </a:lnTo>
                  <a:lnTo>
                    <a:pt x="1088389" y="1490979"/>
                  </a:lnTo>
                  <a:lnTo>
                    <a:pt x="1129029" y="1480819"/>
                  </a:lnTo>
                  <a:lnTo>
                    <a:pt x="1142576" y="1477009"/>
                  </a:lnTo>
                  <a:lnTo>
                    <a:pt x="869950" y="1477009"/>
                  </a:lnTo>
                  <a:lnTo>
                    <a:pt x="826769" y="1475739"/>
                  </a:lnTo>
                  <a:lnTo>
                    <a:pt x="784860" y="1473200"/>
                  </a:lnTo>
                  <a:lnTo>
                    <a:pt x="742950" y="1468119"/>
                  </a:lnTo>
                  <a:lnTo>
                    <a:pt x="702310" y="1461769"/>
                  </a:lnTo>
                  <a:lnTo>
                    <a:pt x="661669" y="1454150"/>
                  </a:lnTo>
                  <a:lnTo>
                    <a:pt x="622300" y="1443989"/>
                  </a:lnTo>
                  <a:lnTo>
                    <a:pt x="582929" y="1432559"/>
                  </a:lnTo>
                  <a:lnTo>
                    <a:pt x="544829" y="1419859"/>
                  </a:lnTo>
                  <a:lnTo>
                    <a:pt x="508000" y="1405889"/>
                  </a:lnTo>
                  <a:lnTo>
                    <a:pt x="472439" y="1389379"/>
                  </a:lnTo>
                  <a:lnTo>
                    <a:pt x="436879" y="1371600"/>
                  </a:lnTo>
                  <a:lnTo>
                    <a:pt x="370839" y="1333500"/>
                  </a:lnTo>
                  <a:lnTo>
                    <a:pt x="339089" y="1311909"/>
                  </a:lnTo>
                  <a:lnTo>
                    <a:pt x="280669" y="1264919"/>
                  </a:lnTo>
                  <a:lnTo>
                    <a:pt x="227329" y="1214119"/>
                  </a:lnTo>
                  <a:lnTo>
                    <a:pt x="179069" y="1158239"/>
                  </a:lnTo>
                  <a:lnTo>
                    <a:pt x="137159" y="1098550"/>
                  </a:lnTo>
                  <a:lnTo>
                    <a:pt x="102869" y="1036319"/>
                  </a:lnTo>
                  <a:lnTo>
                    <a:pt x="74929" y="970279"/>
                  </a:lnTo>
                  <a:lnTo>
                    <a:pt x="54609" y="901700"/>
                  </a:lnTo>
                  <a:lnTo>
                    <a:pt x="41909" y="830579"/>
                  </a:lnTo>
                  <a:lnTo>
                    <a:pt x="38100" y="756919"/>
                  </a:lnTo>
                  <a:lnTo>
                    <a:pt x="39369" y="720089"/>
                  </a:lnTo>
                  <a:lnTo>
                    <a:pt x="46989" y="647700"/>
                  </a:lnTo>
                  <a:lnTo>
                    <a:pt x="63500" y="577850"/>
                  </a:lnTo>
                  <a:lnTo>
                    <a:pt x="87629" y="510539"/>
                  </a:lnTo>
                  <a:lnTo>
                    <a:pt x="119379" y="445769"/>
                  </a:lnTo>
                  <a:lnTo>
                    <a:pt x="157479" y="384809"/>
                  </a:lnTo>
                  <a:lnTo>
                    <a:pt x="203200" y="327659"/>
                  </a:lnTo>
                  <a:lnTo>
                    <a:pt x="254000" y="274319"/>
                  </a:lnTo>
                  <a:lnTo>
                    <a:pt x="309879" y="224789"/>
                  </a:lnTo>
                  <a:lnTo>
                    <a:pt x="403860" y="161289"/>
                  </a:lnTo>
                  <a:lnTo>
                    <a:pt x="438150" y="142239"/>
                  </a:lnTo>
                  <a:lnTo>
                    <a:pt x="509269" y="109219"/>
                  </a:lnTo>
                  <a:lnTo>
                    <a:pt x="546100" y="93979"/>
                  </a:lnTo>
                  <a:lnTo>
                    <a:pt x="584200" y="81279"/>
                  </a:lnTo>
                  <a:lnTo>
                    <a:pt x="622300" y="69850"/>
                  </a:lnTo>
                  <a:lnTo>
                    <a:pt x="702310" y="52069"/>
                  </a:lnTo>
                  <a:lnTo>
                    <a:pt x="744219" y="45719"/>
                  </a:lnTo>
                  <a:lnTo>
                    <a:pt x="786129" y="40639"/>
                  </a:lnTo>
                  <a:lnTo>
                    <a:pt x="871219" y="38100"/>
                  </a:lnTo>
                  <a:lnTo>
                    <a:pt x="1144778" y="38100"/>
                  </a:lnTo>
                  <a:lnTo>
                    <a:pt x="1129029" y="33019"/>
                  </a:lnTo>
                  <a:lnTo>
                    <a:pt x="1087119" y="22859"/>
                  </a:lnTo>
                  <a:lnTo>
                    <a:pt x="1002029" y="7619"/>
                  </a:lnTo>
                  <a:lnTo>
                    <a:pt x="914400" y="0"/>
                  </a:lnTo>
                  <a:close/>
                </a:path>
                <a:path w="1741170" h="1515110">
                  <a:moveTo>
                    <a:pt x="1144778" y="38100"/>
                  </a:moveTo>
                  <a:lnTo>
                    <a:pt x="871219" y="38100"/>
                  </a:lnTo>
                  <a:lnTo>
                    <a:pt x="914400" y="39369"/>
                  </a:lnTo>
                  <a:lnTo>
                    <a:pt x="956310" y="41909"/>
                  </a:lnTo>
                  <a:lnTo>
                    <a:pt x="998219" y="45719"/>
                  </a:lnTo>
                  <a:lnTo>
                    <a:pt x="1079500" y="60959"/>
                  </a:lnTo>
                  <a:lnTo>
                    <a:pt x="1120139" y="69850"/>
                  </a:lnTo>
                  <a:lnTo>
                    <a:pt x="1196339" y="95250"/>
                  </a:lnTo>
                  <a:lnTo>
                    <a:pt x="1233169" y="109219"/>
                  </a:lnTo>
                  <a:lnTo>
                    <a:pt x="1304289" y="142239"/>
                  </a:lnTo>
                  <a:lnTo>
                    <a:pt x="1337310" y="161289"/>
                  </a:lnTo>
                  <a:lnTo>
                    <a:pt x="1370329" y="181609"/>
                  </a:lnTo>
                  <a:lnTo>
                    <a:pt x="1402079" y="203200"/>
                  </a:lnTo>
                  <a:lnTo>
                    <a:pt x="1488439" y="274319"/>
                  </a:lnTo>
                  <a:lnTo>
                    <a:pt x="1539239" y="327659"/>
                  </a:lnTo>
                  <a:lnTo>
                    <a:pt x="1583689" y="386079"/>
                  </a:lnTo>
                  <a:lnTo>
                    <a:pt x="1621789" y="447039"/>
                  </a:lnTo>
                  <a:lnTo>
                    <a:pt x="1653539" y="511809"/>
                  </a:lnTo>
                  <a:lnTo>
                    <a:pt x="1677669" y="579119"/>
                  </a:lnTo>
                  <a:lnTo>
                    <a:pt x="1694179" y="648969"/>
                  </a:lnTo>
                  <a:lnTo>
                    <a:pt x="1703069" y="721359"/>
                  </a:lnTo>
                  <a:lnTo>
                    <a:pt x="1703069" y="795019"/>
                  </a:lnTo>
                  <a:lnTo>
                    <a:pt x="1694179" y="867409"/>
                  </a:lnTo>
                  <a:lnTo>
                    <a:pt x="1677669" y="937259"/>
                  </a:lnTo>
                  <a:lnTo>
                    <a:pt x="1653539" y="1004569"/>
                  </a:lnTo>
                  <a:lnTo>
                    <a:pt x="1621789" y="1069339"/>
                  </a:lnTo>
                  <a:lnTo>
                    <a:pt x="1583689" y="1130300"/>
                  </a:lnTo>
                  <a:lnTo>
                    <a:pt x="1539239" y="1187450"/>
                  </a:lnTo>
                  <a:lnTo>
                    <a:pt x="1488439" y="1240789"/>
                  </a:lnTo>
                  <a:lnTo>
                    <a:pt x="1431289" y="1290319"/>
                  </a:lnTo>
                  <a:lnTo>
                    <a:pt x="1370329" y="1333500"/>
                  </a:lnTo>
                  <a:lnTo>
                    <a:pt x="1337310" y="1353819"/>
                  </a:lnTo>
                  <a:lnTo>
                    <a:pt x="1303019" y="1372869"/>
                  </a:lnTo>
                  <a:lnTo>
                    <a:pt x="1231900" y="1405889"/>
                  </a:lnTo>
                  <a:lnTo>
                    <a:pt x="1195069" y="1419859"/>
                  </a:lnTo>
                  <a:lnTo>
                    <a:pt x="1156969" y="1433829"/>
                  </a:lnTo>
                  <a:lnTo>
                    <a:pt x="1079500" y="1454150"/>
                  </a:lnTo>
                  <a:lnTo>
                    <a:pt x="1038860" y="1463039"/>
                  </a:lnTo>
                  <a:lnTo>
                    <a:pt x="996950" y="1469389"/>
                  </a:lnTo>
                  <a:lnTo>
                    <a:pt x="956310" y="1473200"/>
                  </a:lnTo>
                  <a:lnTo>
                    <a:pt x="913129" y="1475739"/>
                  </a:lnTo>
                  <a:lnTo>
                    <a:pt x="869950" y="1477009"/>
                  </a:lnTo>
                  <a:lnTo>
                    <a:pt x="1142576" y="1477009"/>
                  </a:lnTo>
                  <a:lnTo>
                    <a:pt x="1209039" y="1455419"/>
                  </a:lnTo>
                  <a:lnTo>
                    <a:pt x="1248410" y="1440179"/>
                  </a:lnTo>
                  <a:lnTo>
                    <a:pt x="1285239" y="1423669"/>
                  </a:lnTo>
                  <a:lnTo>
                    <a:pt x="1322069" y="1405889"/>
                  </a:lnTo>
                  <a:lnTo>
                    <a:pt x="1356360" y="1386839"/>
                  </a:lnTo>
                  <a:lnTo>
                    <a:pt x="1390650" y="1365250"/>
                  </a:lnTo>
                  <a:lnTo>
                    <a:pt x="1423669" y="1342389"/>
                  </a:lnTo>
                  <a:lnTo>
                    <a:pt x="1455419" y="1319529"/>
                  </a:lnTo>
                  <a:lnTo>
                    <a:pt x="1485900" y="1294129"/>
                  </a:lnTo>
                  <a:lnTo>
                    <a:pt x="1515110" y="1267459"/>
                  </a:lnTo>
                  <a:lnTo>
                    <a:pt x="1568450" y="1211579"/>
                  </a:lnTo>
                  <a:lnTo>
                    <a:pt x="1615439" y="1150619"/>
                  </a:lnTo>
                  <a:lnTo>
                    <a:pt x="1656079" y="1085850"/>
                  </a:lnTo>
                  <a:lnTo>
                    <a:pt x="1687829" y="1018539"/>
                  </a:lnTo>
                  <a:lnTo>
                    <a:pt x="1703069" y="982979"/>
                  </a:lnTo>
                  <a:lnTo>
                    <a:pt x="1723389" y="910589"/>
                  </a:lnTo>
                  <a:lnTo>
                    <a:pt x="1731010" y="872489"/>
                  </a:lnTo>
                  <a:lnTo>
                    <a:pt x="1737360" y="834389"/>
                  </a:lnTo>
                  <a:lnTo>
                    <a:pt x="1741169" y="717550"/>
                  </a:lnTo>
                  <a:lnTo>
                    <a:pt x="1737360" y="679450"/>
                  </a:lnTo>
                  <a:lnTo>
                    <a:pt x="1731010" y="641350"/>
                  </a:lnTo>
                  <a:lnTo>
                    <a:pt x="1723389" y="603250"/>
                  </a:lnTo>
                  <a:lnTo>
                    <a:pt x="1701800" y="530859"/>
                  </a:lnTo>
                  <a:lnTo>
                    <a:pt x="1687829" y="495300"/>
                  </a:lnTo>
                  <a:lnTo>
                    <a:pt x="1654810" y="427989"/>
                  </a:lnTo>
                  <a:lnTo>
                    <a:pt x="1635760" y="394969"/>
                  </a:lnTo>
                  <a:lnTo>
                    <a:pt x="1614169" y="363219"/>
                  </a:lnTo>
                  <a:lnTo>
                    <a:pt x="1567179" y="302259"/>
                  </a:lnTo>
                  <a:lnTo>
                    <a:pt x="1513839" y="246379"/>
                  </a:lnTo>
                  <a:lnTo>
                    <a:pt x="1485900" y="219709"/>
                  </a:lnTo>
                  <a:lnTo>
                    <a:pt x="1455419" y="195579"/>
                  </a:lnTo>
                  <a:lnTo>
                    <a:pt x="1423669" y="171450"/>
                  </a:lnTo>
                  <a:lnTo>
                    <a:pt x="1390650" y="149859"/>
                  </a:lnTo>
                  <a:lnTo>
                    <a:pt x="1356360" y="128269"/>
                  </a:lnTo>
                  <a:lnTo>
                    <a:pt x="1320800" y="107950"/>
                  </a:lnTo>
                  <a:lnTo>
                    <a:pt x="1283969" y="90169"/>
                  </a:lnTo>
                  <a:lnTo>
                    <a:pt x="1247139" y="73659"/>
                  </a:lnTo>
                  <a:lnTo>
                    <a:pt x="1209039" y="58419"/>
                  </a:lnTo>
                  <a:lnTo>
                    <a:pt x="1168400" y="45719"/>
                  </a:lnTo>
                  <a:lnTo>
                    <a:pt x="1144778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58159" y="1755139"/>
              <a:ext cx="1741170" cy="1515110"/>
            </a:xfrm>
            <a:custGeom>
              <a:avLst/>
              <a:gdLst/>
              <a:ahLst/>
              <a:cxnLst/>
              <a:rect l="l" t="t" r="r" b="b"/>
              <a:pathLst>
                <a:path w="1741170" h="1515110">
                  <a:moveTo>
                    <a:pt x="0" y="758189"/>
                  </a:moveTo>
                  <a:lnTo>
                    <a:pt x="1269" y="718819"/>
                  </a:lnTo>
                  <a:lnTo>
                    <a:pt x="3809" y="680719"/>
                  </a:lnTo>
                  <a:lnTo>
                    <a:pt x="10159" y="642619"/>
                  </a:lnTo>
                  <a:lnTo>
                    <a:pt x="17779" y="604519"/>
                  </a:lnTo>
                  <a:lnTo>
                    <a:pt x="27939" y="567689"/>
                  </a:lnTo>
                  <a:lnTo>
                    <a:pt x="53339" y="496569"/>
                  </a:lnTo>
                  <a:lnTo>
                    <a:pt x="85089" y="427989"/>
                  </a:lnTo>
                  <a:lnTo>
                    <a:pt x="105409" y="394969"/>
                  </a:lnTo>
                  <a:lnTo>
                    <a:pt x="127000" y="363219"/>
                  </a:lnTo>
                  <a:lnTo>
                    <a:pt x="173989" y="303529"/>
                  </a:lnTo>
                  <a:lnTo>
                    <a:pt x="199389" y="274319"/>
                  </a:lnTo>
                  <a:lnTo>
                    <a:pt x="227329" y="247650"/>
                  </a:lnTo>
                  <a:lnTo>
                    <a:pt x="255269" y="220979"/>
                  </a:lnTo>
                  <a:lnTo>
                    <a:pt x="285750" y="195579"/>
                  </a:lnTo>
                  <a:lnTo>
                    <a:pt x="317500" y="172719"/>
                  </a:lnTo>
                  <a:lnTo>
                    <a:pt x="350519" y="149859"/>
                  </a:lnTo>
                  <a:lnTo>
                    <a:pt x="383539" y="128269"/>
                  </a:lnTo>
                  <a:lnTo>
                    <a:pt x="420369" y="109219"/>
                  </a:lnTo>
                  <a:lnTo>
                    <a:pt x="455929" y="91439"/>
                  </a:lnTo>
                  <a:lnTo>
                    <a:pt x="494029" y="74929"/>
                  </a:lnTo>
                  <a:lnTo>
                    <a:pt x="532129" y="58419"/>
                  </a:lnTo>
                  <a:lnTo>
                    <a:pt x="571500" y="45719"/>
                  </a:lnTo>
                  <a:lnTo>
                    <a:pt x="612139" y="34289"/>
                  </a:lnTo>
                  <a:lnTo>
                    <a:pt x="652779" y="24129"/>
                  </a:lnTo>
                  <a:lnTo>
                    <a:pt x="694689" y="15239"/>
                  </a:lnTo>
                  <a:lnTo>
                    <a:pt x="737869" y="8889"/>
                  </a:lnTo>
                  <a:lnTo>
                    <a:pt x="781050" y="3809"/>
                  </a:lnTo>
                  <a:lnTo>
                    <a:pt x="825500" y="0"/>
                  </a:lnTo>
                  <a:lnTo>
                    <a:pt x="869950" y="0"/>
                  </a:lnTo>
                  <a:lnTo>
                    <a:pt x="914400" y="0"/>
                  </a:lnTo>
                  <a:lnTo>
                    <a:pt x="958850" y="3809"/>
                  </a:lnTo>
                  <a:lnTo>
                    <a:pt x="1002029" y="7619"/>
                  </a:lnTo>
                  <a:lnTo>
                    <a:pt x="1045210" y="15239"/>
                  </a:lnTo>
                  <a:lnTo>
                    <a:pt x="1087119" y="22859"/>
                  </a:lnTo>
                  <a:lnTo>
                    <a:pt x="1129029" y="33019"/>
                  </a:lnTo>
                  <a:lnTo>
                    <a:pt x="1168400" y="45719"/>
                  </a:lnTo>
                  <a:lnTo>
                    <a:pt x="1209039" y="58419"/>
                  </a:lnTo>
                  <a:lnTo>
                    <a:pt x="1247139" y="73659"/>
                  </a:lnTo>
                  <a:lnTo>
                    <a:pt x="1283969" y="90169"/>
                  </a:lnTo>
                  <a:lnTo>
                    <a:pt x="1320800" y="107950"/>
                  </a:lnTo>
                  <a:lnTo>
                    <a:pt x="1356360" y="128269"/>
                  </a:lnTo>
                  <a:lnTo>
                    <a:pt x="1390650" y="149859"/>
                  </a:lnTo>
                  <a:lnTo>
                    <a:pt x="1423669" y="171450"/>
                  </a:lnTo>
                  <a:lnTo>
                    <a:pt x="1455419" y="195579"/>
                  </a:lnTo>
                  <a:lnTo>
                    <a:pt x="1485900" y="219709"/>
                  </a:lnTo>
                  <a:lnTo>
                    <a:pt x="1513839" y="246379"/>
                  </a:lnTo>
                  <a:lnTo>
                    <a:pt x="1541779" y="274319"/>
                  </a:lnTo>
                  <a:lnTo>
                    <a:pt x="1592579" y="332739"/>
                  </a:lnTo>
                  <a:lnTo>
                    <a:pt x="1635760" y="394969"/>
                  </a:lnTo>
                  <a:lnTo>
                    <a:pt x="1654810" y="427989"/>
                  </a:lnTo>
                  <a:lnTo>
                    <a:pt x="1687829" y="495300"/>
                  </a:lnTo>
                  <a:lnTo>
                    <a:pt x="1701800" y="530859"/>
                  </a:lnTo>
                  <a:lnTo>
                    <a:pt x="1723389" y="603250"/>
                  </a:lnTo>
                  <a:lnTo>
                    <a:pt x="1731010" y="641350"/>
                  </a:lnTo>
                  <a:lnTo>
                    <a:pt x="1737360" y="679450"/>
                  </a:lnTo>
                  <a:lnTo>
                    <a:pt x="1741169" y="717550"/>
                  </a:lnTo>
                  <a:lnTo>
                    <a:pt x="1741169" y="756919"/>
                  </a:lnTo>
                  <a:lnTo>
                    <a:pt x="1741169" y="796289"/>
                  </a:lnTo>
                  <a:lnTo>
                    <a:pt x="1737360" y="834389"/>
                  </a:lnTo>
                  <a:lnTo>
                    <a:pt x="1731010" y="872489"/>
                  </a:lnTo>
                  <a:lnTo>
                    <a:pt x="1723389" y="910589"/>
                  </a:lnTo>
                  <a:lnTo>
                    <a:pt x="1703069" y="982979"/>
                  </a:lnTo>
                  <a:lnTo>
                    <a:pt x="1687829" y="1018539"/>
                  </a:lnTo>
                  <a:lnTo>
                    <a:pt x="1656079" y="1085850"/>
                  </a:lnTo>
                  <a:lnTo>
                    <a:pt x="1635760" y="1118869"/>
                  </a:lnTo>
                  <a:lnTo>
                    <a:pt x="1592579" y="1182369"/>
                  </a:lnTo>
                  <a:lnTo>
                    <a:pt x="1541779" y="1239519"/>
                  </a:lnTo>
                  <a:lnTo>
                    <a:pt x="1515110" y="1267459"/>
                  </a:lnTo>
                  <a:lnTo>
                    <a:pt x="1485900" y="1294129"/>
                  </a:lnTo>
                  <a:lnTo>
                    <a:pt x="1455419" y="1319529"/>
                  </a:lnTo>
                  <a:lnTo>
                    <a:pt x="1423669" y="1342389"/>
                  </a:lnTo>
                  <a:lnTo>
                    <a:pt x="1390650" y="1365250"/>
                  </a:lnTo>
                  <a:lnTo>
                    <a:pt x="1356360" y="1386839"/>
                  </a:lnTo>
                  <a:lnTo>
                    <a:pt x="1322069" y="1405889"/>
                  </a:lnTo>
                  <a:lnTo>
                    <a:pt x="1285239" y="1423669"/>
                  </a:lnTo>
                  <a:lnTo>
                    <a:pt x="1248410" y="1440179"/>
                  </a:lnTo>
                  <a:lnTo>
                    <a:pt x="1209039" y="1455419"/>
                  </a:lnTo>
                  <a:lnTo>
                    <a:pt x="1169669" y="1469389"/>
                  </a:lnTo>
                  <a:lnTo>
                    <a:pt x="1129029" y="1480819"/>
                  </a:lnTo>
                  <a:lnTo>
                    <a:pt x="1088389" y="1490979"/>
                  </a:lnTo>
                  <a:lnTo>
                    <a:pt x="1045210" y="1499869"/>
                  </a:lnTo>
                  <a:lnTo>
                    <a:pt x="1003300" y="1506219"/>
                  </a:lnTo>
                  <a:lnTo>
                    <a:pt x="960119" y="1511300"/>
                  </a:lnTo>
                  <a:lnTo>
                    <a:pt x="915669" y="1513839"/>
                  </a:lnTo>
                  <a:lnTo>
                    <a:pt x="871219" y="1515109"/>
                  </a:lnTo>
                  <a:lnTo>
                    <a:pt x="826769" y="1513839"/>
                  </a:lnTo>
                  <a:lnTo>
                    <a:pt x="782319" y="1511300"/>
                  </a:lnTo>
                  <a:lnTo>
                    <a:pt x="739139" y="1506219"/>
                  </a:lnTo>
                  <a:lnTo>
                    <a:pt x="695960" y="1499869"/>
                  </a:lnTo>
                  <a:lnTo>
                    <a:pt x="654050" y="1492250"/>
                  </a:lnTo>
                  <a:lnTo>
                    <a:pt x="612139" y="1482089"/>
                  </a:lnTo>
                  <a:lnTo>
                    <a:pt x="572769" y="1469389"/>
                  </a:lnTo>
                  <a:lnTo>
                    <a:pt x="533400" y="1456689"/>
                  </a:lnTo>
                  <a:lnTo>
                    <a:pt x="494029" y="1441450"/>
                  </a:lnTo>
                  <a:lnTo>
                    <a:pt x="457200" y="1424939"/>
                  </a:lnTo>
                  <a:lnTo>
                    <a:pt x="420369" y="1405889"/>
                  </a:lnTo>
                  <a:lnTo>
                    <a:pt x="384810" y="1386839"/>
                  </a:lnTo>
                  <a:lnTo>
                    <a:pt x="350519" y="1365250"/>
                  </a:lnTo>
                  <a:lnTo>
                    <a:pt x="318769" y="1343659"/>
                  </a:lnTo>
                  <a:lnTo>
                    <a:pt x="287019" y="1319529"/>
                  </a:lnTo>
                  <a:lnTo>
                    <a:pt x="256539" y="1294129"/>
                  </a:lnTo>
                  <a:lnTo>
                    <a:pt x="227329" y="1268729"/>
                  </a:lnTo>
                  <a:lnTo>
                    <a:pt x="199389" y="1240789"/>
                  </a:lnTo>
                  <a:lnTo>
                    <a:pt x="149859" y="1182369"/>
                  </a:lnTo>
                  <a:lnTo>
                    <a:pt x="105409" y="1120139"/>
                  </a:lnTo>
                  <a:lnTo>
                    <a:pt x="86359" y="1087119"/>
                  </a:lnTo>
                  <a:lnTo>
                    <a:pt x="53339" y="1019809"/>
                  </a:lnTo>
                  <a:lnTo>
                    <a:pt x="39369" y="984250"/>
                  </a:lnTo>
                  <a:lnTo>
                    <a:pt x="27939" y="947419"/>
                  </a:lnTo>
                  <a:lnTo>
                    <a:pt x="10159" y="873759"/>
                  </a:lnTo>
                  <a:lnTo>
                    <a:pt x="3809" y="835659"/>
                  </a:lnTo>
                  <a:lnTo>
                    <a:pt x="1269" y="797559"/>
                  </a:lnTo>
                  <a:lnTo>
                    <a:pt x="0" y="758189"/>
                  </a:lnTo>
                  <a:close/>
                </a:path>
                <a:path w="1741170" h="1515110">
                  <a:moveTo>
                    <a:pt x="39369" y="793750"/>
                  </a:moveTo>
                  <a:lnTo>
                    <a:pt x="46989" y="866139"/>
                  </a:lnTo>
                  <a:lnTo>
                    <a:pt x="63500" y="935989"/>
                  </a:lnTo>
                  <a:lnTo>
                    <a:pt x="87629" y="1003300"/>
                  </a:lnTo>
                  <a:lnTo>
                    <a:pt x="119379" y="1068069"/>
                  </a:lnTo>
                  <a:lnTo>
                    <a:pt x="157479" y="1129029"/>
                  </a:lnTo>
                  <a:lnTo>
                    <a:pt x="201929" y="1186179"/>
                  </a:lnTo>
                  <a:lnTo>
                    <a:pt x="252729" y="1239519"/>
                  </a:lnTo>
                  <a:lnTo>
                    <a:pt x="309879" y="1289050"/>
                  </a:lnTo>
                  <a:lnTo>
                    <a:pt x="370839" y="1333500"/>
                  </a:lnTo>
                  <a:lnTo>
                    <a:pt x="403860" y="1353819"/>
                  </a:lnTo>
                  <a:lnTo>
                    <a:pt x="472439" y="1389379"/>
                  </a:lnTo>
                  <a:lnTo>
                    <a:pt x="508000" y="1405889"/>
                  </a:lnTo>
                  <a:lnTo>
                    <a:pt x="544829" y="1419859"/>
                  </a:lnTo>
                  <a:lnTo>
                    <a:pt x="582929" y="1432559"/>
                  </a:lnTo>
                  <a:lnTo>
                    <a:pt x="622300" y="1443989"/>
                  </a:lnTo>
                  <a:lnTo>
                    <a:pt x="661669" y="1454150"/>
                  </a:lnTo>
                  <a:lnTo>
                    <a:pt x="702310" y="1461769"/>
                  </a:lnTo>
                  <a:lnTo>
                    <a:pt x="742950" y="1468119"/>
                  </a:lnTo>
                  <a:lnTo>
                    <a:pt x="784860" y="1473200"/>
                  </a:lnTo>
                  <a:lnTo>
                    <a:pt x="826769" y="1475739"/>
                  </a:lnTo>
                  <a:lnTo>
                    <a:pt x="869950" y="1477009"/>
                  </a:lnTo>
                  <a:lnTo>
                    <a:pt x="913129" y="1475739"/>
                  </a:lnTo>
                  <a:lnTo>
                    <a:pt x="956310" y="1473200"/>
                  </a:lnTo>
                  <a:lnTo>
                    <a:pt x="996950" y="1469389"/>
                  </a:lnTo>
                  <a:lnTo>
                    <a:pt x="1038860" y="1463039"/>
                  </a:lnTo>
                  <a:lnTo>
                    <a:pt x="1079500" y="1454150"/>
                  </a:lnTo>
                  <a:lnTo>
                    <a:pt x="1118869" y="1443989"/>
                  </a:lnTo>
                  <a:lnTo>
                    <a:pt x="1156969" y="1433829"/>
                  </a:lnTo>
                  <a:lnTo>
                    <a:pt x="1195069" y="1419859"/>
                  </a:lnTo>
                  <a:lnTo>
                    <a:pt x="1231900" y="1405889"/>
                  </a:lnTo>
                  <a:lnTo>
                    <a:pt x="1268729" y="1389379"/>
                  </a:lnTo>
                  <a:lnTo>
                    <a:pt x="1337310" y="1353819"/>
                  </a:lnTo>
                  <a:lnTo>
                    <a:pt x="1370329" y="1333500"/>
                  </a:lnTo>
                  <a:lnTo>
                    <a:pt x="1431289" y="1290319"/>
                  </a:lnTo>
                  <a:lnTo>
                    <a:pt x="1488439" y="1240789"/>
                  </a:lnTo>
                  <a:lnTo>
                    <a:pt x="1513839" y="1214119"/>
                  </a:lnTo>
                  <a:lnTo>
                    <a:pt x="1539239" y="1187450"/>
                  </a:lnTo>
                  <a:lnTo>
                    <a:pt x="1562100" y="1159509"/>
                  </a:lnTo>
                  <a:lnTo>
                    <a:pt x="1583689" y="1130300"/>
                  </a:lnTo>
                  <a:lnTo>
                    <a:pt x="1602739" y="1099819"/>
                  </a:lnTo>
                  <a:lnTo>
                    <a:pt x="1621789" y="1069339"/>
                  </a:lnTo>
                  <a:lnTo>
                    <a:pt x="1653539" y="1004569"/>
                  </a:lnTo>
                  <a:lnTo>
                    <a:pt x="1677669" y="937259"/>
                  </a:lnTo>
                  <a:lnTo>
                    <a:pt x="1694179" y="867409"/>
                  </a:lnTo>
                  <a:lnTo>
                    <a:pt x="1703069" y="795019"/>
                  </a:lnTo>
                  <a:lnTo>
                    <a:pt x="1703069" y="758189"/>
                  </a:lnTo>
                  <a:lnTo>
                    <a:pt x="1703069" y="721359"/>
                  </a:lnTo>
                  <a:lnTo>
                    <a:pt x="1694179" y="648969"/>
                  </a:lnTo>
                  <a:lnTo>
                    <a:pt x="1677669" y="579119"/>
                  </a:lnTo>
                  <a:lnTo>
                    <a:pt x="1653539" y="511809"/>
                  </a:lnTo>
                  <a:lnTo>
                    <a:pt x="1621789" y="447039"/>
                  </a:lnTo>
                  <a:lnTo>
                    <a:pt x="1583689" y="386079"/>
                  </a:lnTo>
                  <a:lnTo>
                    <a:pt x="1539239" y="327659"/>
                  </a:lnTo>
                  <a:lnTo>
                    <a:pt x="1488439" y="274319"/>
                  </a:lnTo>
                  <a:lnTo>
                    <a:pt x="1460500" y="250189"/>
                  </a:lnTo>
                  <a:lnTo>
                    <a:pt x="1432560" y="226059"/>
                  </a:lnTo>
                  <a:lnTo>
                    <a:pt x="1370329" y="181609"/>
                  </a:lnTo>
                  <a:lnTo>
                    <a:pt x="1337310" y="161289"/>
                  </a:lnTo>
                  <a:lnTo>
                    <a:pt x="1304289" y="142239"/>
                  </a:lnTo>
                  <a:lnTo>
                    <a:pt x="1268729" y="125729"/>
                  </a:lnTo>
                  <a:lnTo>
                    <a:pt x="1233169" y="109219"/>
                  </a:lnTo>
                  <a:lnTo>
                    <a:pt x="1196339" y="95250"/>
                  </a:lnTo>
                  <a:lnTo>
                    <a:pt x="1158239" y="82550"/>
                  </a:lnTo>
                  <a:lnTo>
                    <a:pt x="1120139" y="69850"/>
                  </a:lnTo>
                  <a:lnTo>
                    <a:pt x="1079500" y="60959"/>
                  </a:lnTo>
                  <a:lnTo>
                    <a:pt x="1038860" y="53339"/>
                  </a:lnTo>
                  <a:lnTo>
                    <a:pt x="998219" y="45719"/>
                  </a:lnTo>
                  <a:lnTo>
                    <a:pt x="956310" y="41909"/>
                  </a:lnTo>
                  <a:lnTo>
                    <a:pt x="914400" y="39369"/>
                  </a:lnTo>
                  <a:lnTo>
                    <a:pt x="871219" y="38100"/>
                  </a:lnTo>
                  <a:lnTo>
                    <a:pt x="828039" y="39369"/>
                  </a:lnTo>
                  <a:lnTo>
                    <a:pt x="786129" y="40639"/>
                  </a:lnTo>
                  <a:lnTo>
                    <a:pt x="744219" y="45719"/>
                  </a:lnTo>
                  <a:lnTo>
                    <a:pt x="702310" y="52069"/>
                  </a:lnTo>
                  <a:lnTo>
                    <a:pt x="662939" y="60959"/>
                  </a:lnTo>
                  <a:lnTo>
                    <a:pt x="622300" y="69850"/>
                  </a:lnTo>
                  <a:lnTo>
                    <a:pt x="584200" y="81279"/>
                  </a:lnTo>
                  <a:lnTo>
                    <a:pt x="546100" y="93979"/>
                  </a:lnTo>
                  <a:lnTo>
                    <a:pt x="509269" y="109219"/>
                  </a:lnTo>
                  <a:lnTo>
                    <a:pt x="473710" y="125729"/>
                  </a:lnTo>
                  <a:lnTo>
                    <a:pt x="438150" y="142239"/>
                  </a:lnTo>
                  <a:lnTo>
                    <a:pt x="403860" y="161289"/>
                  </a:lnTo>
                  <a:lnTo>
                    <a:pt x="372110" y="181609"/>
                  </a:lnTo>
                  <a:lnTo>
                    <a:pt x="340360" y="201929"/>
                  </a:lnTo>
                  <a:lnTo>
                    <a:pt x="280669" y="248919"/>
                  </a:lnTo>
                  <a:lnTo>
                    <a:pt x="227329" y="300989"/>
                  </a:lnTo>
                  <a:lnTo>
                    <a:pt x="179069" y="355600"/>
                  </a:lnTo>
                  <a:lnTo>
                    <a:pt x="138429" y="415289"/>
                  </a:lnTo>
                  <a:lnTo>
                    <a:pt x="119379" y="445769"/>
                  </a:lnTo>
                  <a:lnTo>
                    <a:pt x="87629" y="510539"/>
                  </a:lnTo>
                  <a:lnTo>
                    <a:pt x="63500" y="577850"/>
                  </a:lnTo>
                  <a:lnTo>
                    <a:pt x="46989" y="647700"/>
                  </a:lnTo>
                  <a:lnTo>
                    <a:pt x="39369" y="720089"/>
                  </a:lnTo>
                  <a:lnTo>
                    <a:pt x="38100" y="756919"/>
                  </a:lnTo>
                  <a:lnTo>
                    <a:pt x="39369" y="793750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404870" y="1888490"/>
            <a:ext cx="1047750" cy="11620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200" spc="-5" b="1">
                <a:latin typeface="Calibri"/>
                <a:cs typeface="Calibri"/>
              </a:rPr>
              <a:t>STRUCTURE:</a:t>
            </a:r>
            <a:endParaRPr sz="1200">
              <a:latin typeface="Calibri"/>
              <a:cs typeface="Calibri"/>
            </a:endParaRPr>
          </a:p>
          <a:p>
            <a:pPr algn="ctr" marL="12700" marR="5080">
              <a:lnSpc>
                <a:spcPct val="91500"/>
              </a:lnSpc>
              <a:spcBef>
                <a:spcPts val="520"/>
              </a:spcBef>
            </a:pPr>
            <a:r>
              <a:rPr dirty="0" sz="1200" spc="-15">
                <a:latin typeface="Calibri"/>
                <a:cs typeface="Calibri"/>
              </a:rPr>
              <a:t>HAVE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LOGICAL  </a:t>
            </a:r>
            <a:r>
              <a:rPr dirty="0" sz="1200" spc="-5">
                <a:latin typeface="Calibri"/>
                <a:cs typeface="Calibri"/>
              </a:rPr>
              <a:t>ORDER.  </a:t>
            </a:r>
            <a:r>
              <a:rPr dirty="0" sz="1200" spc="-1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NT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N,  </a:t>
            </a:r>
            <a:r>
              <a:rPr dirty="0" sz="1200" spc="-5">
                <a:latin typeface="Calibri"/>
                <a:cs typeface="Calibri"/>
              </a:rPr>
              <a:t>CENTRAL IDEAS,  </a:t>
            </a:r>
            <a:r>
              <a:rPr dirty="0" sz="1200" spc="-10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30090" y="2566670"/>
            <a:ext cx="2048510" cy="1761489"/>
            <a:chOff x="4530090" y="2566670"/>
            <a:chExt cx="2048510" cy="1761489"/>
          </a:xfrm>
        </p:grpSpPr>
        <p:sp>
          <p:nvSpPr>
            <p:cNvPr id="21" name="object 21"/>
            <p:cNvSpPr/>
            <p:nvPr/>
          </p:nvSpPr>
          <p:spPr>
            <a:xfrm>
              <a:off x="4530090" y="3796030"/>
              <a:ext cx="488950" cy="532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73270" y="3817620"/>
              <a:ext cx="400050" cy="445770"/>
            </a:xfrm>
            <a:custGeom>
              <a:avLst/>
              <a:gdLst/>
              <a:ahLst/>
              <a:cxnLst/>
              <a:rect l="l" t="t" r="r" b="b"/>
              <a:pathLst>
                <a:path w="400050" h="445770">
                  <a:moveTo>
                    <a:pt x="52069" y="0"/>
                  </a:moveTo>
                  <a:lnTo>
                    <a:pt x="121919" y="86359"/>
                  </a:lnTo>
                  <a:lnTo>
                    <a:pt x="0" y="184150"/>
                  </a:lnTo>
                  <a:lnTo>
                    <a:pt x="208279" y="445769"/>
                  </a:lnTo>
                  <a:lnTo>
                    <a:pt x="330200" y="349250"/>
                  </a:lnTo>
                  <a:lnTo>
                    <a:pt x="400050" y="435609"/>
                  </a:lnTo>
                  <a:lnTo>
                    <a:pt x="347979" y="12065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49800" y="2566670"/>
              <a:ext cx="1828800" cy="16027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71110" y="2724150"/>
              <a:ext cx="1221739" cy="12217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12030" y="2608580"/>
              <a:ext cx="1703070" cy="1477010"/>
            </a:xfrm>
            <a:custGeom>
              <a:avLst/>
              <a:gdLst/>
              <a:ahLst/>
              <a:cxnLst/>
              <a:rect l="l" t="t" r="r" b="b"/>
              <a:pathLst>
                <a:path w="1703070" h="1477010">
                  <a:moveTo>
                    <a:pt x="852170" y="0"/>
                  </a:moveTo>
                  <a:lnTo>
                    <a:pt x="800203" y="1346"/>
                  </a:lnTo>
                  <a:lnTo>
                    <a:pt x="749068" y="5332"/>
                  </a:lnTo>
                  <a:lnTo>
                    <a:pt x="698851" y="11882"/>
                  </a:lnTo>
                  <a:lnTo>
                    <a:pt x="649643" y="20919"/>
                  </a:lnTo>
                  <a:lnTo>
                    <a:pt x="601532" y="32366"/>
                  </a:lnTo>
                  <a:lnTo>
                    <a:pt x="554606" y="46145"/>
                  </a:lnTo>
                  <a:lnTo>
                    <a:pt x="508954" y="62179"/>
                  </a:lnTo>
                  <a:lnTo>
                    <a:pt x="464665" y="80392"/>
                  </a:lnTo>
                  <a:lnTo>
                    <a:pt x="421828" y="100706"/>
                  </a:lnTo>
                  <a:lnTo>
                    <a:pt x="380530" y="123044"/>
                  </a:lnTo>
                  <a:lnTo>
                    <a:pt x="340861" y="147330"/>
                  </a:lnTo>
                  <a:lnTo>
                    <a:pt x="302909" y="173486"/>
                  </a:lnTo>
                  <a:lnTo>
                    <a:pt x="266764" y="201435"/>
                  </a:lnTo>
                  <a:lnTo>
                    <a:pt x="232513" y="231101"/>
                  </a:lnTo>
                  <a:lnTo>
                    <a:pt x="200245" y="262405"/>
                  </a:lnTo>
                  <a:lnTo>
                    <a:pt x="170049" y="295272"/>
                  </a:lnTo>
                  <a:lnTo>
                    <a:pt x="142014" y="329624"/>
                  </a:lnTo>
                  <a:lnTo>
                    <a:pt x="116228" y="365383"/>
                  </a:lnTo>
                  <a:lnTo>
                    <a:pt x="92780" y="402474"/>
                  </a:lnTo>
                  <a:lnTo>
                    <a:pt x="71759" y="440818"/>
                  </a:lnTo>
                  <a:lnTo>
                    <a:pt x="53252" y="480340"/>
                  </a:lnTo>
                  <a:lnTo>
                    <a:pt x="37350" y="520961"/>
                  </a:lnTo>
                  <a:lnTo>
                    <a:pt x="24140" y="562605"/>
                  </a:lnTo>
                  <a:lnTo>
                    <a:pt x="13712" y="605195"/>
                  </a:lnTo>
                  <a:lnTo>
                    <a:pt x="6153" y="648654"/>
                  </a:lnTo>
                  <a:lnTo>
                    <a:pt x="1553" y="692904"/>
                  </a:lnTo>
                  <a:lnTo>
                    <a:pt x="0" y="737870"/>
                  </a:lnTo>
                  <a:lnTo>
                    <a:pt x="1553" y="782970"/>
                  </a:lnTo>
                  <a:lnTo>
                    <a:pt x="6153" y="827347"/>
                  </a:lnTo>
                  <a:lnTo>
                    <a:pt x="13712" y="870922"/>
                  </a:lnTo>
                  <a:lnTo>
                    <a:pt x="24140" y="913618"/>
                  </a:lnTo>
                  <a:lnTo>
                    <a:pt x="37350" y="955361"/>
                  </a:lnTo>
                  <a:lnTo>
                    <a:pt x="53252" y="996071"/>
                  </a:lnTo>
                  <a:lnTo>
                    <a:pt x="71759" y="1035674"/>
                  </a:lnTo>
                  <a:lnTo>
                    <a:pt x="92780" y="1074093"/>
                  </a:lnTo>
                  <a:lnTo>
                    <a:pt x="116228" y="1111250"/>
                  </a:lnTo>
                  <a:lnTo>
                    <a:pt x="142014" y="1147068"/>
                  </a:lnTo>
                  <a:lnTo>
                    <a:pt x="170049" y="1181473"/>
                  </a:lnTo>
                  <a:lnTo>
                    <a:pt x="200245" y="1214386"/>
                  </a:lnTo>
                  <a:lnTo>
                    <a:pt x="232513" y="1245731"/>
                  </a:lnTo>
                  <a:lnTo>
                    <a:pt x="266764" y="1275432"/>
                  </a:lnTo>
                  <a:lnTo>
                    <a:pt x="302909" y="1303411"/>
                  </a:lnTo>
                  <a:lnTo>
                    <a:pt x="340861" y="1329593"/>
                  </a:lnTo>
                  <a:lnTo>
                    <a:pt x="380530" y="1353900"/>
                  </a:lnTo>
                  <a:lnTo>
                    <a:pt x="421828" y="1376256"/>
                  </a:lnTo>
                  <a:lnTo>
                    <a:pt x="464665" y="1396584"/>
                  </a:lnTo>
                  <a:lnTo>
                    <a:pt x="508954" y="1414808"/>
                  </a:lnTo>
                  <a:lnTo>
                    <a:pt x="554606" y="1430850"/>
                  </a:lnTo>
                  <a:lnTo>
                    <a:pt x="601532" y="1444635"/>
                  </a:lnTo>
                  <a:lnTo>
                    <a:pt x="649643" y="1456086"/>
                  </a:lnTo>
                  <a:lnTo>
                    <a:pt x="698851" y="1465125"/>
                  </a:lnTo>
                  <a:lnTo>
                    <a:pt x="749068" y="1471676"/>
                  </a:lnTo>
                  <a:lnTo>
                    <a:pt x="800203" y="1475663"/>
                  </a:lnTo>
                  <a:lnTo>
                    <a:pt x="852170" y="1477010"/>
                  </a:lnTo>
                  <a:lnTo>
                    <a:pt x="904000" y="1475663"/>
                  </a:lnTo>
                  <a:lnTo>
                    <a:pt x="955010" y="1471676"/>
                  </a:lnTo>
                  <a:lnTo>
                    <a:pt x="1005110" y="1465125"/>
                  </a:lnTo>
                  <a:lnTo>
                    <a:pt x="1054211" y="1456086"/>
                  </a:lnTo>
                  <a:lnTo>
                    <a:pt x="1102224" y="1444635"/>
                  </a:lnTo>
                  <a:lnTo>
                    <a:pt x="1149060" y="1430850"/>
                  </a:lnTo>
                  <a:lnTo>
                    <a:pt x="1194631" y="1414808"/>
                  </a:lnTo>
                  <a:lnTo>
                    <a:pt x="1238846" y="1396584"/>
                  </a:lnTo>
                  <a:lnTo>
                    <a:pt x="1281618" y="1376256"/>
                  </a:lnTo>
                  <a:lnTo>
                    <a:pt x="1322856" y="1353900"/>
                  </a:lnTo>
                  <a:lnTo>
                    <a:pt x="1362472" y="1329593"/>
                  </a:lnTo>
                  <a:lnTo>
                    <a:pt x="1400377" y="1303411"/>
                  </a:lnTo>
                  <a:lnTo>
                    <a:pt x="1436482" y="1275432"/>
                  </a:lnTo>
                  <a:lnTo>
                    <a:pt x="1470698" y="1245731"/>
                  </a:lnTo>
                  <a:lnTo>
                    <a:pt x="1502936" y="1214386"/>
                  </a:lnTo>
                  <a:lnTo>
                    <a:pt x="1533106" y="1181473"/>
                  </a:lnTo>
                  <a:lnTo>
                    <a:pt x="1561120" y="1147068"/>
                  </a:lnTo>
                  <a:lnTo>
                    <a:pt x="1586888" y="1111250"/>
                  </a:lnTo>
                  <a:lnTo>
                    <a:pt x="1610322" y="1074093"/>
                  </a:lnTo>
                  <a:lnTo>
                    <a:pt x="1631333" y="1035674"/>
                  </a:lnTo>
                  <a:lnTo>
                    <a:pt x="1649831" y="996071"/>
                  </a:lnTo>
                  <a:lnTo>
                    <a:pt x="1665727" y="955361"/>
                  </a:lnTo>
                  <a:lnTo>
                    <a:pt x="1678933" y="913618"/>
                  </a:lnTo>
                  <a:lnTo>
                    <a:pt x="1689359" y="870922"/>
                  </a:lnTo>
                  <a:lnTo>
                    <a:pt x="1696917" y="827347"/>
                  </a:lnTo>
                  <a:lnTo>
                    <a:pt x="1701516" y="782970"/>
                  </a:lnTo>
                  <a:lnTo>
                    <a:pt x="1703070" y="737870"/>
                  </a:lnTo>
                  <a:lnTo>
                    <a:pt x="1701516" y="692904"/>
                  </a:lnTo>
                  <a:lnTo>
                    <a:pt x="1696917" y="648654"/>
                  </a:lnTo>
                  <a:lnTo>
                    <a:pt x="1689359" y="605195"/>
                  </a:lnTo>
                  <a:lnTo>
                    <a:pt x="1678933" y="562605"/>
                  </a:lnTo>
                  <a:lnTo>
                    <a:pt x="1665727" y="520961"/>
                  </a:lnTo>
                  <a:lnTo>
                    <a:pt x="1649831" y="480340"/>
                  </a:lnTo>
                  <a:lnTo>
                    <a:pt x="1631333" y="440818"/>
                  </a:lnTo>
                  <a:lnTo>
                    <a:pt x="1610322" y="402474"/>
                  </a:lnTo>
                  <a:lnTo>
                    <a:pt x="1586888" y="365383"/>
                  </a:lnTo>
                  <a:lnTo>
                    <a:pt x="1561120" y="329624"/>
                  </a:lnTo>
                  <a:lnTo>
                    <a:pt x="1533106" y="295272"/>
                  </a:lnTo>
                  <a:lnTo>
                    <a:pt x="1502936" y="262405"/>
                  </a:lnTo>
                  <a:lnTo>
                    <a:pt x="1470698" y="231101"/>
                  </a:lnTo>
                  <a:lnTo>
                    <a:pt x="1436482" y="201435"/>
                  </a:lnTo>
                  <a:lnTo>
                    <a:pt x="1400377" y="173486"/>
                  </a:lnTo>
                  <a:lnTo>
                    <a:pt x="1362472" y="147330"/>
                  </a:lnTo>
                  <a:lnTo>
                    <a:pt x="1322856" y="123044"/>
                  </a:lnTo>
                  <a:lnTo>
                    <a:pt x="1281618" y="100706"/>
                  </a:lnTo>
                  <a:lnTo>
                    <a:pt x="1238846" y="80392"/>
                  </a:lnTo>
                  <a:lnTo>
                    <a:pt x="1194631" y="62179"/>
                  </a:lnTo>
                  <a:lnTo>
                    <a:pt x="1149060" y="46145"/>
                  </a:lnTo>
                  <a:lnTo>
                    <a:pt x="1102224" y="32366"/>
                  </a:lnTo>
                  <a:lnTo>
                    <a:pt x="1054211" y="20919"/>
                  </a:lnTo>
                  <a:lnTo>
                    <a:pt x="1005110" y="11882"/>
                  </a:lnTo>
                  <a:lnTo>
                    <a:pt x="955010" y="5332"/>
                  </a:lnTo>
                  <a:lnTo>
                    <a:pt x="904000" y="1346"/>
                  </a:lnTo>
                  <a:lnTo>
                    <a:pt x="85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2980" y="2589530"/>
              <a:ext cx="1741170" cy="1515110"/>
            </a:xfrm>
            <a:custGeom>
              <a:avLst/>
              <a:gdLst/>
              <a:ahLst/>
              <a:cxnLst/>
              <a:rect l="l" t="t" r="r" b="b"/>
              <a:pathLst>
                <a:path w="1741170" h="1515110">
                  <a:moveTo>
                    <a:pt x="869950" y="0"/>
                  </a:moveTo>
                  <a:lnTo>
                    <a:pt x="825500" y="1270"/>
                  </a:lnTo>
                  <a:lnTo>
                    <a:pt x="781050" y="3810"/>
                  </a:lnTo>
                  <a:lnTo>
                    <a:pt x="737870" y="7620"/>
                  </a:lnTo>
                  <a:lnTo>
                    <a:pt x="654050" y="22860"/>
                  </a:lnTo>
                  <a:lnTo>
                    <a:pt x="612140" y="33020"/>
                  </a:lnTo>
                  <a:lnTo>
                    <a:pt x="571500" y="45720"/>
                  </a:lnTo>
                  <a:lnTo>
                    <a:pt x="532130" y="58420"/>
                  </a:lnTo>
                  <a:lnTo>
                    <a:pt x="494030" y="73660"/>
                  </a:lnTo>
                  <a:lnTo>
                    <a:pt x="455930" y="90170"/>
                  </a:lnTo>
                  <a:lnTo>
                    <a:pt x="384810" y="128270"/>
                  </a:lnTo>
                  <a:lnTo>
                    <a:pt x="350520" y="149860"/>
                  </a:lnTo>
                  <a:lnTo>
                    <a:pt x="317500" y="171450"/>
                  </a:lnTo>
                  <a:lnTo>
                    <a:pt x="285750" y="195579"/>
                  </a:lnTo>
                  <a:lnTo>
                    <a:pt x="255270" y="220979"/>
                  </a:lnTo>
                  <a:lnTo>
                    <a:pt x="199390" y="274320"/>
                  </a:lnTo>
                  <a:lnTo>
                    <a:pt x="148590" y="332740"/>
                  </a:lnTo>
                  <a:lnTo>
                    <a:pt x="105410" y="394970"/>
                  </a:lnTo>
                  <a:lnTo>
                    <a:pt x="86360" y="427990"/>
                  </a:lnTo>
                  <a:lnTo>
                    <a:pt x="68580" y="462279"/>
                  </a:lnTo>
                  <a:lnTo>
                    <a:pt x="39370" y="532129"/>
                  </a:lnTo>
                  <a:lnTo>
                    <a:pt x="17780" y="604520"/>
                  </a:lnTo>
                  <a:lnTo>
                    <a:pt x="3810" y="679450"/>
                  </a:lnTo>
                  <a:lnTo>
                    <a:pt x="1270" y="718820"/>
                  </a:lnTo>
                  <a:lnTo>
                    <a:pt x="0" y="758190"/>
                  </a:lnTo>
                  <a:lnTo>
                    <a:pt x="1270" y="797560"/>
                  </a:lnTo>
                  <a:lnTo>
                    <a:pt x="3810" y="835660"/>
                  </a:lnTo>
                  <a:lnTo>
                    <a:pt x="10160" y="873760"/>
                  </a:lnTo>
                  <a:lnTo>
                    <a:pt x="27940" y="947420"/>
                  </a:lnTo>
                  <a:lnTo>
                    <a:pt x="39370" y="984250"/>
                  </a:lnTo>
                  <a:lnTo>
                    <a:pt x="68580" y="1054100"/>
                  </a:lnTo>
                  <a:lnTo>
                    <a:pt x="105410" y="1120140"/>
                  </a:lnTo>
                  <a:lnTo>
                    <a:pt x="127000" y="1151890"/>
                  </a:lnTo>
                  <a:lnTo>
                    <a:pt x="173990" y="1211580"/>
                  </a:lnTo>
                  <a:lnTo>
                    <a:pt x="200660" y="1240790"/>
                  </a:lnTo>
                  <a:lnTo>
                    <a:pt x="227330" y="1268730"/>
                  </a:lnTo>
                  <a:lnTo>
                    <a:pt x="256540" y="1294130"/>
                  </a:lnTo>
                  <a:lnTo>
                    <a:pt x="287020" y="1319530"/>
                  </a:lnTo>
                  <a:lnTo>
                    <a:pt x="318770" y="1343660"/>
                  </a:lnTo>
                  <a:lnTo>
                    <a:pt x="350520" y="1365250"/>
                  </a:lnTo>
                  <a:lnTo>
                    <a:pt x="384810" y="1386840"/>
                  </a:lnTo>
                  <a:lnTo>
                    <a:pt x="420370" y="1405890"/>
                  </a:lnTo>
                  <a:lnTo>
                    <a:pt x="457200" y="1423670"/>
                  </a:lnTo>
                  <a:lnTo>
                    <a:pt x="533400" y="1456690"/>
                  </a:lnTo>
                  <a:lnTo>
                    <a:pt x="572770" y="1469390"/>
                  </a:lnTo>
                  <a:lnTo>
                    <a:pt x="613410" y="1480820"/>
                  </a:lnTo>
                  <a:lnTo>
                    <a:pt x="654050" y="1490980"/>
                  </a:lnTo>
                  <a:lnTo>
                    <a:pt x="695960" y="1499870"/>
                  </a:lnTo>
                  <a:lnTo>
                    <a:pt x="739140" y="1506220"/>
                  </a:lnTo>
                  <a:lnTo>
                    <a:pt x="782320" y="1511300"/>
                  </a:lnTo>
                  <a:lnTo>
                    <a:pt x="826770" y="1513840"/>
                  </a:lnTo>
                  <a:lnTo>
                    <a:pt x="871220" y="1515110"/>
                  </a:lnTo>
                  <a:lnTo>
                    <a:pt x="915670" y="1513840"/>
                  </a:lnTo>
                  <a:lnTo>
                    <a:pt x="960120" y="1511300"/>
                  </a:lnTo>
                  <a:lnTo>
                    <a:pt x="1003300" y="1506220"/>
                  </a:lnTo>
                  <a:lnTo>
                    <a:pt x="1046480" y="1499870"/>
                  </a:lnTo>
                  <a:lnTo>
                    <a:pt x="1088390" y="1490980"/>
                  </a:lnTo>
                  <a:lnTo>
                    <a:pt x="1130300" y="1480820"/>
                  </a:lnTo>
                  <a:lnTo>
                    <a:pt x="1143423" y="1477010"/>
                  </a:lnTo>
                  <a:lnTo>
                    <a:pt x="869950" y="1477010"/>
                  </a:lnTo>
                  <a:lnTo>
                    <a:pt x="826770" y="1475740"/>
                  </a:lnTo>
                  <a:lnTo>
                    <a:pt x="784860" y="1473200"/>
                  </a:lnTo>
                  <a:lnTo>
                    <a:pt x="742950" y="1468120"/>
                  </a:lnTo>
                  <a:lnTo>
                    <a:pt x="702310" y="1461770"/>
                  </a:lnTo>
                  <a:lnTo>
                    <a:pt x="661670" y="1454150"/>
                  </a:lnTo>
                  <a:lnTo>
                    <a:pt x="622300" y="1443990"/>
                  </a:lnTo>
                  <a:lnTo>
                    <a:pt x="582930" y="1432560"/>
                  </a:lnTo>
                  <a:lnTo>
                    <a:pt x="544830" y="1419860"/>
                  </a:lnTo>
                  <a:lnTo>
                    <a:pt x="509270" y="1405890"/>
                  </a:lnTo>
                  <a:lnTo>
                    <a:pt x="472440" y="1389380"/>
                  </a:lnTo>
                  <a:lnTo>
                    <a:pt x="436880" y="1371600"/>
                  </a:lnTo>
                  <a:lnTo>
                    <a:pt x="370840" y="1333500"/>
                  </a:lnTo>
                  <a:lnTo>
                    <a:pt x="309880" y="1289050"/>
                  </a:lnTo>
                  <a:lnTo>
                    <a:pt x="252730" y="1239520"/>
                  </a:lnTo>
                  <a:lnTo>
                    <a:pt x="201930" y="1186180"/>
                  </a:lnTo>
                  <a:lnTo>
                    <a:pt x="157480" y="1129030"/>
                  </a:lnTo>
                  <a:lnTo>
                    <a:pt x="119380" y="1068070"/>
                  </a:lnTo>
                  <a:lnTo>
                    <a:pt x="87630" y="1003300"/>
                  </a:lnTo>
                  <a:lnTo>
                    <a:pt x="54610" y="901700"/>
                  </a:lnTo>
                  <a:lnTo>
                    <a:pt x="41910" y="830579"/>
                  </a:lnTo>
                  <a:lnTo>
                    <a:pt x="38100" y="756920"/>
                  </a:lnTo>
                  <a:lnTo>
                    <a:pt x="39370" y="720090"/>
                  </a:lnTo>
                  <a:lnTo>
                    <a:pt x="46990" y="647700"/>
                  </a:lnTo>
                  <a:lnTo>
                    <a:pt x="64770" y="577850"/>
                  </a:lnTo>
                  <a:lnTo>
                    <a:pt x="88900" y="510540"/>
                  </a:lnTo>
                  <a:lnTo>
                    <a:pt x="119380" y="445770"/>
                  </a:lnTo>
                  <a:lnTo>
                    <a:pt x="157480" y="384810"/>
                  </a:lnTo>
                  <a:lnTo>
                    <a:pt x="203200" y="327660"/>
                  </a:lnTo>
                  <a:lnTo>
                    <a:pt x="254000" y="274320"/>
                  </a:lnTo>
                  <a:lnTo>
                    <a:pt x="309880" y="224790"/>
                  </a:lnTo>
                  <a:lnTo>
                    <a:pt x="372110" y="181610"/>
                  </a:lnTo>
                  <a:lnTo>
                    <a:pt x="405130" y="161290"/>
                  </a:lnTo>
                  <a:lnTo>
                    <a:pt x="438150" y="142240"/>
                  </a:lnTo>
                  <a:lnTo>
                    <a:pt x="473710" y="124460"/>
                  </a:lnTo>
                  <a:lnTo>
                    <a:pt x="509270" y="109220"/>
                  </a:lnTo>
                  <a:lnTo>
                    <a:pt x="546100" y="93979"/>
                  </a:lnTo>
                  <a:lnTo>
                    <a:pt x="584200" y="81279"/>
                  </a:lnTo>
                  <a:lnTo>
                    <a:pt x="622300" y="69850"/>
                  </a:lnTo>
                  <a:lnTo>
                    <a:pt x="702310" y="52070"/>
                  </a:lnTo>
                  <a:lnTo>
                    <a:pt x="744220" y="45720"/>
                  </a:lnTo>
                  <a:lnTo>
                    <a:pt x="828040" y="38100"/>
                  </a:lnTo>
                  <a:lnTo>
                    <a:pt x="1146527" y="38100"/>
                  </a:lnTo>
                  <a:lnTo>
                    <a:pt x="1129030" y="33020"/>
                  </a:lnTo>
                  <a:lnTo>
                    <a:pt x="1087120" y="22860"/>
                  </a:lnTo>
                  <a:lnTo>
                    <a:pt x="1002030" y="7620"/>
                  </a:lnTo>
                  <a:lnTo>
                    <a:pt x="958850" y="3810"/>
                  </a:lnTo>
                  <a:lnTo>
                    <a:pt x="915670" y="1270"/>
                  </a:lnTo>
                  <a:lnTo>
                    <a:pt x="869950" y="0"/>
                  </a:lnTo>
                  <a:close/>
                </a:path>
                <a:path w="1741170" h="1515110">
                  <a:moveTo>
                    <a:pt x="1146527" y="38100"/>
                  </a:moveTo>
                  <a:lnTo>
                    <a:pt x="914400" y="38100"/>
                  </a:lnTo>
                  <a:lnTo>
                    <a:pt x="998220" y="45720"/>
                  </a:lnTo>
                  <a:lnTo>
                    <a:pt x="1038860" y="52070"/>
                  </a:lnTo>
                  <a:lnTo>
                    <a:pt x="1079500" y="60960"/>
                  </a:lnTo>
                  <a:lnTo>
                    <a:pt x="1120140" y="71120"/>
                  </a:lnTo>
                  <a:lnTo>
                    <a:pt x="1158240" y="81279"/>
                  </a:lnTo>
                  <a:lnTo>
                    <a:pt x="1196340" y="95250"/>
                  </a:lnTo>
                  <a:lnTo>
                    <a:pt x="1233170" y="109220"/>
                  </a:lnTo>
                  <a:lnTo>
                    <a:pt x="1304290" y="142240"/>
                  </a:lnTo>
                  <a:lnTo>
                    <a:pt x="1337310" y="161290"/>
                  </a:lnTo>
                  <a:lnTo>
                    <a:pt x="1370330" y="181610"/>
                  </a:lnTo>
                  <a:lnTo>
                    <a:pt x="1402080" y="203200"/>
                  </a:lnTo>
                  <a:lnTo>
                    <a:pt x="1432560" y="226060"/>
                  </a:lnTo>
                  <a:lnTo>
                    <a:pt x="1488440" y="274320"/>
                  </a:lnTo>
                  <a:lnTo>
                    <a:pt x="1539240" y="327660"/>
                  </a:lnTo>
                  <a:lnTo>
                    <a:pt x="1583690" y="386079"/>
                  </a:lnTo>
                  <a:lnTo>
                    <a:pt x="1621790" y="447040"/>
                  </a:lnTo>
                  <a:lnTo>
                    <a:pt x="1653540" y="510540"/>
                  </a:lnTo>
                  <a:lnTo>
                    <a:pt x="1677670" y="577850"/>
                  </a:lnTo>
                  <a:lnTo>
                    <a:pt x="1694180" y="648970"/>
                  </a:lnTo>
                  <a:lnTo>
                    <a:pt x="1703070" y="721360"/>
                  </a:lnTo>
                  <a:lnTo>
                    <a:pt x="1703070" y="795020"/>
                  </a:lnTo>
                  <a:lnTo>
                    <a:pt x="1694180" y="867410"/>
                  </a:lnTo>
                  <a:lnTo>
                    <a:pt x="1677670" y="937260"/>
                  </a:lnTo>
                  <a:lnTo>
                    <a:pt x="1653540" y="1004570"/>
                  </a:lnTo>
                  <a:lnTo>
                    <a:pt x="1621790" y="1069340"/>
                  </a:lnTo>
                  <a:lnTo>
                    <a:pt x="1583690" y="1129030"/>
                  </a:lnTo>
                  <a:lnTo>
                    <a:pt x="1539240" y="1187450"/>
                  </a:lnTo>
                  <a:lnTo>
                    <a:pt x="1488440" y="1240790"/>
                  </a:lnTo>
                  <a:lnTo>
                    <a:pt x="1431290" y="1289050"/>
                  </a:lnTo>
                  <a:lnTo>
                    <a:pt x="1400810" y="1311910"/>
                  </a:lnTo>
                  <a:lnTo>
                    <a:pt x="1337310" y="1353820"/>
                  </a:lnTo>
                  <a:lnTo>
                    <a:pt x="1303020" y="1372870"/>
                  </a:lnTo>
                  <a:lnTo>
                    <a:pt x="1231900" y="1405890"/>
                  </a:lnTo>
                  <a:lnTo>
                    <a:pt x="1195070" y="1419860"/>
                  </a:lnTo>
                  <a:lnTo>
                    <a:pt x="1158240" y="1432560"/>
                  </a:lnTo>
                  <a:lnTo>
                    <a:pt x="1118870" y="1443990"/>
                  </a:lnTo>
                  <a:lnTo>
                    <a:pt x="1079500" y="1454150"/>
                  </a:lnTo>
                  <a:lnTo>
                    <a:pt x="1038860" y="1461770"/>
                  </a:lnTo>
                  <a:lnTo>
                    <a:pt x="998220" y="1468120"/>
                  </a:lnTo>
                  <a:lnTo>
                    <a:pt x="956310" y="1473200"/>
                  </a:lnTo>
                  <a:lnTo>
                    <a:pt x="913130" y="1475740"/>
                  </a:lnTo>
                  <a:lnTo>
                    <a:pt x="869950" y="1477010"/>
                  </a:lnTo>
                  <a:lnTo>
                    <a:pt x="1143423" y="1477010"/>
                  </a:lnTo>
                  <a:lnTo>
                    <a:pt x="1209040" y="1455420"/>
                  </a:lnTo>
                  <a:lnTo>
                    <a:pt x="1248410" y="1440180"/>
                  </a:lnTo>
                  <a:lnTo>
                    <a:pt x="1285240" y="1423670"/>
                  </a:lnTo>
                  <a:lnTo>
                    <a:pt x="1322070" y="1405890"/>
                  </a:lnTo>
                  <a:lnTo>
                    <a:pt x="1390650" y="1365250"/>
                  </a:lnTo>
                  <a:lnTo>
                    <a:pt x="1423670" y="1342390"/>
                  </a:lnTo>
                  <a:lnTo>
                    <a:pt x="1455420" y="1318260"/>
                  </a:lnTo>
                  <a:lnTo>
                    <a:pt x="1485900" y="1294130"/>
                  </a:lnTo>
                  <a:lnTo>
                    <a:pt x="1515110" y="1267460"/>
                  </a:lnTo>
                  <a:lnTo>
                    <a:pt x="1568450" y="1211580"/>
                  </a:lnTo>
                  <a:lnTo>
                    <a:pt x="1592580" y="1181100"/>
                  </a:lnTo>
                  <a:lnTo>
                    <a:pt x="1637030" y="1118870"/>
                  </a:lnTo>
                  <a:lnTo>
                    <a:pt x="1656080" y="1085850"/>
                  </a:lnTo>
                  <a:lnTo>
                    <a:pt x="1689100" y="1018540"/>
                  </a:lnTo>
                  <a:lnTo>
                    <a:pt x="1703070" y="982980"/>
                  </a:lnTo>
                  <a:lnTo>
                    <a:pt x="1714500" y="946150"/>
                  </a:lnTo>
                  <a:lnTo>
                    <a:pt x="1732279" y="872490"/>
                  </a:lnTo>
                  <a:lnTo>
                    <a:pt x="1737360" y="834390"/>
                  </a:lnTo>
                  <a:lnTo>
                    <a:pt x="1741170" y="717550"/>
                  </a:lnTo>
                  <a:lnTo>
                    <a:pt x="1737360" y="679450"/>
                  </a:lnTo>
                  <a:lnTo>
                    <a:pt x="1732279" y="641350"/>
                  </a:lnTo>
                  <a:lnTo>
                    <a:pt x="1723390" y="603250"/>
                  </a:lnTo>
                  <a:lnTo>
                    <a:pt x="1703070" y="530860"/>
                  </a:lnTo>
                  <a:lnTo>
                    <a:pt x="1687830" y="495300"/>
                  </a:lnTo>
                  <a:lnTo>
                    <a:pt x="1654810" y="426720"/>
                  </a:lnTo>
                  <a:lnTo>
                    <a:pt x="1614170" y="363220"/>
                  </a:lnTo>
                  <a:lnTo>
                    <a:pt x="1568450" y="302260"/>
                  </a:lnTo>
                  <a:lnTo>
                    <a:pt x="1541780" y="274320"/>
                  </a:lnTo>
                  <a:lnTo>
                    <a:pt x="1513840" y="246379"/>
                  </a:lnTo>
                  <a:lnTo>
                    <a:pt x="1485900" y="219710"/>
                  </a:lnTo>
                  <a:lnTo>
                    <a:pt x="1455420" y="195579"/>
                  </a:lnTo>
                  <a:lnTo>
                    <a:pt x="1423670" y="171450"/>
                  </a:lnTo>
                  <a:lnTo>
                    <a:pt x="1390650" y="148590"/>
                  </a:lnTo>
                  <a:lnTo>
                    <a:pt x="1356360" y="128270"/>
                  </a:lnTo>
                  <a:lnTo>
                    <a:pt x="1320800" y="107950"/>
                  </a:lnTo>
                  <a:lnTo>
                    <a:pt x="1285240" y="90170"/>
                  </a:lnTo>
                  <a:lnTo>
                    <a:pt x="1247140" y="73660"/>
                  </a:lnTo>
                  <a:lnTo>
                    <a:pt x="1209040" y="58420"/>
                  </a:lnTo>
                  <a:lnTo>
                    <a:pt x="1168400" y="44450"/>
                  </a:lnTo>
                  <a:lnTo>
                    <a:pt x="1146527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2980" y="2589530"/>
              <a:ext cx="1741170" cy="1515110"/>
            </a:xfrm>
            <a:custGeom>
              <a:avLst/>
              <a:gdLst/>
              <a:ahLst/>
              <a:cxnLst/>
              <a:rect l="l" t="t" r="r" b="b"/>
              <a:pathLst>
                <a:path w="1741170" h="1515110">
                  <a:moveTo>
                    <a:pt x="0" y="758190"/>
                  </a:moveTo>
                  <a:lnTo>
                    <a:pt x="1270" y="718820"/>
                  </a:lnTo>
                  <a:lnTo>
                    <a:pt x="3810" y="679450"/>
                  </a:lnTo>
                  <a:lnTo>
                    <a:pt x="10160" y="641350"/>
                  </a:lnTo>
                  <a:lnTo>
                    <a:pt x="27940" y="567690"/>
                  </a:lnTo>
                  <a:lnTo>
                    <a:pt x="53340" y="496570"/>
                  </a:lnTo>
                  <a:lnTo>
                    <a:pt x="86360" y="427990"/>
                  </a:lnTo>
                  <a:lnTo>
                    <a:pt x="105410" y="394970"/>
                  </a:lnTo>
                  <a:lnTo>
                    <a:pt x="127000" y="363220"/>
                  </a:lnTo>
                  <a:lnTo>
                    <a:pt x="173990" y="303529"/>
                  </a:lnTo>
                  <a:lnTo>
                    <a:pt x="199390" y="274320"/>
                  </a:lnTo>
                  <a:lnTo>
                    <a:pt x="227330" y="247650"/>
                  </a:lnTo>
                  <a:lnTo>
                    <a:pt x="255270" y="220979"/>
                  </a:lnTo>
                  <a:lnTo>
                    <a:pt x="285750" y="195579"/>
                  </a:lnTo>
                  <a:lnTo>
                    <a:pt x="317500" y="171450"/>
                  </a:lnTo>
                  <a:lnTo>
                    <a:pt x="350520" y="149860"/>
                  </a:lnTo>
                  <a:lnTo>
                    <a:pt x="384810" y="128270"/>
                  </a:lnTo>
                  <a:lnTo>
                    <a:pt x="420370" y="109220"/>
                  </a:lnTo>
                  <a:lnTo>
                    <a:pt x="455930" y="90170"/>
                  </a:lnTo>
                  <a:lnTo>
                    <a:pt x="494030" y="73660"/>
                  </a:lnTo>
                  <a:lnTo>
                    <a:pt x="532130" y="58420"/>
                  </a:lnTo>
                  <a:lnTo>
                    <a:pt x="571500" y="45720"/>
                  </a:lnTo>
                  <a:lnTo>
                    <a:pt x="612140" y="33020"/>
                  </a:lnTo>
                  <a:lnTo>
                    <a:pt x="654050" y="22860"/>
                  </a:lnTo>
                  <a:lnTo>
                    <a:pt x="695960" y="15240"/>
                  </a:lnTo>
                  <a:lnTo>
                    <a:pt x="737870" y="7620"/>
                  </a:lnTo>
                  <a:lnTo>
                    <a:pt x="781050" y="3810"/>
                  </a:lnTo>
                  <a:lnTo>
                    <a:pt x="825500" y="1270"/>
                  </a:lnTo>
                  <a:lnTo>
                    <a:pt x="869950" y="0"/>
                  </a:lnTo>
                  <a:lnTo>
                    <a:pt x="915670" y="1270"/>
                  </a:lnTo>
                  <a:lnTo>
                    <a:pt x="958850" y="3810"/>
                  </a:lnTo>
                  <a:lnTo>
                    <a:pt x="1002030" y="7620"/>
                  </a:lnTo>
                  <a:lnTo>
                    <a:pt x="1045210" y="15240"/>
                  </a:lnTo>
                  <a:lnTo>
                    <a:pt x="1087120" y="22860"/>
                  </a:lnTo>
                  <a:lnTo>
                    <a:pt x="1129030" y="33020"/>
                  </a:lnTo>
                  <a:lnTo>
                    <a:pt x="1168400" y="44450"/>
                  </a:lnTo>
                  <a:lnTo>
                    <a:pt x="1209040" y="58420"/>
                  </a:lnTo>
                  <a:lnTo>
                    <a:pt x="1247140" y="73660"/>
                  </a:lnTo>
                  <a:lnTo>
                    <a:pt x="1285240" y="90170"/>
                  </a:lnTo>
                  <a:lnTo>
                    <a:pt x="1320800" y="107950"/>
                  </a:lnTo>
                  <a:lnTo>
                    <a:pt x="1356360" y="128270"/>
                  </a:lnTo>
                  <a:lnTo>
                    <a:pt x="1390650" y="148590"/>
                  </a:lnTo>
                  <a:lnTo>
                    <a:pt x="1423670" y="171450"/>
                  </a:lnTo>
                  <a:lnTo>
                    <a:pt x="1455420" y="195579"/>
                  </a:lnTo>
                  <a:lnTo>
                    <a:pt x="1485900" y="219710"/>
                  </a:lnTo>
                  <a:lnTo>
                    <a:pt x="1513840" y="246379"/>
                  </a:lnTo>
                  <a:lnTo>
                    <a:pt x="1541780" y="274320"/>
                  </a:lnTo>
                  <a:lnTo>
                    <a:pt x="1568450" y="302260"/>
                  </a:lnTo>
                  <a:lnTo>
                    <a:pt x="1592580" y="332740"/>
                  </a:lnTo>
                  <a:lnTo>
                    <a:pt x="1635760" y="394970"/>
                  </a:lnTo>
                  <a:lnTo>
                    <a:pt x="1672590" y="461010"/>
                  </a:lnTo>
                  <a:lnTo>
                    <a:pt x="1703070" y="530860"/>
                  </a:lnTo>
                  <a:lnTo>
                    <a:pt x="1723390" y="603250"/>
                  </a:lnTo>
                  <a:lnTo>
                    <a:pt x="1732279" y="641350"/>
                  </a:lnTo>
                  <a:lnTo>
                    <a:pt x="1737360" y="679450"/>
                  </a:lnTo>
                  <a:lnTo>
                    <a:pt x="1741170" y="717550"/>
                  </a:lnTo>
                  <a:lnTo>
                    <a:pt x="1741170" y="756920"/>
                  </a:lnTo>
                  <a:lnTo>
                    <a:pt x="1741170" y="796290"/>
                  </a:lnTo>
                  <a:lnTo>
                    <a:pt x="1737360" y="834390"/>
                  </a:lnTo>
                  <a:lnTo>
                    <a:pt x="1732279" y="872490"/>
                  </a:lnTo>
                  <a:lnTo>
                    <a:pt x="1724660" y="910590"/>
                  </a:lnTo>
                  <a:lnTo>
                    <a:pt x="1703070" y="982980"/>
                  </a:lnTo>
                  <a:lnTo>
                    <a:pt x="1689100" y="1018540"/>
                  </a:lnTo>
                  <a:lnTo>
                    <a:pt x="1656080" y="1085850"/>
                  </a:lnTo>
                  <a:lnTo>
                    <a:pt x="1637030" y="1118870"/>
                  </a:lnTo>
                  <a:lnTo>
                    <a:pt x="1615440" y="1150620"/>
                  </a:lnTo>
                  <a:lnTo>
                    <a:pt x="1568450" y="1211580"/>
                  </a:lnTo>
                  <a:lnTo>
                    <a:pt x="1541780" y="1239520"/>
                  </a:lnTo>
                  <a:lnTo>
                    <a:pt x="1515110" y="1267460"/>
                  </a:lnTo>
                  <a:lnTo>
                    <a:pt x="1485900" y="1294130"/>
                  </a:lnTo>
                  <a:lnTo>
                    <a:pt x="1455420" y="1318260"/>
                  </a:lnTo>
                  <a:lnTo>
                    <a:pt x="1423670" y="1342390"/>
                  </a:lnTo>
                  <a:lnTo>
                    <a:pt x="1390650" y="1365250"/>
                  </a:lnTo>
                  <a:lnTo>
                    <a:pt x="1356360" y="1385570"/>
                  </a:lnTo>
                  <a:lnTo>
                    <a:pt x="1322070" y="1405890"/>
                  </a:lnTo>
                  <a:lnTo>
                    <a:pt x="1285240" y="1423670"/>
                  </a:lnTo>
                  <a:lnTo>
                    <a:pt x="1248410" y="1440180"/>
                  </a:lnTo>
                  <a:lnTo>
                    <a:pt x="1209040" y="1455420"/>
                  </a:lnTo>
                  <a:lnTo>
                    <a:pt x="1169670" y="1469390"/>
                  </a:lnTo>
                  <a:lnTo>
                    <a:pt x="1130300" y="1480820"/>
                  </a:lnTo>
                  <a:lnTo>
                    <a:pt x="1088390" y="1490980"/>
                  </a:lnTo>
                  <a:lnTo>
                    <a:pt x="1046480" y="1499870"/>
                  </a:lnTo>
                  <a:lnTo>
                    <a:pt x="1003300" y="1506220"/>
                  </a:lnTo>
                  <a:lnTo>
                    <a:pt x="960120" y="1511300"/>
                  </a:lnTo>
                  <a:lnTo>
                    <a:pt x="915670" y="1513840"/>
                  </a:lnTo>
                  <a:lnTo>
                    <a:pt x="871220" y="1515110"/>
                  </a:lnTo>
                  <a:lnTo>
                    <a:pt x="826770" y="1513840"/>
                  </a:lnTo>
                  <a:lnTo>
                    <a:pt x="782320" y="1511300"/>
                  </a:lnTo>
                  <a:lnTo>
                    <a:pt x="739140" y="1506220"/>
                  </a:lnTo>
                  <a:lnTo>
                    <a:pt x="695960" y="1499870"/>
                  </a:lnTo>
                  <a:lnTo>
                    <a:pt x="654050" y="1490980"/>
                  </a:lnTo>
                  <a:lnTo>
                    <a:pt x="613410" y="1480820"/>
                  </a:lnTo>
                  <a:lnTo>
                    <a:pt x="572770" y="1469390"/>
                  </a:lnTo>
                  <a:lnTo>
                    <a:pt x="533400" y="1456690"/>
                  </a:lnTo>
                  <a:lnTo>
                    <a:pt x="495300" y="1440180"/>
                  </a:lnTo>
                  <a:lnTo>
                    <a:pt x="457200" y="1423670"/>
                  </a:lnTo>
                  <a:lnTo>
                    <a:pt x="420370" y="1405890"/>
                  </a:lnTo>
                  <a:lnTo>
                    <a:pt x="384810" y="1386840"/>
                  </a:lnTo>
                  <a:lnTo>
                    <a:pt x="350520" y="1365250"/>
                  </a:lnTo>
                  <a:lnTo>
                    <a:pt x="318770" y="1343660"/>
                  </a:lnTo>
                  <a:lnTo>
                    <a:pt x="287020" y="1319530"/>
                  </a:lnTo>
                  <a:lnTo>
                    <a:pt x="256540" y="1294130"/>
                  </a:lnTo>
                  <a:lnTo>
                    <a:pt x="227330" y="1268730"/>
                  </a:lnTo>
                  <a:lnTo>
                    <a:pt x="200660" y="1240790"/>
                  </a:lnTo>
                  <a:lnTo>
                    <a:pt x="173990" y="1211580"/>
                  </a:lnTo>
                  <a:lnTo>
                    <a:pt x="127000" y="1151890"/>
                  </a:lnTo>
                  <a:lnTo>
                    <a:pt x="105410" y="1120140"/>
                  </a:lnTo>
                  <a:lnTo>
                    <a:pt x="86360" y="1087120"/>
                  </a:lnTo>
                  <a:lnTo>
                    <a:pt x="53340" y="1018540"/>
                  </a:lnTo>
                  <a:lnTo>
                    <a:pt x="27940" y="947420"/>
                  </a:lnTo>
                  <a:lnTo>
                    <a:pt x="17780" y="910590"/>
                  </a:lnTo>
                  <a:lnTo>
                    <a:pt x="3810" y="835660"/>
                  </a:lnTo>
                  <a:lnTo>
                    <a:pt x="1270" y="797560"/>
                  </a:lnTo>
                  <a:lnTo>
                    <a:pt x="0" y="758190"/>
                  </a:lnTo>
                  <a:close/>
                </a:path>
                <a:path w="1741170" h="1515110">
                  <a:moveTo>
                    <a:pt x="39370" y="793750"/>
                  </a:moveTo>
                  <a:lnTo>
                    <a:pt x="46990" y="866140"/>
                  </a:lnTo>
                  <a:lnTo>
                    <a:pt x="64770" y="935990"/>
                  </a:lnTo>
                  <a:lnTo>
                    <a:pt x="87630" y="1003300"/>
                  </a:lnTo>
                  <a:lnTo>
                    <a:pt x="119380" y="1068070"/>
                  </a:lnTo>
                  <a:lnTo>
                    <a:pt x="157480" y="1129030"/>
                  </a:lnTo>
                  <a:lnTo>
                    <a:pt x="201930" y="1186180"/>
                  </a:lnTo>
                  <a:lnTo>
                    <a:pt x="252730" y="1239520"/>
                  </a:lnTo>
                  <a:lnTo>
                    <a:pt x="309880" y="1289050"/>
                  </a:lnTo>
                  <a:lnTo>
                    <a:pt x="370840" y="1333500"/>
                  </a:lnTo>
                  <a:lnTo>
                    <a:pt x="403860" y="1353820"/>
                  </a:lnTo>
                  <a:lnTo>
                    <a:pt x="472440" y="1389380"/>
                  </a:lnTo>
                  <a:lnTo>
                    <a:pt x="509270" y="1405890"/>
                  </a:lnTo>
                  <a:lnTo>
                    <a:pt x="544830" y="1419860"/>
                  </a:lnTo>
                  <a:lnTo>
                    <a:pt x="582930" y="1432560"/>
                  </a:lnTo>
                  <a:lnTo>
                    <a:pt x="622300" y="1443990"/>
                  </a:lnTo>
                  <a:lnTo>
                    <a:pt x="661670" y="1454150"/>
                  </a:lnTo>
                  <a:lnTo>
                    <a:pt x="702310" y="1461770"/>
                  </a:lnTo>
                  <a:lnTo>
                    <a:pt x="742950" y="1468120"/>
                  </a:lnTo>
                  <a:lnTo>
                    <a:pt x="784860" y="1473200"/>
                  </a:lnTo>
                  <a:lnTo>
                    <a:pt x="826770" y="1475740"/>
                  </a:lnTo>
                  <a:lnTo>
                    <a:pt x="869950" y="1477010"/>
                  </a:lnTo>
                  <a:lnTo>
                    <a:pt x="913130" y="1475740"/>
                  </a:lnTo>
                  <a:lnTo>
                    <a:pt x="956310" y="1473200"/>
                  </a:lnTo>
                  <a:lnTo>
                    <a:pt x="998220" y="1468120"/>
                  </a:lnTo>
                  <a:lnTo>
                    <a:pt x="1038860" y="1461770"/>
                  </a:lnTo>
                  <a:lnTo>
                    <a:pt x="1079500" y="1454150"/>
                  </a:lnTo>
                  <a:lnTo>
                    <a:pt x="1118870" y="1443990"/>
                  </a:lnTo>
                  <a:lnTo>
                    <a:pt x="1158240" y="1432560"/>
                  </a:lnTo>
                  <a:lnTo>
                    <a:pt x="1195070" y="1419860"/>
                  </a:lnTo>
                  <a:lnTo>
                    <a:pt x="1231900" y="1405890"/>
                  </a:lnTo>
                  <a:lnTo>
                    <a:pt x="1268730" y="1389380"/>
                  </a:lnTo>
                  <a:lnTo>
                    <a:pt x="1337310" y="1353820"/>
                  </a:lnTo>
                  <a:lnTo>
                    <a:pt x="1370330" y="1333500"/>
                  </a:lnTo>
                  <a:lnTo>
                    <a:pt x="1431290" y="1289050"/>
                  </a:lnTo>
                  <a:lnTo>
                    <a:pt x="1488440" y="1240790"/>
                  </a:lnTo>
                  <a:lnTo>
                    <a:pt x="1513840" y="1214120"/>
                  </a:lnTo>
                  <a:lnTo>
                    <a:pt x="1539240" y="1187450"/>
                  </a:lnTo>
                  <a:lnTo>
                    <a:pt x="1583690" y="1129030"/>
                  </a:lnTo>
                  <a:lnTo>
                    <a:pt x="1621790" y="1069340"/>
                  </a:lnTo>
                  <a:lnTo>
                    <a:pt x="1653540" y="1004570"/>
                  </a:lnTo>
                  <a:lnTo>
                    <a:pt x="1677670" y="937260"/>
                  </a:lnTo>
                  <a:lnTo>
                    <a:pt x="1694180" y="867410"/>
                  </a:lnTo>
                  <a:lnTo>
                    <a:pt x="1703070" y="795020"/>
                  </a:lnTo>
                  <a:lnTo>
                    <a:pt x="1703070" y="758190"/>
                  </a:lnTo>
                  <a:lnTo>
                    <a:pt x="1703070" y="721360"/>
                  </a:lnTo>
                  <a:lnTo>
                    <a:pt x="1694180" y="648970"/>
                  </a:lnTo>
                  <a:lnTo>
                    <a:pt x="1677670" y="577850"/>
                  </a:lnTo>
                  <a:lnTo>
                    <a:pt x="1653540" y="510540"/>
                  </a:lnTo>
                  <a:lnTo>
                    <a:pt x="1621790" y="447040"/>
                  </a:lnTo>
                  <a:lnTo>
                    <a:pt x="1583690" y="386079"/>
                  </a:lnTo>
                  <a:lnTo>
                    <a:pt x="1539240" y="327660"/>
                  </a:lnTo>
                  <a:lnTo>
                    <a:pt x="1488440" y="274320"/>
                  </a:lnTo>
                  <a:lnTo>
                    <a:pt x="1432560" y="226060"/>
                  </a:lnTo>
                  <a:lnTo>
                    <a:pt x="1402080" y="203200"/>
                  </a:lnTo>
                  <a:lnTo>
                    <a:pt x="1370330" y="181610"/>
                  </a:lnTo>
                  <a:lnTo>
                    <a:pt x="1337310" y="161290"/>
                  </a:lnTo>
                  <a:lnTo>
                    <a:pt x="1304290" y="142240"/>
                  </a:lnTo>
                  <a:lnTo>
                    <a:pt x="1268730" y="125729"/>
                  </a:lnTo>
                  <a:lnTo>
                    <a:pt x="1233170" y="109220"/>
                  </a:lnTo>
                  <a:lnTo>
                    <a:pt x="1196340" y="95250"/>
                  </a:lnTo>
                  <a:lnTo>
                    <a:pt x="1158240" y="81279"/>
                  </a:lnTo>
                  <a:lnTo>
                    <a:pt x="1120140" y="71120"/>
                  </a:lnTo>
                  <a:lnTo>
                    <a:pt x="1079500" y="60960"/>
                  </a:lnTo>
                  <a:lnTo>
                    <a:pt x="1038860" y="52070"/>
                  </a:lnTo>
                  <a:lnTo>
                    <a:pt x="998220" y="45720"/>
                  </a:lnTo>
                  <a:lnTo>
                    <a:pt x="956310" y="41910"/>
                  </a:lnTo>
                  <a:lnTo>
                    <a:pt x="914400" y="38100"/>
                  </a:lnTo>
                  <a:lnTo>
                    <a:pt x="871220" y="38100"/>
                  </a:lnTo>
                  <a:lnTo>
                    <a:pt x="828040" y="38100"/>
                  </a:lnTo>
                  <a:lnTo>
                    <a:pt x="786130" y="41910"/>
                  </a:lnTo>
                  <a:lnTo>
                    <a:pt x="744220" y="45720"/>
                  </a:lnTo>
                  <a:lnTo>
                    <a:pt x="702310" y="52070"/>
                  </a:lnTo>
                  <a:lnTo>
                    <a:pt x="662940" y="60960"/>
                  </a:lnTo>
                  <a:lnTo>
                    <a:pt x="622300" y="69850"/>
                  </a:lnTo>
                  <a:lnTo>
                    <a:pt x="584200" y="81279"/>
                  </a:lnTo>
                  <a:lnTo>
                    <a:pt x="546100" y="93979"/>
                  </a:lnTo>
                  <a:lnTo>
                    <a:pt x="509270" y="109220"/>
                  </a:lnTo>
                  <a:lnTo>
                    <a:pt x="473710" y="124460"/>
                  </a:lnTo>
                  <a:lnTo>
                    <a:pt x="438150" y="142240"/>
                  </a:lnTo>
                  <a:lnTo>
                    <a:pt x="405130" y="161290"/>
                  </a:lnTo>
                  <a:lnTo>
                    <a:pt x="372110" y="181610"/>
                  </a:lnTo>
                  <a:lnTo>
                    <a:pt x="340360" y="203200"/>
                  </a:lnTo>
                  <a:lnTo>
                    <a:pt x="281940" y="248920"/>
                  </a:lnTo>
                  <a:lnTo>
                    <a:pt x="227330" y="299720"/>
                  </a:lnTo>
                  <a:lnTo>
                    <a:pt x="180340" y="355600"/>
                  </a:lnTo>
                  <a:lnTo>
                    <a:pt x="138430" y="415290"/>
                  </a:lnTo>
                  <a:lnTo>
                    <a:pt x="119380" y="445770"/>
                  </a:lnTo>
                  <a:lnTo>
                    <a:pt x="88900" y="510540"/>
                  </a:lnTo>
                  <a:lnTo>
                    <a:pt x="64770" y="577850"/>
                  </a:lnTo>
                  <a:lnTo>
                    <a:pt x="46990" y="647700"/>
                  </a:lnTo>
                  <a:lnTo>
                    <a:pt x="39370" y="720090"/>
                  </a:lnTo>
                  <a:lnTo>
                    <a:pt x="38100" y="756920"/>
                  </a:lnTo>
                  <a:lnTo>
                    <a:pt x="39370" y="793750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194300" y="2722880"/>
            <a:ext cx="939165" cy="11620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200" spc="-5" b="1">
                <a:latin typeface="Calibri"/>
                <a:cs typeface="Calibri"/>
              </a:rPr>
              <a:t>PRACTICE</a:t>
            </a:r>
            <a:r>
              <a:rPr dirty="0" sz="1200" spc="-5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algn="ctr" marL="12700" marR="5080" indent="-635">
              <a:lnSpc>
                <a:spcPct val="91500"/>
              </a:lnSpc>
              <a:spcBef>
                <a:spcPts val="520"/>
              </a:spcBef>
            </a:pPr>
            <a:r>
              <a:rPr dirty="0" sz="1200" spc="-5">
                <a:latin typeface="Calibri"/>
                <a:cs typeface="Calibri"/>
              </a:rPr>
              <a:t>PRACTICE  INFRONT </a:t>
            </a:r>
            <a:r>
              <a:rPr dirty="0" sz="1200" spc="-10">
                <a:latin typeface="Calibri"/>
                <a:cs typeface="Calibri"/>
              </a:rPr>
              <a:t>OF  MIRROR, </a:t>
            </a:r>
            <a:r>
              <a:rPr dirty="0" sz="1200" spc="-25">
                <a:latin typeface="Calibri"/>
                <a:cs typeface="Calibri"/>
              </a:rPr>
              <a:t>TAKE  </a:t>
            </a:r>
            <a:r>
              <a:rPr dirty="0" sz="1200" spc="-15">
                <a:latin typeface="Calibri"/>
                <a:cs typeface="Calibri"/>
              </a:rPr>
              <a:t>YOUR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FRIENDS  OPINION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8070" y="4441190"/>
            <a:ext cx="2099310" cy="1602740"/>
            <a:chOff x="4878070" y="4441190"/>
            <a:chExt cx="2099310" cy="1602740"/>
          </a:xfrm>
        </p:grpSpPr>
        <p:sp>
          <p:nvSpPr>
            <p:cNvPr id="30" name="object 30"/>
            <p:cNvSpPr/>
            <p:nvPr/>
          </p:nvSpPr>
          <p:spPr>
            <a:xfrm>
              <a:off x="4878070" y="4691380"/>
              <a:ext cx="335279" cy="6311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919980" y="4715510"/>
              <a:ext cx="248920" cy="543560"/>
            </a:xfrm>
            <a:custGeom>
              <a:avLst/>
              <a:gdLst/>
              <a:ahLst/>
              <a:cxnLst/>
              <a:rect l="l" t="t" r="r" b="b"/>
              <a:pathLst>
                <a:path w="248920" h="543560">
                  <a:moveTo>
                    <a:pt x="205740" y="0"/>
                  </a:moveTo>
                  <a:lnTo>
                    <a:pt x="180340" y="107950"/>
                  </a:lnTo>
                  <a:lnTo>
                    <a:pt x="74930" y="83819"/>
                  </a:lnTo>
                  <a:lnTo>
                    <a:pt x="0" y="410210"/>
                  </a:lnTo>
                  <a:lnTo>
                    <a:pt x="105410" y="434339"/>
                  </a:lnTo>
                  <a:lnTo>
                    <a:pt x="81280" y="543560"/>
                  </a:lnTo>
                  <a:lnTo>
                    <a:pt x="248920" y="29591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79060" y="4441190"/>
              <a:ext cx="1798319" cy="16027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82260" y="4799330"/>
              <a:ext cx="1455419" cy="8216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40020" y="4483100"/>
              <a:ext cx="1704339" cy="1477010"/>
            </a:xfrm>
            <a:custGeom>
              <a:avLst/>
              <a:gdLst/>
              <a:ahLst/>
              <a:cxnLst/>
              <a:rect l="l" t="t" r="r" b="b"/>
              <a:pathLst>
                <a:path w="1704340" h="1477010">
                  <a:moveTo>
                    <a:pt x="852169" y="0"/>
                  </a:moveTo>
                  <a:lnTo>
                    <a:pt x="800334" y="1346"/>
                  </a:lnTo>
                  <a:lnTo>
                    <a:pt x="749310" y="5332"/>
                  </a:lnTo>
                  <a:lnTo>
                    <a:pt x="699186" y="11882"/>
                  </a:lnTo>
                  <a:lnTo>
                    <a:pt x="650053" y="20919"/>
                  </a:lnTo>
                  <a:lnTo>
                    <a:pt x="602001" y="32366"/>
                  </a:lnTo>
                  <a:lnTo>
                    <a:pt x="555118" y="46145"/>
                  </a:lnTo>
                  <a:lnTo>
                    <a:pt x="509496" y="62179"/>
                  </a:lnTo>
                  <a:lnTo>
                    <a:pt x="465224" y="80392"/>
                  </a:lnTo>
                  <a:lnTo>
                    <a:pt x="422392" y="100706"/>
                  </a:lnTo>
                  <a:lnTo>
                    <a:pt x="381089" y="123044"/>
                  </a:lnTo>
                  <a:lnTo>
                    <a:pt x="341406" y="147330"/>
                  </a:lnTo>
                  <a:lnTo>
                    <a:pt x="303432" y="173486"/>
                  </a:lnTo>
                  <a:lnTo>
                    <a:pt x="267257" y="201435"/>
                  </a:lnTo>
                  <a:lnTo>
                    <a:pt x="232971" y="231101"/>
                  </a:lnTo>
                  <a:lnTo>
                    <a:pt x="200663" y="262405"/>
                  </a:lnTo>
                  <a:lnTo>
                    <a:pt x="170424" y="295272"/>
                  </a:lnTo>
                  <a:lnTo>
                    <a:pt x="142343" y="329624"/>
                  </a:lnTo>
                  <a:lnTo>
                    <a:pt x="116510" y="365383"/>
                  </a:lnTo>
                  <a:lnTo>
                    <a:pt x="93015" y="402474"/>
                  </a:lnTo>
                  <a:lnTo>
                    <a:pt x="71948" y="440818"/>
                  </a:lnTo>
                  <a:lnTo>
                    <a:pt x="53399" y="480340"/>
                  </a:lnTo>
                  <a:lnTo>
                    <a:pt x="37457" y="520961"/>
                  </a:lnTo>
                  <a:lnTo>
                    <a:pt x="24212" y="562605"/>
                  </a:lnTo>
                  <a:lnTo>
                    <a:pt x="13753" y="605195"/>
                  </a:lnTo>
                  <a:lnTo>
                    <a:pt x="6172" y="648654"/>
                  </a:lnTo>
                  <a:lnTo>
                    <a:pt x="1558" y="692904"/>
                  </a:lnTo>
                  <a:lnTo>
                    <a:pt x="0" y="737870"/>
                  </a:lnTo>
                  <a:lnTo>
                    <a:pt x="1558" y="782970"/>
                  </a:lnTo>
                  <a:lnTo>
                    <a:pt x="6172" y="827347"/>
                  </a:lnTo>
                  <a:lnTo>
                    <a:pt x="13753" y="870922"/>
                  </a:lnTo>
                  <a:lnTo>
                    <a:pt x="24212" y="913618"/>
                  </a:lnTo>
                  <a:lnTo>
                    <a:pt x="37457" y="955361"/>
                  </a:lnTo>
                  <a:lnTo>
                    <a:pt x="53399" y="996071"/>
                  </a:lnTo>
                  <a:lnTo>
                    <a:pt x="71948" y="1035674"/>
                  </a:lnTo>
                  <a:lnTo>
                    <a:pt x="93015" y="1074093"/>
                  </a:lnTo>
                  <a:lnTo>
                    <a:pt x="116510" y="1111250"/>
                  </a:lnTo>
                  <a:lnTo>
                    <a:pt x="142343" y="1147068"/>
                  </a:lnTo>
                  <a:lnTo>
                    <a:pt x="170424" y="1181473"/>
                  </a:lnTo>
                  <a:lnTo>
                    <a:pt x="200663" y="1214386"/>
                  </a:lnTo>
                  <a:lnTo>
                    <a:pt x="232971" y="1245731"/>
                  </a:lnTo>
                  <a:lnTo>
                    <a:pt x="267257" y="1275432"/>
                  </a:lnTo>
                  <a:lnTo>
                    <a:pt x="303432" y="1303411"/>
                  </a:lnTo>
                  <a:lnTo>
                    <a:pt x="341406" y="1329593"/>
                  </a:lnTo>
                  <a:lnTo>
                    <a:pt x="381089" y="1353900"/>
                  </a:lnTo>
                  <a:lnTo>
                    <a:pt x="422392" y="1376256"/>
                  </a:lnTo>
                  <a:lnTo>
                    <a:pt x="465224" y="1396584"/>
                  </a:lnTo>
                  <a:lnTo>
                    <a:pt x="509496" y="1414808"/>
                  </a:lnTo>
                  <a:lnTo>
                    <a:pt x="555118" y="1430850"/>
                  </a:lnTo>
                  <a:lnTo>
                    <a:pt x="602001" y="1444635"/>
                  </a:lnTo>
                  <a:lnTo>
                    <a:pt x="650053" y="1456086"/>
                  </a:lnTo>
                  <a:lnTo>
                    <a:pt x="699186" y="1465125"/>
                  </a:lnTo>
                  <a:lnTo>
                    <a:pt x="749310" y="1471676"/>
                  </a:lnTo>
                  <a:lnTo>
                    <a:pt x="800334" y="1475663"/>
                  </a:lnTo>
                  <a:lnTo>
                    <a:pt x="852169" y="1477010"/>
                  </a:lnTo>
                  <a:lnTo>
                    <a:pt x="904136" y="1475663"/>
                  </a:lnTo>
                  <a:lnTo>
                    <a:pt x="955271" y="1471676"/>
                  </a:lnTo>
                  <a:lnTo>
                    <a:pt x="1005488" y="1465125"/>
                  </a:lnTo>
                  <a:lnTo>
                    <a:pt x="1054696" y="1456086"/>
                  </a:lnTo>
                  <a:lnTo>
                    <a:pt x="1102807" y="1444635"/>
                  </a:lnTo>
                  <a:lnTo>
                    <a:pt x="1149733" y="1430850"/>
                  </a:lnTo>
                  <a:lnTo>
                    <a:pt x="1195385" y="1414808"/>
                  </a:lnTo>
                  <a:lnTo>
                    <a:pt x="1239674" y="1396584"/>
                  </a:lnTo>
                  <a:lnTo>
                    <a:pt x="1282511" y="1376256"/>
                  </a:lnTo>
                  <a:lnTo>
                    <a:pt x="1323809" y="1353900"/>
                  </a:lnTo>
                  <a:lnTo>
                    <a:pt x="1363478" y="1329593"/>
                  </a:lnTo>
                  <a:lnTo>
                    <a:pt x="1401430" y="1303411"/>
                  </a:lnTo>
                  <a:lnTo>
                    <a:pt x="1437575" y="1275432"/>
                  </a:lnTo>
                  <a:lnTo>
                    <a:pt x="1471826" y="1245731"/>
                  </a:lnTo>
                  <a:lnTo>
                    <a:pt x="1504094" y="1214386"/>
                  </a:lnTo>
                  <a:lnTo>
                    <a:pt x="1534290" y="1181473"/>
                  </a:lnTo>
                  <a:lnTo>
                    <a:pt x="1562325" y="1147068"/>
                  </a:lnTo>
                  <a:lnTo>
                    <a:pt x="1588111" y="1111250"/>
                  </a:lnTo>
                  <a:lnTo>
                    <a:pt x="1611559" y="1074093"/>
                  </a:lnTo>
                  <a:lnTo>
                    <a:pt x="1632580" y="1035674"/>
                  </a:lnTo>
                  <a:lnTo>
                    <a:pt x="1651087" y="996071"/>
                  </a:lnTo>
                  <a:lnTo>
                    <a:pt x="1666989" y="955361"/>
                  </a:lnTo>
                  <a:lnTo>
                    <a:pt x="1680199" y="913618"/>
                  </a:lnTo>
                  <a:lnTo>
                    <a:pt x="1690627" y="870922"/>
                  </a:lnTo>
                  <a:lnTo>
                    <a:pt x="1698186" y="827347"/>
                  </a:lnTo>
                  <a:lnTo>
                    <a:pt x="1702786" y="782970"/>
                  </a:lnTo>
                  <a:lnTo>
                    <a:pt x="1704339" y="737870"/>
                  </a:lnTo>
                  <a:lnTo>
                    <a:pt x="1702786" y="692904"/>
                  </a:lnTo>
                  <a:lnTo>
                    <a:pt x="1698186" y="648654"/>
                  </a:lnTo>
                  <a:lnTo>
                    <a:pt x="1690627" y="605195"/>
                  </a:lnTo>
                  <a:lnTo>
                    <a:pt x="1680199" y="562605"/>
                  </a:lnTo>
                  <a:lnTo>
                    <a:pt x="1666989" y="520961"/>
                  </a:lnTo>
                  <a:lnTo>
                    <a:pt x="1651087" y="480340"/>
                  </a:lnTo>
                  <a:lnTo>
                    <a:pt x="1632580" y="440818"/>
                  </a:lnTo>
                  <a:lnTo>
                    <a:pt x="1611559" y="402474"/>
                  </a:lnTo>
                  <a:lnTo>
                    <a:pt x="1588111" y="365383"/>
                  </a:lnTo>
                  <a:lnTo>
                    <a:pt x="1562325" y="329624"/>
                  </a:lnTo>
                  <a:lnTo>
                    <a:pt x="1534290" y="295272"/>
                  </a:lnTo>
                  <a:lnTo>
                    <a:pt x="1504094" y="262405"/>
                  </a:lnTo>
                  <a:lnTo>
                    <a:pt x="1471826" y="231101"/>
                  </a:lnTo>
                  <a:lnTo>
                    <a:pt x="1437575" y="201435"/>
                  </a:lnTo>
                  <a:lnTo>
                    <a:pt x="1401430" y="173486"/>
                  </a:lnTo>
                  <a:lnTo>
                    <a:pt x="1363478" y="147330"/>
                  </a:lnTo>
                  <a:lnTo>
                    <a:pt x="1323809" y="123044"/>
                  </a:lnTo>
                  <a:lnTo>
                    <a:pt x="1282511" y="100706"/>
                  </a:lnTo>
                  <a:lnTo>
                    <a:pt x="1239674" y="80392"/>
                  </a:lnTo>
                  <a:lnTo>
                    <a:pt x="1195385" y="62179"/>
                  </a:lnTo>
                  <a:lnTo>
                    <a:pt x="1149733" y="46145"/>
                  </a:lnTo>
                  <a:lnTo>
                    <a:pt x="1102807" y="32366"/>
                  </a:lnTo>
                  <a:lnTo>
                    <a:pt x="1054696" y="20919"/>
                  </a:lnTo>
                  <a:lnTo>
                    <a:pt x="1005488" y="11882"/>
                  </a:lnTo>
                  <a:lnTo>
                    <a:pt x="955271" y="5332"/>
                  </a:lnTo>
                  <a:lnTo>
                    <a:pt x="904136" y="1346"/>
                  </a:lnTo>
                  <a:lnTo>
                    <a:pt x="852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20970" y="4464050"/>
              <a:ext cx="1742439" cy="1515110"/>
            </a:xfrm>
            <a:custGeom>
              <a:avLst/>
              <a:gdLst/>
              <a:ahLst/>
              <a:cxnLst/>
              <a:rect l="l" t="t" r="r" b="b"/>
              <a:pathLst>
                <a:path w="1742440" h="1515110">
                  <a:moveTo>
                    <a:pt x="871219" y="0"/>
                  </a:moveTo>
                  <a:lnTo>
                    <a:pt x="826769" y="1270"/>
                  </a:lnTo>
                  <a:lnTo>
                    <a:pt x="782319" y="3810"/>
                  </a:lnTo>
                  <a:lnTo>
                    <a:pt x="739139" y="8889"/>
                  </a:lnTo>
                  <a:lnTo>
                    <a:pt x="695959" y="15239"/>
                  </a:lnTo>
                  <a:lnTo>
                    <a:pt x="654050" y="22860"/>
                  </a:lnTo>
                  <a:lnTo>
                    <a:pt x="572769" y="45720"/>
                  </a:lnTo>
                  <a:lnTo>
                    <a:pt x="533400" y="58420"/>
                  </a:lnTo>
                  <a:lnTo>
                    <a:pt x="494029" y="73660"/>
                  </a:lnTo>
                  <a:lnTo>
                    <a:pt x="457200" y="90170"/>
                  </a:lnTo>
                  <a:lnTo>
                    <a:pt x="420369" y="109220"/>
                  </a:lnTo>
                  <a:lnTo>
                    <a:pt x="384809" y="128270"/>
                  </a:lnTo>
                  <a:lnTo>
                    <a:pt x="350519" y="149860"/>
                  </a:lnTo>
                  <a:lnTo>
                    <a:pt x="318769" y="171450"/>
                  </a:lnTo>
                  <a:lnTo>
                    <a:pt x="287019" y="195579"/>
                  </a:lnTo>
                  <a:lnTo>
                    <a:pt x="256539" y="220979"/>
                  </a:lnTo>
                  <a:lnTo>
                    <a:pt x="227329" y="246379"/>
                  </a:lnTo>
                  <a:lnTo>
                    <a:pt x="200659" y="274320"/>
                  </a:lnTo>
                  <a:lnTo>
                    <a:pt x="173989" y="303529"/>
                  </a:lnTo>
                  <a:lnTo>
                    <a:pt x="127000" y="363220"/>
                  </a:lnTo>
                  <a:lnTo>
                    <a:pt x="105409" y="394970"/>
                  </a:lnTo>
                  <a:lnTo>
                    <a:pt x="86359" y="427989"/>
                  </a:lnTo>
                  <a:lnTo>
                    <a:pt x="53339" y="496570"/>
                  </a:lnTo>
                  <a:lnTo>
                    <a:pt x="27939" y="567689"/>
                  </a:lnTo>
                  <a:lnTo>
                    <a:pt x="17779" y="604520"/>
                  </a:lnTo>
                  <a:lnTo>
                    <a:pt x="10159" y="642620"/>
                  </a:lnTo>
                  <a:lnTo>
                    <a:pt x="5079" y="680720"/>
                  </a:lnTo>
                  <a:lnTo>
                    <a:pt x="2539" y="718820"/>
                  </a:lnTo>
                  <a:lnTo>
                    <a:pt x="0" y="758189"/>
                  </a:lnTo>
                  <a:lnTo>
                    <a:pt x="2539" y="797560"/>
                  </a:lnTo>
                  <a:lnTo>
                    <a:pt x="5079" y="835660"/>
                  </a:lnTo>
                  <a:lnTo>
                    <a:pt x="11429" y="873760"/>
                  </a:lnTo>
                  <a:lnTo>
                    <a:pt x="19050" y="911860"/>
                  </a:lnTo>
                  <a:lnTo>
                    <a:pt x="40639" y="984250"/>
                  </a:lnTo>
                  <a:lnTo>
                    <a:pt x="69850" y="1054100"/>
                  </a:lnTo>
                  <a:lnTo>
                    <a:pt x="106679" y="1120139"/>
                  </a:lnTo>
                  <a:lnTo>
                    <a:pt x="175259" y="1212850"/>
                  </a:lnTo>
                  <a:lnTo>
                    <a:pt x="228600" y="1268729"/>
                  </a:lnTo>
                  <a:lnTo>
                    <a:pt x="287019" y="1319529"/>
                  </a:lnTo>
                  <a:lnTo>
                    <a:pt x="318769" y="1343660"/>
                  </a:lnTo>
                  <a:lnTo>
                    <a:pt x="351789" y="1365250"/>
                  </a:lnTo>
                  <a:lnTo>
                    <a:pt x="386079" y="1386839"/>
                  </a:lnTo>
                  <a:lnTo>
                    <a:pt x="421639" y="1405889"/>
                  </a:lnTo>
                  <a:lnTo>
                    <a:pt x="458469" y="1424939"/>
                  </a:lnTo>
                  <a:lnTo>
                    <a:pt x="495300" y="1441450"/>
                  </a:lnTo>
                  <a:lnTo>
                    <a:pt x="533400" y="1456689"/>
                  </a:lnTo>
                  <a:lnTo>
                    <a:pt x="572769" y="1469389"/>
                  </a:lnTo>
                  <a:lnTo>
                    <a:pt x="655319" y="1492250"/>
                  </a:lnTo>
                  <a:lnTo>
                    <a:pt x="697229" y="1499870"/>
                  </a:lnTo>
                  <a:lnTo>
                    <a:pt x="740409" y="1506220"/>
                  </a:lnTo>
                  <a:lnTo>
                    <a:pt x="783589" y="1511300"/>
                  </a:lnTo>
                  <a:lnTo>
                    <a:pt x="826769" y="1513839"/>
                  </a:lnTo>
                  <a:lnTo>
                    <a:pt x="872489" y="1515110"/>
                  </a:lnTo>
                  <a:lnTo>
                    <a:pt x="916939" y="1513839"/>
                  </a:lnTo>
                  <a:lnTo>
                    <a:pt x="960119" y="1511300"/>
                  </a:lnTo>
                  <a:lnTo>
                    <a:pt x="1004569" y="1506220"/>
                  </a:lnTo>
                  <a:lnTo>
                    <a:pt x="1046479" y="1499870"/>
                  </a:lnTo>
                  <a:lnTo>
                    <a:pt x="1088389" y="1490979"/>
                  </a:lnTo>
                  <a:lnTo>
                    <a:pt x="1130300" y="1480820"/>
                  </a:lnTo>
                  <a:lnTo>
                    <a:pt x="1143846" y="1477010"/>
                  </a:lnTo>
                  <a:lnTo>
                    <a:pt x="871219" y="1477010"/>
                  </a:lnTo>
                  <a:lnTo>
                    <a:pt x="828039" y="1475739"/>
                  </a:lnTo>
                  <a:lnTo>
                    <a:pt x="786129" y="1473200"/>
                  </a:lnTo>
                  <a:lnTo>
                    <a:pt x="744219" y="1468120"/>
                  </a:lnTo>
                  <a:lnTo>
                    <a:pt x="702309" y="1461770"/>
                  </a:lnTo>
                  <a:lnTo>
                    <a:pt x="662939" y="1454150"/>
                  </a:lnTo>
                  <a:lnTo>
                    <a:pt x="622300" y="1445260"/>
                  </a:lnTo>
                  <a:lnTo>
                    <a:pt x="546100" y="1419860"/>
                  </a:lnTo>
                  <a:lnTo>
                    <a:pt x="509269" y="1405889"/>
                  </a:lnTo>
                  <a:lnTo>
                    <a:pt x="438150" y="1372870"/>
                  </a:lnTo>
                  <a:lnTo>
                    <a:pt x="403859" y="1353820"/>
                  </a:lnTo>
                  <a:lnTo>
                    <a:pt x="340359" y="1311910"/>
                  </a:lnTo>
                  <a:lnTo>
                    <a:pt x="281939" y="1264920"/>
                  </a:lnTo>
                  <a:lnTo>
                    <a:pt x="227329" y="1214120"/>
                  </a:lnTo>
                  <a:lnTo>
                    <a:pt x="180339" y="1158239"/>
                  </a:lnTo>
                  <a:lnTo>
                    <a:pt x="138429" y="1099820"/>
                  </a:lnTo>
                  <a:lnTo>
                    <a:pt x="104139" y="1036320"/>
                  </a:lnTo>
                  <a:lnTo>
                    <a:pt x="76200" y="970279"/>
                  </a:lnTo>
                  <a:lnTo>
                    <a:pt x="55879" y="901700"/>
                  </a:lnTo>
                  <a:lnTo>
                    <a:pt x="43179" y="830579"/>
                  </a:lnTo>
                  <a:lnTo>
                    <a:pt x="38100" y="756920"/>
                  </a:lnTo>
                  <a:lnTo>
                    <a:pt x="43179" y="683260"/>
                  </a:lnTo>
                  <a:lnTo>
                    <a:pt x="55879" y="612139"/>
                  </a:lnTo>
                  <a:lnTo>
                    <a:pt x="76200" y="543560"/>
                  </a:lnTo>
                  <a:lnTo>
                    <a:pt x="104139" y="477520"/>
                  </a:lnTo>
                  <a:lnTo>
                    <a:pt x="138429" y="415289"/>
                  </a:lnTo>
                  <a:lnTo>
                    <a:pt x="180339" y="355600"/>
                  </a:lnTo>
                  <a:lnTo>
                    <a:pt x="254000" y="274320"/>
                  </a:lnTo>
                  <a:lnTo>
                    <a:pt x="311150" y="224789"/>
                  </a:lnTo>
                  <a:lnTo>
                    <a:pt x="372109" y="181610"/>
                  </a:lnTo>
                  <a:lnTo>
                    <a:pt x="405129" y="161289"/>
                  </a:lnTo>
                  <a:lnTo>
                    <a:pt x="439419" y="142239"/>
                  </a:lnTo>
                  <a:lnTo>
                    <a:pt x="473709" y="124460"/>
                  </a:lnTo>
                  <a:lnTo>
                    <a:pt x="510539" y="109220"/>
                  </a:lnTo>
                  <a:lnTo>
                    <a:pt x="547369" y="95250"/>
                  </a:lnTo>
                  <a:lnTo>
                    <a:pt x="585469" y="81279"/>
                  </a:lnTo>
                  <a:lnTo>
                    <a:pt x="623569" y="69850"/>
                  </a:lnTo>
                  <a:lnTo>
                    <a:pt x="703579" y="52070"/>
                  </a:lnTo>
                  <a:lnTo>
                    <a:pt x="745489" y="45720"/>
                  </a:lnTo>
                  <a:lnTo>
                    <a:pt x="829309" y="38100"/>
                  </a:lnTo>
                  <a:lnTo>
                    <a:pt x="1147092" y="38100"/>
                  </a:lnTo>
                  <a:lnTo>
                    <a:pt x="1129029" y="33020"/>
                  </a:lnTo>
                  <a:lnTo>
                    <a:pt x="1088389" y="22860"/>
                  </a:lnTo>
                  <a:lnTo>
                    <a:pt x="1003300" y="7620"/>
                  </a:lnTo>
                  <a:lnTo>
                    <a:pt x="960119" y="3810"/>
                  </a:lnTo>
                  <a:lnTo>
                    <a:pt x="915669" y="1270"/>
                  </a:lnTo>
                  <a:lnTo>
                    <a:pt x="871219" y="0"/>
                  </a:lnTo>
                  <a:close/>
                </a:path>
                <a:path w="1742440" h="1515110">
                  <a:moveTo>
                    <a:pt x="1147092" y="38100"/>
                  </a:moveTo>
                  <a:lnTo>
                    <a:pt x="914400" y="38100"/>
                  </a:lnTo>
                  <a:lnTo>
                    <a:pt x="957579" y="41910"/>
                  </a:lnTo>
                  <a:lnTo>
                    <a:pt x="999489" y="46989"/>
                  </a:lnTo>
                  <a:lnTo>
                    <a:pt x="1040129" y="53339"/>
                  </a:lnTo>
                  <a:lnTo>
                    <a:pt x="1080769" y="60960"/>
                  </a:lnTo>
                  <a:lnTo>
                    <a:pt x="1120139" y="69850"/>
                  </a:lnTo>
                  <a:lnTo>
                    <a:pt x="1159509" y="81279"/>
                  </a:lnTo>
                  <a:lnTo>
                    <a:pt x="1196339" y="95250"/>
                  </a:lnTo>
                  <a:lnTo>
                    <a:pt x="1234439" y="109220"/>
                  </a:lnTo>
                  <a:lnTo>
                    <a:pt x="1270000" y="125729"/>
                  </a:lnTo>
                  <a:lnTo>
                    <a:pt x="1338579" y="161289"/>
                  </a:lnTo>
                  <a:lnTo>
                    <a:pt x="1371600" y="181610"/>
                  </a:lnTo>
                  <a:lnTo>
                    <a:pt x="1432559" y="226060"/>
                  </a:lnTo>
                  <a:lnTo>
                    <a:pt x="1515109" y="300989"/>
                  </a:lnTo>
                  <a:lnTo>
                    <a:pt x="1563370" y="356870"/>
                  </a:lnTo>
                  <a:lnTo>
                    <a:pt x="1605279" y="415289"/>
                  </a:lnTo>
                  <a:lnTo>
                    <a:pt x="1639570" y="478789"/>
                  </a:lnTo>
                  <a:lnTo>
                    <a:pt x="1667509" y="544829"/>
                  </a:lnTo>
                  <a:lnTo>
                    <a:pt x="1687829" y="613410"/>
                  </a:lnTo>
                  <a:lnTo>
                    <a:pt x="1700529" y="684529"/>
                  </a:lnTo>
                  <a:lnTo>
                    <a:pt x="1704339" y="758189"/>
                  </a:lnTo>
                  <a:lnTo>
                    <a:pt x="1703070" y="795020"/>
                  </a:lnTo>
                  <a:lnTo>
                    <a:pt x="1694179" y="867410"/>
                  </a:lnTo>
                  <a:lnTo>
                    <a:pt x="1667509" y="971550"/>
                  </a:lnTo>
                  <a:lnTo>
                    <a:pt x="1638300" y="1037589"/>
                  </a:lnTo>
                  <a:lnTo>
                    <a:pt x="1604009" y="1099820"/>
                  </a:lnTo>
                  <a:lnTo>
                    <a:pt x="1562100" y="1159510"/>
                  </a:lnTo>
                  <a:lnTo>
                    <a:pt x="1515109" y="1214120"/>
                  </a:lnTo>
                  <a:lnTo>
                    <a:pt x="1460500" y="1266189"/>
                  </a:lnTo>
                  <a:lnTo>
                    <a:pt x="1402079" y="1311910"/>
                  </a:lnTo>
                  <a:lnTo>
                    <a:pt x="1370329" y="1333500"/>
                  </a:lnTo>
                  <a:lnTo>
                    <a:pt x="1337309" y="1353820"/>
                  </a:lnTo>
                  <a:lnTo>
                    <a:pt x="1304289" y="1372870"/>
                  </a:lnTo>
                  <a:lnTo>
                    <a:pt x="1233169" y="1405889"/>
                  </a:lnTo>
                  <a:lnTo>
                    <a:pt x="1196339" y="1421129"/>
                  </a:lnTo>
                  <a:lnTo>
                    <a:pt x="1158239" y="1433829"/>
                  </a:lnTo>
                  <a:lnTo>
                    <a:pt x="1118869" y="1445260"/>
                  </a:lnTo>
                  <a:lnTo>
                    <a:pt x="1079500" y="1454150"/>
                  </a:lnTo>
                  <a:lnTo>
                    <a:pt x="1038859" y="1461770"/>
                  </a:lnTo>
                  <a:lnTo>
                    <a:pt x="998219" y="1468120"/>
                  </a:lnTo>
                  <a:lnTo>
                    <a:pt x="956309" y="1473200"/>
                  </a:lnTo>
                  <a:lnTo>
                    <a:pt x="914400" y="1475739"/>
                  </a:lnTo>
                  <a:lnTo>
                    <a:pt x="871219" y="1477010"/>
                  </a:lnTo>
                  <a:lnTo>
                    <a:pt x="1143846" y="1477010"/>
                  </a:lnTo>
                  <a:lnTo>
                    <a:pt x="1210309" y="1455420"/>
                  </a:lnTo>
                  <a:lnTo>
                    <a:pt x="1248409" y="1440179"/>
                  </a:lnTo>
                  <a:lnTo>
                    <a:pt x="1286509" y="1423670"/>
                  </a:lnTo>
                  <a:lnTo>
                    <a:pt x="1322070" y="1405889"/>
                  </a:lnTo>
                  <a:lnTo>
                    <a:pt x="1357629" y="1386839"/>
                  </a:lnTo>
                  <a:lnTo>
                    <a:pt x="1391920" y="1365250"/>
                  </a:lnTo>
                  <a:lnTo>
                    <a:pt x="1424939" y="1342389"/>
                  </a:lnTo>
                  <a:lnTo>
                    <a:pt x="1456689" y="1318260"/>
                  </a:lnTo>
                  <a:lnTo>
                    <a:pt x="1487170" y="1294129"/>
                  </a:lnTo>
                  <a:lnTo>
                    <a:pt x="1515109" y="1267460"/>
                  </a:lnTo>
                  <a:lnTo>
                    <a:pt x="1543050" y="1239520"/>
                  </a:lnTo>
                  <a:lnTo>
                    <a:pt x="1592579" y="1182370"/>
                  </a:lnTo>
                  <a:lnTo>
                    <a:pt x="1615439" y="1150620"/>
                  </a:lnTo>
                  <a:lnTo>
                    <a:pt x="1656079" y="1085850"/>
                  </a:lnTo>
                  <a:lnTo>
                    <a:pt x="1689100" y="1018539"/>
                  </a:lnTo>
                  <a:lnTo>
                    <a:pt x="1703070" y="982979"/>
                  </a:lnTo>
                  <a:lnTo>
                    <a:pt x="1724659" y="910589"/>
                  </a:lnTo>
                  <a:lnTo>
                    <a:pt x="1732279" y="872489"/>
                  </a:lnTo>
                  <a:lnTo>
                    <a:pt x="1738629" y="834389"/>
                  </a:lnTo>
                  <a:lnTo>
                    <a:pt x="1741210" y="795020"/>
                  </a:lnTo>
                  <a:lnTo>
                    <a:pt x="1742439" y="756920"/>
                  </a:lnTo>
                  <a:lnTo>
                    <a:pt x="1741170" y="717550"/>
                  </a:lnTo>
                  <a:lnTo>
                    <a:pt x="1737359" y="679450"/>
                  </a:lnTo>
                  <a:lnTo>
                    <a:pt x="1732279" y="641350"/>
                  </a:lnTo>
                  <a:lnTo>
                    <a:pt x="1724659" y="603250"/>
                  </a:lnTo>
                  <a:lnTo>
                    <a:pt x="1714500" y="566420"/>
                  </a:lnTo>
                  <a:lnTo>
                    <a:pt x="1689100" y="495300"/>
                  </a:lnTo>
                  <a:lnTo>
                    <a:pt x="1656079" y="426720"/>
                  </a:lnTo>
                  <a:lnTo>
                    <a:pt x="1615439" y="363220"/>
                  </a:lnTo>
                  <a:lnTo>
                    <a:pt x="1568450" y="302260"/>
                  </a:lnTo>
                  <a:lnTo>
                    <a:pt x="1515109" y="246379"/>
                  </a:lnTo>
                  <a:lnTo>
                    <a:pt x="1485900" y="219710"/>
                  </a:lnTo>
                  <a:lnTo>
                    <a:pt x="1455420" y="195579"/>
                  </a:lnTo>
                  <a:lnTo>
                    <a:pt x="1423670" y="171450"/>
                  </a:lnTo>
                  <a:lnTo>
                    <a:pt x="1390650" y="148589"/>
                  </a:lnTo>
                  <a:lnTo>
                    <a:pt x="1357629" y="128270"/>
                  </a:lnTo>
                  <a:lnTo>
                    <a:pt x="1322070" y="107950"/>
                  </a:lnTo>
                  <a:lnTo>
                    <a:pt x="1285239" y="90170"/>
                  </a:lnTo>
                  <a:lnTo>
                    <a:pt x="1248409" y="73660"/>
                  </a:lnTo>
                  <a:lnTo>
                    <a:pt x="1209039" y="58420"/>
                  </a:lnTo>
                  <a:lnTo>
                    <a:pt x="1169669" y="44450"/>
                  </a:lnTo>
                  <a:lnTo>
                    <a:pt x="1147092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20970" y="4464050"/>
              <a:ext cx="1742439" cy="1515110"/>
            </a:xfrm>
            <a:custGeom>
              <a:avLst/>
              <a:gdLst/>
              <a:ahLst/>
              <a:cxnLst/>
              <a:rect l="l" t="t" r="r" b="b"/>
              <a:pathLst>
                <a:path w="1742440" h="1515110">
                  <a:moveTo>
                    <a:pt x="0" y="758189"/>
                  </a:moveTo>
                  <a:lnTo>
                    <a:pt x="2539" y="718820"/>
                  </a:lnTo>
                  <a:lnTo>
                    <a:pt x="5079" y="680720"/>
                  </a:lnTo>
                  <a:lnTo>
                    <a:pt x="10159" y="642620"/>
                  </a:lnTo>
                  <a:lnTo>
                    <a:pt x="17779" y="604520"/>
                  </a:lnTo>
                  <a:lnTo>
                    <a:pt x="27939" y="567689"/>
                  </a:lnTo>
                  <a:lnTo>
                    <a:pt x="53339" y="496570"/>
                  </a:lnTo>
                  <a:lnTo>
                    <a:pt x="69850" y="462279"/>
                  </a:lnTo>
                  <a:lnTo>
                    <a:pt x="86359" y="427989"/>
                  </a:lnTo>
                  <a:lnTo>
                    <a:pt x="105409" y="394970"/>
                  </a:lnTo>
                  <a:lnTo>
                    <a:pt x="127000" y="363220"/>
                  </a:lnTo>
                  <a:lnTo>
                    <a:pt x="173989" y="303529"/>
                  </a:lnTo>
                  <a:lnTo>
                    <a:pt x="200659" y="274320"/>
                  </a:lnTo>
                  <a:lnTo>
                    <a:pt x="227329" y="246379"/>
                  </a:lnTo>
                  <a:lnTo>
                    <a:pt x="256539" y="220979"/>
                  </a:lnTo>
                  <a:lnTo>
                    <a:pt x="287019" y="195579"/>
                  </a:lnTo>
                  <a:lnTo>
                    <a:pt x="318769" y="171450"/>
                  </a:lnTo>
                  <a:lnTo>
                    <a:pt x="350519" y="149860"/>
                  </a:lnTo>
                  <a:lnTo>
                    <a:pt x="384809" y="128270"/>
                  </a:lnTo>
                  <a:lnTo>
                    <a:pt x="420369" y="109220"/>
                  </a:lnTo>
                  <a:lnTo>
                    <a:pt x="457200" y="90170"/>
                  </a:lnTo>
                  <a:lnTo>
                    <a:pt x="494029" y="73660"/>
                  </a:lnTo>
                  <a:lnTo>
                    <a:pt x="533400" y="58420"/>
                  </a:lnTo>
                  <a:lnTo>
                    <a:pt x="572769" y="45720"/>
                  </a:lnTo>
                  <a:lnTo>
                    <a:pt x="613409" y="34289"/>
                  </a:lnTo>
                  <a:lnTo>
                    <a:pt x="654050" y="22860"/>
                  </a:lnTo>
                  <a:lnTo>
                    <a:pt x="695959" y="15239"/>
                  </a:lnTo>
                  <a:lnTo>
                    <a:pt x="739139" y="8889"/>
                  </a:lnTo>
                  <a:lnTo>
                    <a:pt x="782319" y="3810"/>
                  </a:lnTo>
                  <a:lnTo>
                    <a:pt x="826769" y="1270"/>
                  </a:lnTo>
                  <a:lnTo>
                    <a:pt x="871219" y="0"/>
                  </a:lnTo>
                  <a:lnTo>
                    <a:pt x="915669" y="1270"/>
                  </a:lnTo>
                  <a:lnTo>
                    <a:pt x="960119" y="3810"/>
                  </a:lnTo>
                  <a:lnTo>
                    <a:pt x="1003300" y="7620"/>
                  </a:lnTo>
                  <a:lnTo>
                    <a:pt x="1046479" y="15239"/>
                  </a:lnTo>
                  <a:lnTo>
                    <a:pt x="1088389" y="22860"/>
                  </a:lnTo>
                  <a:lnTo>
                    <a:pt x="1129029" y="33020"/>
                  </a:lnTo>
                  <a:lnTo>
                    <a:pt x="1169669" y="44450"/>
                  </a:lnTo>
                  <a:lnTo>
                    <a:pt x="1209039" y="58420"/>
                  </a:lnTo>
                  <a:lnTo>
                    <a:pt x="1248409" y="73660"/>
                  </a:lnTo>
                  <a:lnTo>
                    <a:pt x="1285239" y="90170"/>
                  </a:lnTo>
                  <a:lnTo>
                    <a:pt x="1322070" y="107950"/>
                  </a:lnTo>
                  <a:lnTo>
                    <a:pt x="1357629" y="128270"/>
                  </a:lnTo>
                  <a:lnTo>
                    <a:pt x="1390650" y="148589"/>
                  </a:lnTo>
                  <a:lnTo>
                    <a:pt x="1423670" y="171450"/>
                  </a:lnTo>
                  <a:lnTo>
                    <a:pt x="1455420" y="195579"/>
                  </a:lnTo>
                  <a:lnTo>
                    <a:pt x="1485900" y="219710"/>
                  </a:lnTo>
                  <a:lnTo>
                    <a:pt x="1515109" y="246379"/>
                  </a:lnTo>
                  <a:lnTo>
                    <a:pt x="1541779" y="274320"/>
                  </a:lnTo>
                  <a:lnTo>
                    <a:pt x="1568450" y="302260"/>
                  </a:lnTo>
                  <a:lnTo>
                    <a:pt x="1592579" y="332739"/>
                  </a:lnTo>
                  <a:lnTo>
                    <a:pt x="1637029" y="394970"/>
                  </a:lnTo>
                  <a:lnTo>
                    <a:pt x="1672589" y="461010"/>
                  </a:lnTo>
                  <a:lnTo>
                    <a:pt x="1689100" y="495300"/>
                  </a:lnTo>
                  <a:lnTo>
                    <a:pt x="1703070" y="530860"/>
                  </a:lnTo>
                  <a:lnTo>
                    <a:pt x="1724659" y="603250"/>
                  </a:lnTo>
                  <a:lnTo>
                    <a:pt x="1732279" y="641350"/>
                  </a:lnTo>
                  <a:lnTo>
                    <a:pt x="1737359" y="679450"/>
                  </a:lnTo>
                  <a:lnTo>
                    <a:pt x="1741170" y="717550"/>
                  </a:lnTo>
                  <a:lnTo>
                    <a:pt x="1742439" y="756920"/>
                  </a:lnTo>
                  <a:lnTo>
                    <a:pt x="1741170" y="796289"/>
                  </a:lnTo>
                  <a:lnTo>
                    <a:pt x="1738629" y="834389"/>
                  </a:lnTo>
                  <a:lnTo>
                    <a:pt x="1732279" y="872489"/>
                  </a:lnTo>
                  <a:lnTo>
                    <a:pt x="1724659" y="910589"/>
                  </a:lnTo>
                  <a:lnTo>
                    <a:pt x="1703070" y="982979"/>
                  </a:lnTo>
                  <a:lnTo>
                    <a:pt x="1689100" y="1018539"/>
                  </a:lnTo>
                  <a:lnTo>
                    <a:pt x="1656079" y="1085850"/>
                  </a:lnTo>
                  <a:lnTo>
                    <a:pt x="1637029" y="1120139"/>
                  </a:lnTo>
                  <a:lnTo>
                    <a:pt x="1592579" y="1182370"/>
                  </a:lnTo>
                  <a:lnTo>
                    <a:pt x="1543050" y="1239520"/>
                  </a:lnTo>
                  <a:lnTo>
                    <a:pt x="1515109" y="1267460"/>
                  </a:lnTo>
                  <a:lnTo>
                    <a:pt x="1487170" y="1294129"/>
                  </a:lnTo>
                  <a:lnTo>
                    <a:pt x="1456689" y="1318260"/>
                  </a:lnTo>
                  <a:lnTo>
                    <a:pt x="1424939" y="1342389"/>
                  </a:lnTo>
                  <a:lnTo>
                    <a:pt x="1391920" y="1365250"/>
                  </a:lnTo>
                  <a:lnTo>
                    <a:pt x="1357629" y="1386839"/>
                  </a:lnTo>
                  <a:lnTo>
                    <a:pt x="1322070" y="1405889"/>
                  </a:lnTo>
                  <a:lnTo>
                    <a:pt x="1286509" y="1423670"/>
                  </a:lnTo>
                  <a:lnTo>
                    <a:pt x="1248409" y="1440179"/>
                  </a:lnTo>
                  <a:lnTo>
                    <a:pt x="1210309" y="1455420"/>
                  </a:lnTo>
                  <a:lnTo>
                    <a:pt x="1170939" y="1469389"/>
                  </a:lnTo>
                  <a:lnTo>
                    <a:pt x="1130300" y="1480820"/>
                  </a:lnTo>
                  <a:lnTo>
                    <a:pt x="1088389" y="1490979"/>
                  </a:lnTo>
                  <a:lnTo>
                    <a:pt x="1046479" y="1499870"/>
                  </a:lnTo>
                  <a:lnTo>
                    <a:pt x="1004569" y="1506220"/>
                  </a:lnTo>
                  <a:lnTo>
                    <a:pt x="960119" y="1511300"/>
                  </a:lnTo>
                  <a:lnTo>
                    <a:pt x="916939" y="1513839"/>
                  </a:lnTo>
                  <a:lnTo>
                    <a:pt x="872489" y="1515110"/>
                  </a:lnTo>
                  <a:lnTo>
                    <a:pt x="826769" y="1513839"/>
                  </a:lnTo>
                  <a:lnTo>
                    <a:pt x="783589" y="1511300"/>
                  </a:lnTo>
                  <a:lnTo>
                    <a:pt x="740409" y="1506220"/>
                  </a:lnTo>
                  <a:lnTo>
                    <a:pt x="697229" y="1499870"/>
                  </a:lnTo>
                  <a:lnTo>
                    <a:pt x="655319" y="1492250"/>
                  </a:lnTo>
                  <a:lnTo>
                    <a:pt x="613409" y="1480820"/>
                  </a:lnTo>
                  <a:lnTo>
                    <a:pt x="572769" y="1469389"/>
                  </a:lnTo>
                  <a:lnTo>
                    <a:pt x="533400" y="1456689"/>
                  </a:lnTo>
                  <a:lnTo>
                    <a:pt x="495300" y="1441450"/>
                  </a:lnTo>
                  <a:lnTo>
                    <a:pt x="458469" y="1424939"/>
                  </a:lnTo>
                  <a:lnTo>
                    <a:pt x="421639" y="1405889"/>
                  </a:lnTo>
                  <a:lnTo>
                    <a:pt x="386079" y="1386839"/>
                  </a:lnTo>
                  <a:lnTo>
                    <a:pt x="351789" y="1365250"/>
                  </a:lnTo>
                  <a:lnTo>
                    <a:pt x="318769" y="1343660"/>
                  </a:lnTo>
                  <a:lnTo>
                    <a:pt x="287019" y="1319529"/>
                  </a:lnTo>
                  <a:lnTo>
                    <a:pt x="256539" y="1294129"/>
                  </a:lnTo>
                  <a:lnTo>
                    <a:pt x="200659" y="1240789"/>
                  </a:lnTo>
                  <a:lnTo>
                    <a:pt x="151129" y="1182370"/>
                  </a:lnTo>
                  <a:lnTo>
                    <a:pt x="127000" y="1151889"/>
                  </a:lnTo>
                  <a:lnTo>
                    <a:pt x="87629" y="1087120"/>
                  </a:lnTo>
                  <a:lnTo>
                    <a:pt x="54609" y="1018539"/>
                  </a:lnTo>
                  <a:lnTo>
                    <a:pt x="27939" y="947420"/>
                  </a:lnTo>
                  <a:lnTo>
                    <a:pt x="11429" y="873760"/>
                  </a:lnTo>
                  <a:lnTo>
                    <a:pt x="5079" y="835660"/>
                  </a:lnTo>
                  <a:lnTo>
                    <a:pt x="2539" y="797560"/>
                  </a:lnTo>
                  <a:lnTo>
                    <a:pt x="0" y="758189"/>
                  </a:lnTo>
                  <a:close/>
                </a:path>
                <a:path w="1742440" h="1515110">
                  <a:moveTo>
                    <a:pt x="40639" y="793750"/>
                  </a:moveTo>
                  <a:lnTo>
                    <a:pt x="48259" y="866139"/>
                  </a:lnTo>
                  <a:lnTo>
                    <a:pt x="64769" y="935989"/>
                  </a:lnTo>
                  <a:lnTo>
                    <a:pt x="88900" y="1003300"/>
                  </a:lnTo>
                  <a:lnTo>
                    <a:pt x="119379" y="1068070"/>
                  </a:lnTo>
                  <a:lnTo>
                    <a:pt x="158750" y="1129029"/>
                  </a:lnTo>
                  <a:lnTo>
                    <a:pt x="203200" y="1186179"/>
                  </a:lnTo>
                  <a:lnTo>
                    <a:pt x="254000" y="1239520"/>
                  </a:lnTo>
                  <a:lnTo>
                    <a:pt x="309879" y="1289050"/>
                  </a:lnTo>
                  <a:lnTo>
                    <a:pt x="372109" y="1333500"/>
                  </a:lnTo>
                  <a:lnTo>
                    <a:pt x="438150" y="1372870"/>
                  </a:lnTo>
                  <a:lnTo>
                    <a:pt x="473709" y="1389379"/>
                  </a:lnTo>
                  <a:lnTo>
                    <a:pt x="509269" y="1405889"/>
                  </a:lnTo>
                  <a:lnTo>
                    <a:pt x="546100" y="1419860"/>
                  </a:lnTo>
                  <a:lnTo>
                    <a:pt x="584200" y="1432560"/>
                  </a:lnTo>
                  <a:lnTo>
                    <a:pt x="622300" y="1445260"/>
                  </a:lnTo>
                  <a:lnTo>
                    <a:pt x="662939" y="1454150"/>
                  </a:lnTo>
                  <a:lnTo>
                    <a:pt x="702309" y="1461770"/>
                  </a:lnTo>
                  <a:lnTo>
                    <a:pt x="744219" y="1468120"/>
                  </a:lnTo>
                  <a:lnTo>
                    <a:pt x="786129" y="1473200"/>
                  </a:lnTo>
                  <a:lnTo>
                    <a:pt x="828039" y="1475739"/>
                  </a:lnTo>
                  <a:lnTo>
                    <a:pt x="871219" y="1477010"/>
                  </a:lnTo>
                  <a:lnTo>
                    <a:pt x="914400" y="1475739"/>
                  </a:lnTo>
                  <a:lnTo>
                    <a:pt x="956309" y="1473200"/>
                  </a:lnTo>
                  <a:lnTo>
                    <a:pt x="998219" y="1468120"/>
                  </a:lnTo>
                  <a:lnTo>
                    <a:pt x="1038859" y="1461770"/>
                  </a:lnTo>
                  <a:lnTo>
                    <a:pt x="1079500" y="1454150"/>
                  </a:lnTo>
                  <a:lnTo>
                    <a:pt x="1118869" y="1445260"/>
                  </a:lnTo>
                  <a:lnTo>
                    <a:pt x="1158239" y="1433829"/>
                  </a:lnTo>
                  <a:lnTo>
                    <a:pt x="1196339" y="1421129"/>
                  </a:lnTo>
                  <a:lnTo>
                    <a:pt x="1233169" y="1405889"/>
                  </a:lnTo>
                  <a:lnTo>
                    <a:pt x="1268729" y="1389379"/>
                  </a:lnTo>
                  <a:lnTo>
                    <a:pt x="1304289" y="1372870"/>
                  </a:lnTo>
                  <a:lnTo>
                    <a:pt x="1337309" y="1353820"/>
                  </a:lnTo>
                  <a:lnTo>
                    <a:pt x="1370329" y="1333500"/>
                  </a:lnTo>
                  <a:lnTo>
                    <a:pt x="1402079" y="1311910"/>
                  </a:lnTo>
                  <a:lnTo>
                    <a:pt x="1431289" y="1289050"/>
                  </a:lnTo>
                  <a:lnTo>
                    <a:pt x="1460500" y="1266189"/>
                  </a:lnTo>
                  <a:lnTo>
                    <a:pt x="1515109" y="1214120"/>
                  </a:lnTo>
                  <a:lnTo>
                    <a:pt x="1562100" y="1159510"/>
                  </a:lnTo>
                  <a:lnTo>
                    <a:pt x="1604009" y="1099820"/>
                  </a:lnTo>
                  <a:lnTo>
                    <a:pt x="1638300" y="1037589"/>
                  </a:lnTo>
                  <a:lnTo>
                    <a:pt x="1667509" y="971550"/>
                  </a:lnTo>
                  <a:lnTo>
                    <a:pt x="1687829" y="902970"/>
                  </a:lnTo>
                  <a:lnTo>
                    <a:pt x="1700529" y="830579"/>
                  </a:lnTo>
                  <a:lnTo>
                    <a:pt x="1704339" y="758189"/>
                  </a:lnTo>
                  <a:lnTo>
                    <a:pt x="1703070" y="721360"/>
                  </a:lnTo>
                  <a:lnTo>
                    <a:pt x="1695450" y="648970"/>
                  </a:lnTo>
                  <a:lnTo>
                    <a:pt x="1678939" y="577850"/>
                  </a:lnTo>
                  <a:lnTo>
                    <a:pt x="1653539" y="510539"/>
                  </a:lnTo>
                  <a:lnTo>
                    <a:pt x="1623059" y="447039"/>
                  </a:lnTo>
                  <a:lnTo>
                    <a:pt x="1584959" y="386079"/>
                  </a:lnTo>
                  <a:lnTo>
                    <a:pt x="1539239" y="327660"/>
                  </a:lnTo>
                  <a:lnTo>
                    <a:pt x="1488439" y="275589"/>
                  </a:lnTo>
                  <a:lnTo>
                    <a:pt x="1461770" y="250189"/>
                  </a:lnTo>
                  <a:lnTo>
                    <a:pt x="1402079" y="203200"/>
                  </a:lnTo>
                  <a:lnTo>
                    <a:pt x="1338579" y="161289"/>
                  </a:lnTo>
                  <a:lnTo>
                    <a:pt x="1304289" y="142239"/>
                  </a:lnTo>
                  <a:lnTo>
                    <a:pt x="1234439" y="109220"/>
                  </a:lnTo>
                  <a:lnTo>
                    <a:pt x="1196339" y="95250"/>
                  </a:lnTo>
                  <a:lnTo>
                    <a:pt x="1159509" y="81279"/>
                  </a:lnTo>
                  <a:lnTo>
                    <a:pt x="1120139" y="69850"/>
                  </a:lnTo>
                  <a:lnTo>
                    <a:pt x="1080769" y="60960"/>
                  </a:lnTo>
                  <a:lnTo>
                    <a:pt x="1040129" y="53339"/>
                  </a:lnTo>
                  <a:lnTo>
                    <a:pt x="999489" y="46989"/>
                  </a:lnTo>
                  <a:lnTo>
                    <a:pt x="957579" y="41910"/>
                  </a:lnTo>
                  <a:lnTo>
                    <a:pt x="914400" y="38100"/>
                  </a:lnTo>
                  <a:lnTo>
                    <a:pt x="872489" y="38100"/>
                  </a:lnTo>
                  <a:lnTo>
                    <a:pt x="829309" y="38100"/>
                  </a:lnTo>
                  <a:lnTo>
                    <a:pt x="786129" y="41910"/>
                  </a:lnTo>
                  <a:lnTo>
                    <a:pt x="745489" y="45720"/>
                  </a:lnTo>
                  <a:lnTo>
                    <a:pt x="703579" y="52070"/>
                  </a:lnTo>
                  <a:lnTo>
                    <a:pt x="662939" y="60960"/>
                  </a:lnTo>
                  <a:lnTo>
                    <a:pt x="623569" y="69850"/>
                  </a:lnTo>
                  <a:lnTo>
                    <a:pt x="585469" y="81279"/>
                  </a:lnTo>
                  <a:lnTo>
                    <a:pt x="547369" y="95250"/>
                  </a:lnTo>
                  <a:lnTo>
                    <a:pt x="510539" y="109220"/>
                  </a:lnTo>
                  <a:lnTo>
                    <a:pt x="473709" y="124460"/>
                  </a:lnTo>
                  <a:lnTo>
                    <a:pt x="439419" y="142239"/>
                  </a:lnTo>
                  <a:lnTo>
                    <a:pt x="405129" y="161289"/>
                  </a:lnTo>
                  <a:lnTo>
                    <a:pt x="372109" y="181610"/>
                  </a:lnTo>
                  <a:lnTo>
                    <a:pt x="341629" y="203200"/>
                  </a:lnTo>
                  <a:lnTo>
                    <a:pt x="311150" y="224789"/>
                  </a:lnTo>
                  <a:lnTo>
                    <a:pt x="254000" y="274320"/>
                  </a:lnTo>
                  <a:lnTo>
                    <a:pt x="203200" y="327660"/>
                  </a:lnTo>
                  <a:lnTo>
                    <a:pt x="158750" y="384810"/>
                  </a:lnTo>
                  <a:lnTo>
                    <a:pt x="120650" y="445770"/>
                  </a:lnTo>
                  <a:lnTo>
                    <a:pt x="88900" y="510539"/>
                  </a:lnTo>
                  <a:lnTo>
                    <a:pt x="64769" y="577850"/>
                  </a:lnTo>
                  <a:lnTo>
                    <a:pt x="48259" y="647700"/>
                  </a:lnTo>
                  <a:lnTo>
                    <a:pt x="40639" y="720089"/>
                  </a:lnTo>
                  <a:lnTo>
                    <a:pt x="38100" y="756920"/>
                  </a:lnTo>
                  <a:lnTo>
                    <a:pt x="40639" y="793750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505450" y="4848859"/>
            <a:ext cx="1174750" cy="7112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700" marR="5080">
              <a:lnSpc>
                <a:spcPts val="1320"/>
              </a:lnSpc>
              <a:spcBef>
                <a:spcPts val="240"/>
              </a:spcBef>
            </a:pPr>
            <a:r>
              <a:rPr dirty="0" sz="1200" spc="-10" b="1">
                <a:latin typeface="Calibri"/>
                <a:cs typeface="Calibri"/>
              </a:rPr>
              <a:t>BODY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LANGUAGE</a:t>
            </a:r>
            <a:r>
              <a:rPr dirty="0" sz="1200" spc="-10">
                <a:latin typeface="Calibri"/>
                <a:cs typeface="Calibri"/>
              </a:rPr>
              <a:t>:  </a:t>
            </a:r>
            <a:r>
              <a:rPr dirty="0" sz="1200" spc="-5">
                <a:latin typeface="Calibri"/>
                <a:cs typeface="Calibri"/>
              </a:rPr>
              <a:t>SMILE,MAKE </a:t>
            </a:r>
            <a:r>
              <a:rPr dirty="0" sz="1200">
                <a:latin typeface="Calibri"/>
                <a:cs typeface="Calibri"/>
              </a:rPr>
              <a:t>EYE  </a:t>
            </a:r>
            <a:r>
              <a:rPr dirty="0" sz="1200" spc="-35">
                <a:latin typeface="Calibri"/>
                <a:cs typeface="Calibri"/>
              </a:rPr>
              <a:t>CONTACT, </a:t>
            </a:r>
            <a:r>
              <a:rPr dirty="0" sz="1200" spc="-5">
                <a:latin typeface="Calibri"/>
                <a:cs typeface="Calibri"/>
              </a:rPr>
              <a:t>MOVE  AROUND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78909" y="5425440"/>
            <a:ext cx="1828800" cy="2122170"/>
            <a:chOff x="3978909" y="5425440"/>
            <a:chExt cx="1828800" cy="2122170"/>
          </a:xfrm>
        </p:grpSpPr>
        <p:sp>
          <p:nvSpPr>
            <p:cNvPr id="39" name="object 39"/>
            <p:cNvSpPr/>
            <p:nvPr/>
          </p:nvSpPr>
          <p:spPr>
            <a:xfrm>
              <a:off x="4103369" y="5425440"/>
              <a:ext cx="590550" cy="5143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145279" y="5448300"/>
              <a:ext cx="502920" cy="427990"/>
            </a:xfrm>
            <a:custGeom>
              <a:avLst/>
              <a:gdLst/>
              <a:ahLst/>
              <a:cxnLst/>
              <a:rect l="l" t="t" r="r" b="b"/>
              <a:pathLst>
                <a:path w="502920" h="427989">
                  <a:moveTo>
                    <a:pt x="317500" y="0"/>
                  </a:moveTo>
                  <a:lnTo>
                    <a:pt x="15240" y="146050"/>
                  </a:lnTo>
                  <a:lnTo>
                    <a:pt x="100330" y="322579"/>
                  </a:lnTo>
                  <a:lnTo>
                    <a:pt x="0" y="370839"/>
                  </a:lnTo>
                  <a:lnTo>
                    <a:pt x="336550" y="427989"/>
                  </a:lnTo>
                  <a:lnTo>
                    <a:pt x="502920" y="129539"/>
                  </a:lnTo>
                  <a:lnTo>
                    <a:pt x="402590" y="17780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978909" y="5944870"/>
              <a:ext cx="1828800" cy="16027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203699" y="5953760"/>
              <a:ext cx="1413510" cy="15189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039869" y="5985510"/>
              <a:ext cx="1704339" cy="1478280"/>
            </a:xfrm>
            <a:custGeom>
              <a:avLst/>
              <a:gdLst/>
              <a:ahLst/>
              <a:cxnLst/>
              <a:rect l="l" t="t" r="r" b="b"/>
              <a:pathLst>
                <a:path w="1704339" h="1478279">
                  <a:moveTo>
                    <a:pt x="852169" y="0"/>
                  </a:moveTo>
                  <a:lnTo>
                    <a:pt x="800203" y="1351"/>
                  </a:lnTo>
                  <a:lnTo>
                    <a:pt x="749068" y="5352"/>
                  </a:lnTo>
                  <a:lnTo>
                    <a:pt x="698851" y="11926"/>
                  </a:lnTo>
                  <a:lnTo>
                    <a:pt x="649643" y="20995"/>
                  </a:lnTo>
                  <a:lnTo>
                    <a:pt x="601532" y="32480"/>
                  </a:lnTo>
                  <a:lnTo>
                    <a:pt x="554606" y="46305"/>
                  </a:lnTo>
                  <a:lnTo>
                    <a:pt x="508954" y="62391"/>
                  </a:lnTo>
                  <a:lnTo>
                    <a:pt x="464665" y="80660"/>
                  </a:lnTo>
                  <a:lnTo>
                    <a:pt x="421828" y="101035"/>
                  </a:lnTo>
                  <a:lnTo>
                    <a:pt x="380530" y="123438"/>
                  </a:lnTo>
                  <a:lnTo>
                    <a:pt x="340861" y="147791"/>
                  </a:lnTo>
                  <a:lnTo>
                    <a:pt x="302909" y="174016"/>
                  </a:lnTo>
                  <a:lnTo>
                    <a:pt x="266764" y="202035"/>
                  </a:lnTo>
                  <a:lnTo>
                    <a:pt x="232513" y="231771"/>
                  </a:lnTo>
                  <a:lnTo>
                    <a:pt x="200245" y="263146"/>
                  </a:lnTo>
                  <a:lnTo>
                    <a:pt x="170049" y="296081"/>
                  </a:lnTo>
                  <a:lnTo>
                    <a:pt x="142014" y="330500"/>
                  </a:lnTo>
                  <a:lnTo>
                    <a:pt x="116228" y="366324"/>
                  </a:lnTo>
                  <a:lnTo>
                    <a:pt x="92780" y="403475"/>
                  </a:lnTo>
                  <a:lnTo>
                    <a:pt x="71759" y="441877"/>
                  </a:lnTo>
                  <a:lnTo>
                    <a:pt x="53252" y="481450"/>
                  </a:lnTo>
                  <a:lnTo>
                    <a:pt x="37350" y="522117"/>
                  </a:lnTo>
                  <a:lnTo>
                    <a:pt x="24140" y="563800"/>
                  </a:lnTo>
                  <a:lnTo>
                    <a:pt x="13712" y="606422"/>
                  </a:lnTo>
                  <a:lnTo>
                    <a:pt x="6153" y="649904"/>
                  </a:lnTo>
                  <a:lnTo>
                    <a:pt x="1553" y="694169"/>
                  </a:lnTo>
                  <a:lnTo>
                    <a:pt x="0" y="739139"/>
                  </a:lnTo>
                  <a:lnTo>
                    <a:pt x="1553" y="784110"/>
                  </a:lnTo>
                  <a:lnTo>
                    <a:pt x="6153" y="828375"/>
                  </a:lnTo>
                  <a:lnTo>
                    <a:pt x="13712" y="871857"/>
                  </a:lnTo>
                  <a:lnTo>
                    <a:pt x="24140" y="914479"/>
                  </a:lnTo>
                  <a:lnTo>
                    <a:pt x="37350" y="956162"/>
                  </a:lnTo>
                  <a:lnTo>
                    <a:pt x="53252" y="996829"/>
                  </a:lnTo>
                  <a:lnTo>
                    <a:pt x="71759" y="1036402"/>
                  </a:lnTo>
                  <a:lnTo>
                    <a:pt x="92780" y="1074804"/>
                  </a:lnTo>
                  <a:lnTo>
                    <a:pt x="116228" y="1111955"/>
                  </a:lnTo>
                  <a:lnTo>
                    <a:pt x="142014" y="1147779"/>
                  </a:lnTo>
                  <a:lnTo>
                    <a:pt x="170049" y="1182198"/>
                  </a:lnTo>
                  <a:lnTo>
                    <a:pt x="200245" y="1215133"/>
                  </a:lnTo>
                  <a:lnTo>
                    <a:pt x="232513" y="1246508"/>
                  </a:lnTo>
                  <a:lnTo>
                    <a:pt x="266764" y="1276244"/>
                  </a:lnTo>
                  <a:lnTo>
                    <a:pt x="302909" y="1304263"/>
                  </a:lnTo>
                  <a:lnTo>
                    <a:pt x="340861" y="1330488"/>
                  </a:lnTo>
                  <a:lnTo>
                    <a:pt x="380530" y="1354841"/>
                  </a:lnTo>
                  <a:lnTo>
                    <a:pt x="421828" y="1377244"/>
                  </a:lnTo>
                  <a:lnTo>
                    <a:pt x="464665" y="1397619"/>
                  </a:lnTo>
                  <a:lnTo>
                    <a:pt x="508954" y="1415888"/>
                  </a:lnTo>
                  <a:lnTo>
                    <a:pt x="554606" y="1431974"/>
                  </a:lnTo>
                  <a:lnTo>
                    <a:pt x="601532" y="1445799"/>
                  </a:lnTo>
                  <a:lnTo>
                    <a:pt x="649643" y="1457284"/>
                  </a:lnTo>
                  <a:lnTo>
                    <a:pt x="698851" y="1466353"/>
                  </a:lnTo>
                  <a:lnTo>
                    <a:pt x="749068" y="1472927"/>
                  </a:lnTo>
                  <a:lnTo>
                    <a:pt x="800203" y="1476928"/>
                  </a:lnTo>
                  <a:lnTo>
                    <a:pt x="852169" y="1478279"/>
                  </a:lnTo>
                  <a:lnTo>
                    <a:pt x="904005" y="1476928"/>
                  </a:lnTo>
                  <a:lnTo>
                    <a:pt x="955029" y="1472927"/>
                  </a:lnTo>
                  <a:lnTo>
                    <a:pt x="1005153" y="1466353"/>
                  </a:lnTo>
                  <a:lnTo>
                    <a:pt x="1054286" y="1457284"/>
                  </a:lnTo>
                  <a:lnTo>
                    <a:pt x="1102338" y="1445799"/>
                  </a:lnTo>
                  <a:lnTo>
                    <a:pt x="1149221" y="1431974"/>
                  </a:lnTo>
                  <a:lnTo>
                    <a:pt x="1194843" y="1415888"/>
                  </a:lnTo>
                  <a:lnTo>
                    <a:pt x="1239115" y="1397619"/>
                  </a:lnTo>
                  <a:lnTo>
                    <a:pt x="1281947" y="1377244"/>
                  </a:lnTo>
                  <a:lnTo>
                    <a:pt x="1323250" y="1354841"/>
                  </a:lnTo>
                  <a:lnTo>
                    <a:pt x="1362933" y="1330488"/>
                  </a:lnTo>
                  <a:lnTo>
                    <a:pt x="1400907" y="1304263"/>
                  </a:lnTo>
                  <a:lnTo>
                    <a:pt x="1437082" y="1276244"/>
                  </a:lnTo>
                  <a:lnTo>
                    <a:pt x="1471368" y="1246508"/>
                  </a:lnTo>
                  <a:lnTo>
                    <a:pt x="1503676" y="1215133"/>
                  </a:lnTo>
                  <a:lnTo>
                    <a:pt x="1533915" y="1182198"/>
                  </a:lnTo>
                  <a:lnTo>
                    <a:pt x="1561996" y="1147779"/>
                  </a:lnTo>
                  <a:lnTo>
                    <a:pt x="1587829" y="1111955"/>
                  </a:lnTo>
                  <a:lnTo>
                    <a:pt x="1611324" y="1074804"/>
                  </a:lnTo>
                  <a:lnTo>
                    <a:pt x="1632391" y="1036402"/>
                  </a:lnTo>
                  <a:lnTo>
                    <a:pt x="1650940" y="996829"/>
                  </a:lnTo>
                  <a:lnTo>
                    <a:pt x="1666882" y="956162"/>
                  </a:lnTo>
                  <a:lnTo>
                    <a:pt x="1680127" y="914479"/>
                  </a:lnTo>
                  <a:lnTo>
                    <a:pt x="1690586" y="871857"/>
                  </a:lnTo>
                  <a:lnTo>
                    <a:pt x="1698167" y="828375"/>
                  </a:lnTo>
                  <a:lnTo>
                    <a:pt x="1702781" y="784110"/>
                  </a:lnTo>
                  <a:lnTo>
                    <a:pt x="1704339" y="739139"/>
                  </a:lnTo>
                  <a:lnTo>
                    <a:pt x="1702781" y="694169"/>
                  </a:lnTo>
                  <a:lnTo>
                    <a:pt x="1698167" y="649904"/>
                  </a:lnTo>
                  <a:lnTo>
                    <a:pt x="1690586" y="606422"/>
                  </a:lnTo>
                  <a:lnTo>
                    <a:pt x="1680127" y="563800"/>
                  </a:lnTo>
                  <a:lnTo>
                    <a:pt x="1666882" y="522117"/>
                  </a:lnTo>
                  <a:lnTo>
                    <a:pt x="1650940" y="481450"/>
                  </a:lnTo>
                  <a:lnTo>
                    <a:pt x="1632391" y="441877"/>
                  </a:lnTo>
                  <a:lnTo>
                    <a:pt x="1611324" y="403475"/>
                  </a:lnTo>
                  <a:lnTo>
                    <a:pt x="1587829" y="366324"/>
                  </a:lnTo>
                  <a:lnTo>
                    <a:pt x="1561996" y="330500"/>
                  </a:lnTo>
                  <a:lnTo>
                    <a:pt x="1533915" y="296081"/>
                  </a:lnTo>
                  <a:lnTo>
                    <a:pt x="1503676" y="263146"/>
                  </a:lnTo>
                  <a:lnTo>
                    <a:pt x="1471368" y="231771"/>
                  </a:lnTo>
                  <a:lnTo>
                    <a:pt x="1437082" y="202035"/>
                  </a:lnTo>
                  <a:lnTo>
                    <a:pt x="1400907" y="174016"/>
                  </a:lnTo>
                  <a:lnTo>
                    <a:pt x="1362933" y="147791"/>
                  </a:lnTo>
                  <a:lnTo>
                    <a:pt x="1323250" y="123438"/>
                  </a:lnTo>
                  <a:lnTo>
                    <a:pt x="1281947" y="101035"/>
                  </a:lnTo>
                  <a:lnTo>
                    <a:pt x="1239115" y="80660"/>
                  </a:lnTo>
                  <a:lnTo>
                    <a:pt x="1194843" y="62391"/>
                  </a:lnTo>
                  <a:lnTo>
                    <a:pt x="1149221" y="46305"/>
                  </a:lnTo>
                  <a:lnTo>
                    <a:pt x="1102338" y="32480"/>
                  </a:lnTo>
                  <a:lnTo>
                    <a:pt x="1054286" y="20995"/>
                  </a:lnTo>
                  <a:lnTo>
                    <a:pt x="1005153" y="11926"/>
                  </a:lnTo>
                  <a:lnTo>
                    <a:pt x="955029" y="5352"/>
                  </a:lnTo>
                  <a:lnTo>
                    <a:pt x="904005" y="1351"/>
                  </a:lnTo>
                  <a:lnTo>
                    <a:pt x="852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20819" y="5966460"/>
              <a:ext cx="1742439" cy="1516380"/>
            </a:xfrm>
            <a:custGeom>
              <a:avLst/>
              <a:gdLst/>
              <a:ahLst/>
              <a:cxnLst/>
              <a:rect l="l" t="t" r="r" b="b"/>
              <a:pathLst>
                <a:path w="1742439" h="1516379">
                  <a:moveTo>
                    <a:pt x="869950" y="0"/>
                  </a:moveTo>
                  <a:lnTo>
                    <a:pt x="825500" y="1269"/>
                  </a:lnTo>
                  <a:lnTo>
                    <a:pt x="737869" y="8889"/>
                  </a:lnTo>
                  <a:lnTo>
                    <a:pt x="654050" y="24129"/>
                  </a:lnTo>
                  <a:lnTo>
                    <a:pt x="612139" y="34289"/>
                  </a:lnTo>
                  <a:lnTo>
                    <a:pt x="571500" y="45719"/>
                  </a:lnTo>
                  <a:lnTo>
                    <a:pt x="532129" y="59689"/>
                  </a:lnTo>
                  <a:lnTo>
                    <a:pt x="494029" y="74929"/>
                  </a:lnTo>
                  <a:lnTo>
                    <a:pt x="455929" y="91439"/>
                  </a:lnTo>
                  <a:lnTo>
                    <a:pt x="384809" y="129539"/>
                  </a:lnTo>
                  <a:lnTo>
                    <a:pt x="350519" y="151129"/>
                  </a:lnTo>
                  <a:lnTo>
                    <a:pt x="317500" y="172719"/>
                  </a:lnTo>
                  <a:lnTo>
                    <a:pt x="285750" y="196850"/>
                  </a:lnTo>
                  <a:lnTo>
                    <a:pt x="255269" y="222250"/>
                  </a:lnTo>
                  <a:lnTo>
                    <a:pt x="199389" y="275589"/>
                  </a:lnTo>
                  <a:lnTo>
                    <a:pt x="148589" y="334010"/>
                  </a:lnTo>
                  <a:lnTo>
                    <a:pt x="105409" y="396239"/>
                  </a:lnTo>
                  <a:lnTo>
                    <a:pt x="86359" y="429260"/>
                  </a:lnTo>
                  <a:lnTo>
                    <a:pt x="53339" y="497839"/>
                  </a:lnTo>
                  <a:lnTo>
                    <a:pt x="27939" y="568960"/>
                  </a:lnTo>
                  <a:lnTo>
                    <a:pt x="17779" y="605789"/>
                  </a:lnTo>
                  <a:lnTo>
                    <a:pt x="5079" y="680719"/>
                  </a:lnTo>
                  <a:lnTo>
                    <a:pt x="1269" y="720089"/>
                  </a:lnTo>
                  <a:lnTo>
                    <a:pt x="0" y="758189"/>
                  </a:lnTo>
                  <a:lnTo>
                    <a:pt x="1269" y="797560"/>
                  </a:lnTo>
                  <a:lnTo>
                    <a:pt x="5079" y="836929"/>
                  </a:lnTo>
                  <a:lnTo>
                    <a:pt x="10159" y="875029"/>
                  </a:lnTo>
                  <a:lnTo>
                    <a:pt x="27939" y="948689"/>
                  </a:lnTo>
                  <a:lnTo>
                    <a:pt x="53339" y="1019809"/>
                  </a:lnTo>
                  <a:lnTo>
                    <a:pt x="86359" y="1088389"/>
                  </a:lnTo>
                  <a:lnTo>
                    <a:pt x="106679" y="1121409"/>
                  </a:lnTo>
                  <a:lnTo>
                    <a:pt x="149859" y="1183639"/>
                  </a:lnTo>
                  <a:lnTo>
                    <a:pt x="200659" y="1242059"/>
                  </a:lnTo>
                  <a:lnTo>
                    <a:pt x="256539" y="1295400"/>
                  </a:lnTo>
                  <a:lnTo>
                    <a:pt x="287019" y="1320800"/>
                  </a:lnTo>
                  <a:lnTo>
                    <a:pt x="350519" y="1366520"/>
                  </a:lnTo>
                  <a:lnTo>
                    <a:pt x="386079" y="1388109"/>
                  </a:lnTo>
                  <a:lnTo>
                    <a:pt x="420369" y="1407159"/>
                  </a:lnTo>
                  <a:lnTo>
                    <a:pt x="457200" y="1424939"/>
                  </a:lnTo>
                  <a:lnTo>
                    <a:pt x="494029" y="1441450"/>
                  </a:lnTo>
                  <a:lnTo>
                    <a:pt x="533400" y="1456689"/>
                  </a:lnTo>
                  <a:lnTo>
                    <a:pt x="572769" y="1470659"/>
                  </a:lnTo>
                  <a:lnTo>
                    <a:pt x="613409" y="1482089"/>
                  </a:lnTo>
                  <a:lnTo>
                    <a:pt x="654050" y="1492250"/>
                  </a:lnTo>
                  <a:lnTo>
                    <a:pt x="697229" y="1501139"/>
                  </a:lnTo>
                  <a:lnTo>
                    <a:pt x="739139" y="1507489"/>
                  </a:lnTo>
                  <a:lnTo>
                    <a:pt x="782319" y="1512570"/>
                  </a:lnTo>
                  <a:lnTo>
                    <a:pt x="826769" y="1515109"/>
                  </a:lnTo>
                  <a:lnTo>
                    <a:pt x="871219" y="1516379"/>
                  </a:lnTo>
                  <a:lnTo>
                    <a:pt x="915669" y="1515109"/>
                  </a:lnTo>
                  <a:lnTo>
                    <a:pt x="960119" y="1512570"/>
                  </a:lnTo>
                  <a:lnTo>
                    <a:pt x="1003300" y="1507489"/>
                  </a:lnTo>
                  <a:lnTo>
                    <a:pt x="1046479" y="1501139"/>
                  </a:lnTo>
                  <a:lnTo>
                    <a:pt x="1088389" y="1492250"/>
                  </a:lnTo>
                  <a:lnTo>
                    <a:pt x="1130300" y="1482089"/>
                  </a:lnTo>
                  <a:lnTo>
                    <a:pt x="1143846" y="1478279"/>
                  </a:lnTo>
                  <a:lnTo>
                    <a:pt x="869950" y="1478279"/>
                  </a:lnTo>
                  <a:lnTo>
                    <a:pt x="828039" y="1477009"/>
                  </a:lnTo>
                  <a:lnTo>
                    <a:pt x="784859" y="1474470"/>
                  </a:lnTo>
                  <a:lnTo>
                    <a:pt x="742950" y="1469389"/>
                  </a:lnTo>
                  <a:lnTo>
                    <a:pt x="702309" y="1463039"/>
                  </a:lnTo>
                  <a:lnTo>
                    <a:pt x="661669" y="1455420"/>
                  </a:lnTo>
                  <a:lnTo>
                    <a:pt x="622300" y="1445259"/>
                  </a:lnTo>
                  <a:lnTo>
                    <a:pt x="584200" y="1433829"/>
                  </a:lnTo>
                  <a:lnTo>
                    <a:pt x="546100" y="1421129"/>
                  </a:lnTo>
                  <a:lnTo>
                    <a:pt x="472439" y="1390650"/>
                  </a:lnTo>
                  <a:lnTo>
                    <a:pt x="438150" y="1372870"/>
                  </a:lnTo>
                  <a:lnTo>
                    <a:pt x="403859" y="1353820"/>
                  </a:lnTo>
                  <a:lnTo>
                    <a:pt x="370839" y="1333500"/>
                  </a:lnTo>
                  <a:lnTo>
                    <a:pt x="309879" y="1290320"/>
                  </a:lnTo>
                  <a:lnTo>
                    <a:pt x="227329" y="1215389"/>
                  </a:lnTo>
                  <a:lnTo>
                    <a:pt x="179069" y="1159509"/>
                  </a:lnTo>
                  <a:lnTo>
                    <a:pt x="138429" y="1099820"/>
                  </a:lnTo>
                  <a:lnTo>
                    <a:pt x="102869" y="1037589"/>
                  </a:lnTo>
                  <a:lnTo>
                    <a:pt x="74929" y="971550"/>
                  </a:lnTo>
                  <a:lnTo>
                    <a:pt x="54609" y="901700"/>
                  </a:lnTo>
                  <a:lnTo>
                    <a:pt x="41909" y="830579"/>
                  </a:lnTo>
                  <a:lnTo>
                    <a:pt x="38100" y="758189"/>
                  </a:lnTo>
                  <a:lnTo>
                    <a:pt x="39369" y="721360"/>
                  </a:lnTo>
                  <a:lnTo>
                    <a:pt x="48259" y="647700"/>
                  </a:lnTo>
                  <a:lnTo>
                    <a:pt x="64769" y="579119"/>
                  </a:lnTo>
                  <a:lnTo>
                    <a:pt x="88900" y="510539"/>
                  </a:lnTo>
                  <a:lnTo>
                    <a:pt x="120650" y="447039"/>
                  </a:lnTo>
                  <a:lnTo>
                    <a:pt x="158750" y="386079"/>
                  </a:lnTo>
                  <a:lnTo>
                    <a:pt x="203200" y="327660"/>
                  </a:lnTo>
                  <a:lnTo>
                    <a:pt x="254000" y="275589"/>
                  </a:lnTo>
                  <a:lnTo>
                    <a:pt x="309879" y="226060"/>
                  </a:lnTo>
                  <a:lnTo>
                    <a:pt x="372109" y="182879"/>
                  </a:lnTo>
                  <a:lnTo>
                    <a:pt x="405129" y="162560"/>
                  </a:lnTo>
                  <a:lnTo>
                    <a:pt x="438150" y="143510"/>
                  </a:lnTo>
                  <a:lnTo>
                    <a:pt x="473709" y="125729"/>
                  </a:lnTo>
                  <a:lnTo>
                    <a:pt x="509269" y="110489"/>
                  </a:lnTo>
                  <a:lnTo>
                    <a:pt x="546100" y="95250"/>
                  </a:lnTo>
                  <a:lnTo>
                    <a:pt x="584200" y="82550"/>
                  </a:lnTo>
                  <a:lnTo>
                    <a:pt x="622300" y="71119"/>
                  </a:lnTo>
                  <a:lnTo>
                    <a:pt x="662939" y="60960"/>
                  </a:lnTo>
                  <a:lnTo>
                    <a:pt x="703579" y="53339"/>
                  </a:lnTo>
                  <a:lnTo>
                    <a:pt x="744219" y="46989"/>
                  </a:lnTo>
                  <a:lnTo>
                    <a:pt x="786129" y="41910"/>
                  </a:lnTo>
                  <a:lnTo>
                    <a:pt x="829309" y="39369"/>
                  </a:lnTo>
                  <a:lnTo>
                    <a:pt x="871219" y="38100"/>
                  </a:lnTo>
                  <a:lnTo>
                    <a:pt x="1142153" y="38100"/>
                  </a:lnTo>
                  <a:lnTo>
                    <a:pt x="1129029" y="34289"/>
                  </a:lnTo>
                  <a:lnTo>
                    <a:pt x="1088389" y="24129"/>
                  </a:lnTo>
                  <a:lnTo>
                    <a:pt x="1045209" y="15239"/>
                  </a:lnTo>
                  <a:lnTo>
                    <a:pt x="1002029" y="8889"/>
                  </a:lnTo>
                  <a:lnTo>
                    <a:pt x="958850" y="3810"/>
                  </a:lnTo>
                  <a:lnTo>
                    <a:pt x="915669" y="1269"/>
                  </a:lnTo>
                  <a:lnTo>
                    <a:pt x="869950" y="0"/>
                  </a:lnTo>
                  <a:close/>
                </a:path>
                <a:path w="1742439" h="1516379">
                  <a:moveTo>
                    <a:pt x="1142153" y="38100"/>
                  </a:moveTo>
                  <a:lnTo>
                    <a:pt x="871219" y="38100"/>
                  </a:lnTo>
                  <a:lnTo>
                    <a:pt x="914400" y="39369"/>
                  </a:lnTo>
                  <a:lnTo>
                    <a:pt x="956309" y="41910"/>
                  </a:lnTo>
                  <a:lnTo>
                    <a:pt x="999489" y="46989"/>
                  </a:lnTo>
                  <a:lnTo>
                    <a:pt x="1040129" y="53339"/>
                  </a:lnTo>
                  <a:lnTo>
                    <a:pt x="1079500" y="60960"/>
                  </a:lnTo>
                  <a:lnTo>
                    <a:pt x="1120139" y="71119"/>
                  </a:lnTo>
                  <a:lnTo>
                    <a:pt x="1158239" y="82550"/>
                  </a:lnTo>
                  <a:lnTo>
                    <a:pt x="1196339" y="95250"/>
                  </a:lnTo>
                  <a:lnTo>
                    <a:pt x="1270000" y="125729"/>
                  </a:lnTo>
                  <a:lnTo>
                    <a:pt x="1304289" y="143510"/>
                  </a:lnTo>
                  <a:lnTo>
                    <a:pt x="1338579" y="162560"/>
                  </a:lnTo>
                  <a:lnTo>
                    <a:pt x="1402079" y="204469"/>
                  </a:lnTo>
                  <a:lnTo>
                    <a:pt x="1460500" y="250189"/>
                  </a:lnTo>
                  <a:lnTo>
                    <a:pt x="1515109" y="302260"/>
                  </a:lnTo>
                  <a:lnTo>
                    <a:pt x="1563369" y="356869"/>
                  </a:lnTo>
                  <a:lnTo>
                    <a:pt x="1604009" y="416560"/>
                  </a:lnTo>
                  <a:lnTo>
                    <a:pt x="1639569" y="478789"/>
                  </a:lnTo>
                  <a:lnTo>
                    <a:pt x="1666239" y="546100"/>
                  </a:lnTo>
                  <a:lnTo>
                    <a:pt x="1686559" y="614679"/>
                  </a:lnTo>
                  <a:lnTo>
                    <a:pt x="1699259" y="685800"/>
                  </a:lnTo>
                  <a:lnTo>
                    <a:pt x="1704339" y="758189"/>
                  </a:lnTo>
                  <a:lnTo>
                    <a:pt x="1703069" y="796289"/>
                  </a:lnTo>
                  <a:lnTo>
                    <a:pt x="1694179" y="867409"/>
                  </a:lnTo>
                  <a:lnTo>
                    <a:pt x="1677669" y="938529"/>
                  </a:lnTo>
                  <a:lnTo>
                    <a:pt x="1653539" y="1005839"/>
                  </a:lnTo>
                  <a:lnTo>
                    <a:pt x="1621789" y="1069339"/>
                  </a:lnTo>
                  <a:lnTo>
                    <a:pt x="1583689" y="1131570"/>
                  </a:lnTo>
                  <a:lnTo>
                    <a:pt x="1539239" y="1188720"/>
                  </a:lnTo>
                  <a:lnTo>
                    <a:pt x="1488439" y="1242059"/>
                  </a:lnTo>
                  <a:lnTo>
                    <a:pt x="1431289" y="1290320"/>
                  </a:lnTo>
                  <a:lnTo>
                    <a:pt x="1370329" y="1334770"/>
                  </a:lnTo>
                  <a:lnTo>
                    <a:pt x="1337309" y="1355089"/>
                  </a:lnTo>
                  <a:lnTo>
                    <a:pt x="1303019" y="1374139"/>
                  </a:lnTo>
                  <a:lnTo>
                    <a:pt x="1231900" y="1407159"/>
                  </a:lnTo>
                  <a:lnTo>
                    <a:pt x="1196339" y="1421129"/>
                  </a:lnTo>
                  <a:lnTo>
                    <a:pt x="1158239" y="1433829"/>
                  </a:lnTo>
                  <a:lnTo>
                    <a:pt x="1118869" y="1445259"/>
                  </a:lnTo>
                  <a:lnTo>
                    <a:pt x="1079500" y="1455420"/>
                  </a:lnTo>
                  <a:lnTo>
                    <a:pt x="1038859" y="1463039"/>
                  </a:lnTo>
                  <a:lnTo>
                    <a:pt x="996950" y="1469389"/>
                  </a:lnTo>
                  <a:lnTo>
                    <a:pt x="956309" y="1474470"/>
                  </a:lnTo>
                  <a:lnTo>
                    <a:pt x="913129" y="1477009"/>
                  </a:lnTo>
                  <a:lnTo>
                    <a:pt x="869950" y="1478279"/>
                  </a:lnTo>
                  <a:lnTo>
                    <a:pt x="1143846" y="1478279"/>
                  </a:lnTo>
                  <a:lnTo>
                    <a:pt x="1209039" y="1456689"/>
                  </a:lnTo>
                  <a:lnTo>
                    <a:pt x="1248409" y="1441450"/>
                  </a:lnTo>
                  <a:lnTo>
                    <a:pt x="1285239" y="1424939"/>
                  </a:lnTo>
                  <a:lnTo>
                    <a:pt x="1322069" y="1407159"/>
                  </a:lnTo>
                  <a:lnTo>
                    <a:pt x="1357629" y="1386839"/>
                  </a:lnTo>
                  <a:lnTo>
                    <a:pt x="1391919" y="1366520"/>
                  </a:lnTo>
                  <a:lnTo>
                    <a:pt x="1424939" y="1343659"/>
                  </a:lnTo>
                  <a:lnTo>
                    <a:pt x="1456689" y="1319529"/>
                  </a:lnTo>
                  <a:lnTo>
                    <a:pt x="1515109" y="1268729"/>
                  </a:lnTo>
                  <a:lnTo>
                    <a:pt x="1568450" y="1212850"/>
                  </a:lnTo>
                  <a:lnTo>
                    <a:pt x="1592579" y="1182370"/>
                  </a:lnTo>
                  <a:lnTo>
                    <a:pt x="1615439" y="1151889"/>
                  </a:lnTo>
                  <a:lnTo>
                    <a:pt x="1637029" y="1120139"/>
                  </a:lnTo>
                  <a:lnTo>
                    <a:pt x="1656079" y="1087120"/>
                  </a:lnTo>
                  <a:lnTo>
                    <a:pt x="1689100" y="1018539"/>
                  </a:lnTo>
                  <a:lnTo>
                    <a:pt x="1714500" y="947419"/>
                  </a:lnTo>
                  <a:lnTo>
                    <a:pt x="1724659" y="910589"/>
                  </a:lnTo>
                  <a:lnTo>
                    <a:pt x="1737359" y="835660"/>
                  </a:lnTo>
                  <a:lnTo>
                    <a:pt x="1741169" y="796289"/>
                  </a:lnTo>
                  <a:lnTo>
                    <a:pt x="1742439" y="758189"/>
                  </a:lnTo>
                  <a:lnTo>
                    <a:pt x="1741169" y="718819"/>
                  </a:lnTo>
                  <a:lnTo>
                    <a:pt x="1737359" y="679450"/>
                  </a:lnTo>
                  <a:lnTo>
                    <a:pt x="1731009" y="641350"/>
                  </a:lnTo>
                  <a:lnTo>
                    <a:pt x="1714500" y="567689"/>
                  </a:lnTo>
                  <a:lnTo>
                    <a:pt x="1687829" y="496569"/>
                  </a:lnTo>
                  <a:lnTo>
                    <a:pt x="1654809" y="427989"/>
                  </a:lnTo>
                  <a:lnTo>
                    <a:pt x="1635759" y="394969"/>
                  </a:lnTo>
                  <a:lnTo>
                    <a:pt x="1591309" y="332739"/>
                  </a:lnTo>
                  <a:lnTo>
                    <a:pt x="1541779" y="274319"/>
                  </a:lnTo>
                  <a:lnTo>
                    <a:pt x="1485900" y="220979"/>
                  </a:lnTo>
                  <a:lnTo>
                    <a:pt x="1455419" y="196850"/>
                  </a:lnTo>
                  <a:lnTo>
                    <a:pt x="1423669" y="172719"/>
                  </a:lnTo>
                  <a:lnTo>
                    <a:pt x="1390650" y="149860"/>
                  </a:lnTo>
                  <a:lnTo>
                    <a:pt x="1356359" y="129539"/>
                  </a:lnTo>
                  <a:lnTo>
                    <a:pt x="1320800" y="109219"/>
                  </a:lnTo>
                  <a:lnTo>
                    <a:pt x="1285239" y="91439"/>
                  </a:lnTo>
                  <a:lnTo>
                    <a:pt x="1247139" y="74929"/>
                  </a:lnTo>
                  <a:lnTo>
                    <a:pt x="1209039" y="59689"/>
                  </a:lnTo>
                  <a:lnTo>
                    <a:pt x="1168400" y="45719"/>
                  </a:lnTo>
                  <a:lnTo>
                    <a:pt x="1142153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020819" y="5966460"/>
              <a:ext cx="1742439" cy="1516380"/>
            </a:xfrm>
            <a:custGeom>
              <a:avLst/>
              <a:gdLst/>
              <a:ahLst/>
              <a:cxnLst/>
              <a:rect l="l" t="t" r="r" b="b"/>
              <a:pathLst>
                <a:path w="1742439" h="1516379">
                  <a:moveTo>
                    <a:pt x="0" y="758189"/>
                  </a:moveTo>
                  <a:lnTo>
                    <a:pt x="1269" y="720089"/>
                  </a:lnTo>
                  <a:lnTo>
                    <a:pt x="5079" y="680719"/>
                  </a:lnTo>
                  <a:lnTo>
                    <a:pt x="10159" y="642619"/>
                  </a:lnTo>
                  <a:lnTo>
                    <a:pt x="27939" y="568960"/>
                  </a:lnTo>
                  <a:lnTo>
                    <a:pt x="39369" y="532129"/>
                  </a:lnTo>
                  <a:lnTo>
                    <a:pt x="68579" y="462279"/>
                  </a:lnTo>
                  <a:lnTo>
                    <a:pt x="105409" y="396239"/>
                  </a:lnTo>
                  <a:lnTo>
                    <a:pt x="127000" y="364489"/>
                  </a:lnTo>
                  <a:lnTo>
                    <a:pt x="173989" y="303529"/>
                  </a:lnTo>
                  <a:lnTo>
                    <a:pt x="227329" y="247650"/>
                  </a:lnTo>
                  <a:lnTo>
                    <a:pt x="285750" y="196850"/>
                  </a:lnTo>
                  <a:lnTo>
                    <a:pt x="317500" y="172719"/>
                  </a:lnTo>
                  <a:lnTo>
                    <a:pt x="350519" y="151129"/>
                  </a:lnTo>
                  <a:lnTo>
                    <a:pt x="384809" y="129539"/>
                  </a:lnTo>
                  <a:lnTo>
                    <a:pt x="420369" y="110489"/>
                  </a:lnTo>
                  <a:lnTo>
                    <a:pt x="455929" y="91439"/>
                  </a:lnTo>
                  <a:lnTo>
                    <a:pt x="494029" y="74929"/>
                  </a:lnTo>
                  <a:lnTo>
                    <a:pt x="532129" y="59689"/>
                  </a:lnTo>
                  <a:lnTo>
                    <a:pt x="571500" y="45719"/>
                  </a:lnTo>
                  <a:lnTo>
                    <a:pt x="612139" y="34289"/>
                  </a:lnTo>
                  <a:lnTo>
                    <a:pt x="654050" y="24129"/>
                  </a:lnTo>
                  <a:lnTo>
                    <a:pt x="695959" y="16510"/>
                  </a:lnTo>
                  <a:lnTo>
                    <a:pt x="737869" y="8889"/>
                  </a:lnTo>
                  <a:lnTo>
                    <a:pt x="782319" y="5079"/>
                  </a:lnTo>
                  <a:lnTo>
                    <a:pt x="825500" y="1269"/>
                  </a:lnTo>
                  <a:lnTo>
                    <a:pt x="869950" y="0"/>
                  </a:lnTo>
                  <a:lnTo>
                    <a:pt x="915669" y="1269"/>
                  </a:lnTo>
                  <a:lnTo>
                    <a:pt x="958850" y="3810"/>
                  </a:lnTo>
                  <a:lnTo>
                    <a:pt x="1002029" y="8889"/>
                  </a:lnTo>
                  <a:lnTo>
                    <a:pt x="1045209" y="15239"/>
                  </a:lnTo>
                  <a:lnTo>
                    <a:pt x="1088389" y="24129"/>
                  </a:lnTo>
                  <a:lnTo>
                    <a:pt x="1129029" y="34289"/>
                  </a:lnTo>
                  <a:lnTo>
                    <a:pt x="1168400" y="45719"/>
                  </a:lnTo>
                  <a:lnTo>
                    <a:pt x="1209039" y="59689"/>
                  </a:lnTo>
                  <a:lnTo>
                    <a:pt x="1247139" y="74929"/>
                  </a:lnTo>
                  <a:lnTo>
                    <a:pt x="1285239" y="91439"/>
                  </a:lnTo>
                  <a:lnTo>
                    <a:pt x="1320800" y="109219"/>
                  </a:lnTo>
                  <a:lnTo>
                    <a:pt x="1356359" y="129539"/>
                  </a:lnTo>
                  <a:lnTo>
                    <a:pt x="1390650" y="149860"/>
                  </a:lnTo>
                  <a:lnTo>
                    <a:pt x="1423669" y="172719"/>
                  </a:lnTo>
                  <a:lnTo>
                    <a:pt x="1455419" y="196850"/>
                  </a:lnTo>
                  <a:lnTo>
                    <a:pt x="1485900" y="220979"/>
                  </a:lnTo>
                  <a:lnTo>
                    <a:pt x="1515109" y="247650"/>
                  </a:lnTo>
                  <a:lnTo>
                    <a:pt x="1568450" y="303529"/>
                  </a:lnTo>
                  <a:lnTo>
                    <a:pt x="1615439" y="364489"/>
                  </a:lnTo>
                  <a:lnTo>
                    <a:pt x="1654809" y="427989"/>
                  </a:lnTo>
                  <a:lnTo>
                    <a:pt x="1672589" y="462279"/>
                  </a:lnTo>
                  <a:lnTo>
                    <a:pt x="1703069" y="532129"/>
                  </a:lnTo>
                  <a:lnTo>
                    <a:pt x="1724659" y="604519"/>
                  </a:lnTo>
                  <a:lnTo>
                    <a:pt x="1737359" y="679450"/>
                  </a:lnTo>
                  <a:lnTo>
                    <a:pt x="1741169" y="718819"/>
                  </a:lnTo>
                  <a:lnTo>
                    <a:pt x="1742439" y="758189"/>
                  </a:lnTo>
                  <a:lnTo>
                    <a:pt x="1741169" y="796289"/>
                  </a:lnTo>
                  <a:lnTo>
                    <a:pt x="1737359" y="835660"/>
                  </a:lnTo>
                  <a:lnTo>
                    <a:pt x="1732279" y="873759"/>
                  </a:lnTo>
                  <a:lnTo>
                    <a:pt x="1714500" y="947419"/>
                  </a:lnTo>
                  <a:lnTo>
                    <a:pt x="1703069" y="984250"/>
                  </a:lnTo>
                  <a:lnTo>
                    <a:pt x="1673859" y="1054100"/>
                  </a:lnTo>
                  <a:lnTo>
                    <a:pt x="1637029" y="1120139"/>
                  </a:lnTo>
                  <a:lnTo>
                    <a:pt x="1615439" y="1151889"/>
                  </a:lnTo>
                  <a:lnTo>
                    <a:pt x="1592579" y="1182370"/>
                  </a:lnTo>
                  <a:lnTo>
                    <a:pt x="1568450" y="1212850"/>
                  </a:lnTo>
                  <a:lnTo>
                    <a:pt x="1541779" y="1240789"/>
                  </a:lnTo>
                  <a:lnTo>
                    <a:pt x="1515109" y="1268729"/>
                  </a:lnTo>
                  <a:lnTo>
                    <a:pt x="1485900" y="1294129"/>
                  </a:lnTo>
                  <a:lnTo>
                    <a:pt x="1456689" y="1319529"/>
                  </a:lnTo>
                  <a:lnTo>
                    <a:pt x="1424939" y="1343659"/>
                  </a:lnTo>
                  <a:lnTo>
                    <a:pt x="1391919" y="1366520"/>
                  </a:lnTo>
                  <a:lnTo>
                    <a:pt x="1357629" y="1386839"/>
                  </a:lnTo>
                  <a:lnTo>
                    <a:pt x="1322069" y="1407159"/>
                  </a:lnTo>
                  <a:lnTo>
                    <a:pt x="1285239" y="1424939"/>
                  </a:lnTo>
                  <a:lnTo>
                    <a:pt x="1248409" y="1441450"/>
                  </a:lnTo>
                  <a:lnTo>
                    <a:pt x="1209039" y="1456689"/>
                  </a:lnTo>
                  <a:lnTo>
                    <a:pt x="1170939" y="1470659"/>
                  </a:lnTo>
                  <a:lnTo>
                    <a:pt x="1130300" y="1482089"/>
                  </a:lnTo>
                  <a:lnTo>
                    <a:pt x="1088389" y="1492250"/>
                  </a:lnTo>
                  <a:lnTo>
                    <a:pt x="1046479" y="1501139"/>
                  </a:lnTo>
                  <a:lnTo>
                    <a:pt x="1003300" y="1507489"/>
                  </a:lnTo>
                  <a:lnTo>
                    <a:pt x="960119" y="1512570"/>
                  </a:lnTo>
                  <a:lnTo>
                    <a:pt x="915669" y="1515109"/>
                  </a:lnTo>
                  <a:lnTo>
                    <a:pt x="871219" y="1516379"/>
                  </a:lnTo>
                  <a:lnTo>
                    <a:pt x="826769" y="1515109"/>
                  </a:lnTo>
                  <a:lnTo>
                    <a:pt x="782319" y="1512570"/>
                  </a:lnTo>
                  <a:lnTo>
                    <a:pt x="739139" y="1507489"/>
                  </a:lnTo>
                  <a:lnTo>
                    <a:pt x="697229" y="1501139"/>
                  </a:lnTo>
                  <a:lnTo>
                    <a:pt x="654050" y="1492250"/>
                  </a:lnTo>
                  <a:lnTo>
                    <a:pt x="613409" y="1482089"/>
                  </a:lnTo>
                  <a:lnTo>
                    <a:pt x="572769" y="1470659"/>
                  </a:lnTo>
                  <a:lnTo>
                    <a:pt x="533400" y="1456689"/>
                  </a:lnTo>
                  <a:lnTo>
                    <a:pt x="494029" y="1441450"/>
                  </a:lnTo>
                  <a:lnTo>
                    <a:pt x="457200" y="1424939"/>
                  </a:lnTo>
                  <a:lnTo>
                    <a:pt x="420369" y="1407159"/>
                  </a:lnTo>
                  <a:lnTo>
                    <a:pt x="386079" y="1388109"/>
                  </a:lnTo>
                  <a:lnTo>
                    <a:pt x="350519" y="1366520"/>
                  </a:lnTo>
                  <a:lnTo>
                    <a:pt x="318769" y="1343659"/>
                  </a:lnTo>
                  <a:lnTo>
                    <a:pt x="287019" y="1320800"/>
                  </a:lnTo>
                  <a:lnTo>
                    <a:pt x="256539" y="1295400"/>
                  </a:lnTo>
                  <a:lnTo>
                    <a:pt x="227329" y="1268729"/>
                  </a:lnTo>
                  <a:lnTo>
                    <a:pt x="173989" y="1212850"/>
                  </a:lnTo>
                  <a:lnTo>
                    <a:pt x="127000" y="1153159"/>
                  </a:lnTo>
                  <a:lnTo>
                    <a:pt x="86359" y="1088389"/>
                  </a:lnTo>
                  <a:lnTo>
                    <a:pt x="68579" y="1054100"/>
                  </a:lnTo>
                  <a:lnTo>
                    <a:pt x="39369" y="984250"/>
                  </a:lnTo>
                  <a:lnTo>
                    <a:pt x="17779" y="911859"/>
                  </a:lnTo>
                  <a:lnTo>
                    <a:pt x="5079" y="836929"/>
                  </a:lnTo>
                  <a:lnTo>
                    <a:pt x="1269" y="797560"/>
                  </a:lnTo>
                  <a:lnTo>
                    <a:pt x="0" y="758189"/>
                  </a:lnTo>
                  <a:close/>
                </a:path>
                <a:path w="1742439" h="1516379">
                  <a:moveTo>
                    <a:pt x="39369" y="795019"/>
                  </a:moveTo>
                  <a:lnTo>
                    <a:pt x="46989" y="867409"/>
                  </a:lnTo>
                  <a:lnTo>
                    <a:pt x="63500" y="937259"/>
                  </a:lnTo>
                  <a:lnTo>
                    <a:pt x="87629" y="1004569"/>
                  </a:lnTo>
                  <a:lnTo>
                    <a:pt x="119379" y="1068070"/>
                  </a:lnTo>
                  <a:lnTo>
                    <a:pt x="157479" y="1130300"/>
                  </a:lnTo>
                  <a:lnTo>
                    <a:pt x="203200" y="1187450"/>
                  </a:lnTo>
                  <a:lnTo>
                    <a:pt x="227329" y="1215389"/>
                  </a:lnTo>
                  <a:lnTo>
                    <a:pt x="254000" y="1240789"/>
                  </a:lnTo>
                  <a:lnTo>
                    <a:pt x="280669" y="1266189"/>
                  </a:lnTo>
                  <a:lnTo>
                    <a:pt x="309879" y="1290320"/>
                  </a:lnTo>
                  <a:lnTo>
                    <a:pt x="370839" y="1333500"/>
                  </a:lnTo>
                  <a:lnTo>
                    <a:pt x="403859" y="1353820"/>
                  </a:lnTo>
                  <a:lnTo>
                    <a:pt x="438150" y="1372870"/>
                  </a:lnTo>
                  <a:lnTo>
                    <a:pt x="472439" y="1390650"/>
                  </a:lnTo>
                  <a:lnTo>
                    <a:pt x="509269" y="1405889"/>
                  </a:lnTo>
                  <a:lnTo>
                    <a:pt x="546100" y="1421129"/>
                  </a:lnTo>
                  <a:lnTo>
                    <a:pt x="584200" y="1433829"/>
                  </a:lnTo>
                  <a:lnTo>
                    <a:pt x="622300" y="1445259"/>
                  </a:lnTo>
                  <a:lnTo>
                    <a:pt x="661669" y="1455420"/>
                  </a:lnTo>
                  <a:lnTo>
                    <a:pt x="702309" y="1463039"/>
                  </a:lnTo>
                  <a:lnTo>
                    <a:pt x="742950" y="1469389"/>
                  </a:lnTo>
                  <a:lnTo>
                    <a:pt x="784859" y="1474470"/>
                  </a:lnTo>
                  <a:lnTo>
                    <a:pt x="828039" y="1477009"/>
                  </a:lnTo>
                  <a:lnTo>
                    <a:pt x="869950" y="1478279"/>
                  </a:lnTo>
                  <a:lnTo>
                    <a:pt x="913129" y="1477009"/>
                  </a:lnTo>
                  <a:lnTo>
                    <a:pt x="956309" y="1474470"/>
                  </a:lnTo>
                  <a:lnTo>
                    <a:pt x="996950" y="1469389"/>
                  </a:lnTo>
                  <a:lnTo>
                    <a:pt x="1038859" y="1463039"/>
                  </a:lnTo>
                  <a:lnTo>
                    <a:pt x="1079500" y="1455420"/>
                  </a:lnTo>
                  <a:lnTo>
                    <a:pt x="1118869" y="1445259"/>
                  </a:lnTo>
                  <a:lnTo>
                    <a:pt x="1158239" y="1433829"/>
                  </a:lnTo>
                  <a:lnTo>
                    <a:pt x="1196339" y="1421129"/>
                  </a:lnTo>
                  <a:lnTo>
                    <a:pt x="1231900" y="1407159"/>
                  </a:lnTo>
                  <a:lnTo>
                    <a:pt x="1268729" y="1390650"/>
                  </a:lnTo>
                  <a:lnTo>
                    <a:pt x="1337309" y="1355089"/>
                  </a:lnTo>
                  <a:lnTo>
                    <a:pt x="1370329" y="1334770"/>
                  </a:lnTo>
                  <a:lnTo>
                    <a:pt x="1402079" y="1313179"/>
                  </a:lnTo>
                  <a:lnTo>
                    <a:pt x="1460500" y="1266189"/>
                  </a:lnTo>
                  <a:lnTo>
                    <a:pt x="1513839" y="1215389"/>
                  </a:lnTo>
                  <a:lnTo>
                    <a:pt x="1539239" y="1188720"/>
                  </a:lnTo>
                  <a:lnTo>
                    <a:pt x="1583689" y="1131570"/>
                  </a:lnTo>
                  <a:lnTo>
                    <a:pt x="1621789" y="1069339"/>
                  </a:lnTo>
                  <a:lnTo>
                    <a:pt x="1653539" y="1005839"/>
                  </a:lnTo>
                  <a:lnTo>
                    <a:pt x="1677669" y="938529"/>
                  </a:lnTo>
                  <a:lnTo>
                    <a:pt x="1694179" y="867409"/>
                  </a:lnTo>
                  <a:lnTo>
                    <a:pt x="1703069" y="796289"/>
                  </a:lnTo>
                  <a:lnTo>
                    <a:pt x="1704339" y="758189"/>
                  </a:lnTo>
                  <a:lnTo>
                    <a:pt x="1703069" y="721360"/>
                  </a:lnTo>
                  <a:lnTo>
                    <a:pt x="1694179" y="650239"/>
                  </a:lnTo>
                  <a:lnTo>
                    <a:pt x="1677669" y="579119"/>
                  </a:lnTo>
                  <a:lnTo>
                    <a:pt x="1653539" y="511810"/>
                  </a:lnTo>
                  <a:lnTo>
                    <a:pt x="1623059" y="448310"/>
                  </a:lnTo>
                  <a:lnTo>
                    <a:pt x="1584959" y="386079"/>
                  </a:lnTo>
                  <a:lnTo>
                    <a:pt x="1539239" y="328929"/>
                  </a:lnTo>
                  <a:lnTo>
                    <a:pt x="1488439" y="275589"/>
                  </a:lnTo>
                  <a:lnTo>
                    <a:pt x="1432559" y="227329"/>
                  </a:lnTo>
                  <a:lnTo>
                    <a:pt x="1370329" y="182879"/>
                  </a:lnTo>
                  <a:lnTo>
                    <a:pt x="1304289" y="143510"/>
                  </a:lnTo>
                  <a:lnTo>
                    <a:pt x="1270000" y="125729"/>
                  </a:lnTo>
                  <a:lnTo>
                    <a:pt x="1233169" y="110489"/>
                  </a:lnTo>
                  <a:lnTo>
                    <a:pt x="1196339" y="95250"/>
                  </a:lnTo>
                  <a:lnTo>
                    <a:pt x="1158239" y="82550"/>
                  </a:lnTo>
                  <a:lnTo>
                    <a:pt x="1120139" y="71119"/>
                  </a:lnTo>
                  <a:lnTo>
                    <a:pt x="1079500" y="60960"/>
                  </a:lnTo>
                  <a:lnTo>
                    <a:pt x="1040129" y="53339"/>
                  </a:lnTo>
                  <a:lnTo>
                    <a:pt x="999489" y="46989"/>
                  </a:lnTo>
                  <a:lnTo>
                    <a:pt x="956309" y="41910"/>
                  </a:lnTo>
                  <a:lnTo>
                    <a:pt x="914400" y="39369"/>
                  </a:lnTo>
                  <a:lnTo>
                    <a:pt x="871219" y="38100"/>
                  </a:lnTo>
                  <a:lnTo>
                    <a:pt x="829309" y="39369"/>
                  </a:lnTo>
                  <a:lnTo>
                    <a:pt x="786129" y="41910"/>
                  </a:lnTo>
                  <a:lnTo>
                    <a:pt x="744219" y="46989"/>
                  </a:lnTo>
                  <a:lnTo>
                    <a:pt x="703579" y="53339"/>
                  </a:lnTo>
                  <a:lnTo>
                    <a:pt x="662939" y="60960"/>
                  </a:lnTo>
                  <a:lnTo>
                    <a:pt x="622300" y="71119"/>
                  </a:lnTo>
                  <a:lnTo>
                    <a:pt x="584200" y="82550"/>
                  </a:lnTo>
                  <a:lnTo>
                    <a:pt x="546100" y="95250"/>
                  </a:lnTo>
                  <a:lnTo>
                    <a:pt x="509269" y="110489"/>
                  </a:lnTo>
                  <a:lnTo>
                    <a:pt x="473709" y="125729"/>
                  </a:lnTo>
                  <a:lnTo>
                    <a:pt x="438150" y="143510"/>
                  </a:lnTo>
                  <a:lnTo>
                    <a:pt x="405129" y="162560"/>
                  </a:lnTo>
                  <a:lnTo>
                    <a:pt x="372109" y="182879"/>
                  </a:lnTo>
                  <a:lnTo>
                    <a:pt x="309879" y="226060"/>
                  </a:lnTo>
                  <a:lnTo>
                    <a:pt x="254000" y="275589"/>
                  </a:lnTo>
                  <a:lnTo>
                    <a:pt x="203200" y="327660"/>
                  </a:lnTo>
                  <a:lnTo>
                    <a:pt x="158750" y="386079"/>
                  </a:lnTo>
                  <a:lnTo>
                    <a:pt x="120650" y="447039"/>
                  </a:lnTo>
                  <a:lnTo>
                    <a:pt x="88900" y="510539"/>
                  </a:lnTo>
                  <a:lnTo>
                    <a:pt x="64769" y="579119"/>
                  </a:lnTo>
                  <a:lnTo>
                    <a:pt x="48259" y="647700"/>
                  </a:lnTo>
                  <a:lnTo>
                    <a:pt x="39369" y="721360"/>
                  </a:lnTo>
                  <a:lnTo>
                    <a:pt x="38100" y="758189"/>
                  </a:lnTo>
                  <a:lnTo>
                    <a:pt x="39369" y="795019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325620" y="5953760"/>
            <a:ext cx="1132840" cy="145923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9"/>
              </a:spcBef>
            </a:pPr>
            <a:r>
              <a:rPr dirty="0" sz="1200" spc="-5" b="1">
                <a:latin typeface="Calibri"/>
                <a:cs typeface="Calibri"/>
              </a:rPr>
              <a:t>SPEECH</a:t>
            </a:r>
            <a:r>
              <a:rPr dirty="0" sz="1200" spc="-5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algn="ctr" marL="12065" marR="5080" indent="-1270">
              <a:lnSpc>
                <a:spcPct val="91300"/>
              </a:lnSpc>
              <a:spcBef>
                <a:spcPts val="515"/>
              </a:spcBef>
            </a:pPr>
            <a:r>
              <a:rPr dirty="0" sz="1200" spc="-5">
                <a:latin typeface="Calibri"/>
                <a:cs typeface="Calibri"/>
              </a:rPr>
              <a:t>CLEAR,  </a:t>
            </a:r>
            <a:r>
              <a:rPr dirty="0" sz="1200" spc="-15">
                <a:latin typeface="Calibri"/>
                <a:cs typeface="Calibri"/>
              </a:rPr>
              <a:t>CONFIDENT,  </a:t>
            </a:r>
            <a:r>
              <a:rPr dirty="0" sz="1200" spc="-5">
                <a:latin typeface="Calibri"/>
                <a:cs typeface="Calibri"/>
              </a:rPr>
              <a:t>CONCISE,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STEADY.</a:t>
            </a:r>
            <a:endParaRPr sz="1200">
              <a:latin typeface="Calibri"/>
              <a:cs typeface="Calibri"/>
            </a:endParaRPr>
          </a:p>
          <a:p>
            <a:pPr algn="ctr" marL="108585" marR="102870">
              <a:lnSpc>
                <a:spcPts val="1320"/>
              </a:lnSpc>
              <a:spcBef>
                <a:spcPts val="545"/>
              </a:spcBef>
            </a:pPr>
            <a:r>
              <a:rPr dirty="0" sz="1200" spc="-10">
                <a:latin typeface="Calibri"/>
                <a:cs typeface="Calibri"/>
              </a:rPr>
              <a:t>USE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EVERYDAY  </a:t>
            </a:r>
            <a:r>
              <a:rPr dirty="0" sz="1200" spc="-10">
                <a:latin typeface="Calibri"/>
                <a:cs typeface="Calibri"/>
              </a:rPr>
              <a:t>LANGUAGE.</a:t>
            </a:r>
            <a:endParaRPr sz="1200">
              <a:latin typeface="Calibri"/>
              <a:cs typeface="Calibri"/>
            </a:endParaRPr>
          </a:p>
          <a:p>
            <a:pPr algn="ctr" marL="32384">
              <a:lnSpc>
                <a:spcPct val="100000"/>
              </a:lnSpc>
              <a:spcBef>
                <a:spcPts val="375"/>
              </a:spcBef>
            </a:pPr>
            <a:r>
              <a:rPr dirty="0" sz="1200" spc="-15">
                <a:latin typeface="Calibri"/>
                <a:cs typeface="Calibri"/>
              </a:rPr>
              <a:t>AVOID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JARGON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76765" y="5425440"/>
            <a:ext cx="1786255" cy="2131060"/>
            <a:chOff x="2076765" y="5425440"/>
            <a:chExt cx="1786255" cy="2131060"/>
          </a:xfrm>
        </p:grpSpPr>
        <p:sp>
          <p:nvSpPr>
            <p:cNvPr id="48" name="object 48"/>
            <p:cNvSpPr/>
            <p:nvPr/>
          </p:nvSpPr>
          <p:spPr>
            <a:xfrm>
              <a:off x="3167380" y="5425440"/>
              <a:ext cx="590549" cy="5143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09289" y="5448300"/>
              <a:ext cx="502920" cy="427990"/>
            </a:xfrm>
            <a:custGeom>
              <a:avLst/>
              <a:gdLst/>
              <a:ahLst/>
              <a:cxnLst/>
              <a:rect l="l" t="t" r="r" b="b"/>
              <a:pathLst>
                <a:path w="502920" h="427989">
                  <a:moveTo>
                    <a:pt x="185420" y="0"/>
                  </a:moveTo>
                  <a:lnTo>
                    <a:pt x="100330" y="177800"/>
                  </a:lnTo>
                  <a:lnTo>
                    <a:pt x="0" y="129539"/>
                  </a:lnTo>
                  <a:lnTo>
                    <a:pt x="166370" y="427989"/>
                  </a:lnTo>
                  <a:lnTo>
                    <a:pt x="502920" y="370839"/>
                  </a:lnTo>
                  <a:lnTo>
                    <a:pt x="402589" y="322579"/>
                  </a:lnTo>
                  <a:lnTo>
                    <a:pt x="487680" y="14605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076765" y="5969292"/>
              <a:ext cx="1786021" cy="15645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258059" y="5871210"/>
              <a:ext cx="1414780" cy="16852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114549" y="5985510"/>
              <a:ext cx="1703070" cy="1478280"/>
            </a:xfrm>
            <a:custGeom>
              <a:avLst/>
              <a:gdLst/>
              <a:ahLst/>
              <a:cxnLst/>
              <a:rect l="l" t="t" r="r" b="b"/>
              <a:pathLst>
                <a:path w="1703070" h="1478279">
                  <a:moveTo>
                    <a:pt x="850900" y="0"/>
                  </a:moveTo>
                  <a:lnTo>
                    <a:pt x="799069" y="1351"/>
                  </a:lnTo>
                  <a:lnTo>
                    <a:pt x="748059" y="5352"/>
                  </a:lnTo>
                  <a:lnTo>
                    <a:pt x="697959" y="11926"/>
                  </a:lnTo>
                  <a:lnTo>
                    <a:pt x="648858" y="20995"/>
                  </a:lnTo>
                  <a:lnTo>
                    <a:pt x="600845" y="32480"/>
                  </a:lnTo>
                  <a:lnTo>
                    <a:pt x="554009" y="46305"/>
                  </a:lnTo>
                  <a:lnTo>
                    <a:pt x="508438" y="62391"/>
                  </a:lnTo>
                  <a:lnTo>
                    <a:pt x="464223" y="80660"/>
                  </a:lnTo>
                  <a:lnTo>
                    <a:pt x="421451" y="101035"/>
                  </a:lnTo>
                  <a:lnTo>
                    <a:pt x="380213" y="123438"/>
                  </a:lnTo>
                  <a:lnTo>
                    <a:pt x="340597" y="147791"/>
                  </a:lnTo>
                  <a:lnTo>
                    <a:pt x="302692" y="174016"/>
                  </a:lnTo>
                  <a:lnTo>
                    <a:pt x="266587" y="202035"/>
                  </a:lnTo>
                  <a:lnTo>
                    <a:pt x="232371" y="231771"/>
                  </a:lnTo>
                  <a:lnTo>
                    <a:pt x="200133" y="263146"/>
                  </a:lnTo>
                  <a:lnTo>
                    <a:pt x="169963" y="296081"/>
                  </a:lnTo>
                  <a:lnTo>
                    <a:pt x="141949" y="330500"/>
                  </a:lnTo>
                  <a:lnTo>
                    <a:pt x="116181" y="366324"/>
                  </a:lnTo>
                  <a:lnTo>
                    <a:pt x="92747" y="403475"/>
                  </a:lnTo>
                  <a:lnTo>
                    <a:pt x="71736" y="441877"/>
                  </a:lnTo>
                  <a:lnTo>
                    <a:pt x="53238" y="481450"/>
                  </a:lnTo>
                  <a:lnTo>
                    <a:pt x="37342" y="522117"/>
                  </a:lnTo>
                  <a:lnTo>
                    <a:pt x="24136" y="563800"/>
                  </a:lnTo>
                  <a:lnTo>
                    <a:pt x="13710" y="606422"/>
                  </a:lnTo>
                  <a:lnTo>
                    <a:pt x="6152" y="649904"/>
                  </a:lnTo>
                  <a:lnTo>
                    <a:pt x="1553" y="694169"/>
                  </a:lnTo>
                  <a:lnTo>
                    <a:pt x="0" y="739139"/>
                  </a:lnTo>
                  <a:lnTo>
                    <a:pt x="1553" y="784110"/>
                  </a:lnTo>
                  <a:lnTo>
                    <a:pt x="6152" y="828375"/>
                  </a:lnTo>
                  <a:lnTo>
                    <a:pt x="13710" y="871857"/>
                  </a:lnTo>
                  <a:lnTo>
                    <a:pt x="24136" y="914479"/>
                  </a:lnTo>
                  <a:lnTo>
                    <a:pt x="37342" y="956162"/>
                  </a:lnTo>
                  <a:lnTo>
                    <a:pt x="53238" y="996829"/>
                  </a:lnTo>
                  <a:lnTo>
                    <a:pt x="71736" y="1036402"/>
                  </a:lnTo>
                  <a:lnTo>
                    <a:pt x="92747" y="1074804"/>
                  </a:lnTo>
                  <a:lnTo>
                    <a:pt x="116181" y="1111955"/>
                  </a:lnTo>
                  <a:lnTo>
                    <a:pt x="141949" y="1147779"/>
                  </a:lnTo>
                  <a:lnTo>
                    <a:pt x="169963" y="1182198"/>
                  </a:lnTo>
                  <a:lnTo>
                    <a:pt x="200133" y="1215133"/>
                  </a:lnTo>
                  <a:lnTo>
                    <a:pt x="232371" y="1246508"/>
                  </a:lnTo>
                  <a:lnTo>
                    <a:pt x="266587" y="1276244"/>
                  </a:lnTo>
                  <a:lnTo>
                    <a:pt x="302692" y="1304263"/>
                  </a:lnTo>
                  <a:lnTo>
                    <a:pt x="340597" y="1330488"/>
                  </a:lnTo>
                  <a:lnTo>
                    <a:pt x="380213" y="1354841"/>
                  </a:lnTo>
                  <a:lnTo>
                    <a:pt x="421451" y="1377244"/>
                  </a:lnTo>
                  <a:lnTo>
                    <a:pt x="464223" y="1397619"/>
                  </a:lnTo>
                  <a:lnTo>
                    <a:pt x="508438" y="1415888"/>
                  </a:lnTo>
                  <a:lnTo>
                    <a:pt x="554009" y="1431974"/>
                  </a:lnTo>
                  <a:lnTo>
                    <a:pt x="600845" y="1445799"/>
                  </a:lnTo>
                  <a:lnTo>
                    <a:pt x="648858" y="1457284"/>
                  </a:lnTo>
                  <a:lnTo>
                    <a:pt x="697959" y="1466353"/>
                  </a:lnTo>
                  <a:lnTo>
                    <a:pt x="748059" y="1472927"/>
                  </a:lnTo>
                  <a:lnTo>
                    <a:pt x="799069" y="1476928"/>
                  </a:lnTo>
                  <a:lnTo>
                    <a:pt x="850900" y="1478279"/>
                  </a:lnTo>
                  <a:lnTo>
                    <a:pt x="902866" y="1476928"/>
                  </a:lnTo>
                  <a:lnTo>
                    <a:pt x="954001" y="1472927"/>
                  </a:lnTo>
                  <a:lnTo>
                    <a:pt x="1004218" y="1466353"/>
                  </a:lnTo>
                  <a:lnTo>
                    <a:pt x="1053426" y="1457284"/>
                  </a:lnTo>
                  <a:lnTo>
                    <a:pt x="1101537" y="1445799"/>
                  </a:lnTo>
                  <a:lnTo>
                    <a:pt x="1148463" y="1431974"/>
                  </a:lnTo>
                  <a:lnTo>
                    <a:pt x="1194115" y="1415888"/>
                  </a:lnTo>
                  <a:lnTo>
                    <a:pt x="1238404" y="1397619"/>
                  </a:lnTo>
                  <a:lnTo>
                    <a:pt x="1281241" y="1377244"/>
                  </a:lnTo>
                  <a:lnTo>
                    <a:pt x="1322539" y="1354841"/>
                  </a:lnTo>
                  <a:lnTo>
                    <a:pt x="1362208" y="1330488"/>
                  </a:lnTo>
                  <a:lnTo>
                    <a:pt x="1400160" y="1304263"/>
                  </a:lnTo>
                  <a:lnTo>
                    <a:pt x="1436305" y="1276244"/>
                  </a:lnTo>
                  <a:lnTo>
                    <a:pt x="1470556" y="1246508"/>
                  </a:lnTo>
                  <a:lnTo>
                    <a:pt x="1502824" y="1215133"/>
                  </a:lnTo>
                  <a:lnTo>
                    <a:pt x="1533020" y="1182198"/>
                  </a:lnTo>
                  <a:lnTo>
                    <a:pt x="1561055" y="1147779"/>
                  </a:lnTo>
                  <a:lnTo>
                    <a:pt x="1586841" y="1111955"/>
                  </a:lnTo>
                  <a:lnTo>
                    <a:pt x="1610289" y="1074804"/>
                  </a:lnTo>
                  <a:lnTo>
                    <a:pt x="1631310" y="1036402"/>
                  </a:lnTo>
                  <a:lnTo>
                    <a:pt x="1649817" y="996829"/>
                  </a:lnTo>
                  <a:lnTo>
                    <a:pt x="1665719" y="956162"/>
                  </a:lnTo>
                  <a:lnTo>
                    <a:pt x="1678929" y="914479"/>
                  </a:lnTo>
                  <a:lnTo>
                    <a:pt x="1689357" y="871857"/>
                  </a:lnTo>
                  <a:lnTo>
                    <a:pt x="1696916" y="828375"/>
                  </a:lnTo>
                  <a:lnTo>
                    <a:pt x="1701516" y="784110"/>
                  </a:lnTo>
                  <a:lnTo>
                    <a:pt x="1703070" y="739139"/>
                  </a:lnTo>
                  <a:lnTo>
                    <a:pt x="1701516" y="694169"/>
                  </a:lnTo>
                  <a:lnTo>
                    <a:pt x="1696916" y="649904"/>
                  </a:lnTo>
                  <a:lnTo>
                    <a:pt x="1689357" y="606422"/>
                  </a:lnTo>
                  <a:lnTo>
                    <a:pt x="1678929" y="563800"/>
                  </a:lnTo>
                  <a:lnTo>
                    <a:pt x="1665719" y="522117"/>
                  </a:lnTo>
                  <a:lnTo>
                    <a:pt x="1649817" y="481450"/>
                  </a:lnTo>
                  <a:lnTo>
                    <a:pt x="1631310" y="441877"/>
                  </a:lnTo>
                  <a:lnTo>
                    <a:pt x="1610289" y="403475"/>
                  </a:lnTo>
                  <a:lnTo>
                    <a:pt x="1586841" y="366324"/>
                  </a:lnTo>
                  <a:lnTo>
                    <a:pt x="1561055" y="330500"/>
                  </a:lnTo>
                  <a:lnTo>
                    <a:pt x="1533020" y="296081"/>
                  </a:lnTo>
                  <a:lnTo>
                    <a:pt x="1502824" y="263146"/>
                  </a:lnTo>
                  <a:lnTo>
                    <a:pt x="1470556" y="231771"/>
                  </a:lnTo>
                  <a:lnTo>
                    <a:pt x="1436305" y="202035"/>
                  </a:lnTo>
                  <a:lnTo>
                    <a:pt x="1400160" y="174016"/>
                  </a:lnTo>
                  <a:lnTo>
                    <a:pt x="1362208" y="147791"/>
                  </a:lnTo>
                  <a:lnTo>
                    <a:pt x="1322539" y="123438"/>
                  </a:lnTo>
                  <a:lnTo>
                    <a:pt x="1281241" y="101035"/>
                  </a:lnTo>
                  <a:lnTo>
                    <a:pt x="1238404" y="80660"/>
                  </a:lnTo>
                  <a:lnTo>
                    <a:pt x="1194115" y="62391"/>
                  </a:lnTo>
                  <a:lnTo>
                    <a:pt x="1148463" y="46305"/>
                  </a:lnTo>
                  <a:lnTo>
                    <a:pt x="1101537" y="32480"/>
                  </a:lnTo>
                  <a:lnTo>
                    <a:pt x="1053426" y="20995"/>
                  </a:lnTo>
                  <a:lnTo>
                    <a:pt x="1004218" y="11926"/>
                  </a:lnTo>
                  <a:lnTo>
                    <a:pt x="954001" y="5352"/>
                  </a:lnTo>
                  <a:lnTo>
                    <a:pt x="902866" y="1351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095499" y="5966460"/>
              <a:ext cx="1741170" cy="1516380"/>
            </a:xfrm>
            <a:custGeom>
              <a:avLst/>
              <a:gdLst/>
              <a:ahLst/>
              <a:cxnLst/>
              <a:rect l="l" t="t" r="r" b="b"/>
              <a:pathLst>
                <a:path w="1741170" h="1516379">
                  <a:moveTo>
                    <a:pt x="869950" y="0"/>
                  </a:moveTo>
                  <a:lnTo>
                    <a:pt x="825500" y="1269"/>
                  </a:lnTo>
                  <a:lnTo>
                    <a:pt x="737869" y="8889"/>
                  </a:lnTo>
                  <a:lnTo>
                    <a:pt x="652780" y="24129"/>
                  </a:lnTo>
                  <a:lnTo>
                    <a:pt x="612139" y="34289"/>
                  </a:lnTo>
                  <a:lnTo>
                    <a:pt x="571500" y="45719"/>
                  </a:lnTo>
                  <a:lnTo>
                    <a:pt x="532130" y="59689"/>
                  </a:lnTo>
                  <a:lnTo>
                    <a:pt x="494030" y="74929"/>
                  </a:lnTo>
                  <a:lnTo>
                    <a:pt x="455930" y="91439"/>
                  </a:lnTo>
                  <a:lnTo>
                    <a:pt x="419100" y="110489"/>
                  </a:lnTo>
                  <a:lnTo>
                    <a:pt x="384810" y="129539"/>
                  </a:lnTo>
                  <a:lnTo>
                    <a:pt x="350519" y="151129"/>
                  </a:lnTo>
                  <a:lnTo>
                    <a:pt x="317500" y="172719"/>
                  </a:lnTo>
                  <a:lnTo>
                    <a:pt x="285750" y="196850"/>
                  </a:lnTo>
                  <a:lnTo>
                    <a:pt x="255269" y="222250"/>
                  </a:lnTo>
                  <a:lnTo>
                    <a:pt x="199389" y="275589"/>
                  </a:lnTo>
                  <a:lnTo>
                    <a:pt x="172719" y="303529"/>
                  </a:lnTo>
                  <a:lnTo>
                    <a:pt x="148589" y="334010"/>
                  </a:lnTo>
                  <a:lnTo>
                    <a:pt x="105410" y="396239"/>
                  </a:lnTo>
                  <a:lnTo>
                    <a:pt x="86360" y="429260"/>
                  </a:lnTo>
                  <a:lnTo>
                    <a:pt x="52069" y="497839"/>
                  </a:lnTo>
                  <a:lnTo>
                    <a:pt x="26669" y="568960"/>
                  </a:lnTo>
                  <a:lnTo>
                    <a:pt x="8889" y="642619"/>
                  </a:lnTo>
                  <a:lnTo>
                    <a:pt x="3810" y="680719"/>
                  </a:lnTo>
                  <a:lnTo>
                    <a:pt x="1351" y="718819"/>
                  </a:lnTo>
                  <a:lnTo>
                    <a:pt x="0" y="758189"/>
                  </a:lnTo>
                  <a:lnTo>
                    <a:pt x="1269" y="797560"/>
                  </a:lnTo>
                  <a:lnTo>
                    <a:pt x="3810" y="836929"/>
                  </a:lnTo>
                  <a:lnTo>
                    <a:pt x="10160" y="875029"/>
                  </a:lnTo>
                  <a:lnTo>
                    <a:pt x="27939" y="948689"/>
                  </a:lnTo>
                  <a:lnTo>
                    <a:pt x="53339" y="1019809"/>
                  </a:lnTo>
                  <a:lnTo>
                    <a:pt x="86360" y="1088389"/>
                  </a:lnTo>
                  <a:lnTo>
                    <a:pt x="105410" y="1121409"/>
                  </a:lnTo>
                  <a:lnTo>
                    <a:pt x="127000" y="1153159"/>
                  </a:lnTo>
                  <a:lnTo>
                    <a:pt x="149860" y="1183639"/>
                  </a:lnTo>
                  <a:lnTo>
                    <a:pt x="199389" y="1242059"/>
                  </a:lnTo>
                  <a:lnTo>
                    <a:pt x="227330" y="1268729"/>
                  </a:lnTo>
                  <a:lnTo>
                    <a:pt x="256539" y="1295400"/>
                  </a:lnTo>
                  <a:lnTo>
                    <a:pt x="285750" y="1320800"/>
                  </a:lnTo>
                  <a:lnTo>
                    <a:pt x="317500" y="1343659"/>
                  </a:lnTo>
                  <a:lnTo>
                    <a:pt x="350519" y="1366520"/>
                  </a:lnTo>
                  <a:lnTo>
                    <a:pt x="384810" y="1388109"/>
                  </a:lnTo>
                  <a:lnTo>
                    <a:pt x="420369" y="1407159"/>
                  </a:lnTo>
                  <a:lnTo>
                    <a:pt x="457200" y="1424939"/>
                  </a:lnTo>
                  <a:lnTo>
                    <a:pt x="494030" y="1441450"/>
                  </a:lnTo>
                  <a:lnTo>
                    <a:pt x="533400" y="1456689"/>
                  </a:lnTo>
                  <a:lnTo>
                    <a:pt x="572769" y="1470659"/>
                  </a:lnTo>
                  <a:lnTo>
                    <a:pt x="613410" y="1482089"/>
                  </a:lnTo>
                  <a:lnTo>
                    <a:pt x="654050" y="1492250"/>
                  </a:lnTo>
                  <a:lnTo>
                    <a:pt x="695960" y="1501139"/>
                  </a:lnTo>
                  <a:lnTo>
                    <a:pt x="739139" y="1507489"/>
                  </a:lnTo>
                  <a:lnTo>
                    <a:pt x="782319" y="1512570"/>
                  </a:lnTo>
                  <a:lnTo>
                    <a:pt x="826769" y="1515109"/>
                  </a:lnTo>
                  <a:lnTo>
                    <a:pt x="871219" y="1516379"/>
                  </a:lnTo>
                  <a:lnTo>
                    <a:pt x="915669" y="1515109"/>
                  </a:lnTo>
                  <a:lnTo>
                    <a:pt x="960119" y="1512570"/>
                  </a:lnTo>
                  <a:lnTo>
                    <a:pt x="1003300" y="1507489"/>
                  </a:lnTo>
                  <a:lnTo>
                    <a:pt x="1046480" y="1501139"/>
                  </a:lnTo>
                  <a:lnTo>
                    <a:pt x="1088389" y="1492250"/>
                  </a:lnTo>
                  <a:lnTo>
                    <a:pt x="1129030" y="1482089"/>
                  </a:lnTo>
                  <a:lnTo>
                    <a:pt x="1142576" y="1478279"/>
                  </a:lnTo>
                  <a:lnTo>
                    <a:pt x="869950" y="1478279"/>
                  </a:lnTo>
                  <a:lnTo>
                    <a:pt x="826769" y="1477009"/>
                  </a:lnTo>
                  <a:lnTo>
                    <a:pt x="784860" y="1474470"/>
                  </a:lnTo>
                  <a:lnTo>
                    <a:pt x="742950" y="1469389"/>
                  </a:lnTo>
                  <a:lnTo>
                    <a:pt x="702310" y="1463039"/>
                  </a:lnTo>
                  <a:lnTo>
                    <a:pt x="661669" y="1455420"/>
                  </a:lnTo>
                  <a:lnTo>
                    <a:pt x="622300" y="1445259"/>
                  </a:lnTo>
                  <a:lnTo>
                    <a:pt x="582930" y="1433829"/>
                  </a:lnTo>
                  <a:lnTo>
                    <a:pt x="544830" y="1421129"/>
                  </a:lnTo>
                  <a:lnTo>
                    <a:pt x="508000" y="1405889"/>
                  </a:lnTo>
                  <a:lnTo>
                    <a:pt x="472439" y="1390650"/>
                  </a:lnTo>
                  <a:lnTo>
                    <a:pt x="436880" y="1372870"/>
                  </a:lnTo>
                  <a:lnTo>
                    <a:pt x="403860" y="1353820"/>
                  </a:lnTo>
                  <a:lnTo>
                    <a:pt x="370839" y="1333500"/>
                  </a:lnTo>
                  <a:lnTo>
                    <a:pt x="309880" y="1290320"/>
                  </a:lnTo>
                  <a:lnTo>
                    <a:pt x="252730" y="1240789"/>
                  </a:lnTo>
                  <a:lnTo>
                    <a:pt x="201930" y="1187450"/>
                  </a:lnTo>
                  <a:lnTo>
                    <a:pt x="157480" y="1130300"/>
                  </a:lnTo>
                  <a:lnTo>
                    <a:pt x="119380" y="1068070"/>
                  </a:lnTo>
                  <a:lnTo>
                    <a:pt x="87630" y="1004569"/>
                  </a:lnTo>
                  <a:lnTo>
                    <a:pt x="63500" y="937259"/>
                  </a:lnTo>
                  <a:lnTo>
                    <a:pt x="46989" y="867409"/>
                  </a:lnTo>
                  <a:lnTo>
                    <a:pt x="39369" y="795019"/>
                  </a:lnTo>
                  <a:lnTo>
                    <a:pt x="38100" y="758189"/>
                  </a:lnTo>
                  <a:lnTo>
                    <a:pt x="39369" y="721360"/>
                  </a:lnTo>
                  <a:lnTo>
                    <a:pt x="41910" y="684529"/>
                  </a:lnTo>
                  <a:lnTo>
                    <a:pt x="46989" y="647700"/>
                  </a:lnTo>
                  <a:lnTo>
                    <a:pt x="54610" y="613410"/>
                  </a:lnTo>
                  <a:lnTo>
                    <a:pt x="64769" y="579119"/>
                  </a:lnTo>
                  <a:lnTo>
                    <a:pt x="74930" y="543560"/>
                  </a:lnTo>
                  <a:lnTo>
                    <a:pt x="102869" y="478789"/>
                  </a:lnTo>
                  <a:lnTo>
                    <a:pt x="157480" y="386079"/>
                  </a:lnTo>
                  <a:lnTo>
                    <a:pt x="203200" y="327660"/>
                  </a:lnTo>
                  <a:lnTo>
                    <a:pt x="280669" y="250189"/>
                  </a:lnTo>
                  <a:lnTo>
                    <a:pt x="340360" y="203200"/>
                  </a:lnTo>
                  <a:lnTo>
                    <a:pt x="403860" y="162560"/>
                  </a:lnTo>
                  <a:lnTo>
                    <a:pt x="438150" y="143510"/>
                  </a:lnTo>
                  <a:lnTo>
                    <a:pt x="472439" y="125729"/>
                  </a:lnTo>
                  <a:lnTo>
                    <a:pt x="546100" y="95250"/>
                  </a:lnTo>
                  <a:lnTo>
                    <a:pt x="584200" y="82550"/>
                  </a:lnTo>
                  <a:lnTo>
                    <a:pt x="622300" y="71119"/>
                  </a:lnTo>
                  <a:lnTo>
                    <a:pt x="661669" y="60960"/>
                  </a:lnTo>
                  <a:lnTo>
                    <a:pt x="702310" y="53339"/>
                  </a:lnTo>
                  <a:lnTo>
                    <a:pt x="744219" y="46989"/>
                  </a:lnTo>
                  <a:lnTo>
                    <a:pt x="786130" y="41910"/>
                  </a:lnTo>
                  <a:lnTo>
                    <a:pt x="828039" y="39369"/>
                  </a:lnTo>
                  <a:lnTo>
                    <a:pt x="871219" y="38100"/>
                  </a:lnTo>
                  <a:lnTo>
                    <a:pt x="1142153" y="38100"/>
                  </a:lnTo>
                  <a:lnTo>
                    <a:pt x="1129030" y="34289"/>
                  </a:lnTo>
                  <a:lnTo>
                    <a:pt x="1087120" y="24129"/>
                  </a:lnTo>
                  <a:lnTo>
                    <a:pt x="1045210" y="15239"/>
                  </a:lnTo>
                  <a:lnTo>
                    <a:pt x="1002030" y="8889"/>
                  </a:lnTo>
                  <a:lnTo>
                    <a:pt x="958850" y="3810"/>
                  </a:lnTo>
                  <a:lnTo>
                    <a:pt x="914400" y="1269"/>
                  </a:lnTo>
                  <a:lnTo>
                    <a:pt x="869950" y="0"/>
                  </a:lnTo>
                  <a:close/>
                </a:path>
                <a:path w="1741170" h="1516379">
                  <a:moveTo>
                    <a:pt x="1142153" y="38100"/>
                  </a:moveTo>
                  <a:lnTo>
                    <a:pt x="871219" y="38100"/>
                  </a:lnTo>
                  <a:lnTo>
                    <a:pt x="914400" y="39369"/>
                  </a:lnTo>
                  <a:lnTo>
                    <a:pt x="956310" y="41910"/>
                  </a:lnTo>
                  <a:lnTo>
                    <a:pt x="998219" y="46989"/>
                  </a:lnTo>
                  <a:lnTo>
                    <a:pt x="1038860" y="53339"/>
                  </a:lnTo>
                  <a:lnTo>
                    <a:pt x="1079500" y="60960"/>
                  </a:lnTo>
                  <a:lnTo>
                    <a:pt x="1120139" y="71119"/>
                  </a:lnTo>
                  <a:lnTo>
                    <a:pt x="1158239" y="82550"/>
                  </a:lnTo>
                  <a:lnTo>
                    <a:pt x="1196339" y="95250"/>
                  </a:lnTo>
                  <a:lnTo>
                    <a:pt x="1233170" y="110489"/>
                  </a:lnTo>
                  <a:lnTo>
                    <a:pt x="1268729" y="125729"/>
                  </a:lnTo>
                  <a:lnTo>
                    <a:pt x="1304289" y="143510"/>
                  </a:lnTo>
                  <a:lnTo>
                    <a:pt x="1337310" y="162560"/>
                  </a:lnTo>
                  <a:lnTo>
                    <a:pt x="1370329" y="182879"/>
                  </a:lnTo>
                  <a:lnTo>
                    <a:pt x="1402079" y="204469"/>
                  </a:lnTo>
                  <a:lnTo>
                    <a:pt x="1460500" y="250189"/>
                  </a:lnTo>
                  <a:lnTo>
                    <a:pt x="1515110" y="302260"/>
                  </a:lnTo>
                  <a:lnTo>
                    <a:pt x="1562100" y="356869"/>
                  </a:lnTo>
                  <a:lnTo>
                    <a:pt x="1604010" y="416560"/>
                  </a:lnTo>
                  <a:lnTo>
                    <a:pt x="1638300" y="478789"/>
                  </a:lnTo>
                  <a:lnTo>
                    <a:pt x="1666239" y="546100"/>
                  </a:lnTo>
                  <a:lnTo>
                    <a:pt x="1686560" y="614679"/>
                  </a:lnTo>
                  <a:lnTo>
                    <a:pt x="1699260" y="685800"/>
                  </a:lnTo>
                  <a:lnTo>
                    <a:pt x="1703070" y="721360"/>
                  </a:lnTo>
                  <a:lnTo>
                    <a:pt x="1703070" y="796289"/>
                  </a:lnTo>
                  <a:lnTo>
                    <a:pt x="1686560" y="902969"/>
                  </a:lnTo>
                  <a:lnTo>
                    <a:pt x="1666239" y="971550"/>
                  </a:lnTo>
                  <a:lnTo>
                    <a:pt x="1638300" y="1037589"/>
                  </a:lnTo>
                  <a:lnTo>
                    <a:pt x="1602739" y="1101089"/>
                  </a:lnTo>
                  <a:lnTo>
                    <a:pt x="1560829" y="1159509"/>
                  </a:lnTo>
                  <a:lnTo>
                    <a:pt x="1539239" y="1188720"/>
                  </a:lnTo>
                  <a:lnTo>
                    <a:pt x="1488439" y="1242059"/>
                  </a:lnTo>
                  <a:lnTo>
                    <a:pt x="1459229" y="1266189"/>
                  </a:lnTo>
                  <a:lnTo>
                    <a:pt x="1431289" y="1290320"/>
                  </a:lnTo>
                  <a:lnTo>
                    <a:pt x="1369060" y="1334770"/>
                  </a:lnTo>
                  <a:lnTo>
                    <a:pt x="1303020" y="1374139"/>
                  </a:lnTo>
                  <a:lnTo>
                    <a:pt x="1231900" y="1407159"/>
                  </a:lnTo>
                  <a:lnTo>
                    <a:pt x="1195070" y="1421129"/>
                  </a:lnTo>
                  <a:lnTo>
                    <a:pt x="1156970" y="1433829"/>
                  </a:lnTo>
                  <a:lnTo>
                    <a:pt x="1118870" y="1445259"/>
                  </a:lnTo>
                  <a:lnTo>
                    <a:pt x="1079500" y="1455420"/>
                  </a:lnTo>
                  <a:lnTo>
                    <a:pt x="1038860" y="1463039"/>
                  </a:lnTo>
                  <a:lnTo>
                    <a:pt x="996950" y="1469389"/>
                  </a:lnTo>
                  <a:lnTo>
                    <a:pt x="956310" y="1474470"/>
                  </a:lnTo>
                  <a:lnTo>
                    <a:pt x="913130" y="1477009"/>
                  </a:lnTo>
                  <a:lnTo>
                    <a:pt x="869950" y="1478279"/>
                  </a:lnTo>
                  <a:lnTo>
                    <a:pt x="1142576" y="1478279"/>
                  </a:lnTo>
                  <a:lnTo>
                    <a:pt x="1209039" y="1456689"/>
                  </a:lnTo>
                  <a:lnTo>
                    <a:pt x="1248410" y="1441450"/>
                  </a:lnTo>
                  <a:lnTo>
                    <a:pt x="1285239" y="1424939"/>
                  </a:lnTo>
                  <a:lnTo>
                    <a:pt x="1320800" y="1407159"/>
                  </a:lnTo>
                  <a:lnTo>
                    <a:pt x="1356360" y="1386839"/>
                  </a:lnTo>
                  <a:lnTo>
                    <a:pt x="1390650" y="1366520"/>
                  </a:lnTo>
                  <a:lnTo>
                    <a:pt x="1423670" y="1343659"/>
                  </a:lnTo>
                  <a:lnTo>
                    <a:pt x="1455420" y="1319529"/>
                  </a:lnTo>
                  <a:lnTo>
                    <a:pt x="1485900" y="1294129"/>
                  </a:lnTo>
                  <a:lnTo>
                    <a:pt x="1515110" y="1268729"/>
                  </a:lnTo>
                  <a:lnTo>
                    <a:pt x="1568450" y="1212850"/>
                  </a:lnTo>
                  <a:lnTo>
                    <a:pt x="1592579" y="1182370"/>
                  </a:lnTo>
                  <a:lnTo>
                    <a:pt x="1615439" y="1151889"/>
                  </a:lnTo>
                  <a:lnTo>
                    <a:pt x="1654810" y="1087120"/>
                  </a:lnTo>
                  <a:lnTo>
                    <a:pt x="1687829" y="1018539"/>
                  </a:lnTo>
                  <a:lnTo>
                    <a:pt x="1703070" y="984250"/>
                  </a:lnTo>
                  <a:lnTo>
                    <a:pt x="1714500" y="947419"/>
                  </a:lnTo>
                  <a:lnTo>
                    <a:pt x="1731010" y="873759"/>
                  </a:lnTo>
                  <a:lnTo>
                    <a:pt x="1737360" y="835660"/>
                  </a:lnTo>
                  <a:lnTo>
                    <a:pt x="1741047" y="797560"/>
                  </a:lnTo>
                  <a:lnTo>
                    <a:pt x="1741170" y="718819"/>
                  </a:lnTo>
                  <a:lnTo>
                    <a:pt x="1737360" y="679450"/>
                  </a:lnTo>
                  <a:lnTo>
                    <a:pt x="1731010" y="641350"/>
                  </a:lnTo>
                  <a:lnTo>
                    <a:pt x="1713229" y="567689"/>
                  </a:lnTo>
                  <a:lnTo>
                    <a:pt x="1687829" y="496569"/>
                  </a:lnTo>
                  <a:lnTo>
                    <a:pt x="1654810" y="427989"/>
                  </a:lnTo>
                  <a:lnTo>
                    <a:pt x="1635760" y="394969"/>
                  </a:lnTo>
                  <a:lnTo>
                    <a:pt x="1591310" y="332739"/>
                  </a:lnTo>
                  <a:lnTo>
                    <a:pt x="1541779" y="274319"/>
                  </a:lnTo>
                  <a:lnTo>
                    <a:pt x="1513839" y="247650"/>
                  </a:lnTo>
                  <a:lnTo>
                    <a:pt x="1484629" y="220979"/>
                  </a:lnTo>
                  <a:lnTo>
                    <a:pt x="1423670" y="172719"/>
                  </a:lnTo>
                  <a:lnTo>
                    <a:pt x="1390650" y="149860"/>
                  </a:lnTo>
                  <a:lnTo>
                    <a:pt x="1356360" y="129539"/>
                  </a:lnTo>
                  <a:lnTo>
                    <a:pt x="1320800" y="109219"/>
                  </a:lnTo>
                  <a:lnTo>
                    <a:pt x="1283970" y="91439"/>
                  </a:lnTo>
                  <a:lnTo>
                    <a:pt x="1247139" y="74929"/>
                  </a:lnTo>
                  <a:lnTo>
                    <a:pt x="1209039" y="59689"/>
                  </a:lnTo>
                  <a:lnTo>
                    <a:pt x="1168400" y="45719"/>
                  </a:lnTo>
                  <a:lnTo>
                    <a:pt x="1142153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095499" y="5966460"/>
              <a:ext cx="1741170" cy="1516380"/>
            </a:xfrm>
            <a:custGeom>
              <a:avLst/>
              <a:gdLst/>
              <a:ahLst/>
              <a:cxnLst/>
              <a:rect l="l" t="t" r="r" b="b"/>
              <a:pathLst>
                <a:path w="1741170" h="1516379">
                  <a:moveTo>
                    <a:pt x="0" y="758189"/>
                  </a:moveTo>
                  <a:lnTo>
                    <a:pt x="1269" y="720089"/>
                  </a:lnTo>
                  <a:lnTo>
                    <a:pt x="3810" y="680719"/>
                  </a:lnTo>
                  <a:lnTo>
                    <a:pt x="8889" y="642619"/>
                  </a:lnTo>
                  <a:lnTo>
                    <a:pt x="17780" y="605789"/>
                  </a:lnTo>
                  <a:lnTo>
                    <a:pt x="26669" y="568960"/>
                  </a:lnTo>
                  <a:lnTo>
                    <a:pt x="39369" y="532129"/>
                  </a:lnTo>
                  <a:lnTo>
                    <a:pt x="68580" y="462279"/>
                  </a:lnTo>
                  <a:lnTo>
                    <a:pt x="105410" y="396239"/>
                  </a:lnTo>
                  <a:lnTo>
                    <a:pt x="127000" y="364489"/>
                  </a:lnTo>
                  <a:lnTo>
                    <a:pt x="172719" y="303529"/>
                  </a:lnTo>
                  <a:lnTo>
                    <a:pt x="199389" y="275589"/>
                  </a:lnTo>
                  <a:lnTo>
                    <a:pt x="227330" y="247650"/>
                  </a:lnTo>
                  <a:lnTo>
                    <a:pt x="285750" y="196850"/>
                  </a:lnTo>
                  <a:lnTo>
                    <a:pt x="317500" y="172719"/>
                  </a:lnTo>
                  <a:lnTo>
                    <a:pt x="350519" y="151129"/>
                  </a:lnTo>
                  <a:lnTo>
                    <a:pt x="384810" y="129539"/>
                  </a:lnTo>
                  <a:lnTo>
                    <a:pt x="419100" y="110489"/>
                  </a:lnTo>
                  <a:lnTo>
                    <a:pt x="455930" y="91439"/>
                  </a:lnTo>
                  <a:lnTo>
                    <a:pt x="494030" y="74929"/>
                  </a:lnTo>
                  <a:lnTo>
                    <a:pt x="532130" y="59689"/>
                  </a:lnTo>
                  <a:lnTo>
                    <a:pt x="571500" y="45719"/>
                  </a:lnTo>
                  <a:lnTo>
                    <a:pt x="612139" y="34289"/>
                  </a:lnTo>
                  <a:lnTo>
                    <a:pt x="652780" y="24129"/>
                  </a:lnTo>
                  <a:lnTo>
                    <a:pt x="694689" y="16510"/>
                  </a:lnTo>
                  <a:lnTo>
                    <a:pt x="737869" y="8889"/>
                  </a:lnTo>
                  <a:lnTo>
                    <a:pt x="781050" y="5079"/>
                  </a:lnTo>
                  <a:lnTo>
                    <a:pt x="825500" y="1269"/>
                  </a:lnTo>
                  <a:lnTo>
                    <a:pt x="869950" y="0"/>
                  </a:lnTo>
                  <a:lnTo>
                    <a:pt x="914400" y="1269"/>
                  </a:lnTo>
                  <a:lnTo>
                    <a:pt x="958850" y="3810"/>
                  </a:lnTo>
                  <a:lnTo>
                    <a:pt x="1002030" y="8889"/>
                  </a:lnTo>
                  <a:lnTo>
                    <a:pt x="1045210" y="15239"/>
                  </a:lnTo>
                  <a:lnTo>
                    <a:pt x="1087120" y="24129"/>
                  </a:lnTo>
                  <a:lnTo>
                    <a:pt x="1129030" y="34289"/>
                  </a:lnTo>
                  <a:lnTo>
                    <a:pt x="1168400" y="45719"/>
                  </a:lnTo>
                  <a:lnTo>
                    <a:pt x="1209039" y="59689"/>
                  </a:lnTo>
                  <a:lnTo>
                    <a:pt x="1247139" y="74929"/>
                  </a:lnTo>
                  <a:lnTo>
                    <a:pt x="1283970" y="91439"/>
                  </a:lnTo>
                  <a:lnTo>
                    <a:pt x="1320800" y="109219"/>
                  </a:lnTo>
                  <a:lnTo>
                    <a:pt x="1356360" y="129539"/>
                  </a:lnTo>
                  <a:lnTo>
                    <a:pt x="1390650" y="149860"/>
                  </a:lnTo>
                  <a:lnTo>
                    <a:pt x="1423670" y="172719"/>
                  </a:lnTo>
                  <a:lnTo>
                    <a:pt x="1455420" y="196850"/>
                  </a:lnTo>
                  <a:lnTo>
                    <a:pt x="1513839" y="247650"/>
                  </a:lnTo>
                  <a:lnTo>
                    <a:pt x="1541779" y="274319"/>
                  </a:lnTo>
                  <a:lnTo>
                    <a:pt x="1567179" y="303529"/>
                  </a:lnTo>
                  <a:lnTo>
                    <a:pt x="1614170" y="364489"/>
                  </a:lnTo>
                  <a:lnTo>
                    <a:pt x="1654810" y="427989"/>
                  </a:lnTo>
                  <a:lnTo>
                    <a:pt x="1672589" y="462279"/>
                  </a:lnTo>
                  <a:lnTo>
                    <a:pt x="1701800" y="532129"/>
                  </a:lnTo>
                  <a:lnTo>
                    <a:pt x="1723389" y="604519"/>
                  </a:lnTo>
                  <a:lnTo>
                    <a:pt x="1737360" y="679450"/>
                  </a:lnTo>
                  <a:lnTo>
                    <a:pt x="1741170" y="718819"/>
                  </a:lnTo>
                  <a:lnTo>
                    <a:pt x="1741170" y="758189"/>
                  </a:lnTo>
                  <a:lnTo>
                    <a:pt x="1741170" y="796289"/>
                  </a:lnTo>
                  <a:lnTo>
                    <a:pt x="1737360" y="835660"/>
                  </a:lnTo>
                  <a:lnTo>
                    <a:pt x="1731010" y="873759"/>
                  </a:lnTo>
                  <a:lnTo>
                    <a:pt x="1714500" y="947419"/>
                  </a:lnTo>
                  <a:lnTo>
                    <a:pt x="1703070" y="984250"/>
                  </a:lnTo>
                  <a:lnTo>
                    <a:pt x="1687829" y="1018539"/>
                  </a:lnTo>
                  <a:lnTo>
                    <a:pt x="1672589" y="1054100"/>
                  </a:lnTo>
                  <a:lnTo>
                    <a:pt x="1635760" y="1120139"/>
                  </a:lnTo>
                  <a:lnTo>
                    <a:pt x="1592579" y="1182370"/>
                  </a:lnTo>
                  <a:lnTo>
                    <a:pt x="1568450" y="1212850"/>
                  </a:lnTo>
                  <a:lnTo>
                    <a:pt x="1541779" y="1240789"/>
                  </a:lnTo>
                  <a:lnTo>
                    <a:pt x="1515110" y="1268729"/>
                  </a:lnTo>
                  <a:lnTo>
                    <a:pt x="1485900" y="1294129"/>
                  </a:lnTo>
                  <a:lnTo>
                    <a:pt x="1455420" y="1319529"/>
                  </a:lnTo>
                  <a:lnTo>
                    <a:pt x="1423670" y="1343659"/>
                  </a:lnTo>
                  <a:lnTo>
                    <a:pt x="1390650" y="1366520"/>
                  </a:lnTo>
                  <a:lnTo>
                    <a:pt x="1356360" y="1386839"/>
                  </a:lnTo>
                  <a:lnTo>
                    <a:pt x="1320800" y="1407159"/>
                  </a:lnTo>
                  <a:lnTo>
                    <a:pt x="1285239" y="1424939"/>
                  </a:lnTo>
                  <a:lnTo>
                    <a:pt x="1248410" y="1441450"/>
                  </a:lnTo>
                  <a:lnTo>
                    <a:pt x="1209039" y="1456689"/>
                  </a:lnTo>
                  <a:lnTo>
                    <a:pt x="1169670" y="1470659"/>
                  </a:lnTo>
                  <a:lnTo>
                    <a:pt x="1129030" y="1482089"/>
                  </a:lnTo>
                  <a:lnTo>
                    <a:pt x="1088389" y="1492250"/>
                  </a:lnTo>
                  <a:lnTo>
                    <a:pt x="1046480" y="1501139"/>
                  </a:lnTo>
                  <a:lnTo>
                    <a:pt x="1003300" y="1507489"/>
                  </a:lnTo>
                  <a:lnTo>
                    <a:pt x="960119" y="1512570"/>
                  </a:lnTo>
                  <a:lnTo>
                    <a:pt x="915669" y="1515109"/>
                  </a:lnTo>
                  <a:lnTo>
                    <a:pt x="871219" y="1516379"/>
                  </a:lnTo>
                  <a:lnTo>
                    <a:pt x="826769" y="1515109"/>
                  </a:lnTo>
                  <a:lnTo>
                    <a:pt x="782319" y="1512570"/>
                  </a:lnTo>
                  <a:lnTo>
                    <a:pt x="739139" y="1507489"/>
                  </a:lnTo>
                  <a:lnTo>
                    <a:pt x="695960" y="1501139"/>
                  </a:lnTo>
                  <a:lnTo>
                    <a:pt x="654050" y="1492250"/>
                  </a:lnTo>
                  <a:lnTo>
                    <a:pt x="613410" y="1482089"/>
                  </a:lnTo>
                  <a:lnTo>
                    <a:pt x="572769" y="1470659"/>
                  </a:lnTo>
                  <a:lnTo>
                    <a:pt x="533400" y="1456689"/>
                  </a:lnTo>
                  <a:lnTo>
                    <a:pt x="494030" y="1441450"/>
                  </a:lnTo>
                  <a:lnTo>
                    <a:pt x="457200" y="1424939"/>
                  </a:lnTo>
                  <a:lnTo>
                    <a:pt x="420369" y="1407159"/>
                  </a:lnTo>
                  <a:lnTo>
                    <a:pt x="384810" y="1388109"/>
                  </a:lnTo>
                  <a:lnTo>
                    <a:pt x="350519" y="1366520"/>
                  </a:lnTo>
                  <a:lnTo>
                    <a:pt x="317500" y="1343659"/>
                  </a:lnTo>
                  <a:lnTo>
                    <a:pt x="285750" y="1320800"/>
                  </a:lnTo>
                  <a:lnTo>
                    <a:pt x="256539" y="1295400"/>
                  </a:lnTo>
                  <a:lnTo>
                    <a:pt x="227330" y="1268729"/>
                  </a:lnTo>
                  <a:lnTo>
                    <a:pt x="199389" y="1242059"/>
                  </a:lnTo>
                  <a:lnTo>
                    <a:pt x="173989" y="1212850"/>
                  </a:lnTo>
                  <a:lnTo>
                    <a:pt x="127000" y="1153159"/>
                  </a:lnTo>
                  <a:lnTo>
                    <a:pt x="105410" y="1121409"/>
                  </a:lnTo>
                  <a:lnTo>
                    <a:pt x="86360" y="1088389"/>
                  </a:lnTo>
                  <a:lnTo>
                    <a:pt x="68580" y="1054100"/>
                  </a:lnTo>
                  <a:lnTo>
                    <a:pt x="39369" y="984250"/>
                  </a:lnTo>
                  <a:lnTo>
                    <a:pt x="17780" y="911859"/>
                  </a:lnTo>
                  <a:lnTo>
                    <a:pt x="3810" y="836929"/>
                  </a:lnTo>
                  <a:lnTo>
                    <a:pt x="1269" y="797560"/>
                  </a:lnTo>
                  <a:lnTo>
                    <a:pt x="0" y="758189"/>
                  </a:lnTo>
                  <a:close/>
                </a:path>
                <a:path w="1741170" h="1516379">
                  <a:moveTo>
                    <a:pt x="39369" y="795019"/>
                  </a:moveTo>
                  <a:lnTo>
                    <a:pt x="46989" y="867409"/>
                  </a:lnTo>
                  <a:lnTo>
                    <a:pt x="63500" y="937259"/>
                  </a:lnTo>
                  <a:lnTo>
                    <a:pt x="87630" y="1004569"/>
                  </a:lnTo>
                  <a:lnTo>
                    <a:pt x="119380" y="1068070"/>
                  </a:lnTo>
                  <a:lnTo>
                    <a:pt x="157480" y="1130300"/>
                  </a:lnTo>
                  <a:lnTo>
                    <a:pt x="201930" y="1187450"/>
                  </a:lnTo>
                  <a:lnTo>
                    <a:pt x="252730" y="1240789"/>
                  </a:lnTo>
                  <a:lnTo>
                    <a:pt x="309880" y="1290320"/>
                  </a:lnTo>
                  <a:lnTo>
                    <a:pt x="370839" y="1333500"/>
                  </a:lnTo>
                  <a:lnTo>
                    <a:pt x="403860" y="1353820"/>
                  </a:lnTo>
                  <a:lnTo>
                    <a:pt x="436880" y="1372870"/>
                  </a:lnTo>
                  <a:lnTo>
                    <a:pt x="472439" y="1390650"/>
                  </a:lnTo>
                  <a:lnTo>
                    <a:pt x="508000" y="1405889"/>
                  </a:lnTo>
                  <a:lnTo>
                    <a:pt x="544830" y="1421129"/>
                  </a:lnTo>
                  <a:lnTo>
                    <a:pt x="582930" y="1433829"/>
                  </a:lnTo>
                  <a:lnTo>
                    <a:pt x="622300" y="1445259"/>
                  </a:lnTo>
                  <a:lnTo>
                    <a:pt x="661669" y="1455420"/>
                  </a:lnTo>
                  <a:lnTo>
                    <a:pt x="702310" y="1463039"/>
                  </a:lnTo>
                  <a:lnTo>
                    <a:pt x="742950" y="1469389"/>
                  </a:lnTo>
                  <a:lnTo>
                    <a:pt x="784860" y="1474470"/>
                  </a:lnTo>
                  <a:lnTo>
                    <a:pt x="826769" y="1477009"/>
                  </a:lnTo>
                  <a:lnTo>
                    <a:pt x="869950" y="1478279"/>
                  </a:lnTo>
                  <a:lnTo>
                    <a:pt x="913130" y="1477009"/>
                  </a:lnTo>
                  <a:lnTo>
                    <a:pt x="956310" y="1474470"/>
                  </a:lnTo>
                  <a:lnTo>
                    <a:pt x="996950" y="1469389"/>
                  </a:lnTo>
                  <a:lnTo>
                    <a:pt x="1038860" y="1463039"/>
                  </a:lnTo>
                  <a:lnTo>
                    <a:pt x="1079500" y="1455420"/>
                  </a:lnTo>
                  <a:lnTo>
                    <a:pt x="1118870" y="1445259"/>
                  </a:lnTo>
                  <a:lnTo>
                    <a:pt x="1156970" y="1433829"/>
                  </a:lnTo>
                  <a:lnTo>
                    <a:pt x="1195070" y="1421129"/>
                  </a:lnTo>
                  <a:lnTo>
                    <a:pt x="1231900" y="1407159"/>
                  </a:lnTo>
                  <a:lnTo>
                    <a:pt x="1267460" y="1390650"/>
                  </a:lnTo>
                  <a:lnTo>
                    <a:pt x="1303020" y="1374139"/>
                  </a:lnTo>
                  <a:lnTo>
                    <a:pt x="1337310" y="1355089"/>
                  </a:lnTo>
                  <a:lnTo>
                    <a:pt x="1400810" y="1313179"/>
                  </a:lnTo>
                  <a:lnTo>
                    <a:pt x="1459229" y="1266189"/>
                  </a:lnTo>
                  <a:lnTo>
                    <a:pt x="1488439" y="1242059"/>
                  </a:lnTo>
                  <a:lnTo>
                    <a:pt x="1513839" y="1215389"/>
                  </a:lnTo>
                  <a:lnTo>
                    <a:pt x="1539239" y="1188720"/>
                  </a:lnTo>
                  <a:lnTo>
                    <a:pt x="1560829" y="1159509"/>
                  </a:lnTo>
                  <a:lnTo>
                    <a:pt x="1602739" y="1101089"/>
                  </a:lnTo>
                  <a:lnTo>
                    <a:pt x="1638300" y="1037589"/>
                  </a:lnTo>
                  <a:lnTo>
                    <a:pt x="1666239" y="971550"/>
                  </a:lnTo>
                  <a:lnTo>
                    <a:pt x="1686560" y="902969"/>
                  </a:lnTo>
                  <a:lnTo>
                    <a:pt x="1692910" y="867409"/>
                  </a:lnTo>
                  <a:lnTo>
                    <a:pt x="1699260" y="831850"/>
                  </a:lnTo>
                  <a:lnTo>
                    <a:pt x="1703070" y="796289"/>
                  </a:lnTo>
                  <a:lnTo>
                    <a:pt x="1703070" y="758189"/>
                  </a:lnTo>
                  <a:lnTo>
                    <a:pt x="1703070" y="721360"/>
                  </a:lnTo>
                  <a:lnTo>
                    <a:pt x="1694179" y="650239"/>
                  </a:lnTo>
                  <a:lnTo>
                    <a:pt x="1677670" y="579119"/>
                  </a:lnTo>
                  <a:lnTo>
                    <a:pt x="1653539" y="511810"/>
                  </a:lnTo>
                  <a:lnTo>
                    <a:pt x="1621789" y="448310"/>
                  </a:lnTo>
                  <a:lnTo>
                    <a:pt x="1583689" y="386079"/>
                  </a:lnTo>
                  <a:lnTo>
                    <a:pt x="1539239" y="328929"/>
                  </a:lnTo>
                  <a:lnTo>
                    <a:pt x="1488439" y="275589"/>
                  </a:lnTo>
                  <a:lnTo>
                    <a:pt x="1431289" y="227329"/>
                  </a:lnTo>
                  <a:lnTo>
                    <a:pt x="1402079" y="204469"/>
                  </a:lnTo>
                  <a:lnTo>
                    <a:pt x="1370329" y="182879"/>
                  </a:lnTo>
                  <a:lnTo>
                    <a:pt x="1337310" y="162560"/>
                  </a:lnTo>
                  <a:lnTo>
                    <a:pt x="1304289" y="143510"/>
                  </a:lnTo>
                  <a:lnTo>
                    <a:pt x="1268729" y="125729"/>
                  </a:lnTo>
                  <a:lnTo>
                    <a:pt x="1233170" y="110489"/>
                  </a:lnTo>
                  <a:lnTo>
                    <a:pt x="1196339" y="95250"/>
                  </a:lnTo>
                  <a:lnTo>
                    <a:pt x="1158239" y="82550"/>
                  </a:lnTo>
                  <a:lnTo>
                    <a:pt x="1120139" y="71119"/>
                  </a:lnTo>
                  <a:lnTo>
                    <a:pt x="1079500" y="60960"/>
                  </a:lnTo>
                  <a:lnTo>
                    <a:pt x="1038860" y="53339"/>
                  </a:lnTo>
                  <a:lnTo>
                    <a:pt x="998219" y="46989"/>
                  </a:lnTo>
                  <a:lnTo>
                    <a:pt x="956310" y="41910"/>
                  </a:lnTo>
                  <a:lnTo>
                    <a:pt x="914400" y="39369"/>
                  </a:lnTo>
                  <a:lnTo>
                    <a:pt x="871219" y="38100"/>
                  </a:lnTo>
                  <a:lnTo>
                    <a:pt x="828039" y="39369"/>
                  </a:lnTo>
                  <a:lnTo>
                    <a:pt x="786130" y="41910"/>
                  </a:lnTo>
                  <a:lnTo>
                    <a:pt x="744219" y="46989"/>
                  </a:lnTo>
                  <a:lnTo>
                    <a:pt x="702310" y="53339"/>
                  </a:lnTo>
                  <a:lnTo>
                    <a:pt x="661669" y="60960"/>
                  </a:lnTo>
                  <a:lnTo>
                    <a:pt x="622300" y="71119"/>
                  </a:lnTo>
                  <a:lnTo>
                    <a:pt x="584200" y="82550"/>
                  </a:lnTo>
                  <a:lnTo>
                    <a:pt x="546100" y="95250"/>
                  </a:lnTo>
                  <a:lnTo>
                    <a:pt x="509269" y="110489"/>
                  </a:lnTo>
                  <a:lnTo>
                    <a:pt x="472439" y="125729"/>
                  </a:lnTo>
                  <a:lnTo>
                    <a:pt x="438150" y="143510"/>
                  </a:lnTo>
                  <a:lnTo>
                    <a:pt x="403860" y="162560"/>
                  </a:lnTo>
                  <a:lnTo>
                    <a:pt x="340360" y="203200"/>
                  </a:lnTo>
                  <a:lnTo>
                    <a:pt x="309880" y="226060"/>
                  </a:lnTo>
                  <a:lnTo>
                    <a:pt x="254000" y="275589"/>
                  </a:lnTo>
                  <a:lnTo>
                    <a:pt x="227330" y="300989"/>
                  </a:lnTo>
                  <a:lnTo>
                    <a:pt x="203200" y="327660"/>
                  </a:lnTo>
                  <a:lnTo>
                    <a:pt x="179069" y="355600"/>
                  </a:lnTo>
                  <a:lnTo>
                    <a:pt x="157480" y="386079"/>
                  </a:lnTo>
                  <a:lnTo>
                    <a:pt x="138430" y="416560"/>
                  </a:lnTo>
                  <a:lnTo>
                    <a:pt x="119380" y="447039"/>
                  </a:lnTo>
                  <a:lnTo>
                    <a:pt x="102869" y="478789"/>
                  </a:lnTo>
                  <a:lnTo>
                    <a:pt x="87630" y="510539"/>
                  </a:lnTo>
                  <a:lnTo>
                    <a:pt x="74930" y="543560"/>
                  </a:lnTo>
                  <a:lnTo>
                    <a:pt x="64769" y="579119"/>
                  </a:lnTo>
                  <a:lnTo>
                    <a:pt x="54610" y="613410"/>
                  </a:lnTo>
                  <a:lnTo>
                    <a:pt x="46989" y="647700"/>
                  </a:lnTo>
                  <a:lnTo>
                    <a:pt x="41910" y="684529"/>
                  </a:lnTo>
                  <a:lnTo>
                    <a:pt x="39369" y="721360"/>
                  </a:lnTo>
                  <a:lnTo>
                    <a:pt x="38100" y="758189"/>
                  </a:lnTo>
                  <a:lnTo>
                    <a:pt x="39369" y="795019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382520" y="5869940"/>
            <a:ext cx="1166495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27099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INTERACTION</a:t>
            </a:r>
            <a:r>
              <a:rPr dirty="0" sz="1200" spc="-5">
                <a:latin typeface="Calibri"/>
                <a:cs typeface="Calibri"/>
              </a:rPr>
              <a:t>:  </a:t>
            </a:r>
            <a:r>
              <a:rPr dirty="0" sz="1200" spc="-10">
                <a:latin typeface="Calibri"/>
                <a:cs typeface="Calibri"/>
              </a:rPr>
              <a:t>BUILD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RAPPORT,</a:t>
            </a:r>
            <a:endParaRPr sz="1200">
              <a:latin typeface="Calibri"/>
              <a:cs typeface="Calibri"/>
            </a:endParaRPr>
          </a:p>
          <a:p>
            <a:pPr algn="ctr" marL="80010" marR="70485" indent="30480">
              <a:lnSpc>
                <a:spcPts val="1320"/>
              </a:lnSpc>
              <a:spcBef>
                <a:spcPts val="530"/>
              </a:spcBef>
            </a:pPr>
            <a:r>
              <a:rPr dirty="0" sz="1200" spc="-5">
                <a:latin typeface="Calibri"/>
                <a:cs typeface="Calibri"/>
              </a:rPr>
              <a:t>GET THEM  </a:t>
            </a:r>
            <a:r>
              <a:rPr dirty="0" sz="1200" spc="-15">
                <a:latin typeface="Calibri"/>
                <a:cs typeface="Calibri"/>
              </a:rPr>
              <a:t>INVOLVED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 ENCOURAGING  QUESTIONS,</a:t>
            </a:r>
            <a:endParaRPr sz="1200">
              <a:latin typeface="Calibri"/>
              <a:cs typeface="Calibri"/>
            </a:endParaRPr>
          </a:p>
          <a:p>
            <a:pPr algn="ctr" marL="72390" marR="62865">
              <a:lnSpc>
                <a:spcPts val="1310"/>
              </a:lnSpc>
              <a:spcBef>
                <a:spcPts val="520"/>
              </a:spcBef>
            </a:pPr>
            <a:r>
              <a:rPr dirty="0" sz="1200" spc="-5">
                <a:latin typeface="Calibri"/>
                <a:cs typeface="Calibri"/>
              </a:rPr>
              <a:t>USE HUMOUR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IF  </a:t>
            </a:r>
            <a:r>
              <a:rPr dirty="0" sz="1200" spc="-15">
                <a:latin typeface="Calibri"/>
                <a:cs typeface="Calibri"/>
              </a:rPr>
              <a:t>APPROPRIATE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52169" y="4441190"/>
            <a:ext cx="2129790" cy="1602740"/>
            <a:chOff x="852169" y="4441190"/>
            <a:chExt cx="2129790" cy="1602740"/>
          </a:xfrm>
        </p:grpSpPr>
        <p:sp>
          <p:nvSpPr>
            <p:cNvPr id="57" name="object 57"/>
            <p:cNvSpPr/>
            <p:nvPr/>
          </p:nvSpPr>
          <p:spPr>
            <a:xfrm>
              <a:off x="2646680" y="4691380"/>
              <a:ext cx="335280" cy="6311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88590" y="4715510"/>
              <a:ext cx="248920" cy="543560"/>
            </a:xfrm>
            <a:custGeom>
              <a:avLst/>
              <a:gdLst/>
              <a:ahLst/>
              <a:cxnLst/>
              <a:rect l="l" t="t" r="r" b="b"/>
              <a:pathLst>
                <a:path w="248919" h="543560">
                  <a:moveTo>
                    <a:pt x="43180" y="0"/>
                  </a:moveTo>
                  <a:lnTo>
                    <a:pt x="0" y="295910"/>
                  </a:lnTo>
                  <a:lnTo>
                    <a:pt x="168910" y="543560"/>
                  </a:lnTo>
                  <a:lnTo>
                    <a:pt x="143510" y="434339"/>
                  </a:lnTo>
                  <a:lnTo>
                    <a:pt x="248920" y="410210"/>
                  </a:lnTo>
                  <a:lnTo>
                    <a:pt x="173990" y="83819"/>
                  </a:lnTo>
                  <a:lnTo>
                    <a:pt x="68580" y="10795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52169" y="4441190"/>
              <a:ext cx="1828800" cy="16027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54099" y="4566920"/>
              <a:ext cx="1424939" cy="12865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13129" y="4483100"/>
              <a:ext cx="1704339" cy="1477010"/>
            </a:xfrm>
            <a:custGeom>
              <a:avLst/>
              <a:gdLst/>
              <a:ahLst/>
              <a:cxnLst/>
              <a:rect l="l" t="t" r="r" b="b"/>
              <a:pathLst>
                <a:path w="1704339" h="1477010">
                  <a:moveTo>
                    <a:pt x="852169" y="0"/>
                  </a:moveTo>
                  <a:lnTo>
                    <a:pt x="800334" y="1346"/>
                  </a:lnTo>
                  <a:lnTo>
                    <a:pt x="749310" y="5332"/>
                  </a:lnTo>
                  <a:lnTo>
                    <a:pt x="699186" y="11882"/>
                  </a:lnTo>
                  <a:lnTo>
                    <a:pt x="650053" y="20919"/>
                  </a:lnTo>
                  <a:lnTo>
                    <a:pt x="602001" y="32366"/>
                  </a:lnTo>
                  <a:lnTo>
                    <a:pt x="555118" y="46145"/>
                  </a:lnTo>
                  <a:lnTo>
                    <a:pt x="509496" y="62179"/>
                  </a:lnTo>
                  <a:lnTo>
                    <a:pt x="465224" y="80392"/>
                  </a:lnTo>
                  <a:lnTo>
                    <a:pt x="422392" y="100706"/>
                  </a:lnTo>
                  <a:lnTo>
                    <a:pt x="381089" y="123044"/>
                  </a:lnTo>
                  <a:lnTo>
                    <a:pt x="341406" y="147330"/>
                  </a:lnTo>
                  <a:lnTo>
                    <a:pt x="303432" y="173486"/>
                  </a:lnTo>
                  <a:lnTo>
                    <a:pt x="267257" y="201435"/>
                  </a:lnTo>
                  <a:lnTo>
                    <a:pt x="232971" y="231101"/>
                  </a:lnTo>
                  <a:lnTo>
                    <a:pt x="200663" y="262405"/>
                  </a:lnTo>
                  <a:lnTo>
                    <a:pt x="170424" y="295272"/>
                  </a:lnTo>
                  <a:lnTo>
                    <a:pt x="142343" y="329624"/>
                  </a:lnTo>
                  <a:lnTo>
                    <a:pt x="116510" y="365383"/>
                  </a:lnTo>
                  <a:lnTo>
                    <a:pt x="93015" y="402474"/>
                  </a:lnTo>
                  <a:lnTo>
                    <a:pt x="71948" y="440818"/>
                  </a:lnTo>
                  <a:lnTo>
                    <a:pt x="53399" y="480340"/>
                  </a:lnTo>
                  <a:lnTo>
                    <a:pt x="37457" y="520961"/>
                  </a:lnTo>
                  <a:lnTo>
                    <a:pt x="24212" y="562605"/>
                  </a:lnTo>
                  <a:lnTo>
                    <a:pt x="13753" y="605195"/>
                  </a:lnTo>
                  <a:lnTo>
                    <a:pt x="6172" y="648654"/>
                  </a:lnTo>
                  <a:lnTo>
                    <a:pt x="1558" y="692904"/>
                  </a:lnTo>
                  <a:lnTo>
                    <a:pt x="0" y="737870"/>
                  </a:lnTo>
                  <a:lnTo>
                    <a:pt x="1558" y="782970"/>
                  </a:lnTo>
                  <a:lnTo>
                    <a:pt x="6172" y="827347"/>
                  </a:lnTo>
                  <a:lnTo>
                    <a:pt x="13753" y="870922"/>
                  </a:lnTo>
                  <a:lnTo>
                    <a:pt x="24212" y="913618"/>
                  </a:lnTo>
                  <a:lnTo>
                    <a:pt x="37457" y="955361"/>
                  </a:lnTo>
                  <a:lnTo>
                    <a:pt x="53399" y="996071"/>
                  </a:lnTo>
                  <a:lnTo>
                    <a:pt x="71948" y="1035674"/>
                  </a:lnTo>
                  <a:lnTo>
                    <a:pt x="93015" y="1074093"/>
                  </a:lnTo>
                  <a:lnTo>
                    <a:pt x="116510" y="1111250"/>
                  </a:lnTo>
                  <a:lnTo>
                    <a:pt x="142343" y="1147068"/>
                  </a:lnTo>
                  <a:lnTo>
                    <a:pt x="170424" y="1181473"/>
                  </a:lnTo>
                  <a:lnTo>
                    <a:pt x="200663" y="1214386"/>
                  </a:lnTo>
                  <a:lnTo>
                    <a:pt x="232971" y="1245731"/>
                  </a:lnTo>
                  <a:lnTo>
                    <a:pt x="267257" y="1275432"/>
                  </a:lnTo>
                  <a:lnTo>
                    <a:pt x="303432" y="1303411"/>
                  </a:lnTo>
                  <a:lnTo>
                    <a:pt x="341406" y="1329593"/>
                  </a:lnTo>
                  <a:lnTo>
                    <a:pt x="381089" y="1353900"/>
                  </a:lnTo>
                  <a:lnTo>
                    <a:pt x="422392" y="1376256"/>
                  </a:lnTo>
                  <a:lnTo>
                    <a:pt x="465224" y="1396584"/>
                  </a:lnTo>
                  <a:lnTo>
                    <a:pt x="509496" y="1414808"/>
                  </a:lnTo>
                  <a:lnTo>
                    <a:pt x="555118" y="1430850"/>
                  </a:lnTo>
                  <a:lnTo>
                    <a:pt x="602001" y="1444635"/>
                  </a:lnTo>
                  <a:lnTo>
                    <a:pt x="650053" y="1456086"/>
                  </a:lnTo>
                  <a:lnTo>
                    <a:pt x="699186" y="1465125"/>
                  </a:lnTo>
                  <a:lnTo>
                    <a:pt x="749310" y="1471676"/>
                  </a:lnTo>
                  <a:lnTo>
                    <a:pt x="800334" y="1475663"/>
                  </a:lnTo>
                  <a:lnTo>
                    <a:pt x="852169" y="1477010"/>
                  </a:lnTo>
                  <a:lnTo>
                    <a:pt x="904005" y="1475663"/>
                  </a:lnTo>
                  <a:lnTo>
                    <a:pt x="955029" y="1471676"/>
                  </a:lnTo>
                  <a:lnTo>
                    <a:pt x="1005153" y="1465125"/>
                  </a:lnTo>
                  <a:lnTo>
                    <a:pt x="1054286" y="1456086"/>
                  </a:lnTo>
                  <a:lnTo>
                    <a:pt x="1102338" y="1444635"/>
                  </a:lnTo>
                  <a:lnTo>
                    <a:pt x="1149221" y="1430850"/>
                  </a:lnTo>
                  <a:lnTo>
                    <a:pt x="1194843" y="1414808"/>
                  </a:lnTo>
                  <a:lnTo>
                    <a:pt x="1239115" y="1396584"/>
                  </a:lnTo>
                  <a:lnTo>
                    <a:pt x="1281947" y="1376256"/>
                  </a:lnTo>
                  <a:lnTo>
                    <a:pt x="1323250" y="1353900"/>
                  </a:lnTo>
                  <a:lnTo>
                    <a:pt x="1362933" y="1329593"/>
                  </a:lnTo>
                  <a:lnTo>
                    <a:pt x="1400907" y="1303411"/>
                  </a:lnTo>
                  <a:lnTo>
                    <a:pt x="1437082" y="1275432"/>
                  </a:lnTo>
                  <a:lnTo>
                    <a:pt x="1471368" y="1245731"/>
                  </a:lnTo>
                  <a:lnTo>
                    <a:pt x="1503676" y="1214386"/>
                  </a:lnTo>
                  <a:lnTo>
                    <a:pt x="1533915" y="1181473"/>
                  </a:lnTo>
                  <a:lnTo>
                    <a:pt x="1561996" y="1147068"/>
                  </a:lnTo>
                  <a:lnTo>
                    <a:pt x="1587829" y="1111250"/>
                  </a:lnTo>
                  <a:lnTo>
                    <a:pt x="1611324" y="1074093"/>
                  </a:lnTo>
                  <a:lnTo>
                    <a:pt x="1632391" y="1035674"/>
                  </a:lnTo>
                  <a:lnTo>
                    <a:pt x="1650940" y="996071"/>
                  </a:lnTo>
                  <a:lnTo>
                    <a:pt x="1666882" y="955361"/>
                  </a:lnTo>
                  <a:lnTo>
                    <a:pt x="1680127" y="913618"/>
                  </a:lnTo>
                  <a:lnTo>
                    <a:pt x="1690586" y="870922"/>
                  </a:lnTo>
                  <a:lnTo>
                    <a:pt x="1698167" y="827347"/>
                  </a:lnTo>
                  <a:lnTo>
                    <a:pt x="1702781" y="782970"/>
                  </a:lnTo>
                  <a:lnTo>
                    <a:pt x="1704339" y="737870"/>
                  </a:lnTo>
                  <a:lnTo>
                    <a:pt x="1702781" y="692904"/>
                  </a:lnTo>
                  <a:lnTo>
                    <a:pt x="1698167" y="648654"/>
                  </a:lnTo>
                  <a:lnTo>
                    <a:pt x="1690586" y="605195"/>
                  </a:lnTo>
                  <a:lnTo>
                    <a:pt x="1680127" y="562605"/>
                  </a:lnTo>
                  <a:lnTo>
                    <a:pt x="1666882" y="520961"/>
                  </a:lnTo>
                  <a:lnTo>
                    <a:pt x="1650940" y="480340"/>
                  </a:lnTo>
                  <a:lnTo>
                    <a:pt x="1632391" y="440818"/>
                  </a:lnTo>
                  <a:lnTo>
                    <a:pt x="1611324" y="402474"/>
                  </a:lnTo>
                  <a:lnTo>
                    <a:pt x="1587829" y="365383"/>
                  </a:lnTo>
                  <a:lnTo>
                    <a:pt x="1561996" y="329624"/>
                  </a:lnTo>
                  <a:lnTo>
                    <a:pt x="1533915" y="295272"/>
                  </a:lnTo>
                  <a:lnTo>
                    <a:pt x="1503676" y="262405"/>
                  </a:lnTo>
                  <a:lnTo>
                    <a:pt x="1471368" y="231101"/>
                  </a:lnTo>
                  <a:lnTo>
                    <a:pt x="1437082" y="201435"/>
                  </a:lnTo>
                  <a:lnTo>
                    <a:pt x="1400907" y="173486"/>
                  </a:lnTo>
                  <a:lnTo>
                    <a:pt x="1362933" y="147330"/>
                  </a:lnTo>
                  <a:lnTo>
                    <a:pt x="1323250" y="123044"/>
                  </a:lnTo>
                  <a:lnTo>
                    <a:pt x="1281947" y="100706"/>
                  </a:lnTo>
                  <a:lnTo>
                    <a:pt x="1239115" y="80392"/>
                  </a:lnTo>
                  <a:lnTo>
                    <a:pt x="1194843" y="62179"/>
                  </a:lnTo>
                  <a:lnTo>
                    <a:pt x="1149221" y="46145"/>
                  </a:lnTo>
                  <a:lnTo>
                    <a:pt x="1102338" y="32366"/>
                  </a:lnTo>
                  <a:lnTo>
                    <a:pt x="1054286" y="20919"/>
                  </a:lnTo>
                  <a:lnTo>
                    <a:pt x="1005153" y="11882"/>
                  </a:lnTo>
                  <a:lnTo>
                    <a:pt x="955029" y="5332"/>
                  </a:lnTo>
                  <a:lnTo>
                    <a:pt x="904005" y="1346"/>
                  </a:lnTo>
                  <a:lnTo>
                    <a:pt x="852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4079" y="4464050"/>
              <a:ext cx="1742439" cy="1515110"/>
            </a:xfrm>
            <a:custGeom>
              <a:avLst/>
              <a:gdLst/>
              <a:ahLst/>
              <a:cxnLst/>
              <a:rect l="l" t="t" r="r" b="b"/>
              <a:pathLst>
                <a:path w="1742439" h="1515110">
                  <a:moveTo>
                    <a:pt x="871219" y="0"/>
                  </a:moveTo>
                  <a:lnTo>
                    <a:pt x="826769" y="1270"/>
                  </a:lnTo>
                  <a:lnTo>
                    <a:pt x="782319" y="3810"/>
                  </a:lnTo>
                  <a:lnTo>
                    <a:pt x="739139" y="7620"/>
                  </a:lnTo>
                  <a:lnTo>
                    <a:pt x="654050" y="22860"/>
                  </a:lnTo>
                  <a:lnTo>
                    <a:pt x="612139" y="33020"/>
                  </a:lnTo>
                  <a:lnTo>
                    <a:pt x="572769" y="45720"/>
                  </a:lnTo>
                  <a:lnTo>
                    <a:pt x="532129" y="58420"/>
                  </a:lnTo>
                  <a:lnTo>
                    <a:pt x="494029" y="73660"/>
                  </a:lnTo>
                  <a:lnTo>
                    <a:pt x="457200" y="90170"/>
                  </a:lnTo>
                  <a:lnTo>
                    <a:pt x="420369" y="109220"/>
                  </a:lnTo>
                  <a:lnTo>
                    <a:pt x="384809" y="128270"/>
                  </a:lnTo>
                  <a:lnTo>
                    <a:pt x="351789" y="149860"/>
                  </a:lnTo>
                  <a:lnTo>
                    <a:pt x="317500" y="171450"/>
                  </a:lnTo>
                  <a:lnTo>
                    <a:pt x="285750" y="195579"/>
                  </a:lnTo>
                  <a:lnTo>
                    <a:pt x="227329" y="246379"/>
                  </a:lnTo>
                  <a:lnTo>
                    <a:pt x="199389" y="274320"/>
                  </a:lnTo>
                  <a:lnTo>
                    <a:pt x="173989" y="303529"/>
                  </a:lnTo>
                  <a:lnTo>
                    <a:pt x="127000" y="363220"/>
                  </a:lnTo>
                  <a:lnTo>
                    <a:pt x="105409" y="394970"/>
                  </a:lnTo>
                  <a:lnTo>
                    <a:pt x="86359" y="427989"/>
                  </a:lnTo>
                  <a:lnTo>
                    <a:pt x="53339" y="496570"/>
                  </a:lnTo>
                  <a:lnTo>
                    <a:pt x="39369" y="532129"/>
                  </a:lnTo>
                  <a:lnTo>
                    <a:pt x="17779" y="604520"/>
                  </a:lnTo>
                  <a:lnTo>
                    <a:pt x="10159" y="642620"/>
                  </a:lnTo>
                  <a:lnTo>
                    <a:pt x="5079" y="680720"/>
                  </a:lnTo>
                  <a:lnTo>
                    <a:pt x="1269" y="718820"/>
                  </a:lnTo>
                  <a:lnTo>
                    <a:pt x="0" y="758189"/>
                  </a:lnTo>
                  <a:lnTo>
                    <a:pt x="1269" y="797560"/>
                  </a:lnTo>
                  <a:lnTo>
                    <a:pt x="5079" y="835660"/>
                  </a:lnTo>
                  <a:lnTo>
                    <a:pt x="10159" y="873760"/>
                  </a:lnTo>
                  <a:lnTo>
                    <a:pt x="27939" y="947420"/>
                  </a:lnTo>
                  <a:lnTo>
                    <a:pt x="39369" y="984250"/>
                  </a:lnTo>
                  <a:lnTo>
                    <a:pt x="69850" y="1054100"/>
                  </a:lnTo>
                  <a:lnTo>
                    <a:pt x="106679" y="1120139"/>
                  </a:lnTo>
                  <a:lnTo>
                    <a:pt x="149859" y="1182370"/>
                  </a:lnTo>
                  <a:lnTo>
                    <a:pt x="200659" y="1240789"/>
                  </a:lnTo>
                  <a:lnTo>
                    <a:pt x="228600" y="1268729"/>
                  </a:lnTo>
                  <a:lnTo>
                    <a:pt x="287019" y="1319529"/>
                  </a:lnTo>
                  <a:lnTo>
                    <a:pt x="318769" y="1343660"/>
                  </a:lnTo>
                  <a:lnTo>
                    <a:pt x="351789" y="1365250"/>
                  </a:lnTo>
                  <a:lnTo>
                    <a:pt x="386079" y="1386839"/>
                  </a:lnTo>
                  <a:lnTo>
                    <a:pt x="420369" y="1405889"/>
                  </a:lnTo>
                  <a:lnTo>
                    <a:pt x="457200" y="1424939"/>
                  </a:lnTo>
                  <a:lnTo>
                    <a:pt x="495300" y="1441450"/>
                  </a:lnTo>
                  <a:lnTo>
                    <a:pt x="533400" y="1456689"/>
                  </a:lnTo>
                  <a:lnTo>
                    <a:pt x="572769" y="1469389"/>
                  </a:lnTo>
                  <a:lnTo>
                    <a:pt x="613410" y="1480820"/>
                  </a:lnTo>
                  <a:lnTo>
                    <a:pt x="654050" y="1490979"/>
                  </a:lnTo>
                  <a:lnTo>
                    <a:pt x="697229" y="1499870"/>
                  </a:lnTo>
                  <a:lnTo>
                    <a:pt x="739139" y="1506220"/>
                  </a:lnTo>
                  <a:lnTo>
                    <a:pt x="782319" y="1511300"/>
                  </a:lnTo>
                  <a:lnTo>
                    <a:pt x="826769" y="1513839"/>
                  </a:lnTo>
                  <a:lnTo>
                    <a:pt x="871219" y="1515110"/>
                  </a:lnTo>
                  <a:lnTo>
                    <a:pt x="916939" y="1513839"/>
                  </a:lnTo>
                  <a:lnTo>
                    <a:pt x="960119" y="1511300"/>
                  </a:lnTo>
                  <a:lnTo>
                    <a:pt x="1003300" y="1506220"/>
                  </a:lnTo>
                  <a:lnTo>
                    <a:pt x="1046480" y="1499870"/>
                  </a:lnTo>
                  <a:lnTo>
                    <a:pt x="1088389" y="1490979"/>
                  </a:lnTo>
                  <a:lnTo>
                    <a:pt x="1130300" y="1480820"/>
                  </a:lnTo>
                  <a:lnTo>
                    <a:pt x="1143423" y="1477010"/>
                  </a:lnTo>
                  <a:lnTo>
                    <a:pt x="871219" y="1477010"/>
                  </a:lnTo>
                  <a:lnTo>
                    <a:pt x="828039" y="1475739"/>
                  </a:lnTo>
                  <a:lnTo>
                    <a:pt x="786130" y="1473200"/>
                  </a:lnTo>
                  <a:lnTo>
                    <a:pt x="744219" y="1468120"/>
                  </a:lnTo>
                  <a:lnTo>
                    <a:pt x="702310" y="1461770"/>
                  </a:lnTo>
                  <a:lnTo>
                    <a:pt x="661669" y="1454150"/>
                  </a:lnTo>
                  <a:lnTo>
                    <a:pt x="622300" y="1443989"/>
                  </a:lnTo>
                  <a:lnTo>
                    <a:pt x="584200" y="1432560"/>
                  </a:lnTo>
                  <a:lnTo>
                    <a:pt x="546100" y="1419860"/>
                  </a:lnTo>
                  <a:lnTo>
                    <a:pt x="509269" y="1405889"/>
                  </a:lnTo>
                  <a:lnTo>
                    <a:pt x="438150" y="1372870"/>
                  </a:lnTo>
                  <a:lnTo>
                    <a:pt x="403859" y="1353820"/>
                  </a:lnTo>
                  <a:lnTo>
                    <a:pt x="340359" y="1311910"/>
                  </a:lnTo>
                  <a:lnTo>
                    <a:pt x="309879" y="1289050"/>
                  </a:lnTo>
                  <a:lnTo>
                    <a:pt x="227329" y="1214120"/>
                  </a:lnTo>
                  <a:lnTo>
                    <a:pt x="180339" y="1158239"/>
                  </a:lnTo>
                  <a:lnTo>
                    <a:pt x="138429" y="1098550"/>
                  </a:lnTo>
                  <a:lnTo>
                    <a:pt x="102869" y="1036320"/>
                  </a:lnTo>
                  <a:lnTo>
                    <a:pt x="76200" y="970279"/>
                  </a:lnTo>
                  <a:lnTo>
                    <a:pt x="54609" y="901700"/>
                  </a:lnTo>
                  <a:lnTo>
                    <a:pt x="43179" y="830579"/>
                  </a:lnTo>
                  <a:lnTo>
                    <a:pt x="38100" y="756920"/>
                  </a:lnTo>
                  <a:lnTo>
                    <a:pt x="39369" y="720089"/>
                  </a:lnTo>
                  <a:lnTo>
                    <a:pt x="48259" y="647700"/>
                  </a:lnTo>
                  <a:lnTo>
                    <a:pt x="64769" y="577850"/>
                  </a:lnTo>
                  <a:lnTo>
                    <a:pt x="88900" y="510539"/>
                  </a:lnTo>
                  <a:lnTo>
                    <a:pt x="120650" y="445770"/>
                  </a:lnTo>
                  <a:lnTo>
                    <a:pt x="158750" y="384810"/>
                  </a:lnTo>
                  <a:lnTo>
                    <a:pt x="203200" y="327660"/>
                  </a:lnTo>
                  <a:lnTo>
                    <a:pt x="254000" y="274320"/>
                  </a:lnTo>
                  <a:lnTo>
                    <a:pt x="311150" y="224789"/>
                  </a:lnTo>
                  <a:lnTo>
                    <a:pt x="372109" y="181610"/>
                  </a:lnTo>
                  <a:lnTo>
                    <a:pt x="405129" y="161289"/>
                  </a:lnTo>
                  <a:lnTo>
                    <a:pt x="439419" y="142239"/>
                  </a:lnTo>
                  <a:lnTo>
                    <a:pt x="473709" y="124460"/>
                  </a:lnTo>
                  <a:lnTo>
                    <a:pt x="510539" y="109220"/>
                  </a:lnTo>
                  <a:lnTo>
                    <a:pt x="546100" y="93979"/>
                  </a:lnTo>
                  <a:lnTo>
                    <a:pt x="584200" y="81279"/>
                  </a:lnTo>
                  <a:lnTo>
                    <a:pt x="623569" y="69850"/>
                  </a:lnTo>
                  <a:lnTo>
                    <a:pt x="703579" y="52070"/>
                  </a:lnTo>
                  <a:lnTo>
                    <a:pt x="744219" y="45720"/>
                  </a:lnTo>
                  <a:lnTo>
                    <a:pt x="829309" y="38100"/>
                  </a:lnTo>
                  <a:lnTo>
                    <a:pt x="1147092" y="38100"/>
                  </a:lnTo>
                  <a:lnTo>
                    <a:pt x="1129030" y="33020"/>
                  </a:lnTo>
                  <a:lnTo>
                    <a:pt x="1087120" y="22860"/>
                  </a:lnTo>
                  <a:lnTo>
                    <a:pt x="1046480" y="15239"/>
                  </a:lnTo>
                  <a:lnTo>
                    <a:pt x="1003300" y="7620"/>
                  </a:lnTo>
                  <a:lnTo>
                    <a:pt x="960119" y="3810"/>
                  </a:lnTo>
                  <a:lnTo>
                    <a:pt x="915669" y="1270"/>
                  </a:lnTo>
                  <a:lnTo>
                    <a:pt x="871219" y="0"/>
                  </a:lnTo>
                  <a:close/>
                </a:path>
                <a:path w="1742439" h="1515110">
                  <a:moveTo>
                    <a:pt x="1147092" y="38100"/>
                  </a:moveTo>
                  <a:lnTo>
                    <a:pt x="914400" y="38100"/>
                  </a:lnTo>
                  <a:lnTo>
                    <a:pt x="998219" y="45720"/>
                  </a:lnTo>
                  <a:lnTo>
                    <a:pt x="1040130" y="52070"/>
                  </a:lnTo>
                  <a:lnTo>
                    <a:pt x="1080770" y="60960"/>
                  </a:lnTo>
                  <a:lnTo>
                    <a:pt x="1159509" y="81279"/>
                  </a:lnTo>
                  <a:lnTo>
                    <a:pt x="1233170" y="109220"/>
                  </a:lnTo>
                  <a:lnTo>
                    <a:pt x="1270000" y="125729"/>
                  </a:lnTo>
                  <a:lnTo>
                    <a:pt x="1338580" y="161289"/>
                  </a:lnTo>
                  <a:lnTo>
                    <a:pt x="1371600" y="181610"/>
                  </a:lnTo>
                  <a:lnTo>
                    <a:pt x="1432559" y="226060"/>
                  </a:lnTo>
                  <a:lnTo>
                    <a:pt x="1489709" y="274320"/>
                  </a:lnTo>
                  <a:lnTo>
                    <a:pt x="1540509" y="327660"/>
                  </a:lnTo>
                  <a:lnTo>
                    <a:pt x="1584959" y="386079"/>
                  </a:lnTo>
                  <a:lnTo>
                    <a:pt x="1623059" y="447039"/>
                  </a:lnTo>
                  <a:lnTo>
                    <a:pt x="1653539" y="510539"/>
                  </a:lnTo>
                  <a:lnTo>
                    <a:pt x="1677670" y="577850"/>
                  </a:lnTo>
                  <a:lnTo>
                    <a:pt x="1700530" y="684529"/>
                  </a:lnTo>
                  <a:lnTo>
                    <a:pt x="1704339" y="758189"/>
                  </a:lnTo>
                  <a:lnTo>
                    <a:pt x="1703070" y="795020"/>
                  </a:lnTo>
                  <a:lnTo>
                    <a:pt x="1694180" y="867410"/>
                  </a:lnTo>
                  <a:lnTo>
                    <a:pt x="1677670" y="937260"/>
                  </a:lnTo>
                  <a:lnTo>
                    <a:pt x="1653539" y="1004570"/>
                  </a:lnTo>
                  <a:lnTo>
                    <a:pt x="1621789" y="1069339"/>
                  </a:lnTo>
                  <a:lnTo>
                    <a:pt x="1583689" y="1130300"/>
                  </a:lnTo>
                  <a:lnTo>
                    <a:pt x="1539239" y="1187450"/>
                  </a:lnTo>
                  <a:lnTo>
                    <a:pt x="1488439" y="1240789"/>
                  </a:lnTo>
                  <a:lnTo>
                    <a:pt x="1402080" y="1311910"/>
                  </a:lnTo>
                  <a:lnTo>
                    <a:pt x="1370330" y="1333500"/>
                  </a:lnTo>
                  <a:lnTo>
                    <a:pt x="1337309" y="1353820"/>
                  </a:lnTo>
                  <a:lnTo>
                    <a:pt x="1304289" y="1372870"/>
                  </a:lnTo>
                  <a:lnTo>
                    <a:pt x="1233170" y="1405889"/>
                  </a:lnTo>
                  <a:lnTo>
                    <a:pt x="1196339" y="1419860"/>
                  </a:lnTo>
                  <a:lnTo>
                    <a:pt x="1158239" y="1432560"/>
                  </a:lnTo>
                  <a:lnTo>
                    <a:pt x="1118870" y="1445260"/>
                  </a:lnTo>
                  <a:lnTo>
                    <a:pt x="1079500" y="1454150"/>
                  </a:lnTo>
                  <a:lnTo>
                    <a:pt x="1038859" y="1461770"/>
                  </a:lnTo>
                  <a:lnTo>
                    <a:pt x="998219" y="1468120"/>
                  </a:lnTo>
                  <a:lnTo>
                    <a:pt x="956309" y="1473200"/>
                  </a:lnTo>
                  <a:lnTo>
                    <a:pt x="914400" y="1475739"/>
                  </a:lnTo>
                  <a:lnTo>
                    <a:pt x="871219" y="1477010"/>
                  </a:lnTo>
                  <a:lnTo>
                    <a:pt x="1143423" y="1477010"/>
                  </a:lnTo>
                  <a:lnTo>
                    <a:pt x="1210309" y="1455420"/>
                  </a:lnTo>
                  <a:lnTo>
                    <a:pt x="1248409" y="1440179"/>
                  </a:lnTo>
                  <a:lnTo>
                    <a:pt x="1285239" y="1423670"/>
                  </a:lnTo>
                  <a:lnTo>
                    <a:pt x="1322070" y="1405889"/>
                  </a:lnTo>
                  <a:lnTo>
                    <a:pt x="1357630" y="1386839"/>
                  </a:lnTo>
                  <a:lnTo>
                    <a:pt x="1391920" y="1365250"/>
                  </a:lnTo>
                  <a:lnTo>
                    <a:pt x="1424939" y="1342389"/>
                  </a:lnTo>
                  <a:lnTo>
                    <a:pt x="1456689" y="1318260"/>
                  </a:lnTo>
                  <a:lnTo>
                    <a:pt x="1487170" y="1294129"/>
                  </a:lnTo>
                  <a:lnTo>
                    <a:pt x="1515109" y="1267460"/>
                  </a:lnTo>
                  <a:lnTo>
                    <a:pt x="1543050" y="1239520"/>
                  </a:lnTo>
                  <a:lnTo>
                    <a:pt x="1592580" y="1182370"/>
                  </a:lnTo>
                  <a:lnTo>
                    <a:pt x="1615439" y="1150620"/>
                  </a:lnTo>
                  <a:lnTo>
                    <a:pt x="1637030" y="1118870"/>
                  </a:lnTo>
                  <a:lnTo>
                    <a:pt x="1656080" y="1085850"/>
                  </a:lnTo>
                  <a:lnTo>
                    <a:pt x="1689100" y="1018539"/>
                  </a:lnTo>
                  <a:lnTo>
                    <a:pt x="1703070" y="982979"/>
                  </a:lnTo>
                  <a:lnTo>
                    <a:pt x="1724659" y="910589"/>
                  </a:lnTo>
                  <a:lnTo>
                    <a:pt x="1732280" y="872489"/>
                  </a:lnTo>
                  <a:lnTo>
                    <a:pt x="1737359" y="834389"/>
                  </a:lnTo>
                  <a:lnTo>
                    <a:pt x="1741170" y="796289"/>
                  </a:lnTo>
                  <a:lnTo>
                    <a:pt x="1742439" y="756920"/>
                  </a:lnTo>
                  <a:lnTo>
                    <a:pt x="1741170" y="717550"/>
                  </a:lnTo>
                  <a:lnTo>
                    <a:pt x="1737359" y="679450"/>
                  </a:lnTo>
                  <a:lnTo>
                    <a:pt x="1732280" y="641350"/>
                  </a:lnTo>
                  <a:lnTo>
                    <a:pt x="1724659" y="603250"/>
                  </a:lnTo>
                  <a:lnTo>
                    <a:pt x="1714500" y="566420"/>
                  </a:lnTo>
                  <a:lnTo>
                    <a:pt x="1689100" y="495300"/>
                  </a:lnTo>
                  <a:lnTo>
                    <a:pt x="1656080" y="426720"/>
                  </a:lnTo>
                  <a:lnTo>
                    <a:pt x="1615439" y="363220"/>
                  </a:lnTo>
                  <a:lnTo>
                    <a:pt x="1592580" y="332739"/>
                  </a:lnTo>
                  <a:lnTo>
                    <a:pt x="1568450" y="302260"/>
                  </a:lnTo>
                  <a:lnTo>
                    <a:pt x="1515109" y="246379"/>
                  </a:lnTo>
                  <a:lnTo>
                    <a:pt x="1485900" y="219710"/>
                  </a:lnTo>
                  <a:lnTo>
                    <a:pt x="1455420" y="195579"/>
                  </a:lnTo>
                  <a:lnTo>
                    <a:pt x="1423670" y="171450"/>
                  </a:lnTo>
                  <a:lnTo>
                    <a:pt x="1390650" y="148589"/>
                  </a:lnTo>
                  <a:lnTo>
                    <a:pt x="1357630" y="128270"/>
                  </a:lnTo>
                  <a:lnTo>
                    <a:pt x="1320800" y="107950"/>
                  </a:lnTo>
                  <a:lnTo>
                    <a:pt x="1285239" y="90170"/>
                  </a:lnTo>
                  <a:lnTo>
                    <a:pt x="1247139" y="73660"/>
                  </a:lnTo>
                  <a:lnTo>
                    <a:pt x="1209039" y="58420"/>
                  </a:lnTo>
                  <a:lnTo>
                    <a:pt x="1169670" y="44450"/>
                  </a:lnTo>
                  <a:lnTo>
                    <a:pt x="1147092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94079" y="4464050"/>
              <a:ext cx="1742439" cy="1515110"/>
            </a:xfrm>
            <a:custGeom>
              <a:avLst/>
              <a:gdLst/>
              <a:ahLst/>
              <a:cxnLst/>
              <a:rect l="l" t="t" r="r" b="b"/>
              <a:pathLst>
                <a:path w="1742439" h="1515110">
                  <a:moveTo>
                    <a:pt x="0" y="758189"/>
                  </a:moveTo>
                  <a:lnTo>
                    <a:pt x="1269" y="718820"/>
                  </a:lnTo>
                  <a:lnTo>
                    <a:pt x="5079" y="680720"/>
                  </a:lnTo>
                  <a:lnTo>
                    <a:pt x="10159" y="642620"/>
                  </a:lnTo>
                  <a:lnTo>
                    <a:pt x="17779" y="604520"/>
                  </a:lnTo>
                  <a:lnTo>
                    <a:pt x="27939" y="567689"/>
                  </a:lnTo>
                  <a:lnTo>
                    <a:pt x="53339" y="496570"/>
                  </a:lnTo>
                  <a:lnTo>
                    <a:pt x="86359" y="427989"/>
                  </a:lnTo>
                  <a:lnTo>
                    <a:pt x="105409" y="394970"/>
                  </a:lnTo>
                  <a:lnTo>
                    <a:pt x="127000" y="363220"/>
                  </a:lnTo>
                  <a:lnTo>
                    <a:pt x="149859" y="332739"/>
                  </a:lnTo>
                  <a:lnTo>
                    <a:pt x="199389" y="274320"/>
                  </a:lnTo>
                  <a:lnTo>
                    <a:pt x="227329" y="246379"/>
                  </a:lnTo>
                  <a:lnTo>
                    <a:pt x="256539" y="220979"/>
                  </a:lnTo>
                  <a:lnTo>
                    <a:pt x="285750" y="195579"/>
                  </a:lnTo>
                  <a:lnTo>
                    <a:pt x="317500" y="171450"/>
                  </a:lnTo>
                  <a:lnTo>
                    <a:pt x="351789" y="149860"/>
                  </a:lnTo>
                  <a:lnTo>
                    <a:pt x="384809" y="128270"/>
                  </a:lnTo>
                  <a:lnTo>
                    <a:pt x="420369" y="109220"/>
                  </a:lnTo>
                  <a:lnTo>
                    <a:pt x="457200" y="90170"/>
                  </a:lnTo>
                  <a:lnTo>
                    <a:pt x="494029" y="73660"/>
                  </a:lnTo>
                  <a:lnTo>
                    <a:pt x="532129" y="58420"/>
                  </a:lnTo>
                  <a:lnTo>
                    <a:pt x="572769" y="45720"/>
                  </a:lnTo>
                  <a:lnTo>
                    <a:pt x="612139" y="33020"/>
                  </a:lnTo>
                  <a:lnTo>
                    <a:pt x="654050" y="22860"/>
                  </a:lnTo>
                  <a:lnTo>
                    <a:pt x="695960" y="15239"/>
                  </a:lnTo>
                  <a:lnTo>
                    <a:pt x="739139" y="7620"/>
                  </a:lnTo>
                  <a:lnTo>
                    <a:pt x="782319" y="3810"/>
                  </a:lnTo>
                  <a:lnTo>
                    <a:pt x="826769" y="1270"/>
                  </a:lnTo>
                  <a:lnTo>
                    <a:pt x="871219" y="0"/>
                  </a:lnTo>
                  <a:lnTo>
                    <a:pt x="915669" y="1270"/>
                  </a:lnTo>
                  <a:lnTo>
                    <a:pt x="960119" y="3810"/>
                  </a:lnTo>
                  <a:lnTo>
                    <a:pt x="1003300" y="7620"/>
                  </a:lnTo>
                  <a:lnTo>
                    <a:pt x="1046480" y="15239"/>
                  </a:lnTo>
                  <a:lnTo>
                    <a:pt x="1087120" y="22860"/>
                  </a:lnTo>
                  <a:lnTo>
                    <a:pt x="1129030" y="33020"/>
                  </a:lnTo>
                  <a:lnTo>
                    <a:pt x="1169670" y="44450"/>
                  </a:lnTo>
                  <a:lnTo>
                    <a:pt x="1209039" y="58420"/>
                  </a:lnTo>
                  <a:lnTo>
                    <a:pt x="1247139" y="73660"/>
                  </a:lnTo>
                  <a:lnTo>
                    <a:pt x="1285239" y="90170"/>
                  </a:lnTo>
                  <a:lnTo>
                    <a:pt x="1320800" y="107950"/>
                  </a:lnTo>
                  <a:lnTo>
                    <a:pt x="1357630" y="128270"/>
                  </a:lnTo>
                  <a:lnTo>
                    <a:pt x="1390650" y="148589"/>
                  </a:lnTo>
                  <a:lnTo>
                    <a:pt x="1423670" y="171450"/>
                  </a:lnTo>
                  <a:lnTo>
                    <a:pt x="1455420" y="195579"/>
                  </a:lnTo>
                  <a:lnTo>
                    <a:pt x="1485900" y="219710"/>
                  </a:lnTo>
                  <a:lnTo>
                    <a:pt x="1515109" y="246379"/>
                  </a:lnTo>
                  <a:lnTo>
                    <a:pt x="1541780" y="274320"/>
                  </a:lnTo>
                  <a:lnTo>
                    <a:pt x="1568450" y="302260"/>
                  </a:lnTo>
                  <a:lnTo>
                    <a:pt x="1592580" y="332739"/>
                  </a:lnTo>
                  <a:lnTo>
                    <a:pt x="1615439" y="363220"/>
                  </a:lnTo>
                  <a:lnTo>
                    <a:pt x="1635759" y="394970"/>
                  </a:lnTo>
                  <a:lnTo>
                    <a:pt x="1656080" y="426720"/>
                  </a:lnTo>
                  <a:lnTo>
                    <a:pt x="1672589" y="461010"/>
                  </a:lnTo>
                  <a:lnTo>
                    <a:pt x="1689100" y="495300"/>
                  </a:lnTo>
                  <a:lnTo>
                    <a:pt x="1703070" y="530860"/>
                  </a:lnTo>
                  <a:lnTo>
                    <a:pt x="1724659" y="603250"/>
                  </a:lnTo>
                  <a:lnTo>
                    <a:pt x="1732280" y="641350"/>
                  </a:lnTo>
                  <a:lnTo>
                    <a:pt x="1737359" y="679450"/>
                  </a:lnTo>
                  <a:lnTo>
                    <a:pt x="1741170" y="717550"/>
                  </a:lnTo>
                  <a:lnTo>
                    <a:pt x="1742439" y="756920"/>
                  </a:lnTo>
                  <a:lnTo>
                    <a:pt x="1741170" y="796289"/>
                  </a:lnTo>
                  <a:lnTo>
                    <a:pt x="1737359" y="834389"/>
                  </a:lnTo>
                  <a:lnTo>
                    <a:pt x="1732280" y="872489"/>
                  </a:lnTo>
                  <a:lnTo>
                    <a:pt x="1724659" y="910589"/>
                  </a:lnTo>
                  <a:lnTo>
                    <a:pt x="1714500" y="947420"/>
                  </a:lnTo>
                  <a:lnTo>
                    <a:pt x="1689100" y="1018539"/>
                  </a:lnTo>
                  <a:lnTo>
                    <a:pt x="1656080" y="1085850"/>
                  </a:lnTo>
                  <a:lnTo>
                    <a:pt x="1637030" y="1118870"/>
                  </a:lnTo>
                  <a:lnTo>
                    <a:pt x="1615439" y="1150620"/>
                  </a:lnTo>
                  <a:lnTo>
                    <a:pt x="1592580" y="1182370"/>
                  </a:lnTo>
                  <a:lnTo>
                    <a:pt x="1543050" y="1239520"/>
                  </a:lnTo>
                  <a:lnTo>
                    <a:pt x="1515109" y="1267460"/>
                  </a:lnTo>
                  <a:lnTo>
                    <a:pt x="1487170" y="1294129"/>
                  </a:lnTo>
                  <a:lnTo>
                    <a:pt x="1456689" y="1318260"/>
                  </a:lnTo>
                  <a:lnTo>
                    <a:pt x="1424939" y="1342389"/>
                  </a:lnTo>
                  <a:lnTo>
                    <a:pt x="1391920" y="1365250"/>
                  </a:lnTo>
                  <a:lnTo>
                    <a:pt x="1357630" y="1386839"/>
                  </a:lnTo>
                  <a:lnTo>
                    <a:pt x="1322070" y="1405889"/>
                  </a:lnTo>
                  <a:lnTo>
                    <a:pt x="1285239" y="1423670"/>
                  </a:lnTo>
                  <a:lnTo>
                    <a:pt x="1248409" y="1440179"/>
                  </a:lnTo>
                  <a:lnTo>
                    <a:pt x="1210309" y="1455420"/>
                  </a:lnTo>
                  <a:lnTo>
                    <a:pt x="1169670" y="1469389"/>
                  </a:lnTo>
                  <a:lnTo>
                    <a:pt x="1130300" y="1480820"/>
                  </a:lnTo>
                  <a:lnTo>
                    <a:pt x="1088389" y="1490979"/>
                  </a:lnTo>
                  <a:lnTo>
                    <a:pt x="1046480" y="1499870"/>
                  </a:lnTo>
                  <a:lnTo>
                    <a:pt x="1003300" y="1506220"/>
                  </a:lnTo>
                  <a:lnTo>
                    <a:pt x="960119" y="1511300"/>
                  </a:lnTo>
                  <a:lnTo>
                    <a:pt x="916939" y="1513839"/>
                  </a:lnTo>
                  <a:lnTo>
                    <a:pt x="871219" y="1515110"/>
                  </a:lnTo>
                  <a:lnTo>
                    <a:pt x="826769" y="1513839"/>
                  </a:lnTo>
                  <a:lnTo>
                    <a:pt x="782319" y="1511300"/>
                  </a:lnTo>
                  <a:lnTo>
                    <a:pt x="739139" y="1506220"/>
                  </a:lnTo>
                  <a:lnTo>
                    <a:pt x="697229" y="1499870"/>
                  </a:lnTo>
                  <a:lnTo>
                    <a:pt x="654050" y="1490979"/>
                  </a:lnTo>
                  <a:lnTo>
                    <a:pt x="613410" y="1480820"/>
                  </a:lnTo>
                  <a:lnTo>
                    <a:pt x="572769" y="1469389"/>
                  </a:lnTo>
                  <a:lnTo>
                    <a:pt x="533400" y="1456689"/>
                  </a:lnTo>
                  <a:lnTo>
                    <a:pt x="495300" y="1441450"/>
                  </a:lnTo>
                  <a:lnTo>
                    <a:pt x="457200" y="1424939"/>
                  </a:lnTo>
                  <a:lnTo>
                    <a:pt x="420369" y="1405889"/>
                  </a:lnTo>
                  <a:lnTo>
                    <a:pt x="386079" y="1386839"/>
                  </a:lnTo>
                  <a:lnTo>
                    <a:pt x="351789" y="1365250"/>
                  </a:lnTo>
                  <a:lnTo>
                    <a:pt x="318769" y="1343660"/>
                  </a:lnTo>
                  <a:lnTo>
                    <a:pt x="287019" y="1319529"/>
                  </a:lnTo>
                  <a:lnTo>
                    <a:pt x="256539" y="1294129"/>
                  </a:lnTo>
                  <a:lnTo>
                    <a:pt x="200659" y="1240789"/>
                  </a:lnTo>
                  <a:lnTo>
                    <a:pt x="175259" y="1211579"/>
                  </a:lnTo>
                  <a:lnTo>
                    <a:pt x="149859" y="1182370"/>
                  </a:lnTo>
                  <a:lnTo>
                    <a:pt x="127000" y="1151889"/>
                  </a:lnTo>
                  <a:lnTo>
                    <a:pt x="86359" y="1087120"/>
                  </a:lnTo>
                  <a:lnTo>
                    <a:pt x="53339" y="1018539"/>
                  </a:lnTo>
                  <a:lnTo>
                    <a:pt x="27939" y="947420"/>
                  </a:lnTo>
                  <a:lnTo>
                    <a:pt x="19050" y="910589"/>
                  </a:lnTo>
                  <a:lnTo>
                    <a:pt x="10159" y="873760"/>
                  </a:lnTo>
                  <a:lnTo>
                    <a:pt x="5079" y="835660"/>
                  </a:lnTo>
                  <a:lnTo>
                    <a:pt x="1269" y="797560"/>
                  </a:lnTo>
                  <a:lnTo>
                    <a:pt x="0" y="758189"/>
                  </a:lnTo>
                  <a:close/>
                </a:path>
                <a:path w="1742439" h="1515110">
                  <a:moveTo>
                    <a:pt x="39369" y="793750"/>
                  </a:moveTo>
                  <a:lnTo>
                    <a:pt x="48259" y="866139"/>
                  </a:lnTo>
                  <a:lnTo>
                    <a:pt x="64769" y="935989"/>
                  </a:lnTo>
                  <a:lnTo>
                    <a:pt x="88900" y="1003300"/>
                  </a:lnTo>
                  <a:lnTo>
                    <a:pt x="120650" y="1068070"/>
                  </a:lnTo>
                  <a:lnTo>
                    <a:pt x="158750" y="1129029"/>
                  </a:lnTo>
                  <a:lnTo>
                    <a:pt x="203200" y="1186179"/>
                  </a:lnTo>
                  <a:lnTo>
                    <a:pt x="254000" y="1239520"/>
                  </a:lnTo>
                  <a:lnTo>
                    <a:pt x="280669" y="1264920"/>
                  </a:lnTo>
                  <a:lnTo>
                    <a:pt x="340359" y="1311910"/>
                  </a:lnTo>
                  <a:lnTo>
                    <a:pt x="372109" y="1333500"/>
                  </a:lnTo>
                  <a:lnTo>
                    <a:pt x="438150" y="1372870"/>
                  </a:lnTo>
                  <a:lnTo>
                    <a:pt x="473709" y="1389379"/>
                  </a:lnTo>
                  <a:lnTo>
                    <a:pt x="509269" y="1405889"/>
                  </a:lnTo>
                  <a:lnTo>
                    <a:pt x="546100" y="1419860"/>
                  </a:lnTo>
                  <a:lnTo>
                    <a:pt x="584200" y="1432560"/>
                  </a:lnTo>
                  <a:lnTo>
                    <a:pt x="622300" y="1443989"/>
                  </a:lnTo>
                  <a:lnTo>
                    <a:pt x="661669" y="1454150"/>
                  </a:lnTo>
                  <a:lnTo>
                    <a:pt x="702310" y="1461770"/>
                  </a:lnTo>
                  <a:lnTo>
                    <a:pt x="744219" y="1468120"/>
                  </a:lnTo>
                  <a:lnTo>
                    <a:pt x="786130" y="1473200"/>
                  </a:lnTo>
                  <a:lnTo>
                    <a:pt x="828039" y="1475739"/>
                  </a:lnTo>
                  <a:lnTo>
                    <a:pt x="871219" y="1477010"/>
                  </a:lnTo>
                  <a:lnTo>
                    <a:pt x="914400" y="1475739"/>
                  </a:lnTo>
                  <a:lnTo>
                    <a:pt x="956309" y="1473200"/>
                  </a:lnTo>
                  <a:lnTo>
                    <a:pt x="998219" y="1468120"/>
                  </a:lnTo>
                  <a:lnTo>
                    <a:pt x="1038859" y="1461770"/>
                  </a:lnTo>
                  <a:lnTo>
                    <a:pt x="1079500" y="1454150"/>
                  </a:lnTo>
                  <a:lnTo>
                    <a:pt x="1118870" y="1445260"/>
                  </a:lnTo>
                  <a:lnTo>
                    <a:pt x="1158239" y="1432560"/>
                  </a:lnTo>
                  <a:lnTo>
                    <a:pt x="1196339" y="1419860"/>
                  </a:lnTo>
                  <a:lnTo>
                    <a:pt x="1233170" y="1405889"/>
                  </a:lnTo>
                  <a:lnTo>
                    <a:pt x="1268730" y="1389379"/>
                  </a:lnTo>
                  <a:lnTo>
                    <a:pt x="1304289" y="1372870"/>
                  </a:lnTo>
                  <a:lnTo>
                    <a:pt x="1337309" y="1353820"/>
                  </a:lnTo>
                  <a:lnTo>
                    <a:pt x="1370330" y="1333500"/>
                  </a:lnTo>
                  <a:lnTo>
                    <a:pt x="1402080" y="1311910"/>
                  </a:lnTo>
                  <a:lnTo>
                    <a:pt x="1431289" y="1289050"/>
                  </a:lnTo>
                  <a:lnTo>
                    <a:pt x="1460500" y="1266189"/>
                  </a:lnTo>
                  <a:lnTo>
                    <a:pt x="1513839" y="1214120"/>
                  </a:lnTo>
                  <a:lnTo>
                    <a:pt x="1562100" y="1159510"/>
                  </a:lnTo>
                  <a:lnTo>
                    <a:pt x="1604009" y="1099820"/>
                  </a:lnTo>
                  <a:lnTo>
                    <a:pt x="1638300" y="1037589"/>
                  </a:lnTo>
                  <a:lnTo>
                    <a:pt x="1666239" y="971550"/>
                  </a:lnTo>
                  <a:lnTo>
                    <a:pt x="1686559" y="902970"/>
                  </a:lnTo>
                  <a:lnTo>
                    <a:pt x="1699259" y="830579"/>
                  </a:lnTo>
                  <a:lnTo>
                    <a:pt x="1704339" y="758189"/>
                  </a:lnTo>
                  <a:lnTo>
                    <a:pt x="1703070" y="721360"/>
                  </a:lnTo>
                  <a:lnTo>
                    <a:pt x="1700530" y="684529"/>
                  </a:lnTo>
                  <a:lnTo>
                    <a:pt x="1694180" y="648970"/>
                  </a:lnTo>
                  <a:lnTo>
                    <a:pt x="1687830" y="613410"/>
                  </a:lnTo>
                  <a:lnTo>
                    <a:pt x="1667509" y="544829"/>
                  </a:lnTo>
                  <a:lnTo>
                    <a:pt x="1639570" y="478789"/>
                  </a:lnTo>
                  <a:lnTo>
                    <a:pt x="1604009" y="415289"/>
                  </a:lnTo>
                  <a:lnTo>
                    <a:pt x="1563370" y="356870"/>
                  </a:lnTo>
                  <a:lnTo>
                    <a:pt x="1515109" y="300989"/>
                  </a:lnTo>
                  <a:lnTo>
                    <a:pt x="1461770" y="248920"/>
                  </a:lnTo>
                  <a:lnTo>
                    <a:pt x="1402080" y="203200"/>
                  </a:lnTo>
                  <a:lnTo>
                    <a:pt x="1338580" y="161289"/>
                  </a:lnTo>
                  <a:lnTo>
                    <a:pt x="1304289" y="142239"/>
                  </a:lnTo>
                  <a:lnTo>
                    <a:pt x="1233170" y="109220"/>
                  </a:lnTo>
                  <a:lnTo>
                    <a:pt x="1196339" y="95250"/>
                  </a:lnTo>
                  <a:lnTo>
                    <a:pt x="1159509" y="81279"/>
                  </a:lnTo>
                  <a:lnTo>
                    <a:pt x="1120139" y="71120"/>
                  </a:lnTo>
                  <a:lnTo>
                    <a:pt x="1080770" y="60960"/>
                  </a:lnTo>
                  <a:lnTo>
                    <a:pt x="1040130" y="52070"/>
                  </a:lnTo>
                  <a:lnTo>
                    <a:pt x="998219" y="45720"/>
                  </a:lnTo>
                  <a:lnTo>
                    <a:pt x="957580" y="41910"/>
                  </a:lnTo>
                  <a:lnTo>
                    <a:pt x="914400" y="38100"/>
                  </a:lnTo>
                  <a:lnTo>
                    <a:pt x="871219" y="38100"/>
                  </a:lnTo>
                  <a:lnTo>
                    <a:pt x="829309" y="38100"/>
                  </a:lnTo>
                  <a:lnTo>
                    <a:pt x="786130" y="41910"/>
                  </a:lnTo>
                  <a:lnTo>
                    <a:pt x="744219" y="45720"/>
                  </a:lnTo>
                  <a:lnTo>
                    <a:pt x="703579" y="52070"/>
                  </a:lnTo>
                  <a:lnTo>
                    <a:pt x="662939" y="60960"/>
                  </a:lnTo>
                  <a:lnTo>
                    <a:pt x="623569" y="69850"/>
                  </a:lnTo>
                  <a:lnTo>
                    <a:pt x="584200" y="81279"/>
                  </a:lnTo>
                  <a:lnTo>
                    <a:pt x="546100" y="93979"/>
                  </a:lnTo>
                  <a:lnTo>
                    <a:pt x="510539" y="109220"/>
                  </a:lnTo>
                  <a:lnTo>
                    <a:pt x="473709" y="124460"/>
                  </a:lnTo>
                  <a:lnTo>
                    <a:pt x="439419" y="142239"/>
                  </a:lnTo>
                  <a:lnTo>
                    <a:pt x="405129" y="161289"/>
                  </a:lnTo>
                  <a:lnTo>
                    <a:pt x="372109" y="181610"/>
                  </a:lnTo>
                  <a:lnTo>
                    <a:pt x="311150" y="224789"/>
                  </a:lnTo>
                  <a:lnTo>
                    <a:pt x="254000" y="274320"/>
                  </a:lnTo>
                  <a:lnTo>
                    <a:pt x="203200" y="327660"/>
                  </a:lnTo>
                  <a:lnTo>
                    <a:pt x="158750" y="384810"/>
                  </a:lnTo>
                  <a:lnTo>
                    <a:pt x="120650" y="445770"/>
                  </a:lnTo>
                  <a:lnTo>
                    <a:pt x="88900" y="510539"/>
                  </a:lnTo>
                  <a:lnTo>
                    <a:pt x="64769" y="577850"/>
                  </a:lnTo>
                  <a:lnTo>
                    <a:pt x="48259" y="647700"/>
                  </a:lnTo>
                  <a:lnTo>
                    <a:pt x="39369" y="720089"/>
                  </a:lnTo>
                  <a:lnTo>
                    <a:pt x="38100" y="756920"/>
                  </a:lnTo>
                  <a:lnTo>
                    <a:pt x="39369" y="793750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177289" y="4564379"/>
            <a:ext cx="1174115" cy="12280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500"/>
              </a:spcBef>
            </a:pPr>
            <a:r>
              <a:rPr dirty="0" sz="1200" spc="-5" b="1">
                <a:latin typeface="Calibri"/>
                <a:cs typeface="Calibri"/>
              </a:rPr>
              <a:t>POWERPOINT</a:t>
            </a:r>
            <a:r>
              <a:rPr dirty="0" sz="1200" spc="-5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algn="ctr" marL="12065" marR="5080" indent="635">
              <a:lnSpc>
                <a:spcPts val="1320"/>
              </a:lnSpc>
              <a:spcBef>
                <a:spcPts val="540"/>
              </a:spcBef>
            </a:pPr>
            <a:r>
              <a:rPr dirty="0" sz="1200">
                <a:latin typeface="Calibri"/>
                <a:cs typeface="Calibri"/>
              </a:rPr>
              <a:t>KEEP </a:t>
            </a:r>
            <a:r>
              <a:rPr dirty="0" sz="1200" spc="-5">
                <a:latin typeface="Calibri"/>
                <a:cs typeface="Calibri"/>
              </a:rPr>
              <a:t>SLIDES  SIMPLE AND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-45">
                <a:latin typeface="Calibri"/>
                <a:cs typeface="Calibri"/>
              </a:rPr>
              <a:t>NEAT,</a:t>
            </a:r>
            <a:endParaRPr sz="1200">
              <a:latin typeface="Calibri"/>
              <a:cs typeface="Calibri"/>
            </a:endParaRPr>
          </a:p>
          <a:p>
            <a:pPr algn="ctr" marL="86995" marR="78105" indent="34290">
              <a:lnSpc>
                <a:spcPts val="1320"/>
              </a:lnSpc>
              <a:spcBef>
                <a:spcPts val="509"/>
              </a:spcBef>
            </a:pPr>
            <a:r>
              <a:rPr dirty="0" sz="1200" spc="-5">
                <a:latin typeface="Calibri"/>
                <a:cs typeface="Calibri"/>
              </a:rPr>
              <a:t>USE CHARTS,  DIAGRAMS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 PICTURES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281430" y="2566670"/>
            <a:ext cx="2049780" cy="1761489"/>
            <a:chOff x="1281430" y="2566670"/>
            <a:chExt cx="2049780" cy="1761489"/>
          </a:xfrm>
        </p:grpSpPr>
        <p:sp>
          <p:nvSpPr>
            <p:cNvPr id="66" name="object 66"/>
            <p:cNvSpPr/>
            <p:nvPr/>
          </p:nvSpPr>
          <p:spPr>
            <a:xfrm>
              <a:off x="2842260" y="3796030"/>
              <a:ext cx="488950" cy="53212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884169" y="3817620"/>
              <a:ext cx="401320" cy="445770"/>
            </a:xfrm>
            <a:custGeom>
              <a:avLst/>
              <a:gdLst/>
              <a:ahLst/>
              <a:cxnLst/>
              <a:rect l="l" t="t" r="r" b="b"/>
              <a:pathLst>
                <a:path w="401320" h="445770">
                  <a:moveTo>
                    <a:pt x="349250" y="0"/>
                  </a:moveTo>
                  <a:lnTo>
                    <a:pt x="52069" y="120650"/>
                  </a:lnTo>
                  <a:lnTo>
                    <a:pt x="0" y="435609"/>
                  </a:lnTo>
                  <a:lnTo>
                    <a:pt x="69850" y="349250"/>
                  </a:lnTo>
                  <a:lnTo>
                    <a:pt x="191769" y="445769"/>
                  </a:lnTo>
                  <a:lnTo>
                    <a:pt x="401319" y="184150"/>
                  </a:lnTo>
                  <a:lnTo>
                    <a:pt x="279400" y="86359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AB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281430" y="2566670"/>
              <a:ext cx="1828800" cy="16027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515110" y="2924810"/>
              <a:ext cx="1397000" cy="82169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342390" y="2608580"/>
              <a:ext cx="1703070" cy="1477010"/>
            </a:xfrm>
            <a:custGeom>
              <a:avLst/>
              <a:gdLst/>
              <a:ahLst/>
              <a:cxnLst/>
              <a:rect l="l" t="t" r="r" b="b"/>
              <a:pathLst>
                <a:path w="1703070" h="1477010">
                  <a:moveTo>
                    <a:pt x="850899" y="0"/>
                  </a:moveTo>
                  <a:lnTo>
                    <a:pt x="799069" y="1346"/>
                  </a:lnTo>
                  <a:lnTo>
                    <a:pt x="748059" y="5332"/>
                  </a:lnTo>
                  <a:lnTo>
                    <a:pt x="697959" y="11882"/>
                  </a:lnTo>
                  <a:lnTo>
                    <a:pt x="648858" y="20919"/>
                  </a:lnTo>
                  <a:lnTo>
                    <a:pt x="600845" y="32366"/>
                  </a:lnTo>
                  <a:lnTo>
                    <a:pt x="554009" y="46145"/>
                  </a:lnTo>
                  <a:lnTo>
                    <a:pt x="508438" y="62179"/>
                  </a:lnTo>
                  <a:lnTo>
                    <a:pt x="464223" y="80392"/>
                  </a:lnTo>
                  <a:lnTo>
                    <a:pt x="421451" y="100706"/>
                  </a:lnTo>
                  <a:lnTo>
                    <a:pt x="380213" y="123044"/>
                  </a:lnTo>
                  <a:lnTo>
                    <a:pt x="340597" y="147330"/>
                  </a:lnTo>
                  <a:lnTo>
                    <a:pt x="302692" y="173486"/>
                  </a:lnTo>
                  <a:lnTo>
                    <a:pt x="266587" y="201435"/>
                  </a:lnTo>
                  <a:lnTo>
                    <a:pt x="232371" y="231101"/>
                  </a:lnTo>
                  <a:lnTo>
                    <a:pt x="200133" y="262405"/>
                  </a:lnTo>
                  <a:lnTo>
                    <a:pt x="169963" y="295272"/>
                  </a:lnTo>
                  <a:lnTo>
                    <a:pt x="141949" y="329624"/>
                  </a:lnTo>
                  <a:lnTo>
                    <a:pt x="116181" y="365383"/>
                  </a:lnTo>
                  <a:lnTo>
                    <a:pt x="92747" y="402474"/>
                  </a:lnTo>
                  <a:lnTo>
                    <a:pt x="71736" y="440818"/>
                  </a:lnTo>
                  <a:lnTo>
                    <a:pt x="53238" y="480340"/>
                  </a:lnTo>
                  <a:lnTo>
                    <a:pt x="37342" y="520961"/>
                  </a:lnTo>
                  <a:lnTo>
                    <a:pt x="24136" y="562605"/>
                  </a:lnTo>
                  <a:lnTo>
                    <a:pt x="13710" y="605195"/>
                  </a:lnTo>
                  <a:lnTo>
                    <a:pt x="6152" y="648654"/>
                  </a:lnTo>
                  <a:lnTo>
                    <a:pt x="1553" y="692904"/>
                  </a:lnTo>
                  <a:lnTo>
                    <a:pt x="0" y="737870"/>
                  </a:lnTo>
                  <a:lnTo>
                    <a:pt x="1553" y="782970"/>
                  </a:lnTo>
                  <a:lnTo>
                    <a:pt x="6152" y="827347"/>
                  </a:lnTo>
                  <a:lnTo>
                    <a:pt x="13710" y="870922"/>
                  </a:lnTo>
                  <a:lnTo>
                    <a:pt x="24136" y="913618"/>
                  </a:lnTo>
                  <a:lnTo>
                    <a:pt x="37342" y="955361"/>
                  </a:lnTo>
                  <a:lnTo>
                    <a:pt x="53238" y="996071"/>
                  </a:lnTo>
                  <a:lnTo>
                    <a:pt x="71736" y="1035674"/>
                  </a:lnTo>
                  <a:lnTo>
                    <a:pt x="92747" y="1074093"/>
                  </a:lnTo>
                  <a:lnTo>
                    <a:pt x="116181" y="1111250"/>
                  </a:lnTo>
                  <a:lnTo>
                    <a:pt x="141949" y="1147068"/>
                  </a:lnTo>
                  <a:lnTo>
                    <a:pt x="169963" y="1181473"/>
                  </a:lnTo>
                  <a:lnTo>
                    <a:pt x="200133" y="1214386"/>
                  </a:lnTo>
                  <a:lnTo>
                    <a:pt x="232371" y="1245731"/>
                  </a:lnTo>
                  <a:lnTo>
                    <a:pt x="266587" y="1275432"/>
                  </a:lnTo>
                  <a:lnTo>
                    <a:pt x="302692" y="1303411"/>
                  </a:lnTo>
                  <a:lnTo>
                    <a:pt x="340597" y="1329593"/>
                  </a:lnTo>
                  <a:lnTo>
                    <a:pt x="380213" y="1353900"/>
                  </a:lnTo>
                  <a:lnTo>
                    <a:pt x="421451" y="1376256"/>
                  </a:lnTo>
                  <a:lnTo>
                    <a:pt x="464223" y="1396584"/>
                  </a:lnTo>
                  <a:lnTo>
                    <a:pt x="508438" y="1414808"/>
                  </a:lnTo>
                  <a:lnTo>
                    <a:pt x="554009" y="1430850"/>
                  </a:lnTo>
                  <a:lnTo>
                    <a:pt x="600845" y="1444635"/>
                  </a:lnTo>
                  <a:lnTo>
                    <a:pt x="648858" y="1456086"/>
                  </a:lnTo>
                  <a:lnTo>
                    <a:pt x="697959" y="1465125"/>
                  </a:lnTo>
                  <a:lnTo>
                    <a:pt x="748059" y="1471676"/>
                  </a:lnTo>
                  <a:lnTo>
                    <a:pt x="799069" y="1475663"/>
                  </a:lnTo>
                  <a:lnTo>
                    <a:pt x="850899" y="1477010"/>
                  </a:lnTo>
                  <a:lnTo>
                    <a:pt x="902866" y="1475663"/>
                  </a:lnTo>
                  <a:lnTo>
                    <a:pt x="954001" y="1471676"/>
                  </a:lnTo>
                  <a:lnTo>
                    <a:pt x="1004218" y="1465125"/>
                  </a:lnTo>
                  <a:lnTo>
                    <a:pt x="1053426" y="1456086"/>
                  </a:lnTo>
                  <a:lnTo>
                    <a:pt x="1101537" y="1444635"/>
                  </a:lnTo>
                  <a:lnTo>
                    <a:pt x="1148463" y="1430850"/>
                  </a:lnTo>
                  <a:lnTo>
                    <a:pt x="1194115" y="1414808"/>
                  </a:lnTo>
                  <a:lnTo>
                    <a:pt x="1238404" y="1396584"/>
                  </a:lnTo>
                  <a:lnTo>
                    <a:pt x="1281241" y="1376256"/>
                  </a:lnTo>
                  <a:lnTo>
                    <a:pt x="1322539" y="1353900"/>
                  </a:lnTo>
                  <a:lnTo>
                    <a:pt x="1362208" y="1329593"/>
                  </a:lnTo>
                  <a:lnTo>
                    <a:pt x="1400160" y="1303411"/>
                  </a:lnTo>
                  <a:lnTo>
                    <a:pt x="1436305" y="1275432"/>
                  </a:lnTo>
                  <a:lnTo>
                    <a:pt x="1470556" y="1245731"/>
                  </a:lnTo>
                  <a:lnTo>
                    <a:pt x="1502824" y="1214386"/>
                  </a:lnTo>
                  <a:lnTo>
                    <a:pt x="1533020" y="1181473"/>
                  </a:lnTo>
                  <a:lnTo>
                    <a:pt x="1561055" y="1147068"/>
                  </a:lnTo>
                  <a:lnTo>
                    <a:pt x="1586841" y="1111250"/>
                  </a:lnTo>
                  <a:lnTo>
                    <a:pt x="1610289" y="1074093"/>
                  </a:lnTo>
                  <a:lnTo>
                    <a:pt x="1631310" y="1035674"/>
                  </a:lnTo>
                  <a:lnTo>
                    <a:pt x="1649817" y="996071"/>
                  </a:lnTo>
                  <a:lnTo>
                    <a:pt x="1665719" y="955361"/>
                  </a:lnTo>
                  <a:lnTo>
                    <a:pt x="1678929" y="913618"/>
                  </a:lnTo>
                  <a:lnTo>
                    <a:pt x="1689357" y="870922"/>
                  </a:lnTo>
                  <a:lnTo>
                    <a:pt x="1696916" y="827347"/>
                  </a:lnTo>
                  <a:lnTo>
                    <a:pt x="1701516" y="782970"/>
                  </a:lnTo>
                  <a:lnTo>
                    <a:pt x="1703070" y="737870"/>
                  </a:lnTo>
                  <a:lnTo>
                    <a:pt x="1701516" y="692904"/>
                  </a:lnTo>
                  <a:lnTo>
                    <a:pt x="1696916" y="648654"/>
                  </a:lnTo>
                  <a:lnTo>
                    <a:pt x="1689357" y="605195"/>
                  </a:lnTo>
                  <a:lnTo>
                    <a:pt x="1678929" y="562605"/>
                  </a:lnTo>
                  <a:lnTo>
                    <a:pt x="1665719" y="520961"/>
                  </a:lnTo>
                  <a:lnTo>
                    <a:pt x="1649817" y="480340"/>
                  </a:lnTo>
                  <a:lnTo>
                    <a:pt x="1631310" y="440818"/>
                  </a:lnTo>
                  <a:lnTo>
                    <a:pt x="1610289" y="402474"/>
                  </a:lnTo>
                  <a:lnTo>
                    <a:pt x="1586841" y="365383"/>
                  </a:lnTo>
                  <a:lnTo>
                    <a:pt x="1561055" y="329624"/>
                  </a:lnTo>
                  <a:lnTo>
                    <a:pt x="1533020" y="295272"/>
                  </a:lnTo>
                  <a:lnTo>
                    <a:pt x="1502824" y="262405"/>
                  </a:lnTo>
                  <a:lnTo>
                    <a:pt x="1470556" y="231101"/>
                  </a:lnTo>
                  <a:lnTo>
                    <a:pt x="1436305" y="201435"/>
                  </a:lnTo>
                  <a:lnTo>
                    <a:pt x="1400160" y="173486"/>
                  </a:lnTo>
                  <a:lnTo>
                    <a:pt x="1362208" y="147330"/>
                  </a:lnTo>
                  <a:lnTo>
                    <a:pt x="1322539" y="123044"/>
                  </a:lnTo>
                  <a:lnTo>
                    <a:pt x="1281241" y="100706"/>
                  </a:lnTo>
                  <a:lnTo>
                    <a:pt x="1238404" y="80392"/>
                  </a:lnTo>
                  <a:lnTo>
                    <a:pt x="1194115" y="62179"/>
                  </a:lnTo>
                  <a:lnTo>
                    <a:pt x="1148463" y="46145"/>
                  </a:lnTo>
                  <a:lnTo>
                    <a:pt x="1101537" y="32366"/>
                  </a:lnTo>
                  <a:lnTo>
                    <a:pt x="1053426" y="20919"/>
                  </a:lnTo>
                  <a:lnTo>
                    <a:pt x="1004218" y="11882"/>
                  </a:lnTo>
                  <a:lnTo>
                    <a:pt x="954001" y="5332"/>
                  </a:lnTo>
                  <a:lnTo>
                    <a:pt x="902866" y="1346"/>
                  </a:lnTo>
                  <a:lnTo>
                    <a:pt x="850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323340" y="2589530"/>
              <a:ext cx="1741170" cy="1515110"/>
            </a:xfrm>
            <a:custGeom>
              <a:avLst/>
              <a:gdLst/>
              <a:ahLst/>
              <a:cxnLst/>
              <a:rect l="l" t="t" r="r" b="b"/>
              <a:pathLst>
                <a:path w="1741170" h="1515110">
                  <a:moveTo>
                    <a:pt x="869949" y="0"/>
                  </a:moveTo>
                  <a:lnTo>
                    <a:pt x="825499" y="1270"/>
                  </a:lnTo>
                  <a:lnTo>
                    <a:pt x="781049" y="3810"/>
                  </a:lnTo>
                  <a:lnTo>
                    <a:pt x="737870" y="7620"/>
                  </a:lnTo>
                  <a:lnTo>
                    <a:pt x="652779" y="22860"/>
                  </a:lnTo>
                  <a:lnTo>
                    <a:pt x="612140" y="33020"/>
                  </a:lnTo>
                  <a:lnTo>
                    <a:pt x="571499" y="45720"/>
                  </a:lnTo>
                  <a:lnTo>
                    <a:pt x="532129" y="58420"/>
                  </a:lnTo>
                  <a:lnTo>
                    <a:pt x="494029" y="73660"/>
                  </a:lnTo>
                  <a:lnTo>
                    <a:pt x="455929" y="90170"/>
                  </a:lnTo>
                  <a:lnTo>
                    <a:pt x="419099" y="109220"/>
                  </a:lnTo>
                  <a:lnTo>
                    <a:pt x="383540" y="128270"/>
                  </a:lnTo>
                  <a:lnTo>
                    <a:pt x="317499" y="171450"/>
                  </a:lnTo>
                  <a:lnTo>
                    <a:pt x="285750" y="195579"/>
                  </a:lnTo>
                  <a:lnTo>
                    <a:pt x="255269" y="220979"/>
                  </a:lnTo>
                  <a:lnTo>
                    <a:pt x="226059" y="247650"/>
                  </a:lnTo>
                  <a:lnTo>
                    <a:pt x="172719" y="303529"/>
                  </a:lnTo>
                  <a:lnTo>
                    <a:pt x="125729" y="363220"/>
                  </a:lnTo>
                  <a:lnTo>
                    <a:pt x="85090" y="427990"/>
                  </a:lnTo>
                  <a:lnTo>
                    <a:pt x="52069" y="496570"/>
                  </a:lnTo>
                  <a:lnTo>
                    <a:pt x="38100" y="532129"/>
                  </a:lnTo>
                  <a:lnTo>
                    <a:pt x="17779" y="604520"/>
                  </a:lnTo>
                  <a:lnTo>
                    <a:pt x="3809" y="679450"/>
                  </a:lnTo>
                  <a:lnTo>
                    <a:pt x="1269" y="718820"/>
                  </a:lnTo>
                  <a:lnTo>
                    <a:pt x="0" y="758190"/>
                  </a:lnTo>
                  <a:lnTo>
                    <a:pt x="1269" y="797560"/>
                  </a:lnTo>
                  <a:lnTo>
                    <a:pt x="3809" y="835660"/>
                  </a:lnTo>
                  <a:lnTo>
                    <a:pt x="10159" y="873760"/>
                  </a:lnTo>
                  <a:lnTo>
                    <a:pt x="27940" y="947420"/>
                  </a:lnTo>
                  <a:lnTo>
                    <a:pt x="39369" y="984250"/>
                  </a:lnTo>
                  <a:lnTo>
                    <a:pt x="68579" y="1054100"/>
                  </a:lnTo>
                  <a:lnTo>
                    <a:pt x="105409" y="1120140"/>
                  </a:lnTo>
                  <a:lnTo>
                    <a:pt x="127000" y="1151890"/>
                  </a:lnTo>
                  <a:lnTo>
                    <a:pt x="173990" y="1211580"/>
                  </a:lnTo>
                  <a:lnTo>
                    <a:pt x="199390" y="1240790"/>
                  </a:lnTo>
                  <a:lnTo>
                    <a:pt x="227329" y="1268730"/>
                  </a:lnTo>
                  <a:lnTo>
                    <a:pt x="285750" y="1319530"/>
                  </a:lnTo>
                  <a:lnTo>
                    <a:pt x="317499" y="1343660"/>
                  </a:lnTo>
                  <a:lnTo>
                    <a:pt x="350520" y="1365250"/>
                  </a:lnTo>
                  <a:lnTo>
                    <a:pt x="384809" y="1386840"/>
                  </a:lnTo>
                  <a:lnTo>
                    <a:pt x="420370" y="1405890"/>
                  </a:lnTo>
                  <a:lnTo>
                    <a:pt x="455929" y="1423670"/>
                  </a:lnTo>
                  <a:lnTo>
                    <a:pt x="494029" y="1440180"/>
                  </a:lnTo>
                  <a:lnTo>
                    <a:pt x="533399" y="1456690"/>
                  </a:lnTo>
                  <a:lnTo>
                    <a:pt x="572770" y="1469390"/>
                  </a:lnTo>
                  <a:lnTo>
                    <a:pt x="612140" y="1480820"/>
                  </a:lnTo>
                  <a:lnTo>
                    <a:pt x="654049" y="1490980"/>
                  </a:lnTo>
                  <a:lnTo>
                    <a:pt x="695960" y="1499870"/>
                  </a:lnTo>
                  <a:lnTo>
                    <a:pt x="739140" y="1506220"/>
                  </a:lnTo>
                  <a:lnTo>
                    <a:pt x="782320" y="1511300"/>
                  </a:lnTo>
                  <a:lnTo>
                    <a:pt x="826770" y="1513840"/>
                  </a:lnTo>
                  <a:lnTo>
                    <a:pt x="871220" y="1515110"/>
                  </a:lnTo>
                  <a:lnTo>
                    <a:pt x="915670" y="1513840"/>
                  </a:lnTo>
                  <a:lnTo>
                    <a:pt x="960120" y="1511300"/>
                  </a:lnTo>
                  <a:lnTo>
                    <a:pt x="1003299" y="1506220"/>
                  </a:lnTo>
                  <a:lnTo>
                    <a:pt x="1045210" y="1499870"/>
                  </a:lnTo>
                  <a:lnTo>
                    <a:pt x="1088390" y="1490980"/>
                  </a:lnTo>
                  <a:lnTo>
                    <a:pt x="1129030" y="1480820"/>
                  </a:lnTo>
                  <a:lnTo>
                    <a:pt x="1142576" y="1477010"/>
                  </a:lnTo>
                  <a:lnTo>
                    <a:pt x="869949" y="1477010"/>
                  </a:lnTo>
                  <a:lnTo>
                    <a:pt x="826770" y="1475740"/>
                  </a:lnTo>
                  <a:lnTo>
                    <a:pt x="784860" y="1473200"/>
                  </a:lnTo>
                  <a:lnTo>
                    <a:pt x="742949" y="1468120"/>
                  </a:lnTo>
                  <a:lnTo>
                    <a:pt x="701040" y="1461770"/>
                  </a:lnTo>
                  <a:lnTo>
                    <a:pt x="661670" y="1454150"/>
                  </a:lnTo>
                  <a:lnTo>
                    <a:pt x="622299" y="1443990"/>
                  </a:lnTo>
                  <a:lnTo>
                    <a:pt x="582929" y="1432560"/>
                  </a:lnTo>
                  <a:lnTo>
                    <a:pt x="544829" y="1419860"/>
                  </a:lnTo>
                  <a:lnTo>
                    <a:pt x="507999" y="1405890"/>
                  </a:lnTo>
                  <a:lnTo>
                    <a:pt x="472440" y="1389380"/>
                  </a:lnTo>
                  <a:lnTo>
                    <a:pt x="436879" y="1371600"/>
                  </a:lnTo>
                  <a:lnTo>
                    <a:pt x="370840" y="1333500"/>
                  </a:lnTo>
                  <a:lnTo>
                    <a:pt x="339090" y="1311910"/>
                  </a:lnTo>
                  <a:lnTo>
                    <a:pt x="280669" y="1264920"/>
                  </a:lnTo>
                  <a:lnTo>
                    <a:pt x="227329" y="1214120"/>
                  </a:lnTo>
                  <a:lnTo>
                    <a:pt x="179069" y="1158240"/>
                  </a:lnTo>
                  <a:lnTo>
                    <a:pt x="137159" y="1098550"/>
                  </a:lnTo>
                  <a:lnTo>
                    <a:pt x="102869" y="1036320"/>
                  </a:lnTo>
                  <a:lnTo>
                    <a:pt x="74929" y="970280"/>
                  </a:lnTo>
                  <a:lnTo>
                    <a:pt x="54609" y="901700"/>
                  </a:lnTo>
                  <a:lnTo>
                    <a:pt x="41909" y="830579"/>
                  </a:lnTo>
                  <a:lnTo>
                    <a:pt x="38100" y="756920"/>
                  </a:lnTo>
                  <a:lnTo>
                    <a:pt x="39369" y="720090"/>
                  </a:lnTo>
                  <a:lnTo>
                    <a:pt x="46990" y="647700"/>
                  </a:lnTo>
                  <a:lnTo>
                    <a:pt x="63500" y="577850"/>
                  </a:lnTo>
                  <a:lnTo>
                    <a:pt x="87629" y="510540"/>
                  </a:lnTo>
                  <a:lnTo>
                    <a:pt x="119379" y="445770"/>
                  </a:lnTo>
                  <a:lnTo>
                    <a:pt x="157479" y="384810"/>
                  </a:lnTo>
                  <a:lnTo>
                    <a:pt x="227329" y="299720"/>
                  </a:lnTo>
                  <a:lnTo>
                    <a:pt x="280669" y="248920"/>
                  </a:lnTo>
                  <a:lnTo>
                    <a:pt x="340359" y="203200"/>
                  </a:lnTo>
                  <a:lnTo>
                    <a:pt x="372109" y="181610"/>
                  </a:lnTo>
                  <a:lnTo>
                    <a:pt x="438149" y="142240"/>
                  </a:lnTo>
                  <a:lnTo>
                    <a:pt x="472440" y="124460"/>
                  </a:lnTo>
                  <a:lnTo>
                    <a:pt x="546099" y="93979"/>
                  </a:lnTo>
                  <a:lnTo>
                    <a:pt x="584199" y="81279"/>
                  </a:lnTo>
                  <a:lnTo>
                    <a:pt x="622299" y="69850"/>
                  </a:lnTo>
                  <a:lnTo>
                    <a:pt x="702310" y="52070"/>
                  </a:lnTo>
                  <a:lnTo>
                    <a:pt x="744220" y="45720"/>
                  </a:lnTo>
                  <a:lnTo>
                    <a:pt x="828040" y="38100"/>
                  </a:lnTo>
                  <a:lnTo>
                    <a:pt x="1146527" y="38100"/>
                  </a:lnTo>
                  <a:lnTo>
                    <a:pt x="1129030" y="33020"/>
                  </a:lnTo>
                  <a:lnTo>
                    <a:pt x="1087120" y="22860"/>
                  </a:lnTo>
                  <a:lnTo>
                    <a:pt x="1002029" y="7620"/>
                  </a:lnTo>
                  <a:lnTo>
                    <a:pt x="958849" y="3810"/>
                  </a:lnTo>
                  <a:lnTo>
                    <a:pt x="914399" y="1270"/>
                  </a:lnTo>
                  <a:lnTo>
                    <a:pt x="869949" y="0"/>
                  </a:lnTo>
                  <a:close/>
                </a:path>
                <a:path w="1741170" h="1515110">
                  <a:moveTo>
                    <a:pt x="1146527" y="38100"/>
                  </a:moveTo>
                  <a:lnTo>
                    <a:pt x="914399" y="38100"/>
                  </a:lnTo>
                  <a:lnTo>
                    <a:pt x="998220" y="45720"/>
                  </a:lnTo>
                  <a:lnTo>
                    <a:pt x="1038860" y="52070"/>
                  </a:lnTo>
                  <a:lnTo>
                    <a:pt x="1079499" y="60960"/>
                  </a:lnTo>
                  <a:lnTo>
                    <a:pt x="1158240" y="81279"/>
                  </a:lnTo>
                  <a:lnTo>
                    <a:pt x="1196340" y="95250"/>
                  </a:lnTo>
                  <a:lnTo>
                    <a:pt x="1233170" y="109220"/>
                  </a:lnTo>
                  <a:lnTo>
                    <a:pt x="1268730" y="125729"/>
                  </a:lnTo>
                  <a:lnTo>
                    <a:pt x="1337310" y="161290"/>
                  </a:lnTo>
                  <a:lnTo>
                    <a:pt x="1370330" y="181610"/>
                  </a:lnTo>
                  <a:lnTo>
                    <a:pt x="1402080" y="203200"/>
                  </a:lnTo>
                  <a:lnTo>
                    <a:pt x="1460499" y="248920"/>
                  </a:lnTo>
                  <a:lnTo>
                    <a:pt x="1539240" y="327660"/>
                  </a:lnTo>
                  <a:lnTo>
                    <a:pt x="1583690" y="386079"/>
                  </a:lnTo>
                  <a:lnTo>
                    <a:pt x="1621790" y="447040"/>
                  </a:lnTo>
                  <a:lnTo>
                    <a:pt x="1653539" y="510540"/>
                  </a:lnTo>
                  <a:lnTo>
                    <a:pt x="1677670" y="577850"/>
                  </a:lnTo>
                  <a:lnTo>
                    <a:pt x="1694179" y="648970"/>
                  </a:lnTo>
                  <a:lnTo>
                    <a:pt x="1701800" y="721360"/>
                  </a:lnTo>
                  <a:lnTo>
                    <a:pt x="1703070" y="758190"/>
                  </a:lnTo>
                  <a:lnTo>
                    <a:pt x="1701800" y="795020"/>
                  </a:lnTo>
                  <a:lnTo>
                    <a:pt x="1694179" y="867410"/>
                  </a:lnTo>
                  <a:lnTo>
                    <a:pt x="1677670" y="937260"/>
                  </a:lnTo>
                  <a:lnTo>
                    <a:pt x="1652270" y="1004570"/>
                  </a:lnTo>
                  <a:lnTo>
                    <a:pt x="1621790" y="1069340"/>
                  </a:lnTo>
                  <a:lnTo>
                    <a:pt x="1583690" y="1129030"/>
                  </a:lnTo>
                  <a:lnTo>
                    <a:pt x="1537970" y="1187450"/>
                  </a:lnTo>
                  <a:lnTo>
                    <a:pt x="1487170" y="1240790"/>
                  </a:lnTo>
                  <a:lnTo>
                    <a:pt x="1431290" y="1289050"/>
                  </a:lnTo>
                  <a:lnTo>
                    <a:pt x="1400810" y="1311910"/>
                  </a:lnTo>
                  <a:lnTo>
                    <a:pt x="1369060" y="1333500"/>
                  </a:lnTo>
                  <a:lnTo>
                    <a:pt x="1303020" y="1372870"/>
                  </a:lnTo>
                  <a:lnTo>
                    <a:pt x="1231899" y="1405890"/>
                  </a:lnTo>
                  <a:lnTo>
                    <a:pt x="1195070" y="1419860"/>
                  </a:lnTo>
                  <a:lnTo>
                    <a:pt x="1156970" y="1432560"/>
                  </a:lnTo>
                  <a:lnTo>
                    <a:pt x="1118870" y="1443990"/>
                  </a:lnTo>
                  <a:lnTo>
                    <a:pt x="1079499" y="1454150"/>
                  </a:lnTo>
                  <a:lnTo>
                    <a:pt x="1038860" y="1461770"/>
                  </a:lnTo>
                  <a:lnTo>
                    <a:pt x="996949" y="1468120"/>
                  </a:lnTo>
                  <a:lnTo>
                    <a:pt x="955040" y="1473200"/>
                  </a:lnTo>
                  <a:lnTo>
                    <a:pt x="913129" y="1475740"/>
                  </a:lnTo>
                  <a:lnTo>
                    <a:pt x="869949" y="1477010"/>
                  </a:lnTo>
                  <a:lnTo>
                    <a:pt x="1142576" y="1477010"/>
                  </a:lnTo>
                  <a:lnTo>
                    <a:pt x="1209040" y="1455420"/>
                  </a:lnTo>
                  <a:lnTo>
                    <a:pt x="1247140" y="1440180"/>
                  </a:lnTo>
                  <a:lnTo>
                    <a:pt x="1285240" y="1423670"/>
                  </a:lnTo>
                  <a:lnTo>
                    <a:pt x="1322070" y="1405890"/>
                  </a:lnTo>
                  <a:lnTo>
                    <a:pt x="1390649" y="1365250"/>
                  </a:lnTo>
                  <a:lnTo>
                    <a:pt x="1423670" y="1342390"/>
                  </a:lnTo>
                  <a:lnTo>
                    <a:pt x="1455420" y="1318260"/>
                  </a:lnTo>
                  <a:lnTo>
                    <a:pt x="1485899" y="1294130"/>
                  </a:lnTo>
                  <a:lnTo>
                    <a:pt x="1515110" y="1267460"/>
                  </a:lnTo>
                  <a:lnTo>
                    <a:pt x="1568449" y="1211580"/>
                  </a:lnTo>
                  <a:lnTo>
                    <a:pt x="1592580" y="1181100"/>
                  </a:lnTo>
                  <a:lnTo>
                    <a:pt x="1635760" y="1118870"/>
                  </a:lnTo>
                  <a:lnTo>
                    <a:pt x="1654810" y="1085850"/>
                  </a:lnTo>
                  <a:lnTo>
                    <a:pt x="1687829" y="1018540"/>
                  </a:lnTo>
                  <a:lnTo>
                    <a:pt x="1703070" y="982980"/>
                  </a:lnTo>
                  <a:lnTo>
                    <a:pt x="1714500" y="946150"/>
                  </a:lnTo>
                  <a:lnTo>
                    <a:pt x="1731010" y="872490"/>
                  </a:lnTo>
                  <a:lnTo>
                    <a:pt x="1737360" y="834390"/>
                  </a:lnTo>
                  <a:lnTo>
                    <a:pt x="1739940" y="795020"/>
                  </a:lnTo>
                  <a:lnTo>
                    <a:pt x="1741170" y="756920"/>
                  </a:lnTo>
                  <a:lnTo>
                    <a:pt x="1739900" y="717550"/>
                  </a:lnTo>
                  <a:lnTo>
                    <a:pt x="1737360" y="679450"/>
                  </a:lnTo>
                  <a:lnTo>
                    <a:pt x="1731010" y="641350"/>
                  </a:lnTo>
                  <a:lnTo>
                    <a:pt x="1723389" y="603250"/>
                  </a:lnTo>
                  <a:lnTo>
                    <a:pt x="1713229" y="566420"/>
                  </a:lnTo>
                  <a:lnTo>
                    <a:pt x="1687829" y="495300"/>
                  </a:lnTo>
                  <a:lnTo>
                    <a:pt x="1654810" y="426720"/>
                  </a:lnTo>
                  <a:lnTo>
                    <a:pt x="1614170" y="363220"/>
                  </a:lnTo>
                  <a:lnTo>
                    <a:pt x="1567180" y="302260"/>
                  </a:lnTo>
                  <a:lnTo>
                    <a:pt x="1513840" y="246379"/>
                  </a:lnTo>
                  <a:lnTo>
                    <a:pt x="1484630" y="219710"/>
                  </a:lnTo>
                  <a:lnTo>
                    <a:pt x="1423670" y="171450"/>
                  </a:lnTo>
                  <a:lnTo>
                    <a:pt x="1389380" y="148590"/>
                  </a:lnTo>
                  <a:lnTo>
                    <a:pt x="1356360" y="128270"/>
                  </a:lnTo>
                  <a:lnTo>
                    <a:pt x="1320799" y="107950"/>
                  </a:lnTo>
                  <a:lnTo>
                    <a:pt x="1283970" y="90170"/>
                  </a:lnTo>
                  <a:lnTo>
                    <a:pt x="1247140" y="73660"/>
                  </a:lnTo>
                  <a:lnTo>
                    <a:pt x="1207770" y="58420"/>
                  </a:lnTo>
                  <a:lnTo>
                    <a:pt x="1168399" y="44450"/>
                  </a:lnTo>
                  <a:lnTo>
                    <a:pt x="1146527" y="38100"/>
                  </a:lnTo>
                  <a:close/>
                </a:path>
              </a:pathLst>
            </a:custGeom>
            <a:solidFill>
              <a:srgbClr val="1A4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323340" y="2589530"/>
              <a:ext cx="1741170" cy="1515110"/>
            </a:xfrm>
            <a:custGeom>
              <a:avLst/>
              <a:gdLst/>
              <a:ahLst/>
              <a:cxnLst/>
              <a:rect l="l" t="t" r="r" b="b"/>
              <a:pathLst>
                <a:path w="1741170" h="1515110">
                  <a:moveTo>
                    <a:pt x="0" y="758190"/>
                  </a:moveTo>
                  <a:lnTo>
                    <a:pt x="1269" y="718820"/>
                  </a:lnTo>
                  <a:lnTo>
                    <a:pt x="3809" y="679450"/>
                  </a:lnTo>
                  <a:lnTo>
                    <a:pt x="10159" y="641350"/>
                  </a:lnTo>
                  <a:lnTo>
                    <a:pt x="26669" y="567690"/>
                  </a:lnTo>
                  <a:lnTo>
                    <a:pt x="52069" y="496570"/>
                  </a:lnTo>
                  <a:lnTo>
                    <a:pt x="85090" y="427990"/>
                  </a:lnTo>
                  <a:lnTo>
                    <a:pt x="105409" y="394970"/>
                  </a:lnTo>
                  <a:lnTo>
                    <a:pt x="148590" y="332740"/>
                  </a:lnTo>
                  <a:lnTo>
                    <a:pt x="199390" y="274320"/>
                  </a:lnTo>
                  <a:lnTo>
                    <a:pt x="255269" y="220979"/>
                  </a:lnTo>
                  <a:lnTo>
                    <a:pt x="285750" y="195579"/>
                  </a:lnTo>
                  <a:lnTo>
                    <a:pt x="317499" y="171450"/>
                  </a:lnTo>
                  <a:lnTo>
                    <a:pt x="350520" y="149860"/>
                  </a:lnTo>
                  <a:lnTo>
                    <a:pt x="383540" y="128270"/>
                  </a:lnTo>
                  <a:lnTo>
                    <a:pt x="419099" y="109220"/>
                  </a:lnTo>
                  <a:lnTo>
                    <a:pt x="455929" y="90170"/>
                  </a:lnTo>
                  <a:lnTo>
                    <a:pt x="494029" y="73660"/>
                  </a:lnTo>
                  <a:lnTo>
                    <a:pt x="532129" y="58420"/>
                  </a:lnTo>
                  <a:lnTo>
                    <a:pt x="571499" y="45720"/>
                  </a:lnTo>
                  <a:lnTo>
                    <a:pt x="612140" y="33020"/>
                  </a:lnTo>
                  <a:lnTo>
                    <a:pt x="652779" y="22860"/>
                  </a:lnTo>
                  <a:lnTo>
                    <a:pt x="694690" y="15240"/>
                  </a:lnTo>
                  <a:lnTo>
                    <a:pt x="737870" y="7620"/>
                  </a:lnTo>
                  <a:lnTo>
                    <a:pt x="781049" y="3810"/>
                  </a:lnTo>
                  <a:lnTo>
                    <a:pt x="825499" y="1270"/>
                  </a:lnTo>
                  <a:lnTo>
                    <a:pt x="869949" y="0"/>
                  </a:lnTo>
                  <a:lnTo>
                    <a:pt x="914399" y="1270"/>
                  </a:lnTo>
                  <a:lnTo>
                    <a:pt x="958849" y="3810"/>
                  </a:lnTo>
                  <a:lnTo>
                    <a:pt x="1002029" y="7620"/>
                  </a:lnTo>
                  <a:lnTo>
                    <a:pt x="1045210" y="15240"/>
                  </a:lnTo>
                  <a:lnTo>
                    <a:pt x="1087120" y="22860"/>
                  </a:lnTo>
                  <a:lnTo>
                    <a:pt x="1129030" y="33020"/>
                  </a:lnTo>
                  <a:lnTo>
                    <a:pt x="1168399" y="44450"/>
                  </a:lnTo>
                  <a:lnTo>
                    <a:pt x="1207770" y="58420"/>
                  </a:lnTo>
                  <a:lnTo>
                    <a:pt x="1247140" y="73660"/>
                  </a:lnTo>
                  <a:lnTo>
                    <a:pt x="1283970" y="90170"/>
                  </a:lnTo>
                  <a:lnTo>
                    <a:pt x="1320799" y="107950"/>
                  </a:lnTo>
                  <a:lnTo>
                    <a:pt x="1356360" y="128270"/>
                  </a:lnTo>
                  <a:lnTo>
                    <a:pt x="1389380" y="148590"/>
                  </a:lnTo>
                  <a:lnTo>
                    <a:pt x="1423670" y="171450"/>
                  </a:lnTo>
                  <a:lnTo>
                    <a:pt x="1454149" y="195579"/>
                  </a:lnTo>
                  <a:lnTo>
                    <a:pt x="1484630" y="219710"/>
                  </a:lnTo>
                  <a:lnTo>
                    <a:pt x="1513840" y="246379"/>
                  </a:lnTo>
                  <a:lnTo>
                    <a:pt x="1541780" y="274320"/>
                  </a:lnTo>
                  <a:lnTo>
                    <a:pt x="1591310" y="332740"/>
                  </a:lnTo>
                  <a:lnTo>
                    <a:pt x="1635760" y="394970"/>
                  </a:lnTo>
                  <a:lnTo>
                    <a:pt x="1672589" y="461010"/>
                  </a:lnTo>
                  <a:lnTo>
                    <a:pt x="1701800" y="530860"/>
                  </a:lnTo>
                  <a:lnTo>
                    <a:pt x="1723389" y="603250"/>
                  </a:lnTo>
                  <a:lnTo>
                    <a:pt x="1731010" y="641350"/>
                  </a:lnTo>
                  <a:lnTo>
                    <a:pt x="1737360" y="679450"/>
                  </a:lnTo>
                  <a:lnTo>
                    <a:pt x="1739900" y="717550"/>
                  </a:lnTo>
                  <a:lnTo>
                    <a:pt x="1741170" y="756920"/>
                  </a:lnTo>
                  <a:lnTo>
                    <a:pt x="1739900" y="796290"/>
                  </a:lnTo>
                  <a:lnTo>
                    <a:pt x="1737360" y="834390"/>
                  </a:lnTo>
                  <a:lnTo>
                    <a:pt x="1731010" y="872490"/>
                  </a:lnTo>
                  <a:lnTo>
                    <a:pt x="1723389" y="910590"/>
                  </a:lnTo>
                  <a:lnTo>
                    <a:pt x="1703070" y="982980"/>
                  </a:lnTo>
                  <a:lnTo>
                    <a:pt x="1687829" y="1018540"/>
                  </a:lnTo>
                  <a:lnTo>
                    <a:pt x="1654810" y="1085850"/>
                  </a:lnTo>
                  <a:lnTo>
                    <a:pt x="1635760" y="1118870"/>
                  </a:lnTo>
                  <a:lnTo>
                    <a:pt x="1592580" y="1181100"/>
                  </a:lnTo>
                  <a:lnTo>
                    <a:pt x="1568449" y="1211580"/>
                  </a:lnTo>
                  <a:lnTo>
                    <a:pt x="1541780" y="1239520"/>
                  </a:lnTo>
                  <a:lnTo>
                    <a:pt x="1515110" y="1267460"/>
                  </a:lnTo>
                  <a:lnTo>
                    <a:pt x="1485899" y="1294130"/>
                  </a:lnTo>
                  <a:lnTo>
                    <a:pt x="1455420" y="1318260"/>
                  </a:lnTo>
                  <a:lnTo>
                    <a:pt x="1423670" y="1342390"/>
                  </a:lnTo>
                  <a:lnTo>
                    <a:pt x="1390649" y="1365250"/>
                  </a:lnTo>
                  <a:lnTo>
                    <a:pt x="1356360" y="1385570"/>
                  </a:lnTo>
                  <a:lnTo>
                    <a:pt x="1322070" y="1405890"/>
                  </a:lnTo>
                  <a:lnTo>
                    <a:pt x="1285240" y="1423670"/>
                  </a:lnTo>
                  <a:lnTo>
                    <a:pt x="1247140" y="1440180"/>
                  </a:lnTo>
                  <a:lnTo>
                    <a:pt x="1209040" y="1455420"/>
                  </a:lnTo>
                  <a:lnTo>
                    <a:pt x="1169670" y="1469390"/>
                  </a:lnTo>
                  <a:lnTo>
                    <a:pt x="1129030" y="1480820"/>
                  </a:lnTo>
                  <a:lnTo>
                    <a:pt x="1088390" y="1490980"/>
                  </a:lnTo>
                  <a:lnTo>
                    <a:pt x="1045210" y="1499870"/>
                  </a:lnTo>
                  <a:lnTo>
                    <a:pt x="1003299" y="1506220"/>
                  </a:lnTo>
                  <a:lnTo>
                    <a:pt x="960120" y="1511300"/>
                  </a:lnTo>
                  <a:lnTo>
                    <a:pt x="915670" y="1513840"/>
                  </a:lnTo>
                  <a:lnTo>
                    <a:pt x="871220" y="1515110"/>
                  </a:lnTo>
                  <a:lnTo>
                    <a:pt x="826770" y="1513840"/>
                  </a:lnTo>
                  <a:lnTo>
                    <a:pt x="782320" y="1511300"/>
                  </a:lnTo>
                  <a:lnTo>
                    <a:pt x="739140" y="1506220"/>
                  </a:lnTo>
                  <a:lnTo>
                    <a:pt x="695960" y="1499870"/>
                  </a:lnTo>
                  <a:lnTo>
                    <a:pt x="654049" y="1490980"/>
                  </a:lnTo>
                  <a:lnTo>
                    <a:pt x="612140" y="1480820"/>
                  </a:lnTo>
                  <a:lnTo>
                    <a:pt x="572770" y="1469390"/>
                  </a:lnTo>
                  <a:lnTo>
                    <a:pt x="533399" y="1456690"/>
                  </a:lnTo>
                  <a:lnTo>
                    <a:pt x="494029" y="1440180"/>
                  </a:lnTo>
                  <a:lnTo>
                    <a:pt x="455929" y="1423670"/>
                  </a:lnTo>
                  <a:lnTo>
                    <a:pt x="420370" y="1405890"/>
                  </a:lnTo>
                  <a:lnTo>
                    <a:pt x="384809" y="1386840"/>
                  </a:lnTo>
                  <a:lnTo>
                    <a:pt x="350520" y="1365250"/>
                  </a:lnTo>
                  <a:lnTo>
                    <a:pt x="317499" y="1343660"/>
                  </a:lnTo>
                  <a:lnTo>
                    <a:pt x="285750" y="1319530"/>
                  </a:lnTo>
                  <a:lnTo>
                    <a:pt x="256540" y="1294130"/>
                  </a:lnTo>
                  <a:lnTo>
                    <a:pt x="227329" y="1268730"/>
                  </a:lnTo>
                  <a:lnTo>
                    <a:pt x="199390" y="1240790"/>
                  </a:lnTo>
                  <a:lnTo>
                    <a:pt x="173990" y="1211580"/>
                  </a:lnTo>
                  <a:lnTo>
                    <a:pt x="127000" y="1151890"/>
                  </a:lnTo>
                  <a:lnTo>
                    <a:pt x="105409" y="1120140"/>
                  </a:lnTo>
                  <a:lnTo>
                    <a:pt x="86359" y="1087120"/>
                  </a:lnTo>
                  <a:lnTo>
                    <a:pt x="53340" y="1018540"/>
                  </a:lnTo>
                  <a:lnTo>
                    <a:pt x="27940" y="947420"/>
                  </a:lnTo>
                  <a:lnTo>
                    <a:pt x="17779" y="910590"/>
                  </a:lnTo>
                  <a:lnTo>
                    <a:pt x="3809" y="835660"/>
                  </a:lnTo>
                  <a:lnTo>
                    <a:pt x="1269" y="797560"/>
                  </a:lnTo>
                  <a:lnTo>
                    <a:pt x="0" y="758190"/>
                  </a:lnTo>
                  <a:close/>
                </a:path>
                <a:path w="1741170" h="1515110">
                  <a:moveTo>
                    <a:pt x="39369" y="793750"/>
                  </a:moveTo>
                  <a:lnTo>
                    <a:pt x="46990" y="866140"/>
                  </a:lnTo>
                  <a:lnTo>
                    <a:pt x="63500" y="935990"/>
                  </a:lnTo>
                  <a:lnTo>
                    <a:pt x="87629" y="1003300"/>
                  </a:lnTo>
                  <a:lnTo>
                    <a:pt x="119379" y="1068070"/>
                  </a:lnTo>
                  <a:lnTo>
                    <a:pt x="157479" y="1129030"/>
                  </a:lnTo>
                  <a:lnTo>
                    <a:pt x="201929" y="1186180"/>
                  </a:lnTo>
                  <a:lnTo>
                    <a:pt x="252729" y="1239520"/>
                  </a:lnTo>
                  <a:lnTo>
                    <a:pt x="309879" y="1289050"/>
                  </a:lnTo>
                  <a:lnTo>
                    <a:pt x="370840" y="1333500"/>
                  </a:lnTo>
                  <a:lnTo>
                    <a:pt x="403859" y="1353820"/>
                  </a:lnTo>
                  <a:lnTo>
                    <a:pt x="472440" y="1389380"/>
                  </a:lnTo>
                  <a:lnTo>
                    <a:pt x="507999" y="1405890"/>
                  </a:lnTo>
                  <a:lnTo>
                    <a:pt x="544829" y="1419860"/>
                  </a:lnTo>
                  <a:lnTo>
                    <a:pt x="582929" y="1432560"/>
                  </a:lnTo>
                  <a:lnTo>
                    <a:pt x="622299" y="1443990"/>
                  </a:lnTo>
                  <a:lnTo>
                    <a:pt x="661670" y="1454150"/>
                  </a:lnTo>
                  <a:lnTo>
                    <a:pt x="701040" y="1461770"/>
                  </a:lnTo>
                  <a:lnTo>
                    <a:pt x="742949" y="1468120"/>
                  </a:lnTo>
                  <a:lnTo>
                    <a:pt x="784860" y="1473200"/>
                  </a:lnTo>
                  <a:lnTo>
                    <a:pt x="826770" y="1475740"/>
                  </a:lnTo>
                  <a:lnTo>
                    <a:pt x="869949" y="1477010"/>
                  </a:lnTo>
                  <a:lnTo>
                    <a:pt x="913129" y="1475740"/>
                  </a:lnTo>
                  <a:lnTo>
                    <a:pt x="955040" y="1473200"/>
                  </a:lnTo>
                  <a:lnTo>
                    <a:pt x="996949" y="1468120"/>
                  </a:lnTo>
                  <a:lnTo>
                    <a:pt x="1038860" y="1461770"/>
                  </a:lnTo>
                  <a:lnTo>
                    <a:pt x="1079499" y="1454150"/>
                  </a:lnTo>
                  <a:lnTo>
                    <a:pt x="1118870" y="1443990"/>
                  </a:lnTo>
                  <a:lnTo>
                    <a:pt x="1156970" y="1432560"/>
                  </a:lnTo>
                  <a:lnTo>
                    <a:pt x="1195070" y="1419860"/>
                  </a:lnTo>
                  <a:lnTo>
                    <a:pt x="1231899" y="1405890"/>
                  </a:lnTo>
                  <a:lnTo>
                    <a:pt x="1267460" y="1389380"/>
                  </a:lnTo>
                  <a:lnTo>
                    <a:pt x="1303020" y="1372870"/>
                  </a:lnTo>
                  <a:lnTo>
                    <a:pt x="1337310" y="1353820"/>
                  </a:lnTo>
                  <a:lnTo>
                    <a:pt x="1400810" y="1311910"/>
                  </a:lnTo>
                  <a:lnTo>
                    <a:pt x="1431290" y="1289050"/>
                  </a:lnTo>
                  <a:lnTo>
                    <a:pt x="1487170" y="1240790"/>
                  </a:lnTo>
                  <a:lnTo>
                    <a:pt x="1537970" y="1187450"/>
                  </a:lnTo>
                  <a:lnTo>
                    <a:pt x="1583690" y="1129030"/>
                  </a:lnTo>
                  <a:lnTo>
                    <a:pt x="1621790" y="1069340"/>
                  </a:lnTo>
                  <a:lnTo>
                    <a:pt x="1652270" y="1004570"/>
                  </a:lnTo>
                  <a:lnTo>
                    <a:pt x="1677670" y="937260"/>
                  </a:lnTo>
                  <a:lnTo>
                    <a:pt x="1694179" y="867410"/>
                  </a:lnTo>
                  <a:lnTo>
                    <a:pt x="1701800" y="795020"/>
                  </a:lnTo>
                  <a:lnTo>
                    <a:pt x="1703070" y="758190"/>
                  </a:lnTo>
                  <a:lnTo>
                    <a:pt x="1701800" y="721360"/>
                  </a:lnTo>
                  <a:lnTo>
                    <a:pt x="1694179" y="648970"/>
                  </a:lnTo>
                  <a:lnTo>
                    <a:pt x="1677670" y="577850"/>
                  </a:lnTo>
                  <a:lnTo>
                    <a:pt x="1653539" y="510540"/>
                  </a:lnTo>
                  <a:lnTo>
                    <a:pt x="1621790" y="447040"/>
                  </a:lnTo>
                  <a:lnTo>
                    <a:pt x="1583690" y="386079"/>
                  </a:lnTo>
                  <a:lnTo>
                    <a:pt x="1539240" y="327660"/>
                  </a:lnTo>
                  <a:lnTo>
                    <a:pt x="1513840" y="300990"/>
                  </a:lnTo>
                  <a:lnTo>
                    <a:pt x="1488440" y="274320"/>
                  </a:lnTo>
                  <a:lnTo>
                    <a:pt x="1460499" y="248920"/>
                  </a:lnTo>
                  <a:lnTo>
                    <a:pt x="1431290" y="226060"/>
                  </a:lnTo>
                  <a:lnTo>
                    <a:pt x="1402080" y="203200"/>
                  </a:lnTo>
                  <a:lnTo>
                    <a:pt x="1370330" y="181610"/>
                  </a:lnTo>
                  <a:lnTo>
                    <a:pt x="1337310" y="161290"/>
                  </a:lnTo>
                  <a:lnTo>
                    <a:pt x="1303020" y="142240"/>
                  </a:lnTo>
                  <a:lnTo>
                    <a:pt x="1233170" y="109220"/>
                  </a:lnTo>
                  <a:lnTo>
                    <a:pt x="1196340" y="95250"/>
                  </a:lnTo>
                  <a:lnTo>
                    <a:pt x="1158240" y="81279"/>
                  </a:lnTo>
                  <a:lnTo>
                    <a:pt x="1118870" y="71120"/>
                  </a:lnTo>
                  <a:lnTo>
                    <a:pt x="1079499" y="60960"/>
                  </a:lnTo>
                  <a:lnTo>
                    <a:pt x="1038860" y="52070"/>
                  </a:lnTo>
                  <a:lnTo>
                    <a:pt x="998220" y="45720"/>
                  </a:lnTo>
                  <a:lnTo>
                    <a:pt x="956310" y="41910"/>
                  </a:lnTo>
                  <a:lnTo>
                    <a:pt x="914399" y="38100"/>
                  </a:lnTo>
                  <a:lnTo>
                    <a:pt x="871220" y="38100"/>
                  </a:lnTo>
                  <a:lnTo>
                    <a:pt x="828040" y="38100"/>
                  </a:lnTo>
                  <a:lnTo>
                    <a:pt x="786129" y="41910"/>
                  </a:lnTo>
                  <a:lnTo>
                    <a:pt x="744220" y="45720"/>
                  </a:lnTo>
                  <a:lnTo>
                    <a:pt x="702310" y="52070"/>
                  </a:lnTo>
                  <a:lnTo>
                    <a:pt x="661670" y="60960"/>
                  </a:lnTo>
                  <a:lnTo>
                    <a:pt x="622299" y="69850"/>
                  </a:lnTo>
                  <a:lnTo>
                    <a:pt x="584199" y="81279"/>
                  </a:lnTo>
                  <a:lnTo>
                    <a:pt x="546099" y="93979"/>
                  </a:lnTo>
                  <a:lnTo>
                    <a:pt x="509270" y="109220"/>
                  </a:lnTo>
                  <a:lnTo>
                    <a:pt x="472440" y="124460"/>
                  </a:lnTo>
                  <a:lnTo>
                    <a:pt x="438149" y="142240"/>
                  </a:lnTo>
                  <a:lnTo>
                    <a:pt x="403859" y="161290"/>
                  </a:lnTo>
                  <a:lnTo>
                    <a:pt x="340359" y="203200"/>
                  </a:lnTo>
                  <a:lnTo>
                    <a:pt x="280669" y="248920"/>
                  </a:lnTo>
                  <a:lnTo>
                    <a:pt x="254000" y="274320"/>
                  </a:lnTo>
                  <a:lnTo>
                    <a:pt x="227329" y="299720"/>
                  </a:lnTo>
                  <a:lnTo>
                    <a:pt x="203200" y="327660"/>
                  </a:lnTo>
                  <a:lnTo>
                    <a:pt x="179069" y="355600"/>
                  </a:lnTo>
                  <a:lnTo>
                    <a:pt x="157479" y="384810"/>
                  </a:lnTo>
                  <a:lnTo>
                    <a:pt x="138429" y="415290"/>
                  </a:lnTo>
                  <a:lnTo>
                    <a:pt x="119379" y="445770"/>
                  </a:lnTo>
                  <a:lnTo>
                    <a:pt x="102869" y="477520"/>
                  </a:lnTo>
                  <a:lnTo>
                    <a:pt x="74929" y="543560"/>
                  </a:lnTo>
                  <a:lnTo>
                    <a:pt x="54609" y="612140"/>
                  </a:lnTo>
                  <a:lnTo>
                    <a:pt x="41909" y="683260"/>
                  </a:lnTo>
                  <a:lnTo>
                    <a:pt x="38100" y="756920"/>
                  </a:lnTo>
                  <a:lnTo>
                    <a:pt x="39369" y="793750"/>
                  </a:lnTo>
                  <a:close/>
                </a:path>
              </a:pathLst>
            </a:custGeom>
            <a:ln w="3175">
              <a:solidFill>
                <a:srgbClr val="1A4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1637029" y="2974340"/>
            <a:ext cx="1114425" cy="7112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065" marR="5080" indent="635">
              <a:lnSpc>
                <a:spcPts val="1320"/>
              </a:lnSpc>
              <a:spcBef>
                <a:spcPts val="244"/>
              </a:spcBef>
            </a:pPr>
            <a:r>
              <a:rPr dirty="0" sz="1200" spc="-5" b="1">
                <a:latin typeface="Calibri"/>
                <a:cs typeface="Calibri"/>
              </a:rPr>
              <a:t>NOTES </a:t>
            </a:r>
            <a:r>
              <a:rPr dirty="0" sz="1200" spc="5" b="1">
                <a:latin typeface="Calibri"/>
                <a:cs typeface="Calibri"/>
              </a:rPr>
              <a:t>AND  </a:t>
            </a:r>
            <a:r>
              <a:rPr dirty="0" sz="1200" b="1">
                <a:latin typeface="Calibri"/>
                <a:cs typeface="Calibri"/>
              </a:rPr>
              <a:t>HANDOUTS</a:t>
            </a:r>
            <a:r>
              <a:rPr dirty="0" sz="1200" spc="-125" b="1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THAT  </a:t>
            </a:r>
            <a:r>
              <a:rPr dirty="0" sz="1200" spc="-5">
                <a:latin typeface="Calibri"/>
                <a:cs typeface="Calibri"/>
              </a:rPr>
              <a:t>AUDIENCE CAN  </a:t>
            </a:r>
            <a:r>
              <a:rPr dirty="0" sz="1200" spc="-25">
                <a:latin typeface="Calibri"/>
                <a:cs typeface="Calibri"/>
              </a:rPr>
              <a:t>TAKE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AWAY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8650" y="438150"/>
            <a:ext cx="15360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29640"/>
            <a:ext cx="4899660" cy="701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5.2.1 KEY PRESENTATION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PHRASES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  <a:p>
            <a:pPr marL="12700" marR="32956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Good morning, afternoon, evening, everyone. Thank you for coming.  Today, tonight I’m going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talk about (the role of technology in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education)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Intro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talk</a:t>
            </a:r>
            <a:endParaRPr sz="1100">
              <a:latin typeface="Arial"/>
              <a:cs typeface="Arial"/>
            </a:endParaRPr>
          </a:p>
          <a:p>
            <a:pPr marL="12700" marR="3397250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would like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start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by… 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shall begin by…</a:t>
            </a:r>
            <a:endParaRPr sz="1100">
              <a:latin typeface="Arial"/>
              <a:cs typeface="Arial"/>
            </a:endParaRPr>
          </a:p>
          <a:p>
            <a:pPr marL="12700" marR="311721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First,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will talk about…  Then, Next, </a:t>
            </a:r>
            <a:r>
              <a:rPr dirty="0" sz="1100">
                <a:latin typeface="Arial"/>
                <a:cs typeface="Arial"/>
              </a:rPr>
              <a:t>… </a:t>
            </a:r>
            <a:r>
              <a:rPr dirty="0" sz="1100" spc="-5">
                <a:latin typeface="Arial"/>
                <a:cs typeface="Arial"/>
              </a:rPr>
              <a:t>After that, </a:t>
            </a:r>
            <a:r>
              <a:rPr dirty="0" sz="1100">
                <a:latin typeface="Arial"/>
                <a:cs typeface="Arial"/>
              </a:rPr>
              <a:t>… 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finally,…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Main part of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talk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So, let us begin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with…</a:t>
            </a:r>
            <a:endParaRPr sz="1100">
              <a:latin typeface="Arial"/>
              <a:cs typeface="Arial"/>
            </a:endParaRPr>
          </a:p>
          <a:p>
            <a:pPr marL="12700" marR="2734945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Moving on to… Let’s move on to… 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next point deals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with…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And last but not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least…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If </a:t>
            </a:r>
            <a:r>
              <a:rPr dirty="0" sz="1100" spc="-5">
                <a:latin typeface="Arial"/>
                <a:cs typeface="Arial"/>
              </a:rPr>
              <a:t>everyone is clear on that point, I’ll move onto the next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slide.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Generalizing</a:t>
            </a:r>
            <a:endParaRPr sz="1100">
              <a:latin typeface="Arial"/>
              <a:cs typeface="Arial"/>
            </a:endParaRPr>
          </a:p>
          <a:p>
            <a:pPr marL="12700" marR="43180">
              <a:lnSpc>
                <a:spcPct val="109800"/>
              </a:lnSpc>
            </a:pPr>
            <a:r>
              <a:rPr dirty="0" sz="1100" spc="-5">
                <a:latin typeface="Arial"/>
                <a:cs typeface="Arial"/>
              </a:rPr>
              <a:t>Although this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bit of generalization,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would say that (Singapore 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cleaner  </a:t>
            </a:r>
            <a:r>
              <a:rPr dirty="0" sz="1100">
                <a:latin typeface="Arial"/>
                <a:cs typeface="Arial"/>
              </a:rPr>
              <a:t>city </a:t>
            </a:r>
            <a:r>
              <a:rPr dirty="0" sz="1100" spc="-5">
                <a:latin typeface="Arial"/>
                <a:cs typeface="Arial"/>
              </a:rPr>
              <a:t>than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Tokyo)</a:t>
            </a:r>
            <a:endParaRPr sz="1100">
              <a:latin typeface="Arial"/>
              <a:cs typeface="Arial"/>
            </a:endParaRPr>
          </a:p>
          <a:p>
            <a:pPr marL="12700" marR="11430">
              <a:lnSpc>
                <a:spcPct val="109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the majority of cases, (girls outperform boys between the ages of 10 and 12)  Looking at the broad picture, (language testing in Japan does not have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particularly bright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future)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Being specific and </a:t>
            </a:r>
            <a:r>
              <a:rPr dirty="0" sz="1100" spc="-10" b="1">
                <a:latin typeface="Arial"/>
                <a:cs typeface="Arial"/>
              </a:rPr>
              <a:t>giving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examples</a:t>
            </a:r>
            <a:endParaRPr sz="1100">
              <a:latin typeface="Arial"/>
              <a:cs typeface="Arial"/>
            </a:endParaRPr>
          </a:p>
          <a:p>
            <a:pPr marL="12700" marR="145415">
              <a:lnSpc>
                <a:spcPct val="109800"/>
              </a:lnSpc>
            </a:pP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give an example from </a:t>
            </a:r>
            <a:r>
              <a:rPr dirty="0" sz="1100" spc="5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personal experience, (two member of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family  suffer from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dyslexia)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can illustrate this point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telling you about the time (I </a:t>
            </a:r>
            <a:r>
              <a:rPr dirty="0" sz="1100" spc="-10">
                <a:latin typeface="Arial"/>
                <a:cs typeface="Arial"/>
              </a:rPr>
              <a:t>went </a:t>
            </a:r>
            <a:r>
              <a:rPr dirty="0" sz="1100" spc="-5">
                <a:latin typeface="Arial"/>
                <a:cs typeface="Arial"/>
              </a:rPr>
              <a:t>to Tanzania  on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safari holiday)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 specific, </a:t>
            </a:r>
            <a:r>
              <a:rPr dirty="0" sz="1100">
                <a:latin typeface="Arial"/>
                <a:cs typeface="Arial"/>
              </a:rPr>
              <a:t>(I </a:t>
            </a:r>
            <a:r>
              <a:rPr dirty="0" sz="1100" spc="-5">
                <a:latin typeface="Arial"/>
                <a:cs typeface="Arial"/>
              </a:rPr>
              <a:t>mean the downtown area between 3rd and 22nd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Streets)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Summing up and ending the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talk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sum up,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12700" marR="2820035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conclusion, you can see that…  Thank </a:t>
            </a:r>
            <a:r>
              <a:rPr dirty="0" sz="1100" spc="-1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for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listening.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Does anyone have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questions?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25449"/>
            <a:ext cx="1536065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5.2.2 </a:t>
            </a:r>
            <a:r>
              <a:rPr dirty="0" sz="1100" spc="-10" b="1">
                <a:latin typeface="Arial"/>
                <a:cs typeface="Arial"/>
              </a:rPr>
              <a:t>TRY</a:t>
            </a:r>
            <a:r>
              <a:rPr dirty="0" sz="1100" spc="-5" b="1">
                <a:latin typeface="Arial"/>
                <a:cs typeface="Arial"/>
              </a:rPr>
              <a:t> THIS!!!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29640"/>
            <a:ext cx="36772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MAKE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PRESENTATION ABOUT YOUR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HOMETOWN!!!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050" y="2796540"/>
            <a:ext cx="4452620" cy="20599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5.2.3 FEW </a:t>
            </a:r>
            <a:r>
              <a:rPr dirty="0" sz="1100" spc="-130" b="1">
                <a:latin typeface="Arial"/>
                <a:cs typeface="Arial"/>
              </a:rPr>
              <a:t>SUGGEST</a:t>
            </a:r>
            <a:r>
              <a:rPr dirty="0" baseline="17676" sz="1650" spc="-195" b="1">
                <a:latin typeface="Calibri"/>
                <a:cs typeface="Calibri"/>
              </a:rPr>
              <a:t>F</a:t>
            </a:r>
            <a:r>
              <a:rPr dirty="0" sz="1100" spc="-130" b="1">
                <a:latin typeface="Arial"/>
                <a:cs typeface="Arial"/>
              </a:rPr>
              <a:t>E</a:t>
            </a:r>
            <a:r>
              <a:rPr dirty="0" baseline="17676" sz="1650" spc="-195" b="1">
                <a:latin typeface="Calibri"/>
                <a:cs typeface="Calibri"/>
              </a:rPr>
              <a:t>O</a:t>
            </a:r>
            <a:r>
              <a:rPr dirty="0" sz="1100" spc="-130" b="1">
                <a:latin typeface="Arial"/>
                <a:cs typeface="Arial"/>
              </a:rPr>
              <a:t>D</a:t>
            </a:r>
            <a:r>
              <a:rPr dirty="0" baseline="17676" sz="1650" spc="-195" b="1">
                <a:latin typeface="Calibri"/>
                <a:cs typeface="Calibri"/>
              </a:rPr>
              <a:t>OD</a:t>
            </a:r>
            <a:r>
              <a:rPr dirty="0" sz="1100" spc="-130" b="1">
                <a:latin typeface="Arial"/>
                <a:cs typeface="Arial"/>
              </a:rPr>
              <a:t>TOPICS </a:t>
            </a:r>
            <a:r>
              <a:rPr dirty="0" sz="1100" spc="-5" b="1">
                <a:latin typeface="Arial"/>
                <a:cs typeface="Arial"/>
              </a:rPr>
              <a:t>FOR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PRESENTATION:</a:t>
            </a:r>
            <a:endParaRPr sz="1100">
              <a:latin typeface="Arial"/>
              <a:cs typeface="Arial"/>
            </a:endParaRPr>
          </a:p>
          <a:p>
            <a:pPr marL="114300" marR="1257300">
              <a:lnSpc>
                <a:spcPct val="185600"/>
              </a:lnSpc>
            </a:pPr>
            <a:r>
              <a:rPr dirty="0" sz="1100" spc="-5">
                <a:latin typeface="Arial"/>
                <a:cs typeface="Arial"/>
              </a:rPr>
              <a:t>Technologies that will disappear in next five years  </a:t>
            </a:r>
            <a:r>
              <a:rPr dirty="0" sz="1100">
                <a:latin typeface="Arial"/>
                <a:cs typeface="Arial"/>
              </a:rPr>
              <a:t>Top </a:t>
            </a:r>
            <a:r>
              <a:rPr dirty="0" sz="1100" spc="-5">
                <a:latin typeface="Arial"/>
                <a:cs typeface="Arial"/>
              </a:rPr>
              <a:t>10 discoveries of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decade</a:t>
            </a:r>
            <a:endParaRPr sz="1100">
              <a:latin typeface="Arial"/>
              <a:cs typeface="Arial"/>
            </a:endParaRPr>
          </a:p>
          <a:p>
            <a:pPr marL="114300" marR="2296795">
              <a:lnSpc>
                <a:spcPct val="185600"/>
              </a:lnSpc>
            </a:pPr>
            <a:r>
              <a:rPr dirty="0" sz="1100" spc="-5">
                <a:latin typeface="Arial"/>
                <a:cs typeface="Arial"/>
              </a:rPr>
              <a:t>Latest technology in automobiles  Revolution in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agriculture</a:t>
            </a:r>
            <a:endParaRPr sz="1100">
              <a:latin typeface="Arial"/>
              <a:cs typeface="Arial"/>
            </a:endParaRPr>
          </a:p>
          <a:p>
            <a:pPr marL="114300" marR="30480">
              <a:lnSpc>
                <a:spcPct val="185600"/>
              </a:lnSpc>
            </a:pPr>
            <a:r>
              <a:rPr dirty="0" sz="1100" spc="-5">
                <a:latin typeface="Arial"/>
                <a:cs typeface="Arial"/>
              </a:rPr>
              <a:t>Reference: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https://tefltastic.wordpress.com/worksheets/presentations/ </a:t>
            </a:r>
            <a:r>
              <a:rPr dirty="0" sz="1100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http://www.eslbase.com/worksheets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" y="5622290"/>
            <a:ext cx="202501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5.3 GIVING IMPROPTU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TALKS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" y="5955029"/>
            <a:ext cx="6460490" cy="16129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50"/>
              </a:lnSpc>
            </a:pPr>
            <a:r>
              <a:rPr dirty="0" sz="1100" spc="-5">
                <a:latin typeface="Arial"/>
                <a:cs typeface="Arial"/>
              </a:rPr>
              <a:t>An impromptu talk is given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little or no preparation, usually about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topic that the speaker knows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well.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50" y="6301740"/>
            <a:ext cx="6299200" cy="255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Practice makes</a:t>
            </a:r>
            <a:r>
              <a:rPr dirty="0" sz="110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perfect</a:t>
            </a:r>
            <a:r>
              <a:rPr dirty="0" sz="1100" spc="-5" i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16839">
              <a:lnSpc>
                <a:spcPct val="185600"/>
              </a:lnSpc>
            </a:pPr>
            <a:r>
              <a:rPr dirty="0" sz="1100" spc="5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each activity to practice impromptu speaking. Practicing is an important part of developing skills.  Remember!!!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An impromptu speech should have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beginning, middle and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Don’t forget to use your presentation skills (body language)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you resent </a:t>
            </a:r>
            <a:r>
              <a:rPr dirty="0" sz="1100" spc="-10">
                <a:latin typeface="Arial"/>
                <a:cs typeface="Arial"/>
              </a:rPr>
              <a:t>your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talk.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5.3.1 FAVORITE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MINUTE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Purpose: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practice speaking fluently 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clearly.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In a </a:t>
            </a:r>
            <a:r>
              <a:rPr dirty="0" sz="1100" spc="-5">
                <a:latin typeface="Arial"/>
                <a:cs typeface="Arial"/>
              </a:rPr>
              <a:t>group of </a:t>
            </a:r>
            <a:r>
              <a:rPr dirty="0" sz="1100" spc="-10">
                <a:latin typeface="Arial"/>
                <a:cs typeface="Arial"/>
              </a:rPr>
              <a:t>two </a:t>
            </a:r>
            <a:r>
              <a:rPr dirty="0" sz="1100" spc="-5">
                <a:latin typeface="Arial"/>
                <a:cs typeface="Arial"/>
              </a:rPr>
              <a:t>choose one topic from the given list. Think for 30 minutes about your topic. Speak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your topic for </a:t>
            </a:r>
            <a:r>
              <a:rPr dirty="0" sz="110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minute on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topic.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080" y="5171440"/>
            <a:ext cx="6492240" cy="11430"/>
          </a:xfrm>
          <a:custGeom>
            <a:avLst/>
            <a:gdLst/>
            <a:ahLst/>
            <a:cxnLst/>
            <a:rect l="l" t="t" r="r" b="b"/>
            <a:pathLst>
              <a:path w="6492240" h="11429">
                <a:moveTo>
                  <a:pt x="6492240" y="0"/>
                </a:moveTo>
                <a:lnTo>
                  <a:pt x="0" y="0"/>
                </a:lnTo>
                <a:lnTo>
                  <a:pt x="0" y="11429"/>
                </a:lnTo>
                <a:lnTo>
                  <a:pt x="6492240" y="11429"/>
                </a:lnTo>
                <a:lnTo>
                  <a:pt x="649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12239" y="1435100"/>
            <a:ext cx="1447800" cy="11061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dirty="0" sz="1100" spc="-5" b="1">
                <a:latin typeface="Calibri"/>
                <a:cs typeface="Calibri"/>
              </a:rPr>
              <a:t>TRANSPORT</a:t>
            </a:r>
            <a:endParaRPr sz="1100">
              <a:latin typeface="Calibri"/>
              <a:cs typeface="Calibri"/>
            </a:endParaRPr>
          </a:p>
          <a:p>
            <a:pPr algn="ctr" marL="157480" marR="151130">
              <a:lnSpc>
                <a:spcPct val="192400"/>
              </a:lnSpc>
              <a:spcBef>
                <a:spcPts val="10"/>
              </a:spcBef>
            </a:pPr>
            <a:r>
              <a:rPr dirty="0" sz="1100" spc="-5" b="1">
                <a:latin typeface="Calibri"/>
                <a:cs typeface="Calibri"/>
              </a:rPr>
              <a:t>CLIMATE 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CC</a:t>
            </a:r>
            <a:r>
              <a:rPr dirty="0" sz="1100" spc="5" b="1">
                <a:latin typeface="Calibri"/>
                <a:cs typeface="Calibri"/>
              </a:rPr>
              <a:t>O</a:t>
            </a:r>
            <a:r>
              <a:rPr dirty="0" sz="1100" spc="-5" b="1">
                <a:latin typeface="Calibri"/>
                <a:cs typeface="Calibri"/>
              </a:rPr>
              <a:t>MM</a:t>
            </a:r>
            <a:r>
              <a:rPr dirty="0" sz="1100" spc="5" b="1">
                <a:latin typeface="Calibri"/>
                <a:cs typeface="Calibri"/>
              </a:rPr>
              <a:t>O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TI</a:t>
            </a:r>
            <a:r>
              <a:rPr dirty="0" sz="1100" spc="5" b="1">
                <a:latin typeface="Calibri"/>
                <a:cs typeface="Calibri"/>
              </a:rPr>
              <a:t>O</a:t>
            </a:r>
            <a:r>
              <a:rPr dirty="0" sz="1100" b="1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3229" y="2432050"/>
            <a:ext cx="8445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ATTRACTIONS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425449"/>
            <a:ext cx="1536065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TOPICS: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13130"/>
            <a:ext cx="6515734" cy="73723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favourite food</a:t>
            </a:r>
            <a:endParaRPr sz="1100">
              <a:latin typeface="Arial"/>
              <a:cs typeface="Arial"/>
            </a:endParaRPr>
          </a:p>
          <a:p>
            <a:pPr marL="12700" marR="4609465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favourite place in the world 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favourite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12700" marR="5022215">
              <a:lnSpc>
                <a:spcPct val="109800"/>
              </a:lnSpc>
            </a:pP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favourite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expression 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favourite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person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Ask your </a:t>
            </a:r>
            <a:r>
              <a:rPr dirty="0" sz="1100" spc="-5" b="1">
                <a:latin typeface="Arial"/>
                <a:cs typeface="Arial"/>
              </a:rPr>
              <a:t>partner for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feedback: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Did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speak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fluently</a:t>
            </a:r>
            <a:r>
              <a:rPr dirty="0" sz="1100" spc="-5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 marR="4554220">
              <a:lnSpc>
                <a:spcPct val="109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Were my </a:t>
            </a:r>
            <a:r>
              <a:rPr dirty="0" sz="1100" spc="-5">
                <a:latin typeface="Arial"/>
                <a:cs typeface="Arial"/>
              </a:rPr>
              <a:t>ideas </a:t>
            </a:r>
            <a:r>
              <a:rPr dirty="0" sz="1100" spc="-5" i="1">
                <a:latin typeface="Arial"/>
                <a:cs typeface="Arial"/>
              </a:rPr>
              <a:t>well organized</a:t>
            </a:r>
            <a:r>
              <a:rPr dirty="0" sz="1100" spc="-5">
                <a:latin typeface="Arial"/>
                <a:cs typeface="Arial"/>
              </a:rPr>
              <a:t>?  </a:t>
            </a:r>
            <a:r>
              <a:rPr dirty="0" sz="1100">
                <a:latin typeface="Arial"/>
                <a:cs typeface="Arial"/>
              </a:rPr>
              <a:t>Was my </a:t>
            </a:r>
            <a:r>
              <a:rPr dirty="0" sz="1100" spc="-5">
                <a:latin typeface="Arial"/>
                <a:cs typeface="Arial"/>
              </a:rPr>
              <a:t>message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clear</a:t>
            </a:r>
            <a:r>
              <a:rPr dirty="0" sz="1100" spc="-5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"/>
                <a:cs typeface="Arial"/>
              </a:rPr>
              <a:t>Did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 i="1">
                <a:latin typeface="Arial"/>
                <a:cs typeface="Arial"/>
              </a:rPr>
              <a:t>engage the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audience</a:t>
            </a:r>
            <a:r>
              <a:rPr dirty="0" sz="1100" spc="-5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lvl="2" marL="362585" indent="-350520">
              <a:lnSpc>
                <a:spcPct val="100000"/>
              </a:lnSpc>
              <a:buAutoNum type="arabicPeriod" startAt="2"/>
              <a:tabLst>
                <a:tab pos="363220" algn="l"/>
              </a:tabLst>
            </a:pPr>
            <a:r>
              <a:rPr dirty="0" sz="1100" spc="-5" b="1">
                <a:latin typeface="Arial"/>
                <a:cs typeface="Arial"/>
              </a:rPr>
              <a:t>CONNECT </a:t>
            </a:r>
            <a:r>
              <a:rPr dirty="0" sz="1100" spc="-10" b="1">
                <a:latin typeface="Arial"/>
                <a:cs typeface="Arial"/>
              </a:rPr>
              <a:t>THE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DOTS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AutoNum type="arabicPeriod" startAt="2"/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students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given two random familiar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nouns.</a:t>
            </a:r>
            <a:endParaRPr sz="1100">
              <a:latin typeface="Arial"/>
              <a:cs typeface="Arial"/>
            </a:endParaRPr>
          </a:p>
          <a:p>
            <a:pPr marL="12700" marR="8255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For instance: bird, wheelbarrow, hippopotamus, river, hammer, cow, witch, moon, grass, hat, elephant,  computer, book, vase, photo, candlestick, shoe, painter, mug, plane, eclipse, operation, halo, knife, eye,  storm, girl, pillow, lid, thermometer, jungle, barn, </a:t>
            </a:r>
            <a:r>
              <a:rPr dirty="0" sz="1100" spc="-10">
                <a:latin typeface="Arial"/>
                <a:cs typeface="Arial"/>
              </a:rPr>
              <a:t>wheel, </a:t>
            </a:r>
            <a:r>
              <a:rPr dirty="0" sz="1100" spc="-5">
                <a:latin typeface="Arial"/>
                <a:cs typeface="Arial"/>
              </a:rPr>
              <a:t>thistle, steam, mud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 marR="579755">
              <a:lnSpc>
                <a:spcPct val="109800"/>
              </a:lnSpc>
              <a:spcBef>
                <a:spcPts val="100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player must tell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convincing story connecting two given nouns.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story need not be long,  complicated 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true.</a:t>
            </a:r>
            <a:endParaRPr sz="1100">
              <a:latin typeface="Arial"/>
              <a:cs typeface="Arial"/>
            </a:endParaRPr>
          </a:p>
          <a:p>
            <a:pPr marL="12700" marR="984885">
              <a:lnSpc>
                <a:spcPct val="185600"/>
              </a:lnSpc>
            </a:pPr>
            <a:r>
              <a:rPr dirty="0" sz="1100" spc="-5">
                <a:latin typeface="Arial"/>
                <a:cs typeface="Arial"/>
              </a:rPr>
              <a:t>Example: There lived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painter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travelled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river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take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selfie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hippopotamus. 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number of nouns can be included if the player is comfortable connecting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lvl="2" marL="362585" indent="-350520">
              <a:lnSpc>
                <a:spcPct val="100000"/>
              </a:lnSpc>
              <a:buAutoNum type="arabicPeriod" startAt="3"/>
              <a:tabLst>
                <a:tab pos="363220" algn="l"/>
              </a:tabLst>
            </a:pPr>
            <a:r>
              <a:rPr dirty="0" sz="1100" spc="-5" b="1">
                <a:latin typeface="Arial"/>
                <a:cs typeface="Arial"/>
              </a:rPr>
              <a:t>STORY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STARTER: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Each speaker begins with an opener, building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brief story and extending it however </a:t>
            </a:r>
            <a:r>
              <a:rPr dirty="0" sz="1100">
                <a:latin typeface="Arial"/>
                <a:cs typeface="Arial"/>
              </a:rPr>
              <a:t>they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wish.</a:t>
            </a:r>
            <a:endParaRPr sz="1100">
              <a:latin typeface="Arial"/>
              <a:cs typeface="Arial"/>
            </a:endParaRPr>
          </a:p>
          <a:p>
            <a:pPr marL="12700" marR="21590">
              <a:lnSpc>
                <a:spcPct val="109800"/>
              </a:lnSpc>
              <a:spcBef>
                <a:spcPts val="1000"/>
              </a:spcBef>
            </a:pPr>
            <a:r>
              <a:rPr dirty="0" sz="1100" spc="-5">
                <a:latin typeface="Arial"/>
                <a:cs typeface="Arial"/>
              </a:rPr>
              <a:t>For example: 'It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dark and stormy night', 'I </a:t>
            </a:r>
            <a:r>
              <a:rPr dirty="0" sz="1100" spc="-10">
                <a:latin typeface="Arial"/>
                <a:cs typeface="Arial"/>
              </a:rPr>
              <a:t>wish </a:t>
            </a:r>
            <a:r>
              <a:rPr dirty="0" sz="1100" spc="-5">
                <a:latin typeface="Arial"/>
                <a:cs typeface="Arial"/>
              </a:rPr>
              <a:t>people would not </a:t>
            </a:r>
            <a:r>
              <a:rPr dirty="0" sz="1100">
                <a:latin typeface="Arial"/>
                <a:cs typeface="Arial"/>
              </a:rPr>
              <a:t>say </a:t>
            </a:r>
            <a:r>
              <a:rPr dirty="0" sz="1100" spc="-5">
                <a:latin typeface="Arial"/>
                <a:cs typeface="Arial"/>
              </a:rPr>
              <a:t>...', 'Yesterday </a:t>
            </a:r>
            <a:r>
              <a:rPr dirty="0" sz="1100">
                <a:latin typeface="Arial"/>
                <a:cs typeface="Arial"/>
              </a:rPr>
              <a:t>I saw a </a:t>
            </a:r>
            <a:r>
              <a:rPr dirty="0" sz="1100" spc="-5">
                <a:latin typeface="Arial"/>
                <a:cs typeface="Arial"/>
              </a:rPr>
              <a:t>herd of  cows ', 'My favorite activity is bird watching', 'The wisest saying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ever heard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...', 'In 20 years time </a:t>
            </a:r>
            <a:r>
              <a:rPr dirty="0" sz="1100">
                <a:latin typeface="Arial"/>
                <a:cs typeface="Arial"/>
              </a:rPr>
              <a:t>I  </a:t>
            </a:r>
            <a:r>
              <a:rPr dirty="0" sz="1100" spc="-5">
                <a:latin typeface="Arial"/>
                <a:cs typeface="Arial"/>
              </a:rPr>
              <a:t>will be ...', 'It made </a:t>
            </a:r>
            <a:r>
              <a:rPr dirty="0" sz="110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yell', 'All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for Christmas is ...', 'Something is terribly wrong ...', 'The little voice  inside </a:t>
            </a:r>
            <a:r>
              <a:rPr dirty="0" sz="1100">
                <a:latin typeface="Arial"/>
                <a:cs typeface="Arial"/>
              </a:rPr>
              <a:t>my </a:t>
            </a:r>
            <a:r>
              <a:rPr dirty="0" sz="1100" spc="-5">
                <a:latin typeface="Arial"/>
                <a:cs typeface="Arial"/>
              </a:rPr>
              <a:t>head ...', 'This is the secret I've never shared before', 'I never knew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happened ...',  'Sometimes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just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...', 'You </a:t>
            </a:r>
            <a:r>
              <a:rPr dirty="0" sz="1100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it's Summer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...', 'Happy birthday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you, happy birthday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you', 'The story made me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...','I heard the best </a:t>
            </a:r>
            <a:r>
              <a:rPr dirty="0" sz="1100" spc="-10">
                <a:latin typeface="Arial"/>
                <a:cs typeface="Arial"/>
              </a:rPr>
              <a:t>news </a:t>
            </a:r>
            <a:r>
              <a:rPr dirty="0" sz="1100" spc="-5">
                <a:latin typeface="Arial"/>
                <a:cs typeface="Arial"/>
              </a:rPr>
              <a:t>this morning', 'The sound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people  laughing...'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Reference: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http://www.write-out-loud.com/public-speaking-games.html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1000"/>
              </a:spcBef>
            </a:pP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http://lrrpublic.cli.det.nsw.edu.au/lrrSecure/Sites/Web/public_speaking/speech/lo/2008_136_PS_04/apple </a:t>
            </a:r>
            <a:r>
              <a:rPr dirty="0" sz="1100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ts/ap400_interactives/ap403_activities.htm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080" y="8600440"/>
            <a:ext cx="6492240" cy="11430"/>
          </a:xfrm>
          <a:custGeom>
            <a:avLst/>
            <a:gdLst/>
            <a:ahLst/>
            <a:cxnLst/>
            <a:rect l="l" t="t" r="r" b="b"/>
            <a:pathLst>
              <a:path w="6492240" h="11429">
                <a:moveTo>
                  <a:pt x="6492240" y="0"/>
                </a:moveTo>
                <a:lnTo>
                  <a:pt x="0" y="0"/>
                </a:lnTo>
                <a:lnTo>
                  <a:pt x="0" y="11429"/>
                </a:lnTo>
                <a:lnTo>
                  <a:pt x="6492240" y="11429"/>
                </a:lnTo>
                <a:lnTo>
                  <a:pt x="649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2012950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 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5.4 Reading and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Summarizing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29640"/>
            <a:ext cx="6413500" cy="784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Guided Reading and Summarizing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Procedure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buAutoNum type="arabicParenR"/>
              <a:tabLst>
                <a:tab pos="176530" algn="l"/>
              </a:tabLst>
            </a:pPr>
            <a:r>
              <a:rPr dirty="0" sz="1100" spc="-5" b="1">
                <a:latin typeface="Arial"/>
                <a:cs typeface="Arial"/>
              </a:rPr>
              <a:t>Preparing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read.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arenR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Look over the selection and think about </a:t>
            </a: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you already </a:t>
            </a:r>
            <a:r>
              <a:rPr dirty="0" sz="1100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about the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topic.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1150"/>
              </a:spcBef>
              <a:buAutoNum type="arabicParenR"/>
              <a:tabLst>
                <a:tab pos="176530" algn="l"/>
              </a:tabLst>
            </a:pPr>
            <a:r>
              <a:rPr dirty="0" sz="1100" spc="-5" b="1">
                <a:latin typeface="Arial"/>
                <a:cs typeface="Arial"/>
              </a:rPr>
              <a:t>Reading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5" b="1">
                <a:latin typeface="Arial"/>
                <a:cs typeface="Arial"/>
              </a:rPr>
              <a:t>remember.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Read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few paragraphs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as much as you think you can remember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easily.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Turn </a:t>
            </a:r>
            <a:r>
              <a:rPr dirty="0" sz="1100" spc="-5">
                <a:latin typeface="Arial"/>
                <a:cs typeface="Arial"/>
              </a:rPr>
              <a:t>over the article (or close the book) and brainstorm all the facts you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remember.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Write these in your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notebook.</a:t>
            </a:r>
            <a:endParaRPr sz="1100">
              <a:latin typeface="Arial"/>
              <a:cs typeface="Arial"/>
            </a:endParaRPr>
          </a:p>
          <a:p>
            <a:pPr lvl="1" marL="469900" marR="338455" indent="-228600">
              <a:lnSpc>
                <a:spcPct val="110600"/>
              </a:lnSpc>
              <a:spcBef>
                <a:spcPts val="10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After all information is recorded, quickly refer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the text for corrections and additions to the  information.</a:t>
            </a:r>
            <a:endParaRPr sz="1100">
              <a:latin typeface="Arial"/>
              <a:cs typeface="Arial"/>
            </a:endParaRPr>
          </a:p>
          <a:p>
            <a:pPr lvl="1" marL="469900" marR="5080" indent="-228600">
              <a:lnSpc>
                <a:spcPct val="110600"/>
              </a:lnSpc>
              <a:spcBef>
                <a:spcPts val="10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Do not cross out or erase the original information, instead circle and rewrite </a:t>
            </a:r>
            <a:r>
              <a:rPr dirty="0" sz="1100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information in </a:t>
            </a:r>
            <a:r>
              <a:rPr dirty="0" sz="1100">
                <a:latin typeface="Arial"/>
                <a:cs typeface="Arial"/>
              </a:rPr>
              <a:t>a  new </a:t>
            </a:r>
            <a:r>
              <a:rPr dirty="0" sz="1100" spc="-5">
                <a:latin typeface="Arial"/>
                <a:cs typeface="Arial"/>
              </a:rPr>
              <a:t>color </a:t>
            </a:r>
            <a:r>
              <a:rPr dirty="0" sz="1100" spc="-10">
                <a:latin typeface="Arial"/>
                <a:cs typeface="Arial"/>
              </a:rPr>
              <a:t>or </a:t>
            </a:r>
            <a:r>
              <a:rPr dirty="0" sz="1100" spc="-5">
                <a:latin typeface="Arial"/>
                <a:cs typeface="Arial"/>
              </a:rPr>
              <a:t>indicate changes with an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arrow.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Continue this procedure until you have completed 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selection.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1150"/>
              </a:spcBef>
              <a:buAutoNum type="arabicParenR"/>
              <a:tabLst>
                <a:tab pos="176530" algn="l"/>
              </a:tabLst>
            </a:pPr>
            <a:r>
              <a:rPr dirty="0" sz="1100" spc="-5" b="1">
                <a:latin typeface="Arial"/>
                <a:cs typeface="Arial"/>
              </a:rPr>
              <a:t>Grouping remembered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Write </a:t>
            </a:r>
            <a:r>
              <a:rPr dirty="0" sz="1100" spc="-10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the major topics in the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selection.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Using these topics, categorize the information, writing it under the appropriate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headings.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Then, organize the remaining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You may even identify subcategories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information under each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topic.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1150"/>
              </a:spcBef>
              <a:buAutoNum type="arabicParenR"/>
              <a:tabLst>
                <a:tab pos="176530" algn="l"/>
              </a:tabLst>
            </a:pPr>
            <a:r>
              <a:rPr dirty="0" sz="1100" spc="-5" b="1">
                <a:latin typeface="Arial"/>
                <a:cs typeface="Arial"/>
              </a:rPr>
              <a:t>Writing the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summary.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Before writing your summary from the notes, think about these ‘rules’ for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summaries:</a:t>
            </a:r>
            <a:endParaRPr sz="1100">
              <a:latin typeface="Arial"/>
              <a:cs typeface="Arial"/>
            </a:endParaRPr>
          </a:p>
          <a:p>
            <a:pPr lvl="1" marL="469900" marR="175895" indent="-228600">
              <a:lnSpc>
                <a:spcPct val="110600"/>
              </a:lnSpc>
              <a:spcBef>
                <a:spcPts val="10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Include important information; leave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5">
                <a:latin typeface="Arial"/>
                <a:cs typeface="Arial"/>
              </a:rPr>
              <a:t>details that are not necessary to summarize the main  topics.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0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Compress information by combining similar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details.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Add </a:t>
            </a:r>
            <a:r>
              <a:rPr dirty="0" sz="1100" spc="-10">
                <a:latin typeface="Arial"/>
                <a:cs typeface="Arial"/>
              </a:rPr>
              <a:t>words </a:t>
            </a:r>
            <a:r>
              <a:rPr dirty="0" sz="1100" spc="-5">
                <a:latin typeface="Arial"/>
                <a:cs typeface="Arial"/>
              </a:rPr>
              <a:t>and/or phrases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make the summary cohesive and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coherent.</a:t>
            </a:r>
            <a:endParaRPr sz="1100">
              <a:latin typeface="Arial"/>
              <a:cs typeface="Arial"/>
            </a:endParaRPr>
          </a:p>
          <a:p>
            <a:pPr lvl="1" marL="469900" marR="285115" indent="-228600">
              <a:lnSpc>
                <a:spcPct val="110600"/>
              </a:lnSpc>
              <a:spcBef>
                <a:spcPts val="10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After writing </a:t>
            </a:r>
            <a:r>
              <a:rPr dirty="0" sz="1100" spc="-10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summary, look it over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make sure it reads smoothly and relates all of the  necessary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details.</a:t>
            </a:r>
            <a:endParaRPr sz="1100">
              <a:latin typeface="Arial"/>
              <a:cs typeface="Arial"/>
            </a:endParaRPr>
          </a:p>
          <a:p>
            <a:pPr lvl="1" marL="469900" marR="82550" indent="-228600">
              <a:lnSpc>
                <a:spcPct val="110600"/>
              </a:lnSpc>
              <a:spcBef>
                <a:spcPts val="10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Look over the language choices you’ve made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revise for clearer meaning and more engaging  text.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12128" y="9123044"/>
            <a:ext cx="7353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">
                <a:latin typeface="Calibri"/>
                <a:cs typeface="Calibri"/>
              </a:rPr>
              <a:t>Page </a:t>
            </a:r>
            <a:fld id="{81D60167-4931-47E6-BA6A-407CBD079E47}" type="slidenum">
              <a:rPr dirty="0" sz="1100">
                <a:latin typeface="Calibri"/>
                <a:cs typeface="Calibri"/>
              </a:rPr>
              <a:t>1</a:t>
            </a:fld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8650" y="425449"/>
            <a:ext cx="2929255" cy="3860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SATHYABAMA UNIVERSITY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5.4.1 Example passage for summary writing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840" y="438150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-V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709" y="438150"/>
            <a:ext cx="2604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English for Science and Technology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–SHS1101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929640"/>
            <a:ext cx="6507480" cy="802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Read the passage given below and </a:t>
            </a:r>
            <a:r>
              <a:rPr dirty="0" sz="1100" b="1">
                <a:latin typeface="Arial"/>
                <a:cs typeface="Arial"/>
              </a:rPr>
              <a:t>write a </a:t>
            </a:r>
            <a:r>
              <a:rPr dirty="0" sz="1100" spc="-5" b="1">
                <a:latin typeface="Arial"/>
                <a:cs typeface="Arial"/>
              </a:rPr>
              <a:t>summary of the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apssage.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43600"/>
              </a:lnSpc>
              <a:spcBef>
                <a:spcPts val="1005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small village of Somnathpur contains an extraordinary temple, built around 1268 A.D.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 Hoyasalas of Karnataka-one of the most prolific temple builders. Belur and Helebid are among their-  better-known works. While these suffered during the invasions of the 14th century, the Somnathpur  temple stands more or less intact in near-original condition. This small temple captivates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beauty  and vitality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its detailed sculpture, covering almost every inch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walls, pillars, and even ceilings. It  has three shikharas and stands on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star-shaped, raised platform with 24 edges.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outer walls have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profusion of detailed carvings: the entire surface run over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carved plaques of stone. There were  vertical panels covered by exquisite figures of gods and goddesses,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many incarnations being  depicted. There were nymphs too, some carrying an ear of maize </a:t>
            </a:r>
            <a:r>
              <a:rPr dirty="0" sz="1100">
                <a:latin typeface="Arial"/>
                <a:cs typeface="Arial"/>
              </a:rPr>
              <a:t>(a </a:t>
            </a:r>
            <a:r>
              <a:rPr dirty="0" sz="1100" spc="-5">
                <a:latin typeface="Arial"/>
                <a:cs typeface="Arial"/>
              </a:rPr>
              <a:t>symbol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plenty and prosperity. </a:t>
            </a:r>
            <a:r>
              <a:rPr dirty="0" sz="1100">
                <a:latin typeface="Arial"/>
                <a:cs typeface="Arial"/>
              </a:rPr>
              <a:t>The  </a:t>
            </a:r>
            <a:r>
              <a:rPr dirty="0" sz="1100" spc="-5">
                <a:latin typeface="Arial"/>
                <a:cs typeface="Arial"/>
              </a:rPr>
              <a:t>elaborate ornamentation, very characteristic of Hoyasala sculptures,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remarkable feature. </a:t>
            </a:r>
            <a:r>
              <a:rPr dirty="0" sz="1100">
                <a:latin typeface="Arial"/>
                <a:cs typeface="Arial"/>
              </a:rPr>
              <a:t>On  </a:t>
            </a:r>
            <a:r>
              <a:rPr dirty="0" sz="1100" spc="-5">
                <a:latin typeface="Arial"/>
                <a:cs typeface="Arial"/>
              </a:rPr>
              <a:t>closer look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and it is worth it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the series of friezes on the outer walls revealed intricately carved  caparisoned elephants, charging horsemen, stylized flowers, warriors, musicians, crocodiles, and swans. 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temple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actually commissioned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Soma Dandanayaka or Somnath (he named the village after  himself), the minister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Hoyasala king, Narasimha the Third.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temple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built to house three  versions of Krishna.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inner center of the temple </a:t>
            </a:r>
            <a:r>
              <a:rPr dirty="0" sz="1100" spc="-10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the kalyanamandapa. Leading from here were  three corridors, each ending 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shrine, one for each kind of Krishna-Venugopala, Janardana and  Prasanna Keshava, though only two remain in their original form.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the darkness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 sanctumsanctorum, </a:t>
            </a: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tried to discern the different images.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temple’s sculptural perfection is amazing  and it includes the doors of the temple and the three elegantly carved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towers.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Arial"/>
                <a:cs typeface="Arial"/>
              </a:rPr>
              <a:t>Ans.</a:t>
            </a:r>
            <a:endParaRPr sz="1100">
              <a:latin typeface="Arial"/>
              <a:cs typeface="Arial"/>
            </a:endParaRPr>
          </a:p>
          <a:p>
            <a:pPr marL="2498090">
              <a:lnSpc>
                <a:spcPct val="100000"/>
              </a:lnSpc>
              <a:spcBef>
                <a:spcPts val="570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Temple of</a:t>
            </a:r>
            <a:r>
              <a:rPr dirty="0" u="sng" sz="11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Somnathpur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570"/>
              </a:spcBef>
              <a:buAutoNum type="alphaUcPeriod"/>
              <a:tabLst>
                <a:tab pos="18415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Prominent temples at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Somnathpur:</a:t>
            </a:r>
            <a:endParaRPr sz="1100">
              <a:latin typeface="Arial"/>
              <a:cs typeface="Arial"/>
            </a:endParaRPr>
          </a:p>
          <a:p>
            <a:pPr lvl="1" marL="260985" indent="-2489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built around 1268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A.D.</a:t>
            </a:r>
            <a:endParaRPr sz="1100">
              <a:latin typeface="Arial"/>
              <a:cs typeface="Arial"/>
            </a:endParaRPr>
          </a:p>
          <a:p>
            <a:pPr lvl="1" marL="260985" indent="-24892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built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5">
                <a:latin typeface="Arial"/>
                <a:cs typeface="Arial"/>
              </a:rPr>
              <a:t> Hoyasalas.</a:t>
            </a:r>
            <a:endParaRPr sz="1100">
              <a:latin typeface="Arial"/>
              <a:cs typeface="Arial"/>
            </a:endParaRPr>
          </a:p>
          <a:p>
            <a:pPr lvl="1" marL="260985" indent="-2489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built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most prolific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temple-builders.</a:t>
            </a:r>
            <a:endParaRPr sz="1100">
              <a:latin typeface="Arial"/>
              <a:cs typeface="Arial"/>
            </a:endParaRPr>
          </a:p>
          <a:p>
            <a:pPr lvl="2" marL="377825" indent="-36576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78460" algn="l"/>
              </a:tabLst>
            </a:pPr>
            <a:r>
              <a:rPr dirty="0" sz="1100" spc="-5">
                <a:latin typeface="Arial"/>
                <a:cs typeface="Arial"/>
              </a:rPr>
              <a:t>Belur 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Helebid</a:t>
            </a:r>
            <a:endParaRPr sz="1100">
              <a:latin typeface="Arial"/>
              <a:cs typeface="Arial"/>
            </a:endParaRPr>
          </a:p>
          <a:p>
            <a:pPr lvl="2" marL="12700" marR="3488690">
              <a:lnSpc>
                <a:spcPct val="143200"/>
              </a:lnSpc>
              <a:spcBef>
                <a:spcPts val="10"/>
              </a:spcBef>
              <a:buAutoNum type="arabicPeriod"/>
              <a:tabLst>
                <a:tab pos="378460" algn="l"/>
              </a:tabLst>
            </a:pPr>
            <a:r>
              <a:rPr dirty="0" sz="1100" spc="-5">
                <a:latin typeface="Arial"/>
                <a:cs typeface="Arial"/>
              </a:rPr>
              <a:t>suffered during the invasions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14 century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B. Temple: the beauty and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vitality:</a:t>
            </a:r>
            <a:endParaRPr sz="1100">
              <a:latin typeface="Arial"/>
              <a:cs typeface="Arial"/>
            </a:endParaRPr>
          </a:p>
          <a:p>
            <a:pPr lvl="1" marL="260985" indent="-2489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Detailed sculpture- covering walls, pillars,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ceilings.</a:t>
            </a:r>
            <a:endParaRPr sz="1100">
              <a:latin typeface="Arial"/>
              <a:cs typeface="Arial"/>
            </a:endParaRPr>
          </a:p>
          <a:p>
            <a:pPr lvl="1" marL="260985" indent="-24892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1620" algn="l"/>
              </a:tabLst>
            </a:pPr>
            <a:r>
              <a:rPr dirty="0" sz="1100" spc="-5">
                <a:latin typeface="Arial"/>
                <a:cs typeface="Arial"/>
              </a:rPr>
              <a:t>Three shikharas– stands star-shaped, raised platform </a:t>
            </a:r>
            <a:r>
              <a:rPr dirty="0" sz="110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24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  <a:p>
            <a:pPr lvl="1" marL="260985" indent="-2489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162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outer walls- detailed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carvings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</dc:creator>
  <dcterms:created xsi:type="dcterms:W3CDTF">2020-10-08T16:28:36Z</dcterms:created>
  <dcterms:modified xsi:type="dcterms:W3CDTF">2020-10-08T16:28:36Z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Writer</vt:lpwstr>
  </property>
  <property fmtid="{D5CDD505-2E9C-101B-9397-08002B2CF9AE}" pid="4" name="LastSaved">
    <vt:filetime>2020-10-08T00:00:00Z</vt:filetime>
  </property>
</Properties>
</file>