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3"/>
  </p:notesMasterIdLst>
  <p:sldIdLst>
    <p:sldId id="257" r:id="rId2"/>
    <p:sldId id="258" r:id="rId3"/>
    <p:sldId id="259" r:id="rId4"/>
    <p:sldId id="260" r:id="rId5"/>
    <p:sldId id="261" r:id="rId6"/>
    <p:sldId id="347" r:id="rId7"/>
    <p:sldId id="262" r:id="rId8"/>
    <p:sldId id="263" r:id="rId9"/>
    <p:sldId id="264" r:id="rId10"/>
    <p:sldId id="265" r:id="rId11"/>
    <p:sldId id="266" r:id="rId12"/>
    <p:sldId id="267" r:id="rId13"/>
    <p:sldId id="351" r:id="rId14"/>
    <p:sldId id="269" r:id="rId15"/>
    <p:sldId id="348" r:id="rId16"/>
    <p:sldId id="349" r:id="rId17"/>
    <p:sldId id="352" r:id="rId18"/>
    <p:sldId id="270" r:id="rId19"/>
    <p:sldId id="372" r:id="rId20"/>
    <p:sldId id="271" r:id="rId21"/>
    <p:sldId id="353" r:id="rId22"/>
    <p:sldId id="272" r:id="rId23"/>
    <p:sldId id="355" r:id="rId24"/>
    <p:sldId id="354" r:id="rId25"/>
    <p:sldId id="356" r:id="rId26"/>
    <p:sldId id="273" r:id="rId27"/>
    <p:sldId id="357" r:id="rId28"/>
    <p:sldId id="373" r:id="rId29"/>
    <p:sldId id="374" r:id="rId30"/>
    <p:sldId id="375" r:id="rId31"/>
    <p:sldId id="376" r:id="rId32"/>
    <p:sldId id="377" r:id="rId33"/>
    <p:sldId id="274" r:id="rId34"/>
    <p:sldId id="358" r:id="rId35"/>
    <p:sldId id="359" r:id="rId36"/>
    <p:sldId id="275" r:id="rId37"/>
    <p:sldId id="360" r:id="rId38"/>
    <p:sldId id="361" r:id="rId39"/>
    <p:sldId id="362" r:id="rId40"/>
    <p:sldId id="276" r:id="rId41"/>
    <p:sldId id="363" r:id="rId42"/>
    <p:sldId id="364" r:id="rId43"/>
    <p:sldId id="365" r:id="rId44"/>
    <p:sldId id="277" r:id="rId45"/>
    <p:sldId id="366" r:id="rId46"/>
    <p:sldId id="278" r:id="rId47"/>
    <p:sldId id="367" r:id="rId48"/>
    <p:sldId id="279" r:id="rId49"/>
    <p:sldId id="368" r:id="rId50"/>
    <p:sldId id="369" r:id="rId51"/>
    <p:sldId id="280" r:id="rId52"/>
    <p:sldId id="370" r:id="rId53"/>
    <p:sldId id="281" r:id="rId54"/>
    <p:sldId id="371" r:id="rId55"/>
    <p:sldId id="380" r:id="rId56"/>
    <p:sldId id="381" r:id="rId57"/>
    <p:sldId id="382" r:id="rId58"/>
    <p:sldId id="383" r:id="rId59"/>
    <p:sldId id="384" r:id="rId60"/>
    <p:sldId id="385" r:id="rId61"/>
    <p:sldId id="386" r:id="rId62"/>
    <p:sldId id="387" r:id="rId63"/>
    <p:sldId id="388" r:id="rId64"/>
    <p:sldId id="389" r:id="rId65"/>
    <p:sldId id="390" r:id="rId66"/>
    <p:sldId id="391" r:id="rId67"/>
    <p:sldId id="392" r:id="rId68"/>
    <p:sldId id="393" r:id="rId69"/>
    <p:sldId id="394" r:id="rId70"/>
    <p:sldId id="395" r:id="rId71"/>
    <p:sldId id="396" r:id="rId72"/>
    <p:sldId id="397" r:id="rId73"/>
    <p:sldId id="398" r:id="rId74"/>
    <p:sldId id="399" r:id="rId75"/>
    <p:sldId id="400" r:id="rId76"/>
    <p:sldId id="401" r:id="rId77"/>
    <p:sldId id="402" r:id="rId78"/>
    <p:sldId id="403" r:id="rId79"/>
    <p:sldId id="404" r:id="rId80"/>
    <p:sldId id="405" r:id="rId81"/>
    <p:sldId id="408" r:id="rId8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slide" Target="slides/slide62.xml" /><Relationship Id="rId68" Type="http://schemas.openxmlformats.org/officeDocument/2006/relationships/slide" Target="slides/slide67.xml" /><Relationship Id="rId76" Type="http://schemas.openxmlformats.org/officeDocument/2006/relationships/slide" Target="slides/slide75.xml" /><Relationship Id="rId84" Type="http://schemas.openxmlformats.org/officeDocument/2006/relationships/presProps" Target="presProps.xml" /><Relationship Id="rId7" Type="http://schemas.openxmlformats.org/officeDocument/2006/relationships/slide" Target="slides/slide6.xml" /><Relationship Id="rId71" Type="http://schemas.openxmlformats.org/officeDocument/2006/relationships/slide" Target="slides/slide70.xml" /><Relationship Id="rId2" Type="http://schemas.openxmlformats.org/officeDocument/2006/relationships/slide" Target="slides/slide1.xml" /><Relationship Id="rId16" Type="http://schemas.openxmlformats.org/officeDocument/2006/relationships/slide" Target="slides/slide15.xml" /><Relationship Id="rId29" Type="http://schemas.openxmlformats.org/officeDocument/2006/relationships/slide" Target="slides/slide28.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66" Type="http://schemas.openxmlformats.org/officeDocument/2006/relationships/slide" Target="slides/slide65.xml" /><Relationship Id="rId74" Type="http://schemas.openxmlformats.org/officeDocument/2006/relationships/slide" Target="slides/slide73.xml" /><Relationship Id="rId79" Type="http://schemas.openxmlformats.org/officeDocument/2006/relationships/slide" Target="slides/slide78.xml" /><Relationship Id="rId87" Type="http://schemas.openxmlformats.org/officeDocument/2006/relationships/tableStyles" Target="tableStyles.xml" /><Relationship Id="rId5" Type="http://schemas.openxmlformats.org/officeDocument/2006/relationships/slide" Target="slides/slide4.xml" /><Relationship Id="rId61" Type="http://schemas.openxmlformats.org/officeDocument/2006/relationships/slide" Target="slides/slide60.xml" /><Relationship Id="rId82" Type="http://schemas.openxmlformats.org/officeDocument/2006/relationships/slide" Target="slides/slide81.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viewProps" Target="viewProps.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47D4E1-84CF-4249-8AAF-79697BDD4893}" type="datetimeFigureOut">
              <a:rPr lang="en-US" smtClean="0"/>
              <a:pPr/>
              <a:t>12/9/2020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7FFAFF-700B-415C-9753-6C2E07D1D5D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Image Placeholder 1"/>
          <p:cNvSpPr>
            <a:spLocks noGrp="1" noRot="1" noChangeAspect="1" noTextEdit="1"/>
          </p:cNvSpPr>
          <p:nvPr>
            <p:ph type="sldImg"/>
          </p:nvPr>
        </p:nvSpPr>
        <p:spPr bwMode="auto">
          <a:noFill/>
          <a:ln>
            <a:solidFill>
              <a:srgbClr val="000000"/>
            </a:solidFill>
            <a:miter lim="800000"/>
            <a:headEnd/>
            <a:tailEnd/>
          </a:ln>
        </p:spPr>
      </p:sp>
      <p:sp>
        <p:nvSpPr>
          <p:cNvPr id="1228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IN" altLang="en-US"/>
          </a:p>
        </p:txBody>
      </p:sp>
      <p:sp>
        <p:nvSpPr>
          <p:cNvPr id="122884" name="Slide Number Placeholder 3"/>
          <p:cNvSpPr>
            <a:spLocks noGrp="1"/>
          </p:cNvSpPr>
          <p:nvPr>
            <p:ph type="sldNum" sz="quarter" idx="5"/>
          </p:nvPr>
        </p:nvSpPr>
        <p:spPr bwMode="auto">
          <a:noFill/>
          <a:ln>
            <a:miter lim="800000"/>
            <a:headEnd/>
            <a:tailEnd/>
          </a:ln>
        </p:spPr>
        <p:txBody>
          <a:bodyPr/>
          <a:lstStyle/>
          <a:p>
            <a:fld id="{17529ADF-EA19-497A-9A03-B3254FF5FF40}" type="slidenum">
              <a:rPr lang="en-IN" altLang="en-US" smtClean="0"/>
              <a:pPr/>
              <a:t>1</a:t>
            </a:fld>
            <a:endParaRPr lang="en-IN" altLang="en-US"/>
          </a:p>
        </p:txBody>
      </p:sp>
      <p:sp>
        <p:nvSpPr>
          <p:cNvPr id="37893" name="Footer Placeholder 4"/>
          <p:cNvSpPr>
            <a:spLocks noGrp="1"/>
          </p:cNvSpPr>
          <p:nvPr>
            <p:ph type="ftr" sz="quarter" idx="4"/>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endParaRPr lang="en-I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9880F8F-CDFC-4E91-BC4F-8991C8B97361}" type="slidenum">
              <a:rPr lang="en-US"/>
              <a:pPr/>
              <a:t>44</a:t>
            </a:fld>
            <a:endParaRPr lang="en-US"/>
          </a:p>
        </p:txBody>
      </p:sp>
      <p:sp>
        <p:nvSpPr>
          <p:cNvPr id="91137" name="Rectangle 1"/>
          <p:cNvSpPr txBox="1">
            <a:spLocks noGrp="1" noRot="1" noChangeAspect="1" noChangeArrowheads="1"/>
          </p:cNvSpPr>
          <p:nvPr>
            <p:ph type="sldImg"/>
          </p:nvPr>
        </p:nvSpPr>
        <p:spPr bwMode="auto">
          <a:xfrm>
            <a:off x="1143000" y="693738"/>
            <a:ext cx="4570413" cy="3429000"/>
          </a:xfrm>
          <a:prstGeom prst="rect">
            <a:avLst/>
          </a:prstGeom>
          <a:solidFill>
            <a:srgbClr val="FFFFFF"/>
          </a:solidFill>
          <a:ln>
            <a:solidFill>
              <a:srgbClr val="000000"/>
            </a:solidFill>
            <a:miter lim="800000"/>
            <a:headEnd/>
            <a:tailEnd/>
          </a:ln>
        </p:spPr>
      </p:sp>
      <p:sp>
        <p:nvSpPr>
          <p:cNvPr id="91138" name="Rectangle 2"/>
          <p:cNvSpPr txBox="1">
            <a:spLocks noGrp="1" noChangeArrowheads="1"/>
          </p:cNvSpPr>
          <p:nvPr>
            <p:ph type="body" idx="1"/>
          </p:nvPr>
        </p:nvSpPr>
        <p:spPr bwMode="auto">
          <a:xfrm>
            <a:off x="686360" y="4342535"/>
            <a:ext cx="5486681" cy="4114511"/>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69D4A5B-7E53-4550-A5B3-4845361AFB35}" type="slidenum">
              <a:rPr lang="en-US"/>
              <a:pPr/>
              <a:t>46</a:t>
            </a:fld>
            <a:endParaRPr lang="en-US"/>
          </a:p>
        </p:txBody>
      </p:sp>
      <p:sp>
        <p:nvSpPr>
          <p:cNvPr id="92161" name="Rectangle 1"/>
          <p:cNvSpPr txBox="1">
            <a:spLocks noGrp="1" noRot="1" noChangeAspect="1" noChangeArrowheads="1"/>
          </p:cNvSpPr>
          <p:nvPr>
            <p:ph type="sldImg"/>
          </p:nvPr>
        </p:nvSpPr>
        <p:spPr bwMode="auto">
          <a:xfrm>
            <a:off x="1143000" y="693738"/>
            <a:ext cx="4570413" cy="3429000"/>
          </a:xfrm>
          <a:prstGeom prst="rect">
            <a:avLst/>
          </a:prstGeom>
          <a:solidFill>
            <a:srgbClr val="FFFFFF"/>
          </a:solidFill>
          <a:ln>
            <a:solidFill>
              <a:srgbClr val="000000"/>
            </a:solidFill>
            <a:miter lim="800000"/>
            <a:headEnd/>
            <a:tailEnd/>
          </a:ln>
        </p:spPr>
      </p:sp>
      <p:sp>
        <p:nvSpPr>
          <p:cNvPr id="92162" name="Rectangle 2"/>
          <p:cNvSpPr txBox="1">
            <a:spLocks noGrp="1" noChangeArrowheads="1"/>
          </p:cNvSpPr>
          <p:nvPr>
            <p:ph type="body" idx="1"/>
          </p:nvPr>
        </p:nvSpPr>
        <p:spPr bwMode="auto">
          <a:xfrm>
            <a:off x="686360" y="4342535"/>
            <a:ext cx="5486681" cy="4114511"/>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9F9D832-225C-49D4-9EE3-5ACCBF9A8658}" type="slidenum">
              <a:rPr lang="en-US"/>
              <a:pPr/>
              <a:t>48</a:t>
            </a:fld>
            <a:endParaRPr lang="en-US"/>
          </a:p>
        </p:txBody>
      </p:sp>
      <p:sp>
        <p:nvSpPr>
          <p:cNvPr id="93185" name="Rectangle 1"/>
          <p:cNvSpPr txBox="1">
            <a:spLocks noGrp="1" noRot="1" noChangeAspect="1" noChangeArrowheads="1"/>
          </p:cNvSpPr>
          <p:nvPr>
            <p:ph type="sldImg"/>
          </p:nvPr>
        </p:nvSpPr>
        <p:spPr bwMode="auto">
          <a:xfrm>
            <a:off x="1143000" y="693738"/>
            <a:ext cx="4570413" cy="3429000"/>
          </a:xfrm>
          <a:prstGeom prst="rect">
            <a:avLst/>
          </a:prstGeom>
          <a:solidFill>
            <a:srgbClr val="FFFFFF"/>
          </a:solidFill>
          <a:ln>
            <a:solidFill>
              <a:srgbClr val="000000"/>
            </a:solidFill>
            <a:miter lim="800000"/>
            <a:headEnd/>
            <a:tailEnd/>
          </a:ln>
        </p:spPr>
      </p:sp>
      <p:sp>
        <p:nvSpPr>
          <p:cNvPr id="93186" name="Rectangle 2"/>
          <p:cNvSpPr txBox="1">
            <a:spLocks noGrp="1" noChangeArrowheads="1"/>
          </p:cNvSpPr>
          <p:nvPr>
            <p:ph type="body" idx="1"/>
          </p:nvPr>
        </p:nvSpPr>
        <p:spPr bwMode="auto">
          <a:xfrm>
            <a:off x="686360" y="4342535"/>
            <a:ext cx="5486681" cy="4114511"/>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DCC59D0-1439-4F50-989B-82D08DB95CFC}" type="slidenum">
              <a:rPr lang="en-US"/>
              <a:pPr/>
              <a:t>51</a:t>
            </a:fld>
            <a:endParaRPr lang="en-US"/>
          </a:p>
        </p:txBody>
      </p:sp>
      <p:sp>
        <p:nvSpPr>
          <p:cNvPr id="94209" name="Rectangle 1"/>
          <p:cNvSpPr txBox="1">
            <a:spLocks noGrp="1" noRot="1" noChangeAspect="1" noChangeArrowheads="1"/>
          </p:cNvSpPr>
          <p:nvPr>
            <p:ph type="sldImg"/>
          </p:nvPr>
        </p:nvSpPr>
        <p:spPr bwMode="auto">
          <a:xfrm>
            <a:off x="1143000" y="693738"/>
            <a:ext cx="4570413" cy="3429000"/>
          </a:xfrm>
          <a:prstGeom prst="rect">
            <a:avLst/>
          </a:prstGeom>
          <a:solidFill>
            <a:srgbClr val="FFFFFF"/>
          </a:solidFill>
          <a:ln>
            <a:solidFill>
              <a:srgbClr val="000000"/>
            </a:solidFill>
            <a:miter lim="800000"/>
            <a:headEnd/>
            <a:tailEnd/>
          </a:ln>
        </p:spPr>
      </p:sp>
      <p:sp>
        <p:nvSpPr>
          <p:cNvPr id="94210" name="Rectangle 2"/>
          <p:cNvSpPr txBox="1">
            <a:spLocks noGrp="1" noChangeArrowheads="1"/>
          </p:cNvSpPr>
          <p:nvPr>
            <p:ph type="body" idx="1"/>
          </p:nvPr>
        </p:nvSpPr>
        <p:spPr bwMode="auto">
          <a:xfrm>
            <a:off x="686360" y="4342535"/>
            <a:ext cx="5486681" cy="4114511"/>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4313E49-02C3-4681-83B6-B734D146BC81}" type="slidenum">
              <a:rPr lang="en-US"/>
              <a:pPr/>
              <a:t>53</a:t>
            </a:fld>
            <a:endParaRPr lang="en-US"/>
          </a:p>
        </p:txBody>
      </p:sp>
      <p:sp>
        <p:nvSpPr>
          <p:cNvPr id="95233" name="Rectangle 1"/>
          <p:cNvSpPr txBox="1">
            <a:spLocks noGrp="1" noRot="1" noChangeAspect="1" noChangeArrowheads="1"/>
          </p:cNvSpPr>
          <p:nvPr>
            <p:ph type="sldImg"/>
          </p:nvPr>
        </p:nvSpPr>
        <p:spPr bwMode="auto">
          <a:xfrm>
            <a:off x="1143000" y="693738"/>
            <a:ext cx="4570413" cy="3429000"/>
          </a:xfrm>
          <a:prstGeom prst="rect">
            <a:avLst/>
          </a:prstGeom>
          <a:solidFill>
            <a:srgbClr val="FFFFFF"/>
          </a:solidFill>
          <a:ln>
            <a:solidFill>
              <a:srgbClr val="000000"/>
            </a:solidFill>
            <a:miter lim="800000"/>
            <a:headEnd/>
            <a:tailEnd/>
          </a:ln>
        </p:spPr>
      </p:sp>
      <p:sp>
        <p:nvSpPr>
          <p:cNvPr id="95234" name="Rectangle 2"/>
          <p:cNvSpPr txBox="1">
            <a:spLocks noGrp="1" noChangeArrowheads="1"/>
          </p:cNvSpPr>
          <p:nvPr>
            <p:ph type="body" idx="1"/>
          </p:nvPr>
        </p:nvSpPr>
        <p:spPr bwMode="auto">
          <a:xfrm>
            <a:off x="686360" y="4342535"/>
            <a:ext cx="5486681" cy="4114511"/>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A2062E0-BC8B-4903-8B92-7BCF7F08462A}" type="slidenum">
              <a:rPr lang="en-US"/>
              <a:pPr/>
              <a:t>14</a:t>
            </a:fld>
            <a:endParaRPr lang="en-US"/>
          </a:p>
        </p:txBody>
      </p:sp>
      <p:sp>
        <p:nvSpPr>
          <p:cNvPr id="82945" name="Rectangle 1"/>
          <p:cNvSpPr txBox="1">
            <a:spLocks noGrp="1" noRot="1" noChangeAspect="1" noChangeArrowheads="1"/>
          </p:cNvSpPr>
          <p:nvPr>
            <p:ph type="sldImg"/>
          </p:nvPr>
        </p:nvSpPr>
        <p:spPr bwMode="auto">
          <a:xfrm>
            <a:off x="1143000" y="693738"/>
            <a:ext cx="4570413" cy="3429000"/>
          </a:xfrm>
          <a:prstGeom prst="rect">
            <a:avLst/>
          </a:prstGeom>
          <a:solidFill>
            <a:srgbClr val="FFFFFF"/>
          </a:solidFill>
          <a:ln>
            <a:solidFill>
              <a:srgbClr val="000000"/>
            </a:solidFill>
            <a:miter lim="800000"/>
            <a:headEnd/>
            <a:tailEnd/>
          </a:ln>
        </p:spPr>
      </p:sp>
      <p:sp>
        <p:nvSpPr>
          <p:cNvPr id="82946" name="Rectangle 2"/>
          <p:cNvSpPr txBox="1">
            <a:spLocks noGrp="1" noChangeArrowheads="1"/>
          </p:cNvSpPr>
          <p:nvPr>
            <p:ph type="body" idx="1"/>
          </p:nvPr>
        </p:nvSpPr>
        <p:spPr bwMode="auto">
          <a:xfrm>
            <a:off x="686360" y="4342535"/>
            <a:ext cx="5486681" cy="4114511"/>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2308D98-86F8-43FF-A9F2-D50E92ADBD0C}" type="slidenum">
              <a:rPr lang="en-US"/>
              <a:pPr/>
              <a:t>18</a:t>
            </a:fld>
            <a:endParaRPr lang="en-US"/>
          </a:p>
        </p:txBody>
      </p:sp>
      <p:sp>
        <p:nvSpPr>
          <p:cNvPr id="83969" name="Rectangle 1"/>
          <p:cNvSpPr txBox="1">
            <a:spLocks noGrp="1" noRot="1" noChangeAspect="1" noChangeArrowheads="1"/>
          </p:cNvSpPr>
          <p:nvPr>
            <p:ph type="sldImg"/>
          </p:nvPr>
        </p:nvSpPr>
        <p:spPr bwMode="auto">
          <a:xfrm>
            <a:off x="1143000" y="693738"/>
            <a:ext cx="4570413" cy="3429000"/>
          </a:xfrm>
          <a:prstGeom prst="rect">
            <a:avLst/>
          </a:prstGeom>
          <a:solidFill>
            <a:srgbClr val="FFFFFF"/>
          </a:solidFill>
          <a:ln>
            <a:solidFill>
              <a:srgbClr val="000000"/>
            </a:solidFill>
            <a:miter lim="800000"/>
            <a:headEnd/>
            <a:tailEnd/>
          </a:ln>
        </p:spPr>
      </p:sp>
      <p:sp>
        <p:nvSpPr>
          <p:cNvPr id="83970" name="Rectangle 2"/>
          <p:cNvSpPr txBox="1">
            <a:spLocks noGrp="1" noChangeArrowheads="1"/>
          </p:cNvSpPr>
          <p:nvPr>
            <p:ph type="body" idx="1"/>
          </p:nvPr>
        </p:nvSpPr>
        <p:spPr bwMode="auto">
          <a:xfrm>
            <a:off x="686360" y="4342535"/>
            <a:ext cx="5486681" cy="4114511"/>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FCA6B04-B7FA-4EBC-80CF-634253EC843B}" type="slidenum">
              <a:rPr lang="en-US"/>
              <a:pPr/>
              <a:t>20</a:t>
            </a:fld>
            <a:endParaRPr lang="en-US"/>
          </a:p>
        </p:txBody>
      </p:sp>
      <p:sp>
        <p:nvSpPr>
          <p:cNvPr id="84993" name="Rectangle 1"/>
          <p:cNvSpPr txBox="1">
            <a:spLocks noGrp="1" noRot="1" noChangeAspect="1" noChangeArrowheads="1"/>
          </p:cNvSpPr>
          <p:nvPr>
            <p:ph type="sldImg"/>
          </p:nvPr>
        </p:nvSpPr>
        <p:spPr bwMode="auto">
          <a:xfrm>
            <a:off x="1143000" y="693738"/>
            <a:ext cx="4570413" cy="3429000"/>
          </a:xfrm>
          <a:prstGeom prst="rect">
            <a:avLst/>
          </a:prstGeom>
          <a:solidFill>
            <a:srgbClr val="FFFFFF"/>
          </a:solidFill>
          <a:ln>
            <a:solidFill>
              <a:srgbClr val="000000"/>
            </a:solidFill>
            <a:miter lim="800000"/>
            <a:headEnd/>
            <a:tailEnd/>
          </a:ln>
        </p:spPr>
      </p:sp>
      <p:sp>
        <p:nvSpPr>
          <p:cNvPr id="84994" name="Rectangle 2"/>
          <p:cNvSpPr txBox="1">
            <a:spLocks noGrp="1" noChangeArrowheads="1"/>
          </p:cNvSpPr>
          <p:nvPr>
            <p:ph type="body" idx="1"/>
          </p:nvPr>
        </p:nvSpPr>
        <p:spPr bwMode="auto">
          <a:xfrm>
            <a:off x="686360" y="4342535"/>
            <a:ext cx="5486681" cy="4114511"/>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EF5186C-01AD-443A-B7A9-ABCFC9DCD10A}" type="slidenum">
              <a:rPr lang="en-US"/>
              <a:pPr/>
              <a:t>22</a:t>
            </a:fld>
            <a:endParaRPr lang="en-US"/>
          </a:p>
        </p:txBody>
      </p:sp>
      <p:sp>
        <p:nvSpPr>
          <p:cNvPr id="86017" name="Rectangle 1"/>
          <p:cNvSpPr txBox="1">
            <a:spLocks noGrp="1" noRot="1" noChangeAspect="1" noChangeArrowheads="1"/>
          </p:cNvSpPr>
          <p:nvPr>
            <p:ph type="sldImg"/>
          </p:nvPr>
        </p:nvSpPr>
        <p:spPr bwMode="auto">
          <a:xfrm>
            <a:off x="1143000" y="693738"/>
            <a:ext cx="4570413" cy="3429000"/>
          </a:xfrm>
          <a:prstGeom prst="rect">
            <a:avLst/>
          </a:prstGeom>
          <a:solidFill>
            <a:srgbClr val="FFFFFF"/>
          </a:solidFill>
          <a:ln>
            <a:solidFill>
              <a:srgbClr val="000000"/>
            </a:solidFill>
            <a:miter lim="800000"/>
            <a:headEnd/>
            <a:tailEnd/>
          </a:ln>
        </p:spPr>
      </p:sp>
      <p:sp>
        <p:nvSpPr>
          <p:cNvPr id="86018" name="Rectangle 2"/>
          <p:cNvSpPr txBox="1">
            <a:spLocks noGrp="1" noChangeArrowheads="1"/>
          </p:cNvSpPr>
          <p:nvPr>
            <p:ph type="body" idx="1"/>
          </p:nvPr>
        </p:nvSpPr>
        <p:spPr bwMode="auto">
          <a:xfrm>
            <a:off x="686360" y="4342535"/>
            <a:ext cx="5486681" cy="4114511"/>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A7D2D99-045F-41D4-BFE3-716657519A39}" type="slidenum">
              <a:rPr lang="en-US"/>
              <a:pPr/>
              <a:t>26</a:t>
            </a:fld>
            <a:endParaRPr lang="en-US"/>
          </a:p>
        </p:txBody>
      </p:sp>
      <p:sp>
        <p:nvSpPr>
          <p:cNvPr id="87041" name="Rectangle 1"/>
          <p:cNvSpPr txBox="1">
            <a:spLocks noGrp="1" noRot="1" noChangeAspect="1" noChangeArrowheads="1"/>
          </p:cNvSpPr>
          <p:nvPr>
            <p:ph type="sldImg"/>
          </p:nvPr>
        </p:nvSpPr>
        <p:spPr bwMode="auto">
          <a:xfrm>
            <a:off x="1143000" y="693738"/>
            <a:ext cx="4570413" cy="3429000"/>
          </a:xfrm>
          <a:prstGeom prst="rect">
            <a:avLst/>
          </a:prstGeom>
          <a:solidFill>
            <a:srgbClr val="FFFFFF"/>
          </a:solidFill>
          <a:ln>
            <a:solidFill>
              <a:srgbClr val="000000"/>
            </a:solidFill>
            <a:miter lim="800000"/>
            <a:headEnd/>
            <a:tailEnd/>
          </a:ln>
        </p:spPr>
      </p:sp>
      <p:sp>
        <p:nvSpPr>
          <p:cNvPr id="87042" name="Rectangle 2"/>
          <p:cNvSpPr txBox="1">
            <a:spLocks noGrp="1" noChangeArrowheads="1"/>
          </p:cNvSpPr>
          <p:nvPr>
            <p:ph type="body" idx="1"/>
          </p:nvPr>
        </p:nvSpPr>
        <p:spPr bwMode="auto">
          <a:xfrm>
            <a:off x="686360" y="4342535"/>
            <a:ext cx="5486681" cy="4114511"/>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DBA5279-8E73-4F09-AB54-A6C326E3AD0A}" type="slidenum">
              <a:rPr lang="en-US"/>
              <a:pPr/>
              <a:t>33</a:t>
            </a:fld>
            <a:endParaRPr lang="en-US"/>
          </a:p>
        </p:txBody>
      </p:sp>
      <p:sp>
        <p:nvSpPr>
          <p:cNvPr id="88065" name="Rectangle 1"/>
          <p:cNvSpPr txBox="1">
            <a:spLocks noGrp="1" noRot="1" noChangeAspect="1" noChangeArrowheads="1"/>
          </p:cNvSpPr>
          <p:nvPr>
            <p:ph type="sldImg"/>
          </p:nvPr>
        </p:nvSpPr>
        <p:spPr bwMode="auto">
          <a:xfrm>
            <a:off x="1143000" y="693738"/>
            <a:ext cx="4570413" cy="3429000"/>
          </a:xfrm>
          <a:prstGeom prst="rect">
            <a:avLst/>
          </a:prstGeom>
          <a:solidFill>
            <a:srgbClr val="FFFFFF"/>
          </a:solidFill>
          <a:ln>
            <a:solidFill>
              <a:srgbClr val="000000"/>
            </a:solidFill>
            <a:miter lim="800000"/>
            <a:headEnd/>
            <a:tailEnd/>
          </a:ln>
        </p:spPr>
      </p:sp>
      <p:sp>
        <p:nvSpPr>
          <p:cNvPr id="88066" name="Rectangle 2"/>
          <p:cNvSpPr txBox="1">
            <a:spLocks noGrp="1" noChangeArrowheads="1"/>
          </p:cNvSpPr>
          <p:nvPr>
            <p:ph type="body" idx="1"/>
          </p:nvPr>
        </p:nvSpPr>
        <p:spPr bwMode="auto">
          <a:xfrm>
            <a:off x="686360" y="4342535"/>
            <a:ext cx="5486681" cy="4114511"/>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6673293-8786-4A0E-BCF3-E1FB7BB034AD}" type="slidenum">
              <a:rPr lang="en-US"/>
              <a:pPr/>
              <a:t>36</a:t>
            </a:fld>
            <a:endParaRPr lang="en-US"/>
          </a:p>
        </p:txBody>
      </p:sp>
      <p:sp>
        <p:nvSpPr>
          <p:cNvPr id="89089" name="Rectangle 1"/>
          <p:cNvSpPr txBox="1">
            <a:spLocks noGrp="1" noRot="1" noChangeAspect="1" noChangeArrowheads="1"/>
          </p:cNvSpPr>
          <p:nvPr>
            <p:ph type="sldImg"/>
          </p:nvPr>
        </p:nvSpPr>
        <p:spPr bwMode="auto">
          <a:xfrm>
            <a:off x="1143000" y="693738"/>
            <a:ext cx="4570413" cy="3429000"/>
          </a:xfrm>
          <a:prstGeom prst="rect">
            <a:avLst/>
          </a:prstGeom>
          <a:solidFill>
            <a:srgbClr val="FFFFFF"/>
          </a:solidFill>
          <a:ln>
            <a:solidFill>
              <a:srgbClr val="000000"/>
            </a:solidFill>
            <a:miter lim="800000"/>
            <a:headEnd/>
            <a:tailEnd/>
          </a:ln>
        </p:spPr>
      </p:sp>
      <p:sp>
        <p:nvSpPr>
          <p:cNvPr id="89090" name="Rectangle 2"/>
          <p:cNvSpPr txBox="1">
            <a:spLocks noGrp="1" noChangeArrowheads="1"/>
          </p:cNvSpPr>
          <p:nvPr>
            <p:ph type="body" idx="1"/>
          </p:nvPr>
        </p:nvSpPr>
        <p:spPr bwMode="auto">
          <a:xfrm>
            <a:off x="686360" y="4342535"/>
            <a:ext cx="5486681" cy="4114511"/>
          </a:xfrm>
          <a:prstGeom prst="rect">
            <a:avLst/>
          </a:prstGeom>
          <a:noFill/>
          <a:ln cap="flat">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AA6F417-B6CA-40B8-8F55-3456A55AD9E4}" type="slidenum">
              <a:rPr lang="en-US"/>
              <a:pPr/>
              <a:t>40</a:t>
            </a:fld>
            <a:endParaRPr lang="en-US"/>
          </a:p>
        </p:txBody>
      </p:sp>
      <p:sp>
        <p:nvSpPr>
          <p:cNvPr id="90113" name="Rectangle 1"/>
          <p:cNvSpPr txBox="1">
            <a:spLocks noGrp="1" noRot="1" noChangeAspect="1" noChangeArrowheads="1"/>
          </p:cNvSpPr>
          <p:nvPr>
            <p:ph type="sldImg"/>
          </p:nvPr>
        </p:nvSpPr>
        <p:spPr bwMode="auto">
          <a:xfrm>
            <a:off x="1143000" y="693738"/>
            <a:ext cx="4570413" cy="3429000"/>
          </a:xfrm>
          <a:prstGeom prst="rect">
            <a:avLst/>
          </a:prstGeom>
          <a:solidFill>
            <a:srgbClr val="FFFFFF"/>
          </a:solidFill>
          <a:ln>
            <a:solidFill>
              <a:srgbClr val="000000"/>
            </a:solidFill>
            <a:miter lim="800000"/>
            <a:headEnd/>
            <a:tailEnd/>
          </a:ln>
        </p:spPr>
      </p:sp>
      <p:sp>
        <p:nvSpPr>
          <p:cNvPr id="90114" name="Rectangle 2"/>
          <p:cNvSpPr txBox="1">
            <a:spLocks noGrp="1" noChangeArrowheads="1"/>
          </p:cNvSpPr>
          <p:nvPr>
            <p:ph type="body" idx="1"/>
          </p:nvPr>
        </p:nvSpPr>
        <p:spPr bwMode="auto">
          <a:xfrm>
            <a:off x="686360" y="4342535"/>
            <a:ext cx="5486681" cy="4114511"/>
          </a:xfrm>
          <a:prstGeom prst="rect">
            <a:avLst/>
          </a:prstGeom>
          <a:noFill/>
          <a:ln cap="flat">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A5E3796D-A7F6-4CBF-A7DA-1FC054169B41}" type="datetimeFigureOut">
              <a:rPr lang="en-US" smtClean="0"/>
              <a:pPr/>
              <a:t>12/9/2020</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7972C425-E83F-4B67-94EA-79E2E916A969}"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5E3796D-A7F6-4CBF-A7DA-1FC054169B41}"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2C425-E83F-4B67-94EA-79E2E916A96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5E3796D-A7F6-4CBF-A7DA-1FC054169B41}"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2C425-E83F-4B67-94EA-79E2E916A96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5E3796D-A7F6-4CBF-A7DA-1FC054169B41}"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2C425-E83F-4B67-94EA-79E2E916A96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5E3796D-A7F6-4CBF-A7DA-1FC054169B41}" type="datetimeFigureOut">
              <a:rPr lang="en-US" smtClean="0"/>
              <a:pPr/>
              <a:t>12/9/2020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72C425-E83F-4B67-94EA-79E2E916A969}"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5E3796D-A7F6-4CBF-A7DA-1FC054169B41}"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72C425-E83F-4B67-94EA-79E2E916A96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5E3796D-A7F6-4CBF-A7DA-1FC054169B41}" type="datetimeFigureOut">
              <a:rPr lang="en-US" smtClean="0"/>
              <a:pPr/>
              <a:t>12/9/2020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72C425-E83F-4B67-94EA-79E2E916A96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A5E3796D-A7F6-4CBF-A7DA-1FC054169B41}" type="datetimeFigureOut">
              <a:rPr lang="en-US" smtClean="0"/>
              <a:pPr/>
              <a:t>12/9/2020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72C425-E83F-4B67-94EA-79E2E916A96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A5E3796D-A7F6-4CBF-A7DA-1FC054169B41}" type="datetimeFigureOut">
              <a:rPr lang="en-US" smtClean="0"/>
              <a:pPr/>
              <a:t>12/9/2020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972C425-E83F-4B67-94EA-79E2E916A969}"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5E3796D-A7F6-4CBF-A7DA-1FC054169B41}"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72C425-E83F-4B67-94EA-79E2E916A96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A5E3796D-A7F6-4CBF-A7DA-1FC054169B41}" type="datetimeFigureOut">
              <a:rPr lang="en-US" smtClean="0"/>
              <a:pPr/>
              <a:t>12/9/2020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72C425-E83F-4B67-94EA-79E2E916A969}"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A5E3796D-A7F6-4CBF-A7DA-1FC054169B41}" type="datetimeFigureOut">
              <a:rPr lang="en-US" smtClean="0"/>
              <a:pPr/>
              <a:t>12/9/2020</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7972C425-E83F-4B67-94EA-79E2E916A969}"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8" Type="http://schemas.openxmlformats.org/officeDocument/2006/relationships/hyperlink" Target="https://www.javatpoint.com/c-strupr" TargetMode="External" /><Relationship Id="rId3" Type="http://schemas.openxmlformats.org/officeDocument/2006/relationships/hyperlink" Target="https://www.javatpoint.com/c-strcpy" TargetMode="External" /><Relationship Id="rId7" Type="http://schemas.openxmlformats.org/officeDocument/2006/relationships/hyperlink" Target="https://www.javatpoint.com/c-strlwr" TargetMode="External" /><Relationship Id="rId2" Type="http://schemas.openxmlformats.org/officeDocument/2006/relationships/hyperlink" Target="https://www.javatpoint.com/c-strlen" TargetMode="External" /><Relationship Id="rId1" Type="http://schemas.openxmlformats.org/officeDocument/2006/relationships/slideLayout" Target="../slideLayouts/slideLayout7.xml" /><Relationship Id="rId6" Type="http://schemas.openxmlformats.org/officeDocument/2006/relationships/hyperlink" Target="https://www.javatpoint.com/c-strrev" TargetMode="External" /><Relationship Id="rId5" Type="http://schemas.openxmlformats.org/officeDocument/2006/relationships/hyperlink" Target="https://www.javatpoint.com/c-strcmp" TargetMode="External" /><Relationship Id="rId4" Type="http://schemas.openxmlformats.org/officeDocument/2006/relationships/hyperlink" Target="https://www.javatpoint.com/c-strcat" TargetMode="External" /></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2.xml" /><Relationship Id="rId4" Type="http://schemas.openxmlformats.org/officeDocument/2006/relationships/image" Target="../media/image11.png" /></Relationships>
</file>

<file path=ppt/slides/_rels/slide58.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2.xml" /><Relationship Id="rId4" Type="http://schemas.openxmlformats.org/officeDocument/2006/relationships/image" Target="../media/image14.png" /></Relationships>
</file>

<file path=ppt/slides/_rels/slide59.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image" Target="../media/image27.png" /><Relationship Id="rId1" Type="http://schemas.openxmlformats.org/officeDocument/2006/relationships/slideLayout" Target="../slideLayouts/slideLayout2.xml" /><Relationship Id="rId5" Type="http://schemas.openxmlformats.org/officeDocument/2006/relationships/image" Target="../media/image30.png" /><Relationship Id="rId4" Type="http://schemas.openxmlformats.org/officeDocument/2006/relationships/image" Target="../media/image29.png" /></Relationships>
</file>

<file path=ppt/slides/_rels/slide7.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3" Type="http://schemas.openxmlformats.org/officeDocument/2006/relationships/image" Target="../media/image32.png" /><Relationship Id="rId2" Type="http://schemas.openxmlformats.org/officeDocument/2006/relationships/image" Target="../media/image31.png" /><Relationship Id="rId1" Type="http://schemas.openxmlformats.org/officeDocument/2006/relationships/slideLayout" Target="../slideLayouts/slideLayout2.xml" /><Relationship Id="rId5" Type="http://schemas.openxmlformats.org/officeDocument/2006/relationships/image" Target="../media/image34.png" /><Relationship Id="rId4" Type="http://schemas.openxmlformats.org/officeDocument/2006/relationships/image" Target="../media/image33.png" /></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Relationship Id="rId2" Type="http://schemas.openxmlformats.org/officeDocument/2006/relationships/image" Target="../media/image35.png"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Relationship Id="rId3" Type="http://schemas.openxmlformats.org/officeDocument/2006/relationships/image" Target="../media/image37.png" /><Relationship Id="rId2" Type="http://schemas.openxmlformats.org/officeDocument/2006/relationships/image" Target="../media/image36.png"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Relationship Id="rId3" Type="http://schemas.openxmlformats.org/officeDocument/2006/relationships/image" Target="../media/image39.png" /><Relationship Id="rId2" Type="http://schemas.openxmlformats.org/officeDocument/2006/relationships/image" Target="../media/image38.png"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Relationship Id="rId3" Type="http://schemas.openxmlformats.org/officeDocument/2006/relationships/image" Target="../media/image41.png" /><Relationship Id="rId2" Type="http://schemas.openxmlformats.org/officeDocument/2006/relationships/image" Target="../media/image40.png"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2" Type="http://schemas.openxmlformats.org/officeDocument/2006/relationships/image" Target="../media/image42.png"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image" Target="../media/image4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3" Type="http://schemas.openxmlformats.org/officeDocument/2006/relationships/image" Target="../media/image45.png" /><Relationship Id="rId2" Type="http://schemas.openxmlformats.org/officeDocument/2006/relationships/image" Target="../media/image44.png" /><Relationship Id="rId1" Type="http://schemas.openxmlformats.org/officeDocument/2006/relationships/slideLayout" Target="../slideLayouts/slideLayout2.xml" /><Relationship Id="rId5" Type="http://schemas.openxmlformats.org/officeDocument/2006/relationships/image" Target="../media/image47.png" /><Relationship Id="rId4" Type="http://schemas.openxmlformats.org/officeDocument/2006/relationships/image" Target="../media/image46.png" /></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8" name="Slide Number Placeholder 6"/>
          <p:cNvSpPr>
            <a:spLocks noGrp="1"/>
          </p:cNvSpPr>
          <p:nvPr>
            <p:ph type="sldNum" sz="quarter" idx="12"/>
          </p:nvPr>
        </p:nvSpPr>
        <p:spPr bwMode="auto">
          <a:noFill/>
          <a:ln>
            <a:miter lim="800000"/>
            <a:headEnd/>
            <a:tailEnd/>
          </a:ln>
        </p:spPr>
        <p:txBody>
          <a:bodyPr/>
          <a:lstStyle/>
          <a:p>
            <a:fld id="{D5C99ADA-FB77-4482-8834-0A437D6F3668}" type="slidenum">
              <a:rPr lang="en-IN" altLang="en-US" sz="1300">
                <a:solidFill>
                  <a:srgbClr val="00B0F0"/>
                </a:solidFill>
                <a:latin typeface="Cambria" pitchFamily="18" charset="0"/>
              </a:rPr>
              <a:pPr/>
              <a:t>1</a:t>
            </a:fld>
            <a:endParaRPr lang="en-IN" altLang="en-US" sz="1300" dirty="0">
              <a:solidFill>
                <a:srgbClr val="00B0F0"/>
              </a:solidFill>
              <a:latin typeface="Cambria" pitchFamily="18" charset="0"/>
            </a:endParaRPr>
          </a:p>
        </p:txBody>
      </p:sp>
      <p:sp>
        <p:nvSpPr>
          <p:cNvPr id="2" name="Title 1"/>
          <p:cNvSpPr>
            <a:spLocks noGrp="1"/>
          </p:cNvSpPr>
          <p:nvPr>
            <p:ph type="ctrTitle" idx="4294967295"/>
          </p:nvPr>
        </p:nvSpPr>
        <p:spPr>
          <a:xfrm>
            <a:off x="1736725" y="1341438"/>
            <a:ext cx="7407275" cy="1470025"/>
          </a:xfrm>
        </p:spPr>
        <p:txBody>
          <a:bodyPr>
            <a:normAutofit fontScale="90000"/>
          </a:bodyPr>
          <a:lstStyle/>
          <a:p>
            <a:pPr>
              <a:defRPr/>
            </a:pPr>
            <a:r>
              <a:rPr lang="en-US" sz="3600" b="1" dirty="0"/>
              <a:t>SCSA1104 </a:t>
            </a:r>
            <a:r>
              <a:rPr lang="en-US" sz="3700" b="1" dirty="0">
                <a:latin typeface="Arial" pitchFamily="34" charset="0"/>
                <a:cs typeface="Arial" pitchFamily="34" charset="0"/>
              </a:rPr>
              <a:t>- </a:t>
            </a:r>
            <a:r>
              <a:rPr lang="en-US" sz="3600" b="1" dirty="0"/>
              <a:t>Problem Solving using Programming with C and C++</a:t>
            </a:r>
            <a:endParaRPr lang="en-IN" sz="3700" b="1" dirty="0">
              <a:solidFill>
                <a:srgbClr val="3519DD"/>
              </a:solidFill>
              <a:latin typeface="Arial" pitchFamily="34" charset="0"/>
              <a:cs typeface="Arial" pitchFamily="34" charset="0"/>
            </a:endParaRPr>
          </a:p>
        </p:txBody>
      </p:sp>
      <p:sp>
        <p:nvSpPr>
          <p:cNvPr id="3" name="Subtitle 2"/>
          <p:cNvSpPr>
            <a:spLocks noGrp="1"/>
          </p:cNvSpPr>
          <p:nvPr>
            <p:ph type="subTitle" idx="4294967295"/>
          </p:nvPr>
        </p:nvSpPr>
        <p:spPr>
          <a:xfrm>
            <a:off x="1600200" y="3124200"/>
            <a:ext cx="6400800" cy="2663825"/>
          </a:xfrm>
        </p:spPr>
        <p:txBody>
          <a:bodyPr>
            <a:normAutofit/>
          </a:bodyPr>
          <a:lstStyle/>
          <a:p>
            <a:pPr marL="340084" indent="-263565" algn="ctr">
              <a:buNone/>
              <a:defRPr/>
            </a:pPr>
            <a:r>
              <a:rPr lang="en-IN" b="1" dirty="0">
                <a:solidFill>
                  <a:schemeClr val="accent3">
                    <a:lumMod val="75000"/>
                  </a:schemeClr>
                </a:solidFill>
                <a:latin typeface="Cambria" pitchFamily="18" charset="0"/>
              </a:rPr>
              <a:t>UNIT III</a:t>
            </a:r>
            <a:endParaRPr lang="en-IN" b="1" dirty="0">
              <a:solidFill>
                <a:srgbClr val="3519DD"/>
              </a:solidFill>
              <a:latin typeface="Cambria" pitchFamily="18" charset="0"/>
            </a:endParaRPr>
          </a:p>
          <a:p>
            <a:pPr marL="340084" indent="-263565" algn="ctr">
              <a:buNone/>
              <a:defRPr/>
            </a:pPr>
            <a:endParaRPr lang="en-IN" b="1" dirty="0">
              <a:solidFill>
                <a:srgbClr val="3519DD"/>
              </a:solidFill>
              <a:latin typeface="Cambria" pitchFamily="18" charset="0"/>
            </a:endParaRPr>
          </a:p>
          <a:p>
            <a:pPr marL="340084" indent="-263565" algn="ctr">
              <a:buNone/>
              <a:defRPr/>
            </a:pPr>
            <a:endParaRPr lang="en-US" b="1" dirty="0">
              <a:solidFill>
                <a:srgbClr val="3519DD"/>
              </a:solidFill>
              <a:latin typeface="Cambria" pitchFamily="18" charset="0"/>
            </a:endParaRPr>
          </a:p>
        </p:txBody>
      </p:sp>
      <p:sp>
        <p:nvSpPr>
          <p:cNvPr id="8196" name="AutoShape 2" descr="image.png"/>
          <p:cNvSpPr>
            <a:spLocks noChangeAspect="1" noChangeArrowheads="1"/>
          </p:cNvSpPr>
          <p:nvPr/>
        </p:nvSpPr>
        <p:spPr bwMode="auto">
          <a:xfrm>
            <a:off x="155181" y="-145143"/>
            <a:ext cx="304558" cy="305405"/>
          </a:xfrm>
          <a:prstGeom prst="rect">
            <a:avLst/>
          </a:prstGeom>
          <a:noFill/>
          <a:ln w="9525">
            <a:noFill/>
            <a:miter lim="800000"/>
            <a:headEnd/>
            <a:tailEnd/>
          </a:ln>
        </p:spPr>
        <p:txBody>
          <a:bodyPr lIns="85021" tIns="42510" rIns="85021" bIns="42510"/>
          <a:lstStyle/>
          <a:p>
            <a:pPr eaLnBrk="1" hangingPunct="1"/>
            <a:endParaRPr lang="en-IN" altLang="en-US">
              <a:latin typeface="Gill Sans MT" pitchFamily="34" charset="0"/>
            </a:endParaRPr>
          </a:p>
        </p:txBody>
      </p:sp>
      <p:pic>
        <p:nvPicPr>
          <p:cNvPr id="8197" name="Picture 3" descr="C:\Users\hp\Desktop\sist online class.png"/>
          <p:cNvPicPr>
            <a:picLocks noChangeAspect="1" noChangeArrowheads="1"/>
          </p:cNvPicPr>
          <p:nvPr/>
        </p:nvPicPr>
        <p:blipFill>
          <a:blip r:embed="rId3"/>
          <a:srcRect/>
          <a:stretch>
            <a:fillRect/>
          </a:stretch>
        </p:blipFill>
        <p:spPr bwMode="auto">
          <a:xfrm>
            <a:off x="0" y="0"/>
            <a:ext cx="9144000" cy="1085548"/>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644650" y="457200"/>
            <a:ext cx="7194550" cy="5791200"/>
          </a:xfrm>
        </p:spPr>
        <p:txBody>
          <a:bodyPr>
            <a:normAutofit fontScale="92500" lnSpcReduction="10000"/>
          </a:bodyPr>
          <a:lstStyle/>
          <a:p>
            <a:pPr>
              <a:buNone/>
            </a:pPr>
            <a:r>
              <a:rPr lang="en-US" b="1" dirty="0"/>
              <a:t>Initialization of Array</a:t>
            </a:r>
          </a:p>
          <a:p>
            <a:pPr>
              <a:buNone/>
            </a:pPr>
            <a:r>
              <a:rPr lang="en-US" b="1" dirty="0"/>
              <a:t> </a:t>
            </a:r>
            <a:r>
              <a:rPr lang="en-US" dirty="0"/>
              <a:t>Initialization means assigning initial variable to an array.</a:t>
            </a:r>
          </a:p>
          <a:p>
            <a:pPr>
              <a:buNone/>
            </a:pPr>
            <a:r>
              <a:rPr lang="en-US" dirty="0" err="1"/>
              <a:t>int</a:t>
            </a:r>
            <a:r>
              <a:rPr lang="en-US" dirty="0"/>
              <a:t> a[5] = { 1,2,3,4,5}   </a:t>
            </a:r>
          </a:p>
          <a:p>
            <a:pPr>
              <a:buNone/>
            </a:pPr>
            <a:r>
              <a:rPr lang="en-US" dirty="0"/>
              <a:t>             (or)</a:t>
            </a:r>
          </a:p>
          <a:p>
            <a:pPr>
              <a:buNone/>
            </a:pPr>
            <a:r>
              <a:rPr lang="en-US" dirty="0"/>
              <a:t>   a[0]=1;//initialization of array </a:t>
            </a:r>
          </a:p>
          <a:p>
            <a:pPr>
              <a:buNone/>
            </a:pPr>
            <a:r>
              <a:rPr lang="en-US" dirty="0"/>
              <a:t>   a[1]=2;</a:t>
            </a:r>
          </a:p>
          <a:p>
            <a:pPr>
              <a:buNone/>
            </a:pPr>
            <a:r>
              <a:rPr lang="en-US" dirty="0"/>
              <a:t>   a[2]=3; </a:t>
            </a:r>
          </a:p>
          <a:p>
            <a:pPr>
              <a:buNone/>
            </a:pPr>
            <a:r>
              <a:rPr lang="en-US" dirty="0"/>
              <a:t>   a[3]=4; </a:t>
            </a:r>
          </a:p>
          <a:p>
            <a:pPr>
              <a:buNone/>
            </a:pPr>
            <a:r>
              <a:rPr lang="en-US" dirty="0"/>
              <a:t>   a[4]=5;</a:t>
            </a:r>
          </a:p>
          <a:p>
            <a:pPr>
              <a:buNone/>
            </a:pPr>
            <a:r>
              <a:rPr lang="en-US" dirty="0"/>
              <a:t> </a:t>
            </a:r>
          </a:p>
          <a:p>
            <a:r>
              <a:rPr lang="en-US" dirty="0"/>
              <a:t>where a is the name of the array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2.png"/>
          <p:cNvPicPr/>
          <p:nvPr/>
        </p:nvPicPr>
        <p:blipFill>
          <a:blip r:embed="rId2" cstate="print"/>
          <a:stretch>
            <a:fillRect/>
          </a:stretch>
        </p:blipFill>
        <p:spPr>
          <a:xfrm>
            <a:off x="1981201" y="1524001"/>
            <a:ext cx="5638800" cy="247351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1066800" y="685800"/>
            <a:ext cx="7162800" cy="5597668"/>
          </a:xfrm>
          <a:prstGeom prst="rect">
            <a:avLst/>
          </a:prstGeom>
          <a:noFill/>
          <a:ln w="9525">
            <a:noFill/>
            <a:miter lim="800000"/>
            <a:headEnd/>
            <a:tailEnd/>
          </a:ln>
          <a:effectLst/>
        </p:spPr>
        <p:txBody>
          <a:bodyPr vert="horz" wrap="square" lIns="926808" tIns="57132"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Arial" pitchFamily="34" charset="0"/>
                <a:ea typeface="Times New Roman" pitchFamily="18" charset="0"/>
                <a:cs typeface="Arial" pitchFamily="34" charset="0"/>
              </a:rPr>
              <a:t>Example Program for Array </a:t>
            </a:r>
            <a:r>
              <a:rPr kumimoji="0" lang="en-US" sz="2000" b="1" i="0" u="none" strike="noStrike" cap="none" normalizeH="0" baseline="0" dirty="0" err="1">
                <a:ln>
                  <a:noFill/>
                </a:ln>
                <a:solidFill>
                  <a:schemeClr val="tx1"/>
                </a:solidFill>
                <a:effectLst/>
                <a:latin typeface="Arial" pitchFamily="34" charset="0"/>
                <a:ea typeface="Times New Roman" pitchFamily="18" charset="0"/>
                <a:cs typeface="Arial" pitchFamily="34" charset="0"/>
              </a:rPr>
              <a:t>Intialization</a:t>
            </a:r>
            <a:r>
              <a:rPr kumimoji="0" lang="en-US" sz="2000" b="1"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#include&lt;</a:t>
            </a:r>
            <a:r>
              <a:rPr kumimoji="0" lang="en-US" sz="20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stdio.h</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&gt;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Arial" pitchFamily="34" charset="0"/>
                <a:ea typeface="Times New Roman" pitchFamily="18" charset="0"/>
                <a:cs typeface="Arial" pitchFamily="34" charset="0"/>
              </a:rPr>
              <a:t>Void </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main()</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int</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i</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int</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marks[5];//declaration of array marks[0]=80;//initialization of array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marks[1]=60;</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marks[2]=70;</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marks[3]=85;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marks[4]=75;</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//traversal of array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000" b="1" i="0" u="none" strike="noStrike" cap="none" normalizeH="0" baseline="0" dirty="0">
                <a:ln>
                  <a:noFill/>
                </a:ln>
                <a:solidFill>
                  <a:schemeClr val="tx1"/>
                </a:solidFill>
                <a:effectLst/>
                <a:latin typeface="Arial" pitchFamily="34" charset="0"/>
                <a:ea typeface="Times New Roman" pitchFamily="18" charset="0"/>
                <a:cs typeface="Arial" pitchFamily="34" charset="0"/>
              </a:rPr>
              <a:t>for</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r>
              <a:rPr kumimoji="0" lang="en-US" sz="20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i</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=0;i&lt;5;i++)</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 </a:t>
            </a:r>
            <a:r>
              <a:rPr kumimoji="0" lang="en-US" sz="20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printf</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("%d \</a:t>
            </a:r>
            <a:r>
              <a:rPr kumimoji="0" lang="en-US" sz="20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n",marks</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r>
              <a:rPr kumimoji="0" lang="en-US" sz="2000" b="0" i="0" u="none" strike="noStrike" cap="none" normalizeH="0" baseline="0" dirty="0" err="1">
                <a:ln>
                  <a:noFill/>
                </a:ln>
                <a:solidFill>
                  <a:schemeClr val="tx1"/>
                </a:solidFill>
                <a:effectLst/>
                <a:latin typeface="Arial" pitchFamily="34" charset="0"/>
                <a:ea typeface="Times New Roman" pitchFamily="18" charset="0"/>
                <a:cs typeface="Arial" pitchFamily="34" charset="0"/>
              </a:rPr>
              <a:t>i</a:t>
            </a: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pitchFamily="34" charset="0"/>
                <a:ea typeface="Times New Roman" pitchFamily="18"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latin typeface="Arial" pitchFamily="34" charset="0"/>
                <a:cs typeface="Arial" pitchFamily="34" charset="0"/>
              </a:rPr>
              <a:t>}</a:t>
            </a:r>
            <a:endParaRPr kumimoji="0" lang="en-US" sz="20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
        <p:nvSpPr>
          <p:cNvPr id="1026" name="Freeform 2"/>
          <p:cNvSpPr>
            <a:spLocks noEditPoints="1"/>
          </p:cNvSpPr>
          <p:nvPr/>
        </p:nvSpPr>
        <p:spPr bwMode="auto">
          <a:xfrm>
            <a:off x="4194175" y="573088"/>
            <a:ext cx="4568825" cy="700087"/>
          </a:xfrm>
          <a:custGeom>
            <a:avLst/>
            <a:gdLst/>
            <a:ahLst/>
            <a:cxnLst>
              <a:cxn ang="0">
                <a:pos x="7195" y="0"/>
              </a:cxn>
              <a:cxn ang="0">
                <a:pos x="0" y="0"/>
              </a:cxn>
              <a:cxn ang="0">
                <a:pos x="0" y="275"/>
              </a:cxn>
              <a:cxn ang="0">
                <a:pos x="0" y="553"/>
              </a:cxn>
              <a:cxn ang="0">
                <a:pos x="0" y="829"/>
              </a:cxn>
              <a:cxn ang="0">
                <a:pos x="0" y="1104"/>
              </a:cxn>
              <a:cxn ang="0">
                <a:pos x="7195" y="1104"/>
              </a:cxn>
              <a:cxn ang="0">
                <a:pos x="7195" y="829"/>
              </a:cxn>
              <a:cxn ang="0">
                <a:pos x="7195" y="553"/>
              </a:cxn>
              <a:cxn ang="0">
                <a:pos x="7195" y="275"/>
              </a:cxn>
              <a:cxn ang="0">
                <a:pos x="7195" y="0"/>
              </a:cxn>
            </a:cxnLst>
            <a:rect l="0" t="0" r="r" b="b"/>
            <a:pathLst>
              <a:path w="7195" h="1104">
                <a:moveTo>
                  <a:pt x="7195" y="0"/>
                </a:moveTo>
                <a:lnTo>
                  <a:pt x="0" y="0"/>
                </a:lnTo>
                <a:lnTo>
                  <a:pt x="0" y="275"/>
                </a:lnTo>
                <a:lnTo>
                  <a:pt x="0" y="553"/>
                </a:lnTo>
                <a:lnTo>
                  <a:pt x="0" y="829"/>
                </a:lnTo>
                <a:lnTo>
                  <a:pt x="0" y="1104"/>
                </a:lnTo>
                <a:lnTo>
                  <a:pt x="7195" y="1104"/>
                </a:lnTo>
                <a:lnTo>
                  <a:pt x="7195" y="829"/>
                </a:lnTo>
                <a:lnTo>
                  <a:pt x="7195" y="553"/>
                </a:lnTo>
                <a:lnTo>
                  <a:pt x="7195" y="275"/>
                </a:lnTo>
                <a:lnTo>
                  <a:pt x="7195" y="0"/>
                </a:lnTo>
              </a:path>
            </a:pathLst>
          </a:custGeom>
          <a:solidFill>
            <a:srgbClr val="F8FAF8"/>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762000"/>
            <a:ext cx="7239000" cy="2123658"/>
          </a:xfrm>
          <a:prstGeom prst="rect">
            <a:avLst/>
          </a:prstGeom>
          <a:noFill/>
        </p:spPr>
        <p:txBody>
          <a:bodyPr wrap="square" rtlCol="0">
            <a:spAutoFit/>
          </a:bodyPr>
          <a:lstStyle/>
          <a:p>
            <a:r>
              <a:rPr lang="en-US" sz="4400" dirty="0" err="1"/>
              <a:t>int</a:t>
            </a:r>
            <a:r>
              <a:rPr lang="en-US" sz="4400" dirty="0"/>
              <a:t> </a:t>
            </a:r>
            <a:r>
              <a:rPr lang="en-US" sz="4400" dirty="0" err="1"/>
              <a:t>rollno</a:t>
            </a:r>
            <a:r>
              <a:rPr lang="en-US" sz="4400" dirty="0"/>
              <a:t>[5]={ 11,12,13,14,15};</a:t>
            </a:r>
          </a:p>
          <a:p>
            <a:endParaRPr lang="en-US" sz="4400" dirty="0"/>
          </a:p>
          <a:p>
            <a:endParaRPr lang="en-US" sz="4400" dirty="0"/>
          </a:p>
        </p:txBody>
      </p:sp>
      <p:graphicFrame>
        <p:nvGraphicFramePr>
          <p:cNvPr id="3" name="Table 2"/>
          <p:cNvGraphicFramePr>
            <a:graphicFrameLocks noGrp="1"/>
          </p:cNvGraphicFramePr>
          <p:nvPr/>
        </p:nvGraphicFramePr>
        <p:xfrm>
          <a:off x="1752600" y="1981200"/>
          <a:ext cx="1828800" cy="44196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tblGrid>
              <a:tr h="883920">
                <a:tc>
                  <a:txBody>
                    <a:bodyPr/>
                    <a:lstStyle/>
                    <a:p>
                      <a:r>
                        <a:rPr lang="en-US" dirty="0"/>
                        <a:t>11</a:t>
                      </a:r>
                    </a:p>
                  </a:txBody>
                  <a:tcPr/>
                </a:tc>
                <a:extLst>
                  <a:ext uri="{0D108BD9-81ED-4DB2-BD59-A6C34878D82A}">
                    <a16:rowId xmlns:a16="http://schemas.microsoft.com/office/drawing/2014/main" val="10000"/>
                  </a:ext>
                </a:extLst>
              </a:tr>
              <a:tr h="883920">
                <a:tc>
                  <a:txBody>
                    <a:bodyPr/>
                    <a:lstStyle/>
                    <a:p>
                      <a:r>
                        <a:rPr lang="en-US" dirty="0"/>
                        <a:t>12</a:t>
                      </a:r>
                    </a:p>
                  </a:txBody>
                  <a:tcPr/>
                </a:tc>
                <a:extLst>
                  <a:ext uri="{0D108BD9-81ED-4DB2-BD59-A6C34878D82A}">
                    <a16:rowId xmlns:a16="http://schemas.microsoft.com/office/drawing/2014/main" val="10001"/>
                  </a:ext>
                </a:extLst>
              </a:tr>
              <a:tr h="883920">
                <a:tc>
                  <a:txBody>
                    <a:bodyPr/>
                    <a:lstStyle/>
                    <a:p>
                      <a:r>
                        <a:rPr lang="en-US" dirty="0"/>
                        <a:t>13</a:t>
                      </a:r>
                    </a:p>
                  </a:txBody>
                  <a:tcPr/>
                </a:tc>
                <a:extLst>
                  <a:ext uri="{0D108BD9-81ED-4DB2-BD59-A6C34878D82A}">
                    <a16:rowId xmlns:a16="http://schemas.microsoft.com/office/drawing/2014/main" val="10002"/>
                  </a:ext>
                </a:extLst>
              </a:tr>
              <a:tr h="883920">
                <a:tc>
                  <a:txBody>
                    <a:bodyPr/>
                    <a:lstStyle/>
                    <a:p>
                      <a:r>
                        <a:rPr lang="en-US" dirty="0"/>
                        <a:t>14</a:t>
                      </a:r>
                    </a:p>
                  </a:txBody>
                  <a:tcPr/>
                </a:tc>
                <a:extLst>
                  <a:ext uri="{0D108BD9-81ED-4DB2-BD59-A6C34878D82A}">
                    <a16:rowId xmlns:a16="http://schemas.microsoft.com/office/drawing/2014/main" val="10003"/>
                  </a:ext>
                </a:extLst>
              </a:tr>
              <a:tr h="883920">
                <a:tc>
                  <a:txBody>
                    <a:bodyPr/>
                    <a:lstStyle/>
                    <a:p>
                      <a:r>
                        <a:rPr lang="en-US" dirty="0"/>
                        <a:t>15</a:t>
                      </a:r>
                    </a:p>
                  </a:txBody>
                  <a:tcPr/>
                </a:tc>
                <a:extLst>
                  <a:ext uri="{0D108BD9-81ED-4DB2-BD59-A6C34878D82A}">
                    <a16:rowId xmlns:a16="http://schemas.microsoft.com/office/drawing/2014/main" val="10004"/>
                  </a:ext>
                </a:extLst>
              </a:tr>
            </a:tbl>
          </a:graphicData>
        </a:graphic>
      </p:graphicFrame>
      <p:sp>
        <p:nvSpPr>
          <p:cNvPr id="4" name="TextBox 3"/>
          <p:cNvSpPr txBox="1"/>
          <p:nvPr/>
        </p:nvSpPr>
        <p:spPr>
          <a:xfrm>
            <a:off x="4191000" y="2209800"/>
            <a:ext cx="2362200" cy="369332"/>
          </a:xfrm>
          <a:prstGeom prst="rect">
            <a:avLst/>
          </a:prstGeom>
          <a:noFill/>
        </p:spPr>
        <p:txBody>
          <a:bodyPr wrap="square" rtlCol="0">
            <a:spAutoFit/>
          </a:bodyPr>
          <a:lstStyle/>
          <a:p>
            <a:r>
              <a:rPr lang="en-US" dirty="0" err="1"/>
              <a:t>rollno</a:t>
            </a:r>
            <a:r>
              <a:rPr lang="en-US" dirty="0"/>
              <a:t>[0]</a:t>
            </a:r>
          </a:p>
        </p:txBody>
      </p:sp>
      <p:sp>
        <p:nvSpPr>
          <p:cNvPr id="5" name="TextBox 4"/>
          <p:cNvSpPr txBox="1"/>
          <p:nvPr/>
        </p:nvSpPr>
        <p:spPr>
          <a:xfrm>
            <a:off x="4191000" y="5791200"/>
            <a:ext cx="3657600" cy="369332"/>
          </a:xfrm>
          <a:prstGeom prst="rect">
            <a:avLst/>
          </a:prstGeom>
          <a:noFill/>
        </p:spPr>
        <p:txBody>
          <a:bodyPr wrap="square" rtlCol="0">
            <a:spAutoFit/>
          </a:bodyPr>
          <a:lstStyle/>
          <a:p>
            <a:r>
              <a:rPr lang="en-US" dirty="0" err="1"/>
              <a:t>rollno</a:t>
            </a:r>
            <a:r>
              <a:rPr lang="en-US" dirty="0"/>
              <a:t>[4]</a:t>
            </a:r>
          </a:p>
        </p:txBody>
      </p:sp>
      <p:sp>
        <p:nvSpPr>
          <p:cNvPr id="6" name="TextBox 5"/>
          <p:cNvSpPr txBox="1"/>
          <p:nvPr/>
        </p:nvSpPr>
        <p:spPr>
          <a:xfrm>
            <a:off x="4114800" y="2971800"/>
            <a:ext cx="1752600" cy="369332"/>
          </a:xfrm>
          <a:prstGeom prst="rect">
            <a:avLst/>
          </a:prstGeom>
          <a:noFill/>
        </p:spPr>
        <p:txBody>
          <a:bodyPr wrap="square" rtlCol="0">
            <a:spAutoFit/>
          </a:bodyPr>
          <a:lstStyle/>
          <a:p>
            <a:r>
              <a:rPr lang="en-US" dirty="0" err="1"/>
              <a:t>rollno</a:t>
            </a:r>
            <a:r>
              <a:rPr lang="en-US" dirty="0"/>
              <a:t>[1]</a:t>
            </a:r>
          </a:p>
        </p:txBody>
      </p:sp>
      <p:sp>
        <p:nvSpPr>
          <p:cNvPr id="7" name="TextBox 6"/>
          <p:cNvSpPr txBox="1"/>
          <p:nvPr/>
        </p:nvSpPr>
        <p:spPr>
          <a:xfrm>
            <a:off x="4114800" y="3962400"/>
            <a:ext cx="1981200" cy="369332"/>
          </a:xfrm>
          <a:prstGeom prst="rect">
            <a:avLst/>
          </a:prstGeom>
          <a:noFill/>
        </p:spPr>
        <p:txBody>
          <a:bodyPr wrap="square" rtlCol="0">
            <a:spAutoFit/>
          </a:bodyPr>
          <a:lstStyle/>
          <a:p>
            <a:r>
              <a:rPr lang="en-US" dirty="0" err="1"/>
              <a:t>rollno</a:t>
            </a:r>
            <a:r>
              <a:rPr lang="en-US" dirty="0"/>
              <a:t>[2]</a:t>
            </a:r>
          </a:p>
        </p:txBody>
      </p:sp>
      <p:sp>
        <p:nvSpPr>
          <p:cNvPr id="8" name="TextBox 7"/>
          <p:cNvSpPr txBox="1"/>
          <p:nvPr/>
        </p:nvSpPr>
        <p:spPr>
          <a:xfrm>
            <a:off x="4191000" y="4953000"/>
            <a:ext cx="1371600" cy="369332"/>
          </a:xfrm>
          <a:prstGeom prst="rect">
            <a:avLst/>
          </a:prstGeom>
          <a:noFill/>
        </p:spPr>
        <p:txBody>
          <a:bodyPr wrap="square" rtlCol="0">
            <a:spAutoFit/>
          </a:bodyPr>
          <a:lstStyle/>
          <a:p>
            <a:r>
              <a:rPr lang="en-US" dirty="0" err="1"/>
              <a:t>rollno</a:t>
            </a:r>
            <a:r>
              <a:rPr lang="en-US" dirty="0"/>
              <a:t>[3]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ChangeArrowheads="1"/>
          </p:cNvSpPr>
          <p:nvPr/>
        </p:nvSpPr>
        <p:spPr bwMode="auto">
          <a:xfrm>
            <a:off x="1598706" y="546726"/>
            <a:ext cx="4573494" cy="382055"/>
          </a:xfrm>
          <a:prstGeom prst="rect">
            <a:avLst/>
          </a:prstGeom>
          <a:noFill/>
          <a:ln w="9525" cap="flat">
            <a:noFill/>
            <a:round/>
            <a:headEnd/>
            <a:tailEnd/>
          </a:ln>
          <a:effectLst/>
        </p:spPr>
        <p:txBody>
          <a:bodyPr wrap="square" lIns="0" tIns="12600" rIns="0" bIns="0">
            <a:spAutoFit/>
          </a:bodyPr>
          <a:lstStyle/>
          <a:p>
            <a:pPr marL="12700" algn="ctr">
              <a:lnSpc>
                <a:spcPct val="100000"/>
              </a:lnSpc>
              <a:spcBef>
                <a:spcPts val="100"/>
              </a:spcBef>
              <a:tabLst>
                <a:tab pos="457200" algn="l"/>
                <a:tab pos="914400" algn="l"/>
              </a:tabLst>
            </a:pPr>
            <a:r>
              <a:rPr lang="en-US" sz="2400" b="1" dirty="0">
                <a:solidFill>
                  <a:srgbClr val="FF0000"/>
                </a:solidFill>
                <a:latin typeface="Times New Roman" pitchFamily="18" charset="0"/>
                <a:ea typeface="Noto Sans SC Regular" charset="0"/>
                <a:cs typeface="Noto Sans SC Regular" charset="0"/>
              </a:rPr>
              <a:t>Accessing Array :</a:t>
            </a:r>
          </a:p>
        </p:txBody>
      </p:sp>
      <p:sp>
        <p:nvSpPr>
          <p:cNvPr id="3075" name="Rectangle 3"/>
          <p:cNvSpPr>
            <a:spLocks noChangeArrowheads="1"/>
          </p:cNvSpPr>
          <p:nvPr/>
        </p:nvSpPr>
        <p:spPr bwMode="auto">
          <a:xfrm>
            <a:off x="1143000" y="990600"/>
            <a:ext cx="7543800" cy="1859382"/>
          </a:xfrm>
          <a:prstGeom prst="rect">
            <a:avLst/>
          </a:prstGeom>
          <a:noFill/>
          <a:ln w="9525" cap="flat">
            <a:noFill/>
            <a:round/>
            <a:headEnd/>
            <a:tailEnd/>
          </a:ln>
          <a:effectLst/>
        </p:spPr>
        <p:txBody>
          <a:bodyPr wrap="square" lIns="0" tIns="12600" rIns="0" bIns="0">
            <a:spAutoFit/>
          </a:bodyPr>
          <a:lstStyle/>
          <a:p>
            <a:pPr marL="12700" indent="250825">
              <a:lnSpc>
                <a:spcPct val="150000"/>
              </a:lnSpc>
              <a:spcBef>
                <a:spcPts val="100"/>
              </a:spcBef>
              <a:tabLst>
                <a:tab pos="0" algn="l"/>
                <a:tab pos="457200" algn="l"/>
                <a:tab pos="914400" algn="l"/>
                <a:tab pos="1371600" algn="l"/>
                <a:tab pos="1828800" algn="l"/>
                <a:tab pos="2286000" algn="l"/>
                <a:tab pos="2743200" algn="l"/>
                <a:tab pos="3200400" algn="l"/>
                <a:tab pos="3657600" algn="l"/>
                <a:tab pos="4114800" algn="l"/>
                <a:tab pos="4572000" algn="l"/>
              </a:tabLst>
            </a:pPr>
            <a:r>
              <a:rPr lang="en-US" sz="2000" dirty="0">
                <a:solidFill>
                  <a:srgbClr val="000000"/>
                </a:solidFill>
                <a:latin typeface="Times New Roman" pitchFamily="18" charset="0"/>
                <a:ea typeface="Noto Sans SC Regular" charset="0"/>
                <a:cs typeface="Noto Sans SC Regular" charset="0"/>
              </a:rPr>
              <a:t>We all know that array elements are randomly accessed using the  subscript variable.</a:t>
            </a:r>
          </a:p>
          <a:p>
            <a:pPr marL="12700" indent="250825">
              <a:lnSpc>
                <a:spcPct val="150000"/>
              </a:lnSpc>
              <a:tabLst>
                <a:tab pos="0" algn="l"/>
                <a:tab pos="457200" algn="l"/>
                <a:tab pos="914400" algn="l"/>
                <a:tab pos="1371600" algn="l"/>
                <a:tab pos="1828800" algn="l"/>
                <a:tab pos="2286000" algn="l"/>
                <a:tab pos="2743200" algn="l"/>
                <a:tab pos="3200400" algn="l"/>
                <a:tab pos="3657600" algn="l"/>
                <a:tab pos="4114800" algn="l"/>
                <a:tab pos="4572000" algn="l"/>
              </a:tabLst>
            </a:pPr>
            <a:r>
              <a:rPr lang="en-US" sz="2000" dirty="0">
                <a:solidFill>
                  <a:srgbClr val="000000"/>
                </a:solidFill>
                <a:latin typeface="Times New Roman" pitchFamily="18" charset="0"/>
                <a:ea typeface="Noto Sans SC Regular" charset="0"/>
                <a:cs typeface="Noto Sans SC Regular" charset="0"/>
              </a:rPr>
              <a:t>Array can be accessed using array-name and subscript variable written  inside pair of square brackets [ ]. </a:t>
            </a:r>
          </a:p>
        </p:txBody>
      </p:sp>
      <p:sp>
        <p:nvSpPr>
          <p:cNvPr id="3077" name="Rectangle 5"/>
          <p:cNvSpPr>
            <a:spLocks noChangeArrowheads="1"/>
          </p:cNvSpPr>
          <p:nvPr/>
        </p:nvSpPr>
        <p:spPr bwMode="auto">
          <a:xfrm>
            <a:off x="1371600" y="3886200"/>
            <a:ext cx="6553574" cy="1853203"/>
          </a:xfrm>
          <a:prstGeom prst="rect">
            <a:avLst/>
          </a:prstGeom>
          <a:noFill/>
          <a:ln w="9525" cap="flat">
            <a:noFill/>
            <a:round/>
            <a:headEnd/>
            <a:tailEnd/>
          </a:ln>
          <a:effectLst/>
        </p:spPr>
        <p:txBody>
          <a:bodyPr wrap="square" lIns="0" tIns="6480" rIns="0" bIns="0">
            <a:spAutoFit/>
          </a:bodyPr>
          <a:lstStyle/>
          <a:p>
            <a:pPr marL="469900">
              <a:lnSpc>
                <a:spcPct val="150000"/>
              </a:lnSpc>
              <a:spcBef>
                <a:spcPts val="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dirty="0">
                <a:solidFill>
                  <a:srgbClr val="000000"/>
                </a:solidFill>
                <a:latin typeface="Times New Roman" pitchFamily="18" charset="0"/>
                <a:ea typeface="Noto Sans SC Regular" charset="0"/>
                <a:cs typeface="Noto Sans SC Regular" charset="0"/>
              </a:rPr>
              <a:t>Elements are assigned to an array using  below way </a:t>
            </a:r>
          </a:p>
          <a:p>
            <a:pPr marL="469900">
              <a:lnSpc>
                <a:spcPct val="150000"/>
              </a:lnSpc>
              <a:spcBef>
                <a:spcPts val="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dirty="0" err="1">
                <a:solidFill>
                  <a:srgbClr val="000000"/>
                </a:solidFill>
                <a:latin typeface="Times New Roman" pitchFamily="18" charset="0"/>
                <a:ea typeface="Noto Sans SC Regular" charset="0"/>
                <a:cs typeface="Noto Sans SC Regular" charset="0"/>
              </a:rPr>
              <a:t>arr</a:t>
            </a:r>
            <a:r>
              <a:rPr lang="en-US" sz="2000" dirty="0">
                <a:solidFill>
                  <a:srgbClr val="000000"/>
                </a:solidFill>
                <a:latin typeface="Times New Roman" pitchFamily="18" charset="0"/>
                <a:ea typeface="Noto Sans SC Regular" charset="0"/>
                <a:cs typeface="Noto Sans SC Regular" charset="0"/>
              </a:rPr>
              <a:t>[0] = 51; </a:t>
            </a:r>
            <a:r>
              <a:rPr lang="en-US" sz="2000" dirty="0" err="1">
                <a:solidFill>
                  <a:srgbClr val="000000"/>
                </a:solidFill>
                <a:latin typeface="Times New Roman" pitchFamily="18" charset="0"/>
                <a:ea typeface="Noto Sans SC Regular" charset="0"/>
                <a:cs typeface="Noto Sans SC Regular" charset="0"/>
              </a:rPr>
              <a:t>arr</a:t>
            </a:r>
            <a:r>
              <a:rPr lang="en-US" sz="2000" dirty="0">
                <a:solidFill>
                  <a:srgbClr val="000000"/>
                </a:solidFill>
                <a:latin typeface="Times New Roman" pitchFamily="18" charset="0"/>
                <a:ea typeface="Noto Sans SC Regular" charset="0"/>
                <a:cs typeface="Noto Sans SC Regular" charset="0"/>
              </a:rPr>
              <a:t>[1] = 32; </a:t>
            </a:r>
            <a:r>
              <a:rPr lang="en-US" sz="2000" dirty="0" err="1">
                <a:solidFill>
                  <a:srgbClr val="000000"/>
                </a:solidFill>
                <a:latin typeface="Times New Roman" pitchFamily="18" charset="0"/>
                <a:ea typeface="Noto Sans SC Regular" charset="0"/>
                <a:cs typeface="Noto Sans SC Regular" charset="0"/>
              </a:rPr>
              <a:t>arr</a:t>
            </a:r>
            <a:r>
              <a:rPr lang="en-US" sz="2000" dirty="0">
                <a:solidFill>
                  <a:srgbClr val="000000"/>
                </a:solidFill>
                <a:latin typeface="Times New Roman" pitchFamily="18" charset="0"/>
                <a:ea typeface="Noto Sans SC Regular" charset="0"/>
                <a:cs typeface="Noto Sans SC Regular" charset="0"/>
              </a:rPr>
              <a:t>[2] = 43; </a:t>
            </a:r>
            <a:r>
              <a:rPr lang="en-US" sz="2000" dirty="0" err="1">
                <a:solidFill>
                  <a:srgbClr val="000000"/>
                </a:solidFill>
                <a:latin typeface="Times New Roman" pitchFamily="18" charset="0"/>
                <a:ea typeface="Noto Sans SC Regular" charset="0"/>
                <a:cs typeface="Noto Sans SC Regular" charset="0"/>
              </a:rPr>
              <a:t>arr</a:t>
            </a:r>
            <a:r>
              <a:rPr lang="en-US" sz="2000" dirty="0">
                <a:solidFill>
                  <a:srgbClr val="000000"/>
                </a:solidFill>
                <a:latin typeface="Times New Roman" pitchFamily="18" charset="0"/>
                <a:ea typeface="Noto Sans SC Regular" charset="0"/>
                <a:cs typeface="Noto Sans SC Regular" charset="0"/>
              </a:rPr>
              <a:t>[3] = 24; </a:t>
            </a:r>
            <a:r>
              <a:rPr lang="en-US" sz="2000" dirty="0" err="1">
                <a:solidFill>
                  <a:srgbClr val="000000"/>
                </a:solidFill>
                <a:latin typeface="Times New Roman" pitchFamily="18" charset="0"/>
                <a:ea typeface="Noto Sans SC Regular" charset="0"/>
                <a:cs typeface="Noto Sans SC Regular" charset="0"/>
              </a:rPr>
              <a:t>arr</a:t>
            </a:r>
            <a:r>
              <a:rPr lang="en-US" sz="2000" dirty="0">
                <a:solidFill>
                  <a:srgbClr val="000000"/>
                </a:solidFill>
                <a:latin typeface="Times New Roman" pitchFamily="18" charset="0"/>
                <a:ea typeface="Noto Sans SC Regular" charset="0"/>
                <a:cs typeface="Noto Sans SC Regular" charset="0"/>
              </a:rPr>
              <a:t>[4] = 5; </a:t>
            </a:r>
            <a:r>
              <a:rPr lang="en-US" sz="2000" dirty="0" err="1">
                <a:solidFill>
                  <a:srgbClr val="000000"/>
                </a:solidFill>
                <a:latin typeface="Times New Roman" pitchFamily="18" charset="0"/>
                <a:ea typeface="Noto Sans SC Regular" charset="0"/>
                <a:cs typeface="Noto Sans SC Regular" charset="0"/>
              </a:rPr>
              <a:t>arr</a:t>
            </a:r>
            <a:r>
              <a:rPr lang="en-US" sz="2000" dirty="0">
                <a:solidFill>
                  <a:srgbClr val="000000"/>
                </a:solidFill>
                <a:latin typeface="Times New Roman" pitchFamily="18" charset="0"/>
                <a:ea typeface="Noto Sans SC Regular" charset="0"/>
                <a:cs typeface="Noto Sans SC Regular" charset="0"/>
              </a:rPr>
              <a:t>[5] =26;</a:t>
            </a:r>
          </a:p>
          <a:p>
            <a:pPr marL="4699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2000" dirty="0">
              <a:solidFill>
                <a:srgbClr val="000000"/>
              </a:solidFill>
              <a:latin typeface="Times New Roman" pitchFamily="18" charset="0"/>
              <a:ea typeface="Noto Sans SC Regular" charset="0"/>
              <a:cs typeface="Noto Sans SC Regular" charset="0"/>
            </a:endParaRPr>
          </a:p>
        </p:txBody>
      </p:sp>
      <p:pic>
        <p:nvPicPr>
          <p:cNvPr id="3078" name="Picture 6"/>
          <p:cNvPicPr>
            <a:picLocks noChangeAspect="1" noChangeArrowheads="1"/>
          </p:cNvPicPr>
          <p:nvPr/>
        </p:nvPicPr>
        <p:blipFill>
          <a:blip r:embed="rId3"/>
          <a:srcRect/>
          <a:stretch>
            <a:fillRect/>
          </a:stretch>
        </p:blipFill>
        <p:spPr bwMode="auto">
          <a:xfrm>
            <a:off x="2286000" y="3124200"/>
            <a:ext cx="4486088" cy="444914"/>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104775">
              <a:lnSpc>
                <a:spcPct val="150000"/>
              </a:lnSpc>
              <a:spcBef>
                <a:spcPts val="8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600" b="1" dirty="0">
                <a:solidFill>
                  <a:srgbClr val="000000"/>
                </a:solidFill>
                <a:latin typeface="Times New Roman" pitchFamily="18" charset="0"/>
                <a:ea typeface="Noto Sans SC Regular" charset="0"/>
                <a:cs typeface="Noto Sans SC Regular" charset="0"/>
              </a:rPr>
              <a:t>TYPES OF ARRAY:</a:t>
            </a:r>
          </a:p>
          <a:p>
            <a:pPr marL="468313" indent="-136525">
              <a:lnSpc>
                <a:spcPct val="150000"/>
              </a:lnSpc>
              <a:buFont typeface="Times New Roman" pitchFamily="18"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600" dirty="0">
                <a:solidFill>
                  <a:srgbClr val="000000"/>
                </a:solidFill>
                <a:latin typeface="Times New Roman" pitchFamily="18" charset="0"/>
                <a:ea typeface="Noto Sans SC Regular" charset="0"/>
                <a:cs typeface="Noto Sans SC Regular" charset="0"/>
              </a:rPr>
              <a:t>One dimensional array</a:t>
            </a:r>
          </a:p>
          <a:p>
            <a:pPr marL="468313" indent="-136525">
              <a:lnSpc>
                <a:spcPct val="150000"/>
              </a:lnSpc>
              <a:buFont typeface="Times New Roman" pitchFamily="18"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600" dirty="0">
                <a:solidFill>
                  <a:srgbClr val="000000"/>
                </a:solidFill>
                <a:latin typeface="Times New Roman" pitchFamily="18" charset="0"/>
                <a:ea typeface="Noto Sans SC Regular" charset="0"/>
                <a:cs typeface="Noto Sans SC Regular" charset="0"/>
              </a:rPr>
              <a:t>Two dimensional array or multi dimensional array.</a:t>
            </a:r>
          </a:p>
          <a:p>
            <a:pPr marL="468313" indent="-136525">
              <a:lnSpc>
                <a:spcPct val="150000"/>
              </a:lnSpc>
              <a:spcBef>
                <a:spcPts val="25"/>
              </a:spcBef>
              <a:buClrTx/>
              <a:buSz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1600" dirty="0">
              <a:solidFill>
                <a:srgbClr val="000000"/>
              </a:solidFill>
              <a:latin typeface="Times New Roman" pitchFamily="18" charset="0"/>
              <a:ea typeface="Noto Sans SC Regular" charset="0"/>
              <a:cs typeface="Noto Sans SC Regular" charset="0"/>
            </a:endParaRPr>
          </a:p>
          <a:p>
            <a:pPr marL="12700">
              <a:lnSpc>
                <a:spcPct val="150000"/>
              </a:lnSpc>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600" b="1" dirty="0">
                <a:solidFill>
                  <a:srgbClr val="000000"/>
                </a:solidFill>
                <a:latin typeface="Times New Roman" pitchFamily="18" charset="0"/>
                <a:ea typeface="Noto Sans SC Regular" charset="0"/>
                <a:cs typeface="Noto Sans SC Regular" charset="0"/>
              </a:rPr>
              <a:t>ONE DIMENSIONAL ARRAY:</a:t>
            </a:r>
          </a:p>
          <a:p>
            <a:pPr marL="12700">
              <a:lnSpc>
                <a:spcPct val="150000"/>
              </a:lnSpc>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600" dirty="0">
                <a:solidFill>
                  <a:srgbClr val="000000"/>
                </a:solidFill>
                <a:latin typeface="Times New Roman" pitchFamily="18" charset="0"/>
                <a:ea typeface="Noto Sans SC Regular" charset="0"/>
                <a:cs typeface="Noto Sans SC Regular" charset="0"/>
              </a:rPr>
              <a:t>In this we deal with only one dimension when storing data in the memory.</a:t>
            </a:r>
          </a:p>
          <a:p>
            <a:pPr marL="12700">
              <a:lnSpc>
                <a:spcPct val="150000"/>
              </a:lnSpc>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1600" dirty="0">
              <a:solidFill>
                <a:srgbClr val="000000"/>
              </a:solidFill>
              <a:latin typeface="Times New Roman" pitchFamily="18" charset="0"/>
              <a:ea typeface="Noto Sans SC Regular" charset="0"/>
              <a:cs typeface="Noto Sans SC Regular" charset="0"/>
            </a:endParaRPr>
          </a:p>
          <a:p>
            <a:pPr>
              <a:lnSpc>
                <a:spcPct val="150000"/>
              </a:lnSpc>
            </a:pPr>
            <a:endParaRPr 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644650" y="0"/>
            <a:ext cx="6813550" cy="6248400"/>
          </a:xfrm>
        </p:spPr>
        <p:txBody>
          <a:bodyPr>
            <a:noAutofit/>
          </a:bodyPr>
          <a:lstStyle/>
          <a:p>
            <a:pPr marL="12700">
              <a:lnSpc>
                <a:spcPct val="150000"/>
              </a:lnSpc>
              <a:spcBef>
                <a:spcPts val="188"/>
              </a:spcBef>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1600" dirty="0">
                <a:solidFill>
                  <a:srgbClr val="000000"/>
                </a:solidFill>
                <a:latin typeface="Times New Roman" pitchFamily="18" charset="0"/>
                <a:ea typeface="Noto Sans SC Regular" charset="0"/>
                <a:cs typeface="Noto Sans SC Regular" charset="0"/>
              </a:rPr>
              <a:t>// Program to find the sum of marks using arrays </a:t>
            </a:r>
          </a:p>
          <a:p>
            <a:pPr marL="12700">
              <a:lnSpc>
                <a:spcPct val="150000"/>
              </a:lnSpc>
              <a:spcBef>
                <a:spcPts val="188"/>
              </a:spcBef>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1600" dirty="0">
                <a:solidFill>
                  <a:srgbClr val="000000"/>
                </a:solidFill>
                <a:latin typeface="Times New Roman" pitchFamily="18" charset="0"/>
                <a:ea typeface="Noto Sans SC Regular" charset="0"/>
                <a:cs typeface="Noto Sans SC Regular" charset="0"/>
              </a:rPr>
              <a:t> #include &lt;</a:t>
            </a:r>
            <a:r>
              <a:rPr lang="en-US" sz="1600" dirty="0" err="1">
                <a:solidFill>
                  <a:srgbClr val="000000"/>
                </a:solidFill>
                <a:latin typeface="Times New Roman" pitchFamily="18" charset="0"/>
                <a:ea typeface="Noto Sans SC Regular" charset="0"/>
                <a:cs typeface="Noto Sans SC Regular" charset="0"/>
              </a:rPr>
              <a:t>stdio.h</a:t>
            </a:r>
            <a:r>
              <a:rPr lang="en-US" sz="1600" dirty="0">
                <a:solidFill>
                  <a:srgbClr val="000000"/>
                </a:solidFill>
                <a:latin typeface="Times New Roman" pitchFamily="18" charset="0"/>
                <a:ea typeface="Noto Sans SC Regular" charset="0"/>
                <a:cs typeface="Noto Sans SC Regular" charset="0"/>
              </a:rPr>
              <a:t>&gt;</a:t>
            </a:r>
          </a:p>
          <a:p>
            <a:pPr marL="12700">
              <a:lnSpc>
                <a:spcPct val="150000"/>
              </a:lnSpc>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1600" dirty="0">
                <a:solidFill>
                  <a:srgbClr val="000000"/>
                </a:solidFill>
                <a:latin typeface="Times New Roman" pitchFamily="18" charset="0"/>
                <a:ea typeface="Noto Sans SC Regular" charset="0"/>
                <a:cs typeface="Noto Sans SC Regular" charset="0"/>
              </a:rPr>
              <a:t>void main()</a:t>
            </a:r>
          </a:p>
          <a:p>
            <a:pPr marL="12700">
              <a:lnSpc>
                <a:spcPct val="150000"/>
              </a:lnSpc>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1600" dirty="0">
                <a:solidFill>
                  <a:srgbClr val="000000"/>
                </a:solidFill>
                <a:latin typeface="Times New Roman" pitchFamily="18" charset="0"/>
                <a:ea typeface="Noto Sans SC Regular" charset="0"/>
                <a:cs typeface="Noto Sans SC Regular" charset="0"/>
              </a:rPr>
              <a:t>{</a:t>
            </a:r>
          </a:p>
          <a:p>
            <a:pPr marL="12700">
              <a:lnSpc>
                <a:spcPct val="150000"/>
              </a:lnSpc>
              <a:spcBef>
                <a:spcPts val="63"/>
              </a:spcBef>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1600" dirty="0" err="1">
                <a:solidFill>
                  <a:srgbClr val="000000"/>
                </a:solidFill>
                <a:latin typeface="Times New Roman" pitchFamily="18" charset="0"/>
                <a:ea typeface="Noto Sans SC Regular" charset="0"/>
                <a:cs typeface="Noto Sans SC Regular" charset="0"/>
              </a:rPr>
              <a:t>int</a:t>
            </a:r>
            <a:r>
              <a:rPr lang="en-US" sz="1600" dirty="0">
                <a:solidFill>
                  <a:srgbClr val="000000"/>
                </a:solidFill>
                <a:latin typeface="Times New Roman" pitchFamily="18" charset="0"/>
                <a:ea typeface="Noto Sans SC Regular" charset="0"/>
                <a:cs typeface="Noto Sans SC Regular" charset="0"/>
              </a:rPr>
              <a:t> marks[5], </a:t>
            </a:r>
            <a:r>
              <a:rPr lang="en-US" sz="1600" dirty="0" err="1">
                <a:solidFill>
                  <a:srgbClr val="000000"/>
                </a:solidFill>
                <a:latin typeface="Times New Roman" pitchFamily="18" charset="0"/>
                <a:ea typeface="Noto Sans SC Regular" charset="0"/>
                <a:cs typeface="Noto Sans SC Regular" charset="0"/>
              </a:rPr>
              <a:t>i</a:t>
            </a:r>
            <a:r>
              <a:rPr lang="en-US" sz="1600" dirty="0">
                <a:solidFill>
                  <a:srgbClr val="000000"/>
                </a:solidFill>
                <a:latin typeface="Times New Roman" pitchFamily="18" charset="0"/>
                <a:ea typeface="Noto Sans SC Regular" charset="0"/>
                <a:cs typeface="Noto Sans SC Regular" charset="0"/>
              </a:rPr>
              <a:t>, n, sum = 0;  </a:t>
            </a:r>
          </a:p>
          <a:p>
            <a:pPr marL="12700">
              <a:lnSpc>
                <a:spcPct val="150000"/>
              </a:lnSpc>
              <a:spcBef>
                <a:spcPts val="63"/>
              </a:spcBef>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1600" dirty="0" err="1">
                <a:solidFill>
                  <a:srgbClr val="000000"/>
                </a:solidFill>
                <a:latin typeface="Times New Roman" pitchFamily="18" charset="0"/>
                <a:ea typeface="Noto Sans SC Regular" charset="0"/>
                <a:cs typeface="Noto Sans SC Regular" charset="0"/>
              </a:rPr>
              <a:t>clrscr</a:t>
            </a:r>
            <a:r>
              <a:rPr lang="en-US" sz="1600" dirty="0">
                <a:solidFill>
                  <a:srgbClr val="000000"/>
                </a:solidFill>
                <a:latin typeface="Times New Roman" pitchFamily="18" charset="0"/>
                <a:ea typeface="Noto Sans SC Regular" charset="0"/>
                <a:cs typeface="Noto Sans SC Regular" charset="0"/>
              </a:rPr>
              <a:t>();</a:t>
            </a:r>
          </a:p>
          <a:p>
            <a:pPr marL="12700">
              <a:lnSpc>
                <a:spcPct val="150000"/>
              </a:lnSpc>
              <a:spcBef>
                <a:spcPts val="63"/>
              </a:spcBef>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1600" dirty="0" err="1">
                <a:solidFill>
                  <a:srgbClr val="000000"/>
                </a:solidFill>
                <a:latin typeface="Times New Roman" pitchFamily="18" charset="0"/>
                <a:ea typeface="Noto Sans SC Regular" charset="0"/>
                <a:cs typeface="Noto Sans SC Regular" charset="0"/>
              </a:rPr>
              <a:t>printf</a:t>
            </a:r>
            <a:r>
              <a:rPr lang="en-US" sz="1600" dirty="0">
                <a:solidFill>
                  <a:srgbClr val="000000"/>
                </a:solidFill>
                <a:latin typeface="Times New Roman" pitchFamily="18" charset="0"/>
                <a:ea typeface="Noto Sans SC Regular" charset="0"/>
                <a:cs typeface="Noto Sans SC Regular" charset="0"/>
              </a:rPr>
              <a:t>("Enter n: ");</a:t>
            </a:r>
          </a:p>
          <a:p>
            <a:pPr marL="12700">
              <a:lnSpc>
                <a:spcPct val="150000"/>
              </a:lnSpc>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1600" dirty="0" err="1">
                <a:solidFill>
                  <a:srgbClr val="000000"/>
                </a:solidFill>
                <a:latin typeface="Times New Roman" pitchFamily="18" charset="0"/>
                <a:ea typeface="Noto Sans SC Regular" charset="0"/>
                <a:cs typeface="Noto Sans SC Regular" charset="0"/>
              </a:rPr>
              <a:t>scanf</a:t>
            </a:r>
            <a:r>
              <a:rPr lang="en-US" sz="1600" dirty="0">
                <a:solidFill>
                  <a:srgbClr val="000000"/>
                </a:solidFill>
                <a:latin typeface="Times New Roman" pitchFamily="18" charset="0"/>
                <a:ea typeface="Noto Sans SC Regular" charset="0"/>
                <a:cs typeface="Noto Sans SC Regular" charset="0"/>
              </a:rPr>
              <a:t>("%d", &amp;n);</a:t>
            </a:r>
          </a:p>
          <a:p>
            <a:pPr marL="12700">
              <a:lnSpc>
                <a:spcPct val="150000"/>
              </a:lnSpc>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1600" dirty="0">
                <a:solidFill>
                  <a:srgbClr val="000000"/>
                </a:solidFill>
                <a:latin typeface="Times New Roman" pitchFamily="18" charset="0"/>
                <a:ea typeface="Noto Sans SC Regular" charset="0"/>
                <a:cs typeface="Noto Sans SC Regular" charset="0"/>
              </a:rPr>
              <a:t>for(</a:t>
            </a:r>
            <a:r>
              <a:rPr lang="en-US" sz="1600" dirty="0" err="1">
                <a:solidFill>
                  <a:srgbClr val="000000"/>
                </a:solidFill>
                <a:latin typeface="Times New Roman" pitchFamily="18" charset="0"/>
                <a:ea typeface="Noto Sans SC Regular" charset="0"/>
                <a:cs typeface="Noto Sans SC Regular" charset="0"/>
              </a:rPr>
              <a:t>i</a:t>
            </a:r>
            <a:r>
              <a:rPr lang="en-US" sz="1600" dirty="0">
                <a:solidFill>
                  <a:srgbClr val="000000"/>
                </a:solidFill>
                <a:latin typeface="Times New Roman" pitchFamily="18" charset="0"/>
                <a:ea typeface="Noto Sans SC Regular" charset="0"/>
                <a:cs typeface="Noto Sans SC Regular" charset="0"/>
              </a:rPr>
              <a:t>=0; </a:t>
            </a:r>
            <a:r>
              <a:rPr lang="en-US" sz="1600" dirty="0" err="1">
                <a:solidFill>
                  <a:srgbClr val="000000"/>
                </a:solidFill>
                <a:latin typeface="Times New Roman" pitchFamily="18" charset="0"/>
                <a:ea typeface="Noto Sans SC Regular" charset="0"/>
                <a:cs typeface="Noto Sans SC Regular" charset="0"/>
              </a:rPr>
              <a:t>i</a:t>
            </a:r>
            <a:r>
              <a:rPr lang="en-US" sz="1600" dirty="0">
                <a:solidFill>
                  <a:srgbClr val="000000"/>
                </a:solidFill>
                <a:latin typeface="Times New Roman" pitchFamily="18" charset="0"/>
                <a:ea typeface="Noto Sans SC Regular" charset="0"/>
                <a:cs typeface="Noto Sans SC Regular" charset="0"/>
              </a:rPr>
              <a:t>&lt;n; ++</a:t>
            </a:r>
            <a:r>
              <a:rPr lang="en-US" sz="1600" dirty="0" err="1">
                <a:solidFill>
                  <a:srgbClr val="000000"/>
                </a:solidFill>
                <a:latin typeface="Times New Roman" pitchFamily="18" charset="0"/>
                <a:ea typeface="Noto Sans SC Regular" charset="0"/>
                <a:cs typeface="Noto Sans SC Regular" charset="0"/>
              </a:rPr>
              <a:t>i</a:t>
            </a:r>
            <a:r>
              <a:rPr lang="en-US" sz="1600" dirty="0">
                <a:solidFill>
                  <a:srgbClr val="000000"/>
                </a:solidFill>
                <a:latin typeface="Times New Roman" pitchFamily="18" charset="0"/>
                <a:ea typeface="Noto Sans SC Regular" charset="0"/>
                <a:cs typeface="Noto Sans SC Regular" charset="0"/>
              </a:rPr>
              <a:t>)</a:t>
            </a:r>
          </a:p>
          <a:p>
            <a:pPr marL="12700">
              <a:lnSpc>
                <a:spcPct val="150000"/>
              </a:lnSpc>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1600" dirty="0">
                <a:solidFill>
                  <a:srgbClr val="000000"/>
                </a:solidFill>
                <a:latin typeface="Times New Roman" pitchFamily="18" charset="0"/>
                <a:ea typeface="Noto Sans SC Regular" charset="0"/>
                <a:cs typeface="Noto Sans SC Regular" charset="0"/>
              </a:rPr>
              <a:t>{</a:t>
            </a:r>
          </a:p>
          <a:p>
            <a:pPr marL="12700">
              <a:lnSpc>
                <a:spcPct val="150000"/>
              </a:lnSpc>
              <a:spcBef>
                <a:spcPts val="50"/>
              </a:spcBef>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1600" dirty="0" err="1">
                <a:solidFill>
                  <a:srgbClr val="000000"/>
                </a:solidFill>
                <a:latin typeface="Times New Roman" pitchFamily="18" charset="0"/>
                <a:ea typeface="Noto Sans SC Regular" charset="0"/>
                <a:cs typeface="Noto Sans SC Regular" charset="0"/>
              </a:rPr>
              <a:t>scanf</a:t>
            </a:r>
            <a:r>
              <a:rPr lang="en-US" sz="1600" dirty="0">
                <a:solidFill>
                  <a:srgbClr val="000000"/>
                </a:solidFill>
                <a:latin typeface="Times New Roman" pitchFamily="18" charset="0"/>
                <a:ea typeface="Noto Sans SC Regular" charset="0"/>
                <a:cs typeface="Noto Sans SC Regular" charset="0"/>
              </a:rPr>
              <a:t>("%d", &amp;marks[</a:t>
            </a:r>
            <a:r>
              <a:rPr lang="en-US" sz="1600" dirty="0" err="1">
                <a:solidFill>
                  <a:srgbClr val="000000"/>
                </a:solidFill>
                <a:latin typeface="Times New Roman" pitchFamily="18" charset="0"/>
                <a:ea typeface="Noto Sans SC Regular" charset="0"/>
                <a:cs typeface="Noto Sans SC Regular" charset="0"/>
              </a:rPr>
              <a:t>i</a:t>
            </a:r>
            <a:r>
              <a:rPr lang="en-US" sz="1600" dirty="0">
                <a:solidFill>
                  <a:srgbClr val="000000"/>
                </a:solidFill>
                <a:latin typeface="Times New Roman" pitchFamily="18" charset="0"/>
                <a:ea typeface="Noto Sans SC Regular" charset="0"/>
                <a:cs typeface="Noto Sans SC Regular" charset="0"/>
              </a:rPr>
              <a:t>]);</a:t>
            </a:r>
          </a:p>
          <a:p>
            <a:pPr marL="12700">
              <a:lnSpc>
                <a:spcPct val="150000"/>
              </a:lnSpc>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1600" dirty="0">
                <a:solidFill>
                  <a:srgbClr val="000000"/>
                </a:solidFill>
                <a:latin typeface="Times New Roman" pitchFamily="18" charset="0"/>
                <a:ea typeface="Noto Sans SC Regular" charset="0"/>
                <a:cs typeface="Noto Sans SC Regular" charset="0"/>
              </a:rPr>
              <a:t>sum = sum+ marks[</a:t>
            </a:r>
            <a:r>
              <a:rPr lang="en-US" sz="1600" dirty="0" err="1">
                <a:solidFill>
                  <a:srgbClr val="000000"/>
                </a:solidFill>
                <a:latin typeface="Times New Roman" pitchFamily="18" charset="0"/>
                <a:ea typeface="Noto Sans SC Regular" charset="0"/>
                <a:cs typeface="Noto Sans SC Regular" charset="0"/>
              </a:rPr>
              <a:t>i</a:t>
            </a:r>
            <a:r>
              <a:rPr lang="en-US" sz="1600" dirty="0">
                <a:solidFill>
                  <a:srgbClr val="000000"/>
                </a:solidFill>
                <a:latin typeface="Times New Roman" pitchFamily="18" charset="0"/>
                <a:ea typeface="Noto Sans SC Regular" charset="0"/>
                <a:cs typeface="Noto Sans SC Regular" charset="0"/>
              </a:rPr>
              <a:t>];</a:t>
            </a:r>
          </a:p>
          <a:p>
            <a:pPr marL="12700">
              <a:lnSpc>
                <a:spcPct val="150000"/>
              </a:lnSpc>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1600" dirty="0">
                <a:solidFill>
                  <a:srgbClr val="000000"/>
                </a:solidFill>
                <a:latin typeface="Times New Roman" pitchFamily="18" charset="0"/>
                <a:ea typeface="Noto Sans SC Regular" charset="0"/>
                <a:cs typeface="Noto Sans SC Regular" charset="0"/>
              </a:rPr>
              <a:t>}</a:t>
            </a:r>
          </a:p>
          <a:p>
            <a:pPr marL="12700">
              <a:lnSpc>
                <a:spcPct val="150000"/>
              </a:lnSpc>
              <a:spcBef>
                <a:spcPts val="13"/>
              </a:spcBef>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1600" dirty="0" err="1">
                <a:solidFill>
                  <a:srgbClr val="000000"/>
                </a:solidFill>
                <a:latin typeface="Times New Roman" pitchFamily="18" charset="0"/>
                <a:ea typeface="Noto Sans SC Regular" charset="0"/>
                <a:cs typeface="Noto Sans SC Regular" charset="0"/>
              </a:rPr>
              <a:t>printf</a:t>
            </a:r>
            <a:r>
              <a:rPr lang="en-US" sz="1600" dirty="0">
                <a:solidFill>
                  <a:srgbClr val="000000"/>
                </a:solidFill>
                <a:latin typeface="Times New Roman" pitchFamily="18" charset="0"/>
                <a:ea typeface="Noto Sans SC Regular" charset="0"/>
                <a:cs typeface="Noto Sans SC Regular" charset="0"/>
              </a:rPr>
              <a:t>(“Sum= %d", sum); </a:t>
            </a:r>
          </a:p>
          <a:p>
            <a:pPr marL="12700">
              <a:lnSpc>
                <a:spcPct val="150000"/>
              </a:lnSpc>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1600" dirty="0" err="1">
                <a:solidFill>
                  <a:srgbClr val="000000"/>
                </a:solidFill>
                <a:latin typeface="Times New Roman" pitchFamily="18" charset="0"/>
                <a:ea typeface="Noto Sans SC Regular" charset="0"/>
                <a:cs typeface="Noto Sans SC Regular" charset="0"/>
              </a:rPr>
              <a:t>getch</a:t>
            </a:r>
            <a:r>
              <a:rPr lang="en-US" sz="1600" dirty="0">
                <a:solidFill>
                  <a:srgbClr val="000000"/>
                </a:solidFill>
                <a:latin typeface="Times New Roman" pitchFamily="18" charset="0"/>
                <a:ea typeface="Noto Sans SC Regular" charset="0"/>
                <a:cs typeface="Noto Sans SC Regular" charset="0"/>
              </a:rPr>
              <a:t>();</a:t>
            </a:r>
          </a:p>
          <a:p>
            <a:pPr marL="12700">
              <a:lnSpc>
                <a:spcPct val="150000"/>
              </a:lnSpc>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1600" dirty="0">
                <a:solidFill>
                  <a:srgbClr val="000000"/>
                </a:solidFill>
                <a:latin typeface="Times New Roman" pitchFamily="18" charset="0"/>
                <a:ea typeface="Noto Sans SC Regular" charset="0"/>
                <a:cs typeface="Noto Sans SC Regular" charset="0"/>
              </a:rPr>
              <a:t>}</a:t>
            </a:r>
          </a:p>
          <a:p>
            <a:pPr marL="12700">
              <a:lnSpc>
                <a:spcPct val="150000"/>
              </a:lnSpc>
              <a:buNone/>
              <a:tabLst>
                <a:tab pos="457200" algn="l"/>
                <a:tab pos="914400" algn="l"/>
                <a:tab pos="1371600" algn="l"/>
                <a:tab pos="1828800" algn="l"/>
                <a:tab pos="2286000" algn="l"/>
                <a:tab pos="2743200" algn="l"/>
                <a:tab pos="3200400" algn="l"/>
                <a:tab pos="3657600" algn="l"/>
                <a:tab pos="4114800" algn="l"/>
                <a:tab pos="4572000" algn="l"/>
                <a:tab pos="5029200" algn="l"/>
              </a:tabLst>
            </a:pPr>
            <a:endParaRPr lang="en-US" sz="1600" dirty="0">
              <a:solidFill>
                <a:srgbClr val="000000"/>
              </a:solidFill>
              <a:latin typeface="Times New Roman" pitchFamily="18" charset="0"/>
              <a:ea typeface="Noto Sans SC Regular" charset="0"/>
              <a:cs typeface="Noto Sans SC Regular" charset="0"/>
            </a:endParaRPr>
          </a:p>
          <a:p>
            <a:pPr>
              <a:lnSpc>
                <a:spcPct val="150000"/>
              </a:lnSpc>
            </a:pPr>
            <a:endParaRPr lang="en-US" sz="1600" dirty="0"/>
          </a:p>
        </p:txBody>
      </p:sp>
      <p:sp>
        <p:nvSpPr>
          <p:cNvPr id="4" name="TextBox 3"/>
          <p:cNvSpPr txBox="1"/>
          <p:nvPr/>
        </p:nvSpPr>
        <p:spPr>
          <a:xfrm>
            <a:off x="5791200" y="1600200"/>
            <a:ext cx="1371600" cy="3416320"/>
          </a:xfrm>
          <a:prstGeom prst="rect">
            <a:avLst/>
          </a:prstGeom>
          <a:noFill/>
        </p:spPr>
        <p:txBody>
          <a:bodyPr wrap="square" rtlCol="0">
            <a:spAutoFit/>
          </a:bodyPr>
          <a:lstStyle/>
          <a:p>
            <a:pPr algn="ctr"/>
            <a:r>
              <a:rPr lang="en-US" b="1" dirty="0">
                <a:solidFill>
                  <a:srgbClr val="FF0000"/>
                </a:solidFill>
              </a:rPr>
              <a:t>Output:</a:t>
            </a:r>
          </a:p>
          <a:p>
            <a:pPr algn="ctr"/>
            <a:r>
              <a:rPr lang="en-US" b="1" dirty="0">
                <a:solidFill>
                  <a:srgbClr val="FF0000"/>
                </a:solidFill>
              </a:rPr>
              <a:t>Enter N</a:t>
            </a:r>
          </a:p>
          <a:p>
            <a:pPr algn="ctr"/>
            <a:r>
              <a:rPr lang="en-US" b="1" dirty="0">
                <a:solidFill>
                  <a:srgbClr val="FF0000"/>
                </a:solidFill>
              </a:rPr>
              <a:t>5</a:t>
            </a:r>
          </a:p>
          <a:p>
            <a:pPr algn="ctr"/>
            <a:endParaRPr lang="en-US" b="1" dirty="0">
              <a:solidFill>
                <a:srgbClr val="FF0000"/>
              </a:solidFill>
            </a:endParaRPr>
          </a:p>
          <a:p>
            <a:pPr algn="ctr"/>
            <a:r>
              <a:rPr lang="en-US" b="1" dirty="0">
                <a:solidFill>
                  <a:srgbClr val="FF0000"/>
                </a:solidFill>
              </a:rPr>
              <a:t>10</a:t>
            </a:r>
          </a:p>
          <a:p>
            <a:pPr algn="ctr"/>
            <a:r>
              <a:rPr lang="en-US" b="1" dirty="0">
                <a:solidFill>
                  <a:srgbClr val="FF0000"/>
                </a:solidFill>
              </a:rPr>
              <a:t>20</a:t>
            </a:r>
          </a:p>
          <a:p>
            <a:pPr algn="ctr"/>
            <a:r>
              <a:rPr lang="en-US" b="1" dirty="0">
                <a:solidFill>
                  <a:srgbClr val="FF0000"/>
                </a:solidFill>
              </a:rPr>
              <a:t>30</a:t>
            </a:r>
          </a:p>
          <a:p>
            <a:pPr algn="ctr"/>
            <a:r>
              <a:rPr lang="en-US" b="1" dirty="0">
                <a:solidFill>
                  <a:srgbClr val="FF0000"/>
                </a:solidFill>
              </a:rPr>
              <a:t>40</a:t>
            </a:r>
          </a:p>
          <a:p>
            <a:pPr algn="ctr"/>
            <a:r>
              <a:rPr lang="en-US" b="1" dirty="0">
                <a:solidFill>
                  <a:srgbClr val="FF0000"/>
                </a:solidFill>
              </a:rPr>
              <a:t>50</a:t>
            </a:r>
          </a:p>
          <a:p>
            <a:pPr algn="ctr"/>
            <a:endParaRPr lang="en-US" b="1" dirty="0">
              <a:solidFill>
                <a:srgbClr val="FF0000"/>
              </a:solidFill>
            </a:endParaRPr>
          </a:p>
          <a:p>
            <a:pPr algn="ctr"/>
            <a:r>
              <a:rPr lang="en-US" b="1" dirty="0">
                <a:solidFill>
                  <a:srgbClr val="FF0000"/>
                </a:solidFill>
              </a:rPr>
              <a:t>Sum:  150</a:t>
            </a:r>
          </a:p>
          <a:p>
            <a:endParaRPr lang="en-US" b="1"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914400"/>
            <a:ext cx="6553200" cy="5645135"/>
          </a:xfrm>
          <a:prstGeom prst="rect">
            <a:avLst/>
          </a:prstGeom>
        </p:spPr>
        <p:txBody>
          <a:bodyPr wrap="square">
            <a:spAutoFit/>
          </a:bodyPr>
          <a:lstStyle/>
          <a:p>
            <a:pPr marL="469900">
              <a:lnSpc>
                <a:spcPct val="15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2000" b="1" dirty="0">
                <a:solidFill>
                  <a:srgbClr val="FF0000"/>
                </a:solidFill>
                <a:latin typeface="Times New Roman" pitchFamily="18" charset="0"/>
                <a:ea typeface="Noto Sans SC Regular" charset="0"/>
                <a:cs typeface="Noto Sans SC Regular" charset="0"/>
              </a:rPr>
              <a:t>Operations with One Dimensional Array :</a:t>
            </a:r>
          </a:p>
          <a:p>
            <a:pPr marL="622300" indent="-152400">
              <a:lnSpc>
                <a:spcPct val="150000"/>
              </a:lnSpc>
              <a:spcBef>
                <a:spcPts val="25"/>
              </a:spcBef>
              <a:buFont typeface="Times New Roman" pitchFamily="18"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2000" b="1" dirty="0">
                <a:solidFill>
                  <a:srgbClr val="FF0000"/>
                </a:solidFill>
                <a:latin typeface="Times New Roman" pitchFamily="18" charset="0"/>
                <a:ea typeface="Noto Sans SC Regular" charset="0"/>
                <a:cs typeface="Noto Sans SC Regular" charset="0"/>
              </a:rPr>
              <a:t>Deletion</a:t>
            </a:r>
            <a:r>
              <a:rPr lang="en-US" sz="2000" b="1" dirty="0">
                <a:solidFill>
                  <a:srgbClr val="000000"/>
                </a:solidFill>
                <a:latin typeface="Times New Roman" pitchFamily="18" charset="0"/>
                <a:ea typeface="Noto Sans SC Regular" charset="0"/>
                <a:cs typeface="Noto Sans SC Regular" charset="0"/>
              </a:rPr>
              <a:t> – </a:t>
            </a:r>
            <a:r>
              <a:rPr lang="en-US" sz="2000" dirty="0">
                <a:solidFill>
                  <a:srgbClr val="000000"/>
                </a:solidFill>
                <a:latin typeface="Times New Roman" pitchFamily="18" charset="0"/>
                <a:ea typeface="Noto Sans SC Regular" charset="0"/>
                <a:cs typeface="Noto Sans SC Regular" charset="0"/>
              </a:rPr>
              <a:t>Involves deleting specified elements form an array.</a:t>
            </a:r>
          </a:p>
          <a:p>
            <a:pPr marL="622300" indent="-152400">
              <a:lnSpc>
                <a:spcPct val="150000"/>
              </a:lnSpc>
              <a:spcBef>
                <a:spcPts val="75"/>
              </a:spcBef>
              <a:buFont typeface="Times New Roman" pitchFamily="18"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2000" b="1" dirty="0">
                <a:solidFill>
                  <a:srgbClr val="FF0000"/>
                </a:solidFill>
                <a:latin typeface="Times New Roman" pitchFamily="18" charset="0"/>
                <a:ea typeface="Noto Sans SC Regular" charset="0"/>
                <a:cs typeface="Noto Sans SC Regular" charset="0"/>
              </a:rPr>
              <a:t>Insertion</a:t>
            </a:r>
            <a:r>
              <a:rPr lang="en-US" sz="2000" b="1" dirty="0">
                <a:solidFill>
                  <a:srgbClr val="000000"/>
                </a:solidFill>
                <a:latin typeface="Times New Roman" pitchFamily="18" charset="0"/>
                <a:ea typeface="Noto Sans SC Regular" charset="0"/>
                <a:cs typeface="Noto Sans SC Regular" charset="0"/>
              </a:rPr>
              <a:t> – </a:t>
            </a:r>
            <a:r>
              <a:rPr lang="en-US" sz="2000" dirty="0">
                <a:solidFill>
                  <a:srgbClr val="000000"/>
                </a:solidFill>
                <a:latin typeface="Times New Roman" pitchFamily="18" charset="0"/>
                <a:ea typeface="Noto Sans SC Regular" charset="0"/>
                <a:cs typeface="Noto Sans SC Regular" charset="0"/>
              </a:rPr>
              <a:t>Used to insert an element at a specified position in an array.</a:t>
            </a:r>
          </a:p>
          <a:p>
            <a:pPr marL="468313" indent="-152400">
              <a:lnSpc>
                <a:spcPct val="150000"/>
              </a:lnSpc>
              <a:spcBef>
                <a:spcPts val="13"/>
              </a:spcBef>
              <a:buFont typeface="Times New Roman" pitchFamily="18"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2000" b="1" dirty="0">
                <a:solidFill>
                  <a:srgbClr val="FF0000"/>
                </a:solidFill>
                <a:latin typeface="Times New Roman" pitchFamily="18" charset="0"/>
                <a:ea typeface="Noto Sans SC Regular" charset="0"/>
                <a:cs typeface="Noto Sans SC Regular" charset="0"/>
              </a:rPr>
              <a:t>Searching</a:t>
            </a:r>
            <a:r>
              <a:rPr lang="en-US" sz="2000" b="1" dirty="0">
                <a:solidFill>
                  <a:srgbClr val="000000"/>
                </a:solidFill>
                <a:latin typeface="Times New Roman" pitchFamily="18" charset="0"/>
                <a:ea typeface="Noto Sans SC Regular" charset="0"/>
                <a:cs typeface="Noto Sans SC Regular" charset="0"/>
              </a:rPr>
              <a:t> </a:t>
            </a:r>
            <a:r>
              <a:rPr lang="en-US" sz="2000" dirty="0">
                <a:solidFill>
                  <a:srgbClr val="000000"/>
                </a:solidFill>
                <a:latin typeface="Times New Roman" pitchFamily="18" charset="0"/>
                <a:ea typeface="Noto Sans SC Regular" charset="0"/>
                <a:cs typeface="Noto Sans SC Regular" charset="0"/>
              </a:rPr>
              <a:t>– An array element can be searched. The process of seeking specific  elements in an array is called searching.</a:t>
            </a:r>
          </a:p>
          <a:p>
            <a:pPr marL="622300" indent="-152400">
              <a:lnSpc>
                <a:spcPct val="150000"/>
              </a:lnSpc>
              <a:spcBef>
                <a:spcPts val="13"/>
              </a:spcBef>
              <a:buFont typeface="Times New Roman" pitchFamily="18"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2000" b="1" dirty="0">
                <a:solidFill>
                  <a:srgbClr val="FF0000"/>
                </a:solidFill>
                <a:latin typeface="Times New Roman" pitchFamily="18" charset="0"/>
                <a:ea typeface="Noto Sans SC Regular" charset="0"/>
                <a:cs typeface="Noto Sans SC Regular" charset="0"/>
              </a:rPr>
              <a:t>Merging</a:t>
            </a:r>
            <a:r>
              <a:rPr lang="en-US" sz="2000" b="1" dirty="0">
                <a:solidFill>
                  <a:srgbClr val="000000"/>
                </a:solidFill>
                <a:latin typeface="Times New Roman" pitchFamily="18" charset="0"/>
                <a:ea typeface="Noto Sans SC Regular" charset="0"/>
                <a:cs typeface="Noto Sans SC Regular" charset="0"/>
              </a:rPr>
              <a:t> </a:t>
            </a:r>
            <a:r>
              <a:rPr lang="en-US" sz="2000" dirty="0">
                <a:solidFill>
                  <a:srgbClr val="000000"/>
                </a:solidFill>
                <a:latin typeface="Times New Roman" pitchFamily="18" charset="0"/>
                <a:ea typeface="Noto Sans SC Regular" charset="0"/>
                <a:cs typeface="Noto Sans SC Regular" charset="0"/>
              </a:rPr>
              <a:t>– The elements of two arrays are merged into a single one.</a:t>
            </a:r>
          </a:p>
          <a:p>
            <a:pPr marL="468313" indent="-152400">
              <a:lnSpc>
                <a:spcPct val="150000"/>
              </a:lnSpc>
              <a:spcBef>
                <a:spcPts val="38"/>
              </a:spcBef>
              <a:buFont typeface="Times New Roman" pitchFamily="18" charset="0"/>
              <a:buAutoNum type="arabicPeriod"/>
              <a:tabLst>
                <a:tab pos="457200" algn="l"/>
                <a:tab pos="914400" algn="l"/>
                <a:tab pos="1371600" algn="l"/>
                <a:tab pos="1828800" algn="l"/>
                <a:tab pos="2286000" algn="l"/>
                <a:tab pos="2743200" algn="l"/>
                <a:tab pos="3200400" algn="l"/>
                <a:tab pos="3657600" algn="l"/>
                <a:tab pos="4114800" algn="l"/>
                <a:tab pos="4572000" algn="l"/>
                <a:tab pos="5029200" algn="l"/>
              </a:tabLst>
            </a:pPr>
            <a:r>
              <a:rPr lang="en-US" sz="2000" b="1" dirty="0">
                <a:solidFill>
                  <a:srgbClr val="FF0000"/>
                </a:solidFill>
                <a:latin typeface="Times New Roman" pitchFamily="18" charset="0"/>
                <a:ea typeface="Noto Sans SC Regular" charset="0"/>
                <a:cs typeface="Noto Sans SC Regular" charset="0"/>
              </a:rPr>
              <a:t>Sorting </a:t>
            </a:r>
            <a:r>
              <a:rPr lang="en-US" sz="2000" dirty="0">
                <a:solidFill>
                  <a:srgbClr val="000000"/>
                </a:solidFill>
                <a:latin typeface="Times New Roman" pitchFamily="18" charset="0"/>
                <a:ea typeface="Noto Sans SC Regular" charset="0"/>
                <a:cs typeface="Noto Sans SC Regular" charset="0"/>
              </a:rPr>
              <a:t>– Arranging elements in a specific order either in ascending or in  descending order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ChangeArrowheads="1"/>
          </p:cNvSpPr>
          <p:nvPr/>
        </p:nvSpPr>
        <p:spPr bwMode="auto">
          <a:xfrm>
            <a:off x="1143000" y="0"/>
            <a:ext cx="6448986" cy="6697250"/>
          </a:xfrm>
          <a:prstGeom prst="rect">
            <a:avLst/>
          </a:prstGeom>
          <a:noFill/>
          <a:ln w="9525" cap="flat">
            <a:noFill/>
            <a:round/>
            <a:headEnd/>
            <a:tailEnd/>
          </a:ln>
          <a:effectLst/>
        </p:spPr>
        <p:txBody>
          <a:bodyPr lIns="0" tIns="23400" rIns="0" bIns="0">
            <a:spAutoFit/>
          </a:bodyPr>
          <a:lstStyle/>
          <a:p>
            <a:pPr marL="469900">
              <a:lnSpc>
                <a:spcPct val="150000"/>
              </a:lnSpc>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US" b="1" dirty="0">
                <a:solidFill>
                  <a:srgbClr val="000000"/>
                </a:solidFill>
                <a:latin typeface="Times New Roman" pitchFamily="18" charset="0"/>
                <a:ea typeface="Noto Sans SC Regular" charset="0"/>
                <a:cs typeface="Noto Sans SC Regular" charset="0"/>
              </a:rPr>
              <a:t>Example Programs :</a:t>
            </a:r>
          </a:p>
          <a:p>
            <a:pPr marL="812800" indent="-342900">
              <a:lnSpc>
                <a:spcPct val="150000"/>
              </a:lnSpc>
              <a:spcBef>
                <a:spcPts val="13"/>
              </a:spcBef>
              <a:buClrTx/>
              <a:buSzTx/>
              <a:buFontTx/>
              <a:buAutoNum type="arabicParenR"/>
              <a:tabLst>
                <a:tab pos="457200" algn="l"/>
                <a:tab pos="914400" algn="l"/>
                <a:tab pos="1371600" algn="l"/>
                <a:tab pos="1828800" algn="l"/>
                <a:tab pos="2286000" algn="l"/>
                <a:tab pos="2743200" algn="l"/>
                <a:tab pos="3200400" algn="l"/>
                <a:tab pos="3657600" algn="l"/>
                <a:tab pos="4114800" algn="l"/>
                <a:tab pos="4572000" algn="l"/>
                <a:tab pos="5029200" algn="l"/>
              </a:tabLst>
            </a:pPr>
            <a:r>
              <a:rPr lang="en-US" b="1" dirty="0">
                <a:solidFill>
                  <a:srgbClr val="000000"/>
                </a:solidFill>
                <a:latin typeface="Times New Roman" pitchFamily="18" charset="0"/>
                <a:ea typeface="Noto Sans SC Regular" charset="0"/>
                <a:cs typeface="Noto Sans SC Regular" charset="0"/>
              </a:rPr>
              <a:t>C Program for deletion of an element from the specified location from an  Array</a:t>
            </a:r>
          </a:p>
          <a:p>
            <a:pPr marL="812800" indent="-342900">
              <a:lnSpc>
                <a:spcPct val="150000"/>
              </a:lnSpc>
              <a:buClrTx/>
              <a:buSzTx/>
              <a:tabLst>
                <a:tab pos="457200" algn="l"/>
                <a:tab pos="914400" algn="l"/>
                <a:tab pos="1371600" algn="l"/>
                <a:tab pos="1828800" algn="l"/>
                <a:tab pos="2286000" algn="l"/>
                <a:tab pos="2743200" algn="l"/>
                <a:tab pos="3200400" algn="l"/>
                <a:tab pos="3657600" algn="l"/>
                <a:tab pos="4114800" algn="l"/>
                <a:tab pos="4572000" algn="l"/>
                <a:tab pos="5029200" algn="l"/>
              </a:tabLst>
            </a:pPr>
            <a:r>
              <a:rPr lang="en-US" dirty="0">
                <a:solidFill>
                  <a:srgbClr val="000000"/>
                </a:solidFill>
                <a:latin typeface="Times New Roman" pitchFamily="18" charset="0"/>
                <a:ea typeface="Noto Sans SC Regular" charset="0"/>
                <a:cs typeface="Noto Sans SC Regular" charset="0"/>
              </a:rPr>
              <a:t>#include &lt;</a:t>
            </a:r>
            <a:r>
              <a:rPr lang="en-US" dirty="0" err="1">
                <a:solidFill>
                  <a:srgbClr val="000000"/>
                </a:solidFill>
                <a:latin typeface="Times New Roman" pitchFamily="18" charset="0"/>
                <a:ea typeface="Noto Sans SC Regular" charset="0"/>
                <a:cs typeface="Noto Sans SC Regular" charset="0"/>
              </a:rPr>
              <a:t>stdio.h</a:t>
            </a:r>
            <a:r>
              <a:rPr lang="en-US" dirty="0">
                <a:solidFill>
                  <a:srgbClr val="000000"/>
                </a:solidFill>
                <a:latin typeface="Times New Roman" pitchFamily="18" charset="0"/>
                <a:ea typeface="Noto Sans SC Regular" charset="0"/>
                <a:cs typeface="Noto Sans SC Regular" charset="0"/>
              </a:rPr>
              <a:t>&gt;  </a:t>
            </a:r>
          </a:p>
          <a:p>
            <a:pPr marL="812800" indent="-342900">
              <a:lnSpc>
                <a:spcPct val="150000"/>
              </a:lnSpc>
              <a:buClrTx/>
              <a:buSzTx/>
              <a:tabLst>
                <a:tab pos="457200" algn="l"/>
                <a:tab pos="914400" algn="l"/>
                <a:tab pos="1371600" algn="l"/>
                <a:tab pos="1828800" algn="l"/>
                <a:tab pos="2286000" algn="l"/>
                <a:tab pos="2743200" algn="l"/>
                <a:tab pos="3200400" algn="l"/>
                <a:tab pos="3657600" algn="l"/>
                <a:tab pos="4114800" algn="l"/>
                <a:tab pos="4572000" algn="l"/>
                <a:tab pos="5029200" algn="l"/>
              </a:tabLst>
            </a:pPr>
            <a:r>
              <a:rPr lang="en-US" dirty="0">
                <a:solidFill>
                  <a:srgbClr val="000000"/>
                </a:solidFill>
                <a:latin typeface="Times New Roman" pitchFamily="18" charset="0"/>
                <a:ea typeface="Noto Sans SC Regular" charset="0"/>
                <a:cs typeface="Noto Sans SC Regular" charset="0"/>
              </a:rPr>
              <a:t>void main()</a:t>
            </a:r>
          </a:p>
          <a:p>
            <a:pPr marL="469900">
              <a:lnSpc>
                <a:spcPct val="150000"/>
              </a:lnSpc>
              <a:spcBef>
                <a:spcPts val="75"/>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US" dirty="0">
                <a:solidFill>
                  <a:srgbClr val="000000"/>
                </a:solidFill>
                <a:latin typeface="Times New Roman" pitchFamily="18" charset="0"/>
                <a:ea typeface="Noto Sans SC Regular" charset="0"/>
                <a:cs typeface="Noto Sans SC Regular" charset="0"/>
              </a:rPr>
              <a:t>{</a:t>
            </a:r>
          </a:p>
          <a:p>
            <a:pPr marL="469900" indent="39688">
              <a:lnSpc>
                <a:spcPct val="150000"/>
              </a:lnSpc>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US" dirty="0" err="1">
                <a:solidFill>
                  <a:srgbClr val="000000"/>
                </a:solidFill>
                <a:latin typeface="Times New Roman" pitchFamily="18" charset="0"/>
                <a:ea typeface="Noto Sans SC Regular" charset="0"/>
                <a:cs typeface="Noto Sans SC Regular" charset="0"/>
              </a:rPr>
              <a:t>int</a:t>
            </a:r>
            <a:r>
              <a:rPr lang="en-US" dirty="0">
                <a:solidFill>
                  <a:srgbClr val="000000"/>
                </a:solidFill>
                <a:latin typeface="Times New Roman" pitchFamily="18" charset="0"/>
                <a:ea typeface="Noto Sans SC Regular" charset="0"/>
                <a:cs typeface="Noto Sans SC Regular" charset="0"/>
              </a:rPr>
              <a:t> </a:t>
            </a:r>
            <a:r>
              <a:rPr lang="en-US" dirty="0" err="1">
                <a:solidFill>
                  <a:srgbClr val="000000"/>
                </a:solidFill>
                <a:latin typeface="Times New Roman" pitchFamily="18" charset="0"/>
                <a:ea typeface="Noto Sans SC Regular" charset="0"/>
                <a:cs typeface="Noto Sans SC Regular" charset="0"/>
              </a:rPr>
              <a:t>arr</a:t>
            </a:r>
            <a:r>
              <a:rPr lang="en-US" dirty="0">
                <a:solidFill>
                  <a:srgbClr val="000000"/>
                </a:solidFill>
                <a:latin typeface="Times New Roman" pitchFamily="18" charset="0"/>
                <a:ea typeface="Noto Sans SC Regular" charset="0"/>
                <a:cs typeface="Noto Sans SC Regular" charset="0"/>
              </a:rPr>
              <a:t>[30], num, </a:t>
            </a:r>
            <a:r>
              <a:rPr lang="en-US" dirty="0" err="1">
                <a:solidFill>
                  <a:srgbClr val="000000"/>
                </a:solidFill>
                <a:latin typeface="Times New Roman" pitchFamily="18" charset="0"/>
                <a:ea typeface="Noto Sans SC Regular" charset="0"/>
                <a:cs typeface="Noto Sans SC Regular" charset="0"/>
              </a:rPr>
              <a:t>i</a:t>
            </a:r>
            <a:r>
              <a:rPr lang="en-US" dirty="0">
                <a:solidFill>
                  <a:srgbClr val="000000"/>
                </a:solidFill>
                <a:latin typeface="Times New Roman" pitchFamily="18" charset="0"/>
                <a:ea typeface="Noto Sans SC Regular" charset="0"/>
                <a:cs typeface="Noto Sans SC Regular" charset="0"/>
              </a:rPr>
              <a:t>, loc;  </a:t>
            </a:r>
          </a:p>
          <a:p>
            <a:pPr marL="469900" indent="39688">
              <a:lnSpc>
                <a:spcPct val="150000"/>
              </a:lnSpc>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US" dirty="0" err="1">
                <a:solidFill>
                  <a:srgbClr val="000000"/>
                </a:solidFill>
                <a:latin typeface="Times New Roman" pitchFamily="18" charset="0"/>
                <a:ea typeface="Noto Sans SC Regular" charset="0"/>
                <a:cs typeface="Noto Sans SC Regular" charset="0"/>
              </a:rPr>
              <a:t>printf</a:t>
            </a:r>
            <a:r>
              <a:rPr lang="en-US" dirty="0">
                <a:solidFill>
                  <a:srgbClr val="000000"/>
                </a:solidFill>
                <a:latin typeface="Times New Roman" pitchFamily="18" charset="0"/>
                <a:ea typeface="Noto Sans SC Regular" charset="0"/>
                <a:cs typeface="Noto Sans SC Regular" charset="0"/>
              </a:rPr>
              <a:t>("\</a:t>
            </a:r>
            <a:r>
              <a:rPr lang="en-US" dirty="0" err="1">
                <a:solidFill>
                  <a:srgbClr val="000000"/>
                </a:solidFill>
                <a:latin typeface="Times New Roman" pitchFamily="18" charset="0"/>
                <a:ea typeface="Noto Sans SC Regular" charset="0"/>
                <a:cs typeface="Noto Sans SC Regular" charset="0"/>
              </a:rPr>
              <a:t>nEnter</a:t>
            </a:r>
            <a:r>
              <a:rPr lang="en-US" dirty="0">
                <a:solidFill>
                  <a:srgbClr val="000000"/>
                </a:solidFill>
                <a:latin typeface="Times New Roman" pitchFamily="18" charset="0"/>
                <a:ea typeface="Noto Sans SC Regular" charset="0"/>
                <a:cs typeface="Noto Sans SC Regular" charset="0"/>
              </a:rPr>
              <a:t> no of elements:");</a:t>
            </a:r>
          </a:p>
          <a:p>
            <a:pPr marL="509588" indent="-38100">
              <a:lnSpc>
                <a:spcPct val="150000"/>
              </a:lnSpc>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US" dirty="0" err="1">
                <a:solidFill>
                  <a:srgbClr val="000000"/>
                </a:solidFill>
                <a:latin typeface="Times New Roman" pitchFamily="18" charset="0"/>
                <a:ea typeface="Noto Sans SC Regular" charset="0"/>
                <a:cs typeface="Noto Sans SC Regular" charset="0"/>
              </a:rPr>
              <a:t>scanf</a:t>
            </a:r>
            <a:r>
              <a:rPr lang="en-US" dirty="0">
                <a:solidFill>
                  <a:srgbClr val="000000"/>
                </a:solidFill>
                <a:latin typeface="Times New Roman" pitchFamily="18" charset="0"/>
                <a:ea typeface="Noto Sans SC Regular" charset="0"/>
                <a:cs typeface="Noto Sans SC Regular" charset="0"/>
              </a:rPr>
              <a:t>("%d", &amp;num); //Read elements in an array </a:t>
            </a:r>
          </a:p>
          <a:p>
            <a:pPr marL="509588" indent="-38100">
              <a:lnSpc>
                <a:spcPct val="150000"/>
              </a:lnSpc>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US" dirty="0">
                <a:solidFill>
                  <a:srgbClr val="000000"/>
                </a:solidFill>
                <a:latin typeface="Times New Roman" pitchFamily="18" charset="0"/>
                <a:ea typeface="Noto Sans SC Regular" charset="0"/>
                <a:cs typeface="Noto Sans SC Regular" charset="0"/>
              </a:rPr>
              <a:t> </a:t>
            </a:r>
            <a:r>
              <a:rPr lang="en-US" dirty="0" err="1">
                <a:solidFill>
                  <a:srgbClr val="000000"/>
                </a:solidFill>
                <a:latin typeface="Times New Roman" pitchFamily="18" charset="0"/>
                <a:ea typeface="Noto Sans SC Regular" charset="0"/>
                <a:cs typeface="Noto Sans SC Regular" charset="0"/>
              </a:rPr>
              <a:t>printf</a:t>
            </a:r>
            <a:r>
              <a:rPr lang="en-US" dirty="0">
                <a:solidFill>
                  <a:srgbClr val="000000"/>
                </a:solidFill>
                <a:latin typeface="Times New Roman" pitchFamily="18" charset="0"/>
                <a:ea typeface="Noto Sans SC Regular" charset="0"/>
                <a:cs typeface="Noto Sans SC Regular" charset="0"/>
              </a:rPr>
              <a:t>("\</a:t>
            </a:r>
            <a:r>
              <a:rPr lang="en-US" dirty="0" err="1">
                <a:solidFill>
                  <a:srgbClr val="000000"/>
                </a:solidFill>
                <a:latin typeface="Times New Roman" pitchFamily="18" charset="0"/>
                <a:ea typeface="Noto Sans SC Regular" charset="0"/>
                <a:cs typeface="Noto Sans SC Regular" charset="0"/>
              </a:rPr>
              <a:t>nEnter</a:t>
            </a:r>
            <a:r>
              <a:rPr lang="en-US" dirty="0">
                <a:solidFill>
                  <a:srgbClr val="000000"/>
                </a:solidFill>
                <a:latin typeface="Times New Roman" pitchFamily="18" charset="0"/>
                <a:ea typeface="Noto Sans SC Regular" charset="0"/>
                <a:cs typeface="Noto Sans SC Regular" charset="0"/>
              </a:rPr>
              <a:t> %d elements :", num);</a:t>
            </a:r>
          </a:p>
          <a:p>
            <a:pPr marL="469900" indent="-38100">
              <a:lnSpc>
                <a:spcPct val="150000"/>
              </a:lnSpc>
              <a:spcBef>
                <a:spcPts val="75"/>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US" dirty="0">
                <a:solidFill>
                  <a:srgbClr val="000000"/>
                </a:solidFill>
                <a:latin typeface="Times New Roman" pitchFamily="18" charset="0"/>
                <a:ea typeface="Noto Sans SC Regular" charset="0"/>
                <a:cs typeface="Noto Sans SC Regular" charset="0"/>
              </a:rPr>
              <a:t>for (</a:t>
            </a:r>
            <a:r>
              <a:rPr lang="en-US" dirty="0" err="1">
                <a:solidFill>
                  <a:srgbClr val="000000"/>
                </a:solidFill>
                <a:latin typeface="Times New Roman" pitchFamily="18" charset="0"/>
                <a:ea typeface="Noto Sans SC Regular" charset="0"/>
                <a:cs typeface="Noto Sans SC Regular" charset="0"/>
              </a:rPr>
              <a:t>i</a:t>
            </a:r>
            <a:r>
              <a:rPr lang="en-US" dirty="0">
                <a:solidFill>
                  <a:srgbClr val="000000"/>
                </a:solidFill>
                <a:latin typeface="Times New Roman" pitchFamily="18" charset="0"/>
                <a:ea typeface="Noto Sans SC Regular" charset="0"/>
                <a:cs typeface="Noto Sans SC Regular" charset="0"/>
              </a:rPr>
              <a:t> = 0; </a:t>
            </a:r>
            <a:r>
              <a:rPr lang="en-US" dirty="0" err="1">
                <a:solidFill>
                  <a:srgbClr val="000000"/>
                </a:solidFill>
                <a:latin typeface="Times New Roman" pitchFamily="18" charset="0"/>
                <a:ea typeface="Noto Sans SC Regular" charset="0"/>
                <a:cs typeface="Noto Sans SC Regular" charset="0"/>
              </a:rPr>
              <a:t>i</a:t>
            </a:r>
            <a:r>
              <a:rPr lang="en-US" dirty="0">
                <a:solidFill>
                  <a:srgbClr val="000000"/>
                </a:solidFill>
                <a:latin typeface="Times New Roman" pitchFamily="18" charset="0"/>
                <a:ea typeface="Noto Sans SC Regular" charset="0"/>
                <a:cs typeface="Noto Sans SC Regular" charset="0"/>
              </a:rPr>
              <a:t> &lt; num; </a:t>
            </a:r>
            <a:r>
              <a:rPr lang="en-US" dirty="0" err="1">
                <a:solidFill>
                  <a:srgbClr val="000000"/>
                </a:solidFill>
                <a:latin typeface="Times New Roman" pitchFamily="18" charset="0"/>
                <a:ea typeface="Noto Sans SC Regular" charset="0"/>
                <a:cs typeface="Noto Sans SC Regular" charset="0"/>
              </a:rPr>
              <a:t>i</a:t>
            </a:r>
            <a:r>
              <a:rPr lang="en-US" dirty="0">
                <a:solidFill>
                  <a:srgbClr val="000000"/>
                </a:solidFill>
                <a:latin typeface="Times New Roman" pitchFamily="18" charset="0"/>
                <a:ea typeface="Noto Sans SC Regular" charset="0"/>
                <a:cs typeface="Noto Sans SC Regular" charset="0"/>
              </a:rPr>
              <a:t>++)</a:t>
            </a:r>
          </a:p>
          <a:p>
            <a:pPr marL="469900" indent="-38100">
              <a:lnSpc>
                <a:spcPct val="150000"/>
              </a:lnSpc>
              <a:spcBef>
                <a:spcPts val="25"/>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US" dirty="0">
                <a:solidFill>
                  <a:srgbClr val="000000"/>
                </a:solidFill>
                <a:latin typeface="Times New Roman" pitchFamily="18" charset="0"/>
                <a:ea typeface="Noto Sans SC Regular" charset="0"/>
                <a:cs typeface="Noto Sans SC Regular" charset="0"/>
              </a:rPr>
              <a:t>{</a:t>
            </a:r>
          </a:p>
          <a:p>
            <a:pPr marL="469900" indent="39688">
              <a:lnSpc>
                <a:spcPct val="150000"/>
              </a:lnSpc>
              <a:spcBef>
                <a:spcPts val="38"/>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US" dirty="0" err="1">
                <a:solidFill>
                  <a:srgbClr val="000000"/>
                </a:solidFill>
                <a:latin typeface="Times New Roman" pitchFamily="18" charset="0"/>
                <a:ea typeface="Noto Sans SC Regular" charset="0"/>
                <a:cs typeface="Noto Sans SC Regular" charset="0"/>
              </a:rPr>
              <a:t>scanf</a:t>
            </a:r>
            <a:r>
              <a:rPr lang="en-US" dirty="0">
                <a:solidFill>
                  <a:srgbClr val="000000"/>
                </a:solidFill>
                <a:latin typeface="Times New Roman" pitchFamily="18" charset="0"/>
                <a:ea typeface="Noto Sans SC Regular" charset="0"/>
                <a:cs typeface="Noto Sans SC Regular" charset="0"/>
              </a:rPr>
              <a:t>("%d", &amp;</a:t>
            </a:r>
            <a:r>
              <a:rPr lang="en-US" dirty="0" err="1">
                <a:solidFill>
                  <a:srgbClr val="000000"/>
                </a:solidFill>
                <a:latin typeface="Times New Roman" pitchFamily="18" charset="0"/>
                <a:ea typeface="Noto Sans SC Regular" charset="0"/>
                <a:cs typeface="Noto Sans SC Regular" charset="0"/>
              </a:rPr>
              <a:t>arr</a:t>
            </a:r>
            <a:r>
              <a:rPr lang="en-US" dirty="0">
                <a:solidFill>
                  <a:srgbClr val="000000"/>
                </a:solidFill>
                <a:latin typeface="Times New Roman" pitchFamily="18" charset="0"/>
                <a:ea typeface="Noto Sans SC Regular" charset="0"/>
                <a:cs typeface="Noto Sans SC Regular" charset="0"/>
              </a:rPr>
              <a:t>[</a:t>
            </a:r>
            <a:r>
              <a:rPr lang="en-US" dirty="0" err="1">
                <a:solidFill>
                  <a:srgbClr val="000000"/>
                </a:solidFill>
                <a:latin typeface="Times New Roman" pitchFamily="18" charset="0"/>
                <a:ea typeface="Noto Sans SC Regular" charset="0"/>
                <a:cs typeface="Noto Sans SC Regular" charset="0"/>
              </a:rPr>
              <a:t>i</a:t>
            </a:r>
            <a:r>
              <a:rPr lang="en-US" dirty="0">
                <a:solidFill>
                  <a:srgbClr val="000000"/>
                </a:solidFill>
                <a:latin typeface="Times New Roman" pitchFamily="18" charset="0"/>
                <a:ea typeface="Noto Sans SC Regular" charset="0"/>
                <a:cs typeface="Noto Sans SC Regular" charset="0"/>
              </a:rPr>
              <a:t>]); } //Read the location </a:t>
            </a:r>
          </a:p>
          <a:p>
            <a:pPr marL="469900" indent="39688">
              <a:lnSpc>
                <a:spcPct val="150000"/>
              </a:lnSpc>
              <a:spcBef>
                <a:spcPts val="38"/>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US" dirty="0">
                <a:solidFill>
                  <a:srgbClr val="000000"/>
                </a:solidFill>
                <a:latin typeface="Times New Roman" pitchFamily="18" charset="0"/>
                <a:ea typeface="Noto Sans SC Regular" charset="0"/>
                <a:cs typeface="Noto Sans SC Regular" charset="0"/>
              </a:rPr>
              <a:t> </a:t>
            </a:r>
            <a:r>
              <a:rPr lang="en-US" dirty="0" err="1">
                <a:solidFill>
                  <a:srgbClr val="000000"/>
                </a:solidFill>
                <a:latin typeface="Times New Roman" pitchFamily="18" charset="0"/>
                <a:ea typeface="Noto Sans SC Regular" charset="0"/>
                <a:cs typeface="Noto Sans SC Regular" charset="0"/>
              </a:rPr>
              <a:t>printf</a:t>
            </a:r>
            <a:r>
              <a:rPr lang="en-US" dirty="0">
                <a:solidFill>
                  <a:srgbClr val="000000"/>
                </a:solidFill>
                <a:latin typeface="Times New Roman" pitchFamily="18" charset="0"/>
                <a:ea typeface="Noto Sans SC Regular" charset="0"/>
                <a:cs typeface="Noto Sans SC Regular" charset="0"/>
              </a:rPr>
              <a:t>("\</a:t>
            </a:r>
            <a:r>
              <a:rPr lang="en-US" dirty="0" err="1">
                <a:solidFill>
                  <a:srgbClr val="000000"/>
                </a:solidFill>
                <a:latin typeface="Times New Roman" pitchFamily="18" charset="0"/>
                <a:ea typeface="Noto Sans SC Regular" charset="0"/>
                <a:cs typeface="Noto Sans SC Regular" charset="0"/>
              </a:rPr>
              <a:t>nLocation</a:t>
            </a:r>
            <a:r>
              <a:rPr lang="en-US" dirty="0">
                <a:solidFill>
                  <a:srgbClr val="000000"/>
                </a:solidFill>
                <a:latin typeface="Times New Roman" pitchFamily="18" charset="0"/>
                <a:ea typeface="Noto Sans SC Regular" charset="0"/>
                <a:cs typeface="Noto Sans SC Regular" charset="0"/>
              </a:rPr>
              <a:t> of the element to be deleted :");  </a:t>
            </a:r>
          </a:p>
          <a:p>
            <a:pPr marL="469900" indent="39688">
              <a:lnSpc>
                <a:spcPct val="150000"/>
              </a:lnSpc>
              <a:spcBef>
                <a:spcPts val="38"/>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US" dirty="0" err="1">
                <a:solidFill>
                  <a:srgbClr val="000000"/>
                </a:solidFill>
                <a:latin typeface="Times New Roman" pitchFamily="18" charset="0"/>
                <a:ea typeface="Noto Sans SC Regular" charset="0"/>
                <a:cs typeface="Noto Sans SC Regular" charset="0"/>
              </a:rPr>
              <a:t>scanf</a:t>
            </a:r>
            <a:r>
              <a:rPr lang="en-US" dirty="0">
                <a:solidFill>
                  <a:srgbClr val="000000"/>
                </a:solidFill>
                <a:latin typeface="Times New Roman" pitchFamily="18" charset="0"/>
                <a:ea typeface="Noto Sans SC Regular" charset="0"/>
                <a:cs typeface="Noto Sans SC Regular" charset="0"/>
              </a:rPr>
              <a:t>("%d", &amp;loc); /* loop for the deletion */</a:t>
            </a:r>
          </a:p>
          <a:p>
            <a:pPr marL="469900" indent="39688">
              <a:lnSpc>
                <a:spcPct val="150000"/>
              </a:lnSpc>
              <a:spcBef>
                <a:spcPts val="38"/>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Lst>
            </a:pPr>
            <a:r>
              <a:rPr lang="en-US" dirty="0">
                <a:solidFill>
                  <a:srgbClr val="000000"/>
                </a:solidFill>
                <a:latin typeface="Times New Roman" pitchFamily="18" charset="0"/>
                <a:ea typeface="Noto Sans SC Regular" charset="0"/>
                <a:cs typeface="Noto Sans SC Regular" charset="0"/>
              </a:rPr>
              <a:t>|}</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905000" y="381000"/>
            <a:ext cx="5012765" cy="6334967"/>
          </a:xfrm>
          <a:prstGeom prst="rect">
            <a:avLst/>
          </a:prstGeom>
          <a:noFill/>
          <a:ln w="9525" cap="flat">
            <a:noFill/>
            <a:round/>
            <a:headEnd/>
            <a:tailEnd/>
          </a:ln>
          <a:effectLst/>
        </p:spPr>
        <p:txBody>
          <a:bodyPr wrap="square" lIns="0" tIns="12600" rIns="0" bIns="0">
            <a:spAutoFit/>
          </a:bodyPr>
          <a:lstStyle/>
          <a:p>
            <a:pPr marL="12700">
              <a:lnSpc>
                <a:spcPct val="150000"/>
              </a:lnSpc>
              <a:spcBef>
                <a:spcPts val="100"/>
              </a:spcBef>
              <a:tabLst>
                <a:tab pos="457200" algn="l"/>
                <a:tab pos="914400" algn="l"/>
                <a:tab pos="1371600" algn="l"/>
                <a:tab pos="1828800" algn="l"/>
                <a:tab pos="2286000" algn="l"/>
                <a:tab pos="2743200" algn="l"/>
                <a:tab pos="3200400" algn="l"/>
                <a:tab pos="3657600" algn="l"/>
                <a:tab pos="4114800" algn="l"/>
              </a:tabLst>
            </a:pPr>
            <a:r>
              <a:rPr lang="en-US" dirty="0">
                <a:solidFill>
                  <a:srgbClr val="000000"/>
                </a:solidFill>
                <a:latin typeface="Times New Roman" pitchFamily="18" charset="0"/>
                <a:ea typeface="Noto Sans SC Regular" charset="0"/>
                <a:cs typeface="Noto Sans SC Regular" charset="0"/>
              </a:rPr>
              <a:t>while (loc &lt; num)</a:t>
            </a:r>
          </a:p>
          <a:p>
            <a:pPr marL="12700">
              <a:lnSpc>
                <a:spcPct val="150000"/>
              </a:lnSpc>
              <a:spcBef>
                <a:spcPts val="75"/>
              </a:spcBef>
              <a:tabLst>
                <a:tab pos="457200" algn="l"/>
                <a:tab pos="914400" algn="l"/>
                <a:tab pos="1371600" algn="l"/>
                <a:tab pos="1828800" algn="l"/>
                <a:tab pos="2286000" algn="l"/>
                <a:tab pos="2743200" algn="l"/>
                <a:tab pos="3200400" algn="l"/>
                <a:tab pos="3657600" algn="l"/>
                <a:tab pos="4114800" algn="l"/>
              </a:tabLst>
            </a:pPr>
            <a:r>
              <a:rPr lang="en-US" dirty="0">
                <a:solidFill>
                  <a:srgbClr val="000000"/>
                </a:solidFill>
                <a:latin typeface="Times New Roman" pitchFamily="18" charset="0"/>
                <a:ea typeface="Noto Sans SC Regular" charset="0"/>
                <a:cs typeface="Noto Sans SC Regular" charset="0"/>
              </a:rPr>
              <a:t>{</a:t>
            </a:r>
          </a:p>
          <a:p>
            <a:pPr marL="12700">
              <a:lnSpc>
                <a:spcPct val="150000"/>
              </a:lnSpc>
              <a:spcBef>
                <a:spcPts val="50"/>
              </a:spcBef>
              <a:tabLst>
                <a:tab pos="457200" algn="l"/>
                <a:tab pos="914400" algn="l"/>
                <a:tab pos="1371600" algn="l"/>
                <a:tab pos="1828800" algn="l"/>
                <a:tab pos="2286000" algn="l"/>
                <a:tab pos="2743200" algn="l"/>
                <a:tab pos="3200400" algn="l"/>
                <a:tab pos="3657600" algn="l"/>
                <a:tab pos="4114800" algn="l"/>
              </a:tabLst>
            </a:pPr>
            <a:r>
              <a:rPr lang="en-US" dirty="0" err="1">
                <a:solidFill>
                  <a:srgbClr val="000000"/>
                </a:solidFill>
                <a:latin typeface="Times New Roman" pitchFamily="18" charset="0"/>
                <a:ea typeface="Noto Sans SC Regular" charset="0"/>
                <a:cs typeface="Noto Sans SC Regular" charset="0"/>
              </a:rPr>
              <a:t>arr</a:t>
            </a:r>
            <a:r>
              <a:rPr lang="en-US" dirty="0">
                <a:solidFill>
                  <a:srgbClr val="000000"/>
                </a:solidFill>
                <a:latin typeface="Times New Roman" pitchFamily="18" charset="0"/>
                <a:ea typeface="Noto Sans SC Regular" charset="0"/>
                <a:cs typeface="Noto Sans SC Regular" charset="0"/>
              </a:rPr>
              <a:t>[loc - 1] = </a:t>
            </a:r>
            <a:r>
              <a:rPr lang="en-US" dirty="0" err="1">
                <a:solidFill>
                  <a:srgbClr val="000000"/>
                </a:solidFill>
                <a:latin typeface="Times New Roman" pitchFamily="18" charset="0"/>
                <a:ea typeface="Noto Sans SC Regular" charset="0"/>
                <a:cs typeface="Noto Sans SC Regular" charset="0"/>
              </a:rPr>
              <a:t>arr</a:t>
            </a:r>
            <a:r>
              <a:rPr lang="en-US" dirty="0">
                <a:solidFill>
                  <a:srgbClr val="000000"/>
                </a:solidFill>
                <a:latin typeface="Times New Roman" pitchFamily="18" charset="0"/>
                <a:ea typeface="Noto Sans SC Regular" charset="0"/>
                <a:cs typeface="Noto Sans SC Regular" charset="0"/>
              </a:rPr>
              <a:t>[loc];</a:t>
            </a:r>
          </a:p>
          <a:p>
            <a:pPr marL="12700">
              <a:lnSpc>
                <a:spcPct val="150000"/>
              </a:lnSpc>
              <a:spcBef>
                <a:spcPts val="50"/>
              </a:spcBef>
              <a:tabLst>
                <a:tab pos="457200" algn="l"/>
                <a:tab pos="914400" algn="l"/>
                <a:tab pos="1371600" algn="l"/>
                <a:tab pos="1828800" algn="l"/>
                <a:tab pos="2286000" algn="l"/>
                <a:tab pos="2743200" algn="l"/>
                <a:tab pos="3200400" algn="l"/>
                <a:tab pos="3657600" algn="l"/>
                <a:tab pos="4114800" algn="l"/>
              </a:tabLst>
            </a:pPr>
            <a:r>
              <a:rPr lang="en-US" dirty="0">
                <a:solidFill>
                  <a:srgbClr val="000000"/>
                </a:solidFill>
                <a:latin typeface="Times New Roman" pitchFamily="18" charset="0"/>
                <a:ea typeface="Noto Sans SC Regular" charset="0"/>
                <a:cs typeface="Noto Sans SC Regular" charset="0"/>
              </a:rPr>
              <a:t> loc++; </a:t>
            </a:r>
          </a:p>
          <a:p>
            <a:pPr marL="12700">
              <a:lnSpc>
                <a:spcPct val="150000"/>
              </a:lnSpc>
              <a:spcBef>
                <a:spcPts val="50"/>
              </a:spcBef>
              <a:tabLst>
                <a:tab pos="457200" algn="l"/>
                <a:tab pos="914400" algn="l"/>
                <a:tab pos="1371600" algn="l"/>
                <a:tab pos="1828800" algn="l"/>
                <a:tab pos="2286000" algn="l"/>
                <a:tab pos="2743200" algn="l"/>
                <a:tab pos="3200400" algn="l"/>
                <a:tab pos="3657600" algn="l"/>
                <a:tab pos="4114800" algn="l"/>
              </a:tabLst>
            </a:pPr>
            <a:r>
              <a:rPr lang="en-US" dirty="0">
                <a:solidFill>
                  <a:srgbClr val="000000"/>
                </a:solidFill>
                <a:latin typeface="Times New Roman" pitchFamily="18" charset="0"/>
                <a:ea typeface="Noto Sans SC Regular" charset="0"/>
                <a:cs typeface="Noto Sans SC Regular" charset="0"/>
              </a:rPr>
              <a:t>}</a:t>
            </a:r>
          </a:p>
          <a:p>
            <a:pPr marL="12700">
              <a:lnSpc>
                <a:spcPct val="150000"/>
              </a:lnSpc>
              <a:spcBef>
                <a:spcPts val="50"/>
              </a:spcBef>
              <a:tabLst>
                <a:tab pos="457200" algn="l"/>
                <a:tab pos="914400" algn="l"/>
                <a:tab pos="1371600" algn="l"/>
                <a:tab pos="1828800" algn="l"/>
                <a:tab pos="2286000" algn="l"/>
                <a:tab pos="2743200" algn="l"/>
                <a:tab pos="3200400" algn="l"/>
                <a:tab pos="3657600" algn="l"/>
                <a:tab pos="4114800" algn="l"/>
              </a:tabLst>
            </a:pPr>
            <a:r>
              <a:rPr lang="en-US" dirty="0">
                <a:solidFill>
                  <a:srgbClr val="000000"/>
                </a:solidFill>
                <a:latin typeface="Times New Roman" pitchFamily="18" charset="0"/>
                <a:ea typeface="Noto Sans SC Regular" charset="0"/>
                <a:cs typeface="Noto Sans SC Regular" charset="0"/>
              </a:rPr>
              <a:t> num--; // No of elements reduced by 1</a:t>
            </a:r>
          </a:p>
          <a:p>
            <a:pPr marL="12700">
              <a:lnSpc>
                <a:spcPct val="150000"/>
              </a:lnSpc>
              <a:spcBef>
                <a:spcPts val="50"/>
              </a:spcBef>
              <a:tabLst>
                <a:tab pos="457200" algn="l"/>
                <a:tab pos="914400" algn="l"/>
                <a:tab pos="1371600" algn="l"/>
                <a:tab pos="1828800" algn="l"/>
                <a:tab pos="2286000" algn="l"/>
                <a:tab pos="2743200" algn="l"/>
                <a:tab pos="3200400" algn="l"/>
                <a:tab pos="3657600" algn="l"/>
                <a:tab pos="4114800" algn="l"/>
              </a:tabLst>
            </a:pPr>
            <a:r>
              <a:rPr lang="en-US" dirty="0">
                <a:solidFill>
                  <a:srgbClr val="000000"/>
                </a:solidFill>
                <a:latin typeface="Times New Roman" pitchFamily="18" charset="0"/>
                <a:ea typeface="Noto Sans SC Regular" charset="0"/>
                <a:cs typeface="Noto Sans SC Regular" charset="0"/>
              </a:rPr>
              <a:t>//Print Array</a:t>
            </a:r>
          </a:p>
          <a:p>
            <a:pPr marL="12700" indent="39688">
              <a:lnSpc>
                <a:spcPct val="150000"/>
              </a:lnSpc>
              <a:tabLst>
                <a:tab pos="457200" algn="l"/>
                <a:tab pos="914400" algn="l"/>
                <a:tab pos="1371600" algn="l"/>
                <a:tab pos="1828800" algn="l"/>
                <a:tab pos="2286000" algn="l"/>
                <a:tab pos="2743200" algn="l"/>
                <a:tab pos="3200400" algn="l"/>
                <a:tab pos="3657600" algn="l"/>
                <a:tab pos="4114800" algn="l"/>
              </a:tabLst>
            </a:pPr>
            <a:r>
              <a:rPr lang="en-US" dirty="0">
                <a:solidFill>
                  <a:srgbClr val="000000"/>
                </a:solidFill>
                <a:latin typeface="Times New Roman" pitchFamily="18" charset="0"/>
                <a:ea typeface="Noto Sans SC Regular" charset="0"/>
                <a:cs typeface="Noto Sans SC Regular" charset="0"/>
              </a:rPr>
              <a:t>for (</a:t>
            </a:r>
            <a:r>
              <a:rPr lang="en-US" dirty="0" err="1">
                <a:solidFill>
                  <a:srgbClr val="000000"/>
                </a:solidFill>
                <a:latin typeface="Times New Roman" pitchFamily="18" charset="0"/>
                <a:ea typeface="Noto Sans SC Regular" charset="0"/>
                <a:cs typeface="Noto Sans SC Regular" charset="0"/>
              </a:rPr>
              <a:t>i</a:t>
            </a:r>
            <a:r>
              <a:rPr lang="en-US" dirty="0">
                <a:solidFill>
                  <a:srgbClr val="000000"/>
                </a:solidFill>
                <a:latin typeface="Times New Roman" pitchFamily="18" charset="0"/>
                <a:ea typeface="Noto Sans SC Regular" charset="0"/>
                <a:cs typeface="Noto Sans SC Regular" charset="0"/>
              </a:rPr>
              <a:t> = 0; </a:t>
            </a:r>
            <a:r>
              <a:rPr lang="en-US" dirty="0" err="1">
                <a:solidFill>
                  <a:srgbClr val="000000"/>
                </a:solidFill>
                <a:latin typeface="Times New Roman" pitchFamily="18" charset="0"/>
                <a:ea typeface="Noto Sans SC Regular" charset="0"/>
                <a:cs typeface="Noto Sans SC Regular" charset="0"/>
              </a:rPr>
              <a:t>i</a:t>
            </a:r>
            <a:r>
              <a:rPr lang="en-US" dirty="0">
                <a:solidFill>
                  <a:srgbClr val="000000"/>
                </a:solidFill>
                <a:latin typeface="Times New Roman" pitchFamily="18" charset="0"/>
                <a:ea typeface="Noto Sans SC Regular" charset="0"/>
                <a:cs typeface="Noto Sans SC Regular" charset="0"/>
              </a:rPr>
              <a:t> &lt; num; </a:t>
            </a:r>
            <a:r>
              <a:rPr lang="en-US" dirty="0" err="1">
                <a:solidFill>
                  <a:srgbClr val="000000"/>
                </a:solidFill>
                <a:latin typeface="Times New Roman" pitchFamily="18" charset="0"/>
                <a:ea typeface="Noto Sans SC Regular" charset="0"/>
                <a:cs typeface="Noto Sans SC Regular" charset="0"/>
              </a:rPr>
              <a:t>i</a:t>
            </a:r>
            <a:r>
              <a:rPr lang="en-US" dirty="0">
                <a:solidFill>
                  <a:srgbClr val="000000"/>
                </a:solidFill>
                <a:latin typeface="Times New Roman" pitchFamily="18" charset="0"/>
                <a:ea typeface="Noto Sans SC Regular" charset="0"/>
                <a:cs typeface="Noto Sans SC Regular" charset="0"/>
              </a:rPr>
              <a:t>++)  </a:t>
            </a:r>
          </a:p>
          <a:p>
            <a:pPr marL="12700" indent="39688">
              <a:lnSpc>
                <a:spcPct val="150000"/>
              </a:lnSpc>
              <a:tabLst>
                <a:tab pos="457200" algn="l"/>
                <a:tab pos="914400" algn="l"/>
                <a:tab pos="1371600" algn="l"/>
                <a:tab pos="1828800" algn="l"/>
                <a:tab pos="2286000" algn="l"/>
                <a:tab pos="2743200" algn="l"/>
                <a:tab pos="3200400" algn="l"/>
                <a:tab pos="3657600" algn="l"/>
                <a:tab pos="4114800" algn="l"/>
              </a:tabLst>
            </a:pPr>
            <a:r>
              <a:rPr lang="en-US" dirty="0" err="1">
                <a:solidFill>
                  <a:srgbClr val="000000"/>
                </a:solidFill>
                <a:latin typeface="Times New Roman" pitchFamily="18" charset="0"/>
                <a:ea typeface="Noto Sans SC Regular" charset="0"/>
                <a:cs typeface="Noto Sans SC Regular" charset="0"/>
              </a:rPr>
              <a:t>printf</a:t>
            </a:r>
            <a:r>
              <a:rPr lang="en-US" dirty="0">
                <a:solidFill>
                  <a:srgbClr val="000000"/>
                </a:solidFill>
                <a:latin typeface="Times New Roman" pitchFamily="18" charset="0"/>
                <a:ea typeface="Noto Sans SC Regular" charset="0"/>
                <a:cs typeface="Noto Sans SC Regular" charset="0"/>
              </a:rPr>
              <a:t>("\n %d", </a:t>
            </a:r>
            <a:r>
              <a:rPr lang="en-US" dirty="0" err="1">
                <a:solidFill>
                  <a:srgbClr val="000000"/>
                </a:solidFill>
                <a:latin typeface="Times New Roman" pitchFamily="18" charset="0"/>
                <a:ea typeface="Noto Sans SC Regular" charset="0"/>
                <a:cs typeface="Noto Sans SC Regular" charset="0"/>
              </a:rPr>
              <a:t>arr</a:t>
            </a:r>
            <a:r>
              <a:rPr lang="en-US" dirty="0">
                <a:solidFill>
                  <a:srgbClr val="000000"/>
                </a:solidFill>
                <a:latin typeface="Times New Roman" pitchFamily="18" charset="0"/>
                <a:ea typeface="Noto Sans SC Regular" charset="0"/>
                <a:cs typeface="Noto Sans SC Regular" charset="0"/>
              </a:rPr>
              <a:t>[</a:t>
            </a:r>
            <a:r>
              <a:rPr lang="en-US" dirty="0" err="1">
                <a:solidFill>
                  <a:srgbClr val="000000"/>
                </a:solidFill>
                <a:latin typeface="Times New Roman" pitchFamily="18" charset="0"/>
                <a:ea typeface="Noto Sans SC Regular" charset="0"/>
                <a:cs typeface="Noto Sans SC Regular" charset="0"/>
              </a:rPr>
              <a:t>i</a:t>
            </a:r>
            <a:r>
              <a:rPr lang="en-US" dirty="0">
                <a:solidFill>
                  <a:srgbClr val="000000"/>
                </a:solidFill>
                <a:latin typeface="Times New Roman" pitchFamily="18" charset="0"/>
                <a:ea typeface="Noto Sans SC Regular" charset="0"/>
                <a:cs typeface="Noto Sans SC Regular" charset="0"/>
              </a:rPr>
              <a:t>]);  </a:t>
            </a:r>
          </a:p>
          <a:p>
            <a:pPr marL="12700" indent="39688">
              <a:lnSpc>
                <a:spcPct val="150000"/>
              </a:lnSpc>
              <a:tabLst>
                <a:tab pos="457200" algn="l"/>
                <a:tab pos="914400" algn="l"/>
                <a:tab pos="1371600" algn="l"/>
                <a:tab pos="1828800" algn="l"/>
                <a:tab pos="2286000" algn="l"/>
                <a:tab pos="2743200" algn="l"/>
                <a:tab pos="3200400" algn="l"/>
                <a:tab pos="3657600" algn="l"/>
                <a:tab pos="4114800" algn="l"/>
              </a:tabLst>
            </a:pPr>
            <a:r>
              <a:rPr lang="en-US" dirty="0" err="1">
                <a:solidFill>
                  <a:srgbClr val="000000"/>
                </a:solidFill>
                <a:latin typeface="Times New Roman" pitchFamily="18" charset="0"/>
                <a:ea typeface="Noto Sans SC Regular" charset="0"/>
                <a:cs typeface="Noto Sans SC Regular" charset="0"/>
              </a:rPr>
              <a:t>getch</a:t>
            </a:r>
            <a:r>
              <a:rPr lang="en-US" dirty="0">
                <a:solidFill>
                  <a:srgbClr val="000000"/>
                </a:solidFill>
                <a:latin typeface="Times New Roman" pitchFamily="18" charset="0"/>
                <a:ea typeface="Noto Sans SC Regular" charset="0"/>
                <a:cs typeface="Noto Sans SC Regular" charset="0"/>
              </a:rPr>
              <a:t>();</a:t>
            </a:r>
          </a:p>
          <a:p>
            <a:pPr marL="12700" indent="39688">
              <a:lnSpc>
                <a:spcPct val="150000"/>
              </a:lnSpc>
              <a:spcBef>
                <a:spcPts val="50"/>
              </a:spcBef>
              <a:tabLst>
                <a:tab pos="457200" algn="l"/>
                <a:tab pos="914400" algn="l"/>
                <a:tab pos="1371600" algn="l"/>
                <a:tab pos="1828800" algn="l"/>
                <a:tab pos="2286000" algn="l"/>
                <a:tab pos="2743200" algn="l"/>
                <a:tab pos="3200400" algn="l"/>
                <a:tab pos="3657600" algn="l"/>
                <a:tab pos="4114800" algn="l"/>
              </a:tabLst>
            </a:pPr>
            <a:r>
              <a:rPr lang="en-US" dirty="0">
                <a:solidFill>
                  <a:srgbClr val="000000"/>
                </a:solidFill>
                <a:latin typeface="Times New Roman" pitchFamily="18" charset="0"/>
                <a:ea typeface="Noto Sans SC Regular" charset="0"/>
                <a:cs typeface="Noto Sans SC Regular" charset="0"/>
              </a:rPr>
              <a:t>}</a:t>
            </a:r>
          </a:p>
          <a:p>
            <a:pPr marL="12700" indent="39688">
              <a:lnSpc>
                <a:spcPct val="150000"/>
              </a:lnSpc>
              <a:spcBef>
                <a:spcPts val="13"/>
              </a:spcBef>
              <a:tabLst>
                <a:tab pos="457200" algn="l"/>
                <a:tab pos="914400" algn="l"/>
                <a:tab pos="1371600" algn="l"/>
                <a:tab pos="1828800" algn="l"/>
                <a:tab pos="2286000" algn="l"/>
                <a:tab pos="2743200" algn="l"/>
                <a:tab pos="3200400" algn="l"/>
                <a:tab pos="3657600" algn="l"/>
                <a:tab pos="4114800" algn="l"/>
              </a:tabLst>
            </a:pPr>
            <a:r>
              <a:rPr lang="en-US" b="1" dirty="0">
                <a:solidFill>
                  <a:srgbClr val="000000"/>
                </a:solidFill>
                <a:latin typeface="Times New Roman" pitchFamily="18" charset="0"/>
                <a:ea typeface="Noto Sans SC Regular" charset="0"/>
                <a:cs typeface="Noto Sans SC Regular" charset="0"/>
              </a:rPr>
              <a:t>Output :</a:t>
            </a:r>
          </a:p>
          <a:p>
            <a:pPr marL="12700" indent="39688">
              <a:lnSpc>
                <a:spcPct val="150000"/>
              </a:lnSpc>
              <a:spcBef>
                <a:spcPts val="38"/>
              </a:spcBef>
              <a:tabLst>
                <a:tab pos="457200" algn="l"/>
                <a:tab pos="914400" algn="l"/>
                <a:tab pos="1371600" algn="l"/>
                <a:tab pos="1828800" algn="l"/>
                <a:tab pos="2286000" algn="l"/>
                <a:tab pos="2743200" algn="l"/>
                <a:tab pos="3200400" algn="l"/>
                <a:tab pos="3657600" algn="l"/>
                <a:tab pos="4114800" algn="l"/>
              </a:tabLst>
            </a:pPr>
            <a:r>
              <a:rPr lang="en-US" dirty="0">
                <a:solidFill>
                  <a:srgbClr val="000000"/>
                </a:solidFill>
                <a:latin typeface="Times New Roman" pitchFamily="18" charset="0"/>
                <a:ea typeface="Noto Sans SC Regular" charset="0"/>
                <a:cs typeface="Noto Sans SC Regular" charset="0"/>
              </a:rPr>
              <a:t>Enter no of elements: 5  Enter 5 elements: 3 4 1 7 8</a:t>
            </a:r>
          </a:p>
          <a:p>
            <a:pPr marL="12700" indent="39688">
              <a:lnSpc>
                <a:spcPct val="150000"/>
              </a:lnSpc>
              <a:spcBef>
                <a:spcPts val="25"/>
              </a:spcBef>
              <a:tabLst>
                <a:tab pos="457200" algn="l"/>
                <a:tab pos="914400" algn="l"/>
                <a:tab pos="1371600" algn="l"/>
                <a:tab pos="1828800" algn="l"/>
                <a:tab pos="2286000" algn="l"/>
                <a:tab pos="2743200" algn="l"/>
                <a:tab pos="3200400" algn="l"/>
                <a:tab pos="3657600" algn="l"/>
                <a:tab pos="4114800" algn="l"/>
              </a:tabLst>
            </a:pPr>
            <a:r>
              <a:rPr lang="en-US" dirty="0">
                <a:solidFill>
                  <a:srgbClr val="000000"/>
                </a:solidFill>
                <a:latin typeface="Times New Roman" pitchFamily="18" charset="0"/>
                <a:ea typeface="Noto Sans SC Regular" charset="0"/>
                <a:cs typeface="Noto Sans SC Regular" charset="0"/>
              </a:rPr>
              <a:t>Location of the element to be deleted: 3</a:t>
            </a:r>
          </a:p>
          <a:p>
            <a:pPr marL="12700" indent="39688">
              <a:lnSpc>
                <a:spcPct val="150000"/>
              </a:lnSpc>
              <a:spcBef>
                <a:spcPts val="25"/>
              </a:spcBef>
              <a:tabLst>
                <a:tab pos="457200" algn="l"/>
                <a:tab pos="914400" algn="l"/>
                <a:tab pos="1371600" algn="l"/>
                <a:tab pos="1828800" algn="l"/>
                <a:tab pos="2286000" algn="l"/>
                <a:tab pos="2743200" algn="l"/>
                <a:tab pos="3200400" algn="l"/>
                <a:tab pos="3657600" algn="l"/>
                <a:tab pos="4114800" algn="l"/>
              </a:tabLst>
            </a:pPr>
            <a:r>
              <a:rPr lang="en-US" dirty="0">
                <a:solidFill>
                  <a:srgbClr val="000000"/>
                </a:solidFill>
                <a:latin typeface="Times New Roman" pitchFamily="18" charset="0"/>
                <a:ea typeface="Noto Sans SC Regular" charset="0"/>
                <a:cs typeface="Noto Sans SC Regular" charset="0"/>
              </a:rPr>
              <a:t>  3 </a:t>
            </a:r>
            <a:r>
              <a:rPr lang="en-US">
                <a:solidFill>
                  <a:srgbClr val="000000"/>
                </a:solidFill>
                <a:latin typeface="Times New Roman" pitchFamily="18" charset="0"/>
                <a:ea typeface="Noto Sans SC Regular" charset="0"/>
                <a:cs typeface="Noto Sans SC Regular" charset="0"/>
              </a:rPr>
              <a:t>4 18</a:t>
            </a:r>
            <a:endParaRPr lang="en-US" dirty="0">
              <a:solidFill>
                <a:srgbClr val="000000"/>
              </a:solidFill>
              <a:latin typeface="Times New Roman" pitchFamily="18" charset="0"/>
              <a:ea typeface="Noto Sans SC Regular" charset="0"/>
              <a:cs typeface="Noto Sans SC Regular"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III</a:t>
            </a:r>
          </a:p>
        </p:txBody>
      </p:sp>
      <p:sp>
        <p:nvSpPr>
          <p:cNvPr id="3" name="Content Placeholder 2"/>
          <p:cNvSpPr>
            <a:spLocks noGrp="1"/>
          </p:cNvSpPr>
          <p:nvPr>
            <p:ph idx="1"/>
          </p:nvPr>
        </p:nvSpPr>
        <p:spPr/>
        <p:txBody>
          <a:bodyPr>
            <a:normAutofit/>
          </a:bodyPr>
          <a:lstStyle/>
          <a:p>
            <a:pPr>
              <a:lnSpc>
                <a:spcPct val="150000"/>
              </a:lnSpc>
              <a:buNone/>
            </a:pPr>
            <a:r>
              <a:rPr lang="en-US" sz="2000" dirty="0">
                <a:latin typeface="Arial" pitchFamily="34" charset="0"/>
                <a:cs typeface="Arial" pitchFamily="34" charset="0"/>
              </a:rPr>
              <a:t>      Arrays: Single and Multidimensional Arrays-– Array as Function Arguments, Strings: String Handling Functions, Structure: Nested Structures – Array of Structures – Structure as Function Argument–Function that Returns Structure, Union.</a:t>
            </a:r>
          </a:p>
          <a:p>
            <a:pPr>
              <a:lnSpc>
                <a:spcPct val="150000"/>
              </a:lnSpc>
              <a:buNone/>
            </a:pPr>
            <a:r>
              <a:rPr lang="en-US" sz="2000" dirty="0">
                <a:latin typeface="Arial" pitchFamily="34" charset="0"/>
                <a:cs typeface="Arial" pitchFamily="34" charset="0"/>
              </a:rPr>
              <a:t> </a:t>
            </a:r>
          </a:p>
          <a:p>
            <a:pPr>
              <a:lnSpc>
                <a:spcPct val="150000"/>
              </a:lnSpc>
            </a:pPr>
            <a:endParaRPr lang="en-US" sz="2000"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447800" y="0"/>
            <a:ext cx="6934200" cy="6860752"/>
          </a:xfrm>
          <a:prstGeom prst="rect">
            <a:avLst/>
          </a:prstGeom>
          <a:noFill/>
          <a:ln w="9525" cap="flat">
            <a:noFill/>
            <a:round/>
            <a:headEnd/>
            <a:tailEnd/>
          </a:ln>
          <a:effectLst/>
        </p:spPr>
        <p:txBody>
          <a:bodyPr wrap="square" lIns="0" tIns="12600" rIns="0" bIns="0">
            <a:spAutoFit/>
          </a:bodyPr>
          <a:lstStyle/>
          <a:p>
            <a:pPr marL="12700">
              <a:lnSpc>
                <a:spcPct val="150000"/>
              </a:lnSpc>
              <a:spcBef>
                <a:spcPts val="100"/>
              </a:spcBef>
              <a:tabLst>
                <a:tab pos="457200" algn="l"/>
                <a:tab pos="914400" algn="l"/>
                <a:tab pos="1371600" algn="l"/>
                <a:tab pos="1828800" algn="l"/>
                <a:tab pos="2286000" algn="l"/>
                <a:tab pos="2743200" algn="l"/>
                <a:tab pos="3200400" algn="l"/>
                <a:tab pos="3657600" algn="l"/>
              </a:tabLst>
            </a:pPr>
            <a:r>
              <a:rPr lang="en-US" sz="2000" b="1" dirty="0">
                <a:solidFill>
                  <a:srgbClr val="000000"/>
                </a:solidFill>
                <a:latin typeface="Times New Roman" pitchFamily="18" charset="0"/>
                <a:ea typeface="Noto Sans SC Regular" charset="0"/>
                <a:cs typeface="Noto Sans SC Regular" charset="0"/>
              </a:rPr>
              <a:t>2) C Program to delete duplicate elements from an array</a:t>
            </a:r>
          </a:p>
          <a:p>
            <a:pPr marL="12700">
              <a:lnSpc>
                <a:spcPct val="150000"/>
              </a:lnSpc>
              <a:tabLst>
                <a:tab pos="457200" algn="l"/>
                <a:tab pos="914400" algn="l"/>
                <a:tab pos="1371600" algn="l"/>
                <a:tab pos="1828800" algn="l"/>
                <a:tab pos="2286000" algn="l"/>
                <a:tab pos="2743200" algn="l"/>
                <a:tab pos="3200400" algn="l"/>
                <a:tab pos="3657600" algn="l"/>
              </a:tabLst>
            </a:pPr>
            <a:r>
              <a:rPr lang="en-US" sz="2000" dirty="0">
                <a:solidFill>
                  <a:srgbClr val="000000"/>
                </a:solidFill>
                <a:latin typeface="Times New Roman" pitchFamily="18" charset="0"/>
                <a:ea typeface="Noto Sans SC Regular" charset="0"/>
                <a:cs typeface="Noto Sans SC Regular" charset="0"/>
              </a:rPr>
              <a:t>void main()</a:t>
            </a:r>
          </a:p>
          <a:p>
            <a:pPr marL="12700">
              <a:lnSpc>
                <a:spcPct val="150000"/>
              </a:lnSpc>
              <a:spcBef>
                <a:spcPts val="75"/>
              </a:spcBef>
              <a:tabLst>
                <a:tab pos="457200" algn="l"/>
                <a:tab pos="914400" algn="l"/>
                <a:tab pos="1371600" algn="l"/>
                <a:tab pos="1828800" algn="l"/>
                <a:tab pos="2286000" algn="l"/>
                <a:tab pos="2743200" algn="l"/>
                <a:tab pos="3200400" algn="l"/>
                <a:tab pos="3657600" algn="l"/>
              </a:tabLst>
            </a:pPr>
            <a:r>
              <a:rPr lang="en-US" sz="2000" dirty="0">
                <a:solidFill>
                  <a:srgbClr val="000000"/>
                </a:solidFill>
                <a:latin typeface="Times New Roman" pitchFamily="18" charset="0"/>
                <a:ea typeface="Noto Sans SC Regular" charset="0"/>
                <a:cs typeface="Noto Sans SC Regular" charset="0"/>
              </a:rPr>
              <a:t>{</a:t>
            </a:r>
          </a:p>
          <a:p>
            <a:pPr marL="12700">
              <a:lnSpc>
                <a:spcPct val="150000"/>
              </a:lnSpc>
              <a:spcBef>
                <a:spcPts val="25"/>
              </a:spcBef>
              <a:tabLst>
                <a:tab pos="457200" algn="l"/>
                <a:tab pos="914400" algn="l"/>
                <a:tab pos="1371600" algn="l"/>
                <a:tab pos="1828800" algn="l"/>
                <a:tab pos="2286000" algn="l"/>
                <a:tab pos="2743200" algn="l"/>
                <a:tab pos="3200400" algn="l"/>
                <a:tab pos="3657600" algn="l"/>
              </a:tabLst>
            </a:pPr>
            <a:r>
              <a:rPr lang="en-US" sz="2000" dirty="0" err="1">
                <a:solidFill>
                  <a:srgbClr val="000000"/>
                </a:solidFill>
                <a:latin typeface="Times New Roman" pitchFamily="18" charset="0"/>
                <a:ea typeface="Noto Sans SC Regular" charset="0"/>
                <a:cs typeface="Noto Sans SC Regular" charset="0"/>
              </a:rPr>
              <a:t>int</a:t>
            </a:r>
            <a:r>
              <a:rPr lang="en-US" sz="2000" dirty="0">
                <a:solidFill>
                  <a:srgbClr val="000000"/>
                </a:solidFill>
                <a:latin typeface="Times New Roman" pitchFamily="18" charset="0"/>
                <a:ea typeface="Noto Sans SC Regular" charset="0"/>
                <a:cs typeface="Noto Sans SC Regular" charset="0"/>
              </a:rPr>
              <a:t> </a:t>
            </a:r>
            <a:r>
              <a:rPr lang="en-US" sz="2000" dirty="0" err="1">
                <a:solidFill>
                  <a:srgbClr val="000000"/>
                </a:solidFill>
                <a:latin typeface="Times New Roman" pitchFamily="18" charset="0"/>
                <a:ea typeface="Noto Sans SC Regular" charset="0"/>
                <a:cs typeface="Noto Sans SC Regular" charset="0"/>
              </a:rPr>
              <a:t>arr</a:t>
            </a:r>
            <a:r>
              <a:rPr lang="en-US" sz="2000" dirty="0">
                <a:solidFill>
                  <a:srgbClr val="000000"/>
                </a:solidFill>
                <a:latin typeface="Times New Roman" pitchFamily="18" charset="0"/>
                <a:ea typeface="Noto Sans SC Regular" charset="0"/>
                <a:cs typeface="Noto Sans SC Regular" charset="0"/>
              </a:rPr>
              <a:t>[20], </a:t>
            </a:r>
            <a:r>
              <a:rPr lang="en-US" sz="2000" dirty="0" err="1">
                <a:solidFill>
                  <a:srgbClr val="000000"/>
                </a:solidFill>
                <a:latin typeface="Times New Roman" pitchFamily="18" charset="0"/>
                <a:ea typeface="Noto Sans SC Regular" charset="0"/>
                <a:cs typeface="Noto Sans SC Regular" charset="0"/>
              </a:rPr>
              <a:t>i</a:t>
            </a:r>
            <a:r>
              <a:rPr lang="en-US" sz="2000" dirty="0">
                <a:solidFill>
                  <a:srgbClr val="000000"/>
                </a:solidFill>
                <a:latin typeface="Times New Roman" pitchFamily="18" charset="0"/>
                <a:ea typeface="Noto Sans SC Regular" charset="0"/>
                <a:cs typeface="Noto Sans SC Regular" charset="0"/>
              </a:rPr>
              <a:t>, j, k, size;</a:t>
            </a:r>
          </a:p>
          <a:p>
            <a:pPr marL="12700">
              <a:lnSpc>
                <a:spcPct val="150000"/>
              </a:lnSpc>
              <a:spcBef>
                <a:spcPts val="25"/>
              </a:spcBef>
              <a:tabLst>
                <a:tab pos="457200" algn="l"/>
                <a:tab pos="914400" algn="l"/>
                <a:tab pos="1371600" algn="l"/>
                <a:tab pos="1828800" algn="l"/>
                <a:tab pos="2286000" algn="l"/>
                <a:tab pos="2743200" algn="l"/>
                <a:tab pos="3200400" algn="l"/>
                <a:tab pos="3657600" algn="l"/>
              </a:tabLst>
            </a:pPr>
            <a:r>
              <a:rPr lang="en-US" sz="2000" dirty="0" err="1">
                <a:solidFill>
                  <a:srgbClr val="000000"/>
                </a:solidFill>
                <a:latin typeface="Times New Roman" pitchFamily="18" charset="0"/>
                <a:ea typeface="Noto Sans SC Regular" charset="0"/>
                <a:cs typeface="Noto Sans SC Regular" charset="0"/>
              </a:rPr>
              <a:t>printf</a:t>
            </a:r>
            <a:r>
              <a:rPr lang="en-US" sz="2000" dirty="0">
                <a:solidFill>
                  <a:srgbClr val="000000"/>
                </a:solidFill>
                <a:latin typeface="Times New Roman" pitchFamily="18" charset="0"/>
                <a:ea typeface="Noto Sans SC Regular" charset="0"/>
                <a:cs typeface="Noto Sans SC Regular" charset="0"/>
              </a:rPr>
              <a:t>("\</a:t>
            </a:r>
            <a:r>
              <a:rPr lang="en-US" sz="2000" dirty="0" err="1">
                <a:solidFill>
                  <a:srgbClr val="000000"/>
                </a:solidFill>
                <a:latin typeface="Times New Roman" pitchFamily="18" charset="0"/>
                <a:ea typeface="Noto Sans SC Regular" charset="0"/>
                <a:cs typeface="Noto Sans SC Regular" charset="0"/>
              </a:rPr>
              <a:t>nEnter</a:t>
            </a:r>
            <a:r>
              <a:rPr lang="en-US" sz="2000" dirty="0">
                <a:solidFill>
                  <a:srgbClr val="000000"/>
                </a:solidFill>
                <a:latin typeface="Times New Roman" pitchFamily="18" charset="0"/>
                <a:ea typeface="Noto Sans SC Regular" charset="0"/>
                <a:cs typeface="Noto Sans SC Regular" charset="0"/>
              </a:rPr>
              <a:t> array size: ");  </a:t>
            </a:r>
            <a:r>
              <a:rPr lang="en-US" sz="2000" dirty="0" err="1">
                <a:solidFill>
                  <a:srgbClr val="000000"/>
                </a:solidFill>
                <a:latin typeface="Times New Roman" pitchFamily="18" charset="0"/>
                <a:ea typeface="Noto Sans SC Regular" charset="0"/>
                <a:cs typeface="Noto Sans SC Regular" charset="0"/>
              </a:rPr>
              <a:t>scanf</a:t>
            </a:r>
            <a:r>
              <a:rPr lang="en-US" sz="2000" dirty="0">
                <a:solidFill>
                  <a:srgbClr val="000000"/>
                </a:solidFill>
                <a:latin typeface="Times New Roman" pitchFamily="18" charset="0"/>
                <a:ea typeface="Noto Sans SC Regular" charset="0"/>
                <a:cs typeface="Noto Sans SC Regular" charset="0"/>
              </a:rPr>
              <a:t>("%d", &amp;size);  </a:t>
            </a:r>
          </a:p>
          <a:p>
            <a:pPr marL="12700">
              <a:lnSpc>
                <a:spcPct val="150000"/>
              </a:lnSpc>
              <a:spcBef>
                <a:spcPts val="25"/>
              </a:spcBef>
              <a:tabLst>
                <a:tab pos="457200" algn="l"/>
                <a:tab pos="914400" algn="l"/>
                <a:tab pos="1371600" algn="l"/>
                <a:tab pos="1828800" algn="l"/>
                <a:tab pos="2286000" algn="l"/>
                <a:tab pos="2743200" algn="l"/>
                <a:tab pos="3200400" algn="l"/>
                <a:tab pos="3657600" algn="l"/>
              </a:tabLst>
            </a:pPr>
            <a:r>
              <a:rPr lang="en-US" sz="2000" dirty="0" err="1">
                <a:solidFill>
                  <a:srgbClr val="000000"/>
                </a:solidFill>
                <a:latin typeface="Times New Roman" pitchFamily="18" charset="0"/>
                <a:ea typeface="Noto Sans SC Regular" charset="0"/>
                <a:cs typeface="Noto Sans SC Regular" charset="0"/>
              </a:rPr>
              <a:t>printf</a:t>
            </a:r>
            <a:r>
              <a:rPr lang="en-US" sz="2000" dirty="0">
                <a:solidFill>
                  <a:srgbClr val="000000"/>
                </a:solidFill>
                <a:latin typeface="Times New Roman" pitchFamily="18" charset="0"/>
                <a:ea typeface="Noto Sans SC Regular" charset="0"/>
                <a:cs typeface="Noto Sans SC Regular" charset="0"/>
              </a:rPr>
              <a:t>("\</a:t>
            </a:r>
            <a:r>
              <a:rPr lang="en-US" sz="2000" dirty="0" err="1">
                <a:solidFill>
                  <a:srgbClr val="000000"/>
                </a:solidFill>
                <a:latin typeface="Times New Roman" pitchFamily="18" charset="0"/>
                <a:ea typeface="Noto Sans SC Regular" charset="0"/>
                <a:cs typeface="Noto Sans SC Regular" charset="0"/>
              </a:rPr>
              <a:t>nAccept</a:t>
            </a:r>
            <a:r>
              <a:rPr lang="en-US" sz="2000" dirty="0">
                <a:solidFill>
                  <a:srgbClr val="000000"/>
                </a:solidFill>
                <a:latin typeface="Times New Roman" pitchFamily="18" charset="0"/>
                <a:ea typeface="Noto Sans SC Regular" charset="0"/>
                <a:cs typeface="Noto Sans SC Regular" charset="0"/>
              </a:rPr>
              <a:t> Numbers: ");  </a:t>
            </a:r>
          </a:p>
          <a:p>
            <a:pPr marL="12700">
              <a:lnSpc>
                <a:spcPct val="150000"/>
              </a:lnSpc>
              <a:spcBef>
                <a:spcPts val="25"/>
              </a:spcBef>
              <a:tabLst>
                <a:tab pos="457200" algn="l"/>
                <a:tab pos="914400" algn="l"/>
                <a:tab pos="1371600" algn="l"/>
                <a:tab pos="1828800" algn="l"/>
                <a:tab pos="2286000" algn="l"/>
                <a:tab pos="2743200" algn="l"/>
                <a:tab pos="3200400" algn="l"/>
                <a:tab pos="3657600" algn="l"/>
              </a:tabLst>
            </a:pPr>
            <a:r>
              <a:rPr lang="en-US" sz="2000" dirty="0">
                <a:solidFill>
                  <a:srgbClr val="000000"/>
                </a:solidFill>
                <a:latin typeface="Times New Roman" pitchFamily="18" charset="0"/>
                <a:ea typeface="Noto Sans SC Regular" charset="0"/>
                <a:cs typeface="Noto Sans SC Regular" charset="0"/>
              </a:rPr>
              <a:t>for (</a:t>
            </a:r>
            <a:r>
              <a:rPr lang="en-US" sz="2000" dirty="0" err="1">
                <a:solidFill>
                  <a:srgbClr val="000000"/>
                </a:solidFill>
                <a:latin typeface="Times New Roman" pitchFamily="18" charset="0"/>
                <a:ea typeface="Noto Sans SC Regular" charset="0"/>
                <a:cs typeface="Noto Sans SC Regular" charset="0"/>
              </a:rPr>
              <a:t>i</a:t>
            </a:r>
            <a:r>
              <a:rPr lang="en-US" sz="2000" dirty="0">
                <a:solidFill>
                  <a:srgbClr val="000000"/>
                </a:solidFill>
                <a:latin typeface="Times New Roman" pitchFamily="18" charset="0"/>
                <a:ea typeface="Noto Sans SC Regular" charset="0"/>
                <a:cs typeface="Noto Sans SC Regular" charset="0"/>
              </a:rPr>
              <a:t> = 0; </a:t>
            </a:r>
            <a:r>
              <a:rPr lang="en-US" sz="2000" dirty="0" err="1">
                <a:solidFill>
                  <a:srgbClr val="000000"/>
                </a:solidFill>
                <a:latin typeface="Times New Roman" pitchFamily="18" charset="0"/>
                <a:ea typeface="Noto Sans SC Regular" charset="0"/>
                <a:cs typeface="Noto Sans SC Regular" charset="0"/>
              </a:rPr>
              <a:t>i</a:t>
            </a:r>
            <a:r>
              <a:rPr lang="en-US" sz="2000" dirty="0">
                <a:solidFill>
                  <a:srgbClr val="000000"/>
                </a:solidFill>
                <a:latin typeface="Times New Roman" pitchFamily="18" charset="0"/>
                <a:ea typeface="Noto Sans SC Regular" charset="0"/>
                <a:cs typeface="Noto Sans SC Regular" charset="0"/>
              </a:rPr>
              <a:t> &lt; size; </a:t>
            </a:r>
            <a:r>
              <a:rPr lang="en-US" sz="2000" dirty="0" err="1">
                <a:solidFill>
                  <a:srgbClr val="000000"/>
                </a:solidFill>
                <a:latin typeface="Times New Roman" pitchFamily="18" charset="0"/>
                <a:ea typeface="Noto Sans SC Regular" charset="0"/>
                <a:cs typeface="Noto Sans SC Regular" charset="0"/>
              </a:rPr>
              <a:t>i</a:t>
            </a:r>
            <a:r>
              <a:rPr lang="en-US" sz="2000" dirty="0">
                <a:solidFill>
                  <a:srgbClr val="000000"/>
                </a:solidFill>
                <a:latin typeface="Times New Roman" pitchFamily="18" charset="0"/>
                <a:ea typeface="Noto Sans SC Regular" charset="0"/>
                <a:cs typeface="Noto Sans SC Regular" charset="0"/>
              </a:rPr>
              <a:t>++)  </a:t>
            </a:r>
          </a:p>
          <a:p>
            <a:pPr marL="12700">
              <a:lnSpc>
                <a:spcPct val="150000"/>
              </a:lnSpc>
              <a:spcBef>
                <a:spcPts val="25"/>
              </a:spcBef>
              <a:tabLst>
                <a:tab pos="457200" algn="l"/>
                <a:tab pos="914400" algn="l"/>
                <a:tab pos="1371600" algn="l"/>
                <a:tab pos="1828800" algn="l"/>
                <a:tab pos="2286000" algn="l"/>
                <a:tab pos="2743200" algn="l"/>
                <a:tab pos="3200400" algn="l"/>
                <a:tab pos="3657600" algn="l"/>
              </a:tabLst>
            </a:pPr>
            <a:r>
              <a:rPr lang="en-US" sz="2000" dirty="0" err="1">
                <a:solidFill>
                  <a:srgbClr val="000000"/>
                </a:solidFill>
                <a:latin typeface="Times New Roman" pitchFamily="18" charset="0"/>
                <a:ea typeface="Noto Sans SC Regular" charset="0"/>
                <a:cs typeface="Noto Sans SC Regular" charset="0"/>
              </a:rPr>
              <a:t>scanf</a:t>
            </a:r>
            <a:r>
              <a:rPr lang="en-US" sz="2000" dirty="0">
                <a:solidFill>
                  <a:srgbClr val="000000"/>
                </a:solidFill>
                <a:latin typeface="Times New Roman" pitchFamily="18" charset="0"/>
                <a:ea typeface="Noto Sans SC Regular" charset="0"/>
                <a:cs typeface="Noto Sans SC Regular" charset="0"/>
              </a:rPr>
              <a:t>("%d", &amp;</a:t>
            </a:r>
            <a:r>
              <a:rPr lang="en-US" sz="2000" dirty="0" err="1">
                <a:solidFill>
                  <a:srgbClr val="000000"/>
                </a:solidFill>
                <a:latin typeface="Times New Roman" pitchFamily="18" charset="0"/>
                <a:ea typeface="Noto Sans SC Regular" charset="0"/>
                <a:cs typeface="Noto Sans SC Regular" charset="0"/>
              </a:rPr>
              <a:t>arr</a:t>
            </a:r>
            <a:r>
              <a:rPr lang="en-US" sz="2000" dirty="0">
                <a:solidFill>
                  <a:srgbClr val="000000"/>
                </a:solidFill>
                <a:latin typeface="Times New Roman" pitchFamily="18" charset="0"/>
                <a:ea typeface="Noto Sans SC Regular" charset="0"/>
                <a:cs typeface="Noto Sans SC Regular" charset="0"/>
              </a:rPr>
              <a:t>[</a:t>
            </a:r>
            <a:r>
              <a:rPr lang="en-US" sz="2000" dirty="0" err="1">
                <a:solidFill>
                  <a:srgbClr val="000000"/>
                </a:solidFill>
                <a:latin typeface="Times New Roman" pitchFamily="18" charset="0"/>
                <a:ea typeface="Noto Sans SC Regular" charset="0"/>
                <a:cs typeface="Noto Sans SC Regular" charset="0"/>
              </a:rPr>
              <a:t>i</a:t>
            </a:r>
            <a:r>
              <a:rPr lang="en-US" sz="2000" dirty="0">
                <a:solidFill>
                  <a:srgbClr val="000000"/>
                </a:solidFill>
                <a:latin typeface="Times New Roman" pitchFamily="18" charset="0"/>
                <a:ea typeface="Noto Sans SC Regular" charset="0"/>
                <a:cs typeface="Noto Sans SC Regular" charset="0"/>
              </a:rPr>
              <a:t>]);</a:t>
            </a:r>
          </a:p>
          <a:p>
            <a:pPr marL="12700" indent="39688">
              <a:lnSpc>
                <a:spcPct val="150000"/>
              </a:lnSpc>
              <a:spcBef>
                <a:spcPts val="63"/>
              </a:spcBef>
              <a:tabLst>
                <a:tab pos="457200" algn="l"/>
                <a:tab pos="914400" algn="l"/>
                <a:tab pos="1371600" algn="l"/>
                <a:tab pos="1828800" algn="l"/>
                <a:tab pos="2286000" algn="l"/>
                <a:tab pos="2743200" algn="l"/>
                <a:tab pos="3200400" algn="l"/>
                <a:tab pos="3657600" algn="l"/>
              </a:tabLst>
            </a:pPr>
            <a:r>
              <a:rPr lang="en-US" sz="2000" dirty="0" err="1">
                <a:solidFill>
                  <a:srgbClr val="000000"/>
                </a:solidFill>
                <a:latin typeface="Times New Roman" pitchFamily="18" charset="0"/>
                <a:ea typeface="Noto Sans SC Regular" charset="0"/>
                <a:cs typeface="Noto Sans SC Regular" charset="0"/>
              </a:rPr>
              <a:t>printf</a:t>
            </a:r>
            <a:r>
              <a:rPr lang="en-US" sz="2000" dirty="0">
                <a:solidFill>
                  <a:srgbClr val="000000"/>
                </a:solidFill>
                <a:latin typeface="Times New Roman" pitchFamily="18" charset="0"/>
                <a:ea typeface="Noto Sans SC Regular" charset="0"/>
                <a:cs typeface="Noto Sans SC Regular" charset="0"/>
              </a:rPr>
              <a:t>("\</a:t>
            </a:r>
            <a:r>
              <a:rPr lang="en-US" sz="2000" dirty="0" err="1">
                <a:solidFill>
                  <a:srgbClr val="000000"/>
                </a:solidFill>
                <a:latin typeface="Times New Roman" pitchFamily="18" charset="0"/>
                <a:ea typeface="Noto Sans SC Regular" charset="0"/>
                <a:cs typeface="Noto Sans SC Regular" charset="0"/>
              </a:rPr>
              <a:t>nArray</a:t>
            </a:r>
            <a:r>
              <a:rPr lang="en-US" sz="2000" dirty="0">
                <a:solidFill>
                  <a:srgbClr val="000000"/>
                </a:solidFill>
                <a:latin typeface="Times New Roman" pitchFamily="18" charset="0"/>
                <a:ea typeface="Noto Sans SC Regular" charset="0"/>
                <a:cs typeface="Noto Sans SC Regular" charset="0"/>
              </a:rPr>
              <a:t> with Unique list: "); </a:t>
            </a:r>
          </a:p>
          <a:p>
            <a:pPr marL="12700" indent="39688">
              <a:lnSpc>
                <a:spcPct val="150000"/>
              </a:lnSpc>
              <a:spcBef>
                <a:spcPts val="63"/>
              </a:spcBef>
              <a:tabLst>
                <a:tab pos="457200" algn="l"/>
                <a:tab pos="914400" algn="l"/>
                <a:tab pos="1371600" algn="l"/>
                <a:tab pos="1828800" algn="l"/>
                <a:tab pos="2286000" algn="l"/>
                <a:tab pos="2743200" algn="l"/>
                <a:tab pos="3200400" algn="l"/>
                <a:tab pos="3657600" algn="l"/>
              </a:tabLst>
            </a:pPr>
            <a:r>
              <a:rPr lang="en-US" sz="2000" dirty="0">
                <a:solidFill>
                  <a:srgbClr val="000000"/>
                </a:solidFill>
                <a:latin typeface="Times New Roman" pitchFamily="18" charset="0"/>
                <a:ea typeface="Noto Sans SC Regular" charset="0"/>
                <a:cs typeface="Noto Sans SC Regular" charset="0"/>
              </a:rPr>
              <a:t> for (</a:t>
            </a:r>
            <a:r>
              <a:rPr lang="en-US" sz="2000" dirty="0" err="1">
                <a:solidFill>
                  <a:srgbClr val="000000"/>
                </a:solidFill>
                <a:latin typeface="Times New Roman" pitchFamily="18" charset="0"/>
                <a:ea typeface="Noto Sans SC Regular" charset="0"/>
                <a:cs typeface="Noto Sans SC Regular" charset="0"/>
              </a:rPr>
              <a:t>i</a:t>
            </a:r>
            <a:r>
              <a:rPr lang="en-US" sz="2000" dirty="0">
                <a:solidFill>
                  <a:srgbClr val="000000"/>
                </a:solidFill>
                <a:latin typeface="Times New Roman" pitchFamily="18" charset="0"/>
                <a:ea typeface="Noto Sans SC Regular" charset="0"/>
                <a:cs typeface="Noto Sans SC Regular" charset="0"/>
              </a:rPr>
              <a:t> = 0; </a:t>
            </a:r>
            <a:r>
              <a:rPr lang="en-US" sz="2000" dirty="0" err="1">
                <a:solidFill>
                  <a:srgbClr val="000000"/>
                </a:solidFill>
                <a:latin typeface="Times New Roman" pitchFamily="18" charset="0"/>
                <a:ea typeface="Noto Sans SC Regular" charset="0"/>
                <a:cs typeface="Noto Sans SC Regular" charset="0"/>
              </a:rPr>
              <a:t>i</a:t>
            </a:r>
            <a:r>
              <a:rPr lang="en-US" sz="2000" dirty="0">
                <a:solidFill>
                  <a:srgbClr val="000000"/>
                </a:solidFill>
                <a:latin typeface="Times New Roman" pitchFamily="18" charset="0"/>
                <a:ea typeface="Noto Sans SC Regular" charset="0"/>
                <a:cs typeface="Noto Sans SC Regular" charset="0"/>
              </a:rPr>
              <a:t> &lt; size; </a:t>
            </a:r>
            <a:r>
              <a:rPr lang="en-US" sz="2000" dirty="0" err="1">
                <a:solidFill>
                  <a:srgbClr val="000000"/>
                </a:solidFill>
                <a:latin typeface="Times New Roman" pitchFamily="18" charset="0"/>
                <a:ea typeface="Noto Sans SC Regular" charset="0"/>
                <a:cs typeface="Noto Sans SC Regular" charset="0"/>
              </a:rPr>
              <a:t>i</a:t>
            </a:r>
            <a:r>
              <a:rPr lang="en-US" sz="2000" dirty="0">
                <a:solidFill>
                  <a:srgbClr val="000000"/>
                </a:solidFill>
                <a:latin typeface="Times New Roman" pitchFamily="18" charset="0"/>
                <a:ea typeface="Noto Sans SC Regular" charset="0"/>
                <a:cs typeface="Noto Sans SC Regular" charset="0"/>
              </a:rPr>
              <a:t>++)</a:t>
            </a:r>
          </a:p>
          <a:p>
            <a:pPr marL="12700" indent="39688">
              <a:lnSpc>
                <a:spcPct val="150000"/>
              </a:lnSpc>
              <a:spcBef>
                <a:spcPts val="13"/>
              </a:spcBef>
              <a:tabLst>
                <a:tab pos="457200" algn="l"/>
                <a:tab pos="914400" algn="l"/>
                <a:tab pos="1371600" algn="l"/>
                <a:tab pos="1828800" algn="l"/>
                <a:tab pos="2286000" algn="l"/>
                <a:tab pos="2743200" algn="l"/>
                <a:tab pos="3200400" algn="l"/>
                <a:tab pos="3657600" algn="l"/>
              </a:tabLst>
            </a:pPr>
            <a:r>
              <a:rPr lang="en-US" sz="2000" dirty="0">
                <a:solidFill>
                  <a:srgbClr val="000000"/>
                </a:solidFill>
                <a:latin typeface="Times New Roman" pitchFamily="18" charset="0"/>
                <a:ea typeface="Noto Sans SC Regular" charset="0"/>
                <a:cs typeface="Noto Sans SC Regular" charset="0"/>
              </a:rPr>
              <a:t>{</a:t>
            </a:r>
          </a:p>
          <a:p>
            <a:pPr marL="52388" indent="39688">
              <a:lnSpc>
                <a:spcPct val="150000"/>
              </a:lnSpc>
              <a:spcBef>
                <a:spcPts val="25"/>
              </a:spcBef>
              <a:tabLst>
                <a:tab pos="457200" algn="l"/>
                <a:tab pos="914400" algn="l"/>
                <a:tab pos="1371600" algn="l"/>
                <a:tab pos="1828800" algn="l"/>
                <a:tab pos="2286000" algn="l"/>
                <a:tab pos="2743200" algn="l"/>
                <a:tab pos="3200400" algn="l"/>
                <a:tab pos="3657600" algn="l"/>
              </a:tabLst>
            </a:pPr>
            <a:r>
              <a:rPr lang="en-US" sz="2000" dirty="0">
                <a:solidFill>
                  <a:srgbClr val="000000"/>
                </a:solidFill>
                <a:latin typeface="Times New Roman" pitchFamily="18" charset="0"/>
                <a:ea typeface="Noto Sans SC Regular" charset="0"/>
                <a:cs typeface="Noto Sans SC Regular" charset="0"/>
              </a:rPr>
              <a:t>for (j = </a:t>
            </a:r>
            <a:r>
              <a:rPr lang="en-US" sz="2000" dirty="0" err="1">
                <a:solidFill>
                  <a:srgbClr val="000000"/>
                </a:solidFill>
                <a:latin typeface="Times New Roman" pitchFamily="18" charset="0"/>
                <a:ea typeface="Noto Sans SC Regular" charset="0"/>
                <a:cs typeface="Noto Sans SC Regular" charset="0"/>
              </a:rPr>
              <a:t>i</a:t>
            </a:r>
            <a:r>
              <a:rPr lang="en-US" sz="2000" dirty="0">
                <a:solidFill>
                  <a:srgbClr val="000000"/>
                </a:solidFill>
                <a:latin typeface="Times New Roman" pitchFamily="18" charset="0"/>
                <a:ea typeface="Noto Sans SC Regular" charset="0"/>
                <a:cs typeface="Noto Sans SC Regular" charset="0"/>
              </a:rPr>
              <a:t> + 1; j &lt; size;)</a:t>
            </a:r>
          </a:p>
          <a:p>
            <a:pPr marL="12700" indent="39688">
              <a:lnSpc>
                <a:spcPct val="150000"/>
              </a:lnSpc>
              <a:spcBef>
                <a:spcPts val="50"/>
              </a:spcBef>
              <a:tabLst>
                <a:tab pos="457200" algn="l"/>
                <a:tab pos="914400" algn="l"/>
                <a:tab pos="1371600" algn="l"/>
                <a:tab pos="1828800" algn="l"/>
                <a:tab pos="2286000" algn="l"/>
                <a:tab pos="2743200" algn="l"/>
                <a:tab pos="3200400" algn="l"/>
                <a:tab pos="3657600" algn="l"/>
              </a:tabLst>
            </a:pPr>
            <a:r>
              <a:rPr lang="en-US" sz="2000" dirty="0">
                <a:solidFill>
                  <a:srgbClr val="000000"/>
                </a:solidFill>
                <a:latin typeface="Times New Roman" pitchFamily="18" charset="0"/>
                <a:ea typeface="Noto Sans SC Regular" charset="0"/>
                <a:cs typeface="Noto Sans SC Regular" charset="0"/>
              </a:rPr>
              <a:t>{</a:t>
            </a:r>
          </a:p>
          <a:p>
            <a:pPr marL="12700" indent="39688">
              <a:lnSpc>
                <a:spcPct val="150000"/>
              </a:lnSpc>
              <a:spcBef>
                <a:spcPts val="50"/>
              </a:spcBef>
              <a:tabLst>
                <a:tab pos="457200" algn="l"/>
                <a:tab pos="914400" algn="l"/>
                <a:tab pos="1371600" algn="l"/>
                <a:tab pos="1828800" algn="l"/>
                <a:tab pos="2286000" algn="l"/>
                <a:tab pos="2743200" algn="l"/>
                <a:tab pos="3200400" algn="l"/>
                <a:tab pos="3657600" algn="l"/>
              </a:tabLst>
            </a:pPr>
            <a:r>
              <a:rPr lang="en-US" sz="2000" dirty="0">
                <a:solidFill>
                  <a:srgbClr val="000000"/>
                </a:solidFill>
                <a:latin typeface="Times New Roman" pitchFamily="18" charset="0"/>
                <a:ea typeface="Noto Sans SC Regular" charset="0"/>
                <a:cs typeface="Noto Sans SC Regular" charset="0"/>
              </a:rPr>
              <a:t>if (</a:t>
            </a:r>
            <a:r>
              <a:rPr lang="en-US" sz="2000" dirty="0" err="1">
                <a:solidFill>
                  <a:srgbClr val="000000"/>
                </a:solidFill>
                <a:latin typeface="Times New Roman" pitchFamily="18" charset="0"/>
                <a:ea typeface="Noto Sans SC Regular" charset="0"/>
                <a:cs typeface="Noto Sans SC Regular" charset="0"/>
              </a:rPr>
              <a:t>arr</a:t>
            </a:r>
            <a:r>
              <a:rPr lang="en-US" sz="2000" dirty="0">
                <a:solidFill>
                  <a:srgbClr val="000000"/>
                </a:solidFill>
                <a:latin typeface="Times New Roman" pitchFamily="18" charset="0"/>
                <a:ea typeface="Noto Sans SC Regular" charset="0"/>
                <a:cs typeface="Noto Sans SC Regular" charset="0"/>
              </a:rPr>
              <a:t>[j] == </a:t>
            </a:r>
            <a:r>
              <a:rPr lang="en-US" sz="2000" dirty="0" err="1">
                <a:solidFill>
                  <a:srgbClr val="000000"/>
                </a:solidFill>
                <a:latin typeface="Times New Roman" pitchFamily="18" charset="0"/>
                <a:ea typeface="Noto Sans SC Regular" charset="0"/>
                <a:cs typeface="Noto Sans SC Regular" charset="0"/>
              </a:rPr>
              <a:t>arr</a:t>
            </a:r>
            <a:r>
              <a:rPr lang="en-US" sz="2000" dirty="0">
                <a:solidFill>
                  <a:srgbClr val="000000"/>
                </a:solidFill>
                <a:latin typeface="Times New Roman" pitchFamily="18" charset="0"/>
                <a:ea typeface="Noto Sans SC Regular" charset="0"/>
                <a:cs typeface="Noto Sans SC Regular" charset="0"/>
              </a:rPr>
              <a:t>[</a:t>
            </a:r>
            <a:r>
              <a:rPr lang="en-US" sz="2000" dirty="0" err="1">
                <a:solidFill>
                  <a:srgbClr val="000000"/>
                </a:solidFill>
                <a:latin typeface="Times New Roman" pitchFamily="18" charset="0"/>
                <a:ea typeface="Noto Sans SC Regular" charset="0"/>
                <a:cs typeface="Noto Sans SC Regular" charset="0"/>
              </a:rPr>
              <a:t>i</a:t>
            </a:r>
            <a:r>
              <a:rPr lang="en-US" sz="2000" dirty="0">
                <a:solidFill>
                  <a:srgbClr val="000000"/>
                </a:solidFill>
                <a:latin typeface="Times New Roman" pitchFamily="18" charset="0"/>
                <a:ea typeface="Noto Sans SC Regular" charset="0"/>
                <a:cs typeface="Noto Sans SC Regular" charset="0"/>
              </a:rPr>
              <a:t>])</a:t>
            </a:r>
          </a:p>
          <a:p>
            <a:pPr marL="12700" indent="39688">
              <a:lnSpc>
                <a:spcPct val="100000"/>
              </a:lnSpc>
              <a:spcBef>
                <a:spcPts val="75"/>
              </a:spcBef>
              <a:tabLst>
                <a:tab pos="457200" algn="l"/>
                <a:tab pos="914400" algn="l"/>
                <a:tab pos="1371600" algn="l"/>
                <a:tab pos="1828800" algn="l"/>
                <a:tab pos="2286000" algn="l"/>
                <a:tab pos="2743200" algn="l"/>
                <a:tab pos="3200400" algn="l"/>
                <a:tab pos="3657600" algn="l"/>
              </a:tabLst>
            </a:pPr>
            <a:r>
              <a:rPr lang="en-US" sz="2000" dirty="0">
                <a:solidFill>
                  <a:srgbClr val="000000"/>
                </a:solidFill>
                <a:latin typeface="Times New Roman" pitchFamily="18" charset="0"/>
                <a:ea typeface="Noto Sans SC Regular" charset="0"/>
                <a:cs typeface="Noto Sans SC Regular" charset="0"/>
              </a:rPr>
              <a:t>{</a:t>
            </a: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644650" y="3352800"/>
            <a:ext cx="7499350" cy="2895600"/>
          </a:xfrm>
        </p:spPr>
        <p:txBody>
          <a:bodyPr>
            <a:normAutofit fontScale="62500" lnSpcReduction="20000"/>
          </a:bodyPr>
          <a:lstStyle/>
          <a:p>
            <a:pPr marL="12700">
              <a:spcBef>
                <a:spcPts val="100"/>
              </a:spcBef>
              <a:buNone/>
              <a:tabLst>
                <a:tab pos="457200" algn="l"/>
                <a:tab pos="914400" algn="l"/>
                <a:tab pos="1371600" algn="l"/>
                <a:tab pos="1828800" algn="l"/>
                <a:tab pos="2286000" algn="l"/>
                <a:tab pos="2743200" algn="l"/>
                <a:tab pos="3200400" algn="l"/>
              </a:tabLst>
            </a:pPr>
            <a:r>
              <a:rPr lang="en-US" dirty="0">
                <a:solidFill>
                  <a:srgbClr val="000000"/>
                </a:solidFill>
                <a:latin typeface="Times New Roman" pitchFamily="18" charset="0"/>
                <a:ea typeface="Noto Sans SC Regular" charset="0"/>
                <a:cs typeface="Noto Sans SC Regular" charset="0"/>
              </a:rPr>
              <a:t>{</a:t>
            </a:r>
          </a:p>
          <a:p>
            <a:pPr marL="52388">
              <a:spcBef>
                <a:spcPts val="75"/>
              </a:spcBef>
              <a:buNone/>
              <a:tabLst>
                <a:tab pos="457200" algn="l"/>
                <a:tab pos="914400" algn="l"/>
                <a:tab pos="1371600" algn="l"/>
                <a:tab pos="1828800" algn="l"/>
                <a:tab pos="2286000" algn="l"/>
                <a:tab pos="2743200" algn="l"/>
                <a:tab pos="3200400" algn="l"/>
              </a:tabLst>
            </a:pPr>
            <a:r>
              <a:rPr lang="en-US" dirty="0" err="1">
                <a:solidFill>
                  <a:srgbClr val="000000"/>
                </a:solidFill>
                <a:latin typeface="Times New Roman" pitchFamily="18" charset="0"/>
                <a:ea typeface="Noto Sans SC Regular" charset="0"/>
                <a:cs typeface="Noto Sans SC Regular" charset="0"/>
              </a:rPr>
              <a:t>printf</a:t>
            </a:r>
            <a:r>
              <a:rPr lang="en-US" dirty="0">
                <a:solidFill>
                  <a:srgbClr val="000000"/>
                </a:solidFill>
                <a:latin typeface="Times New Roman" pitchFamily="18" charset="0"/>
                <a:ea typeface="Noto Sans SC Regular" charset="0"/>
                <a:cs typeface="Noto Sans SC Regular" charset="0"/>
              </a:rPr>
              <a:t>("%d ", </a:t>
            </a:r>
            <a:r>
              <a:rPr lang="en-US" dirty="0" err="1">
                <a:solidFill>
                  <a:srgbClr val="000000"/>
                </a:solidFill>
                <a:latin typeface="Times New Roman" pitchFamily="18" charset="0"/>
                <a:ea typeface="Noto Sans SC Regular" charset="0"/>
                <a:cs typeface="Noto Sans SC Regular" charset="0"/>
              </a:rPr>
              <a:t>arr</a:t>
            </a:r>
            <a:r>
              <a:rPr lang="en-US" dirty="0">
                <a:solidFill>
                  <a:srgbClr val="000000"/>
                </a:solidFill>
                <a:latin typeface="Times New Roman" pitchFamily="18" charset="0"/>
                <a:ea typeface="Noto Sans SC Regular" charset="0"/>
                <a:cs typeface="Noto Sans SC Regular" charset="0"/>
              </a:rPr>
              <a:t>[</a:t>
            </a:r>
            <a:r>
              <a:rPr lang="en-US" dirty="0" err="1">
                <a:solidFill>
                  <a:srgbClr val="000000"/>
                </a:solidFill>
                <a:latin typeface="Times New Roman" pitchFamily="18" charset="0"/>
                <a:ea typeface="Noto Sans SC Regular" charset="0"/>
                <a:cs typeface="Noto Sans SC Regular" charset="0"/>
              </a:rPr>
              <a:t>i</a:t>
            </a:r>
            <a:r>
              <a:rPr lang="en-US" dirty="0">
                <a:solidFill>
                  <a:srgbClr val="000000"/>
                </a:solidFill>
                <a:latin typeface="Times New Roman" pitchFamily="18" charset="0"/>
                <a:ea typeface="Noto Sans SC Regular" charset="0"/>
                <a:cs typeface="Noto Sans SC Regular" charset="0"/>
              </a:rPr>
              <a:t>]);</a:t>
            </a:r>
          </a:p>
          <a:p>
            <a:pPr marL="12700">
              <a:spcBef>
                <a:spcPts val="50"/>
              </a:spcBef>
              <a:buNone/>
              <a:tabLst>
                <a:tab pos="457200" algn="l"/>
                <a:tab pos="914400" algn="l"/>
                <a:tab pos="1371600" algn="l"/>
                <a:tab pos="1828800" algn="l"/>
                <a:tab pos="2286000" algn="l"/>
                <a:tab pos="2743200" algn="l"/>
                <a:tab pos="3200400" algn="l"/>
              </a:tabLst>
            </a:pPr>
            <a:r>
              <a:rPr lang="en-US" dirty="0">
                <a:solidFill>
                  <a:srgbClr val="000000"/>
                </a:solidFill>
                <a:latin typeface="Times New Roman" pitchFamily="18" charset="0"/>
                <a:ea typeface="Noto Sans SC Regular" charset="0"/>
                <a:cs typeface="Noto Sans SC Regular" charset="0"/>
              </a:rPr>
              <a:t>}</a:t>
            </a:r>
          </a:p>
          <a:p>
            <a:pPr marL="12700">
              <a:spcBef>
                <a:spcPts val="50"/>
              </a:spcBef>
              <a:buNone/>
              <a:tabLst>
                <a:tab pos="457200" algn="l"/>
                <a:tab pos="914400" algn="l"/>
                <a:tab pos="1371600" algn="l"/>
                <a:tab pos="1828800" algn="l"/>
                <a:tab pos="2286000" algn="l"/>
                <a:tab pos="2743200" algn="l"/>
                <a:tab pos="3200400" algn="l"/>
              </a:tabLst>
            </a:pPr>
            <a:r>
              <a:rPr lang="en-US" dirty="0" err="1">
                <a:solidFill>
                  <a:srgbClr val="000000"/>
                </a:solidFill>
                <a:latin typeface="Times New Roman" pitchFamily="18" charset="0"/>
                <a:ea typeface="Noto Sans SC Regular" charset="0"/>
                <a:cs typeface="Noto Sans SC Regular" charset="0"/>
              </a:rPr>
              <a:t>getch</a:t>
            </a:r>
            <a:r>
              <a:rPr lang="en-US" dirty="0">
                <a:solidFill>
                  <a:srgbClr val="000000"/>
                </a:solidFill>
                <a:latin typeface="Times New Roman" pitchFamily="18" charset="0"/>
                <a:ea typeface="Noto Sans SC Regular" charset="0"/>
                <a:cs typeface="Noto Sans SC Regular" charset="0"/>
              </a:rPr>
              <a:t>();</a:t>
            </a:r>
          </a:p>
          <a:p>
            <a:pPr marL="12700">
              <a:spcBef>
                <a:spcPts val="50"/>
              </a:spcBef>
              <a:buNone/>
              <a:tabLst>
                <a:tab pos="457200" algn="l"/>
                <a:tab pos="914400" algn="l"/>
                <a:tab pos="1371600" algn="l"/>
                <a:tab pos="1828800" algn="l"/>
                <a:tab pos="2286000" algn="l"/>
                <a:tab pos="2743200" algn="l"/>
                <a:tab pos="3200400" algn="l"/>
              </a:tabLst>
            </a:pPr>
            <a:r>
              <a:rPr lang="en-US" dirty="0">
                <a:solidFill>
                  <a:srgbClr val="000000"/>
                </a:solidFill>
                <a:latin typeface="Times New Roman" pitchFamily="18" charset="0"/>
                <a:ea typeface="Noto Sans SC Regular" charset="0"/>
                <a:cs typeface="Noto Sans SC Regular" charset="0"/>
              </a:rPr>
              <a:t> }</a:t>
            </a:r>
          </a:p>
          <a:p>
            <a:pPr marL="12700">
              <a:spcBef>
                <a:spcPts val="13"/>
              </a:spcBef>
              <a:buNone/>
              <a:tabLst>
                <a:tab pos="457200" algn="l"/>
                <a:tab pos="914400" algn="l"/>
                <a:tab pos="1371600" algn="l"/>
                <a:tab pos="1828800" algn="l"/>
                <a:tab pos="2286000" algn="l"/>
                <a:tab pos="2743200" algn="l"/>
                <a:tab pos="3200400" algn="l"/>
              </a:tabLst>
            </a:pPr>
            <a:endParaRPr lang="en-US" sz="3600" dirty="0">
              <a:solidFill>
                <a:srgbClr val="000000"/>
              </a:solidFill>
              <a:latin typeface="Times New Roman" pitchFamily="18" charset="0"/>
              <a:ea typeface="Noto Sans SC Regular" charset="0"/>
              <a:cs typeface="Noto Sans SC Regular" charset="0"/>
            </a:endParaRPr>
          </a:p>
          <a:p>
            <a:pPr marL="12700">
              <a:buNone/>
              <a:tabLst>
                <a:tab pos="457200" algn="l"/>
                <a:tab pos="914400" algn="l"/>
                <a:tab pos="1371600" algn="l"/>
                <a:tab pos="1828800" algn="l"/>
                <a:tab pos="2286000" algn="l"/>
                <a:tab pos="2743200" algn="l"/>
                <a:tab pos="3200400" algn="l"/>
              </a:tabLst>
            </a:pPr>
            <a:r>
              <a:rPr lang="en-US" b="1" dirty="0">
                <a:solidFill>
                  <a:srgbClr val="000000"/>
                </a:solidFill>
                <a:latin typeface="Times New Roman" pitchFamily="18" charset="0"/>
                <a:ea typeface="Noto Sans SC Regular" charset="0"/>
                <a:cs typeface="Noto Sans SC Regular" charset="0"/>
              </a:rPr>
              <a:t>Output:</a:t>
            </a:r>
          </a:p>
          <a:p>
            <a:pPr marL="12700">
              <a:spcBef>
                <a:spcPts val="25"/>
              </a:spcBef>
              <a:buNone/>
              <a:tabLst>
                <a:tab pos="457200" algn="l"/>
                <a:tab pos="914400" algn="l"/>
                <a:tab pos="1371600" algn="l"/>
                <a:tab pos="1828800" algn="l"/>
                <a:tab pos="2286000" algn="l"/>
                <a:tab pos="2743200" algn="l"/>
                <a:tab pos="3200400" algn="l"/>
              </a:tabLst>
            </a:pPr>
            <a:r>
              <a:rPr lang="en-US" dirty="0">
                <a:solidFill>
                  <a:srgbClr val="000000"/>
                </a:solidFill>
                <a:latin typeface="Times New Roman" pitchFamily="18" charset="0"/>
                <a:ea typeface="Noto Sans SC Regular" charset="0"/>
                <a:cs typeface="Noto Sans SC Regular" charset="0"/>
              </a:rPr>
              <a:t>Enter array size: 5</a:t>
            </a:r>
          </a:p>
          <a:p>
            <a:pPr marL="12700">
              <a:spcBef>
                <a:spcPts val="75"/>
              </a:spcBef>
              <a:buNone/>
              <a:tabLst>
                <a:tab pos="457200" algn="l"/>
                <a:tab pos="914400" algn="l"/>
                <a:tab pos="1371600" algn="l"/>
                <a:tab pos="1828800" algn="l"/>
                <a:tab pos="2286000" algn="l"/>
                <a:tab pos="2743200" algn="l"/>
                <a:tab pos="3200400" algn="l"/>
              </a:tabLst>
            </a:pPr>
            <a:r>
              <a:rPr lang="en-US" dirty="0">
                <a:solidFill>
                  <a:srgbClr val="000000"/>
                </a:solidFill>
                <a:latin typeface="Times New Roman" pitchFamily="18" charset="0"/>
                <a:ea typeface="Noto Sans SC Regular" charset="0"/>
                <a:cs typeface="Noto Sans SC Regular" charset="0"/>
              </a:rPr>
              <a:t>Accept Numbers: 1 3 4 5 3</a:t>
            </a:r>
          </a:p>
          <a:p>
            <a:pPr marL="12700">
              <a:spcBef>
                <a:spcPts val="50"/>
              </a:spcBef>
              <a:buNone/>
              <a:tabLst>
                <a:tab pos="457200" algn="l"/>
                <a:tab pos="914400" algn="l"/>
                <a:tab pos="1371600" algn="l"/>
                <a:tab pos="1828800" algn="l"/>
                <a:tab pos="2286000" algn="l"/>
                <a:tab pos="2743200" algn="l"/>
                <a:tab pos="3200400" algn="l"/>
              </a:tabLst>
            </a:pPr>
            <a:r>
              <a:rPr lang="en-US" dirty="0">
                <a:solidFill>
                  <a:srgbClr val="000000"/>
                </a:solidFill>
                <a:latin typeface="Times New Roman" pitchFamily="18" charset="0"/>
                <a:ea typeface="Noto Sans SC Regular" charset="0"/>
                <a:cs typeface="Noto Sans SC Regular" charset="0"/>
              </a:rPr>
              <a:t>Array with Unique list: 1 3 4 5</a:t>
            </a:r>
          </a:p>
          <a:p>
            <a:pPr>
              <a:buNone/>
            </a:pPr>
            <a:endParaRPr lang="en-US" dirty="0"/>
          </a:p>
        </p:txBody>
      </p:sp>
      <p:sp>
        <p:nvSpPr>
          <p:cNvPr id="4" name="Rectangle 3"/>
          <p:cNvSpPr/>
          <p:nvPr/>
        </p:nvSpPr>
        <p:spPr>
          <a:xfrm>
            <a:off x="1676400" y="533400"/>
            <a:ext cx="4572000" cy="2926442"/>
          </a:xfrm>
          <a:prstGeom prst="rect">
            <a:avLst/>
          </a:prstGeom>
        </p:spPr>
        <p:txBody>
          <a:bodyPr>
            <a:spAutoFit/>
          </a:bodyPr>
          <a:lstStyle/>
          <a:p>
            <a:pPr marL="52388" indent="39688">
              <a:lnSpc>
                <a:spcPct val="100000"/>
              </a:lnSpc>
              <a:spcBef>
                <a:spcPts val="50"/>
              </a:spcBef>
              <a:tabLst>
                <a:tab pos="457200" algn="l"/>
                <a:tab pos="914400" algn="l"/>
                <a:tab pos="1371600" algn="l"/>
                <a:tab pos="1828800" algn="l"/>
                <a:tab pos="2286000" algn="l"/>
                <a:tab pos="2743200" algn="l"/>
                <a:tab pos="3200400" algn="l"/>
                <a:tab pos="3657600" algn="l"/>
              </a:tabLst>
            </a:pPr>
            <a:r>
              <a:rPr lang="en-US" sz="2000" dirty="0">
                <a:solidFill>
                  <a:srgbClr val="000000"/>
                </a:solidFill>
                <a:latin typeface="Times New Roman" pitchFamily="18" charset="0"/>
                <a:ea typeface="Noto Sans SC Regular" charset="0"/>
                <a:cs typeface="Noto Sans SC Regular" charset="0"/>
              </a:rPr>
              <a:t>for (k = j; k &lt; size; k++)</a:t>
            </a:r>
          </a:p>
          <a:p>
            <a:pPr marL="12700" indent="39688">
              <a:lnSpc>
                <a:spcPct val="100000"/>
              </a:lnSpc>
              <a:spcBef>
                <a:spcPts val="25"/>
              </a:spcBef>
              <a:tabLst>
                <a:tab pos="457200" algn="l"/>
                <a:tab pos="914400" algn="l"/>
                <a:tab pos="1371600" algn="l"/>
                <a:tab pos="1828800" algn="l"/>
                <a:tab pos="2286000" algn="l"/>
                <a:tab pos="2743200" algn="l"/>
                <a:tab pos="3200400" algn="l"/>
                <a:tab pos="3657600" algn="l"/>
              </a:tabLst>
            </a:pPr>
            <a:r>
              <a:rPr lang="en-US" sz="2000" dirty="0">
                <a:solidFill>
                  <a:srgbClr val="000000"/>
                </a:solidFill>
                <a:latin typeface="Times New Roman" pitchFamily="18" charset="0"/>
                <a:ea typeface="Noto Sans SC Regular" charset="0"/>
                <a:cs typeface="Noto Sans SC Regular" charset="0"/>
              </a:rPr>
              <a:t>{</a:t>
            </a:r>
          </a:p>
          <a:p>
            <a:pPr marL="12700" indent="39688">
              <a:lnSpc>
                <a:spcPct val="100000"/>
              </a:lnSpc>
              <a:spcBef>
                <a:spcPts val="75"/>
              </a:spcBef>
              <a:tabLst>
                <a:tab pos="457200" algn="l"/>
                <a:tab pos="914400" algn="l"/>
                <a:tab pos="1371600" algn="l"/>
                <a:tab pos="1828800" algn="l"/>
                <a:tab pos="2286000" algn="l"/>
                <a:tab pos="2743200" algn="l"/>
                <a:tab pos="3200400" algn="l"/>
                <a:tab pos="3657600" algn="l"/>
              </a:tabLst>
            </a:pPr>
            <a:r>
              <a:rPr lang="en-US" sz="2000" dirty="0" err="1">
                <a:solidFill>
                  <a:srgbClr val="000000"/>
                </a:solidFill>
                <a:latin typeface="Times New Roman" pitchFamily="18" charset="0"/>
                <a:ea typeface="Noto Sans SC Regular" charset="0"/>
                <a:cs typeface="Noto Sans SC Regular" charset="0"/>
              </a:rPr>
              <a:t>arr</a:t>
            </a:r>
            <a:r>
              <a:rPr lang="en-US" sz="2000" dirty="0">
                <a:solidFill>
                  <a:srgbClr val="000000"/>
                </a:solidFill>
                <a:latin typeface="Times New Roman" pitchFamily="18" charset="0"/>
                <a:ea typeface="Noto Sans SC Regular" charset="0"/>
                <a:cs typeface="Noto Sans SC Regular" charset="0"/>
              </a:rPr>
              <a:t>[k] = </a:t>
            </a:r>
            <a:r>
              <a:rPr lang="en-US" sz="2000" dirty="0" err="1">
                <a:solidFill>
                  <a:srgbClr val="000000"/>
                </a:solidFill>
                <a:latin typeface="Times New Roman" pitchFamily="18" charset="0"/>
                <a:ea typeface="Noto Sans SC Regular" charset="0"/>
                <a:cs typeface="Noto Sans SC Regular" charset="0"/>
              </a:rPr>
              <a:t>arr</a:t>
            </a:r>
            <a:r>
              <a:rPr lang="en-US" sz="2000" dirty="0">
                <a:solidFill>
                  <a:srgbClr val="000000"/>
                </a:solidFill>
                <a:latin typeface="Times New Roman" pitchFamily="18" charset="0"/>
                <a:ea typeface="Noto Sans SC Regular" charset="0"/>
                <a:cs typeface="Noto Sans SC Regular" charset="0"/>
              </a:rPr>
              <a:t>[k + 1];</a:t>
            </a:r>
          </a:p>
          <a:p>
            <a:pPr marL="12700" indent="39688">
              <a:lnSpc>
                <a:spcPct val="100000"/>
              </a:lnSpc>
              <a:spcBef>
                <a:spcPts val="50"/>
              </a:spcBef>
              <a:tabLst>
                <a:tab pos="457200" algn="l"/>
                <a:tab pos="914400" algn="l"/>
                <a:tab pos="1371600" algn="l"/>
                <a:tab pos="1828800" algn="l"/>
                <a:tab pos="2286000" algn="l"/>
                <a:tab pos="2743200" algn="l"/>
                <a:tab pos="3200400" algn="l"/>
                <a:tab pos="3657600" algn="l"/>
              </a:tabLst>
            </a:pPr>
            <a:r>
              <a:rPr lang="en-US" sz="2000" dirty="0">
                <a:solidFill>
                  <a:srgbClr val="000000"/>
                </a:solidFill>
                <a:latin typeface="Times New Roman" pitchFamily="18" charset="0"/>
                <a:ea typeface="Noto Sans SC Regular" charset="0"/>
                <a:cs typeface="Noto Sans SC Regular" charset="0"/>
              </a:rPr>
              <a:t>}</a:t>
            </a:r>
          </a:p>
          <a:p>
            <a:pPr marL="12700" indent="39688">
              <a:lnSpc>
                <a:spcPct val="100000"/>
              </a:lnSpc>
              <a:spcBef>
                <a:spcPts val="25"/>
              </a:spcBef>
              <a:tabLst>
                <a:tab pos="457200" algn="l"/>
                <a:tab pos="914400" algn="l"/>
                <a:tab pos="1371600" algn="l"/>
                <a:tab pos="1828800" algn="l"/>
                <a:tab pos="2286000" algn="l"/>
                <a:tab pos="2743200" algn="l"/>
                <a:tab pos="3200400" algn="l"/>
                <a:tab pos="3657600" algn="l"/>
              </a:tabLst>
            </a:pPr>
            <a:r>
              <a:rPr lang="en-US" sz="2000" dirty="0">
                <a:solidFill>
                  <a:srgbClr val="000000"/>
                </a:solidFill>
                <a:latin typeface="Times New Roman" pitchFamily="18" charset="0"/>
                <a:ea typeface="Noto Sans SC Regular" charset="0"/>
                <a:cs typeface="Noto Sans SC Regular" charset="0"/>
              </a:rPr>
              <a:t>size--;</a:t>
            </a:r>
          </a:p>
          <a:p>
            <a:pPr marL="12700" indent="39688">
              <a:lnSpc>
                <a:spcPct val="100000"/>
              </a:lnSpc>
              <a:spcBef>
                <a:spcPts val="75"/>
              </a:spcBef>
              <a:tabLst>
                <a:tab pos="457200" algn="l"/>
                <a:tab pos="914400" algn="l"/>
                <a:tab pos="1371600" algn="l"/>
                <a:tab pos="1828800" algn="l"/>
                <a:tab pos="2286000" algn="l"/>
                <a:tab pos="2743200" algn="l"/>
                <a:tab pos="3200400" algn="l"/>
                <a:tab pos="3657600" algn="l"/>
              </a:tabLst>
            </a:pPr>
            <a:r>
              <a:rPr lang="en-US" sz="2000" dirty="0">
                <a:solidFill>
                  <a:srgbClr val="000000"/>
                </a:solidFill>
                <a:latin typeface="Times New Roman" pitchFamily="18" charset="0"/>
                <a:ea typeface="Noto Sans SC Regular" charset="0"/>
                <a:cs typeface="Noto Sans SC Regular" charset="0"/>
              </a:rPr>
              <a:t>}</a:t>
            </a:r>
          </a:p>
          <a:p>
            <a:pPr marL="52388" indent="39688">
              <a:lnSpc>
                <a:spcPct val="100000"/>
              </a:lnSpc>
              <a:spcBef>
                <a:spcPts val="50"/>
              </a:spcBef>
              <a:tabLst>
                <a:tab pos="457200" algn="l"/>
                <a:tab pos="914400" algn="l"/>
                <a:tab pos="1371600" algn="l"/>
                <a:tab pos="1828800" algn="l"/>
                <a:tab pos="2286000" algn="l"/>
                <a:tab pos="2743200" algn="l"/>
                <a:tab pos="3200400" algn="l"/>
                <a:tab pos="3657600" algn="l"/>
              </a:tabLst>
            </a:pPr>
            <a:r>
              <a:rPr lang="en-US" sz="2000" dirty="0">
                <a:solidFill>
                  <a:srgbClr val="000000"/>
                </a:solidFill>
                <a:latin typeface="Times New Roman" pitchFamily="18" charset="0"/>
                <a:ea typeface="Noto Sans SC Regular" charset="0"/>
                <a:cs typeface="Noto Sans SC Regular" charset="0"/>
              </a:rPr>
              <a:t>else j++;</a:t>
            </a:r>
          </a:p>
          <a:p>
            <a:pPr marL="12700" indent="39688">
              <a:lnSpc>
                <a:spcPct val="100000"/>
              </a:lnSpc>
              <a:spcBef>
                <a:spcPts val="25"/>
              </a:spcBef>
              <a:tabLst>
                <a:tab pos="457200" algn="l"/>
                <a:tab pos="914400" algn="l"/>
                <a:tab pos="1371600" algn="l"/>
                <a:tab pos="1828800" algn="l"/>
                <a:tab pos="2286000" algn="l"/>
                <a:tab pos="2743200" algn="l"/>
                <a:tab pos="3200400" algn="l"/>
                <a:tab pos="3657600" algn="l"/>
              </a:tabLst>
            </a:pPr>
            <a:r>
              <a:rPr lang="en-US" sz="2000" dirty="0">
                <a:solidFill>
                  <a:srgbClr val="000000"/>
                </a:solidFill>
                <a:latin typeface="Times New Roman" pitchFamily="18" charset="0"/>
                <a:ea typeface="Noto Sans SC Regular" charset="0"/>
                <a:cs typeface="Noto Sans SC Regular" charset="0"/>
              </a:rPr>
              <a:t>} }</a:t>
            </a:r>
          </a:p>
          <a:p>
            <a:pPr marL="52388" indent="39688">
              <a:lnSpc>
                <a:spcPct val="100000"/>
              </a:lnSpc>
              <a:spcBef>
                <a:spcPts val="75"/>
              </a:spcBef>
              <a:tabLst>
                <a:tab pos="457200" algn="l"/>
                <a:tab pos="914400" algn="l"/>
                <a:tab pos="1371600" algn="l"/>
                <a:tab pos="1828800" algn="l"/>
                <a:tab pos="2286000" algn="l"/>
                <a:tab pos="2743200" algn="l"/>
                <a:tab pos="3200400" algn="l"/>
                <a:tab pos="3657600" algn="l"/>
              </a:tabLst>
            </a:pPr>
            <a:r>
              <a:rPr lang="en-US" sz="2000" dirty="0">
                <a:solidFill>
                  <a:srgbClr val="000000"/>
                </a:solidFill>
                <a:latin typeface="Times New Roman" pitchFamily="18" charset="0"/>
                <a:ea typeface="Noto Sans SC Regular" charset="0"/>
                <a:cs typeface="Noto Sans SC Regular" charset="0"/>
              </a:rPr>
              <a:t>for (</a:t>
            </a:r>
            <a:r>
              <a:rPr lang="en-US" sz="2000" dirty="0" err="1">
                <a:solidFill>
                  <a:srgbClr val="000000"/>
                </a:solidFill>
                <a:latin typeface="Times New Roman" pitchFamily="18" charset="0"/>
                <a:ea typeface="Noto Sans SC Regular" charset="0"/>
                <a:cs typeface="Noto Sans SC Regular" charset="0"/>
              </a:rPr>
              <a:t>i</a:t>
            </a:r>
            <a:r>
              <a:rPr lang="en-US" sz="2000" dirty="0">
                <a:solidFill>
                  <a:srgbClr val="000000"/>
                </a:solidFill>
                <a:latin typeface="Times New Roman" pitchFamily="18" charset="0"/>
                <a:ea typeface="Noto Sans SC Regular" charset="0"/>
                <a:cs typeface="Noto Sans SC Regular" charset="0"/>
              </a:rPr>
              <a:t> = 0; </a:t>
            </a:r>
            <a:r>
              <a:rPr lang="en-US" sz="2000" dirty="0" err="1">
                <a:solidFill>
                  <a:srgbClr val="000000"/>
                </a:solidFill>
                <a:latin typeface="Times New Roman" pitchFamily="18" charset="0"/>
                <a:ea typeface="Noto Sans SC Regular" charset="0"/>
                <a:cs typeface="Noto Sans SC Regular" charset="0"/>
              </a:rPr>
              <a:t>i</a:t>
            </a:r>
            <a:r>
              <a:rPr lang="en-US" sz="2000" dirty="0">
                <a:solidFill>
                  <a:srgbClr val="000000"/>
                </a:solidFill>
                <a:latin typeface="Times New Roman" pitchFamily="18" charset="0"/>
                <a:ea typeface="Noto Sans SC Regular" charset="0"/>
                <a:cs typeface="Noto Sans SC Regular" charset="0"/>
              </a:rPr>
              <a:t> &lt; size; </a:t>
            </a:r>
            <a:r>
              <a:rPr lang="en-US" sz="2000" dirty="0" err="1">
                <a:solidFill>
                  <a:srgbClr val="000000"/>
                </a:solidFill>
                <a:latin typeface="Times New Roman" pitchFamily="18" charset="0"/>
                <a:ea typeface="Noto Sans SC Regular" charset="0"/>
                <a:cs typeface="Noto Sans SC Regular" charset="0"/>
              </a:rPr>
              <a:t>i</a:t>
            </a:r>
            <a:r>
              <a:rPr lang="en-US" sz="2000" dirty="0">
                <a:solidFill>
                  <a:srgbClr val="000000"/>
                </a:solidFill>
                <a:latin typeface="Times New Roman" pitchFamily="18" charset="0"/>
                <a:ea typeface="Noto Sans SC Regular" charset="0"/>
                <a:cs typeface="Noto Sans SC Regular"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ChangeArrowheads="1"/>
          </p:cNvSpPr>
          <p:nvPr/>
        </p:nvSpPr>
        <p:spPr bwMode="auto">
          <a:xfrm>
            <a:off x="1600200" y="0"/>
            <a:ext cx="6249894" cy="6181078"/>
          </a:xfrm>
          <a:prstGeom prst="rect">
            <a:avLst/>
          </a:prstGeom>
          <a:noFill/>
          <a:ln w="9525" cap="flat">
            <a:noFill/>
            <a:round/>
            <a:headEnd/>
            <a:tailEnd/>
          </a:ln>
          <a:effectLst/>
        </p:spPr>
        <p:txBody>
          <a:bodyPr wrap="square" lIns="0" tIns="12600" rIns="0" bIns="0">
            <a:spAutoFit/>
          </a:bodyPr>
          <a:lstStyle/>
          <a:p>
            <a:pPr marL="12700">
              <a:lnSpc>
                <a:spcPct val="100000"/>
              </a:lnSpc>
              <a:tabLst>
                <a:tab pos="457200" algn="l"/>
                <a:tab pos="914400" algn="l"/>
                <a:tab pos="1371600" algn="l"/>
                <a:tab pos="1828800" algn="l"/>
                <a:tab pos="2286000" algn="l"/>
                <a:tab pos="2743200" algn="l"/>
                <a:tab pos="3200400" algn="l"/>
              </a:tabLst>
            </a:pPr>
            <a:endParaRPr lang="en-US" sz="2000" dirty="0">
              <a:solidFill>
                <a:srgbClr val="000000"/>
              </a:solidFill>
              <a:latin typeface="Times New Roman" pitchFamily="18" charset="0"/>
              <a:ea typeface="Noto Sans SC Regular" charset="0"/>
              <a:cs typeface="Noto Sans SC Regular" charset="0"/>
            </a:endParaRPr>
          </a:p>
          <a:p>
            <a:pPr marL="12700">
              <a:lnSpc>
                <a:spcPct val="100000"/>
              </a:lnSpc>
              <a:spcBef>
                <a:spcPts val="38"/>
              </a:spcBef>
              <a:tabLst>
                <a:tab pos="457200" algn="l"/>
                <a:tab pos="914400" algn="l"/>
                <a:tab pos="1371600" algn="l"/>
                <a:tab pos="1828800" algn="l"/>
                <a:tab pos="2286000" algn="l"/>
                <a:tab pos="2743200" algn="l"/>
                <a:tab pos="3200400" algn="l"/>
              </a:tabLst>
            </a:pPr>
            <a:endParaRPr lang="en-US" sz="2000" dirty="0">
              <a:solidFill>
                <a:srgbClr val="000000"/>
              </a:solidFill>
              <a:latin typeface="Times New Roman" pitchFamily="18" charset="0"/>
              <a:ea typeface="Noto Sans SC Regular" charset="0"/>
              <a:cs typeface="Noto Sans SC Regular" charset="0"/>
            </a:endParaRPr>
          </a:p>
          <a:p>
            <a:pPr marL="12700">
              <a:lnSpc>
                <a:spcPct val="150000"/>
              </a:lnSpc>
              <a:tabLst>
                <a:tab pos="457200" algn="l"/>
                <a:tab pos="914400" algn="l"/>
                <a:tab pos="1371600" algn="l"/>
                <a:tab pos="1828800" algn="l"/>
                <a:tab pos="2286000" algn="l"/>
                <a:tab pos="2743200" algn="l"/>
                <a:tab pos="3200400" algn="l"/>
              </a:tabLst>
            </a:pPr>
            <a:r>
              <a:rPr lang="en-US" sz="2000" b="1" dirty="0">
                <a:solidFill>
                  <a:srgbClr val="000000"/>
                </a:solidFill>
                <a:latin typeface="Times New Roman" pitchFamily="18" charset="0"/>
                <a:ea typeface="Noto Sans SC Regular" charset="0"/>
                <a:cs typeface="Noto Sans SC Regular" charset="0"/>
              </a:rPr>
              <a:t>3) C Program to find smallest element in an array</a:t>
            </a:r>
          </a:p>
          <a:p>
            <a:pPr marL="12700">
              <a:lnSpc>
                <a:spcPct val="150000"/>
              </a:lnSpc>
              <a:spcBef>
                <a:spcPts val="25"/>
              </a:spcBef>
              <a:tabLst>
                <a:tab pos="457200" algn="l"/>
                <a:tab pos="914400" algn="l"/>
                <a:tab pos="1371600" algn="l"/>
                <a:tab pos="1828800" algn="l"/>
                <a:tab pos="2286000" algn="l"/>
                <a:tab pos="2743200" algn="l"/>
                <a:tab pos="3200400" algn="l"/>
              </a:tabLst>
            </a:pPr>
            <a:r>
              <a:rPr lang="en-US" sz="2000" dirty="0">
                <a:solidFill>
                  <a:srgbClr val="000000"/>
                </a:solidFill>
                <a:latin typeface="Times New Roman" pitchFamily="18" charset="0"/>
                <a:ea typeface="Noto Sans SC Regular" charset="0"/>
                <a:cs typeface="Noto Sans SC Regular" charset="0"/>
              </a:rPr>
              <a:t>#include&lt;</a:t>
            </a:r>
            <a:r>
              <a:rPr lang="en-US" sz="2000" dirty="0" err="1">
                <a:solidFill>
                  <a:srgbClr val="000000"/>
                </a:solidFill>
                <a:latin typeface="Times New Roman" pitchFamily="18" charset="0"/>
                <a:ea typeface="Noto Sans SC Regular" charset="0"/>
                <a:cs typeface="Noto Sans SC Regular" charset="0"/>
              </a:rPr>
              <a:t>stdio.h</a:t>
            </a:r>
            <a:r>
              <a:rPr lang="en-US" sz="2000" dirty="0">
                <a:solidFill>
                  <a:srgbClr val="000000"/>
                </a:solidFill>
                <a:latin typeface="Times New Roman" pitchFamily="18" charset="0"/>
                <a:ea typeface="Noto Sans SC Regular" charset="0"/>
                <a:cs typeface="Noto Sans SC Regular" charset="0"/>
              </a:rPr>
              <a:t>&gt; </a:t>
            </a:r>
          </a:p>
          <a:p>
            <a:pPr marL="12700">
              <a:lnSpc>
                <a:spcPct val="150000"/>
              </a:lnSpc>
              <a:spcBef>
                <a:spcPts val="25"/>
              </a:spcBef>
              <a:tabLst>
                <a:tab pos="457200" algn="l"/>
                <a:tab pos="914400" algn="l"/>
                <a:tab pos="1371600" algn="l"/>
                <a:tab pos="1828800" algn="l"/>
                <a:tab pos="2286000" algn="l"/>
                <a:tab pos="2743200" algn="l"/>
                <a:tab pos="3200400" algn="l"/>
              </a:tabLst>
            </a:pPr>
            <a:r>
              <a:rPr lang="en-US" sz="2000" dirty="0">
                <a:solidFill>
                  <a:srgbClr val="000000"/>
                </a:solidFill>
                <a:latin typeface="Times New Roman" pitchFamily="18" charset="0"/>
                <a:ea typeface="Noto Sans SC Regular" charset="0"/>
                <a:cs typeface="Noto Sans SC Regular" charset="0"/>
              </a:rPr>
              <a:t>void main()</a:t>
            </a:r>
          </a:p>
          <a:p>
            <a:pPr marL="12700">
              <a:lnSpc>
                <a:spcPct val="150000"/>
              </a:lnSpc>
              <a:spcBef>
                <a:spcPts val="13"/>
              </a:spcBef>
              <a:tabLst>
                <a:tab pos="457200" algn="l"/>
                <a:tab pos="914400" algn="l"/>
                <a:tab pos="1371600" algn="l"/>
                <a:tab pos="1828800" algn="l"/>
                <a:tab pos="2286000" algn="l"/>
                <a:tab pos="2743200" algn="l"/>
                <a:tab pos="3200400" algn="l"/>
              </a:tabLst>
            </a:pPr>
            <a:r>
              <a:rPr lang="en-US" sz="2000" dirty="0">
                <a:solidFill>
                  <a:srgbClr val="000000"/>
                </a:solidFill>
                <a:latin typeface="Times New Roman" pitchFamily="18" charset="0"/>
                <a:ea typeface="Noto Sans SC Regular" charset="0"/>
                <a:cs typeface="Noto Sans SC Regular" charset="0"/>
              </a:rPr>
              <a:t>{</a:t>
            </a:r>
          </a:p>
          <a:p>
            <a:pPr marL="52388" indent="-38100">
              <a:lnSpc>
                <a:spcPct val="150000"/>
              </a:lnSpc>
              <a:spcBef>
                <a:spcPts val="38"/>
              </a:spcBef>
              <a:tabLst>
                <a:tab pos="457200" algn="l"/>
                <a:tab pos="914400" algn="l"/>
                <a:tab pos="1371600" algn="l"/>
                <a:tab pos="1828800" algn="l"/>
                <a:tab pos="2286000" algn="l"/>
                <a:tab pos="2743200" algn="l"/>
                <a:tab pos="3200400" algn="l"/>
              </a:tabLst>
            </a:pPr>
            <a:r>
              <a:rPr lang="en-US" sz="2000" dirty="0" err="1">
                <a:solidFill>
                  <a:srgbClr val="000000"/>
                </a:solidFill>
                <a:latin typeface="Times New Roman" pitchFamily="18" charset="0"/>
                <a:ea typeface="Noto Sans SC Regular" charset="0"/>
                <a:cs typeface="Noto Sans SC Regular" charset="0"/>
              </a:rPr>
              <a:t>int</a:t>
            </a:r>
            <a:r>
              <a:rPr lang="en-US" sz="2000" dirty="0">
                <a:solidFill>
                  <a:srgbClr val="000000"/>
                </a:solidFill>
                <a:latin typeface="Times New Roman" pitchFamily="18" charset="0"/>
                <a:ea typeface="Noto Sans SC Regular" charset="0"/>
                <a:cs typeface="Noto Sans SC Regular" charset="0"/>
              </a:rPr>
              <a:t> a[30], </a:t>
            </a:r>
            <a:r>
              <a:rPr lang="en-US" sz="2000" dirty="0" err="1">
                <a:solidFill>
                  <a:srgbClr val="000000"/>
                </a:solidFill>
                <a:latin typeface="Times New Roman" pitchFamily="18" charset="0"/>
                <a:ea typeface="Noto Sans SC Regular" charset="0"/>
                <a:cs typeface="Noto Sans SC Regular" charset="0"/>
              </a:rPr>
              <a:t>i</a:t>
            </a:r>
            <a:r>
              <a:rPr lang="en-US" sz="2000" dirty="0">
                <a:solidFill>
                  <a:srgbClr val="000000"/>
                </a:solidFill>
                <a:latin typeface="Times New Roman" pitchFamily="18" charset="0"/>
                <a:ea typeface="Noto Sans SC Regular" charset="0"/>
                <a:cs typeface="Noto Sans SC Regular" charset="0"/>
              </a:rPr>
              <a:t>, num, smallest;  </a:t>
            </a:r>
          </a:p>
          <a:p>
            <a:pPr marL="52388" indent="-38100">
              <a:lnSpc>
                <a:spcPct val="150000"/>
              </a:lnSpc>
              <a:spcBef>
                <a:spcPts val="38"/>
              </a:spcBef>
              <a:tabLst>
                <a:tab pos="457200" algn="l"/>
                <a:tab pos="914400" algn="l"/>
                <a:tab pos="1371600" algn="l"/>
                <a:tab pos="1828800" algn="l"/>
                <a:tab pos="2286000" algn="l"/>
                <a:tab pos="2743200" algn="l"/>
                <a:tab pos="3200400" algn="l"/>
              </a:tabLst>
            </a:pPr>
            <a:r>
              <a:rPr lang="en-US" sz="2000" dirty="0" err="1">
                <a:solidFill>
                  <a:srgbClr val="000000"/>
                </a:solidFill>
                <a:latin typeface="Times New Roman" pitchFamily="18" charset="0"/>
                <a:ea typeface="Noto Sans SC Regular" charset="0"/>
                <a:cs typeface="Noto Sans SC Regular" charset="0"/>
              </a:rPr>
              <a:t>printf</a:t>
            </a:r>
            <a:r>
              <a:rPr lang="en-US" sz="2000" dirty="0">
                <a:solidFill>
                  <a:srgbClr val="000000"/>
                </a:solidFill>
                <a:latin typeface="Times New Roman" pitchFamily="18" charset="0"/>
                <a:ea typeface="Noto Sans SC Regular" charset="0"/>
                <a:cs typeface="Noto Sans SC Regular" charset="0"/>
              </a:rPr>
              <a:t>("\</a:t>
            </a:r>
            <a:r>
              <a:rPr lang="en-US" sz="2000" dirty="0" err="1">
                <a:solidFill>
                  <a:srgbClr val="000000"/>
                </a:solidFill>
                <a:latin typeface="Times New Roman" pitchFamily="18" charset="0"/>
                <a:ea typeface="Noto Sans SC Regular" charset="0"/>
                <a:cs typeface="Noto Sans SC Regular" charset="0"/>
              </a:rPr>
              <a:t>nEnter</a:t>
            </a:r>
            <a:r>
              <a:rPr lang="en-US" sz="2000" dirty="0">
                <a:solidFill>
                  <a:srgbClr val="000000"/>
                </a:solidFill>
                <a:latin typeface="Times New Roman" pitchFamily="18" charset="0"/>
                <a:ea typeface="Noto Sans SC Regular" charset="0"/>
                <a:cs typeface="Noto Sans SC Regular" charset="0"/>
              </a:rPr>
              <a:t> no of elements :");</a:t>
            </a:r>
          </a:p>
          <a:p>
            <a:pPr marL="12700" indent="-12700">
              <a:lnSpc>
                <a:spcPct val="150000"/>
              </a:lnSpc>
              <a:spcBef>
                <a:spcPts val="25"/>
              </a:spcBef>
              <a:tabLst>
                <a:tab pos="457200" algn="l"/>
                <a:tab pos="914400" algn="l"/>
                <a:tab pos="1371600" algn="l"/>
                <a:tab pos="1828800" algn="l"/>
                <a:tab pos="2286000" algn="l"/>
                <a:tab pos="2743200" algn="l"/>
                <a:tab pos="3200400" algn="l"/>
              </a:tabLst>
            </a:pPr>
            <a:r>
              <a:rPr lang="en-US" sz="2000" dirty="0" err="1">
                <a:solidFill>
                  <a:srgbClr val="000000"/>
                </a:solidFill>
                <a:latin typeface="Times New Roman" pitchFamily="18" charset="0"/>
                <a:ea typeface="Noto Sans SC Regular" charset="0"/>
                <a:cs typeface="Noto Sans SC Regular" charset="0"/>
              </a:rPr>
              <a:t>scanf</a:t>
            </a:r>
            <a:r>
              <a:rPr lang="en-US" sz="2000" dirty="0">
                <a:solidFill>
                  <a:srgbClr val="000000"/>
                </a:solidFill>
                <a:latin typeface="Times New Roman" pitchFamily="18" charset="0"/>
                <a:ea typeface="Noto Sans SC Regular" charset="0"/>
                <a:cs typeface="Noto Sans SC Regular" charset="0"/>
              </a:rPr>
              <a:t>("%d", &amp;num); //Read n elements in an array </a:t>
            </a:r>
          </a:p>
          <a:p>
            <a:pPr marL="12700" indent="-12700">
              <a:lnSpc>
                <a:spcPct val="150000"/>
              </a:lnSpc>
              <a:spcBef>
                <a:spcPts val="25"/>
              </a:spcBef>
              <a:tabLst>
                <a:tab pos="457200" algn="l"/>
                <a:tab pos="914400" algn="l"/>
                <a:tab pos="1371600" algn="l"/>
                <a:tab pos="1828800" algn="l"/>
                <a:tab pos="2286000" algn="l"/>
                <a:tab pos="2743200" algn="l"/>
                <a:tab pos="3200400" algn="l"/>
              </a:tabLst>
            </a:pPr>
            <a:r>
              <a:rPr lang="en-US" sz="2000" dirty="0">
                <a:solidFill>
                  <a:srgbClr val="000000"/>
                </a:solidFill>
                <a:latin typeface="Times New Roman" pitchFamily="18" charset="0"/>
                <a:ea typeface="Noto Sans SC Regular" charset="0"/>
                <a:cs typeface="Noto Sans SC Regular" charset="0"/>
              </a:rPr>
              <a:t> for (</a:t>
            </a:r>
            <a:r>
              <a:rPr lang="en-US" sz="2000" dirty="0" err="1">
                <a:solidFill>
                  <a:srgbClr val="000000"/>
                </a:solidFill>
                <a:latin typeface="Times New Roman" pitchFamily="18" charset="0"/>
                <a:ea typeface="Noto Sans SC Regular" charset="0"/>
                <a:cs typeface="Noto Sans SC Regular" charset="0"/>
              </a:rPr>
              <a:t>i</a:t>
            </a:r>
            <a:r>
              <a:rPr lang="en-US" sz="2000" dirty="0">
                <a:solidFill>
                  <a:srgbClr val="000000"/>
                </a:solidFill>
                <a:latin typeface="Times New Roman" pitchFamily="18" charset="0"/>
                <a:ea typeface="Noto Sans SC Regular" charset="0"/>
                <a:cs typeface="Noto Sans SC Regular" charset="0"/>
              </a:rPr>
              <a:t> = 0; </a:t>
            </a:r>
            <a:r>
              <a:rPr lang="en-US" sz="2000" dirty="0" err="1">
                <a:solidFill>
                  <a:srgbClr val="000000"/>
                </a:solidFill>
                <a:latin typeface="Times New Roman" pitchFamily="18" charset="0"/>
                <a:ea typeface="Noto Sans SC Regular" charset="0"/>
                <a:cs typeface="Noto Sans SC Regular" charset="0"/>
              </a:rPr>
              <a:t>i</a:t>
            </a:r>
            <a:r>
              <a:rPr lang="en-US" sz="2000" dirty="0">
                <a:solidFill>
                  <a:srgbClr val="000000"/>
                </a:solidFill>
                <a:latin typeface="Times New Roman" pitchFamily="18" charset="0"/>
                <a:ea typeface="Noto Sans SC Regular" charset="0"/>
                <a:cs typeface="Noto Sans SC Regular" charset="0"/>
              </a:rPr>
              <a:t> &lt; num; </a:t>
            </a:r>
            <a:r>
              <a:rPr lang="en-US" sz="2000" dirty="0" err="1">
                <a:solidFill>
                  <a:srgbClr val="000000"/>
                </a:solidFill>
                <a:latin typeface="Times New Roman" pitchFamily="18" charset="0"/>
                <a:ea typeface="Noto Sans SC Regular" charset="0"/>
                <a:cs typeface="Noto Sans SC Regular" charset="0"/>
              </a:rPr>
              <a:t>i</a:t>
            </a:r>
            <a:r>
              <a:rPr lang="en-US" sz="2000" dirty="0">
                <a:solidFill>
                  <a:srgbClr val="000000"/>
                </a:solidFill>
                <a:latin typeface="Times New Roman" pitchFamily="18" charset="0"/>
                <a:ea typeface="Noto Sans SC Regular" charset="0"/>
                <a:cs typeface="Noto Sans SC Regular" charset="0"/>
              </a:rPr>
              <a:t>++)</a:t>
            </a:r>
          </a:p>
          <a:p>
            <a:pPr marL="12700" indent="-12700">
              <a:lnSpc>
                <a:spcPct val="150000"/>
              </a:lnSpc>
              <a:tabLst>
                <a:tab pos="457200" algn="l"/>
                <a:tab pos="914400" algn="l"/>
                <a:tab pos="1371600" algn="l"/>
                <a:tab pos="1828800" algn="l"/>
                <a:tab pos="2286000" algn="l"/>
                <a:tab pos="2743200" algn="l"/>
                <a:tab pos="3200400" algn="l"/>
              </a:tabLst>
            </a:pPr>
            <a:r>
              <a:rPr lang="en-US" sz="2000" dirty="0" err="1">
                <a:solidFill>
                  <a:srgbClr val="000000"/>
                </a:solidFill>
                <a:latin typeface="Times New Roman" pitchFamily="18" charset="0"/>
                <a:ea typeface="Noto Sans SC Regular" charset="0"/>
                <a:cs typeface="Noto Sans SC Regular" charset="0"/>
              </a:rPr>
              <a:t>scanf</a:t>
            </a:r>
            <a:r>
              <a:rPr lang="en-US" sz="2000" dirty="0">
                <a:solidFill>
                  <a:srgbClr val="000000"/>
                </a:solidFill>
                <a:latin typeface="Times New Roman" pitchFamily="18" charset="0"/>
                <a:ea typeface="Noto Sans SC Regular" charset="0"/>
                <a:cs typeface="Noto Sans SC Regular" charset="0"/>
              </a:rPr>
              <a:t>("%d", &amp;a[</a:t>
            </a:r>
            <a:r>
              <a:rPr lang="en-US" sz="2000" dirty="0" err="1">
                <a:solidFill>
                  <a:srgbClr val="000000"/>
                </a:solidFill>
                <a:latin typeface="Times New Roman" pitchFamily="18" charset="0"/>
                <a:ea typeface="Noto Sans SC Regular" charset="0"/>
                <a:cs typeface="Noto Sans SC Regular" charset="0"/>
              </a:rPr>
              <a:t>i</a:t>
            </a:r>
            <a:r>
              <a:rPr lang="en-US" sz="2000" dirty="0">
                <a:solidFill>
                  <a:srgbClr val="000000"/>
                </a:solidFill>
                <a:latin typeface="Times New Roman" pitchFamily="18" charset="0"/>
                <a:ea typeface="Noto Sans SC Regular" charset="0"/>
                <a:cs typeface="Noto Sans SC Regular" charset="0"/>
              </a:rPr>
              <a:t>]); </a:t>
            </a:r>
          </a:p>
          <a:p>
            <a:pPr marL="12700" indent="-12700">
              <a:lnSpc>
                <a:spcPct val="150000"/>
              </a:lnSpc>
              <a:tabLst>
                <a:tab pos="457200" algn="l"/>
                <a:tab pos="914400" algn="l"/>
                <a:tab pos="1371600" algn="l"/>
                <a:tab pos="1828800" algn="l"/>
                <a:tab pos="2286000" algn="l"/>
                <a:tab pos="2743200" algn="l"/>
                <a:tab pos="3200400" algn="l"/>
              </a:tabLst>
            </a:pPr>
            <a:r>
              <a:rPr lang="en-US" sz="2000" dirty="0">
                <a:solidFill>
                  <a:srgbClr val="000000"/>
                </a:solidFill>
                <a:latin typeface="Times New Roman" pitchFamily="18" charset="0"/>
                <a:ea typeface="Noto Sans SC Regular" charset="0"/>
                <a:cs typeface="Noto Sans SC Regular" charset="0"/>
              </a:rPr>
              <a:t>//Consider first element as smallest</a:t>
            </a:r>
          </a:p>
          <a:p>
            <a:pPr marL="12700" indent="-12700">
              <a:lnSpc>
                <a:spcPct val="150000"/>
              </a:lnSpc>
              <a:spcBef>
                <a:spcPts val="50"/>
              </a:spcBef>
              <a:tabLst>
                <a:tab pos="457200" algn="l"/>
                <a:tab pos="914400" algn="l"/>
                <a:tab pos="1371600" algn="l"/>
                <a:tab pos="1828800" algn="l"/>
                <a:tab pos="2286000" algn="l"/>
                <a:tab pos="2743200" algn="l"/>
                <a:tab pos="3200400" algn="l"/>
              </a:tabLst>
            </a:pPr>
            <a:r>
              <a:rPr lang="en-US" sz="2000" dirty="0">
                <a:solidFill>
                  <a:srgbClr val="000000"/>
                </a:solidFill>
                <a:latin typeface="Times New Roman" pitchFamily="18" charset="0"/>
                <a:ea typeface="Noto Sans SC Regular" charset="0"/>
                <a:cs typeface="Noto Sans SC Regular" charset="0"/>
              </a:rPr>
              <a:t>smallest = a[0];</a:t>
            </a:r>
          </a:p>
          <a:p>
            <a:pPr marL="52388" indent="-38100">
              <a:lnSpc>
                <a:spcPct val="150000"/>
              </a:lnSpc>
              <a:spcBef>
                <a:spcPts val="13"/>
              </a:spcBef>
              <a:tabLst>
                <a:tab pos="457200" algn="l"/>
                <a:tab pos="914400" algn="l"/>
                <a:tab pos="1371600" algn="l"/>
                <a:tab pos="1828800" algn="l"/>
                <a:tab pos="2286000" algn="l"/>
                <a:tab pos="2743200" algn="l"/>
                <a:tab pos="3200400" algn="l"/>
              </a:tabLst>
            </a:pPr>
            <a:endParaRPr lang="en-US" sz="2000" dirty="0">
              <a:solidFill>
                <a:srgbClr val="000000"/>
              </a:solidFill>
              <a:latin typeface="Times New Roman" pitchFamily="18" charset="0"/>
              <a:ea typeface="Noto Sans SC Regular" charset="0"/>
              <a:cs typeface="Noto Sans SC Regular"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371600" y="457200"/>
            <a:ext cx="7499350" cy="5867400"/>
          </a:xfrm>
        </p:spPr>
        <p:txBody>
          <a:bodyPr>
            <a:normAutofit fontScale="55000" lnSpcReduction="20000"/>
          </a:bodyPr>
          <a:lstStyle/>
          <a:p>
            <a:pPr marL="52388" indent="-38100">
              <a:lnSpc>
                <a:spcPct val="150000"/>
              </a:lnSpc>
              <a:spcBef>
                <a:spcPts val="75"/>
              </a:spcBef>
              <a:buNone/>
              <a:tabLst>
                <a:tab pos="457200" algn="l"/>
                <a:tab pos="914400" algn="l"/>
                <a:tab pos="1371600" algn="l"/>
                <a:tab pos="1828800" algn="l"/>
                <a:tab pos="2286000" algn="l"/>
                <a:tab pos="2743200" algn="l"/>
                <a:tab pos="3200400" algn="l"/>
              </a:tabLst>
            </a:pPr>
            <a:r>
              <a:rPr lang="en-US" dirty="0">
                <a:solidFill>
                  <a:srgbClr val="000000"/>
                </a:solidFill>
                <a:latin typeface="Times New Roman" pitchFamily="18" charset="0"/>
                <a:ea typeface="Noto Sans SC Regular" charset="0"/>
                <a:cs typeface="Noto Sans SC Regular" charset="0"/>
              </a:rPr>
              <a:t>for (</a:t>
            </a:r>
            <a:r>
              <a:rPr lang="en-US" dirty="0" err="1">
                <a:solidFill>
                  <a:srgbClr val="000000"/>
                </a:solidFill>
                <a:latin typeface="Times New Roman" pitchFamily="18" charset="0"/>
                <a:ea typeface="Noto Sans SC Regular" charset="0"/>
                <a:cs typeface="Noto Sans SC Regular" charset="0"/>
              </a:rPr>
              <a:t>i</a:t>
            </a:r>
            <a:r>
              <a:rPr lang="en-US" dirty="0">
                <a:solidFill>
                  <a:srgbClr val="000000"/>
                </a:solidFill>
                <a:latin typeface="Times New Roman" pitchFamily="18" charset="0"/>
                <a:ea typeface="Noto Sans SC Regular" charset="0"/>
                <a:cs typeface="Noto Sans SC Regular" charset="0"/>
              </a:rPr>
              <a:t> = 0; </a:t>
            </a:r>
            <a:r>
              <a:rPr lang="en-US" dirty="0" err="1">
                <a:solidFill>
                  <a:srgbClr val="000000"/>
                </a:solidFill>
                <a:latin typeface="Times New Roman" pitchFamily="18" charset="0"/>
                <a:ea typeface="Noto Sans SC Regular" charset="0"/>
                <a:cs typeface="Noto Sans SC Regular" charset="0"/>
              </a:rPr>
              <a:t>i</a:t>
            </a:r>
            <a:r>
              <a:rPr lang="en-US" dirty="0">
                <a:solidFill>
                  <a:srgbClr val="000000"/>
                </a:solidFill>
                <a:latin typeface="Times New Roman" pitchFamily="18" charset="0"/>
                <a:ea typeface="Noto Sans SC Regular" charset="0"/>
                <a:cs typeface="Noto Sans SC Regular" charset="0"/>
              </a:rPr>
              <a:t> &lt; num; </a:t>
            </a:r>
            <a:r>
              <a:rPr lang="en-US" dirty="0" err="1">
                <a:solidFill>
                  <a:srgbClr val="000000"/>
                </a:solidFill>
                <a:latin typeface="Times New Roman" pitchFamily="18" charset="0"/>
                <a:ea typeface="Noto Sans SC Regular" charset="0"/>
                <a:cs typeface="Noto Sans SC Regular" charset="0"/>
              </a:rPr>
              <a:t>i</a:t>
            </a:r>
            <a:r>
              <a:rPr lang="en-US" dirty="0">
                <a:solidFill>
                  <a:srgbClr val="000000"/>
                </a:solidFill>
                <a:latin typeface="Times New Roman" pitchFamily="18" charset="0"/>
                <a:ea typeface="Noto Sans SC Regular" charset="0"/>
                <a:cs typeface="Noto Sans SC Regular" charset="0"/>
              </a:rPr>
              <a:t>++)</a:t>
            </a:r>
          </a:p>
          <a:p>
            <a:pPr marL="12700" indent="-12700">
              <a:lnSpc>
                <a:spcPct val="150000"/>
              </a:lnSpc>
              <a:buNone/>
              <a:tabLst>
                <a:tab pos="457200" algn="l"/>
                <a:tab pos="914400" algn="l"/>
                <a:tab pos="1371600" algn="l"/>
                <a:tab pos="1828800" algn="l"/>
                <a:tab pos="2286000" algn="l"/>
                <a:tab pos="2743200" algn="l"/>
                <a:tab pos="3200400" algn="l"/>
              </a:tabLst>
            </a:pPr>
            <a:r>
              <a:rPr lang="en-US" dirty="0">
                <a:solidFill>
                  <a:srgbClr val="000000"/>
                </a:solidFill>
                <a:latin typeface="Times New Roman" pitchFamily="18" charset="0"/>
                <a:ea typeface="Noto Sans SC Regular" charset="0"/>
                <a:cs typeface="Noto Sans SC Regular" charset="0"/>
              </a:rPr>
              <a:t>{</a:t>
            </a:r>
          </a:p>
          <a:p>
            <a:pPr marL="12700" indent="-12700">
              <a:lnSpc>
                <a:spcPct val="150000"/>
              </a:lnSpc>
              <a:spcBef>
                <a:spcPts val="25"/>
              </a:spcBef>
              <a:buNone/>
              <a:tabLst>
                <a:tab pos="457200" algn="l"/>
                <a:tab pos="914400" algn="l"/>
                <a:tab pos="1371600" algn="l"/>
                <a:tab pos="1828800" algn="l"/>
                <a:tab pos="2286000" algn="l"/>
                <a:tab pos="2743200" algn="l"/>
                <a:tab pos="3200400" algn="l"/>
              </a:tabLst>
            </a:pPr>
            <a:r>
              <a:rPr lang="en-US" dirty="0">
                <a:solidFill>
                  <a:srgbClr val="000000"/>
                </a:solidFill>
                <a:latin typeface="Times New Roman" pitchFamily="18" charset="0"/>
                <a:ea typeface="Noto Sans SC Regular" charset="0"/>
                <a:cs typeface="Noto Sans SC Regular" charset="0"/>
              </a:rPr>
              <a:t>if (a[</a:t>
            </a:r>
            <a:r>
              <a:rPr lang="en-US" dirty="0" err="1">
                <a:solidFill>
                  <a:srgbClr val="000000"/>
                </a:solidFill>
                <a:latin typeface="Times New Roman" pitchFamily="18" charset="0"/>
                <a:ea typeface="Noto Sans SC Regular" charset="0"/>
                <a:cs typeface="Noto Sans SC Regular" charset="0"/>
              </a:rPr>
              <a:t>i</a:t>
            </a:r>
            <a:r>
              <a:rPr lang="en-US" dirty="0">
                <a:solidFill>
                  <a:srgbClr val="000000"/>
                </a:solidFill>
                <a:latin typeface="Times New Roman" pitchFamily="18" charset="0"/>
                <a:ea typeface="Noto Sans SC Regular" charset="0"/>
                <a:cs typeface="Noto Sans SC Regular" charset="0"/>
              </a:rPr>
              <a:t>] &lt; smallest)</a:t>
            </a:r>
          </a:p>
          <a:p>
            <a:pPr marL="12700" indent="-12700">
              <a:lnSpc>
                <a:spcPct val="150000"/>
              </a:lnSpc>
              <a:spcBef>
                <a:spcPts val="25"/>
              </a:spcBef>
              <a:buNone/>
              <a:tabLst>
                <a:tab pos="457200" algn="l"/>
                <a:tab pos="914400" algn="l"/>
                <a:tab pos="1371600" algn="l"/>
                <a:tab pos="1828800" algn="l"/>
                <a:tab pos="2286000" algn="l"/>
                <a:tab pos="2743200" algn="l"/>
                <a:tab pos="3200400" algn="l"/>
              </a:tabLst>
            </a:pPr>
            <a:r>
              <a:rPr lang="en-US" dirty="0">
                <a:solidFill>
                  <a:srgbClr val="000000"/>
                </a:solidFill>
                <a:latin typeface="Times New Roman" pitchFamily="18" charset="0"/>
                <a:ea typeface="Noto Sans SC Regular" charset="0"/>
                <a:cs typeface="Noto Sans SC Regular" charset="0"/>
              </a:rPr>
              <a:t> {</a:t>
            </a:r>
          </a:p>
          <a:p>
            <a:pPr marL="12700" indent="-12700">
              <a:lnSpc>
                <a:spcPct val="150000"/>
              </a:lnSpc>
              <a:spcBef>
                <a:spcPts val="25"/>
              </a:spcBef>
              <a:buNone/>
              <a:tabLst>
                <a:tab pos="457200" algn="l"/>
                <a:tab pos="914400" algn="l"/>
                <a:tab pos="1371600" algn="l"/>
                <a:tab pos="1828800" algn="l"/>
                <a:tab pos="2286000" algn="l"/>
                <a:tab pos="2743200" algn="l"/>
                <a:tab pos="3200400" algn="l"/>
              </a:tabLst>
            </a:pPr>
            <a:r>
              <a:rPr lang="en-US" dirty="0">
                <a:solidFill>
                  <a:srgbClr val="000000"/>
                </a:solidFill>
                <a:latin typeface="Times New Roman" pitchFamily="18" charset="0"/>
                <a:ea typeface="Noto Sans SC Regular" charset="0"/>
                <a:cs typeface="Noto Sans SC Regular" charset="0"/>
              </a:rPr>
              <a:t> smallest = a[</a:t>
            </a:r>
            <a:r>
              <a:rPr lang="en-US" dirty="0" err="1">
                <a:solidFill>
                  <a:srgbClr val="000000"/>
                </a:solidFill>
                <a:latin typeface="Times New Roman" pitchFamily="18" charset="0"/>
                <a:ea typeface="Noto Sans SC Regular" charset="0"/>
                <a:cs typeface="Noto Sans SC Regular" charset="0"/>
              </a:rPr>
              <a:t>i</a:t>
            </a:r>
            <a:r>
              <a:rPr lang="en-US" dirty="0">
                <a:solidFill>
                  <a:srgbClr val="000000"/>
                </a:solidFill>
                <a:latin typeface="Times New Roman" pitchFamily="18" charset="0"/>
                <a:ea typeface="Noto Sans SC Regular" charset="0"/>
                <a:cs typeface="Noto Sans SC Regular" charset="0"/>
              </a:rPr>
              <a:t>];</a:t>
            </a:r>
          </a:p>
          <a:p>
            <a:pPr marL="12700" indent="-12700">
              <a:lnSpc>
                <a:spcPct val="150000"/>
              </a:lnSpc>
              <a:spcBef>
                <a:spcPts val="75"/>
              </a:spcBef>
              <a:buNone/>
              <a:tabLst>
                <a:tab pos="457200" algn="l"/>
                <a:tab pos="914400" algn="l"/>
                <a:tab pos="1371600" algn="l"/>
                <a:tab pos="1828800" algn="l"/>
                <a:tab pos="2286000" algn="l"/>
                <a:tab pos="2743200" algn="l"/>
                <a:tab pos="3200400" algn="l"/>
              </a:tabLst>
            </a:pPr>
            <a:r>
              <a:rPr lang="en-US" dirty="0">
                <a:solidFill>
                  <a:srgbClr val="000000"/>
                </a:solidFill>
                <a:latin typeface="Times New Roman" pitchFamily="18" charset="0"/>
                <a:ea typeface="Noto Sans SC Regular" charset="0"/>
                <a:cs typeface="Noto Sans SC Regular" charset="0"/>
              </a:rPr>
              <a:t>}</a:t>
            </a:r>
          </a:p>
          <a:p>
            <a:pPr marL="12700" indent="-12700">
              <a:lnSpc>
                <a:spcPct val="150000"/>
              </a:lnSpc>
              <a:spcBef>
                <a:spcPts val="75"/>
              </a:spcBef>
              <a:buNone/>
              <a:tabLst>
                <a:tab pos="457200" algn="l"/>
                <a:tab pos="914400" algn="l"/>
                <a:tab pos="1371600" algn="l"/>
                <a:tab pos="1828800" algn="l"/>
                <a:tab pos="2286000" algn="l"/>
                <a:tab pos="2743200" algn="l"/>
                <a:tab pos="3200400" algn="l"/>
              </a:tabLst>
            </a:pPr>
            <a:r>
              <a:rPr lang="en-US" dirty="0">
                <a:solidFill>
                  <a:srgbClr val="000000"/>
                </a:solidFill>
                <a:latin typeface="Times New Roman" pitchFamily="18" charset="0"/>
                <a:ea typeface="Noto Sans SC Regular" charset="0"/>
                <a:cs typeface="Noto Sans SC Regular" charset="0"/>
              </a:rPr>
              <a:t> }</a:t>
            </a:r>
          </a:p>
          <a:p>
            <a:pPr marL="52388" indent="-38100">
              <a:lnSpc>
                <a:spcPct val="150000"/>
              </a:lnSpc>
              <a:spcBef>
                <a:spcPts val="50"/>
              </a:spcBef>
              <a:buNone/>
              <a:tabLst>
                <a:tab pos="457200" algn="l"/>
                <a:tab pos="914400" algn="l"/>
                <a:tab pos="1371600" algn="l"/>
                <a:tab pos="1828800" algn="l"/>
                <a:tab pos="2286000" algn="l"/>
                <a:tab pos="2743200" algn="l"/>
                <a:tab pos="3200400" algn="l"/>
              </a:tabLst>
            </a:pPr>
            <a:r>
              <a:rPr lang="en-US" dirty="0">
                <a:solidFill>
                  <a:srgbClr val="000000"/>
                </a:solidFill>
                <a:latin typeface="Times New Roman" pitchFamily="18" charset="0"/>
                <a:ea typeface="Noto Sans SC Regular" charset="0"/>
                <a:cs typeface="Noto Sans SC Regular" charset="0"/>
              </a:rPr>
              <a:t>// Print out the Result</a:t>
            </a:r>
          </a:p>
          <a:p>
            <a:pPr marL="12700" indent="-12700">
              <a:lnSpc>
                <a:spcPct val="150000"/>
              </a:lnSpc>
              <a:buNone/>
              <a:tabLst>
                <a:tab pos="457200" algn="l"/>
                <a:tab pos="914400" algn="l"/>
                <a:tab pos="1371600" algn="l"/>
                <a:tab pos="1828800" algn="l"/>
                <a:tab pos="2286000" algn="l"/>
                <a:tab pos="2743200" algn="l"/>
                <a:tab pos="3200400" algn="l"/>
              </a:tabLst>
            </a:pPr>
            <a:r>
              <a:rPr lang="en-US" dirty="0" err="1">
                <a:solidFill>
                  <a:srgbClr val="000000"/>
                </a:solidFill>
                <a:latin typeface="Times New Roman" pitchFamily="18" charset="0"/>
                <a:ea typeface="Noto Sans SC Regular" charset="0"/>
                <a:cs typeface="Noto Sans SC Regular" charset="0"/>
              </a:rPr>
              <a:t>printf</a:t>
            </a:r>
            <a:r>
              <a:rPr lang="en-US" dirty="0">
                <a:solidFill>
                  <a:srgbClr val="000000"/>
                </a:solidFill>
                <a:latin typeface="Times New Roman" pitchFamily="18" charset="0"/>
                <a:ea typeface="Noto Sans SC Regular" charset="0"/>
                <a:cs typeface="Noto Sans SC Regular" charset="0"/>
              </a:rPr>
              <a:t>("\</a:t>
            </a:r>
            <a:r>
              <a:rPr lang="en-US" dirty="0" err="1">
                <a:solidFill>
                  <a:srgbClr val="000000"/>
                </a:solidFill>
                <a:latin typeface="Times New Roman" pitchFamily="18" charset="0"/>
                <a:ea typeface="Noto Sans SC Regular" charset="0"/>
                <a:cs typeface="Noto Sans SC Regular" charset="0"/>
              </a:rPr>
              <a:t>nSmallest</a:t>
            </a:r>
            <a:r>
              <a:rPr lang="en-US" dirty="0">
                <a:solidFill>
                  <a:srgbClr val="000000"/>
                </a:solidFill>
                <a:latin typeface="Times New Roman" pitchFamily="18" charset="0"/>
                <a:ea typeface="Noto Sans SC Regular" charset="0"/>
                <a:cs typeface="Noto Sans SC Regular" charset="0"/>
              </a:rPr>
              <a:t> Element : %d", smallest);  </a:t>
            </a:r>
          </a:p>
          <a:p>
            <a:pPr marL="12700" indent="-12700">
              <a:lnSpc>
                <a:spcPct val="150000"/>
              </a:lnSpc>
              <a:buNone/>
              <a:tabLst>
                <a:tab pos="457200" algn="l"/>
                <a:tab pos="914400" algn="l"/>
                <a:tab pos="1371600" algn="l"/>
                <a:tab pos="1828800" algn="l"/>
                <a:tab pos="2286000" algn="l"/>
                <a:tab pos="2743200" algn="l"/>
                <a:tab pos="3200400" algn="l"/>
              </a:tabLst>
            </a:pPr>
            <a:r>
              <a:rPr lang="en-US" dirty="0" err="1">
                <a:solidFill>
                  <a:srgbClr val="000000"/>
                </a:solidFill>
                <a:latin typeface="Times New Roman" pitchFamily="18" charset="0"/>
                <a:ea typeface="Noto Sans SC Regular" charset="0"/>
                <a:cs typeface="Noto Sans SC Regular" charset="0"/>
              </a:rPr>
              <a:t>getch</a:t>
            </a:r>
            <a:r>
              <a:rPr lang="en-US" dirty="0">
                <a:solidFill>
                  <a:srgbClr val="000000"/>
                </a:solidFill>
                <a:latin typeface="Times New Roman" pitchFamily="18" charset="0"/>
                <a:ea typeface="Noto Sans SC Regular" charset="0"/>
                <a:cs typeface="Noto Sans SC Regular" charset="0"/>
              </a:rPr>
              <a:t>();</a:t>
            </a:r>
          </a:p>
          <a:p>
            <a:pPr marL="12700" indent="-12700">
              <a:lnSpc>
                <a:spcPct val="150000"/>
              </a:lnSpc>
              <a:spcBef>
                <a:spcPts val="75"/>
              </a:spcBef>
              <a:buNone/>
              <a:tabLst>
                <a:tab pos="457200" algn="l"/>
                <a:tab pos="914400" algn="l"/>
                <a:tab pos="1371600" algn="l"/>
                <a:tab pos="1828800" algn="l"/>
                <a:tab pos="2286000" algn="l"/>
                <a:tab pos="2743200" algn="l"/>
                <a:tab pos="3200400" algn="l"/>
              </a:tabLst>
            </a:pPr>
            <a:r>
              <a:rPr lang="en-US" dirty="0">
                <a:solidFill>
                  <a:srgbClr val="000000"/>
                </a:solidFill>
                <a:latin typeface="Times New Roman" pitchFamily="18" charset="0"/>
                <a:ea typeface="Noto Sans SC Regular" charset="0"/>
                <a:cs typeface="Noto Sans SC Regular" charset="0"/>
              </a:rPr>
              <a:t>}</a:t>
            </a:r>
          </a:p>
          <a:p>
            <a:pPr marL="12700" indent="-12700">
              <a:lnSpc>
                <a:spcPct val="150000"/>
              </a:lnSpc>
              <a:spcBef>
                <a:spcPts val="38"/>
              </a:spcBef>
              <a:buNone/>
              <a:tabLst>
                <a:tab pos="457200" algn="l"/>
                <a:tab pos="914400" algn="l"/>
                <a:tab pos="1371600" algn="l"/>
                <a:tab pos="1828800" algn="l"/>
                <a:tab pos="2286000" algn="l"/>
                <a:tab pos="2743200" algn="l"/>
                <a:tab pos="3200400" algn="l"/>
              </a:tabLst>
            </a:pPr>
            <a:endParaRPr lang="en-US" dirty="0">
              <a:solidFill>
                <a:srgbClr val="000000"/>
              </a:solidFill>
              <a:latin typeface="Times New Roman" pitchFamily="18" charset="0"/>
              <a:ea typeface="Noto Sans SC Regular" charset="0"/>
              <a:cs typeface="Noto Sans SC Regular" charset="0"/>
            </a:endParaRPr>
          </a:p>
          <a:p>
            <a:pPr marL="52388" indent="-38100">
              <a:lnSpc>
                <a:spcPct val="150000"/>
              </a:lnSpc>
              <a:buNone/>
              <a:tabLst>
                <a:tab pos="457200" algn="l"/>
                <a:tab pos="914400" algn="l"/>
                <a:tab pos="1371600" algn="l"/>
                <a:tab pos="1828800" algn="l"/>
                <a:tab pos="2286000" algn="l"/>
                <a:tab pos="2743200" algn="l"/>
                <a:tab pos="3200400" algn="l"/>
              </a:tabLst>
            </a:pPr>
            <a:r>
              <a:rPr lang="en-US" b="1" dirty="0">
                <a:solidFill>
                  <a:srgbClr val="000000"/>
                </a:solidFill>
                <a:latin typeface="Times New Roman" pitchFamily="18" charset="0"/>
                <a:ea typeface="Noto Sans SC Regular" charset="0"/>
                <a:cs typeface="Noto Sans SC Regular" charset="0"/>
              </a:rPr>
              <a:t>Output:</a:t>
            </a:r>
          </a:p>
          <a:p>
            <a:pPr marL="52388" indent="-38100">
              <a:lnSpc>
                <a:spcPct val="150000"/>
              </a:lnSpc>
              <a:spcBef>
                <a:spcPts val="13"/>
              </a:spcBef>
              <a:buNone/>
              <a:tabLst>
                <a:tab pos="457200" algn="l"/>
                <a:tab pos="914400" algn="l"/>
                <a:tab pos="1371600" algn="l"/>
                <a:tab pos="1828800" algn="l"/>
                <a:tab pos="2286000" algn="l"/>
                <a:tab pos="2743200" algn="l"/>
                <a:tab pos="3200400" algn="l"/>
              </a:tabLst>
            </a:pPr>
            <a:r>
              <a:rPr lang="en-US" dirty="0">
                <a:solidFill>
                  <a:srgbClr val="000000"/>
                </a:solidFill>
                <a:latin typeface="Times New Roman" pitchFamily="18" charset="0"/>
                <a:ea typeface="Noto Sans SC Regular" charset="0"/>
                <a:cs typeface="Noto Sans SC Regular" charset="0"/>
              </a:rPr>
              <a:t>Enter no of elements : 5 11 44 22 55 99</a:t>
            </a:r>
          </a:p>
          <a:p>
            <a:pPr marL="52388" indent="-38100">
              <a:lnSpc>
                <a:spcPct val="150000"/>
              </a:lnSpc>
              <a:spcBef>
                <a:spcPts val="75"/>
              </a:spcBef>
              <a:buNone/>
              <a:tabLst>
                <a:tab pos="457200" algn="l"/>
                <a:tab pos="914400" algn="l"/>
                <a:tab pos="1371600" algn="l"/>
                <a:tab pos="1828800" algn="l"/>
                <a:tab pos="2286000" algn="l"/>
                <a:tab pos="2743200" algn="l"/>
                <a:tab pos="3200400" algn="l"/>
              </a:tabLst>
            </a:pPr>
            <a:r>
              <a:rPr lang="en-US" dirty="0">
                <a:solidFill>
                  <a:srgbClr val="000000"/>
                </a:solidFill>
                <a:latin typeface="Times New Roman" pitchFamily="18" charset="0"/>
                <a:ea typeface="Noto Sans SC Regular" charset="0"/>
                <a:cs typeface="Noto Sans SC Regular" charset="0"/>
              </a:rPr>
              <a:t>Smallest Element : 11</a:t>
            </a:r>
          </a:p>
          <a:p>
            <a:pPr>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5000" y="685800"/>
            <a:ext cx="6477000" cy="4799519"/>
          </a:xfrm>
          <a:prstGeom prst="rect">
            <a:avLst/>
          </a:prstGeom>
        </p:spPr>
        <p:txBody>
          <a:bodyPr wrap="square">
            <a:spAutoFit/>
          </a:bodyPr>
          <a:lstStyle/>
          <a:p>
            <a:pPr marL="12700" indent="-12700">
              <a:lnSpc>
                <a:spcPct val="100000"/>
              </a:lnSpc>
              <a:tabLst>
                <a:tab pos="457200" algn="l"/>
                <a:tab pos="914400" algn="l"/>
                <a:tab pos="1371600" algn="l"/>
                <a:tab pos="1828800" algn="l"/>
                <a:tab pos="2286000" algn="l"/>
                <a:tab pos="2743200" algn="l"/>
                <a:tab pos="3200400" algn="l"/>
              </a:tabLst>
            </a:pPr>
            <a:r>
              <a:rPr lang="en-US" sz="2400" b="1" dirty="0">
                <a:solidFill>
                  <a:srgbClr val="000000"/>
                </a:solidFill>
                <a:latin typeface="Times New Roman" pitchFamily="18" charset="0"/>
                <a:ea typeface="Noto Sans SC Regular" charset="0"/>
                <a:cs typeface="Noto Sans SC Regular" charset="0"/>
              </a:rPr>
              <a:t>4. C Program to find largest element in an array</a:t>
            </a:r>
          </a:p>
          <a:p>
            <a:pPr marL="12700" indent="-12700">
              <a:lnSpc>
                <a:spcPct val="100000"/>
              </a:lnSpc>
              <a:spcBef>
                <a:spcPts val="25"/>
              </a:spcBef>
              <a:tabLst>
                <a:tab pos="457200" algn="l"/>
                <a:tab pos="914400" algn="l"/>
                <a:tab pos="1371600" algn="l"/>
                <a:tab pos="1828800" algn="l"/>
                <a:tab pos="2286000" algn="l"/>
                <a:tab pos="2743200" algn="l"/>
                <a:tab pos="3200400" algn="l"/>
              </a:tabLst>
            </a:pPr>
            <a:endParaRPr lang="en-US" sz="2400" dirty="0">
              <a:solidFill>
                <a:srgbClr val="000000"/>
              </a:solidFill>
              <a:latin typeface="Times New Roman" pitchFamily="18" charset="0"/>
              <a:ea typeface="Noto Sans SC Regular" charset="0"/>
              <a:cs typeface="Noto Sans SC Regular" charset="0"/>
            </a:endParaRPr>
          </a:p>
          <a:p>
            <a:pPr marL="12700" indent="-12700">
              <a:lnSpc>
                <a:spcPct val="100000"/>
              </a:lnSpc>
              <a:tabLst>
                <a:tab pos="457200" algn="l"/>
                <a:tab pos="914400" algn="l"/>
                <a:tab pos="1371600" algn="l"/>
                <a:tab pos="1828800" algn="l"/>
                <a:tab pos="2286000" algn="l"/>
                <a:tab pos="2743200" algn="l"/>
                <a:tab pos="3200400" algn="l"/>
              </a:tabLst>
            </a:pPr>
            <a:r>
              <a:rPr lang="en-US" sz="2400" dirty="0">
                <a:solidFill>
                  <a:srgbClr val="000000"/>
                </a:solidFill>
                <a:latin typeface="Times New Roman" pitchFamily="18" charset="0"/>
                <a:ea typeface="Noto Sans SC Regular" charset="0"/>
                <a:cs typeface="Noto Sans SC Regular" charset="0"/>
              </a:rPr>
              <a:t>#include&lt;</a:t>
            </a:r>
            <a:r>
              <a:rPr lang="en-US" sz="2400" dirty="0" err="1">
                <a:solidFill>
                  <a:srgbClr val="000000"/>
                </a:solidFill>
                <a:latin typeface="Times New Roman" pitchFamily="18" charset="0"/>
                <a:ea typeface="Noto Sans SC Regular" charset="0"/>
                <a:cs typeface="Noto Sans SC Regular" charset="0"/>
              </a:rPr>
              <a:t>stdio.h</a:t>
            </a:r>
            <a:r>
              <a:rPr lang="en-US" sz="2400" dirty="0">
                <a:solidFill>
                  <a:srgbClr val="000000"/>
                </a:solidFill>
                <a:latin typeface="Times New Roman" pitchFamily="18" charset="0"/>
                <a:ea typeface="Noto Sans SC Regular" charset="0"/>
                <a:cs typeface="Noto Sans SC Regular" charset="0"/>
              </a:rPr>
              <a:t>&gt; </a:t>
            </a:r>
          </a:p>
          <a:p>
            <a:pPr marL="12700" indent="-12700">
              <a:lnSpc>
                <a:spcPct val="100000"/>
              </a:lnSpc>
              <a:tabLst>
                <a:tab pos="457200" algn="l"/>
                <a:tab pos="914400" algn="l"/>
                <a:tab pos="1371600" algn="l"/>
                <a:tab pos="1828800" algn="l"/>
                <a:tab pos="2286000" algn="l"/>
                <a:tab pos="2743200" algn="l"/>
                <a:tab pos="3200400" algn="l"/>
              </a:tabLst>
            </a:pPr>
            <a:r>
              <a:rPr lang="en-US" sz="2400" dirty="0">
                <a:solidFill>
                  <a:srgbClr val="000000"/>
                </a:solidFill>
                <a:latin typeface="Times New Roman" pitchFamily="18" charset="0"/>
                <a:ea typeface="Noto Sans SC Regular" charset="0"/>
                <a:cs typeface="Noto Sans SC Regular" charset="0"/>
              </a:rPr>
              <a:t>void main()</a:t>
            </a:r>
          </a:p>
          <a:p>
            <a:pPr marL="12700" indent="-12700">
              <a:lnSpc>
                <a:spcPct val="100000"/>
              </a:lnSpc>
              <a:spcBef>
                <a:spcPts val="50"/>
              </a:spcBef>
              <a:tabLst>
                <a:tab pos="457200" algn="l"/>
                <a:tab pos="914400" algn="l"/>
                <a:tab pos="1371600" algn="l"/>
                <a:tab pos="1828800" algn="l"/>
                <a:tab pos="2286000" algn="l"/>
                <a:tab pos="2743200" algn="l"/>
                <a:tab pos="3200400" algn="l"/>
              </a:tabLst>
            </a:pPr>
            <a:r>
              <a:rPr lang="en-US" sz="2400" dirty="0">
                <a:solidFill>
                  <a:srgbClr val="000000"/>
                </a:solidFill>
                <a:latin typeface="Times New Roman" pitchFamily="18" charset="0"/>
                <a:ea typeface="Noto Sans SC Regular" charset="0"/>
                <a:cs typeface="Noto Sans SC Regular" charset="0"/>
              </a:rPr>
              <a:t>{</a:t>
            </a:r>
          </a:p>
          <a:p>
            <a:pPr marL="12700" indent="-12700">
              <a:lnSpc>
                <a:spcPct val="103000"/>
              </a:lnSpc>
              <a:tabLst>
                <a:tab pos="457200" algn="l"/>
                <a:tab pos="914400" algn="l"/>
                <a:tab pos="1371600" algn="l"/>
                <a:tab pos="1828800" algn="l"/>
                <a:tab pos="2286000" algn="l"/>
                <a:tab pos="2743200" algn="l"/>
                <a:tab pos="3200400" algn="l"/>
              </a:tabLst>
            </a:pPr>
            <a:r>
              <a:rPr lang="en-US" sz="2400" dirty="0" err="1">
                <a:solidFill>
                  <a:srgbClr val="000000"/>
                </a:solidFill>
                <a:latin typeface="Times New Roman" pitchFamily="18" charset="0"/>
                <a:ea typeface="Noto Sans SC Regular" charset="0"/>
                <a:cs typeface="Noto Sans SC Regular" charset="0"/>
              </a:rPr>
              <a:t>int</a:t>
            </a:r>
            <a:r>
              <a:rPr lang="en-US" sz="2400" dirty="0">
                <a:solidFill>
                  <a:srgbClr val="000000"/>
                </a:solidFill>
                <a:latin typeface="Times New Roman" pitchFamily="18" charset="0"/>
                <a:ea typeface="Noto Sans SC Regular" charset="0"/>
                <a:cs typeface="Noto Sans SC Regular" charset="0"/>
              </a:rPr>
              <a:t> a[30], </a:t>
            </a:r>
            <a:r>
              <a:rPr lang="en-US" sz="2400" dirty="0" err="1">
                <a:solidFill>
                  <a:srgbClr val="000000"/>
                </a:solidFill>
                <a:latin typeface="Times New Roman" pitchFamily="18" charset="0"/>
                <a:ea typeface="Noto Sans SC Regular" charset="0"/>
                <a:cs typeface="Noto Sans SC Regular" charset="0"/>
              </a:rPr>
              <a:t>i</a:t>
            </a:r>
            <a:r>
              <a:rPr lang="en-US" sz="2400" dirty="0">
                <a:solidFill>
                  <a:srgbClr val="000000"/>
                </a:solidFill>
                <a:latin typeface="Times New Roman" pitchFamily="18" charset="0"/>
                <a:ea typeface="Noto Sans SC Regular" charset="0"/>
                <a:cs typeface="Noto Sans SC Regular" charset="0"/>
              </a:rPr>
              <a:t>, num, largest;  </a:t>
            </a:r>
          </a:p>
          <a:p>
            <a:pPr marL="12700" indent="-12700">
              <a:lnSpc>
                <a:spcPct val="103000"/>
              </a:lnSpc>
              <a:tabLst>
                <a:tab pos="457200" algn="l"/>
                <a:tab pos="914400" algn="l"/>
                <a:tab pos="1371600" algn="l"/>
                <a:tab pos="1828800" algn="l"/>
                <a:tab pos="2286000" algn="l"/>
                <a:tab pos="2743200" algn="l"/>
                <a:tab pos="3200400" algn="l"/>
              </a:tabLst>
            </a:pPr>
            <a:r>
              <a:rPr lang="en-US" sz="2400" dirty="0" err="1">
                <a:solidFill>
                  <a:srgbClr val="000000"/>
                </a:solidFill>
                <a:latin typeface="Times New Roman" pitchFamily="18" charset="0"/>
                <a:ea typeface="Noto Sans SC Regular" charset="0"/>
                <a:cs typeface="Noto Sans SC Regular" charset="0"/>
              </a:rPr>
              <a:t>printf</a:t>
            </a:r>
            <a:r>
              <a:rPr lang="en-US" sz="2400" dirty="0">
                <a:solidFill>
                  <a:srgbClr val="000000"/>
                </a:solidFill>
                <a:latin typeface="Times New Roman" pitchFamily="18" charset="0"/>
                <a:ea typeface="Noto Sans SC Regular" charset="0"/>
                <a:cs typeface="Noto Sans SC Regular" charset="0"/>
              </a:rPr>
              <a:t>("\</a:t>
            </a:r>
            <a:r>
              <a:rPr lang="en-US" sz="2400" dirty="0" err="1">
                <a:solidFill>
                  <a:srgbClr val="000000"/>
                </a:solidFill>
                <a:latin typeface="Times New Roman" pitchFamily="18" charset="0"/>
                <a:ea typeface="Noto Sans SC Regular" charset="0"/>
                <a:cs typeface="Noto Sans SC Regular" charset="0"/>
              </a:rPr>
              <a:t>nEnter</a:t>
            </a:r>
            <a:r>
              <a:rPr lang="en-US" sz="2400" dirty="0">
                <a:solidFill>
                  <a:srgbClr val="000000"/>
                </a:solidFill>
                <a:latin typeface="Times New Roman" pitchFamily="18" charset="0"/>
                <a:ea typeface="Noto Sans SC Regular" charset="0"/>
                <a:cs typeface="Noto Sans SC Regular" charset="0"/>
              </a:rPr>
              <a:t> no of elements :");</a:t>
            </a:r>
          </a:p>
          <a:p>
            <a:pPr marL="52388" indent="-38100">
              <a:lnSpc>
                <a:spcPct val="103000"/>
              </a:lnSpc>
              <a:spcBef>
                <a:spcPts val="13"/>
              </a:spcBef>
              <a:tabLst>
                <a:tab pos="457200" algn="l"/>
                <a:tab pos="914400" algn="l"/>
                <a:tab pos="1371600" algn="l"/>
                <a:tab pos="1828800" algn="l"/>
                <a:tab pos="2286000" algn="l"/>
                <a:tab pos="2743200" algn="l"/>
                <a:tab pos="3200400" algn="l"/>
              </a:tabLst>
            </a:pPr>
            <a:r>
              <a:rPr lang="en-US" sz="2400" dirty="0" err="1">
                <a:solidFill>
                  <a:srgbClr val="000000"/>
                </a:solidFill>
                <a:latin typeface="Times New Roman" pitchFamily="18" charset="0"/>
                <a:ea typeface="Noto Sans SC Regular" charset="0"/>
                <a:cs typeface="Noto Sans SC Regular" charset="0"/>
              </a:rPr>
              <a:t>scanf</a:t>
            </a:r>
            <a:r>
              <a:rPr lang="en-US" sz="2400" dirty="0">
                <a:solidFill>
                  <a:srgbClr val="000000"/>
                </a:solidFill>
                <a:latin typeface="Times New Roman" pitchFamily="18" charset="0"/>
                <a:ea typeface="Noto Sans SC Regular" charset="0"/>
                <a:cs typeface="Noto Sans SC Regular" charset="0"/>
              </a:rPr>
              <a:t>("%d", &amp;num); //Read n elements in an array  for (</a:t>
            </a:r>
            <a:r>
              <a:rPr lang="en-US" sz="2400" dirty="0" err="1">
                <a:solidFill>
                  <a:srgbClr val="000000"/>
                </a:solidFill>
                <a:latin typeface="Times New Roman" pitchFamily="18" charset="0"/>
                <a:ea typeface="Noto Sans SC Regular" charset="0"/>
                <a:cs typeface="Noto Sans SC Regular" charset="0"/>
              </a:rPr>
              <a:t>i</a:t>
            </a:r>
            <a:r>
              <a:rPr lang="en-US" sz="2400" dirty="0">
                <a:solidFill>
                  <a:srgbClr val="000000"/>
                </a:solidFill>
                <a:latin typeface="Times New Roman" pitchFamily="18" charset="0"/>
                <a:ea typeface="Noto Sans SC Regular" charset="0"/>
                <a:cs typeface="Noto Sans SC Regular" charset="0"/>
              </a:rPr>
              <a:t> = 0; </a:t>
            </a:r>
            <a:r>
              <a:rPr lang="en-US" sz="2400" dirty="0" err="1">
                <a:solidFill>
                  <a:srgbClr val="000000"/>
                </a:solidFill>
                <a:latin typeface="Times New Roman" pitchFamily="18" charset="0"/>
                <a:ea typeface="Noto Sans SC Regular" charset="0"/>
                <a:cs typeface="Noto Sans SC Regular" charset="0"/>
              </a:rPr>
              <a:t>i</a:t>
            </a:r>
            <a:r>
              <a:rPr lang="en-US" sz="2400" dirty="0">
                <a:solidFill>
                  <a:srgbClr val="000000"/>
                </a:solidFill>
                <a:latin typeface="Times New Roman" pitchFamily="18" charset="0"/>
                <a:ea typeface="Noto Sans SC Regular" charset="0"/>
                <a:cs typeface="Noto Sans SC Regular" charset="0"/>
              </a:rPr>
              <a:t> &lt; num; </a:t>
            </a:r>
            <a:r>
              <a:rPr lang="en-US" sz="2400" dirty="0" err="1">
                <a:solidFill>
                  <a:srgbClr val="000000"/>
                </a:solidFill>
                <a:latin typeface="Times New Roman" pitchFamily="18" charset="0"/>
                <a:ea typeface="Noto Sans SC Regular" charset="0"/>
                <a:cs typeface="Noto Sans SC Regular" charset="0"/>
              </a:rPr>
              <a:t>i</a:t>
            </a:r>
            <a:r>
              <a:rPr lang="en-US" sz="2400" dirty="0">
                <a:solidFill>
                  <a:srgbClr val="000000"/>
                </a:solidFill>
                <a:latin typeface="Times New Roman" pitchFamily="18" charset="0"/>
                <a:ea typeface="Noto Sans SC Regular" charset="0"/>
                <a:cs typeface="Noto Sans SC Regular" charset="0"/>
              </a:rPr>
              <a:t>++)</a:t>
            </a:r>
          </a:p>
          <a:p>
            <a:pPr marL="12700" indent="-12700">
              <a:lnSpc>
                <a:spcPct val="100000"/>
              </a:lnSpc>
              <a:spcBef>
                <a:spcPts val="100"/>
              </a:spcBef>
              <a:tabLst>
                <a:tab pos="457200" algn="l"/>
                <a:tab pos="914400" algn="l"/>
                <a:tab pos="1371600" algn="l"/>
                <a:tab pos="1828800" algn="l"/>
                <a:tab pos="2286000" algn="l"/>
                <a:tab pos="2743200" algn="l"/>
                <a:tab pos="3200400" algn="l"/>
              </a:tabLst>
            </a:pPr>
            <a:r>
              <a:rPr lang="en-US" sz="2400" dirty="0" err="1">
                <a:solidFill>
                  <a:srgbClr val="000000"/>
                </a:solidFill>
                <a:latin typeface="Times New Roman" pitchFamily="18" charset="0"/>
                <a:ea typeface="Noto Sans SC Regular" charset="0"/>
                <a:cs typeface="Noto Sans SC Regular" charset="0"/>
              </a:rPr>
              <a:t>scanf</a:t>
            </a:r>
            <a:r>
              <a:rPr lang="en-US" sz="2400" dirty="0">
                <a:solidFill>
                  <a:srgbClr val="000000"/>
                </a:solidFill>
                <a:latin typeface="Times New Roman" pitchFamily="18" charset="0"/>
                <a:ea typeface="Noto Sans SC Regular" charset="0"/>
                <a:cs typeface="Noto Sans SC Regular" charset="0"/>
              </a:rPr>
              <a:t>("%d", &amp;a[</a:t>
            </a:r>
            <a:r>
              <a:rPr lang="en-US" sz="2400" dirty="0" err="1">
                <a:solidFill>
                  <a:srgbClr val="000000"/>
                </a:solidFill>
                <a:latin typeface="Times New Roman" pitchFamily="18" charset="0"/>
                <a:ea typeface="Noto Sans SC Regular" charset="0"/>
                <a:cs typeface="Noto Sans SC Regular" charset="0"/>
              </a:rPr>
              <a:t>i</a:t>
            </a:r>
            <a:r>
              <a:rPr lang="en-US" sz="2400" dirty="0">
                <a:solidFill>
                  <a:srgbClr val="000000"/>
                </a:solidFill>
                <a:latin typeface="Times New Roman" pitchFamily="18" charset="0"/>
                <a:ea typeface="Noto Sans SC Regular" charset="0"/>
                <a:cs typeface="Noto Sans SC Regular" charset="0"/>
              </a:rPr>
              <a:t>]);</a:t>
            </a:r>
          </a:p>
          <a:p>
            <a:pPr marL="12700" indent="-12700">
              <a:lnSpc>
                <a:spcPct val="100000"/>
              </a:lnSpc>
              <a:spcBef>
                <a:spcPts val="100"/>
              </a:spcBef>
              <a:tabLst>
                <a:tab pos="457200" algn="l"/>
                <a:tab pos="914400" algn="l"/>
                <a:tab pos="1371600" algn="l"/>
                <a:tab pos="1828800" algn="l"/>
                <a:tab pos="2286000" algn="l"/>
                <a:tab pos="2743200" algn="l"/>
                <a:tab pos="3200400" algn="l"/>
              </a:tabLst>
            </a:pPr>
            <a:endParaRPr lang="en-US" sz="2400" dirty="0">
              <a:solidFill>
                <a:srgbClr val="000000"/>
              </a:solidFill>
              <a:latin typeface="Times New Roman" pitchFamily="18" charset="0"/>
              <a:ea typeface="Noto Sans SC Regular" charset="0"/>
              <a:cs typeface="Noto Sans SC Regular" charset="0"/>
            </a:endParaRPr>
          </a:p>
          <a:p>
            <a:pPr marL="52388" indent="-38100">
              <a:lnSpc>
                <a:spcPts val="1488"/>
              </a:lnSpc>
              <a:spcBef>
                <a:spcPts val="13"/>
              </a:spcBef>
              <a:tabLst>
                <a:tab pos="457200" algn="l"/>
                <a:tab pos="914400" algn="l"/>
                <a:tab pos="1371600" algn="l"/>
                <a:tab pos="1828800" algn="l"/>
                <a:tab pos="2286000" algn="l"/>
                <a:tab pos="2743200" algn="l"/>
                <a:tab pos="3200400" algn="l"/>
              </a:tabLst>
            </a:pPr>
            <a:r>
              <a:rPr lang="en-US" sz="2400" dirty="0">
                <a:solidFill>
                  <a:srgbClr val="000000"/>
                </a:solidFill>
                <a:latin typeface="Times New Roman" pitchFamily="18" charset="0"/>
                <a:ea typeface="Noto Sans SC Regular" charset="0"/>
                <a:cs typeface="Noto Sans SC Regular" charset="0"/>
              </a:rPr>
              <a:t>//Consider first element as largest  </a:t>
            </a:r>
            <a:r>
              <a:rPr lang="en-US" sz="2400" dirty="0" err="1">
                <a:solidFill>
                  <a:srgbClr val="000000"/>
                </a:solidFill>
                <a:latin typeface="Times New Roman" pitchFamily="18" charset="0"/>
                <a:ea typeface="Noto Sans SC Regular" charset="0"/>
                <a:cs typeface="Noto Sans SC Regular" charset="0"/>
              </a:rPr>
              <a:t>largest</a:t>
            </a:r>
            <a:r>
              <a:rPr lang="en-US" sz="2400" dirty="0">
                <a:solidFill>
                  <a:srgbClr val="000000"/>
                </a:solidFill>
                <a:latin typeface="Times New Roman" pitchFamily="18" charset="0"/>
                <a:ea typeface="Noto Sans SC Regular" charset="0"/>
                <a:cs typeface="Noto Sans SC Regular" charset="0"/>
              </a:rPr>
              <a:t> = a[0];</a:t>
            </a:r>
          </a:p>
          <a:p>
            <a:pPr marL="12700" indent="-12700">
              <a:lnSpc>
                <a:spcPct val="100000"/>
              </a:lnSpc>
              <a:spcBef>
                <a:spcPts val="13"/>
              </a:spcBef>
              <a:tabLst>
                <a:tab pos="457200" algn="l"/>
                <a:tab pos="914400" algn="l"/>
                <a:tab pos="1371600" algn="l"/>
                <a:tab pos="1828800" algn="l"/>
                <a:tab pos="2286000" algn="l"/>
                <a:tab pos="2743200" algn="l"/>
                <a:tab pos="3200400" algn="l"/>
              </a:tabLst>
            </a:pPr>
            <a:r>
              <a:rPr lang="en-US" sz="2400" dirty="0">
                <a:solidFill>
                  <a:srgbClr val="000000"/>
                </a:solidFill>
                <a:latin typeface="Times New Roman" pitchFamily="18" charset="0"/>
                <a:ea typeface="Noto Sans SC Regular" charset="0"/>
                <a:cs typeface="Noto Sans SC Regular" charset="0"/>
              </a:rPr>
              <a:t>for (</a:t>
            </a:r>
            <a:r>
              <a:rPr lang="en-US" sz="2400" dirty="0" err="1">
                <a:solidFill>
                  <a:srgbClr val="000000"/>
                </a:solidFill>
                <a:latin typeface="Times New Roman" pitchFamily="18" charset="0"/>
                <a:ea typeface="Noto Sans SC Regular" charset="0"/>
                <a:cs typeface="Noto Sans SC Regular" charset="0"/>
              </a:rPr>
              <a:t>i</a:t>
            </a:r>
            <a:r>
              <a:rPr lang="en-US" sz="2400" dirty="0">
                <a:solidFill>
                  <a:srgbClr val="000000"/>
                </a:solidFill>
                <a:latin typeface="Times New Roman" pitchFamily="18" charset="0"/>
                <a:ea typeface="Noto Sans SC Regular" charset="0"/>
                <a:cs typeface="Noto Sans SC Regular" charset="0"/>
              </a:rPr>
              <a:t> = 0; </a:t>
            </a:r>
            <a:r>
              <a:rPr lang="en-US" sz="2400" dirty="0" err="1">
                <a:solidFill>
                  <a:srgbClr val="000000"/>
                </a:solidFill>
                <a:latin typeface="Times New Roman" pitchFamily="18" charset="0"/>
                <a:ea typeface="Noto Sans SC Regular" charset="0"/>
                <a:cs typeface="Noto Sans SC Regular" charset="0"/>
              </a:rPr>
              <a:t>i</a:t>
            </a:r>
            <a:r>
              <a:rPr lang="en-US" sz="2400" dirty="0">
                <a:solidFill>
                  <a:srgbClr val="000000"/>
                </a:solidFill>
                <a:latin typeface="Times New Roman" pitchFamily="18" charset="0"/>
                <a:ea typeface="Noto Sans SC Regular" charset="0"/>
                <a:cs typeface="Noto Sans SC Regular" charset="0"/>
              </a:rPr>
              <a:t> &lt; num; </a:t>
            </a:r>
            <a:r>
              <a:rPr lang="en-US" sz="2400" dirty="0" err="1">
                <a:solidFill>
                  <a:srgbClr val="000000"/>
                </a:solidFill>
                <a:latin typeface="Times New Roman" pitchFamily="18" charset="0"/>
                <a:ea typeface="Noto Sans SC Regular" charset="0"/>
                <a:cs typeface="Noto Sans SC Regular" charset="0"/>
              </a:rPr>
              <a:t>i</a:t>
            </a:r>
            <a:r>
              <a:rPr lang="en-US" sz="2400" dirty="0">
                <a:solidFill>
                  <a:srgbClr val="000000"/>
                </a:solidFill>
                <a:latin typeface="Times New Roman" pitchFamily="18" charset="0"/>
                <a:ea typeface="Noto Sans SC Regular" charset="0"/>
                <a:cs typeface="Noto Sans SC Regular" charset="0"/>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81200" y="838200"/>
            <a:ext cx="4572000" cy="4256102"/>
          </a:xfrm>
          <a:prstGeom prst="rect">
            <a:avLst/>
          </a:prstGeom>
        </p:spPr>
        <p:txBody>
          <a:bodyPr>
            <a:spAutoFit/>
          </a:bodyPr>
          <a:lstStyle/>
          <a:p>
            <a:pPr marL="12700">
              <a:lnSpc>
                <a:spcPct val="150000"/>
              </a:lnSpc>
              <a:spcBef>
                <a:spcPts val="100"/>
              </a:spcBef>
              <a:tabLst>
                <a:tab pos="457200" algn="l"/>
                <a:tab pos="914400" algn="l"/>
                <a:tab pos="1371600" algn="l"/>
                <a:tab pos="1828800" algn="l"/>
                <a:tab pos="2286000" algn="l"/>
              </a:tabLst>
            </a:pPr>
            <a:r>
              <a:rPr lang="en-US" sz="2000" dirty="0">
                <a:solidFill>
                  <a:srgbClr val="000000"/>
                </a:solidFill>
                <a:latin typeface="Times New Roman" pitchFamily="18" charset="0"/>
                <a:ea typeface="Noto Sans SC Regular" charset="0"/>
                <a:cs typeface="Noto Sans SC Regular" charset="0"/>
              </a:rPr>
              <a:t>{</a:t>
            </a:r>
          </a:p>
          <a:p>
            <a:pPr marL="12700">
              <a:lnSpc>
                <a:spcPct val="150000"/>
              </a:lnSpc>
              <a:spcBef>
                <a:spcPts val="75"/>
              </a:spcBef>
              <a:tabLst>
                <a:tab pos="457200" algn="l"/>
                <a:tab pos="914400" algn="l"/>
                <a:tab pos="1371600" algn="l"/>
                <a:tab pos="1828800" algn="l"/>
                <a:tab pos="2286000" algn="l"/>
              </a:tabLst>
            </a:pPr>
            <a:r>
              <a:rPr lang="en-US" sz="2000" dirty="0">
                <a:solidFill>
                  <a:srgbClr val="000000"/>
                </a:solidFill>
                <a:latin typeface="Times New Roman" pitchFamily="18" charset="0"/>
                <a:ea typeface="Noto Sans SC Regular" charset="0"/>
                <a:cs typeface="Noto Sans SC Regular" charset="0"/>
              </a:rPr>
              <a:t>if (a[</a:t>
            </a:r>
            <a:r>
              <a:rPr lang="en-US" sz="2000" dirty="0" err="1">
                <a:solidFill>
                  <a:srgbClr val="000000"/>
                </a:solidFill>
                <a:latin typeface="Times New Roman" pitchFamily="18" charset="0"/>
                <a:ea typeface="Noto Sans SC Regular" charset="0"/>
                <a:cs typeface="Noto Sans SC Regular" charset="0"/>
              </a:rPr>
              <a:t>i</a:t>
            </a:r>
            <a:r>
              <a:rPr lang="en-US" sz="2000" dirty="0">
                <a:solidFill>
                  <a:srgbClr val="000000"/>
                </a:solidFill>
                <a:latin typeface="Times New Roman" pitchFamily="18" charset="0"/>
                <a:ea typeface="Noto Sans SC Regular" charset="0"/>
                <a:cs typeface="Noto Sans SC Regular" charset="0"/>
              </a:rPr>
              <a:t>] &gt; largest)</a:t>
            </a:r>
          </a:p>
          <a:p>
            <a:pPr marL="177800">
              <a:lnSpc>
                <a:spcPct val="150000"/>
              </a:lnSpc>
              <a:spcBef>
                <a:spcPts val="50"/>
              </a:spcBef>
              <a:tabLst>
                <a:tab pos="457200" algn="l"/>
                <a:tab pos="914400" algn="l"/>
                <a:tab pos="1371600" algn="l"/>
                <a:tab pos="1828800" algn="l"/>
                <a:tab pos="2286000" algn="l"/>
              </a:tabLst>
            </a:pPr>
            <a:r>
              <a:rPr lang="en-US" sz="2000" dirty="0">
                <a:solidFill>
                  <a:srgbClr val="000000"/>
                </a:solidFill>
                <a:latin typeface="Times New Roman" pitchFamily="18" charset="0"/>
                <a:ea typeface="Noto Sans SC Regular" charset="0"/>
                <a:cs typeface="Noto Sans SC Regular" charset="0"/>
              </a:rPr>
              <a:t>{</a:t>
            </a:r>
          </a:p>
          <a:p>
            <a:pPr marL="177800">
              <a:lnSpc>
                <a:spcPct val="150000"/>
              </a:lnSpc>
              <a:spcBef>
                <a:spcPts val="50"/>
              </a:spcBef>
              <a:tabLst>
                <a:tab pos="457200" algn="l"/>
                <a:tab pos="914400" algn="l"/>
                <a:tab pos="1371600" algn="l"/>
                <a:tab pos="1828800" algn="l"/>
                <a:tab pos="2286000" algn="l"/>
              </a:tabLst>
            </a:pPr>
            <a:r>
              <a:rPr lang="en-US" sz="2000" dirty="0">
                <a:solidFill>
                  <a:srgbClr val="000000"/>
                </a:solidFill>
                <a:latin typeface="Times New Roman" pitchFamily="18" charset="0"/>
                <a:ea typeface="Noto Sans SC Regular" charset="0"/>
                <a:cs typeface="Noto Sans SC Regular" charset="0"/>
              </a:rPr>
              <a:t> largest = a[</a:t>
            </a:r>
            <a:r>
              <a:rPr lang="en-US" sz="2000" dirty="0" err="1">
                <a:solidFill>
                  <a:srgbClr val="000000"/>
                </a:solidFill>
                <a:latin typeface="Times New Roman" pitchFamily="18" charset="0"/>
                <a:ea typeface="Noto Sans SC Regular" charset="0"/>
                <a:cs typeface="Noto Sans SC Regular" charset="0"/>
              </a:rPr>
              <a:t>i</a:t>
            </a:r>
            <a:r>
              <a:rPr lang="en-US" sz="2000" dirty="0">
                <a:solidFill>
                  <a:srgbClr val="000000"/>
                </a:solidFill>
                <a:latin typeface="Times New Roman" pitchFamily="18" charset="0"/>
                <a:ea typeface="Noto Sans SC Regular" charset="0"/>
                <a:cs typeface="Noto Sans SC Regular" charset="0"/>
              </a:rPr>
              <a:t>]; }</a:t>
            </a:r>
          </a:p>
          <a:p>
            <a:pPr marL="52388">
              <a:lnSpc>
                <a:spcPct val="150000"/>
              </a:lnSpc>
              <a:spcBef>
                <a:spcPts val="50"/>
              </a:spcBef>
              <a:tabLst>
                <a:tab pos="457200" algn="l"/>
                <a:tab pos="914400" algn="l"/>
                <a:tab pos="1371600" algn="l"/>
                <a:tab pos="1828800" algn="l"/>
                <a:tab pos="2286000" algn="l"/>
              </a:tabLst>
            </a:pPr>
            <a:r>
              <a:rPr lang="en-US" sz="2000" dirty="0">
                <a:solidFill>
                  <a:srgbClr val="000000"/>
                </a:solidFill>
                <a:latin typeface="Times New Roman" pitchFamily="18" charset="0"/>
                <a:ea typeface="Noto Sans SC Regular" charset="0"/>
                <a:cs typeface="Noto Sans SC Regular" charset="0"/>
              </a:rPr>
              <a:t>}</a:t>
            </a:r>
          </a:p>
          <a:p>
            <a:pPr marL="12700">
              <a:lnSpc>
                <a:spcPct val="150000"/>
              </a:lnSpc>
              <a:spcBef>
                <a:spcPts val="50"/>
              </a:spcBef>
              <a:tabLst>
                <a:tab pos="457200" algn="l"/>
                <a:tab pos="914400" algn="l"/>
                <a:tab pos="1371600" algn="l"/>
                <a:tab pos="1828800" algn="l"/>
                <a:tab pos="2286000" algn="l"/>
              </a:tabLst>
            </a:pPr>
            <a:r>
              <a:rPr lang="en-US" sz="2000" dirty="0">
                <a:solidFill>
                  <a:srgbClr val="000000"/>
                </a:solidFill>
                <a:latin typeface="Times New Roman" pitchFamily="18" charset="0"/>
                <a:ea typeface="Noto Sans SC Regular" charset="0"/>
                <a:cs typeface="Noto Sans SC Regular" charset="0"/>
              </a:rPr>
              <a:t>// Print out the Result</a:t>
            </a:r>
          </a:p>
          <a:p>
            <a:pPr marL="12700" indent="39688">
              <a:lnSpc>
                <a:spcPct val="150000"/>
              </a:lnSpc>
              <a:spcBef>
                <a:spcPts val="38"/>
              </a:spcBef>
              <a:tabLst>
                <a:tab pos="457200" algn="l"/>
                <a:tab pos="914400" algn="l"/>
                <a:tab pos="1371600" algn="l"/>
                <a:tab pos="1828800" algn="l"/>
                <a:tab pos="2286000" algn="l"/>
              </a:tabLst>
            </a:pPr>
            <a:r>
              <a:rPr lang="en-US" sz="2000" dirty="0" err="1">
                <a:solidFill>
                  <a:srgbClr val="000000"/>
                </a:solidFill>
                <a:latin typeface="Times New Roman" pitchFamily="18" charset="0"/>
                <a:ea typeface="Noto Sans SC Regular" charset="0"/>
                <a:cs typeface="Noto Sans SC Regular" charset="0"/>
              </a:rPr>
              <a:t>printf</a:t>
            </a:r>
            <a:r>
              <a:rPr lang="en-US" sz="2000" dirty="0">
                <a:solidFill>
                  <a:srgbClr val="000000"/>
                </a:solidFill>
                <a:latin typeface="Times New Roman" pitchFamily="18" charset="0"/>
                <a:ea typeface="Noto Sans SC Regular" charset="0"/>
                <a:cs typeface="Noto Sans SC Regular" charset="0"/>
              </a:rPr>
              <a:t>("\</a:t>
            </a:r>
            <a:r>
              <a:rPr lang="en-US" sz="2000" dirty="0" err="1">
                <a:solidFill>
                  <a:srgbClr val="000000"/>
                </a:solidFill>
                <a:latin typeface="Times New Roman" pitchFamily="18" charset="0"/>
                <a:ea typeface="Noto Sans SC Regular" charset="0"/>
                <a:cs typeface="Noto Sans SC Regular" charset="0"/>
              </a:rPr>
              <a:t>nLargest</a:t>
            </a:r>
            <a:r>
              <a:rPr lang="en-US" sz="2000" dirty="0">
                <a:solidFill>
                  <a:srgbClr val="000000"/>
                </a:solidFill>
                <a:latin typeface="Times New Roman" pitchFamily="18" charset="0"/>
                <a:ea typeface="Noto Sans SC Regular" charset="0"/>
                <a:cs typeface="Noto Sans SC Regular" charset="0"/>
              </a:rPr>
              <a:t> Element : %d", largest);  </a:t>
            </a:r>
            <a:r>
              <a:rPr lang="en-US" sz="2000" dirty="0" err="1">
                <a:solidFill>
                  <a:srgbClr val="000000"/>
                </a:solidFill>
                <a:latin typeface="Times New Roman" pitchFamily="18" charset="0"/>
                <a:ea typeface="Noto Sans SC Regular" charset="0"/>
                <a:cs typeface="Noto Sans SC Regular" charset="0"/>
              </a:rPr>
              <a:t>getch</a:t>
            </a:r>
            <a:r>
              <a:rPr lang="en-US" sz="2000" dirty="0">
                <a:solidFill>
                  <a:srgbClr val="000000"/>
                </a:solidFill>
                <a:latin typeface="Times New Roman" pitchFamily="18" charset="0"/>
                <a:ea typeface="Noto Sans SC Regular" charset="0"/>
                <a:cs typeface="Noto Sans SC Regular" charset="0"/>
              </a:rPr>
              <a:t>();</a:t>
            </a:r>
          </a:p>
          <a:p>
            <a:pPr marL="12700" indent="39688">
              <a:lnSpc>
                <a:spcPct val="150000"/>
              </a:lnSpc>
              <a:tabLst>
                <a:tab pos="457200" algn="l"/>
                <a:tab pos="914400" algn="l"/>
                <a:tab pos="1371600" algn="l"/>
                <a:tab pos="1828800" algn="l"/>
                <a:tab pos="2286000" algn="l"/>
              </a:tabLst>
            </a:pPr>
            <a:r>
              <a:rPr lang="en-US" sz="2000" dirty="0">
                <a:solidFill>
                  <a:srgbClr val="000000"/>
                </a:solidFill>
                <a:latin typeface="Times New Roman" pitchFamily="18" charset="0"/>
                <a:ea typeface="Noto Sans SC Regular" charset="0"/>
                <a:cs typeface="Noto Sans SC Regular" charset="0"/>
              </a:rPr>
              <a:t>}</a:t>
            </a:r>
          </a:p>
        </p:txBody>
      </p:sp>
      <p:sp>
        <p:nvSpPr>
          <p:cNvPr id="3" name="Rectangle 2"/>
          <p:cNvSpPr/>
          <p:nvPr/>
        </p:nvSpPr>
        <p:spPr>
          <a:xfrm>
            <a:off x="2057400" y="5334000"/>
            <a:ext cx="4572000" cy="940001"/>
          </a:xfrm>
          <a:prstGeom prst="rect">
            <a:avLst/>
          </a:prstGeom>
        </p:spPr>
        <p:txBody>
          <a:bodyPr>
            <a:spAutoFit/>
          </a:bodyPr>
          <a:lstStyle/>
          <a:p>
            <a:pPr marL="12700">
              <a:lnSpc>
                <a:spcPct val="100000"/>
              </a:lnSpc>
              <a:spcBef>
                <a:spcPts val="100"/>
              </a:spcBef>
              <a:tabLst>
                <a:tab pos="457200" algn="l"/>
                <a:tab pos="914400" algn="l"/>
                <a:tab pos="1371600" algn="l"/>
                <a:tab pos="1828800" algn="l"/>
                <a:tab pos="2286000" algn="l"/>
                <a:tab pos="2743200" algn="l"/>
                <a:tab pos="3200400" algn="l"/>
              </a:tabLst>
            </a:pPr>
            <a:r>
              <a:rPr lang="en-US" dirty="0">
                <a:solidFill>
                  <a:srgbClr val="000000"/>
                </a:solidFill>
                <a:latin typeface="Times New Roman" pitchFamily="18" charset="0"/>
                <a:ea typeface="Noto Sans SC Regular" charset="0"/>
                <a:cs typeface="Noto Sans SC Regular" charset="0"/>
              </a:rPr>
              <a:t>Output:</a:t>
            </a:r>
          </a:p>
          <a:p>
            <a:pPr marL="52388" indent="-1588">
              <a:lnSpc>
                <a:spcPct val="103000"/>
              </a:lnSpc>
              <a:tabLst>
                <a:tab pos="457200" algn="l"/>
                <a:tab pos="914400" algn="l"/>
                <a:tab pos="1371600" algn="l"/>
                <a:tab pos="1828800" algn="l"/>
                <a:tab pos="2286000" algn="l"/>
                <a:tab pos="2743200" algn="l"/>
                <a:tab pos="3200400" algn="l"/>
              </a:tabLst>
            </a:pPr>
            <a:r>
              <a:rPr lang="en-US" dirty="0">
                <a:solidFill>
                  <a:srgbClr val="000000"/>
                </a:solidFill>
                <a:latin typeface="Times New Roman" pitchFamily="18" charset="0"/>
                <a:ea typeface="Noto Sans SC Regular" charset="0"/>
                <a:cs typeface="Noto Sans SC Regular" charset="0"/>
              </a:rPr>
              <a:t>Enter no of elements : 5 11 55 33 77 22  Largest Element : 77</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1143000" y="0"/>
            <a:ext cx="7315200" cy="5984679"/>
          </a:xfrm>
          <a:prstGeom prst="rect">
            <a:avLst/>
          </a:prstGeom>
          <a:noFill/>
          <a:ln w="9525" cap="flat">
            <a:noFill/>
            <a:round/>
            <a:headEnd/>
            <a:tailEnd/>
          </a:ln>
          <a:effectLst/>
        </p:spPr>
        <p:txBody>
          <a:bodyPr wrap="square" lIns="0" tIns="12600" rIns="0" bIns="0">
            <a:spAutoFit/>
          </a:bodyPr>
          <a:lstStyle/>
          <a:p>
            <a:pPr marL="12700" indent="-1588">
              <a:lnSpc>
                <a:spcPct val="150000"/>
              </a:lnSpc>
              <a:tabLst>
                <a:tab pos="457200" algn="l"/>
                <a:tab pos="914400" algn="l"/>
                <a:tab pos="1371600" algn="l"/>
                <a:tab pos="1828800" algn="l"/>
                <a:tab pos="2286000" algn="l"/>
                <a:tab pos="2743200" algn="l"/>
                <a:tab pos="3200400" algn="l"/>
              </a:tabLst>
            </a:pPr>
            <a:r>
              <a:rPr lang="en-US" sz="2000" b="1" dirty="0">
                <a:solidFill>
                  <a:srgbClr val="FF0000"/>
                </a:solidFill>
                <a:latin typeface="Times New Roman" pitchFamily="18" charset="0"/>
                <a:ea typeface="Noto Sans SC Regular" charset="0"/>
                <a:cs typeface="Noto Sans SC Regular" charset="0"/>
              </a:rPr>
              <a:t>5. C Program to reverse an array elements in an array</a:t>
            </a:r>
          </a:p>
          <a:p>
            <a:pPr marL="52388" indent="-38100">
              <a:lnSpc>
                <a:spcPct val="150000"/>
              </a:lnSpc>
              <a:tabLst>
                <a:tab pos="457200" algn="l"/>
                <a:tab pos="914400" algn="l"/>
                <a:tab pos="1371600" algn="l"/>
                <a:tab pos="1828800" algn="l"/>
                <a:tab pos="2286000" algn="l"/>
                <a:tab pos="2743200" algn="l"/>
                <a:tab pos="3200400" algn="l"/>
              </a:tabLst>
            </a:pPr>
            <a:r>
              <a:rPr lang="en-US" sz="2000" dirty="0">
                <a:solidFill>
                  <a:srgbClr val="000000"/>
                </a:solidFill>
                <a:latin typeface="Times New Roman" pitchFamily="18" charset="0"/>
                <a:ea typeface="Noto Sans SC Regular" charset="0"/>
                <a:cs typeface="Noto Sans SC Regular" charset="0"/>
              </a:rPr>
              <a:t>#include&lt;</a:t>
            </a:r>
            <a:r>
              <a:rPr lang="en-US" sz="2000" dirty="0" err="1">
                <a:solidFill>
                  <a:srgbClr val="000000"/>
                </a:solidFill>
                <a:latin typeface="Times New Roman" pitchFamily="18" charset="0"/>
                <a:ea typeface="Noto Sans SC Regular" charset="0"/>
                <a:cs typeface="Noto Sans SC Regular" charset="0"/>
              </a:rPr>
              <a:t>stdio.h</a:t>
            </a:r>
            <a:r>
              <a:rPr lang="en-US" sz="2000" dirty="0">
                <a:solidFill>
                  <a:srgbClr val="000000"/>
                </a:solidFill>
                <a:latin typeface="Times New Roman" pitchFamily="18" charset="0"/>
                <a:ea typeface="Noto Sans SC Regular" charset="0"/>
                <a:cs typeface="Noto Sans SC Regular" charset="0"/>
              </a:rPr>
              <a:t>&gt; </a:t>
            </a:r>
          </a:p>
          <a:p>
            <a:pPr marL="52388" indent="-38100">
              <a:lnSpc>
                <a:spcPct val="150000"/>
              </a:lnSpc>
              <a:tabLst>
                <a:tab pos="457200" algn="l"/>
                <a:tab pos="914400" algn="l"/>
                <a:tab pos="1371600" algn="l"/>
                <a:tab pos="1828800" algn="l"/>
                <a:tab pos="2286000" algn="l"/>
                <a:tab pos="2743200" algn="l"/>
                <a:tab pos="3200400" algn="l"/>
              </a:tabLst>
            </a:pPr>
            <a:r>
              <a:rPr lang="en-US" sz="2000" dirty="0">
                <a:solidFill>
                  <a:srgbClr val="000000"/>
                </a:solidFill>
                <a:latin typeface="Times New Roman" pitchFamily="18" charset="0"/>
                <a:ea typeface="Noto Sans SC Regular" charset="0"/>
                <a:cs typeface="Noto Sans SC Regular" charset="0"/>
              </a:rPr>
              <a:t>void main()</a:t>
            </a:r>
          </a:p>
          <a:p>
            <a:pPr marL="12700" indent="39688">
              <a:lnSpc>
                <a:spcPct val="150000"/>
              </a:lnSpc>
              <a:tabLst>
                <a:tab pos="457200" algn="l"/>
                <a:tab pos="914400" algn="l"/>
                <a:tab pos="1371600" algn="l"/>
                <a:tab pos="1828800" algn="l"/>
                <a:tab pos="2286000" algn="l"/>
                <a:tab pos="2743200" algn="l"/>
                <a:tab pos="3200400" algn="l"/>
              </a:tabLst>
            </a:pPr>
            <a:r>
              <a:rPr lang="en-US" sz="2000" dirty="0">
                <a:solidFill>
                  <a:srgbClr val="000000"/>
                </a:solidFill>
                <a:latin typeface="Times New Roman" pitchFamily="18" charset="0"/>
                <a:ea typeface="Noto Sans SC Regular" charset="0"/>
                <a:cs typeface="Noto Sans SC Regular" charset="0"/>
              </a:rPr>
              <a:t>{ </a:t>
            </a:r>
          </a:p>
          <a:p>
            <a:pPr marL="12700" indent="39688">
              <a:lnSpc>
                <a:spcPct val="150000"/>
              </a:lnSpc>
              <a:tabLst>
                <a:tab pos="457200" algn="l"/>
                <a:tab pos="914400" algn="l"/>
                <a:tab pos="1371600" algn="l"/>
                <a:tab pos="1828800" algn="l"/>
                <a:tab pos="2286000" algn="l"/>
                <a:tab pos="2743200" algn="l"/>
                <a:tab pos="3200400" algn="l"/>
              </a:tabLst>
            </a:pPr>
            <a:r>
              <a:rPr lang="en-US" sz="2000" dirty="0" err="1">
                <a:solidFill>
                  <a:srgbClr val="000000"/>
                </a:solidFill>
                <a:latin typeface="Times New Roman" pitchFamily="18" charset="0"/>
                <a:ea typeface="Noto Sans SC Regular" charset="0"/>
                <a:cs typeface="Noto Sans SC Regular" charset="0"/>
              </a:rPr>
              <a:t>int</a:t>
            </a:r>
            <a:r>
              <a:rPr lang="en-US" sz="2000" dirty="0">
                <a:solidFill>
                  <a:srgbClr val="000000"/>
                </a:solidFill>
                <a:latin typeface="Times New Roman" pitchFamily="18" charset="0"/>
                <a:ea typeface="Noto Sans SC Regular" charset="0"/>
                <a:cs typeface="Noto Sans SC Regular" charset="0"/>
              </a:rPr>
              <a:t> </a:t>
            </a:r>
            <a:r>
              <a:rPr lang="en-US" sz="2000" dirty="0" err="1">
                <a:solidFill>
                  <a:srgbClr val="000000"/>
                </a:solidFill>
                <a:latin typeface="Times New Roman" pitchFamily="18" charset="0"/>
                <a:ea typeface="Noto Sans SC Regular" charset="0"/>
                <a:cs typeface="Noto Sans SC Regular" charset="0"/>
              </a:rPr>
              <a:t>arr</a:t>
            </a:r>
            <a:r>
              <a:rPr lang="en-US" sz="2000" dirty="0">
                <a:solidFill>
                  <a:srgbClr val="000000"/>
                </a:solidFill>
                <a:latin typeface="Times New Roman" pitchFamily="18" charset="0"/>
                <a:ea typeface="Noto Sans SC Regular" charset="0"/>
                <a:cs typeface="Noto Sans SC Regular" charset="0"/>
              </a:rPr>
              <a:t>[30], </a:t>
            </a:r>
            <a:r>
              <a:rPr lang="en-US" sz="2000" dirty="0" err="1">
                <a:solidFill>
                  <a:srgbClr val="000000"/>
                </a:solidFill>
                <a:latin typeface="Times New Roman" pitchFamily="18" charset="0"/>
                <a:ea typeface="Noto Sans SC Regular" charset="0"/>
                <a:cs typeface="Noto Sans SC Regular" charset="0"/>
              </a:rPr>
              <a:t>i</a:t>
            </a:r>
            <a:r>
              <a:rPr lang="en-US" sz="2000" dirty="0">
                <a:solidFill>
                  <a:srgbClr val="000000"/>
                </a:solidFill>
                <a:latin typeface="Times New Roman" pitchFamily="18" charset="0"/>
                <a:ea typeface="Noto Sans SC Regular" charset="0"/>
                <a:cs typeface="Noto Sans SC Regular" charset="0"/>
              </a:rPr>
              <a:t>, j, num, temp;  </a:t>
            </a:r>
          </a:p>
          <a:p>
            <a:pPr marL="12700" indent="39688">
              <a:lnSpc>
                <a:spcPct val="150000"/>
              </a:lnSpc>
              <a:tabLst>
                <a:tab pos="457200" algn="l"/>
                <a:tab pos="914400" algn="l"/>
                <a:tab pos="1371600" algn="l"/>
                <a:tab pos="1828800" algn="l"/>
                <a:tab pos="2286000" algn="l"/>
                <a:tab pos="2743200" algn="l"/>
                <a:tab pos="3200400" algn="l"/>
              </a:tabLst>
            </a:pPr>
            <a:r>
              <a:rPr lang="en-US" sz="2000" dirty="0" err="1">
                <a:solidFill>
                  <a:srgbClr val="000000"/>
                </a:solidFill>
                <a:latin typeface="Times New Roman" pitchFamily="18" charset="0"/>
                <a:ea typeface="Noto Sans SC Regular" charset="0"/>
                <a:cs typeface="Noto Sans SC Regular" charset="0"/>
              </a:rPr>
              <a:t>printf</a:t>
            </a:r>
            <a:r>
              <a:rPr lang="en-US" sz="2000" dirty="0">
                <a:solidFill>
                  <a:srgbClr val="000000"/>
                </a:solidFill>
                <a:latin typeface="Times New Roman" pitchFamily="18" charset="0"/>
                <a:ea typeface="Noto Sans SC Regular" charset="0"/>
                <a:cs typeface="Noto Sans SC Regular" charset="0"/>
              </a:rPr>
              <a:t>("\</a:t>
            </a:r>
            <a:r>
              <a:rPr lang="en-US" sz="2000" dirty="0" err="1">
                <a:solidFill>
                  <a:srgbClr val="000000"/>
                </a:solidFill>
                <a:latin typeface="Times New Roman" pitchFamily="18" charset="0"/>
                <a:ea typeface="Noto Sans SC Regular" charset="0"/>
                <a:cs typeface="Noto Sans SC Regular" charset="0"/>
              </a:rPr>
              <a:t>nEnter</a:t>
            </a:r>
            <a:r>
              <a:rPr lang="en-US" sz="2000" dirty="0">
                <a:solidFill>
                  <a:srgbClr val="000000"/>
                </a:solidFill>
                <a:latin typeface="Times New Roman" pitchFamily="18" charset="0"/>
                <a:ea typeface="Noto Sans SC Regular" charset="0"/>
                <a:cs typeface="Noto Sans SC Regular" charset="0"/>
              </a:rPr>
              <a:t> no of elements : ");  </a:t>
            </a:r>
          </a:p>
          <a:p>
            <a:pPr marL="12700" indent="39688">
              <a:lnSpc>
                <a:spcPct val="150000"/>
              </a:lnSpc>
              <a:tabLst>
                <a:tab pos="457200" algn="l"/>
                <a:tab pos="914400" algn="l"/>
                <a:tab pos="1371600" algn="l"/>
                <a:tab pos="1828800" algn="l"/>
                <a:tab pos="2286000" algn="l"/>
                <a:tab pos="2743200" algn="l"/>
                <a:tab pos="3200400" algn="l"/>
              </a:tabLst>
            </a:pPr>
            <a:r>
              <a:rPr lang="en-US" sz="2000" dirty="0" err="1">
                <a:solidFill>
                  <a:srgbClr val="000000"/>
                </a:solidFill>
                <a:latin typeface="Times New Roman" pitchFamily="18" charset="0"/>
                <a:ea typeface="Noto Sans SC Regular" charset="0"/>
                <a:cs typeface="Noto Sans SC Regular" charset="0"/>
              </a:rPr>
              <a:t>scanf</a:t>
            </a:r>
            <a:r>
              <a:rPr lang="en-US" sz="2000" dirty="0">
                <a:solidFill>
                  <a:srgbClr val="000000"/>
                </a:solidFill>
                <a:latin typeface="Times New Roman" pitchFamily="18" charset="0"/>
                <a:ea typeface="Noto Sans SC Regular" charset="0"/>
                <a:cs typeface="Noto Sans SC Regular" charset="0"/>
              </a:rPr>
              <a:t>("%d", &amp;num); //Read elements in an array  </a:t>
            </a:r>
          </a:p>
          <a:p>
            <a:pPr marL="12700" indent="39688">
              <a:lnSpc>
                <a:spcPct val="150000"/>
              </a:lnSpc>
              <a:tabLst>
                <a:tab pos="457200" algn="l"/>
                <a:tab pos="914400" algn="l"/>
                <a:tab pos="1371600" algn="l"/>
                <a:tab pos="1828800" algn="l"/>
                <a:tab pos="2286000" algn="l"/>
                <a:tab pos="2743200" algn="l"/>
                <a:tab pos="3200400" algn="l"/>
              </a:tabLst>
            </a:pPr>
            <a:r>
              <a:rPr lang="en-US" sz="2000" dirty="0">
                <a:solidFill>
                  <a:srgbClr val="000000"/>
                </a:solidFill>
                <a:latin typeface="Times New Roman" pitchFamily="18" charset="0"/>
                <a:ea typeface="Noto Sans SC Regular" charset="0"/>
                <a:cs typeface="Noto Sans SC Regular" charset="0"/>
              </a:rPr>
              <a:t>for (</a:t>
            </a:r>
            <a:r>
              <a:rPr lang="en-US" sz="2000" dirty="0" err="1">
                <a:solidFill>
                  <a:srgbClr val="000000"/>
                </a:solidFill>
                <a:latin typeface="Times New Roman" pitchFamily="18" charset="0"/>
                <a:ea typeface="Noto Sans SC Regular" charset="0"/>
                <a:cs typeface="Noto Sans SC Regular" charset="0"/>
              </a:rPr>
              <a:t>i</a:t>
            </a:r>
            <a:r>
              <a:rPr lang="en-US" sz="2000" dirty="0">
                <a:solidFill>
                  <a:srgbClr val="000000"/>
                </a:solidFill>
                <a:latin typeface="Times New Roman" pitchFamily="18" charset="0"/>
                <a:ea typeface="Noto Sans SC Regular" charset="0"/>
                <a:cs typeface="Noto Sans SC Regular" charset="0"/>
              </a:rPr>
              <a:t> = 0; </a:t>
            </a:r>
            <a:r>
              <a:rPr lang="en-US" sz="2000" dirty="0" err="1">
                <a:solidFill>
                  <a:srgbClr val="000000"/>
                </a:solidFill>
                <a:latin typeface="Times New Roman" pitchFamily="18" charset="0"/>
                <a:ea typeface="Noto Sans SC Regular" charset="0"/>
                <a:cs typeface="Noto Sans SC Regular" charset="0"/>
              </a:rPr>
              <a:t>i</a:t>
            </a:r>
            <a:r>
              <a:rPr lang="en-US" sz="2000" dirty="0">
                <a:solidFill>
                  <a:srgbClr val="000000"/>
                </a:solidFill>
                <a:latin typeface="Times New Roman" pitchFamily="18" charset="0"/>
                <a:ea typeface="Noto Sans SC Regular" charset="0"/>
                <a:cs typeface="Noto Sans SC Regular" charset="0"/>
              </a:rPr>
              <a:t> &lt; num; </a:t>
            </a:r>
            <a:r>
              <a:rPr lang="en-US" sz="2000" dirty="0" err="1">
                <a:solidFill>
                  <a:srgbClr val="000000"/>
                </a:solidFill>
                <a:latin typeface="Times New Roman" pitchFamily="18" charset="0"/>
                <a:ea typeface="Noto Sans SC Regular" charset="0"/>
                <a:cs typeface="Noto Sans SC Regular" charset="0"/>
              </a:rPr>
              <a:t>i</a:t>
            </a:r>
            <a:r>
              <a:rPr lang="en-US" sz="2000" dirty="0">
                <a:solidFill>
                  <a:srgbClr val="000000"/>
                </a:solidFill>
                <a:latin typeface="Times New Roman" pitchFamily="18" charset="0"/>
                <a:ea typeface="Noto Sans SC Regular" charset="0"/>
                <a:cs typeface="Noto Sans SC Regular" charset="0"/>
              </a:rPr>
              <a:t>++)</a:t>
            </a:r>
          </a:p>
          <a:p>
            <a:pPr marL="12700" indent="39688">
              <a:lnSpc>
                <a:spcPct val="150000"/>
              </a:lnSpc>
              <a:spcBef>
                <a:spcPts val="75"/>
              </a:spcBef>
              <a:tabLst>
                <a:tab pos="457200" algn="l"/>
                <a:tab pos="914400" algn="l"/>
                <a:tab pos="1371600" algn="l"/>
                <a:tab pos="1828800" algn="l"/>
                <a:tab pos="2286000" algn="l"/>
                <a:tab pos="2743200" algn="l"/>
                <a:tab pos="3200400" algn="l"/>
              </a:tabLst>
            </a:pPr>
            <a:r>
              <a:rPr lang="en-US" sz="2000" dirty="0">
                <a:solidFill>
                  <a:srgbClr val="000000"/>
                </a:solidFill>
                <a:latin typeface="Times New Roman" pitchFamily="18" charset="0"/>
                <a:ea typeface="Noto Sans SC Regular" charset="0"/>
                <a:cs typeface="Noto Sans SC Regular" charset="0"/>
              </a:rPr>
              <a:t>{</a:t>
            </a:r>
          </a:p>
          <a:p>
            <a:pPr marL="12700" indent="39688">
              <a:lnSpc>
                <a:spcPct val="150000"/>
              </a:lnSpc>
              <a:spcBef>
                <a:spcPts val="75"/>
              </a:spcBef>
              <a:tabLst>
                <a:tab pos="457200" algn="l"/>
                <a:tab pos="914400" algn="l"/>
                <a:tab pos="1371600" algn="l"/>
                <a:tab pos="1828800" algn="l"/>
                <a:tab pos="2286000" algn="l"/>
                <a:tab pos="2743200" algn="l"/>
                <a:tab pos="3200400" algn="l"/>
              </a:tabLst>
            </a:pPr>
            <a:r>
              <a:rPr lang="en-US" sz="2000" dirty="0">
                <a:solidFill>
                  <a:srgbClr val="000000"/>
                </a:solidFill>
                <a:latin typeface="Times New Roman" pitchFamily="18" charset="0"/>
                <a:ea typeface="Noto Sans SC Regular" charset="0"/>
                <a:cs typeface="Noto Sans SC Regular" charset="0"/>
              </a:rPr>
              <a:t> </a:t>
            </a:r>
            <a:r>
              <a:rPr lang="en-US" sz="2000" dirty="0" err="1">
                <a:solidFill>
                  <a:srgbClr val="000000"/>
                </a:solidFill>
                <a:latin typeface="Times New Roman" pitchFamily="18" charset="0"/>
                <a:ea typeface="Noto Sans SC Regular" charset="0"/>
                <a:cs typeface="Noto Sans SC Regular" charset="0"/>
              </a:rPr>
              <a:t>scanf</a:t>
            </a:r>
            <a:r>
              <a:rPr lang="en-US" sz="2000" dirty="0">
                <a:solidFill>
                  <a:srgbClr val="000000"/>
                </a:solidFill>
                <a:latin typeface="Times New Roman" pitchFamily="18" charset="0"/>
                <a:ea typeface="Noto Sans SC Regular" charset="0"/>
                <a:cs typeface="Noto Sans SC Regular" charset="0"/>
              </a:rPr>
              <a:t>("%d", &amp;</a:t>
            </a:r>
            <a:r>
              <a:rPr lang="en-US" sz="2000" dirty="0" err="1">
                <a:solidFill>
                  <a:srgbClr val="000000"/>
                </a:solidFill>
                <a:latin typeface="Times New Roman" pitchFamily="18" charset="0"/>
                <a:ea typeface="Noto Sans SC Regular" charset="0"/>
                <a:cs typeface="Noto Sans SC Regular" charset="0"/>
              </a:rPr>
              <a:t>arr</a:t>
            </a:r>
            <a:r>
              <a:rPr lang="en-US" sz="2000" dirty="0">
                <a:solidFill>
                  <a:srgbClr val="000000"/>
                </a:solidFill>
                <a:latin typeface="Times New Roman" pitchFamily="18" charset="0"/>
                <a:ea typeface="Noto Sans SC Regular" charset="0"/>
                <a:cs typeface="Noto Sans SC Regular" charset="0"/>
              </a:rPr>
              <a:t>[</a:t>
            </a:r>
            <a:r>
              <a:rPr lang="en-US" sz="2000" dirty="0" err="1">
                <a:solidFill>
                  <a:srgbClr val="000000"/>
                </a:solidFill>
                <a:latin typeface="Times New Roman" pitchFamily="18" charset="0"/>
                <a:ea typeface="Noto Sans SC Regular" charset="0"/>
                <a:cs typeface="Noto Sans SC Regular" charset="0"/>
              </a:rPr>
              <a:t>i</a:t>
            </a:r>
            <a:r>
              <a:rPr lang="en-US" sz="2000" dirty="0">
                <a:solidFill>
                  <a:srgbClr val="000000"/>
                </a:solidFill>
                <a:latin typeface="Times New Roman" pitchFamily="18" charset="0"/>
                <a:ea typeface="Noto Sans SC Regular" charset="0"/>
                <a:cs typeface="Noto Sans SC Regular" charset="0"/>
              </a:rPr>
              <a:t>]);</a:t>
            </a:r>
          </a:p>
          <a:p>
            <a:pPr marL="12700" indent="39688">
              <a:lnSpc>
                <a:spcPct val="150000"/>
              </a:lnSpc>
              <a:tabLst>
                <a:tab pos="457200" algn="l"/>
                <a:tab pos="914400" algn="l"/>
                <a:tab pos="1371600" algn="l"/>
                <a:tab pos="1828800" algn="l"/>
                <a:tab pos="2286000" algn="l"/>
                <a:tab pos="2743200" algn="l"/>
                <a:tab pos="3200400" algn="l"/>
              </a:tabLst>
            </a:pPr>
            <a:r>
              <a:rPr lang="en-US" sz="2000" dirty="0">
                <a:solidFill>
                  <a:srgbClr val="000000"/>
                </a:solidFill>
                <a:latin typeface="Times New Roman" pitchFamily="18" charset="0"/>
                <a:ea typeface="Noto Sans SC Regular" charset="0"/>
                <a:cs typeface="Noto Sans SC Regular" charset="0"/>
              </a:rPr>
              <a:t>}</a:t>
            </a:r>
          </a:p>
          <a:p>
            <a:pPr marL="52388" indent="-38100">
              <a:lnSpc>
                <a:spcPct val="150000"/>
              </a:lnSpc>
              <a:tabLst>
                <a:tab pos="457200" algn="l"/>
                <a:tab pos="914400" algn="l"/>
                <a:tab pos="1371600" algn="l"/>
                <a:tab pos="1828800" algn="l"/>
                <a:tab pos="2286000" algn="l"/>
                <a:tab pos="2743200" algn="l"/>
                <a:tab pos="3200400" algn="l"/>
              </a:tabLst>
            </a:pPr>
            <a:r>
              <a:rPr lang="en-US" sz="2000" dirty="0">
                <a:solidFill>
                  <a:srgbClr val="000000"/>
                </a:solidFill>
                <a:latin typeface="Times New Roman" pitchFamily="18" charset="0"/>
                <a:ea typeface="Noto Sans SC Regular" charset="0"/>
                <a:cs typeface="Noto Sans SC Regular" charset="0"/>
              </a:rPr>
              <a:t> j = </a:t>
            </a:r>
            <a:r>
              <a:rPr lang="en-US" sz="2000" dirty="0" err="1">
                <a:solidFill>
                  <a:srgbClr val="000000"/>
                </a:solidFill>
                <a:latin typeface="Times New Roman" pitchFamily="18" charset="0"/>
                <a:ea typeface="Noto Sans SC Regular" charset="0"/>
                <a:cs typeface="Noto Sans SC Regular" charset="0"/>
              </a:rPr>
              <a:t>i</a:t>
            </a:r>
            <a:r>
              <a:rPr lang="en-US" sz="2000" dirty="0">
                <a:solidFill>
                  <a:srgbClr val="000000"/>
                </a:solidFill>
                <a:latin typeface="Times New Roman" pitchFamily="18" charset="0"/>
                <a:ea typeface="Noto Sans SC Regular" charset="0"/>
                <a:cs typeface="Noto Sans SC Regular" charset="0"/>
              </a:rPr>
              <a:t> - 1; // j will Point to last Element</a:t>
            </a:r>
          </a:p>
          <a:p>
            <a:pPr marL="12700" indent="39688">
              <a:lnSpc>
                <a:spcPct val="150000"/>
              </a:lnSpc>
              <a:spcBef>
                <a:spcPts val="13"/>
              </a:spcBef>
              <a:tabLst>
                <a:tab pos="457200" algn="l"/>
                <a:tab pos="914400" algn="l"/>
                <a:tab pos="1371600" algn="l"/>
                <a:tab pos="1828800" algn="l"/>
                <a:tab pos="2286000" algn="l"/>
                <a:tab pos="2743200" algn="l"/>
                <a:tab pos="3200400" algn="l"/>
              </a:tabLst>
            </a:pPr>
            <a:r>
              <a:rPr lang="en-US" sz="2000" dirty="0" err="1">
                <a:solidFill>
                  <a:srgbClr val="000000"/>
                </a:solidFill>
                <a:latin typeface="Times New Roman" pitchFamily="18" charset="0"/>
                <a:ea typeface="Noto Sans SC Regular" charset="0"/>
                <a:cs typeface="Noto Sans SC Regular" charset="0"/>
              </a:rPr>
              <a:t>i</a:t>
            </a:r>
            <a:r>
              <a:rPr lang="en-US" sz="2000" dirty="0">
                <a:solidFill>
                  <a:srgbClr val="000000"/>
                </a:solidFill>
                <a:latin typeface="Times New Roman" pitchFamily="18" charset="0"/>
                <a:ea typeface="Noto Sans SC Regular" charset="0"/>
                <a:cs typeface="Noto Sans SC Regular" charset="0"/>
              </a:rPr>
              <a:t> = 0; // </a:t>
            </a:r>
            <a:r>
              <a:rPr lang="en-US" sz="2000" dirty="0" err="1">
                <a:solidFill>
                  <a:srgbClr val="000000"/>
                </a:solidFill>
                <a:latin typeface="Times New Roman" pitchFamily="18" charset="0"/>
                <a:ea typeface="Noto Sans SC Regular" charset="0"/>
                <a:cs typeface="Noto Sans SC Regular" charset="0"/>
              </a:rPr>
              <a:t>i</a:t>
            </a:r>
            <a:r>
              <a:rPr lang="en-US" sz="2000" dirty="0">
                <a:solidFill>
                  <a:srgbClr val="000000"/>
                </a:solidFill>
                <a:latin typeface="Times New Roman" pitchFamily="18" charset="0"/>
                <a:ea typeface="Noto Sans SC Regular" charset="0"/>
                <a:cs typeface="Noto Sans SC Regular" charset="0"/>
              </a:rPr>
              <a:t> will be pointing to first element  </a:t>
            </a:r>
          </a:p>
        </p:txBody>
      </p:sp>
      <p:sp>
        <p:nvSpPr>
          <p:cNvPr id="1026" name=" 2"/>
          <p:cNvSpPr>
            <a:spLocks noRot="1" noChangeAspect="1" noEditPoints="1" noChangeArrowheads="1" noChangeShapeType="1" noTextEdit="1"/>
          </p:cNvSpPr>
          <p:nvPr/>
        </p:nvSpPr>
        <p:spPr bwMode="auto">
          <a:xfrm>
            <a:off x="6483350" y="884238"/>
            <a:ext cx="490538" cy="588962"/>
          </a:xfrm>
          <a:custGeom>
            <a:avLst/>
            <a:gdLst>
              <a:gd name="T0" fmla="+- 0 18008 18008"/>
              <a:gd name="T1" fmla="*/ T0 w 1365"/>
              <a:gd name="T2" fmla="+- 0 2456 2456"/>
              <a:gd name="T3" fmla="*/ 2456 h 1638"/>
              <a:gd name="T4" fmla="+- 0 18479 18008"/>
              <a:gd name="T5" fmla="*/ T4 w 1365"/>
              <a:gd name="T6" fmla="+- 0 2480 2456"/>
              <a:gd name="T7" fmla="*/ 2480 h 1638"/>
              <a:gd name="T8" fmla="+- 0 18628 18008"/>
              <a:gd name="T9" fmla="*/ T8 w 1365"/>
              <a:gd name="T10" fmla="+- 0 2530 2456"/>
              <a:gd name="T11" fmla="*/ 2530 h 1638"/>
              <a:gd name="T12" fmla="+- 0 18777 18008"/>
              <a:gd name="T13" fmla="*/ T12 w 1365"/>
              <a:gd name="T14" fmla="+- 0 2629 2456"/>
              <a:gd name="T15" fmla="*/ 2629 h 1638"/>
              <a:gd name="T16" fmla="+- 0 19025 18008"/>
              <a:gd name="T17" fmla="*/ T16 w 1365"/>
              <a:gd name="T18" fmla="+- 0 2828 2456"/>
              <a:gd name="T19" fmla="*/ 2828 h 1638"/>
              <a:gd name="T20" fmla="+- 0 19248 18008"/>
              <a:gd name="T21" fmla="*/ T20 w 1365"/>
              <a:gd name="T22" fmla="+- 0 2952 2456"/>
              <a:gd name="T23" fmla="*/ 2952 h 1638"/>
              <a:gd name="T24" fmla="+- 0 19323 18008"/>
              <a:gd name="T25" fmla="*/ T24 w 1365"/>
              <a:gd name="T26" fmla="+- 0 3051 2456"/>
              <a:gd name="T27" fmla="*/ 3051 h 1638"/>
              <a:gd name="T28" fmla="+- 0 19372 18008"/>
              <a:gd name="T29" fmla="*/ T28 w 1365"/>
              <a:gd name="T30" fmla="+- 0 3150 2456"/>
              <a:gd name="T31" fmla="*/ 3150 h 1638"/>
              <a:gd name="T32" fmla="+- 0 19348 18008"/>
              <a:gd name="T33" fmla="*/ T32 w 1365"/>
              <a:gd name="T34" fmla="+- 0 3373 2456"/>
              <a:gd name="T35" fmla="*/ 3373 h 1638"/>
              <a:gd name="T36" fmla="+- 0 19298 18008"/>
              <a:gd name="T37" fmla="*/ T36 w 1365"/>
              <a:gd name="T38" fmla="+- 0 3448 2456"/>
              <a:gd name="T39" fmla="*/ 3448 h 1638"/>
              <a:gd name="T40" fmla="+- 0 19224 18008"/>
              <a:gd name="T41" fmla="*/ T40 w 1365"/>
              <a:gd name="T42" fmla="+- 0 3522 2456"/>
              <a:gd name="T43" fmla="*/ 3522 h 1638"/>
              <a:gd name="T44" fmla="+- 0 19174 18008"/>
              <a:gd name="T45" fmla="*/ T44 w 1365"/>
              <a:gd name="T46" fmla="+- 0 3621 2456"/>
              <a:gd name="T47" fmla="*/ 3621 h 1638"/>
              <a:gd name="T48" fmla="+- 0 19100 18008"/>
              <a:gd name="T49" fmla="*/ T48 w 1365"/>
              <a:gd name="T50" fmla="+- 0 3671 2456"/>
              <a:gd name="T51" fmla="*/ 3671 h 1638"/>
              <a:gd name="T52" fmla="+- 0 19075 18008"/>
              <a:gd name="T53" fmla="*/ T52 w 1365"/>
              <a:gd name="T54" fmla="+- 0 3696 2456"/>
              <a:gd name="T55" fmla="*/ 3696 h 1638"/>
              <a:gd name="T56" fmla="+- 0 18976 18008"/>
              <a:gd name="T57" fmla="*/ T56 w 1365"/>
              <a:gd name="T58" fmla="+- 0 3696 2456"/>
              <a:gd name="T59" fmla="*/ 3696 h 1638"/>
              <a:gd name="T60" fmla="+- 0 18976 18008"/>
              <a:gd name="T61" fmla="*/ T60 w 1365"/>
              <a:gd name="T62" fmla="+- 0 4018 2456"/>
              <a:gd name="T63" fmla="*/ 4018 h 1638"/>
              <a:gd name="T64" fmla="+- 0 19050 18008"/>
              <a:gd name="T65" fmla="*/ T64 w 1365"/>
              <a:gd name="T66" fmla="+- 0 4043 2456"/>
              <a:gd name="T67" fmla="*/ 4043 h 1638"/>
              <a:gd name="T68" fmla="+- 0 19124 18008"/>
              <a:gd name="T69" fmla="*/ T68 w 1365"/>
              <a:gd name="T70" fmla="+- 0 4093 2456"/>
              <a:gd name="T71" fmla="*/ 4093 h 163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Lst>
            <a:rect l="0" t="0" r="r" b="b"/>
            <a:pathLst>
              <a:path w="1365" h="1638" extrusionOk="0">
                <a:moveTo>
                  <a:pt x="0" y="0"/>
                </a:moveTo>
                <a:cubicBezTo>
                  <a:pt x="159" y="0"/>
                  <a:pt x="327" y="7"/>
                  <a:pt x="471" y="24"/>
                </a:cubicBezTo>
                <a:cubicBezTo>
                  <a:pt x="530" y="31"/>
                  <a:pt x="550" y="49"/>
                  <a:pt x="620" y="74"/>
                </a:cubicBezTo>
                <a:cubicBezTo>
                  <a:pt x="685" y="97"/>
                  <a:pt x="716" y="123"/>
                  <a:pt x="769" y="173"/>
                </a:cubicBezTo>
                <a:cubicBezTo>
                  <a:pt x="854" y="254"/>
                  <a:pt x="932" y="301"/>
                  <a:pt x="1017" y="372"/>
                </a:cubicBezTo>
                <a:cubicBezTo>
                  <a:pt x="1101" y="443"/>
                  <a:pt x="1164" y="411"/>
                  <a:pt x="1240" y="496"/>
                </a:cubicBezTo>
                <a:cubicBezTo>
                  <a:pt x="1270" y="529"/>
                  <a:pt x="1281" y="559"/>
                  <a:pt x="1315" y="595"/>
                </a:cubicBezTo>
                <a:cubicBezTo>
                  <a:pt x="1354" y="636"/>
                  <a:pt x="1359" y="640"/>
                  <a:pt x="1364" y="694"/>
                </a:cubicBezTo>
                <a:cubicBezTo>
                  <a:pt x="1371" y="774"/>
                  <a:pt x="1365" y="851"/>
                  <a:pt x="1340" y="917"/>
                </a:cubicBezTo>
                <a:cubicBezTo>
                  <a:pt x="1326" y="954"/>
                  <a:pt x="1304" y="968"/>
                  <a:pt x="1290" y="992"/>
                </a:cubicBezTo>
                <a:cubicBezTo>
                  <a:pt x="1266" y="1031"/>
                  <a:pt x="1233" y="1030"/>
                  <a:pt x="1216" y="1066"/>
                </a:cubicBezTo>
                <a:cubicBezTo>
                  <a:pt x="1196" y="1110"/>
                  <a:pt x="1204" y="1121"/>
                  <a:pt x="1166" y="1165"/>
                </a:cubicBezTo>
                <a:cubicBezTo>
                  <a:pt x="1153" y="1180"/>
                  <a:pt x="1114" y="1198"/>
                  <a:pt x="1092" y="1215"/>
                </a:cubicBezTo>
                <a:cubicBezTo>
                  <a:pt x="1067" y="1215"/>
                  <a:pt x="1059" y="1215"/>
                  <a:pt x="1067" y="1240"/>
                </a:cubicBezTo>
              </a:path>
              <a:path w="1365" h="1638" extrusionOk="0">
                <a:moveTo>
                  <a:pt x="968" y="1240"/>
                </a:moveTo>
                <a:cubicBezTo>
                  <a:pt x="968" y="1347"/>
                  <a:pt x="968" y="1455"/>
                  <a:pt x="968" y="1562"/>
                </a:cubicBezTo>
                <a:cubicBezTo>
                  <a:pt x="991" y="1570"/>
                  <a:pt x="1014" y="1571"/>
                  <a:pt x="1042" y="1587"/>
                </a:cubicBezTo>
                <a:cubicBezTo>
                  <a:pt x="1095" y="1617"/>
                  <a:pt x="1045" y="1637"/>
                  <a:pt x="1116" y="1637"/>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7" name=" 3"/>
          <p:cNvSpPr>
            <a:spLocks noRot="1" noChangeAspect="1" noEditPoints="1" noChangeArrowheads="1" noChangeShapeType="1" noTextEdit="1"/>
          </p:cNvSpPr>
          <p:nvPr/>
        </p:nvSpPr>
        <p:spPr bwMode="auto">
          <a:xfrm>
            <a:off x="7545388" y="2330450"/>
            <a:ext cx="223837" cy="447675"/>
          </a:xfrm>
          <a:custGeom>
            <a:avLst/>
            <a:gdLst>
              <a:gd name="T0" fmla="+- 0 21406 20960"/>
              <a:gd name="T1" fmla="*/ T0 w 621"/>
              <a:gd name="T2" fmla="+- 0 7714 6474"/>
              <a:gd name="T3" fmla="*/ 7714 h 1241"/>
              <a:gd name="T4" fmla="+- 0 21429 20960"/>
              <a:gd name="T5" fmla="*/ T4 w 621"/>
              <a:gd name="T6" fmla="+- 0 7674 6474"/>
              <a:gd name="T7" fmla="*/ 7674 h 1241"/>
              <a:gd name="T8" fmla="+- 0 21456 20960"/>
              <a:gd name="T9" fmla="*/ T8 w 621"/>
              <a:gd name="T10" fmla="+- 0 7631 6474"/>
              <a:gd name="T11" fmla="*/ 7631 h 1241"/>
              <a:gd name="T12" fmla="+- 0 21481 20960"/>
              <a:gd name="T13" fmla="*/ T12 w 621"/>
              <a:gd name="T14" fmla="+- 0 7590 6474"/>
              <a:gd name="T15" fmla="*/ 7590 h 1241"/>
              <a:gd name="T16" fmla="+- 0 21519 20960"/>
              <a:gd name="T17" fmla="*/ T16 w 621"/>
              <a:gd name="T18" fmla="+- 0 7528 6474"/>
              <a:gd name="T19" fmla="*/ 7528 h 1241"/>
              <a:gd name="T20" fmla="+- 0 21550 20960"/>
              <a:gd name="T21" fmla="*/ T20 w 621"/>
              <a:gd name="T22" fmla="+- 0 7525 6474"/>
              <a:gd name="T23" fmla="*/ 7525 h 1241"/>
              <a:gd name="T24" fmla="+- 0 21555 20960"/>
              <a:gd name="T25" fmla="*/ T24 w 621"/>
              <a:gd name="T26" fmla="+- 0 7441 6474"/>
              <a:gd name="T27" fmla="*/ 7441 h 1241"/>
              <a:gd name="T28" fmla="+- 0 21557 20960"/>
              <a:gd name="T29" fmla="*/ T28 w 621"/>
              <a:gd name="T30" fmla="+- 0 7400 6474"/>
              <a:gd name="T31" fmla="*/ 7400 h 1241"/>
              <a:gd name="T32" fmla="+- 0 21576 20960"/>
              <a:gd name="T33" fmla="*/ T32 w 621"/>
              <a:gd name="T34" fmla="+- 0 7372 6474"/>
              <a:gd name="T35" fmla="*/ 7372 h 1241"/>
              <a:gd name="T36" fmla="+- 0 21580 20960"/>
              <a:gd name="T37" fmla="*/ T36 w 621"/>
              <a:gd name="T38" fmla="+- 0 7342 6474"/>
              <a:gd name="T39" fmla="*/ 7342 h 1241"/>
              <a:gd name="T40" fmla="+- 0 21597 20960"/>
              <a:gd name="T41" fmla="*/ T40 w 621"/>
              <a:gd name="T42" fmla="+- 0 7230 6474"/>
              <a:gd name="T43" fmla="*/ 7230 h 1241"/>
              <a:gd name="T44" fmla="+- 0 21597 20960"/>
              <a:gd name="T45" fmla="*/ T44 w 621"/>
              <a:gd name="T46" fmla="+- 0 7045 6474"/>
              <a:gd name="T47" fmla="*/ 7045 h 1241"/>
              <a:gd name="T48" fmla="+- 0 21555 20960"/>
              <a:gd name="T49" fmla="*/ T48 w 621"/>
              <a:gd name="T50" fmla="+- 0 6945 6474"/>
              <a:gd name="T51" fmla="*/ 6945 h 1241"/>
              <a:gd name="T52" fmla="+- 0 21520 20960"/>
              <a:gd name="T53" fmla="*/ T52 w 621"/>
              <a:gd name="T54" fmla="+- 0 6862 6474"/>
              <a:gd name="T55" fmla="*/ 6862 h 1241"/>
              <a:gd name="T56" fmla="+- 0 21474 20960"/>
              <a:gd name="T57" fmla="*/ T56 w 621"/>
              <a:gd name="T58" fmla="+- 0 6772 6474"/>
              <a:gd name="T59" fmla="*/ 6772 h 1241"/>
              <a:gd name="T60" fmla="+- 0 21431 20960"/>
              <a:gd name="T61" fmla="*/ T60 w 621"/>
              <a:gd name="T62" fmla="+- 0 6697 6474"/>
              <a:gd name="T63" fmla="*/ 6697 h 1241"/>
              <a:gd name="T64" fmla="+- 0 21423 20960"/>
              <a:gd name="T65" fmla="*/ T64 w 621"/>
              <a:gd name="T66" fmla="+- 0 6683 6474"/>
              <a:gd name="T67" fmla="*/ 6683 h 1241"/>
              <a:gd name="T68" fmla="+- 0 21364 20960"/>
              <a:gd name="T69" fmla="*/ T68 w 621"/>
              <a:gd name="T70" fmla="+- 0 6577 6474"/>
              <a:gd name="T71" fmla="*/ 6577 h 1241"/>
              <a:gd name="T72" fmla="+- 0 21357 20960"/>
              <a:gd name="T73" fmla="*/ T72 w 621"/>
              <a:gd name="T74" fmla="+- 0 6573 6474"/>
              <a:gd name="T75" fmla="*/ 6573 h 1241"/>
              <a:gd name="T76" fmla="+- 0 21310 20960"/>
              <a:gd name="T77" fmla="*/ T76 w 621"/>
              <a:gd name="T78" fmla="+- 0 6549 6474"/>
              <a:gd name="T79" fmla="*/ 6549 h 1241"/>
              <a:gd name="T80" fmla="+- 0 21253 20960"/>
              <a:gd name="T81" fmla="*/ T80 w 621"/>
              <a:gd name="T82" fmla="+- 0 6560 6474"/>
              <a:gd name="T83" fmla="*/ 6560 h 1241"/>
              <a:gd name="T84" fmla="+- 0 21208 20960"/>
              <a:gd name="T85" fmla="*/ T84 w 621"/>
              <a:gd name="T86" fmla="+- 0 6524 6474"/>
              <a:gd name="T87" fmla="*/ 6524 h 1241"/>
              <a:gd name="T88" fmla="+- 0 21174 20960"/>
              <a:gd name="T89" fmla="*/ T88 w 621"/>
              <a:gd name="T90" fmla="+- 0 6497 6474"/>
              <a:gd name="T91" fmla="*/ 6497 h 1241"/>
              <a:gd name="T92" fmla="+- 0 21125 20960"/>
              <a:gd name="T93" fmla="*/ T92 w 621"/>
              <a:gd name="T94" fmla="+- 0 6481 6474"/>
              <a:gd name="T95" fmla="*/ 6481 h 1241"/>
              <a:gd name="T96" fmla="+- 0 21084 20960"/>
              <a:gd name="T97" fmla="*/ T96 w 621"/>
              <a:gd name="T98" fmla="+- 0 6474 6474"/>
              <a:gd name="T99" fmla="*/ 6474 h 1241"/>
              <a:gd name="T100" fmla="+- 0 21046 20960"/>
              <a:gd name="T101" fmla="*/ T100 w 621"/>
              <a:gd name="T102" fmla="+- 0 6468 6474"/>
              <a:gd name="T103" fmla="*/ 6468 h 1241"/>
              <a:gd name="T104" fmla="+- 0 20998 20960"/>
              <a:gd name="T105" fmla="*/ T104 w 621"/>
              <a:gd name="T106" fmla="+- 0 6474 6474"/>
              <a:gd name="T107" fmla="*/ 6474 h 1241"/>
              <a:gd name="T108" fmla="+- 0 20960 20960"/>
              <a:gd name="T109" fmla="*/ T108 w 621"/>
              <a:gd name="T110" fmla="+- 0 6474 6474"/>
              <a:gd name="T111" fmla="*/ 6474 h 124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Lst>
            <a:rect l="0" t="0" r="r" b="b"/>
            <a:pathLst>
              <a:path w="621" h="1241" extrusionOk="0">
                <a:moveTo>
                  <a:pt x="446" y="1240"/>
                </a:moveTo>
                <a:cubicBezTo>
                  <a:pt x="469" y="1200"/>
                  <a:pt x="496" y="1157"/>
                  <a:pt x="521" y="1116"/>
                </a:cubicBezTo>
                <a:cubicBezTo>
                  <a:pt x="559" y="1054"/>
                  <a:pt x="590" y="1051"/>
                  <a:pt x="595" y="967"/>
                </a:cubicBezTo>
                <a:cubicBezTo>
                  <a:pt x="597" y="926"/>
                  <a:pt x="616" y="898"/>
                  <a:pt x="620" y="868"/>
                </a:cubicBezTo>
                <a:cubicBezTo>
                  <a:pt x="637" y="756"/>
                  <a:pt x="637" y="571"/>
                  <a:pt x="595" y="471"/>
                </a:cubicBezTo>
                <a:cubicBezTo>
                  <a:pt x="560" y="388"/>
                  <a:pt x="514" y="298"/>
                  <a:pt x="471" y="223"/>
                </a:cubicBezTo>
                <a:cubicBezTo>
                  <a:pt x="463" y="209"/>
                  <a:pt x="404" y="103"/>
                  <a:pt x="397" y="99"/>
                </a:cubicBezTo>
                <a:cubicBezTo>
                  <a:pt x="350" y="75"/>
                  <a:pt x="293" y="86"/>
                  <a:pt x="248" y="50"/>
                </a:cubicBezTo>
                <a:cubicBezTo>
                  <a:pt x="214" y="23"/>
                  <a:pt x="165" y="7"/>
                  <a:pt x="124" y="0"/>
                </a:cubicBezTo>
                <a:cubicBezTo>
                  <a:pt x="86" y="-6"/>
                  <a:pt x="38" y="0"/>
                  <a:pt x="0" y="0"/>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 name=" 4"/>
          <p:cNvSpPr>
            <a:spLocks noRot="1" noChangeAspect="1" noEditPoints="1" noChangeArrowheads="1" noChangeShapeType="1" noTextEdit="1"/>
          </p:cNvSpPr>
          <p:nvPr/>
        </p:nvSpPr>
        <p:spPr bwMode="auto">
          <a:xfrm>
            <a:off x="6153150" y="696913"/>
            <a:ext cx="1357313" cy="2374900"/>
          </a:xfrm>
          <a:custGeom>
            <a:avLst/>
            <a:gdLst>
              <a:gd name="T0" fmla="+- 0 17239 17090"/>
              <a:gd name="T1" fmla="*/ T0 w 3772"/>
              <a:gd name="T2" fmla="+- 0 1960 1935"/>
              <a:gd name="T3" fmla="*/ 1960 h 6599"/>
              <a:gd name="T4" fmla="+- 0 17090 17090"/>
              <a:gd name="T5" fmla="*/ T4 w 3772"/>
              <a:gd name="T6" fmla="+- 0 2084 1935"/>
              <a:gd name="T7" fmla="*/ 2084 h 6599"/>
              <a:gd name="T8" fmla="+- 0 17115 17090"/>
              <a:gd name="T9" fmla="*/ T8 w 3772"/>
              <a:gd name="T10" fmla="+- 0 2505 1935"/>
              <a:gd name="T11" fmla="*/ 2505 h 6599"/>
              <a:gd name="T12" fmla="+- 0 17363 17090"/>
              <a:gd name="T13" fmla="*/ T12 w 3772"/>
              <a:gd name="T14" fmla="+- 0 2431 1935"/>
              <a:gd name="T15" fmla="*/ 2431 h 6599"/>
              <a:gd name="T16" fmla="+- 0 17735 17090"/>
              <a:gd name="T17" fmla="*/ T16 w 3772"/>
              <a:gd name="T18" fmla="+- 0 2555 1935"/>
              <a:gd name="T19" fmla="*/ 2555 h 6599"/>
              <a:gd name="T20" fmla="+- 0 17611 17090"/>
              <a:gd name="T21" fmla="*/ T20 w 3772"/>
              <a:gd name="T22" fmla="+- 0 3373 1935"/>
              <a:gd name="T23" fmla="*/ 3373 h 6599"/>
              <a:gd name="T24" fmla="+- 0 17314 17090"/>
              <a:gd name="T25" fmla="*/ T24 w 3772"/>
              <a:gd name="T26" fmla="+- 0 3646 1935"/>
              <a:gd name="T27" fmla="*/ 3646 h 6599"/>
              <a:gd name="T28" fmla="+- 0 17140 17090"/>
              <a:gd name="T29" fmla="*/ T28 w 3772"/>
              <a:gd name="T30" fmla="+- 0 3646 1935"/>
              <a:gd name="T31" fmla="*/ 3646 h 6599"/>
              <a:gd name="T32" fmla="+- 0 17785 17090"/>
              <a:gd name="T33" fmla="*/ T32 w 3772"/>
              <a:gd name="T34" fmla="+- 0 4043 1935"/>
              <a:gd name="T35" fmla="*/ 4043 h 6599"/>
              <a:gd name="T36" fmla="+- 0 17760 17090"/>
              <a:gd name="T37" fmla="*/ T36 w 3772"/>
              <a:gd name="T38" fmla="+- 0 3894 1935"/>
              <a:gd name="T39" fmla="*/ 3894 h 6599"/>
              <a:gd name="T40" fmla="+- 0 18207 17090"/>
              <a:gd name="T41" fmla="*/ T40 w 3772"/>
              <a:gd name="T42" fmla="+- 0 3870 1935"/>
              <a:gd name="T43" fmla="*/ 3870 h 6599"/>
              <a:gd name="T44" fmla="+- 0 18182 17090"/>
              <a:gd name="T45" fmla="*/ T44 w 3772"/>
              <a:gd name="T46" fmla="+- 0 4564 1935"/>
              <a:gd name="T47" fmla="*/ 4564 h 6599"/>
              <a:gd name="T48" fmla="+- 0 18107 17090"/>
              <a:gd name="T49" fmla="*/ T48 w 3772"/>
              <a:gd name="T50" fmla="+- 0 4911 1935"/>
              <a:gd name="T51" fmla="*/ 4911 h 6599"/>
              <a:gd name="T52" fmla="+- 0 18504 17090"/>
              <a:gd name="T53" fmla="*/ T52 w 3772"/>
              <a:gd name="T54" fmla="+- 0 4762 1935"/>
              <a:gd name="T55" fmla="*/ 4762 h 6599"/>
              <a:gd name="T56" fmla="+- 0 18604 17090"/>
              <a:gd name="T57" fmla="*/ T56 w 3772"/>
              <a:gd name="T58" fmla="+- 0 4688 1935"/>
              <a:gd name="T59" fmla="*/ 4688 h 6599"/>
              <a:gd name="T60" fmla="+- 0 18653 17090"/>
              <a:gd name="T61" fmla="*/ T60 w 3772"/>
              <a:gd name="T62" fmla="+- 0 5159 1935"/>
              <a:gd name="T63" fmla="*/ 5159 h 6599"/>
              <a:gd name="T64" fmla="+- 0 18852 17090"/>
              <a:gd name="T65" fmla="*/ T64 w 3772"/>
              <a:gd name="T66" fmla="+- 0 4961 1935"/>
              <a:gd name="T67" fmla="*/ 4961 h 6599"/>
              <a:gd name="T68" fmla="+- 0 19174 17090"/>
              <a:gd name="T69" fmla="*/ T68 w 3772"/>
              <a:gd name="T70" fmla="+- 0 5110 1935"/>
              <a:gd name="T71" fmla="*/ 5110 h 6599"/>
              <a:gd name="T72" fmla="+- 0 19149 17090"/>
              <a:gd name="T73" fmla="*/ T72 w 3772"/>
              <a:gd name="T74" fmla="+- 0 5457 1935"/>
              <a:gd name="T75" fmla="*/ 5457 h 6599"/>
              <a:gd name="T76" fmla="+- 0 19447 17090"/>
              <a:gd name="T77" fmla="*/ T76 w 3772"/>
              <a:gd name="T78" fmla="+- 0 5531 1935"/>
              <a:gd name="T79" fmla="*/ 5531 h 6599"/>
              <a:gd name="T80" fmla="+- 0 19596 17090"/>
              <a:gd name="T81" fmla="*/ T80 w 3772"/>
              <a:gd name="T82" fmla="+- 0 5655 1935"/>
              <a:gd name="T83" fmla="*/ 5655 h 6599"/>
              <a:gd name="T84" fmla="+- 0 19348 17090"/>
              <a:gd name="T85" fmla="*/ T84 w 3772"/>
              <a:gd name="T86" fmla="+- 0 6003 1935"/>
              <a:gd name="T87" fmla="*/ 6003 h 6599"/>
              <a:gd name="T88" fmla="+- 0 19546 17090"/>
              <a:gd name="T89" fmla="*/ T88 w 3772"/>
              <a:gd name="T90" fmla="+- 0 6722 1935"/>
              <a:gd name="T91" fmla="*/ 6722 h 6599"/>
              <a:gd name="T92" fmla="+- 0 19546 17090"/>
              <a:gd name="T93" fmla="*/ T92 w 3772"/>
              <a:gd name="T94" fmla="+- 0 7169 1935"/>
              <a:gd name="T95" fmla="*/ 7169 h 6599"/>
              <a:gd name="T96" fmla="+- 0 19769 17090"/>
              <a:gd name="T97" fmla="*/ T96 w 3772"/>
              <a:gd name="T98" fmla="+- 0 7193 1935"/>
              <a:gd name="T99" fmla="*/ 7193 h 6599"/>
              <a:gd name="T100" fmla="+- 0 20067 17090"/>
              <a:gd name="T101" fmla="*/ T100 w 3772"/>
              <a:gd name="T102" fmla="+- 0 6970 1935"/>
              <a:gd name="T103" fmla="*/ 6970 h 6599"/>
              <a:gd name="T104" fmla="+- 0 19943 17090"/>
              <a:gd name="T105" fmla="*/ T104 w 3772"/>
              <a:gd name="T106" fmla="+- 0 6871 1935"/>
              <a:gd name="T107" fmla="*/ 6871 h 6599"/>
              <a:gd name="T108" fmla="+- 0 20092 17090"/>
              <a:gd name="T109" fmla="*/ T108 w 3772"/>
              <a:gd name="T110" fmla="+- 0 7119 1935"/>
              <a:gd name="T111" fmla="*/ 7119 h 6599"/>
              <a:gd name="T112" fmla="+- 0 20340 17090"/>
              <a:gd name="T113" fmla="*/ T112 w 3772"/>
              <a:gd name="T114" fmla="+- 0 7962 1935"/>
              <a:gd name="T115" fmla="*/ 7962 h 6599"/>
              <a:gd name="T116" fmla="+- 0 20489 17090"/>
              <a:gd name="T117" fmla="*/ T116 w 3772"/>
              <a:gd name="T118" fmla="+- 0 8334 1935"/>
              <a:gd name="T119" fmla="*/ 8334 h 6599"/>
              <a:gd name="T120" fmla="+- 0 20588 17090"/>
              <a:gd name="T121" fmla="*/ T120 w 3772"/>
              <a:gd name="T122" fmla="+- 0 8533 1935"/>
              <a:gd name="T123" fmla="*/ 8533 h 6599"/>
              <a:gd name="T124" fmla="+- 0 17438 17090"/>
              <a:gd name="T125" fmla="*/ T124 w 3772"/>
              <a:gd name="T126" fmla="+- 0 4242 1935"/>
              <a:gd name="T127" fmla="*/ 4242 h 6599"/>
              <a:gd name="T128" fmla="+- 0 17983 17090"/>
              <a:gd name="T129" fmla="*/ T128 w 3772"/>
              <a:gd name="T130" fmla="+- 0 3870 1935"/>
              <a:gd name="T131" fmla="*/ 3870 h 6599"/>
              <a:gd name="T132" fmla="+- 0 18281 17090"/>
              <a:gd name="T133" fmla="*/ T132 w 3772"/>
              <a:gd name="T134" fmla="+- 0 3696 1935"/>
              <a:gd name="T135" fmla="*/ 3696 h 6599"/>
              <a:gd name="T136" fmla="+- 0 18479 17090"/>
              <a:gd name="T137" fmla="*/ T136 w 3772"/>
              <a:gd name="T138" fmla="+- 0 3572 1935"/>
              <a:gd name="T139" fmla="*/ 3572 h 6599"/>
              <a:gd name="T140" fmla="+- 0 18653 17090"/>
              <a:gd name="T141" fmla="*/ T140 w 3772"/>
              <a:gd name="T142" fmla="+- 0 3696 1935"/>
              <a:gd name="T143" fmla="*/ 3696 h 6599"/>
              <a:gd name="T144" fmla="+- 0 18976 17090"/>
              <a:gd name="T145" fmla="*/ T144 w 3772"/>
              <a:gd name="T146" fmla="+- 0 4217 1935"/>
              <a:gd name="T147" fmla="*/ 4217 h 6599"/>
              <a:gd name="T148" fmla="+- 0 18777 17090"/>
              <a:gd name="T149" fmla="*/ T148 w 3772"/>
              <a:gd name="T150" fmla="+- 0 5085 1935"/>
              <a:gd name="T151" fmla="*/ 5085 h 6599"/>
              <a:gd name="T152" fmla="+- 0 18430 17090"/>
              <a:gd name="T153" fmla="*/ T152 w 3772"/>
              <a:gd name="T154" fmla="+- 0 5234 1935"/>
              <a:gd name="T155" fmla="*/ 5234 h 6599"/>
              <a:gd name="T156" fmla="+- 0 18033 17090"/>
              <a:gd name="T157" fmla="*/ T156 w 3772"/>
              <a:gd name="T158" fmla="+- 0 5407 1935"/>
              <a:gd name="T159" fmla="*/ 5407 h 6599"/>
              <a:gd name="T160" fmla="+- 0 17686 17090"/>
              <a:gd name="T161" fmla="*/ T160 w 3772"/>
              <a:gd name="T162" fmla="+- 0 5432 1935"/>
              <a:gd name="T163" fmla="*/ 5432 h 6599"/>
              <a:gd name="T164" fmla="+- 0 17363 17090"/>
              <a:gd name="T165" fmla="*/ T164 w 3772"/>
              <a:gd name="T166" fmla="+- 0 4862 1935"/>
              <a:gd name="T167" fmla="*/ 4862 h 6599"/>
              <a:gd name="T168" fmla="+- 0 17239 17090"/>
              <a:gd name="T169" fmla="*/ T168 w 3772"/>
              <a:gd name="T170" fmla="+- 0 4465 1935"/>
              <a:gd name="T171" fmla="*/ 4465 h 6599"/>
              <a:gd name="T172" fmla="+- 0 19174 17090"/>
              <a:gd name="T173" fmla="*/ T172 w 3772"/>
              <a:gd name="T174" fmla="+- 0 7714 1935"/>
              <a:gd name="T175" fmla="*/ 7714 h 6599"/>
              <a:gd name="T176" fmla="+- 0 19075 17090"/>
              <a:gd name="T177" fmla="*/ T176 w 3772"/>
              <a:gd name="T178" fmla="+- 0 7491 1935"/>
              <a:gd name="T179" fmla="*/ 7491 h 6599"/>
              <a:gd name="T180" fmla="+- 0 19248 17090"/>
              <a:gd name="T181" fmla="*/ T180 w 3772"/>
              <a:gd name="T182" fmla="+- 0 6896 1935"/>
              <a:gd name="T183" fmla="*/ 6896 h 6599"/>
              <a:gd name="T184" fmla="+- 0 19869 17090"/>
              <a:gd name="T185" fmla="*/ T184 w 3772"/>
              <a:gd name="T186" fmla="+- 0 6375 1935"/>
              <a:gd name="T187" fmla="*/ 6375 h 6599"/>
              <a:gd name="T188" fmla="+- 0 20191 17090"/>
              <a:gd name="T189" fmla="*/ T188 w 3772"/>
              <a:gd name="T190" fmla="+- 0 6176 1935"/>
              <a:gd name="T191" fmla="*/ 6176 h 6599"/>
              <a:gd name="T192" fmla="+- 0 20588 17090"/>
              <a:gd name="T193" fmla="*/ T192 w 3772"/>
              <a:gd name="T194" fmla="+- 0 6548 1935"/>
              <a:gd name="T195" fmla="*/ 6548 h 6599"/>
              <a:gd name="T196" fmla="+- 0 20836 17090"/>
              <a:gd name="T197" fmla="*/ T196 w 3772"/>
              <a:gd name="T198" fmla="+- 0 6970 1935"/>
              <a:gd name="T199" fmla="*/ 6970 h 6599"/>
              <a:gd name="T200" fmla="+- 0 20762 17090"/>
              <a:gd name="T201" fmla="*/ T200 w 3772"/>
              <a:gd name="T202" fmla="+- 0 7193 1935"/>
              <a:gd name="T203" fmla="*/ 7193 h 6599"/>
              <a:gd name="T204" fmla="+- 0 19918 17090"/>
              <a:gd name="T205" fmla="*/ T204 w 3772"/>
              <a:gd name="T206" fmla="+- 0 7739 1935"/>
              <a:gd name="T207" fmla="*/ 7739 h 6599"/>
              <a:gd name="T208" fmla="+- 0 19645 17090"/>
              <a:gd name="T209" fmla="*/ T208 w 3772"/>
              <a:gd name="T210" fmla="+- 0 7913 1935"/>
              <a:gd name="T211" fmla="*/ 7913 h 6599"/>
              <a:gd name="T212" fmla="+- 0 19372 17090"/>
              <a:gd name="T213" fmla="*/ T212 w 3772"/>
              <a:gd name="T214" fmla="+- 0 7813 1935"/>
              <a:gd name="T215" fmla="*/ 7813 h 6599"/>
              <a:gd name="T216" fmla="+- 0 19273 17090"/>
              <a:gd name="T217" fmla="*/ T216 w 3772"/>
              <a:gd name="T218" fmla="+- 0 7640 1935"/>
              <a:gd name="T219" fmla="*/ 7640 h 659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Lst>
            <a:rect l="0" t="0" r="r" b="b"/>
            <a:pathLst>
              <a:path w="3772" h="6599" extrusionOk="0">
                <a:moveTo>
                  <a:pt x="224" y="0"/>
                </a:moveTo>
                <a:cubicBezTo>
                  <a:pt x="176" y="7"/>
                  <a:pt x="171" y="14"/>
                  <a:pt x="149" y="25"/>
                </a:cubicBezTo>
                <a:cubicBezTo>
                  <a:pt x="96" y="53"/>
                  <a:pt x="85" y="60"/>
                  <a:pt x="50" y="99"/>
                </a:cubicBezTo>
                <a:cubicBezTo>
                  <a:pt x="28" y="123"/>
                  <a:pt x="12" y="109"/>
                  <a:pt x="0" y="149"/>
                </a:cubicBezTo>
                <a:cubicBezTo>
                  <a:pt x="-20" y="220"/>
                  <a:pt x="16" y="307"/>
                  <a:pt x="25" y="372"/>
                </a:cubicBezTo>
                <a:cubicBezTo>
                  <a:pt x="34" y="435"/>
                  <a:pt x="25" y="506"/>
                  <a:pt x="25" y="570"/>
                </a:cubicBezTo>
                <a:cubicBezTo>
                  <a:pt x="98" y="570"/>
                  <a:pt x="160" y="566"/>
                  <a:pt x="199" y="545"/>
                </a:cubicBezTo>
                <a:cubicBezTo>
                  <a:pt x="242" y="522"/>
                  <a:pt x="237" y="506"/>
                  <a:pt x="273" y="496"/>
                </a:cubicBezTo>
                <a:cubicBezTo>
                  <a:pt x="373" y="470"/>
                  <a:pt x="516" y="496"/>
                  <a:pt x="621" y="496"/>
                </a:cubicBezTo>
                <a:cubicBezTo>
                  <a:pt x="625" y="546"/>
                  <a:pt x="638" y="576"/>
                  <a:pt x="645" y="620"/>
                </a:cubicBezTo>
                <a:cubicBezTo>
                  <a:pt x="678" y="824"/>
                  <a:pt x="664" y="1097"/>
                  <a:pt x="596" y="1290"/>
                </a:cubicBezTo>
                <a:cubicBezTo>
                  <a:pt x="572" y="1357"/>
                  <a:pt x="567" y="1386"/>
                  <a:pt x="521" y="1438"/>
                </a:cubicBezTo>
                <a:cubicBezTo>
                  <a:pt x="465" y="1502"/>
                  <a:pt x="434" y="1585"/>
                  <a:pt x="372" y="1637"/>
                </a:cubicBezTo>
                <a:cubicBezTo>
                  <a:pt x="328" y="1674"/>
                  <a:pt x="271" y="1689"/>
                  <a:pt x="224" y="1711"/>
                </a:cubicBezTo>
                <a:cubicBezTo>
                  <a:pt x="181" y="1731"/>
                  <a:pt x="175" y="1733"/>
                  <a:pt x="124" y="1736"/>
                </a:cubicBezTo>
                <a:cubicBezTo>
                  <a:pt x="95" y="1738"/>
                  <a:pt x="56" y="1725"/>
                  <a:pt x="50" y="1711"/>
                </a:cubicBezTo>
                <a:cubicBezTo>
                  <a:pt x="36" y="1674"/>
                  <a:pt x="50" y="1602"/>
                  <a:pt x="50" y="1562"/>
                </a:cubicBezTo>
              </a:path>
              <a:path w="3772" h="6599" extrusionOk="0">
                <a:moveTo>
                  <a:pt x="695" y="2108"/>
                </a:moveTo>
                <a:cubicBezTo>
                  <a:pt x="687" y="2056"/>
                  <a:pt x="678" y="2073"/>
                  <a:pt x="670" y="2034"/>
                </a:cubicBezTo>
                <a:cubicBezTo>
                  <a:pt x="665" y="2012"/>
                  <a:pt x="670" y="1982"/>
                  <a:pt x="670" y="1959"/>
                </a:cubicBezTo>
                <a:cubicBezTo>
                  <a:pt x="730" y="1951"/>
                  <a:pt x="755" y="1938"/>
                  <a:pt x="819" y="1935"/>
                </a:cubicBezTo>
                <a:cubicBezTo>
                  <a:pt x="918" y="1930"/>
                  <a:pt x="1018" y="1935"/>
                  <a:pt x="1117" y="1935"/>
                </a:cubicBezTo>
                <a:cubicBezTo>
                  <a:pt x="1158" y="2033"/>
                  <a:pt x="1141" y="2169"/>
                  <a:pt x="1141" y="2282"/>
                </a:cubicBezTo>
                <a:cubicBezTo>
                  <a:pt x="1141" y="2406"/>
                  <a:pt x="1138" y="2511"/>
                  <a:pt x="1092" y="2629"/>
                </a:cubicBezTo>
                <a:cubicBezTo>
                  <a:pt x="1062" y="2705"/>
                  <a:pt x="1022" y="2771"/>
                  <a:pt x="1017" y="2852"/>
                </a:cubicBezTo>
                <a:cubicBezTo>
                  <a:pt x="1015" y="2893"/>
                  <a:pt x="1017" y="2935"/>
                  <a:pt x="1017" y="2976"/>
                </a:cubicBezTo>
                <a:cubicBezTo>
                  <a:pt x="1088" y="2969"/>
                  <a:pt x="1152" y="2963"/>
                  <a:pt x="1216" y="2927"/>
                </a:cubicBezTo>
                <a:cubicBezTo>
                  <a:pt x="1278" y="2892"/>
                  <a:pt x="1356" y="2859"/>
                  <a:pt x="1414" y="2827"/>
                </a:cubicBezTo>
                <a:cubicBezTo>
                  <a:pt x="1435" y="2815"/>
                  <a:pt x="1464" y="2796"/>
                  <a:pt x="1489" y="2778"/>
                </a:cubicBezTo>
                <a:cubicBezTo>
                  <a:pt x="1489" y="2753"/>
                  <a:pt x="1489" y="2745"/>
                  <a:pt x="1514" y="2753"/>
                </a:cubicBezTo>
              </a:path>
              <a:path w="3772" h="6599" extrusionOk="0">
                <a:moveTo>
                  <a:pt x="1538" y="3596"/>
                </a:moveTo>
                <a:cubicBezTo>
                  <a:pt x="1538" y="3482"/>
                  <a:pt x="1506" y="3325"/>
                  <a:pt x="1563" y="3224"/>
                </a:cubicBezTo>
                <a:cubicBezTo>
                  <a:pt x="1610" y="3141"/>
                  <a:pt x="1645" y="3146"/>
                  <a:pt x="1662" y="3051"/>
                </a:cubicBezTo>
                <a:cubicBezTo>
                  <a:pt x="1703" y="3045"/>
                  <a:pt x="1724" y="3031"/>
                  <a:pt x="1762" y="3026"/>
                </a:cubicBezTo>
                <a:cubicBezTo>
                  <a:pt x="1834" y="3016"/>
                  <a:pt x="1953" y="3010"/>
                  <a:pt x="1985" y="3051"/>
                </a:cubicBezTo>
                <a:cubicBezTo>
                  <a:pt x="1999" y="3069"/>
                  <a:pt x="2078" y="3154"/>
                  <a:pt x="2084" y="3175"/>
                </a:cubicBezTo>
                <a:cubicBezTo>
                  <a:pt x="2111" y="3269"/>
                  <a:pt x="2084" y="3415"/>
                  <a:pt x="2059" y="3497"/>
                </a:cubicBezTo>
                <a:cubicBezTo>
                  <a:pt x="2059" y="3505"/>
                  <a:pt x="2059" y="3514"/>
                  <a:pt x="2059" y="3522"/>
                </a:cubicBezTo>
                <a:cubicBezTo>
                  <a:pt x="2126" y="3522"/>
                  <a:pt x="2156" y="3521"/>
                  <a:pt x="2208" y="3547"/>
                </a:cubicBezTo>
                <a:cubicBezTo>
                  <a:pt x="2257" y="3572"/>
                  <a:pt x="2307" y="3579"/>
                  <a:pt x="2357" y="3596"/>
                </a:cubicBezTo>
                <a:cubicBezTo>
                  <a:pt x="2420" y="3617"/>
                  <a:pt x="2423" y="3631"/>
                  <a:pt x="2456" y="3671"/>
                </a:cubicBezTo>
                <a:cubicBezTo>
                  <a:pt x="2476" y="3695"/>
                  <a:pt x="2495" y="3682"/>
                  <a:pt x="2506" y="3720"/>
                </a:cubicBezTo>
                <a:cubicBezTo>
                  <a:pt x="2522" y="3776"/>
                  <a:pt x="2494" y="3880"/>
                  <a:pt x="2456" y="3919"/>
                </a:cubicBezTo>
                <a:cubicBezTo>
                  <a:pt x="2405" y="3971"/>
                  <a:pt x="2320" y="4030"/>
                  <a:pt x="2258" y="4068"/>
                </a:cubicBezTo>
                <a:cubicBezTo>
                  <a:pt x="2228" y="4086"/>
                  <a:pt x="2196" y="4088"/>
                  <a:pt x="2158" y="4093"/>
                </a:cubicBezTo>
              </a:path>
              <a:path w="3772" h="6599" extrusionOk="0">
                <a:moveTo>
                  <a:pt x="2456" y="4787"/>
                </a:moveTo>
                <a:cubicBezTo>
                  <a:pt x="2446" y="4864"/>
                  <a:pt x="2431" y="4928"/>
                  <a:pt x="2431" y="5010"/>
                </a:cubicBezTo>
                <a:cubicBezTo>
                  <a:pt x="2431" y="5063"/>
                  <a:pt x="2405" y="5208"/>
                  <a:pt x="2456" y="5234"/>
                </a:cubicBezTo>
                <a:cubicBezTo>
                  <a:pt x="2480" y="5246"/>
                  <a:pt x="2491" y="5276"/>
                  <a:pt x="2506" y="5283"/>
                </a:cubicBezTo>
                <a:cubicBezTo>
                  <a:pt x="2549" y="5305"/>
                  <a:pt x="2644" y="5271"/>
                  <a:pt x="2679" y="5258"/>
                </a:cubicBezTo>
                <a:cubicBezTo>
                  <a:pt x="2738" y="5236"/>
                  <a:pt x="2862" y="5171"/>
                  <a:pt x="2903" y="5134"/>
                </a:cubicBezTo>
                <a:cubicBezTo>
                  <a:pt x="2953" y="5089"/>
                  <a:pt x="2909" y="5058"/>
                  <a:pt x="2977" y="5035"/>
                </a:cubicBezTo>
                <a:cubicBezTo>
                  <a:pt x="3002" y="5035"/>
                  <a:pt x="3010" y="5035"/>
                  <a:pt x="3002" y="5010"/>
                </a:cubicBezTo>
              </a:path>
              <a:path w="3772" h="6599" extrusionOk="0">
                <a:moveTo>
                  <a:pt x="2853" y="4936"/>
                </a:moveTo>
                <a:cubicBezTo>
                  <a:pt x="2853" y="5024"/>
                  <a:pt x="2863" y="5031"/>
                  <a:pt x="2927" y="5085"/>
                </a:cubicBezTo>
                <a:cubicBezTo>
                  <a:pt x="2945" y="5100"/>
                  <a:pt x="2992" y="5161"/>
                  <a:pt x="3002" y="5184"/>
                </a:cubicBezTo>
                <a:cubicBezTo>
                  <a:pt x="3019" y="5222"/>
                  <a:pt x="3041" y="5229"/>
                  <a:pt x="3051" y="5258"/>
                </a:cubicBezTo>
              </a:path>
              <a:path w="3772" h="6599" extrusionOk="0">
                <a:moveTo>
                  <a:pt x="3250" y="6027"/>
                </a:moveTo>
                <a:cubicBezTo>
                  <a:pt x="3250" y="6107"/>
                  <a:pt x="3252" y="6125"/>
                  <a:pt x="3299" y="6201"/>
                </a:cubicBezTo>
                <a:cubicBezTo>
                  <a:pt x="3338" y="6265"/>
                  <a:pt x="3359" y="6349"/>
                  <a:pt x="3399" y="6399"/>
                </a:cubicBezTo>
                <a:cubicBezTo>
                  <a:pt x="3430" y="6438"/>
                  <a:pt x="3480" y="6478"/>
                  <a:pt x="3498" y="6523"/>
                </a:cubicBezTo>
                <a:cubicBezTo>
                  <a:pt x="3505" y="6540"/>
                  <a:pt x="3498" y="6579"/>
                  <a:pt x="3498" y="6598"/>
                </a:cubicBezTo>
              </a:path>
              <a:path w="3772" h="6599" extrusionOk="0">
                <a:moveTo>
                  <a:pt x="174" y="2431"/>
                </a:moveTo>
                <a:cubicBezTo>
                  <a:pt x="216" y="2393"/>
                  <a:pt x="281" y="2342"/>
                  <a:pt x="348" y="2307"/>
                </a:cubicBezTo>
                <a:cubicBezTo>
                  <a:pt x="460" y="2249"/>
                  <a:pt x="652" y="2184"/>
                  <a:pt x="745" y="2108"/>
                </a:cubicBezTo>
                <a:cubicBezTo>
                  <a:pt x="792" y="2070"/>
                  <a:pt x="840" y="1962"/>
                  <a:pt x="893" y="1935"/>
                </a:cubicBezTo>
                <a:cubicBezTo>
                  <a:pt x="956" y="1903"/>
                  <a:pt x="988" y="1910"/>
                  <a:pt x="1042" y="1860"/>
                </a:cubicBezTo>
                <a:cubicBezTo>
                  <a:pt x="1085" y="1820"/>
                  <a:pt x="1134" y="1783"/>
                  <a:pt x="1191" y="1761"/>
                </a:cubicBezTo>
                <a:cubicBezTo>
                  <a:pt x="1241" y="1741"/>
                  <a:pt x="1289" y="1714"/>
                  <a:pt x="1340" y="1686"/>
                </a:cubicBezTo>
                <a:cubicBezTo>
                  <a:pt x="1355" y="1678"/>
                  <a:pt x="1385" y="1638"/>
                  <a:pt x="1389" y="1637"/>
                </a:cubicBezTo>
                <a:cubicBezTo>
                  <a:pt x="1438" y="1620"/>
                  <a:pt x="1478" y="1647"/>
                  <a:pt x="1514" y="1662"/>
                </a:cubicBezTo>
                <a:cubicBezTo>
                  <a:pt x="1593" y="1695"/>
                  <a:pt x="1524" y="1704"/>
                  <a:pt x="1563" y="1761"/>
                </a:cubicBezTo>
                <a:cubicBezTo>
                  <a:pt x="1634" y="1864"/>
                  <a:pt x="1745" y="1954"/>
                  <a:pt x="1811" y="2059"/>
                </a:cubicBezTo>
                <a:cubicBezTo>
                  <a:pt x="1844" y="2113"/>
                  <a:pt x="1876" y="2221"/>
                  <a:pt x="1886" y="2282"/>
                </a:cubicBezTo>
                <a:cubicBezTo>
                  <a:pt x="1913" y="2447"/>
                  <a:pt x="1957" y="2974"/>
                  <a:pt x="1861" y="3076"/>
                </a:cubicBezTo>
                <a:cubicBezTo>
                  <a:pt x="1828" y="3111"/>
                  <a:pt x="1733" y="3143"/>
                  <a:pt x="1687" y="3150"/>
                </a:cubicBezTo>
                <a:cubicBezTo>
                  <a:pt x="1605" y="3162"/>
                  <a:pt x="1588" y="3141"/>
                  <a:pt x="1514" y="3175"/>
                </a:cubicBezTo>
                <a:cubicBezTo>
                  <a:pt x="1455" y="3202"/>
                  <a:pt x="1401" y="3265"/>
                  <a:pt x="1340" y="3299"/>
                </a:cubicBezTo>
                <a:cubicBezTo>
                  <a:pt x="1276" y="3334"/>
                  <a:pt x="1206" y="3363"/>
                  <a:pt x="1141" y="3398"/>
                </a:cubicBezTo>
                <a:cubicBezTo>
                  <a:pt x="1085" y="3428"/>
                  <a:pt x="1004" y="3440"/>
                  <a:pt x="943" y="3472"/>
                </a:cubicBezTo>
                <a:cubicBezTo>
                  <a:pt x="879" y="3506"/>
                  <a:pt x="869" y="3517"/>
                  <a:pt x="794" y="3522"/>
                </a:cubicBezTo>
                <a:cubicBezTo>
                  <a:pt x="719" y="3527"/>
                  <a:pt x="635" y="3513"/>
                  <a:pt x="596" y="3497"/>
                </a:cubicBezTo>
                <a:cubicBezTo>
                  <a:pt x="489" y="3454"/>
                  <a:pt x="541" y="3465"/>
                  <a:pt x="472" y="3373"/>
                </a:cubicBezTo>
                <a:cubicBezTo>
                  <a:pt x="375" y="3245"/>
                  <a:pt x="302" y="3089"/>
                  <a:pt x="273" y="2927"/>
                </a:cubicBezTo>
                <a:cubicBezTo>
                  <a:pt x="253" y="2817"/>
                  <a:pt x="243" y="2756"/>
                  <a:pt x="199" y="2654"/>
                </a:cubicBezTo>
                <a:cubicBezTo>
                  <a:pt x="182" y="2614"/>
                  <a:pt x="156" y="2545"/>
                  <a:pt x="149" y="2530"/>
                </a:cubicBezTo>
                <a:cubicBezTo>
                  <a:pt x="129" y="2488"/>
                  <a:pt x="118" y="2448"/>
                  <a:pt x="100" y="2406"/>
                </a:cubicBezTo>
              </a:path>
              <a:path w="3772" h="6599" extrusionOk="0">
                <a:moveTo>
                  <a:pt x="2084" y="5779"/>
                </a:moveTo>
                <a:cubicBezTo>
                  <a:pt x="2065" y="5749"/>
                  <a:pt x="2083" y="5727"/>
                  <a:pt x="2059" y="5705"/>
                </a:cubicBezTo>
                <a:cubicBezTo>
                  <a:pt x="2019" y="5667"/>
                  <a:pt x="1994" y="5631"/>
                  <a:pt x="1985" y="5556"/>
                </a:cubicBezTo>
                <a:cubicBezTo>
                  <a:pt x="1969" y="5428"/>
                  <a:pt x="1982" y="5223"/>
                  <a:pt x="2010" y="5134"/>
                </a:cubicBezTo>
                <a:cubicBezTo>
                  <a:pt x="2050" y="5007"/>
                  <a:pt x="2083" y="5042"/>
                  <a:pt x="2158" y="4961"/>
                </a:cubicBezTo>
                <a:cubicBezTo>
                  <a:pt x="2211" y="4903"/>
                  <a:pt x="2274" y="4837"/>
                  <a:pt x="2332" y="4787"/>
                </a:cubicBezTo>
                <a:cubicBezTo>
                  <a:pt x="2474" y="4665"/>
                  <a:pt x="2634" y="4557"/>
                  <a:pt x="2779" y="4440"/>
                </a:cubicBezTo>
                <a:cubicBezTo>
                  <a:pt x="2851" y="4382"/>
                  <a:pt x="2949" y="4336"/>
                  <a:pt x="3027" y="4291"/>
                </a:cubicBezTo>
                <a:cubicBezTo>
                  <a:pt x="3046" y="4280"/>
                  <a:pt x="3069" y="4248"/>
                  <a:pt x="3101" y="4241"/>
                </a:cubicBezTo>
                <a:cubicBezTo>
                  <a:pt x="3167" y="4227"/>
                  <a:pt x="3270" y="4239"/>
                  <a:pt x="3299" y="4266"/>
                </a:cubicBezTo>
                <a:cubicBezTo>
                  <a:pt x="3385" y="4346"/>
                  <a:pt x="3433" y="4516"/>
                  <a:pt x="3498" y="4613"/>
                </a:cubicBezTo>
                <a:cubicBezTo>
                  <a:pt x="3570" y="4721"/>
                  <a:pt x="3615" y="4811"/>
                  <a:pt x="3672" y="4911"/>
                </a:cubicBezTo>
                <a:cubicBezTo>
                  <a:pt x="3697" y="4955"/>
                  <a:pt x="3726" y="4996"/>
                  <a:pt x="3746" y="5035"/>
                </a:cubicBezTo>
                <a:cubicBezTo>
                  <a:pt x="3762" y="5065"/>
                  <a:pt x="3772" y="5095"/>
                  <a:pt x="3771" y="5134"/>
                </a:cubicBezTo>
                <a:cubicBezTo>
                  <a:pt x="3768" y="5211"/>
                  <a:pt x="3745" y="5210"/>
                  <a:pt x="3672" y="5258"/>
                </a:cubicBezTo>
                <a:cubicBezTo>
                  <a:pt x="3524" y="5356"/>
                  <a:pt x="3379" y="5399"/>
                  <a:pt x="3225" y="5482"/>
                </a:cubicBezTo>
                <a:cubicBezTo>
                  <a:pt x="3088" y="5556"/>
                  <a:pt x="2950" y="5703"/>
                  <a:pt x="2828" y="5804"/>
                </a:cubicBezTo>
                <a:cubicBezTo>
                  <a:pt x="2777" y="5846"/>
                  <a:pt x="2667" y="5888"/>
                  <a:pt x="2630" y="5928"/>
                </a:cubicBezTo>
                <a:cubicBezTo>
                  <a:pt x="2595" y="5966"/>
                  <a:pt x="2616" y="5966"/>
                  <a:pt x="2555" y="5978"/>
                </a:cubicBezTo>
                <a:cubicBezTo>
                  <a:pt x="2487" y="5991"/>
                  <a:pt x="2414" y="5967"/>
                  <a:pt x="2382" y="5953"/>
                </a:cubicBezTo>
                <a:cubicBezTo>
                  <a:pt x="2348" y="5939"/>
                  <a:pt x="2307" y="5910"/>
                  <a:pt x="2282" y="5878"/>
                </a:cubicBezTo>
                <a:cubicBezTo>
                  <a:pt x="2264" y="5855"/>
                  <a:pt x="2260" y="5804"/>
                  <a:pt x="2233" y="5779"/>
                </a:cubicBezTo>
                <a:cubicBezTo>
                  <a:pt x="2196" y="5744"/>
                  <a:pt x="2205" y="5754"/>
                  <a:pt x="2183" y="5705"/>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9" name=" 5"/>
          <p:cNvSpPr>
            <a:spLocks noRot="1" noChangeAspect="1" noEditPoints="1" noChangeArrowheads="1" noChangeShapeType="1" noTextEdit="1"/>
          </p:cNvSpPr>
          <p:nvPr/>
        </p:nvSpPr>
        <p:spPr bwMode="auto">
          <a:xfrm>
            <a:off x="4518025" y="758825"/>
            <a:ext cx="2268538" cy="3054350"/>
          </a:xfrm>
          <a:custGeom>
            <a:avLst/>
            <a:gdLst>
              <a:gd name="T0" fmla="+- 0 14163 12551"/>
              <a:gd name="T1" fmla="*/ T0 w 6302"/>
              <a:gd name="T2" fmla="+- 0 2629 2108"/>
              <a:gd name="T3" fmla="*/ 2629 h 8485"/>
              <a:gd name="T4" fmla="+- 0 14734 12551"/>
              <a:gd name="T5" fmla="*/ T4 w 6302"/>
              <a:gd name="T6" fmla="+- 0 2456 2108"/>
              <a:gd name="T7" fmla="*/ 2456 h 8485"/>
              <a:gd name="T8" fmla="+- 0 14932 12551"/>
              <a:gd name="T9" fmla="*/ T8 w 6302"/>
              <a:gd name="T10" fmla="+- 0 2381 2108"/>
              <a:gd name="T11" fmla="*/ 2381 h 8485"/>
              <a:gd name="T12" fmla="+- 0 15453 12551"/>
              <a:gd name="T13" fmla="*/ T12 w 6302"/>
              <a:gd name="T14" fmla="+- 0 2431 2108"/>
              <a:gd name="T15" fmla="*/ 2431 h 8485"/>
              <a:gd name="T16" fmla="+- 0 15652 12551"/>
              <a:gd name="T17" fmla="*/ T16 w 6302"/>
              <a:gd name="T18" fmla="+- 0 2828 2108"/>
              <a:gd name="T19" fmla="*/ 2828 h 8485"/>
              <a:gd name="T20" fmla="+- 0 15677 12551"/>
              <a:gd name="T21" fmla="*/ T20 w 6302"/>
              <a:gd name="T22" fmla="+- 0 2927 2108"/>
              <a:gd name="T23" fmla="*/ 2927 h 8485"/>
              <a:gd name="T24" fmla="+- 0 17537 12551"/>
              <a:gd name="T25" fmla="*/ T24 w 6302"/>
              <a:gd name="T26" fmla="+- 0 9674 2108"/>
              <a:gd name="T27" fmla="*/ 9674 h 8485"/>
              <a:gd name="T28" fmla="+- 0 17859 12551"/>
              <a:gd name="T29" fmla="*/ T28 w 6302"/>
              <a:gd name="T30" fmla="+- 0 9500 2108"/>
              <a:gd name="T31" fmla="*/ 9500 h 8485"/>
              <a:gd name="T32" fmla="+- 0 18306 12551"/>
              <a:gd name="T33" fmla="*/ T32 w 6302"/>
              <a:gd name="T34" fmla="+- 0 9401 2108"/>
              <a:gd name="T35" fmla="*/ 9401 h 8485"/>
              <a:gd name="T36" fmla="+- 0 18678 12551"/>
              <a:gd name="T37" fmla="*/ T36 w 6302"/>
              <a:gd name="T38" fmla="+- 0 9897 2108"/>
              <a:gd name="T39" fmla="*/ 9897 h 8485"/>
              <a:gd name="T40" fmla="+- 0 18852 12551"/>
              <a:gd name="T41" fmla="*/ T40 w 6302"/>
              <a:gd name="T42" fmla="+- 0 10145 2108"/>
              <a:gd name="T43" fmla="*/ 10145 h 8485"/>
              <a:gd name="T44" fmla="+- 0 18728 12551"/>
              <a:gd name="T45" fmla="*/ T44 w 6302"/>
              <a:gd name="T46" fmla="+- 0 10592 2108"/>
              <a:gd name="T47" fmla="*/ 10592 h 8485"/>
              <a:gd name="T48" fmla="+- 0 18479 12551"/>
              <a:gd name="T49" fmla="*/ T48 w 6302"/>
              <a:gd name="T50" fmla="+- 0 10517 2108"/>
              <a:gd name="T51" fmla="*/ 10517 h 8485"/>
              <a:gd name="T52" fmla="+- 0 13295 12551"/>
              <a:gd name="T53" fmla="*/ T52 w 6302"/>
              <a:gd name="T54" fmla="+- 0 2902 2108"/>
              <a:gd name="T55" fmla="*/ 2902 h 8485"/>
              <a:gd name="T56" fmla="+- 0 13097 12551"/>
              <a:gd name="T57" fmla="*/ T56 w 6302"/>
              <a:gd name="T58" fmla="+- 0 3101 2108"/>
              <a:gd name="T59" fmla="*/ 3101 h 8485"/>
              <a:gd name="T60" fmla="+- 0 12874 12551"/>
              <a:gd name="T61" fmla="*/ T60 w 6302"/>
              <a:gd name="T62" fmla="+- 0 3770 2108"/>
              <a:gd name="T63" fmla="*/ 3770 h 8485"/>
              <a:gd name="T64" fmla="+- 0 12576 12551"/>
              <a:gd name="T65" fmla="*/ T64 w 6302"/>
              <a:gd name="T66" fmla="+- 0 5184 2108"/>
              <a:gd name="T67" fmla="*/ 5184 h 8485"/>
              <a:gd name="T68" fmla="+- 0 12675 12551"/>
              <a:gd name="T69" fmla="*/ T68 w 6302"/>
              <a:gd name="T70" fmla="+- 0 6474 2108"/>
              <a:gd name="T71" fmla="*/ 6474 h 8485"/>
              <a:gd name="T72" fmla="+- 0 13295 12551"/>
              <a:gd name="T73" fmla="*/ T72 w 6302"/>
              <a:gd name="T74" fmla="+- 0 8012 2108"/>
              <a:gd name="T75" fmla="*/ 8012 h 8485"/>
              <a:gd name="T76" fmla="+- 0 13791 12551"/>
              <a:gd name="T77" fmla="*/ T76 w 6302"/>
              <a:gd name="T78" fmla="+- 0 9054 2108"/>
              <a:gd name="T79" fmla="*/ 9054 h 8485"/>
              <a:gd name="T80" fmla="+- 0 14387 12551"/>
              <a:gd name="T81" fmla="*/ T80 w 6302"/>
              <a:gd name="T82" fmla="+- 0 9277 2108"/>
              <a:gd name="T83" fmla="*/ 9277 h 8485"/>
              <a:gd name="T84" fmla="+- 0 14908 12551"/>
              <a:gd name="T85" fmla="*/ T84 w 6302"/>
              <a:gd name="T86" fmla="+- 0 9550 2108"/>
              <a:gd name="T87" fmla="*/ 9550 h 8485"/>
              <a:gd name="T88" fmla="+- 0 15379 12551"/>
              <a:gd name="T89" fmla="*/ T88 w 6302"/>
              <a:gd name="T90" fmla="+- 0 9798 2108"/>
              <a:gd name="T91" fmla="*/ 9798 h 8485"/>
              <a:gd name="T92" fmla="+- 0 15677 12551"/>
              <a:gd name="T93" fmla="*/ T92 w 6302"/>
              <a:gd name="T94" fmla="+- 0 9897 2108"/>
              <a:gd name="T95" fmla="*/ 9897 h 8485"/>
              <a:gd name="T96" fmla="+- 0 16594 12551"/>
              <a:gd name="T97" fmla="*/ T96 w 6302"/>
              <a:gd name="T98" fmla="+- 0 9773 2108"/>
              <a:gd name="T99" fmla="*/ 9773 h 8485"/>
              <a:gd name="T100" fmla="+- 0 17165 12551"/>
              <a:gd name="T101" fmla="*/ T100 w 6302"/>
              <a:gd name="T102" fmla="+- 0 8508 2108"/>
              <a:gd name="T103" fmla="*/ 8508 h 8485"/>
              <a:gd name="T104" fmla="+- 0 17363 12551"/>
              <a:gd name="T105" fmla="*/ T104 w 6302"/>
              <a:gd name="T106" fmla="+- 0 7367 2108"/>
              <a:gd name="T107" fmla="*/ 7367 h 8485"/>
              <a:gd name="T108" fmla="+- 0 17066 12551"/>
              <a:gd name="T109" fmla="*/ T108 w 6302"/>
              <a:gd name="T110" fmla="+- 0 6474 2108"/>
              <a:gd name="T111" fmla="*/ 6474 h 8485"/>
              <a:gd name="T112" fmla="+- 0 16520 12551"/>
              <a:gd name="T113" fmla="*/ T112 w 6302"/>
              <a:gd name="T114" fmla="+- 0 5631 2108"/>
              <a:gd name="T115" fmla="*/ 5631 h 8485"/>
              <a:gd name="T116" fmla="+- 0 15081 12551"/>
              <a:gd name="T117" fmla="*/ T116 w 6302"/>
              <a:gd name="T118" fmla="+- 0 4242 2108"/>
              <a:gd name="T119" fmla="*/ 4242 h 8485"/>
              <a:gd name="T120" fmla="+- 0 14610 12551"/>
              <a:gd name="T121" fmla="*/ T120 w 6302"/>
              <a:gd name="T122" fmla="+- 0 3522 2108"/>
              <a:gd name="T123" fmla="*/ 3522 h 8485"/>
              <a:gd name="T124" fmla="+- 0 14064 12551"/>
              <a:gd name="T125" fmla="*/ T124 w 6302"/>
              <a:gd name="T126" fmla="+- 0 2902 2108"/>
              <a:gd name="T127" fmla="*/ 2902 h 8485"/>
              <a:gd name="T128" fmla="+- 0 13568 12551"/>
              <a:gd name="T129" fmla="*/ T128 w 6302"/>
              <a:gd name="T130" fmla="+- 0 2530 2108"/>
              <a:gd name="T131" fmla="*/ 2530 h 8485"/>
              <a:gd name="T132" fmla="+- 0 13345 12551"/>
              <a:gd name="T133" fmla="*/ T132 w 6302"/>
              <a:gd name="T134" fmla="+- 0 2480 2108"/>
              <a:gd name="T135" fmla="*/ 2480 h 848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Lst>
            <a:rect l="0" t="0" r="r" b="b"/>
            <a:pathLst>
              <a:path w="6302" h="8485" extrusionOk="0">
                <a:moveTo>
                  <a:pt x="1488" y="571"/>
                </a:moveTo>
                <a:cubicBezTo>
                  <a:pt x="1508" y="512"/>
                  <a:pt x="1551" y="543"/>
                  <a:pt x="1612" y="521"/>
                </a:cubicBezTo>
                <a:cubicBezTo>
                  <a:pt x="1721" y="482"/>
                  <a:pt x="1843" y="440"/>
                  <a:pt x="1960" y="422"/>
                </a:cubicBezTo>
                <a:cubicBezTo>
                  <a:pt x="2046" y="409"/>
                  <a:pt x="2101" y="366"/>
                  <a:pt x="2183" y="348"/>
                </a:cubicBezTo>
                <a:cubicBezTo>
                  <a:pt x="2214" y="341"/>
                  <a:pt x="2311" y="316"/>
                  <a:pt x="2332" y="298"/>
                </a:cubicBezTo>
                <a:cubicBezTo>
                  <a:pt x="2355" y="278"/>
                  <a:pt x="2330" y="273"/>
                  <a:pt x="2381" y="273"/>
                </a:cubicBezTo>
              </a:path>
              <a:path w="6302" h="8485" extrusionOk="0">
                <a:moveTo>
                  <a:pt x="2878" y="0"/>
                </a:moveTo>
                <a:cubicBezTo>
                  <a:pt x="2878" y="106"/>
                  <a:pt x="2857" y="225"/>
                  <a:pt x="2902" y="323"/>
                </a:cubicBezTo>
                <a:cubicBezTo>
                  <a:pt x="2949" y="424"/>
                  <a:pt x="2994" y="499"/>
                  <a:pt x="3026" y="596"/>
                </a:cubicBezTo>
                <a:cubicBezTo>
                  <a:pt x="3031" y="612"/>
                  <a:pt x="3092" y="714"/>
                  <a:pt x="3101" y="720"/>
                </a:cubicBezTo>
                <a:cubicBezTo>
                  <a:pt x="3132" y="741"/>
                  <a:pt x="3126" y="743"/>
                  <a:pt x="3126" y="794"/>
                </a:cubicBezTo>
                <a:cubicBezTo>
                  <a:pt x="3126" y="802"/>
                  <a:pt x="3126" y="811"/>
                  <a:pt x="3126" y="819"/>
                </a:cubicBezTo>
              </a:path>
              <a:path w="6302" h="8485" extrusionOk="0">
                <a:moveTo>
                  <a:pt x="4713" y="7640"/>
                </a:moveTo>
                <a:cubicBezTo>
                  <a:pt x="4772" y="7620"/>
                  <a:pt x="4904" y="7593"/>
                  <a:pt x="4986" y="7566"/>
                </a:cubicBezTo>
                <a:cubicBezTo>
                  <a:pt x="5077" y="7536"/>
                  <a:pt x="5171" y="7453"/>
                  <a:pt x="5234" y="7417"/>
                </a:cubicBezTo>
                <a:cubicBezTo>
                  <a:pt x="5266" y="7399"/>
                  <a:pt x="5272" y="7420"/>
                  <a:pt x="5308" y="7392"/>
                </a:cubicBezTo>
              </a:path>
              <a:path w="6302" h="8485" extrusionOk="0">
                <a:moveTo>
                  <a:pt x="5705" y="7045"/>
                </a:moveTo>
                <a:cubicBezTo>
                  <a:pt x="5705" y="7153"/>
                  <a:pt x="5700" y="7192"/>
                  <a:pt x="5755" y="7293"/>
                </a:cubicBezTo>
                <a:cubicBezTo>
                  <a:pt x="5794" y="7363"/>
                  <a:pt x="5861" y="7439"/>
                  <a:pt x="5904" y="7516"/>
                </a:cubicBezTo>
                <a:cubicBezTo>
                  <a:pt x="5967" y="7628"/>
                  <a:pt x="6054" y="7688"/>
                  <a:pt x="6127" y="7789"/>
                </a:cubicBezTo>
                <a:cubicBezTo>
                  <a:pt x="6158" y="7832"/>
                  <a:pt x="6169" y="7869"/>
                  <a:pt x="6201" y="7913"/>
                </a:cubicBezTo>
                <a:cubicBezTo>
                  <a:pt x="6214" y="7931"/>
                  <a:pt x="6292" y="8007"/>
                  <a:pt x="6301" y="8037"/>
                </a:cubicBezTo>
                <a:cubicBezTo>
                  <a:pt x="6328" y="8132"/>
                  <a:pt x="6312" y="8385"/>
                  <a:pt x="6276" y="8434"/>
                </a:cubicBezTo>
                <a:cubicBezTo>
                  <a:pt x="6235" y="8490"/>
                  <a:pt x="6254" y="8480"/>
                  <a:pt x="6177" y="8484"/>
                </a:cubicBezTo>
                <a:cubicBezTo>
                  <a:pt x="6109" y="8487"/>
                  <a:pt x="6031" y="8498"/>
                  <a:pt x="5978" y="8459"/>
                </a:cubicBezTo>
                <a:cubicBezTo>
                  <a:pt x="5949" y="8437"/>
                  <a:pt x="5944" y="8445"/>
                  <a:pt x="5928" y="8409"/>
                </a:cubicBezTo>
                <a:cubicBezTo>
                  <a:pt x="5928" y="8401"/>
                  <a:pt x="5928" y="8392"/>
                  <a:pt x="5928" y="8384"/>
                </a:cubicBezTo>
              </a:path>
              <a:path w="6302" h="8485" extrusionOk="0">
                <a:moveTo>
                  <a:pt x="744" y="794"/>
                </a:moveTo>
                <a:cubicBezTo>
                  <a:pt x="695" y="829"/>
                  <a:pt x="648" y="800"/>
                  <a:pt x="595" y="869"/>
                </a:cubicBezTo>
                <a:cubicBezTo>
                  <a:pt x="571" y="901"/>
                  <a:pt x="560" y="961"/>
                  <a:pt x="546" y="993"/>
                </a:cubicBezTo>
                <a:cubicBezTo>
                  <a:pt x="520" y="1051"/>
                  <a:pt x="499" y="1128"/>
                  <a:pt x="471" y="1191"/>
                </a:cubicBezTo>
                <a:cubicBezTo>
                  <a:pt x="397" y="1355"/>
                  <a:pt x="371" y="1494"/>
                  <a:pt x="323" y="1662"/>
                </a:cubicBezTo>
                <a:cubicBezTo>
                  <a:pt x="266" y="1859"/>
                  <a:pt x="182" y="2032"/>
                  <a:pt x="149" y="2233"/>
                </a:cubicBezTo>
                <a:cubicBezTo>
                  <a:pt x="103" y="2513"/>
                  <a:pt x="41" y="2790"/>
                  <a:pt x="25" y="3076"/>
                </a:cubicBezTo>
                <a:cubicBezTo>
                  <a:pt x="14" y="3259"/>
                  <a:pt x="2" y="3438"/>
                  <a:pt x="0" y="3622"/>
                </a:cubicBezTo>
                <a:cubicBezTo>
                  <a:pt x="-4" y="3890"/>
                  <a:pt x="21" y="4114"/>
                  <a:pt x="124" y="4366"/>
                </a:cubicBezTo>
                <a:cubicBezTo>
                  <a:pt x="193" y="4535"/>
                  <a:pt x="273" y="4670"/>
                  <a:pt x="323" y="4837"/>
                </a:cubicBezTo>
                <a:cubicBezTo>
                  <a:pt x="433" y="5205"/>
                  <a:pt x="578" y="5555"/>
                  <a:pt x="744" y="5904"/>
                </a:cubicBezTo>
                <a:cubicBezTo>
                  <a:pt x="855" y="6136"/>
                  <a:pt x="983" y="6355"/>
                  <a:pt x="1067" y="6598"/>
                </a:cubicBezTo>
                <a:cubicBezTo>
                  <a:pt x="1112" y="6727"/>
                  <a:pt x="1139" y="6847"/>
                  <a:pt x="1240" y="6946"/>
                </a:cubicBezTo>
                <a:cubicBezTo>
                  <a:pt x="1322" y="7026"/>
                  <a:pt x="1315" y="7036"/>
                  <a:pt x="1439" y="7095"/>
                </a:cubicBezTo>
                <a:cubicBezTo>
                  <a:pt x="1557" y="7151"/>
                  <a:pt x="1710" y="7151"/>
                  <a:pt x="1836" y="7169"/>
                </a:cubicBezTo>
                <a:cubicBezTo>
                  <a:pt x="1901" y="7179"/>
                  <a:pt x="2002" y="7203"/>
                  <a:pt x="2034" y="7219"/>
                </a:cubicBezTo>
                <a:cubicBezTo>
                  <a:pt x="2138" y="7272"/>
                  <a:pt x="2263" y="7373"/>
                  <a:pt x="2357" y="7442"/>
                </a:cubicBezTo>
                <a:cubicBezTo>
                  <a:pt x="2454" y="7513"/>
                  <a:pt x="2542" y="7569"/>
                  <a:pt x="2654" y="7615"/>
                </a:cubicBezTo>
                <a:cubicBezTo>
                  <a:pt x="2713" y="7639"/>
                  <a:pt x="2774" y="7674"/>
                  <a:pt x="2828" y="7690"/>
                </a:cubicBezTo>
                <a:cubicBezTo>
                  <a:pt x="2873" y="7703"/>
                  <a:pt x="2959" y="7733"/>
                  <a:pt x="2977" y="7739"/>
                </a:cubicBezTo>
                <a:cubicBezTo>
                  <a:pt x="3020" y="7754"/>
                  <a:pt x="3083" y="7782"/>
                  <a:pt x="3126" y="7789"/>
                </a:cubicBezTo>
                <a:cubicBezTo>
                  <a:pt x="3166" y="7796"/>
                  <a:pt x="3210" y="7782"/>
                  <a:pt x="3250" y="7789"/>
                </a:cubicBezTo>
              </a:path>
              <a:path w="6302" h="8485" extrusionOk="0">
                <a:moveTo>
                  <a:pt x="4043" y="7665"/>
                </a:moveTo>
                <a:cubicBezTo>
                  <a:pt x="4095" y="7483"/>
                  <a:pt x="4128" y="7378"/>
                  <a:pt x="4242" y="7194"/>
                </a:cubicBezTo>
                <a:cubicBezTo>
                  <a:pt x="4393" y="6951"/>
                  <a:pt x="4483" y="6665"/>
                  <a:pt x="4614" y="6400"/>
                </a:cubicBezTo>
                <a:cubicBezTo>
                  <a:pt x="4725" y="6176"/>
                  <a:pt x="4756" y="5996"/>
                  <a:pt x="4787" y="5755"/>
                </a:cubicBezTo>
                <a:cubicBezTo>
                  <a:pt x="4808" y="5589"/>
                  <a:pt x="4810" y="5429"/>
                  <a:pt x="4812" y="5259"/>
                </a:cubicBezTo>
                <a:cubicBezTo>
                  <a:pt x="4814" y="5089"/>
                  <a:pt x="4800" y="4924"/>
                  <a:pt x="4738" y="4763"/>
                </a:cubicBezTo>
                <a:cubicBezTo>
                  <a:pt x="4684" y="4621"/>
                  <a:pt x="4578" y="4502"/>
                  <a:pt x="4515" y="4366"/>
                </a:cubicBezTo>
                <a:cubicBezTo>
                  <a:pt x="4457" y="4239"/>
                  <a:pt x="4419" y="4056"/>
                  <a:pt x="4341" y="3944"/>
                </a:cubicBezTo>
                <a:cubicBezTo>
                  <a:pt x="4238" y="3796"/>
                  <a:pt x="4088" y="3658"/>
                  <a:pt x="3969" y="3523"/>
                </a:cubicBezTo>
                <a:cubicBezTo>
                  <a:pt x="3709" y="3229"/>
                  <a:pt x="3440" y="2967"/>
                  <a:pt x="3150" y="2704"/>
                </a:cubicBezTo>
                <a:cubicBezTo>
                  <a:pt x="2937" y="2511"/>
                  <a:pt x="2718" y="2353"/>
                  <a:pt x="2530" y="2134"/>
                </a:cubicBezTo>
                <a:cubicBezTo>
                  <a:pt x="2431" y="2019"/>
                  <a:pt x="2310" y="1870"/>
                  <a:pt x="2233" y="1737"/>
                </a:cubicBezTo>
                <a:cubicBezTo>
                  <a:pt x="2172" y="1632"/>
                  <a:pt x="2148" y="1503"/>
                  <a:pt x="2059" y="1414"/>
                </a:cubicBezTo>
                <a:cubicBezTo>
                  <a:pt x="2004" y="1359"/>
                  <a:pt x="1964" y="1370"/>
                  <a:pt x="1910" y="1315"/>
                </a:cubicBezTo>
                <a:cubicBezTo>
                  <a:pt x="1745" y="1147"/>
                  <a:pt x="1648" y="969"/>
                  <a:pt x="1513" y="794"/>
                </a:cubicBezTo>
                <a:cubicBezTo>
                  <a:pt x="1429" y="686"/>
                  <a:pt x="1286" y="543"/>
                  <a:pt x="1166" y="472"/>
                </a:cubicBezTo>
                <a:cubicBezTo>
                  <a:pt x="1103" y="435"/>
                  <a:pt x="1097" y="446"/>
                  <a:pt x="1017" y="422"/>
                </a:cubicBezTo>
                <a:cubicBezTo>
                  <a:pt x="972" y="409"/>
                  <a:pt x="948" y="403"/>
                  <a:pt x="918" y="397"/>
                </a:cubicBezTo>
                <a:cubicBezTo>
                  <a:pt x="869" y="387"/>
                  <a:pt x="842" y="381"/>
                  <a:pt x="794" y="372"/>
                </a:cubicBezTo>
                <a:cubicBezTo>
                  <a:pt x="786" y="372"/>
                  <a:pt x="777" y="372"/>
                  <a:pt x="769" y="372"/>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 name=" 6"/>
          <p:cNvSpPr>
            <a:spLocks noRot="1" noChangeAspect="1" noEditPoints="1" noChangeArrowheads="1" noChangeShapeType="1" noTextEdit="1"/>
          </p:cNvSpPr>
          <p:nvPr/>
        </p:nvSpPr>
        <p:spPr bwMode="auto">
          <a:xfrm>
            <a:off x="4741863" y="874713"/>
            <a:ext cx="517525" cy="1527175"/>
          </a:xfrm>
          <a:custGeom>
            <a:avLst/>
            <a:gdLst>
              <a:gd name="T0" fmla="+- 0 13171 13171"/>
              <a:gd name="T1" fmla="*/ T0 w 1440"/>
              <a:gd name="T2" fmla="+- 0 2431 2431"/>
              <a:gd name="T3" fmla="*/ 2431 h 4242"/>
              <a:gd name="T4" fmla="+- 0 13196 13171"/>
              <a:gd name="T5" fmla="*/ T4 w 1440"/>
              <a:gd name="T6" fmla="+- 0 2828 2431"/>
              <a:gd name="T7" fmla="*/ 2828 h 4242"/>
              <a:gd name="T8" fmla="+- 0 13271 13171"/>
              <a:gd name="T9" fmla="*/ T8 w 1440"/>
              <a:gd name="T10" fmla="+- 0 3076 2431"/>
              <a:gd name="T11" fmla="*/ 3076 h 4242"/>
              <a:gd name="T12" fmla="+- 0 13271 13171"/>
              <a:gd name="T13" fmla="*/ T12 w 1440"/>
              <a:gd name="T14" fmla="+- 0 3150 2431"/>
              <a:gd name="T15" fmla="*/ 3150 h 4242"/>
              <a:gd name="T16" fmla="+- 0 13246 13171"/>
              <a:gd name="T17" fmla="*/ T16 w 1440"/>
              <a:gd name="T18" fmla="+- 0 3349 2431"/>
              <a:gd name="T19" fmla="*/ 3349 h 4242"/>
              <a:gd name="T20" fmla="+- 0 13469 13171"/>
              <a:gd name="T21" fmla="*/ T20 w 1440"/>
              <a:gd name="T22" fmla="+- 0 3448 2431"/>
              <a:gd name="T23" fmla="*/ 3448 h 4242"/>
              <a:gd name="T24" fmla="+- 0 13692 13171"/>
              <a:gd name="T25" fmla="*/ T24 w 1440"/>
              <a:gd name="T26" fmla="+- 0 4291 2431"/>
              <a:gd name="T27" fmla="*/ 4291 h 4242"/>
              <a:gd name="T28" fmla="+- 0 13643 13171"/>
              <a:gd name="T29" fmla="*/ T28 w 1440"/>
              <a:gd name="T30" fmla="+- 0 4862 2431"/>
              <a:gd name="T31" fmla="*/ 4862 h 4242"/>
              <a:gd name="T32" fmla="+- 0 13568 13171"/>
              <a:gd name="T33" fmla="*/ T32 w 1440"/>
              <a:gd name="T34" fmla="+- 0 5085 2431"/>
              <a:gd name="T35" fmla="*/ 5085 h 4242"/>
              <a:gd name="T36" fmla="+- 0 13568 13171"/>
              <a:gd name="T37" fmla="*/ T36 w 1440"/>
              <a:gd name="T38" fmla="+- 0 5135 2431"/>
              <a:gd name="T39" fmla="*/ 5135 h 4242"/>
              <a:gd name="T40" fmla="+- 0 13915 13171"/>
              <a:gd name="T41" fmla="*/ T40 w 1440"/>
              <a:gd name="T42" fmla="+- 0 4961 2431"/>
              <a:gd name="T43" fmla="*/ 4961 h 4242"/>
              <a:gd name="T44" fmla="+- 0 14039 13171"/>
              <a:gd name="T45" fmla="*/ T44 w 1440"/>
              <a:gd name="T46" fmla="+- 0 4862 2431"/>
              <a:gd name="T47" fmla="*/ 4862 h 4242"/>
              <a:gd name="T48" fmla="+- 0 13717 13171"/>
              <a:gd name="T49" fmla="*/ T48 w 1440"/>
              <a:gd name="T50" fmla="+- 0 5854 2431"/>
              <a:gd name="T51" fmla="*/ 5854 h 4242"/>
              <a:gd name="T52" fmla="+- 0 13816 13171"/>
              <a:gd name="T53" fmla="*/ T52 w 1440"/>
              <a:gd name="T54" fmla="+- 0 5829 2431"/>
              <a:gd name="T55" fmla="*/ 5829 h 4242"/>
              <a:gd name="T56" fmla="+- 0 13940 13171"/>
              <a:gd name="T57" fmla="*/ T56 w 1440"/>
              <a:gd name="T58" fmla="+- 0 5854 2431"/>
              <a:gd name="T59" fmla="*/ 5854 h 4242"/>
              <a:gd name="T60" fmla="+- 0 13915 13171"/>
              <a:gd name="T61" fmla="*/ T60 w 1440"/>
              <a:gd name="T62" fmla="+- 0 6102 2431"/>
              <a:gd name="T63" fmla="*/ 6102 h 4242"/>
              <a:gd name="T64" fmla="+- 0 13891 13171"/>
              <a:gd name="T65" fmla="*/ T64 w 1440"/>
              <a:gd name="T66" fmla="+- 0 6201 2431"/>
              <a:gd name="T67" fmla="*/ 6201 h 4242"/>
              <a:gd name="T68" fmla="+- 0 14039 13171"/>
              <a:gd name="T69" fmla="*/ T68 w 1440"/>
              <a:gd name="T70" fmla="+- 0 6276 2431"/>
              <a:gd name="T71" fmla="*/ 6276 h 4242"/>
              <a:gd name="T72" fmla="+- 0 14436 13171"/>
              <a:gd name="T73" fmla="*/ T72 w 1440"/>
              <a:gd name="T74" fmla="+- 0 6400 2431"/>
              <a:gd name="T75" fmla="*/ 6400 h 4242"/>
              <a:gd name="T76" fmla="+- 0 14560 13171"/>
              <a:gd name="T77" fmla="*/ T76 w 1440"/>
              <a:gd name="T78" fmla="+- 0 6499 2431"/>
              <a:gd name="T79" fmla="*/ 6499 h 4242"/>
              <a:gd name="T80" fmla="+- 0 14610 13171"/>
              <a:gd name="T81" fmla="*/ T80 w 1440"/>
              <a:gd name="T82" fmla="+- 0 6573 2431"/>
              <a:gd name="T83" fmla="*/ 6573 h 4242"/>
              <a:gd name="T84" fmla="+- 0 14511 13171"/>
              <a:gd name="T85" fmla="*/ T84 w 1440"/>
              <a:gd name="T86" fmla="+- 0 6648 2431"/>
              <a:gd name="T87" fmla="*/ 6648 h 4242"/>
              <a:gd name="T88" fmla="+- 0 14362 13171"/>
              <a:gd name="T89" fmla="*/ T88 w 1440"/>
              <a:gd name="T90" fmla="+- 0 6672 2431"/>
              <a:gd name="T91" fmla="*/ 6672 h 4242"/>
              <a:gd name="T92" fmla="+- 0 14213 13171"/>
              <a:gd name="T93" fmla="*/ T92 w 1440"/>
              <a:gd name="T94" fmla="+- 0 6672 2431"/>
              <a:gd name="T95" fmla="*/ 6672 h 424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Lst>
            <a:rect l="0" t="0" r="r" b="b"/>
            <a:pathLst>
              <a:path w="1440" h="4242" extrusionOk="0">
                <a:moveTo>
                  <a:pt x="0" y="0"/>
                </a:moveTo>
                <a:cubicBezTo>
                  <a:pt x="0" y="135"/>
                  <a:pt x="-4" y="263"/>
                  <a:pt x="25" y="397"/>
                </a:cubicBezTo>
                <a:cubicBezTo>
                  <a:pt x="43" y="481"/>
                  <a:pt x="92" y="559"/>
                  <a:pt x="100" y="645"/>
                </a:cubicBezTo>
                <a:cubicBezTo>
                  <a:pt x="102" y="669"/>
                  <a:pt x="100" y="695"/>
                  <a:pt x="100" y="719"/>
                </a:cubicBezTo>
              </a:path>
              <a:path w="1440" h="4242" extrusionOk="0">
                <a:moveTo>
                  <a:pt x="75" y="918"/>
                </a:moveTo>
                <a:cubicBezTo>
                  <a:pt x="171" y="926"/>
                  <a:pt x="237" y="921"/>
                  <a:pt x="298" y="1017"/>
                </a:cubicBezTo>
                <a:cubicBezTo>
                  <a:pt x="454" y="1260"/>
                  <a:pt x="499" y="1579"/>
                  <a:pt x="521" y="1860"/>
                </a:cubicBezTo>
                <a:cubicBezTo>
                  <a:pt x="536" y="2052"/>
                  <a:pt x="517" y="2244"/>
                  <a:pt x="472" y="2431"/>
                </a:cubicBezTo>
                <a:cubicBezTo>
                  <a:pt x="454" y="2503"/>
                  <a:pt x="410" y="2591"/>
                  <a:pt x="397" y="2654"/>
                </a:cubicBezTo>
                <a:cubicBezTo>
                  <a:pt x="397" y="2679"/>
                  <a:pt x="397" y="2687"/>
                  <a:pt x="397" y="2704"/>
                </a:cubicBezTo>
                <a:cubicBezTo>
                  <a:pt x="526" y="2658"/>
                  <a:pt x="624" y="2588"/>
                  <a:pt x="744" y="2530"/>
                </a:cubicBezTo>
                <a:cubicBezTo>
                  <a:pt x="827" y="2490"/>
                  <a:pt x="813" y="2493"/>
                  <a:pt x="868" y="2431"/>
                </a:cubicBezTo>
              </a:path>
              <a:path w="1440" h="4242" extrusionOk="0">
                <a:moveTo>
                  <a:pt x="546" y="3423"/>
                </a:moveTo>
                <a:cubicBezTo>
                  <a:pt x="582" y="3409"/>
                  <a:pt x="603" y="3400"/>
                  <a:pt x="645" y="3398"/>
                </a:cubicBezTo>
                <a:cubicBezTo>
                  <a:pt x="678" y="3396"/>
                  <a:pt x="754" y="3383"/>
                  <a:pt x="769" y="3423"/>
                </a:cubicBezTo>
                <a:cubicBezTo>
                  <a:pt x="792" y="3484"/>
                  <a:pt x="768" y="3625"/>
                  <a:pt x="744" y="3671"/>
                </a:cubicBezTo>
                <a:cubicBezTo>
                  <a:pt x="731" y="3697"/>
                  <a:pt x="712" y="3736"/>
                  <a:pt x="720" y="3770"/>
                </a:cubicBezTo>
                <a:cubicBezTo>
                  <a:pt x="735" y="3837"/>
                  <a:pt x="802" y="3825"/>
                  <a:pt x="868" y="3845"/>
                </a:cubicBezTo>
                <a:cubicBezTo>
                  <a:pt x="988" y="3881"/>
                  <a:pt x="1158" y="3904"/>
                  <a:pt x="1265" y="3969"/>
                </a:cubicBezTo>
                <a:cubicBezTo>
                  <a:pt x="1303" y="3992"/>
                  <a:pt x="1369" y="4056"/>
                  <a:pt x="1389" y="4068"/>
                </a:cubicBezTo>
                <a:cubicBezTo>
                  <a:pt x="1418" y="4086"/>
                  <a:pt x="1457" y="4088"/>
                  <a:pt x="1439" y="4142"/>
                </a:cubicBezTo>
                <a:cubicBezTo>
                  <a:pt x="1431" y="4167"/>
                  <a:pt x="1361" y="4211"/>
                  <a:pt x="1340" y="4217"/>
                </a:cubicBezTo>
                <a:cubicBezTo>
                  <a:pt x="1285" y="4232"/>
                  <a:pt x="1251" y="4238"/>
                  <a:pt x="1191" y="4241"/>
                </a:cubicBezTo>
                <a:cubicBezTo>
                  <a:pt x="1142" y="4244"/>
                  <a:pt x="1091" y="4241"/>
                  <a:pt x="1042" y="4241"/>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1" name=" 7"/>
          <p:cNvSpPr>
            <a:spLocks noRot="1" noChangeAspect="1" noEditPoints="1" noChangeArrowheads="1" noChangeShapeType="1" noTextEdit="1"/>
          </p:cNvSpPr>
          <p:nvPr/>
        </p:nvSpPr>
        <p:spPr bwMode="auto">
          <a:xfrm>
            <a:off x="5303838" y="2732088"/>
            <a:ext cx="706437" cy="947737"/>
          </a:xfrm>
          <a:custGeom>
            <a:avLst/>
            <a:gdLst>
              <a:gd name="T0" fmla="+- 0 14759 14734"/>
              <a:gd name="T1" fmla="*/ T0 w 1961"/>
              <a:gd name="T2" fmla="+- 0 7590 7590"/>
              <a:gd name="T3" fmla="*/ 7590 h 2631"/>
              <a:gd name="T4" fmla="+- 0 14734 14734"/>
              <a:gd name="T5" fmla="*/ T4 w 1961"/>
              <a:gd name="T6" fmla="+- 0 7938 7590"/>
              <a:gd name="T7" fmla="*/ 7938 h 2631"/>
              <a:gd name="T8" fmla="+- 0 14734 14734"/>
              <a:gd name="T9" fmla="*/ T8 w 1961"/>
              <a:gd name="T10" fmla="+- 0 8111 7590"/>
              <a:gd name="T11" fmla="*/ 8111 h 2631"/>
              <a:gd name="T12" fmla="+- 0 15429 14734"/>
              <a:gd name="T13" fmla="*/ T12 w 1961"/>
              <a:gd name="T14" fmla="+- 0 8086 7590"/>
              <a:gd name="T15" fmla="*/ 8086 h 2631"/>
              <a:gd name="T16" fmla="+- 0 15528 14734"/>
              <a:gd name="T17" fmla="*/ T16 w 1961"/>
              <a:gd name="T18" fmla="+- 0 8037 7590"/>
              <a:gd name="T19" fmla="*/ 8037 h 2631"/>
              <a:gd name="T20" fmla="+- 0 15652 14734"/>
              <a:gd name="T21" fmla="*/ T20 w 1961"/>
              <a:gd name="T22" fmla="+- 0 8012 7590"/>
              <a:gd name="T23" fmla="*/ 8012 h 2631"/>
              <a:gd name="T24" fmla="+- 0 15701 14734"/>
              <a:gd name="T25" fmla="*/ T24 w 1961"/>
              <a:gd name="T26" fmla="+- 0 7987 7590"/>
              <a:gd name="T27" fmla="*/ 7987 h 2631"/>
              <a:gd name="T28" fmla="+- 0 15528 14734"/>
              <a:gd name="T29" fmla="*/ T28 w 1961"/>
              <a:gd name="T30" fmla="+- 0 7863 7590"/>
              <a:gd name="T31" fmla="*/ 7863 h 2631"/>
              <a:gd name="T32" fmla="+- 0 15553 14734"/>
              <a:gd name="T33" fmla="*/ T32 w 1961"/>
              <a:gd name="T34" fmla="+- 0 8086 7590"/>
              <a:gd name="T35" fmla="*/ 8086 h 2631"/>
              <a:gd name="T36" fmla="+- 0 15801 14734"/>
              <a:gd name="T37" fmla="*/ T36 w 1961"/>
              <a:gd name="T38" fmla="+- 0 8756 7590"/>
              <a:gd name="T39" fmla="*/ 8756 h 2631"/>
              <a:gd name="T40" fmla="+- 0 15850 14734"/>
              <a:gd name="T41" fmla="*/ T40 w 1961"/>
              <a:gd name="T42" fmla="+- 0 8954 7590"/>
              <a:gd name="T43" fmla="*/ 8954 h 2631"/>
              <a:gd name="T44" fmla="+- 0 15230 14734"/>
              <a:gd name="T45" fmla="*/ T44 w 1961"/>
              <a:gd name="T46" fmla="+- 0 9500 7590"/>
              <a:gd name="T47" fmla="*/ 9500 h 2631"/>
              <a:gd name="T48" fmla="+- 0 15503 14734"/>
              <a:gd name="T49" fmla="*/ T48 w 1961"/>
              <a:gd name="T50" fmla="+- 0 9451 7590"/>
              <a:gd name="T51" fmla="*/ 9451 h 2631"/>
              <a:gd name="T52" fmla="+- 0 15751 14734"/>
              <a:gd name="T53" fmla="*/ T52 w 1961"/>
              <a:gd name="T54" fmla="+- 0 9376 7590"/>
              <a:gd name="T55" fmla="*/ 9376 h 2631"/>
              <a:gd name="T56" fmla="+- 0 15850 14734"/>
              <a:gd name="T57" fmla="*/ T56 w 1961"/>
              <a:gd name="T58" fmla="+- 0 9351 7590"/>
              <a:gd name="T59" fmla="*/ 9351 h 2631"/>
              <a:gd name="T60" fmla="+- 0 15949 14734"/>
              <a:gd name="T61" fmla="*/ T60 w 1961"/>
              <a:gd name="T62" fmla="+- 0 9327 7590"/>
              <a:gd name="T63" fmla="*/ 9327 h 2631"/>
              <a:gd name="T64" fmla="+- 0 15949 14734"/>
              <a:gd name="T65" fmla="*/ T64 w 1961"/>
              <a:gd name="T66" fmla="+- 0 9302 7590"/>
              <a:gd name="T67" fmla="*/ 9302 h 2631"/>
              <a:gd name="T68" fmla="+- 0 15379 14734"/>
              <a:gd name="T69" fmla="*/ T68 w 1961"/>
              <a:gd name="T70" fmla="+- 0 9599 7590"/>
              <a:gd name="T71" fmla="*/ 9599 h 2631"/>
              <a:gd name="T72" fmla="+- 0 15528 14734"/>
              <a:gd name="T73" fmla="*/ T72 w 1961"/>
              <a:gd name="T74" fmla="+- 0 9748 7590"/>
              <a:gd name="T75" fmla="*/ 9748 h 2631"/>
              <a:gd name="T76" fmla="+- 0 15627 14734"/>
              <a:gd name="T77" fmla="*/ T76 w 1961"/>
              <a:gd name="T78" fmla="+- 0 9872 7590"/>
              <a:gd name="T79" fmla="*/ 9872 h 2631"/>
              <a:gd name="T80" fmla="+- 0 15751 14734"/>
              <a:gd name="T81" fmla="*/ T80 w 1961"/>
              <a:gd name="T82" fmla="+- 0 9847 7590"/>
              <a:gd name="T83" fmla="*/ 9847 h 2631"/>
              <a:gd name="T84" fmla="+- 0 15875 14734"/>
              <a:gd name="T85" fmla="*/ T84 w 1961"/>
              <a:gd name="T86" fmla="+- 0 9798 7590"/>
              <a:gd name="T87" fmla="*/ 9798 h 2631"/>
              <a:gd name="T88" fmla="+- 0 16073 14734"/>
              <a:gd name="T89" fmla="*/ T88 w 1961"/>
              <a:gd name="T90" fmla="+- 0 9748 7590"/>
              <a:gd name="T91" fmla="*/ 9748 h 2631"/>
              <a:gd name="T92" fmla="+- 0 16446 14734"/>
              <a:gd name="T93" fmla="*/ T92 w 1961"/>
              <a:gd name="T94" fmla="+- 0 9773 7590"/>
              <a:gd name="T95" fmla="*/ 9773 h 2631"/>
              <a:gd name="T96" fmla="+- 0 16619 14734"/>
              <a:gd name="T97" fmla="*/ T96 w 1961"/>
              <a:gd name="T98" fmla="+- 0 9897 7590"/>
              <a:gd name="T99" fmla="*/ 9897 h 2631"/>
              <a:gd name="T100" fmla="+- 0 16694 14734"/>
              <a:gd name="T101" fmla="*/ T100 w 1961"/>
              <a:gd name="T102" fmla="+- 0 9971 7590"/>
              <a:gd name="T103" fmla="*/ 9971 h 2631"/>
              <a:gd name="T104" fmla="+- 0 16694 14734"/>
              <a:gd name="T105" fmla="*/ T104 w 1961"/>
              <a:gd name="T106" fmla="+- 0 10145 7590"/>
              <a:gd name="T107" fmla="*/ 10145 h 2631"/>
              <a:gd name="T108" fmla="+- 0 16495 14734"/>
              <a:gd name="T109" fmla="*/ T108 w 1961"/>
              <a:gd name="T110" fmla="+- 0 10170 7590"/>
              <a:gd name="T111" fmla="*/ 10170 h 2631"/>
              <a:gd name="T112" fmla="+- 0 16247 14734"/>
              <a:gd name="T113" fmla="*/ T112 w 1961"/>
              <a:gd name="T114" fmla="+- 0 10220 7590"/>
              <a:gd name="T115" fmla="*/ 10220 h 2631"/>
              <a:gd name="T116" fmla="+- 0 16098 14734"/>
              <a:gd name="T117" fmla="*/ T116 w 1961"/>
              <a:gd name="T118" fmla="+- 0 10220 7590"/>
              <a:gd name="T119" fmla="*/ 10220 h 263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1961" h="2631" extrusionOk="0">
                <a:moveTo>
                  <a:pt x="25" y="0"/>
                </a:moveTo>
                <a:cubicBezTo>
                  <a:pt x="25" y="117"/>
                  <a:pt x="34" y="271"/>
                  <a:pt x="0" y="348"/>
                </a:cubicBezTo>
                <a:cubicBezTo>
                  <a:pt x="-18" y="388"/>
                  <a:pt x="0" y="477"/>
                  <a:pt x="0" y="521"/>
                </a:cubicBezTo>
                <a:cubicBezTo>
                  <a:pt x="232" y="521"/>
                  <a:pt x="470" y="539"/>
                  <a:pt x="695" y="496"/>
                </a:cubicBezTo>
                <a:cubicBezTo>
                  <a:pt x="741" y="487"/>
                  <a:pt x="755" y="458"/>
                  <a:pt x="794" y="447"/>
                </a:cubicBezTo>
                <a:cubicBezTo>
                  <a:pt x="815" y="441"/>
                  <a:pt x="903" y="437"/>
                  <a:pt x="918" y="422"/>
                </a:cubicBezTo>
                <a:cubicBezTo>
                  <a:pt x="941" y="399"/>
                  <a:pt x="916" y="397"/>
                  <a:pt x="967" y="397"/>
                </a:cubicBezTo>
              </a:path>
              <a:path w="1961" h="2631" extrusionOk="0">
                <a:moveTo>
                  <a:pt x="794" y="273"/>
                </a:moveTo>
                <a:cubicBezTo>
                  <a:pt x="794" y="354"/>
                  <a:pt x="794" y="415"/>
                  <a:pt x="819" y="496"/>
                </a:cubicBezTo>
                <a:cubicBezTo>
                  <a:pt x="890" y="729"/>
                  <a:pt x="970" y="953"/>
                  <a:pt x="1067" y="1166"/>
                </a:cubicBezTo>
                <a:cubicBezTo>
                  <a:pt x="1095" y="1227"/>
                  <a:pt x="1116" y="1297"/>
                  <a:pt x="1116" y="1364"/>
                </a:cubicBezTo>
              </a:path>
              <a:path w="1961" h="2631" extrusionOk="0">
                <a:moveTo>
                  <a:pt x="496" y="1910"/>
                </a:moveTo>
                <a:cubicBezTo>
                  <a:pt x="597" y="1910"/>
                  <a:pt x="671" y="1895"/>
                  <a:pt x="769" y="1861"/>
                </a:cubicBezTo>
                <a:cubicBezTo>
                  <a:pt x="850" y="1833"/>
                  <a:pt x="936" y="1806"/>
                  <a:pt x="1017" y="1786"/>
                </a:cubicBezTo>
                <a:cubicBezTo>
                  <a:pt x="1053" y="1777"/>
                  <a:pt x="1086" y="1781"/>
                  <a:pt x="1116" y="1761"/>
                </a:cubicBezTo>
                <a:cubicBezTo>
                  <a:pt x="1127" y="1754"/>
                  <a:pt x="1214" y="1738"/>
                  <a:pt x="1215" y="1737"/>
                </a:cubicBezTo>
                <a:cubicBezTo>
                  <a:pt x="1215" y="1729"/>
                  <a:pt x="1215" y="1720"/>
                  <a:pt x="1215" y="1712"/>
                </a:cubicBezTo>
              </a:path>
              <a:path w="1961" h="2631" extrusionOk="0">
                <a:moveTo>
                  <a:pt x="645" y="2009"/>
                </a:moveTo>
                <a:cubicBezTo>
                  <a:pt x="686" y="2056"/>
                  <a:pt x="737" y="2107"/>
                  <a:pt x="794" y="2158"/>
                </a:cubicBezTo>
                <a:cubicBezTo>
                  <a:pt x="803" y="2166"/>
                  <a:pt x="891" y="2281"/>
                  <a:pt x="893" y="2282"/>
                </a:cubicBezTo>
                <a:cubicBezTo>
                  <a:pt x="936" y="2303"/>
                  <a:pt x="988" y="2263"/>
                  <a:pt x="1017" y="2257"/>
                </a:cubicBezTo>
                <a:cubicBezTo>
                  <a:pt x="1062" y="2248"/>
                  <a:pt x="1106" y="2234"/>
                  <a:pt x="1141" y="2208"/>
                </a:cubicBezTo>
                <a:cubicBezTo>
                  <a:pt x="1198" y="2165"/>
                  <a:pt x="1265" y="2160"/>
                  <a:pt x="1339" y="2158"/>
                </a:cubicBezTo>
                <a:cubicBezTo>
                  <a:pt x="1456" y="2154"/>
                  <a:pt x="1602" y="2137"/>
                  <a:pt x="1712" y="2183"/>
                </a:cubicBezTo>
                <a:cubicBezTo>
                  <a:pt x="1767" y="2206"/>
                  <a:pt x="1828" y="2292"/>
                  <a:pt x="1885" y="2307"/>
                </a:cubicBezTo>
                <a:cubicBezTo>
                  <a:pt x="1939" y="2321"/>
                  <a:pt x="1942" y="2304"/>
                  <a:pt x="1960" y="2381"/>
                </a:cubicBezTo>
                <a:cubicBezTo>
                  <a:pt x="1972" y="2432"/>
                  <a:pt x="1960" y="2504"/>
                  <a:pt x="1960" y="2555"/>
                </a:cubicBezTo>
                <a:cubicBezTo>
                  <a:pt x="1894" y="2563"/>
                  <a:pt x="1826" y="2566"/>
                  <a:pt x="1761" y="2580"/>
                </a:cubicBezTo>
                <a:cubicBezTo>
                  <a:pt x="1670" y="2599"/>
                  <a:pt x="1607" y="2626"/>
                  <a:pt x="1513" y="2630"/>
                </a:cubicBezTo>
                <a:cubicBezTo>
                  <a:pt x="1464" y="2632"/>
                  <a:pt x="1414" y="2630"/>
                  <a:pt x="1364" y="2630"/>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2" name=" 8"/>
          <p:cNvSpPr>
            <a:spLocks noRot="1" noChangeAspect="1" noEditPoints="1" noChangeArrowheads="1" noChangeShapeType="1" noTextEdit="1"/>
          </p:cNvSpPr>
          <p:nvPr/>
        </p:nvSpPr>
        <p:spPr bwMode="auto">
          <a:xfrm>
            <a:off x="5857875" y="4037013"/>
            <a:ext cx="1866900" cy="2303462"/>
          </a:xfrm>
          <a:custGeom>
            <a:avLst/>
            <a:gdLst>
              <a:gd name="T0" fmla="+- 0 16446 16272"/>
              <a:gd name="T1" fmla="*/ T0 w 5185"/>
              <a:gd name="T2" fmla="+- 0 11385 11212"/>
              <a:gd name="T3" fmla="*/ 11385 h 6400"/>
              <a:gd name="T4" fmla="+- 0 16743 16272"/>
              <a:gd name="T5" fmla="*/ T4 w 5185"/>
              <a:gd name="T6" fmla="+- 0 11286 11212"/>
              <a:gd name="T7" fmla="*/ 11286 h 6400"/>
              <a:gd name="T8" fmla="+- 0 16917 16272"/>
              <a:gd name="T9" fmla="*/ T8 w 5185"/>
              <a:gd name="T10" fmla="+- 0 11212 11212"/>
              <a:gd name="T11" fmla="*/ 11212 h 6400"/>
              <a:gd name="T12" fmla="+- 0 16321 16272"/>
              <a:gd name="T13" fmla="*/ T12 w 5185"/>
              <a:gd name="T14" fmla="+- 0 11485 11212"/>
              <a:gd name="T15" fmla="*/ 11485 h 6400"/>
              <a:gd name="T16" fmla="+- 0 16470 16272"/>
              <a:gd name="T17" fmla="*/ T16 w 5185"/>
              <a:gd name="T18" fmla="+- 0 11733 11212"/>
              <a:gd name="T19" fmla="*/ 11733 h 6400"/>
              <a:gd name="T20" fmla="+- 0 16619 16272"/>
              <a:gd name="T21" fmla="*/ T20 w 5185"/>
              <a:gd name="T22" fmla="+- 0 11956 11212"/>
              <a:gd name="T23" fmla="*/ 11956 h 6400"/>
              <a:gd name="T24" fmla="+- 0 16644 16272"/>
              <a:gd name="T25" fmla="*/ T24 w 5185"/>
              <a:gd name="T26" fmla="+- 0 12080 11212"/>
              <a:gd name="T27" fmla="*/ 12080 h 6400"/>
              <a:gd name="T28" fmla="+- 0 16991 16272"/>
              <a:gd name="T29" fmla="*/ T28 w 5185"/>
              <a:gd name="T30" fmla="+- 0 11881 11212"/>
              <a:gd name="T31" fmla="*/ 11881 h 6400"/>
              <a:gd name="T32" fmla="+- 0 17438 16272"/>
              <a:gd name="T33" fmla="*/ T32 w 5185"/>
              <a:gd name="T34" fmla="+- 0 11733 11212"/>
              <a:gd name="T35" fmla="*/ 11733 h 6400"/>
              <a:gd name="T36" fmla="+- 0 17686 16272"/>
              <a:gd name="T37" fmla="*/ T36 w 5185"/>
              <a:gd name="T38" fmla="+- 0 11832 11212"/>
              <a:gd name="T39" fmla="*/ 11832 h 6400"/>
              <a:gd name="T40" fmla="+- 0 17686 16272"/>
              <a:gd name="T41" fmla="*/ T40 w 5185"/>
              <a:gd name="T42" fmla="+- 0 12229 11212"/>
              <a:gd name="T43" fmla="*/ 12229 h 6400"/>
              <a:gd name="T44" fmla="+- 0 17537 16272"/>
              <a:gd name="T45" fmla="*/ T44 w 5185"/>
              <a:gd name="T46" fmla="+- 0 12427 11212"/>
              <a:gd name="T47" fmla="*/ 12427 h 6400"/>
              <a:gd name="T48" fmla="+- 0 17264 16272"/>
              <a:gd name="T49" fmla="*/ T48 w 5185"/>
              <a:gd name="T50" fmla="+- 0 12576 11212"/>
              <a:gd name="T51" fmla="*/ 12576 h 6400"/>
              <a:gd name="T52" fmla="+- 0 16892 16272"/>
              <a:gd name="T53" fmla="*/ T52 w 5185"/>
              <a:gd name="T54" fmla="+- 0 12502 11212"/>
              <a:gd name="T55" fmla="*/ 12502 h 6400"/>
              <a:gd name="T56" fmla="+- 0 17462 16272"/>
              <a:gd name="T57" fmla="*/ T56 w 5185"/>
              <a:gd name="T58" fmla="+- 0 13494 11212"/>
              <a:gd name="T59" fmla="*/ 13494 h 6400"/>
              <a:gd name="T60" fmla="+- 0 17810 16272"/>
              <a:gd name="T61" fmla="*/ T60 w 5185"/>
              <a:gd name="T62" fmla="+- 0 14163 11212"/>
              <a:gd name="T63" fmla="*/ 14163 h 6400"/>
              <a:gd name="T64" fmla="+- 0 18355 16272"/>
              <a:gd name="T65" fmla="*/ T64 w 5185"/>
              <a:gd name="T66" fmla="+- 0 13940 11212"/>
              <a:gd name="T67" fmla="*/ 13940 h 6400"/>
              <a:gd name="T68" fmla="+- 0 18554 16272"/>
              <a:gd name="T69" fmla="*/ T68 w 5185"/>
              <a:gd name="T70" fmla="+- 0 13791 11212"/>
              <a:gd name="T71" fmla="*/ 13791 h 6400"/>
              <a:gd name="T72" fmla="+- 0 17810 16272"/>
              <a:gd name="T73" fmla="*/ T72 w 5185"/>
              <a:gd name="T74" fmla="+- 0 13519 11212"/>
              <a:gd name="T75" fmla="*/ 13519 h 6400"/>
              <a:gd name="T76" fmla="+- 0 17909 16272"/>
              <a:gd name="T77" fmla="*/ T76 w 5185"/>
              <a:gd name="T78" fmla="+- 0 13643 11212"/>
              <a:gd name="T79" fmla="*/ 13643 h 6400"/>
              <a:gd name="T80" fmla="+- 0 18132 16272"/>
              <a:gd name="T81" fmla="*/ T80 w 5185"/>
              <a:gd name="T82" fmla="+- 0 13940 11212"/>
              <a:gd name="T83" fmla="*/ 13940 h 6400"/>
              <a:gd name="T84" fmla="+- 0 18256 16272"/>
              <a:gd name="T85" fmla="*/ T84 w 5185"/>
              <a:gd name="T86" fmla="+- 0 14064 11212"/>
              <a:gd name="T87" fmla="*/ 14064 h 6400"/>
              <a:gd name="T88" fmla="+- 0 18306 16272"/>
              <a:gd name="T89" fmla="*/ T88 w 5185"/>
              <a:gd name="T90" fmla="+- 0 14188 11212"/>
              <a:gd name="T91" fmla="*/ 14188 h 6400"/>
              <a:gd name="T92" fmla="+- 0 18579 16272"/>
              <a:gd name="T93" fmla="*/ T92 w 5185"/>
              <a:gd name="T94" fmla="+- 0 14759 11212"/>
              <a:gd name="T95" fmla="*/ 14759 h 6400"/>
              <a:gd name="T96" fmla="+- 0 18852 16272"/>
              <a:gd name="T97" fmla="*/ T96 w 5185"/>
              <a:gd name="T98" fmla="+- 0 14635 11212"/>
              <a:gd name="T99" fmla="*/ 14635 h 6400"/>
              <a:gd name="T100" fmla="+- 0 19050 16272"/>
              <a:gd name="T101" fmla="*/ T100 w 5185"/>
              <a:gd name="T102" fmla="+- 0 14833 11212"/>
              <a:gd name="T103" fmla="*/ 14833 h 6400"/>
              <a:gd name="T104" fmla="+- 0 19000 16272"/>
              <a:gd name="T105" fmla="*/ T104 w 5185"/>
              <a:gd name="T106" fmla="+- 0 15280 11212"/>
              <a:gd name="T107" fmla="*/ 15280 h 6400"/>
              <a:gd name="T108" fmla="+- 0 19670 16272"/>
              <a:gd name="T109" fmla="*/ T108 w 5185"/>
              <a:gd name="T110" fmla="+- 0 15379 11212"/>
              <a:gd name="T111" fmla="*/ 15379 h 6400"/>
              <a:gd name="T112" fmla="+- 0 19472 16272"/>
              <a:gd name="T113" fmla="*/ T112 w 5185"/>
              <a:gd name="T114" fmla="+- 0 15701 11212"/>
              <a:gd name="T115" fmla="*/ 15701 h 6400"/>
              <a:gd name="T116" fmla="+- 0 19100 16272"/>
              <a:gd name="T117" fmla="*/ T116 w 5185"/>
              <a:gd name="T118" fmla="+- 0 15850 11212"/>
              <a:gd name="T119" fmla="*/ 15850 h 6400"/>
              <a:gd name="T120" fmla="+- 0 19621 16272"/>
              <a:gd name="T121" fmla="*/ T120 w 5185"/>
              <a:gd name="T122" fmla="+- 0 16718 11212"/>
              <a:gd name="T123" fmla="*/ 16718 h 6400"/>
              <a:gd name="T124" fmla="+- 0 19596 16272"/>
              <a:gd name="T125" fmla="*/ T124 w 5185"/>
              <a:gd name="T126" fmla="+- 0 16396 11212"/>
              <a:gd name="T127" fmla="*/ 16396 h 6400"/>
              <a:gd name="T128" fmla="+- 0 19819 16272"/>
              <a:gd name="T129" fmla="*/ T128 w 5185"/>
              <a:gd name="T130" fmla="+- 0 16148 11212"/>
              <a:gd name="T131" fmla="*/ 16148 h 6400"/>
              <a:gd name="T132" fmla="+- 0 19968 16272"/>
              <a:gd name="T133" fmla="*/ T132 w 5185"/>
              <a:gd name="T134" fmla="+- 0 16098 11212"/>
              <a:gd name="T135" fmla="*/ 16098 h 6400"/>
              <a:gd name="T136" fmla="+- 0 19943 16272"/>
              <a:gd name="T137" fmla="*/ T136 w 5185"/>
              <a:gd name="T138" fmla="+- 0 16867 11212"/>
              <a:gd name="T139" fmla="*/ 16867 h 6400"/>
              <a:gd name="T140" fmla="+- 0 19769 16272"/>
              <a:gd name="T141" fmla="*/ T140 w 5185"/>
              <a:gd name="T142" fmla="+- 0 17264 11212"/>
              <a:gd name="T143" fmla="*/ 17264 h 6400"/>
              <a:gd name="T144" fmla="+- 0 20365 16272"/>
              <a:gd name="T145" fmla="*/ T144 w 5185"/>
              <a:gd name="T146" fmla="+- 0 16842 11212"/>
              <a:gd name="T147" fmla="*/ 16842 h 6400"/>
              <a:gd name="T148" fmla="+- 0 20687 16272"/>
              <a:gd name="T149" fmla="*/ T148 w 5185"/>
              <a:gd name="T150" fmla="+- 0 16594 11212"/>
              <a:gd name="T151" fmla="*/ 16594 h 6400"/>
              <a:gd name="T152" fmla="+- 0 20960 16272"/>
              <a:gd name="T153" fmla="*/ T152 w 5185"/>
              <a:gd name="T154" fmla="+- 0 17041 11212"/>
              <a:gd name="T155" fmla="*/ 17041 h 6400"/>
              <a:gd name="T156" fmla="+- 0 21109 16272"/>
              <a:gd name="T157" fmla="*/ T156 w 5185"/>
              <a:gd name="T158" fmla="+- 0 17165 11212"/>
              <a:gd name="T159" fmla="*/ 17165 h 6400"/>
              <a:gd name="T160" fmla="+- 0 21456 16272"/>
              <a:gd name="T161" fmla="*/ T160 w 5185"/>
              <a:gd name="T162" fmla="+- 0 17587 11212"/>
              <a:gd name="T163" fmla="*/ 17587 h 640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Lst>
            <a:rect l="0" t="0" r="r" b="b"/>
            <a:pathLst>
              <a:path w="5185" h="6400" extrusionOk="0">
                <a:moveTo>
                  <a:pt x="49" y="198"/>
                </a:moveTo>
                <a:cubicBezTo>
                  <a:pt x="102" y="198"/>
                  <a:pt x="130" y="176"/>
                  <a:pt x="174" y="173"/>
                </a:cubicBezTo>
                <a:cubicBezTo>
                  <a:pt x="244" y="168"/>
                  <a:pt x="290" y="188"/>
                  <a:pt x="322" y="124"/>
                </a:cubicBezTo>
                <a:cubicBezTo>
                  <a:pt x="380" y="117"/>
                  <a:pt x="424" y="84"/>
                  <a:pt x="471" y="74"/>
                </a:cubicBezTo>
                <a:cubicBezTo>
                  <a:pt x="526" y="62"/>
                  <a:pt x="547" y="40"/>
                  <a:pt x="595" y="25"/>
                </a:cubicBezTo>
                <a:cubicBezTo>
                  <a:pt x="639" y="11"/>
                  <a:pt x="630" y="46"/>
                  <a:pt x="645" y="0"/>
                </a:cubicBezTo>
              </a:path>
              <a:path w="5185" h="6400" extrusionOk="0">
                <a:moveTo>
                  <a:pt x="0" y="223"/>
                </a:moveTo>
                <a:cubicBezTo>
                  <a:pt x="7" y="230"/>
                  <a:pt x="44" y="270"/>
                  <a:pt x="49" y="273"/>
                </a:cubicBezTo>
                <a:cubicBezTo>
                  <a:pt x="87" y="297"/>
                  <a:pt x="128" y="323"/>
                  <a:pt x="149" y="372"/>
                </a:cubicBezTo>
                <a:cubicBezTo>
                  <a:pt x="169" y="421"/>
                  <a:pt x="177" y="458"/>
                  <a:pt x="198" y="521"/>
                </a:cubicBezTo>
                <a:cubicBezTo>
                  <a:pt x="210" y="556"/>
                  <a:pt x="253" y="614"/>
                  <a:pt x="273" y="645"/>
                </a:cubicBezTo>
                <a:cubicBezTo>
                  <a:pt x="291" y="673"/>
                  <a:pt x="319" y="697"/>
                  <a:pt x="347" y="744"/>
                </a:cubicBezTo>
                <a:cubicBezTo>
                  <a:pt x="365" y="774"/>
                  <a:pt x="369" y="805"/>
                  <a:pt x="372" y="843"/>
                </a:cubicBezTo>
                <a:cubicBezTo>
                  <a:pt x="372" y="851"/>
                  <a:pt x="372" y="860"/>
                  <a:pt x="372" y="868"/>
                </a:cubicBezTo>
                <a:cubicBezTo>
                  <a:pt x="449" y="851"/>
                  <a:pt x="419" y="886"/>
                  <a:pt x="496" y="818"/>
                </a:cubicBezTo>
                <a:cubicBezTo>
                  <a:pt x="552" y="768"/>
                  <a:pt x="638" y="714"/>
                  <a:pt x="719" y="669"/>
                </a:cubicBezTo>
                <a:cubicBezTo>
                  <a:pt x="851" y="596"/>
                  <a:pt x="911" y="592"/>
                  <a:pt x="1042" y="545"/>
                </a:cubicBezTo>
                <a:cubicBezTo>
                  <a:pt x="1087" y="529"/>
                  <a:pt x="1109" y="524"/>
                  <a:pt x="1166" y="521"/>
                </a:cubicBezTo>
                <a:cubicBezTo>
                  <a:pt x="1213" y="519"/>
                  <a:pt x="1336" y="498"/>
                  <a:pt x="1364" y="545"/>
                </a:cubicBezTo>
                <a:cubicBezTo>
                  <a:pt x="1374" y="562"/>
                  <a:pt x="1411" y="614"/>
                  <a:pt x="1414" y="620"/>
                </a:cubicBezTo>
                <a:cubicBezTo>
                  <a:pt x="1446" y="678"/>
                  <a:pt x="1437" y="752"/>
                  <a:pt x="1439" y="818"/>
                </a:cubicBezTo>
                <a:cubicBezTo>
                  <a:pt x="1442" y="895"/>
                  <a:pt x="1437" y="954"/>
                  <a:pt x="1414" y="1017"/>
                </a:cubicBezTo>
                <a:cubicBezTo>
                  <a:pt x="1392" y="1077"/>
                  <a:pt x="1371" y="1090"/>
                  <a:pt x="1339" y="1141"/>
                </a:cubicBezTo>
                <a:cubicBezTo>
                  <a:pt x="1314" y="1180"/>
                  <a:pt x="1295" y="1178"/>
                  <a:pt x="1265" y="1215"/>
                </a:cubicBezTo>
                <a:cubicBezTo>
                  <a:pt x="1229" y="1261"/>
                  <a:pt x="1177" y="1319"/>
                  <a:pt x="1116" y="1339"/>
                </a:cubicBezTo>
                <a:cubicBezTo>
                  <a:pt x="1087" y="1349"/>
                  <a:pt x="1012" y="1362"/>
                  <a:pt x="992" y="1364"/>
                </a:cubicBezTo>
                <a:cubicBezTo>
                  <a:pt x="895" y="1375"/>
                  <a:pt x="725" y="1385"/>
                  <a:pt x="645" y="1339"/>
                </a:cubicBezTo>
                <a:cubicBezTo>
                  <a:pt x="605" y="1316"/>
                  <a:pt x="634" y="1338"/>
                  <a:pt x="620" y="1290"/>
                </a:cubicBezTo>
              </a:path>
              <a:path w="5185" h="6400" extrusionOk="0">
                <a:moveTo>
                  <a:pt x="1215" y="1934"/>
                </a:moveTo>
                <a:cubicBezTo>
                  <a:pt x="1215" y="2055"/>
                  <a:pt x="1203" y="2165"/>
                  <a:pt x="1190" y="2282"/>
                </a:cubicBezTo>
                <a:cubicBezTo>
                  <a:pt x="1165" y="2507"/>
                  <a:pt x="1190" y="2749"/>
                  <a:pt x="1190" y="2976"/>
                </a:cubicBezTo>
                <a:cubicBezTo>
                  <a:pt x="1310" y="2976"/>
                  <a:pt x="1421" y="2982"/>
                  <a:pt x="1538" y="2951"/>
                </a:cubicBezTo>
                <a:cubicBezTo>
                  <a:pt x="1651" y="2921"/>
                  <a:pt x="1787" y="2891"/>
                  <a:pt x="1885" y="2827"/>
                </a:cubicBezTo>
                <a:cubicBezTo>
                  <a:pt x="1938" y="2793"/>
                  <a:pt x="2040" y="2760"/>
                  <a:pt x="2083" y="2728"/>
                </a:cubicBezTo>
                <a:cubicBezTo>
                  <a:pt x="2126" y="2697"/>
                  <a:pt x="2156" y="2654"/>
                  <a:pt x="2207" y="2629"/>
                </a:cubicBezTo>
                <a:cubicBezTo>
                  <a:pt x="2245" y="2610"/>
                  <a:pt x="2261" y="2599"/>
                  <a:pt x="2282" y="2579"/>
                </a:cubicBezTo>
                <a:cubicBezTo>
                  <a:pt x="2309" y="2552"/>
                  <a:pt x="2299" y="2583"/>
                  <a:pt x="2307" y="2530"/>
                </a:cubicBezTo>
              </a:path>
              <a:path w="5185" h="6400" extrusionOk="0">
                <a:moveTo>
                  <a:pt x="1538" y="2307"/>
                </a:moveTo>
                <a:cubicBezTo>
                  <a:pt x="1546" y="2307"/>
                  <a:pt x="1555" y="2307"/>
                  <a:pt x="1563" y="2307"/>
                </a:cubicBezTo>
                <a:cubicBezTo>
                  <a:pt x="1573" y="2347"/>
                  <a:pt x="1609" y="2400"/>
                  <a:pt x="1637" y="2431"/>
                </a:cubicBezTo>
                <a:cubicBezTo>
                  <a:pt x="1679" y="2477"/>
                  <a:pt x="1711" y="2529"/>
                  <a:pt x="1761" y="2579"/>
                </a:cubicBezTo>
                <a:cubicBezTo>
                  <a:pt x="1825" y="2642"/>
                  <a:pt x="1825" y="2652"/>
                  <a:pt x="1860" y="2728"/>
                </a:cubicBezTo>
                <a:cubicBezTo>
                  <a:pt x="1880" y="2771"/>
                  <a:pt x="1923" y="2780"/>
                  <a:pt x="1935" y="2827"/>
                </a:cubicBezTo>
                <a:cubicBezTo>
                  <a:pt x="1974" y="2840"/>
                  <a:pt x="1945" y="2839"/>
                  <a:pt x="1984" y="2852"/>
                </a:cubicBezTo>
                <a:cubicBezTo>
                  <a:pt x="1996" y="2888"/>
                  <a:pt x="2028" y="2876"/>
                  <a:pt x="2034" y="2927"/>
                </a:cubicBezTo>
                <a:cubicBezTo>
                  <a:pt x="2034" y="2951"/>
                  <a:pt x="2034" y="2960"/>
                  <a:pt x="2034" y="2976"/>
                </a:cubicBezTo>
              </a:path>
              <a:path w="5185" h="6400" extrusionOk="0">
                <a:moveTo>
                  <a:pt x="2282" y="3844"/>
                </a:moveTo>
                <a:cubicBezTo>
                  <a:pt x="2282" y="3742"/>
                  <a:pt x="2273" y="3611"/>
                  <a:pt x="2307" y="3547"/>
                </a:cubicBezTo>
                <a:cubicBezTo>
                  <a:pt x="2335" y="3495"/>
                  <a:pt x="2348" y="3498"/>
                  <a:pt x="2406" y="3472"/>
                </a:cubicBezTo>
                <a:cubicBezTo>
                  <a:pt x="2459" y="3449"/>
                  <a:pt x="2523" y="3430"/>
                  <a:pt x="2580" y="3423"/>
                </a:cubicBezTo>
                <a:cubicBezTo>
                  <a:pt x="2627" y="3417"/>
                  <a:pt x="2721" y="3407"/>
                  <a:pt x="2753" y="3448"/>
                </a:cubicBezTo>
                <a:cubicBezTo>
                  <a:pt x="2792" y="3498"/>
                  <a:pt x="2778" y="3562"/>
                  <a:pt x="2778" y="3621"/>
                </a:cubicBezTo>
                <a:cubicBezTo>
                  <a:pt x="2778" y="3737"/>
                  <a:pt x="2799" y="3919"/>
                  <a:pt x="2753" y="3993"/>
                </a:cubicBezTo>
                <a:cubicBezTo>
                  <a:pt x="2727" y="4034"/>
                  <a:pt x="2735" y="4022"/>
                  <a:pt x="2728" y="4068"/>
                </a:cubicBezTo>
                <a:cubicBezTo>
                  <a:pt x="2866" y="4068"/>
                  <a:pt x="3211" y="4007"/>
                  <a:pt x="3324" y="4092"/>
                </a:cubicBezTo>
                <a:cubicBezTo>
                  <a:pt x="3350" y="4111"/>
                  <a:pt x="3387" y="4151"/>
                  <a:pt x="3398" y="4167"/>
                </a:cubicBezTo>
                <a:cubicBezTo>
                  <a:pt x="3413" y="4189"/>
                  <a:pt x="3440" y="4258"/>
                  <a:pt x="3423" y="4291"/>
                </a:cubicBezTo>
                <a:cubicBezTo>
                  <a:pt x="3376" y="4385"/>
                  <a:pt x="3278" y="4425"/>
                  <a:pt x="3200" y="4489"/>
                </a:cubicBezTo>
                <a:cubicBezTo>
                  <a:pt x="3128" y="4548"/>
                  <a:pt x="3069" y="4574"/>
                  <a:pt x="2976" y="4589"/>
                </a:cubicBezTo>
                <a:cubicBezTo>
                  <a:pt x="2910" y="4600"/>
                  <a:pt x="2891" y="4624"/>
                  <a:pt x="2828" y="4638"/>
                </a:cubicBezTo>
                <a:cubicBezTo>
                  <a:pt x="2783" y="4648"/>
                  <a:pt x="2726" y="4638"/>
                  <a:pt x="2679" y="4638"/>
                </a:cubicBezTo>
              </a:path>
              <a:path w="5185" h="6400" extrusionOk="0">
                <a:moveTo>
                  <a:pt x="3349" y="5506"/>
                </a:moveTo>
                <a:cubicBezTo>
                  <a:pt x="3296" y="5489"/>
                  <a:pt x="3305" y="5521"/>
                  <a:pt x="3299" y="5457"/>
                </a:cubicBezTo>
                <a:cubicBezTo>
                  <a:pt x="3290" y="5365"/>
                  <a:pt x="3289" y="5268"/>
                  <a:pt x="3324" y="5184"/>
                </a:cubicBezTo>
                <a:cubicBezTo>
                  <a:pt x="3345" y="5133"/>
                  <a:pt x="3366" y="5075"/>
                  <a:pt x="3398" y="5035"/>
                </a:cubicBezTo>
                <a:cubicBezTo>
                  <a:pt x="3441" y="4983"/>
                  <a:pt x="3494" y="4973"/>
                  <a:pt x="3547" y="4936"/>
                </a:cubicBezTo>
                <a:cubicBezTo>
                  <a:pt x="3586" y="4909"/>
                  <a:pt x="3622" y="4898"/>
                  <a:pt x="3671" y="4886"/>
                </a:cubicBezTo>
                <a:cubicBezTo>
                  <a:pt x="3679" y="4886"/>
                  <a:pt x="3688" y="4886"/>
                  <a:pt x="3696" y="4886"/>
                </a:cubicBezTo>
                <a:cubicBezTo>
                  <a:pt x="3709" y="4911"/>
                  <a:pt x="3719" y="4945"/>
                  <a:pt x="3721" y="5010"/>
                </a:cubicBezTo>
                <a:cubicBezTo>
                  <a:pt x="3726" y="5234"/>
                  <a:pt x="3734" y="5441"/>
                  <a:pt x="3671" y="5655"/>
                </a:cubicBezTo>
                <a:cubicBezTo>
                  <a:pt x="3645" y="5742"/>
                  <a:pt x="3611" y="5895"/>
                  <a:pt x="3572" y="5978"/>
                </a:cubicBezTo>
                <a:cubicBezTo>
                  <a:pt x="3560" y="6004"/>
                  <a:pt x="3506" y="6043"/>
                  <a:pt x="3497" y="6052"/>
                </a:cubicBezTo>
                <a:cubicBezTo>
                  <a:pt x="3598" y="6030"/>
                  <a:pt x="3682" y="5966"/>
                  <a:pt x="3770" y="5903"/>
                </a:cubicBezTo>
                <a:cubicBezTo>
                  <a:pt x="3873" y="5829"/>
                  <a:pt x="4005" y="5722"/>
                  <a:pt x="4093" y="5630"/>
                </a:cubicBezTo>
                <a:cubicBezTo>
                  <a:pt x="4167" y="5552"/>
                  <a:pt x="4227" y="5521"/>
                  <a:pt x="4316" y="5457"/>
                </a:cubicBezTo>
                <a:cubicBezTo>
                  <a:pt x="4356" y="5428"/>
                  <a:pt x="4370" y="5397"/>
                  <a:pt x="4415" y="5382"/>
                </a:cubicBezTo>
                <a:cubicBezTo>
                  <a:pt x="4423" y="5382"/>
                  <a:pt x="4432" y="5382"/>
                  <a:pt x="4440" y="5382"/>
                </a:cubicBezTo>
              </a:path>
              <a:path w="5185" h="6400" extrusionOk="0">
                <a:moveTo>
                  <a:pt x="4688" y="5829"/>
                </a:moveTo>
                <a:cubicBezTo>
                  <a:pt x="4663" y="5829"/>
                  <a:pt x="4655" y="5829"/>
                  <a:pt x="4638" y="5829"/>
                </a:cubicBezTo>
                <a:cubicBezTo>
                  <a:pt x="4724" y="5829"/>
                  <a:pt x="4782" y="5888"/>
                  <a:pt x="4837" y="5953"/>
                </a:cubicBezTo>
                <a:cubicBezTo>
                  <a:pt x="4914" y="6045"/>
                  <a:pt x="5086" y="6178"/>
                  <a:pt x="5134" y="6275"/>
                </a:cubicBezTo>
                <a:cubicBezTo>
                  <a:pt x="5146" y="6300"/>
                  <a:pt x="5182" y="6360"/>
                  <a:pt x="5184" y="6375"/>
                </a:cubicBezTo>
                <a:cubicBezTo>
                  <a:pt x="5184" y="6383"/>
                  <a:pt x="5184" y="6391"/>
                  <a:pt x="5184" y="6399"/>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3" name=" 9"/>
          <p:cNvSpPr>
            <a:spLocks noRot="1" noChangeAspect="1" noEditPoints="1" noChangeArrowheads="1" noChangeShapeType="1" noTextEdit="1"/>
          </p:cNvSpPr>
          <p:nvPr/>
        </p:nvSpPr>
        <p:spPr bwMode="auto">
          <a:xfrm>
            <a:off x="5473700" y="554038"/>
            <a:ext cx="1009650" cy="2608262"/>
          </a:xfrm>
          <a:custGeom>
            <a:avLst/>
            <a:gdLst>
              <a:gd name="T0" fmla="+- 0 15230 15205"/>
              <a:gd name="T1" fmla="*/ T0 w 2804"/>
              <a:gd name="T2" fmla="+- 0 1538 1538"/>
              <a:gd name="T3" fmla="*/ 1538 h 7244"/>
              <a:gd name="T4" fmla="+- 0 15205 15205"/>
              <a:gd name="T5" fmla="*/ T4 w 2804"/>
              <a:gd name="T6" fmla="+- 0 1538 1538"/>
              <a:gd name="T7" fmla="*/ 1538 h 7244"/>
              <a:gd name="T8" fmla="+- 0 18008 15205"/>
              <a:gd name="T9" fmla="*/ T8 w 2804"/>
              <a:gd name="T10" fmla="+- 0 8781 1538"/>
              <a:gd name="T11" fmla="*/ 8781 h 7244"/>
              <a:gd name="T12" fmla="+- 0 18008 15205"/>
              <a:gd name="T13" fmla="*/ T12 w 2804"/>
              <a:gd name="T14" fmla="+- 0 8781 1538"/>
              <a:gd name="T15" fmla="*/ 8781 h 7244"/>
            </a:gdLst>
            <a:ahLst/>
            <a:cxnLst>
              <a:cxn ang="0">
                <a:pos x="T1" y="T3"/>
              </a:cxn>
              <a:cxn ang="0">
                <a:pos x="T5" y="T7"/>
              </a:cxn>
              <a:cxn ang="0">
                <a:pos x="T9" y="T11"/>
              </a:cxn>
              <a:cxn ang="0">
                <a:pos x="T13" y="T15"/>
              </a:cxn>
            </a:cxnLst>
            <a:rect l="0" t="0" r="r" b="b"/>
            <a:pathLst>
              <a:path w="2804" h="7244" extrusionOk="0">
                <a:moveTo>
                  <a:pt x="25" y="0"/>
                </a:moveTo>
                <a:cubicBezTo>
                  <a:pt x="17" y="0"/>
                  <a:pt x="8" y="0"/>
                  <a:pt x="0" y="0"/>
                </a:cubicBezTo>
              </a:path>
              <a:path w="2804" h="7244" extrusionOk="0">
                <a:moveTo>
                  <a:pt x="2803" y="7243"/>
                </a:moveTo>
                <a:lnTo>
                  <a:pt x="2803" y="7243"/>
                </a:ln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90600" y="533400"/>
            <a:ext cx="7499350" cy="4800600"/>
          </a:xfrm>
        </p:spPr>
        <p:txBody>
          <a:bodyPr>
            <a:noAutofit/>
          </a:bodyPr>
          <a:lstStyle/>
          <a:p>
            <a:pPr marL="12700" indent="39688">
              <a:lnSpc>
                <a:spcPts val="1500"/>
              </a:lnSpc>
              <a:spcBef>
                <a:spcPts val="13"/>
              </a:spcBef>
              <a:buNone/>
              <a:tabLst>
                <a:tab pos="457200" algn="l"/>
                <a:tab pos="914400" algn="l"/>
                <a:tab pos="1371600" algn="l"/>
                <a:tab pos="1828800" algn="l"/>
                <a:tab pos="2286000" algn="l"/>
                <a:tab pos="2743200" algn="l"/>
                <a:tab pos="3200400" algn="l"/>
              </a:tabLst>
            </a:pPr>
            <a:r>
              <a:rPr lang="en-US" sz="1800" dirty="0">
                <a:solidFill>
                  <a:srgbClr val="000000"/>
                </a:solidFill>
                <a:latin typeface="Times New Roman" pitchFamily="18" charset="0"/>
                <a:ea typeface="Noto Sans SC Regular" charset="0"/>
                <a:cs typeface="Noto Sans SC Regular" charset="0"/>
              </a:rPr>
              <a:t>while (</a:t>
            </a:r>
            <a:r>
              <a:rPr lang="en-US" sz="1800" dirty="0" err="1">
                <a:solidFill>
                  <a:srgbClr val="000000"/>
                </a:solidFill>
                <a:latin typeface="Times New Roman" pitchFamily="18" charset="0"/>
                <a:ea typeface="Noto Sans SC Regular" charset="0"/>
                <a:cs typeface="Noto Sans SC Regular" charset="0"/>
              </a:rPr>
              <a:t>i</a:t>
            </a:r>
            <a:r>
              <a:rPr lang="en-US" sz="1800" dirty="0">
                <a:solidFill>
                  <a:srgbClr val="000000"/>
                </a:solidFill>
                <a:latin typeface="Times New Roman" pitchFamily="18" charset="0"/>
                <a:ea typeface="Noto Sans SC Regular" charset="0"/>
                <a:cs typeface="Noto Sans SC Regular" charset="0"/>
              </a:rPr>
              <a:t> &lt; j)</a:t>
            </a:r>
          </a:p>
          <a:p>
            <a:pPr marL="12700" indent="39688">
              <a:lnSpc>
                <a:spcPts val="1425"/>
              </a:lnSpc>
              <a:buNone/>
              <a:tabLst>
                <a:tab pos="457200" algn="l"/>
                <a:tab pos="914400" algn="l"/>
                <a:tab pos="1371600" algn="l"/>
                <a:tab pos="1828800" algn="l"/>
                <a:tab pos="2286000" algn="l"/>
                <a:tab pos="2743200" algn="l"/>
                <a:tab pos="3200400" algn="l"/>
              </a:tabLst>
            </a:pPr>
            <a:r>
              <a:rPr lang="en-US" sz="1800" dirty="0">
                <a:solidFill>
                  <a:srgbClr val="000000"/>
                </a:solidFill>
                <a:latin typeface="Times New Roman" pitchFamily="18" charset="0"/>
                <a:ea typeface="Noto Sans SC Regular" charset="0"/>
                <a:cs typeface="Noto Sans SC Regular" charset="0"/>
              </a:rPr>
              <a:t>{</a:t>
            </a:r>
          </a:p>
          <a:p>
            <a:pPr marL="12700" indent="39688">
              <a:spcBef>
                <a:spcPts val="25"/>
              </a:spcBef>
              <a:buNone/>
              <a:tabLst>
                <a:tab pos="457200" algn="l"/>
                <a:tab pos="914400" algn="l"/>
                <a:tab pos="1371600" algn="l"/>
                <a:tab pos="1828800" algn="l"/>
                <a:tab pos="2286000" algn="l"/>
                <a:tab pos="2743200" algn="l"/>
                <a:tab pos="3200400" algn="l"/>
              </a:tabLst>
            </a:pPr>
            <a:r>
              <a:rPr lang="en-US" sz="1800" dirty="0">
                <a:solidFill>
                  <a:srgbClr val="000000"/>
                </a:solidFill>
                <a:latin typeface="Times New Roman" pitchFamily="18" charset="0"/>
                <a:ea typeface="Noto Sans SC Regular" charset="0"/>
                <a:cs typeface="Noto Sans SC Regular" charset="0"/>
              </a:rPr>
              <a:t>temp = </a:t>
            </a:r>
            <a:r>
              <a:rPr lang="en-US" sz="1800" dirty="0" err="1">
                <a:solidFill>
                  <a:srgbClr val="000000"/>
                </a:solidFill>
                <a:latin typeface="Times New Roman" pitchFamily="18" charset="0"/>
                <a:ea typeface="Noto Sans SC Regular" charset="0"/>
                <a:cs typeface="Noto Sans SC Regular" charset="0"/>
              </a:rPr>
              <a:t>arr</a:t>
            </a:r>
            <a:r>
              <a:rPr lang="en-US" sz="1800" dirty="0">
                <a:solidFill>
                  <a:srgbClr val="000000"/>
                </a:solidFill>
                <a:latin typeface="Times New Roman" pitchFamily="18" charset="0"/>
                <a:ea typeface="Noto Sans SC Regular" charset="0"/>
                <a:cs typeface="Noto Sans SC Regular" charset="0"/>
              </a:rPr>
              <a:t>[</a:t>
            </a:r>
            <a:r>
              <a:rPr lang="en-US" sz="1800" dirty="0" err="1">
                <a:solidFill>
                  <a:srgbClr val="000000"/>
                </a:solidFill>
                <a:latin typeface="Times New Roman" pitchFamily="18" charset="0"/>
                <a:ea typeface="Noto Sans SC Regular" charset="0"/>
                <a:cs typeface="Noto Sans SC Regular" charset="0"/>
              </a:rPr>
              <a:t>i</a:t>
            </a:r>
            <a:r>
              <a:rPr lang="en-US" sz="1800" dirty="0">
                <a:solidFill>
                  <a:srgbClr val="000000"/>
                </a:solidFill>
                <a:latin typeface="Times New Roman" pitchFamily="18" charset="0"/>
                <a:ea typeface="Noto Sans SC Regular" charset="0"/>
                <a:cs typeface="Noto Sans SC Regular" charset="0"/>
              </a:rPr>
              <a:t>];</a:t>
            </a:r>
          </a:p>
          <a:p>
            <a:pPr marL="12700" indent="39688">
              <a:lnSpc>
                <a:spcPct val="103000"/>
              </a:lnSpc>
              <a:spcBef>
                <a:spcPts val="25"/>
              </a:spcBef>
              <a:buNone/>
              <a:tabLst>
                <a:tab pos="457200" algn="l"/>
                <a:tab pos="914400" algn="l"/>
                <a:tab pos="1371600" algn="l"/>
                <a:tab pos="1828800" algn="l"/>
                <a:tab pos="2286000" algn="l"/>
                <a:tab pos="2743200" algn="l"/>
                <a:tab pos="3200400" algn="l"/>
              </a:tabLst>
            </a:pPr>
            <a:r>
              <a:rPr lang="en-US" sz="1800" dirty="0" err="1">
                <a:solidFill>
                  <a:srgbClr val="000000"/>
                </a:solidFill>
                <a:latin typeface="Times New Roman" pitchFamily="18" charset="0"/>
                <a:ea typeface="Noto Sans SC Regular" charset="0"/>
                <a:cs typeface="Noto Sans SC Regular" charset="0"/>
              </a:rPr>
              <a:t>arr</a:t>
            </a:r>
            <a:r>
              <a:rPr lang="en-US" sz="1800" dirty="0">
                <a:solidFill>
                  <a:srgbClr val="000000"/>
                </a:solidFill>
                <a:latin typeface="Times New Roman" pitchFamily="18" charset="0"/>
                <a:ea typeface="Noto Sans SC Regular" charset="0"/>
                <a:cs typeface="Noto Sans SC Regular" charset="0"/>
              </a:rPr>
              <a:t>[</a:t>
            </a:r>
            <a:r>
              <a:rPr lang="en-US" sz="1800" dirty="0" err="1">
                <a:solidFill>
                  <a:srgbClr val="000000"/>
                </a:solidFill>
                <a:latin typeface="Times New Roman" pitchFamily="18" charset="0"/>
                <a:ea typeface="Noto Sans SC Regular" charset="0"/>
                <a:cs typeface="Noto Sans SC Regular" charset="0"/>
              </a:rPr>
              <a:t>i</a:t>
            </a:r>
            <a:r>
              <a:rPr lang="en-US" sz="1800" dirty="0">
                <a:solidFill>
                  <a:srgbClr val="000000"/>
                </a:solidFill>
                <a:latin typeface="Times New Roman" pitchFamily="18" charset="0"/>
                <a:ea typeface="Noto Sans SC Regular" charset="0"/>
                <a:cs typeface="Noto Sans SC Regular" charset="0"/>
              </a:rPr>
              <a:t>] = </a:t>
            </a:r>
            <a:r>
              <a:rPr lang="en-US" sz="1800" dirty="0" err="1">
                <a:solidFill>
                  <a:srgbClr val="000000"/>
                </a:solidFill>
                <a:latin typeface="Times New Roman" pitchFamily="18" charset="0"/>
                <a:ea typeface="Noto Sans SC Regular" charset="0"/>
                <a:cs typeface="Noto Sans SC Regular" charset="0"/>
              </a:rPr>
              <a:t>arr</a:t>
            </a:r>
            <a:r>
              <a:rPr lang="en-US" sz="1800" dirty="0">
                <a:solidFill>
                  <a:srgbClr val="000000"/>
                </a:solidFill>
                <a:latin typeface="Times New Roman" pitchFamily="18" charset="0"/>
                <a:ea typeface="Noto Sans SC Regular" charset="0"/>
                <a:cs typeface="Noto Sans SC Regular" charset="0"/>
              </a:rPr>
              <a:t>[j];  </a:t>
            </a:r>
          </a:p>
          <a:p>
            <a:pPr marL="12700" indent="39688">
              <a:lnSpc>
                <a:spcPct val="103000"/>
              </a:lnSpc>
              <a:spcBef>
                <a:spcPts val="25"/>
              </a:spcBef>
              <a:buNone/>
              <a:tabLst>
                <a:tab pos="457200" algn="l"/>
                <a:tab pos="914400" algn="l"/>
                <a:tab pos="1371600" algn="l"/>
                <a:tab pos="1828800" algn="l"/>
                <a:tab pos="2286000" algn="l"/>
                <a:tab pos="2743200" algn="l"/>
                <a:tab pos="3200400" algn="l"/>
              </a:tabLst>
            </a:pPr>
            <a:r>
              <a:rPr lang="en-US" sz="1800" dirty="0" err="1">
                <a:solidFill>
                  <a:srgbClr val="000000"/>
                </a:solidFill>
                <a:latin typeface="Times New Roman" pitchFamily="18" charset="0"/>
                <a:ea typeface="Noto Sans SC Regular" charset="0"/>
                <a:cs typeface="Noto Sans SC Regular" charset="0"/>
              </a:rPr>
              <a:t>arr</a:t>
            </a:r>
            <a:r>
              <a:rPr lang="en-US" sz="1800" dirty="0">
                <a:solidFill>
                  <a:srgbClr val="000000"/>
                </a:solidFill>
                <a:latin typeface="Times New Roman" pitchFamily="18" charset="0"/>
                <a:ea typeface="Noto Sans SC Regular" charset="0"/>
                <a:cs typeface="Noto Sans SC Regular" charset="0"/>
              </a:rPr>
              <a:t>[j] = temp;</a:t>
            </a:r>
          </a:p>
          <a:p>
            <a:pPr marL="12700" indent="39688">
              <a:lnSpc>
                <a:spcPct val="103000"/>
              </a:lnSpc>
              <a:spcBef>
                <a:spcPts val="13"/>
              </a:spcBef>
              <a:buNone/>
              <a:tabLst>
                <a:tab pos="457200" algn="l"/>
                <a:tab pos="914400" algn="l"/>
                <a:tab pos="1371600" algn="l"/>
                <a:tab pos="1828800" algn="l"/>
                <a:tab pos="2286000" algn="l"/>
                <a:tab pos="2743200" algn="l"/>
                <a:tab pos="3200400" algn="l"/>
              </a:tabLst>
            </a:pPr>
            <a:r>
              <a:rPr lang="en-US" sz="1800" dirty="0" err="1">
                <a:solidFill>
                  <a:srgbClr val="000000"/>
                </a:solidFill>
                <a:latin typeface="Times New Roman" pitchFamily="18" charset="0"/>
                <a:ea typeface="Noto Sans SC Regular" charset="0"/>
                <a:cs typeface="Noto Sans SC Regular" charset="0"/>
              </a:rPr>
              <a:t>i</a:t>
            </a:r>
            <a:r>
              <a:rPr lang="en-US" sz="1800" dirty="0">
                <a:solidFill>
                  <a:srgbClr val="000000"/>
                </a:solidFill>
                <a:latin typeface="Times New Roman" pitchFamily="18" charset="0"/>
                <a:ea typeface="Noto Sans SC Regular" charset="0"/>
                <a:cs typeface="Noto Sans SC Regular" charset="0"/>
              </a:rPr>
              <a:t>++; // increment </a:t>
            </a:r>
            <a:r>
              <a:rPr lang="en-US" sz="1800" dirty="0" err="1">
                <a:solidFill>
                  <a:srgbClr val="000000"/>
                </a:solidFill>
                <a:latin typeface="Times New Roman" pitchFamily="18" charset="0"/>
                <a:ea typeface="Noto Sans SC Regular" charset="0"/>
                <a:cs typeface="Noto Sans SC Regular" charset="0"/>
              </a:rPr>
              <a:t>i</a:t>
            </a:r>
            <a:r>
              <a:rPr lang="en-US" sz="1800" dirty="0">
                <a:solidFill>
                  <a:srgbClr val="000000"/>
                </a:solidFill>
                <a:latin typeface="Times New Roman" pitchFamily="18" charset="0"/>
                <a:ea typeface="Noto Sans SC Regular" charset="0"/>
                <a:cs typeface="Noto Sans SC Regular" charset="0"/>
              </a:rPr>
              <a:t> </a:t>
            </a:r>
          </a:p>
          <a:p>
            <a:pPr marL="12700" indent="39688">
              <a:lnSpc>
                <a:spcPct val="103000"/>
              </a:lnSpc>
              <a:spcBef>
                <a:spcPts val="13"/>
              </a:spcBef>
              <a:buNone/>
              <a:tabLst>
                <a:tab pos="457200" algn="l"/>
                <a:tab pos="914400" algn="l"/>
                <a:tab pos="1371600" algn="l"/>
                <a:tab pos="1828800" algn="l"/>
                <a:tab pos="2286000" algn="l"/>
                <a:tab pos="2743200" algn="l"/>
                <a:tab pos="3200400" algn="l"/>
              </a:tabLst>
            </a:pPr>
            <a:r>
              <a:rPr lang="en-US" sz="1800" dirty="0">
                <a:solidFill>
                  <a:srgbClr val="000000"/>
                </a:solidFill>
                <a:latin typeface="Times New Roman" pitchFamily="18" charset="0"/>
                <a:ea typeface="Noto Sans SC Regular" charset="0"/>
                <a:cs typeface="Noto Sans SC Regular" charset="0"/>
              </a:rPr>
              <a:t> j--; // decrement j</a:t>
            </a:r>
          </a:p>
          <a:p>
            <a:pPr marL="12700" indent="39688">
              <a:spcBef>
                <a:spcPts val="75"/>
              </a:spcBef>
              <a:buNone/>
              <a:tabLst>
                <a:tab pos="457200" algn="l"/>
                <a:tab pos="914400" algn="l"/>
                <a:tab pos="1371600" algn="l"/>
                <a:tab pos="1828800" algn="l"/>
                <a:tab pos="2286000" algn="l"/>
                <a:tab pos="2743200" algn="l"/>
                <a:tab pos="3200400" algn="l"/>
              </a:tabLst>
            </a:pPr>
            <a:r>
              <a:rPr lang="en-US" sz="1800" dirty="0">
                <a:solidFill>
                  <a:srgbClr val="000000"/>
                </a:solidFill>
                <a:latin typeface="Times New Roman" pitchFamily="18" charset="0"/>
                <a:ea typeface="Noto Sans SC Regular" charset="0"/>
                <a:cs typeface="Noto Sans SC Regular" charset="0"/>
              </a:rPr>
              <a:t>}</a:t>
            </a:r>
          </a:p>
          <a:p>
            <a:pPr marL="12700" indent="39688">
              <a:lnSpc>
                <a:spcPct val="150000"/>
              </a:lnSpc>
              <a:spcBef>
                <a:spcPts val="13"/>
              </a:spcBef>
              <a:buNone/>
              <a:tabLst>
                <a:tab pos="457200" algn="l"/>
                <a:tab pos="914400" algn="l"/>
                <a:tab pos="1371600" algn="l"/>
                <a:tab pos="1828800" algn="l"/>
                <a:tab pos="2286000" algn="l"/>
                <a:tab pos="2743200" algn="l"/>
                <a:tab pos="3200400" algn="l"/>
              </a:tabLst>
            </a:pPr>
            <a:r>
              <a:rPr lang="en-US" sz="1800" dirty="0" err="1">
                <a:solidFill>
                  <a:srgbClr val="000000"/>
                </a:solidFill>
                <a:latin typeface="Times New Roman" pitchFamily="18" charset="0"/>
                <a:ea typeface="Noto Sans SC Regular" charset="0"/>
                <a:cs typeface="Noto Sans SC Regular" charset="0"/>
              </a:rPr>
              <a:t>printf</a:t>
            </a:r>
            <a:r>
              <a:rPr lang="en-US" sz="1800" dirty="0">
                <a:solidFill>
                  <a:srgbClr val="000000"/>
                </a:solidFill>
                <a:latin typeface="Times New Roman" pitchFamily="18" charset="0"/>
                <a:ea typeface="Noto Sans SC Regular" charset="0"/>
                <a:cs typeface="Noto Sans SC Regular" charset="0"/>
              </a:rPr>
              <a:t>("\</a:t>
            </a:r>
            <a:r>
              <a:rPr lang="en-US" sz="1800" dirty="0" err="1">
                <a:solidFill>
                  <a:srgbClr val="000000"/>
                </a:solidFill>
                <a:latin typeface="Times New Roman" pitchFamily="18" charset="0"/>
                <a:ea typeface="Noto Sans SC Regular" charset="0"/>
                <a:cs typeface="Noto Sans SC Regular" charset="0"/>
              </a:rPr>
              <a:t>nResult</a:t>
            </a:r>
            <a:r>
              <a:rPr lang="en-US" sz="1800" dirty="0">
                <a:solidFill>
                  <a:srgbClr val="000000"/>
                </a:solidFill>
                <a:latin typeface="Times New Roman" pitchFamily="18" charset="0"/>
                <a:ea typeface="Noto Sans SC Regular" charset="0"/>
                <a:cs typeface="Noto Sans SC Regular" charset="0"/>
              </a:rPr>
              <a:t> after reversal : ");</a:t>
            </a:r>
          </a:p>
          <a:p>
            <a:pPr marL="12700" indent="39688">
              <a:lnSpc>
                <a:spcPct val="150000"/>
              </a:lnSpc>
              <a:spcBef>
                <a:spcPts val="13"/>
              </a:spcBef>
              <a:buNone/>
              <a:tabLst>
                <a:tab pos="457200" algn="l"/>
                <a:tab pos="914400" algn="l"/>
                <a:tab pos="1371600" algn="l"/>
                <a:tab pos="1828800" algn="l"/>
                <a:tab pos="2286000" algn="l"/>
                <a:tab pos="2743200" algn="l"/>
                <a:tab pos="3200400" algn="l"/>
              </a:tabLst>
            </a:pPr>
            <a:r>
              <a:rPr lang="en-US" sz="1800" dirty="0">
                <a:solidFill>
                  <a:srgbClr val="000000"/>
                </a:solidFill>
                <a:latin typeface="Times New Roman" pitchFamily="18" charset="0"/>
                <a:ea typeface="Noto Sans SC Regular" charset="0"/>
                <a:cs typeface="Noto Sans SC Regular" charset="0"/>
              </a:rPr>
              <a:t>for (</a:t>
            </a:r>
            <a:r>
              <a:rPr lang="en-US" sz="1800" dirty="0" err="1">
                <a:solidFill>
                  <a:srgbClr val="000000"/>
                </a:solidFill>
                <a:latin typeface="Times New Roman" pitchFamily="18" charset="0"/>
                <a:ea typeface="Noto Sans SC Regular" charset="0"/>
                <a:cs typeface="Noto Sans SC Regular" charset="0"/>
              </a:rPr>
              <a:t>i</a:t>
            </a:r>
            <a:r>
              <a:rPr lang="en-US" sz="1800" dirty="0">
                <a:solidFill>
                  <a:srgbClr val="000000"/>
                </a:solidFill>
                <a:latin typeface="Times New Roman" pitchFamily="18" charset="0"/>
                <a:ea typeface="Noto Sans SC Regular" charset="0"/>
                <a:cs typeface="Noto Sans SC Regular" charset="0"/>
              </a:rPr>
              <a:t> = 0; </a:t>
            </a:r>
            <a:r>
              <a:rPr lang="en-US" sz="1800" dirty="0" err="1">
                <a:solidFill>
                  <a:srgbClr val="000000"/>
                </a:solidFill>
                <a:latin typeface="Times New Roman" pitchFamily="18" charset="0"/>
                <a:ea typeface="Noto Sans SC Regular" charset="0"/>
                <a:cs typeface="Noto Sans SC Regular" charset="0"/>
              </a:rPr>
              <a:t>i</a:t>
            </a:r>
            <a:r>
              <a:rPr lang="en-US" sz="1800" dirty="0">
                <a:solidFill>
                  <a:srgbClr val="000000"/>
                </a:solidFill>
                <a:latin typeface="Times New Roman" pitchFamily="18" charset="0"/>
                <a:ea typeface="Noto Sans SC Regular" charset="0"/>
                <a:cs typeface="Noto Sans SC Regular" charset="0"/>
              </a:rPr>
              <a:t> &lt; num; </a:t>
            </a:r>
            <a:r>
              <a:rPr lang="en-US" sz="1800" dirty="0" err="1">
                <a:solidFill>
                  <a:srgbClr val="000000"/>
                </a:solidFill>
                <a:latin typeface="Times New Roman" pitchFamily="18" charset="0"/>
                <a:ea typeface="Noto Sans SC Regular" charset="0"/>
                <a:cs typeface="Noto Sans SC Regular" charset="0"/>
              </a:rPr>
              <a:t>i</a:t>
            </a:r>
            <a:r>
              <a:rPr lang="en-US" sz="1800" dirty="0">
                <a:solidFill>
                  <a:srgbClr val="000000"/>
                </a:solidFill>
                <a:latin typeface="Times New Roman" pitchFamily="18" charset="0"/>
                <a:ea typeface="Noto Sans SC Regular" charset="0"/>
                <a:cs typeface="Noto Sans SC Regular" charset="0"/>
              </a:rPr>
              <a:t>++)</a:t>
            </a:r>
          </a:p>
          <a:p>
            <a:pPr marL="12700" indent="39688">
              <a:lnSpc>
                <a:spcPct val="150000"/>
              </a:lnSpc>
              <a:spcBef>
                <a:spcPts val="50"/>
              </a:spcBef>
              <a:buNone/>
              <a:tabLst>
                <a:tab pos="457200" algn="l"/>
                <a:tab pos="914400" algn="l"/>
                <a:tab pos="1371600" algn="l"/>
                <a:tab pos="1828800" algn="l"/>
                <a:tab pos="2286000" algn="l"/>
                <a:tab pos="2743200" algn="l"/>
                <a:tab pos="3200400" algn="l"/>
              </a:tabLst>
            </a:pPr>
            <a:r>
              <a:rPr lang="en-US" sz="1800" dirty="0">
                <a:solidFill>
                  <a:srgbClr val="000000"/>
                </a:solidFill>
                <a:latin typeface="Times New Roman" pitchFamily="18" charset="0"/>
                <a:ea typeface="Noto Sans SC Regular" charset="0"/>
                <a:cs typeface="Noto Sans SC Regular" charset="0"/>
              </a:rPr>
              <a:t>{</a:t>
            </a:r>
          </a:p>
          <a:p>
            <a:pPr marL="52388" indent="39688">
              <a:lnSpc>
                <a:spcPct val="150000"/>
              </a:lnSpc>
              <a:spcBef>
                <a:spcPts val="50"/>
              </a:spcBef>
              <a:buNone/>
              <a:tabLst>
                <a:tab pos="457200" algn="l"/>
                <a:tab pos="914400" algn="l"/>
                <a:tab pos="1371600" algn="l"/>
                <a:tab pos="1828800" algn="l"/>
                <a:tab pos="2286000" algn="l"/>
                <a:tab pos="2743200" algn="l"/>
                <a:tab pos="3200400" algn="l"/>
              </a:tabLst>
            </a:pPr>
            <a:r>
              <a:rPr lang="en-US" sz="1800" dirty="0" err="1">
                <a:solidFill>
                  <a:srgbClr val="000000"/>
                </a:solidFill>
                <a:latin typeface="Times New Roman" pitchFamily="18" charset="0"/>
                <a:ea typeface="Noto Sans SC Regular" charset="0"/>
                <a:cs typeface="Noto Sans SC Regular" charset="0"/>
              </a:rPr>
              <a:t>printf</a:t>
            </a:r>
            <a:r>
              <a:rPr lang="en-US" sz="1800" dirty="0">
                <a:solidFill>
                  <a:srgbClr val="000000"/>
                </a:solidFill>
                <a:latin typeface="Times New Roman" pitchFamily="18" charset="0"/>
                <a:ea typeface="Noto Sans SC Regular" charset="0"/>
                <a:cs typeface="Noto Sans SC Regular" charset="0"/>
              </a:rPr>
              <a:t>("%d \t", </a:t>
            </a:r>
            <a:r>
              <a:rPr lang="en-US" sz="1800" dirty="0" err="1">
                <a:solidFill>
                  <a:srgbClr val="000000"/>
                </a:solidFill>
                <a:latin typeface="Times New Roman" pitchFamily="18" charset="0"/>
                <a:ea typeface="Noto Sans SC Regular" charset="0"/>
                <a:cs typeface="Noto Sans SC Regular" charset="0"/>
              </a:rPr>
              <a:t>arr</a:t>
            </a:r>
            <a:r>
              <a:rPr lang="en-US" sz="1800" dirty="0">
                <a:solidFill>
                  <a:srgbClr val="000000"/>
                </a:solidFill>
                <a:latin typeface="Times New Roman" pitchFamily="18" charset="0"/>
                <a:ea typeface="Noto Sans SC Regular" charset="0"/>
                <a:cs typeface="Noto Sans SC Regular" charset="0"/>
              </a:rPr>
              <a:t>[</a:t>
            </a:r>
            <a:r>
              <a:rPr lang="en-US" sz="1800" dirty="0" err="1">
                <a:solidFill>
                  <a:srgbClr val="000000"/>
                </a:solidFill>
                <a:latin typeface="Times New Roman" pitchFamily="18" charset="0"/>
                <a:ea typeface="Noto Sans SC Regular" charset="0"/>
                <a:cs typeface="Noto Sans SC Regular" charset="0"/>
              </a:rPr>
              <a:t>i</a:t>
            </a:r>
            <a:r>
              <a:rPr lang="en-US" sz="1800" dirty="0">
                <a:solidFill>
                  <a:srgbClr val="000000"/>
                </a:solidFill>
                <a:latin typeface="Times New Roman" pitchFamily="18" charset="0"/>
                <a:ea typeface="Noto Sans SC Regular" charset="0"/>
                <a:cs typeface="Noto Sans SC Regular" charset="0"/>
              </a:rPr>
              <a:t>]);</a:t>
            </a:r>
          </a:p>
          <a:p>
            <a:pPr marL="52388" indent="39688">
              <a:lnSpc>
                <a:spcPct val="150000"/>
              </a:lnSpc>
              <a:spcBef>
                <a:spcPts val="50"/>
              </a:spcBef>
              <a:buNone/>
              <a:tabLst>
                <a:tab pos="457200" algn="l"/>
                <a:tab pos="914400" algn="l"/>
                <a:tab pos="1371600" algn="l"/>
                <a:tab pos="1828800" algn="l"/>
                <a:tab pos="2286000" algn="l"/>
                <a:tab pos="2743200" algn="l"/>
                <a:tab pos="3200400" algn="l"/>
              </a:tabLst>
            </a:pPr>
            <a:r>
              <a:rPr lang="en-US" sz="1800" dirty="0">
                <a:solidFill>
                  <a:srgbClr val="000000"/>
                </a:solidFill>
                <a:latin typeface="Times New Roman" pitchFamily="18" charset="0"/>
                <a:ea typeface="Noto Sans SC Regular" charset="0"/>
                <a:cs typeface="Noto Sans SC Regular" charset="0"/>
              </a:rPr>
              <a:t>}</a:t>
            </a:r>
          </a:p>
          <a:p>
            <a:pPr marL="12700" indent="39688">
              <a:lnSpc>
                <a:spcPct val="150000"/>
              </a:lnSpc>
              <a:spcBef>
                <a:spcPts val="50"/>
              </a:spcBef>
              <a:buNone/>
              <a:tabLst>
                <a:tab pos="457200" algn="l"/>
                <a:tab pos="914400" algn="l"/>
                <a:tab pos="1371600" algn="l"/>
                <a:tab pos="1828800" algn="l"/>
                <a:tab pos="2286000" algn="l"/>
                <a:tab pos="2743200" algn="l"/>
                <a:tab pos="3200400" algn="l"/>
              </a:tabLst>
            </a:pPr>
            <a:r>
              <a:rPr lang="en-US" sz="1800" dirty="0" err="1">
                <a:solidFill>
                  <a:srgbClr val="000000"/>
                </a:solidFill>
                <a:latin typeface="Times New Roman" pitchFamily="18" charset="0"/>
                <a:ea typeface="Noto Sans SC Regular" charset="0"/>
                <a:cs typeface="Noto Sans SC Regular" charset="0"/>
              </a:rPr>
              <a:t>getch</a:t>
            </a:r>
            <a:r>
              <a:rPr lang="en-US" sz="1800" dirty="0">
                <a:solidFill>
                  <a:srgbClr val="000000"/>
                </a:solidFill>
                <a:latin typeface="Times New Roman" pitchFamily="18" charset="0"/>
                <a:ea typeface="Noto Sans SC Regular" charset="0"/>
                <a:cs typeface="Noto Sans SC Regular" charset="0"/>
              </a:rPr>
              <a:t>();</a:t>
            </a:r>
          </a:p>
          <a:p>
            <a:pPr marL="12700" indent="39688">
              <a:lnSpc>
                <a:spcPct val="150000"/>
              </a:lnSpc>
              <a:spcBef>
                <a:spcPts val="25"/>
              </a:spcBef>
              <a:buNone/>
              <a:tabLst>
                <a:tab pos="457200" algn="l"/>
                <a:tab pos="914400" algn="l"/>
                <a:tab pos="1371600" algn="l"/>
                <a:tab pos="1828800" algn="l"/>
                <a:tab pos="2286000" algn="l"/>
                <a:tab pos="2743200" algn="l"/>
                <a:tab pos="3200400" algn="l"/>
              </a:tabLst>
            </a:pPr>
            <a:r>
              <a:rPr lang="en-US" sz="1800" dirty="0">
                <a:solidFill>
                  <a:srgbClr val="000000"/>
                </a:solidFill>
                <a:latin typeface="Times New Roman" pitchFamily="18" charset="0"/>
                <a:ea typeface="Noto Sans SC Regular" charset="0"/>
                <a:cs typeface="Noto Sans SC Regular" charset="0"/>
              </a:rPr>
              <a:t>}</a:t>
            </a:r>
          </a:p>
          <a:p>
            <a:pPr marL="12700" indent="39688">
              <a:lnSpc>
                <a:spcPct val="150000"/>
              </a:lnSpc>
              <a:spcBef>
                <a:spcPts val="100"/>
              </a:spcBef>
              <a:buNone/>
              <a:tabLst>
                <a:tab pos="457200" algn="l"/>
                <a:tab pos="914400" algn="l"/>
                <a:tab pos="1371600" algn="l"/>
                <a:tab pos="1828800" algn="l"/>
                <a:tab pos="2286000" algn="l"/>
                <a:tab pos="2743200" algn="l"/>
                <a:tab pos="3200400" algn="l"/>
              </a:tabLst>
            </a:pPr>
            <a:r>
              <a:rPr lang="en-US" sz="1800" b="1" dirty="0">
                <a:solidFill>
                  <a:srgbClr val="000000"/>
                </a:solidFill>
                <a:latin typeface="Times New Roman" pitchFamily="18" charset="0"/>
                <a:ea typeface="Noto Sans SC Regular" charset="0"/>
                <a:cs typeface="Noto Sans SC Regular" charset="0"/>
              </a:rPr>
              <a:t>Output:</a:t>
            </a:r>
          </a:p>
          <a:p>
            <a:pPr marL="12700" indent="39688">
              <a:lnSpc>
                <a:spcPct val="150000"/>
              </a:lnSpc>
              <a:spcBef>
                <a:spcPts val="25"/>
              </a:spcBef>
              <a:buNone/>
              <a:tabLst>
                <a:tab pos="457200" algn="l"/>
                <a:tab pos="914400" algn="l"/>
                <a:tab pos="1371600" algn="l"/>
                <a:tab pos="1828800" algn="l"/>
                <a:tab pos="2286000" algn="l"/>
                <a:tab pos="2743200" algn="l"/>
                <a:tab pos="3200400" algn="l"/>
              </a:tabLst>
            </a:pPr>
            <a:r>
              <a:rPr lang="en-US" sz="1800" dirty="0">
                <a:solidFill>
                  <a:srgbClr val="000000"/>
                </a:solidFill>
                <a:latin typeface="Times New Roman" pitchFamily="18" charset="0"/>
                <a:ea typeface="Noto Sans SC Regular" charset="0"/>
                <a:cs typeface="Noto Sans SC Regular" charset="0"/>
              </a:rPr>
              <a:t>Enter no of elements: 5 11 22 33 44 55</a:t>
            </a:r>
          </a:p>
          <a:p>
            <a:pPr marL="12700" indent="39688">
              <a:lnSpc>
                <a:spcPct val="150000"/>
              </a:lnSpc>
              <a:spcBef>
                <a:spcPts val="50"/>
              </a:spcBef>
              <a:buNone/>
              <a:tabLst>
                <a:tab pos="457200" algn="l"/>
                <a:tab pos="914400" algn="l"/>
                <a:tab pos="1371600" algn="l"/>
                <a:tab pos="1828800" algn="l"/>
                <a:tab pos="2286000" algn="l"/>
                <a:tab pos="2743200" algn="l"/>
                <a:tab pos="3200400" algn="l"/>
              </a:tabLst>
            </a:pPr>
            <a:r>
              <a:rPr lang="en-US" sz="1800" dirty="0">
                <a:solidFill>
                  <a:srgbClr val="000000"/>
                </a:solidFill>
                <a:latin typeface="Times New Roman" pitchFamily="18" charset="0"/>
                <a:ea typeface="Noto Sans SC Regular" charset="0"/>
                <a:cs typeface="Noto Sans SC Regular" charset="0"/>
              </a:rPr>
              <a:t>Result after reversal : 55 44 33 22 11</a:t>
            </a:r>
          </a:p>
          <a:p>
            <a:pPr>
              <a:lnSpc>
                <a:spcPct val="150000"/>
              </a:lnSpc>
              <a:buNone/>
            </a:pPr>
            <a:endParaRPr lang="en-US" sz="1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05800" cy="563562"/>
          </a:xfrm>
        </p:spPr>
        <p:txBody>
          <a:bodyPr>
            <a:normAutofit fontScale="90000"/>
          </a:bodyPr>
          <a:lstStyle/>
          <a:p>
            <a:r>
              <a:rPr lang="en-US" sz="3200" b="1" dirty="0">
                <a:solidFill>
                  <a:srgbClr val="002060"/>
                </a:solidFill>
              </a:rPr>
              <a:t>C Program to insert an element in an array</a:t>
            </a:r>
          </a:p>
        </p:txBody>
      </p:sp>
      <p:sp>
        <p:nvSpPr>
          <p:cNvPr id="3" name="Content Placeholder 2"/>
          <p:cNvSpPr>
            <a:spLocks noGrp="1"/>
          </p:cNvSpPr>
          <p:nvPr>
            <p:ph idx="1"/>
          </p:nvPr>
        </p:nvSpPr>
        <p:spPr>
          <a:xfrm>
            <a:off x="1295400" y="1371600"/>
            <a:ext cx="8229600" cy="4906963"/>
          </a:xfrm>
        </p:spPr>
        <p:txBody>
          <a:bodyPr>
            <a:noAutofit/>
          </a:bodyPr>
          <a:lstStyle/>
          <a:p>
            <a:pPr>
              <a:buNone/>
            </a:pPr>
            <a:r>
              <a:rPr lang="en-US" sz="2400" dirty="0"/>
              <a:t>#include&lt;</a:t>
            </a:r>
            <a:r>
              <a:rPr lang="en-US" sz="2400" dirty="0" err="1"/>
              <a:t>stdio.h</a:t>
            </a:r>
            <a:r>
              <a:rPr lang="en-US" sz="2400" dirty="0"/>
              <a:t>&gt;</a:t>
            </a:r>
          </a:p>
          <a:p>
            <a:pPr>
              <a:buNone/>
            </a:pPr>
            <a:r>
              <a:rPr lang="en-US" sz="2400" dirty="0" err="1"/>
              <a:t>int</a:t>
            </a:r>
            <a:r>
              <a:rPr lang="en-US" sz="2400" dirty="0"/>
              <a:t> main() {</a:t>
            </a:r>
          </a:p>
          <a:p>
            <a:pPr>
              <a:buNone/>
            </a:pPr>
            <a:r>
              <a:rPr lang="en-US" sz="2400" dirty="0" err="1"/>
              <a:t>int</a:t>
            </a:r>
            <a:r>
              <a:rPr lang="en-US" sz="2400" dirty="0"/>
              <a:t> </a:t>
            </a:r>
            <a:r>
              <a:rPr lang="en-US" sz="2400" dirty="0" err="1"/>
              <a:t>arr</a:t>
            </a:r>
            <a:r>
              <a:rPr lang="en-US" sz="2400" dirty="0"/>
              <a:t>[30], element, num, </a:t>
            </a:r>
            <a:r>
              <a:rPr lang="en-US" sz="2400" dirty="0" err="1"/>
              <a:t>i</a:t>
            </a:r>
            <a:r>
              <a:rPr lang="en-US" sz="2400" dirty="0"/>
              <a:t>, location;</a:t>
            </a:r>
          </a:p>
          <a:p>
            <a:pPr>
              <a:buNone/>
            </a:pPr>
            <a:r>
              <a:rPr lang="en-US" sz="2400" dirty="0" err="1"/>
              <a:t>printf</a:t>
            </a:r>
            <a:r>
              <a:rPr lang="en-US" sz="2400" dirty="0"/>
              <a:t>("\n Enter no of elements:");</a:t>
            </a:r>
          </a:p>
          <a:p>
            <a:pPr>
              <a:buNone/>
            </a:pPr>
            <a:r>
              <a:rPr lang="en-US" sz="2400" dirty="0" err="1"/>
              <a:t>scanf</a:t>
            </a:r>
            <a:r>
              <a:rPr lang="en-US" sz="2400" dirty="0"/>
              <a:t>("%d", &amp;num);</a:t>
            </a:r>
          </a:p>
          <a:p>
            <a:pPr>
              <a:buNone/>
            </a:pPr>
            <a:r>
              <a:rPr lang="en-US" sz="2400" dirty="0"/>
              <a:t>for (</a:t>
            </a:r>
            <a:r>
              <a:rPr lang="en-US" sz="2400" dirty="0" err="1"/>
              <a:t>i</a:t>
            </a:r>
            <a:r>
              <a:rPr lang="en-US" sz="2400" dirty="0"/>
              <a:t> = 0; </a:t>
            </a:r>
            <a:r>
              <a:rPr lang="en-US" sz="2400" dirty="0" err="1"/>
              <a:t>i</a:t>
            </a:r>
            <a:r>
              <a:rPr lang="en-US" sz="2400" dirty="0"/>
              <a:t> &lt; num; </a:t>
            </a:r>
            <a:r>
              <a:rPr lang="en-US" sz="2400" dirty="0" err="1"/>
              <a:t>i</a:t>
            </a:r>
            <a:r>
              <a:rPr lang="en-US" sz="2400" dirty="0"/>
              <a:t>++) {</a:t>
            </a:r>
          </a:p>
          <a:p>
            <a:pPr>
              <a:buNone/>
            </a:pPr>
            <a:r>
              <a:rPr lang="en-US" sz="2400" dirty="0" err="1"/>
              <a:t>scanf</a:t>
            </a:r>
            <a:r>
              <a:rPr lang="en-US" sz="2400" dirty="0"/>
              <a:t>("%d", &amp;</a:t>
            </a:r>
            <a:r>
              <a:rPr lang="en-US" sz="2400" dirty="0" err="1"/>
              <a:t>arr</a:t>
            </a:r>
            <a:r>
              <a:rPr lang="en-US" sz="2400" dirty="0"/>
              <a:t>[</a:t>
            </a:r>
            <a:r>
              <a:rPr lang="en-US" sz="2400" dirty="0" err="1"/>
              <a:t>i</a:t>
            </a:r>
            <a:r>
              <a:rPr lang="en-US" sz="2400" dirty="0"/>
              <a:t>]); }</a:t>
            </a:r>
          </a:p>
          <a:p>
            <a:pPr>
              <a:buNone/>
            </a:pPr>
            <a:r>
              <a:rPr lang="en-US" sz="2400" dirty="0" err="1"/>
              <a:t>printf</a:t>
            </a:r>
            <a:r>
              <a:rPr lang="en-US" sz="2400" dirty="0"/>
              <a:t>("\n Enter the element to be inserted:");</a:t>
            </a:r>
          </a:p>
          <a:p>
            <a:pPr>
              <a:buNone/>
            </a:pPr>
            <a:r>
              <a:rPr lang="en-US" sz="2400" dirty="0" err="1"/>
              <a:t>scanf</a:t>
            </a:r>
            <a:r>
              <a:rPr lang="en-US" sz="2400" dirty="0"/>
              <a:t>("%d", &amp;element);</a:t>
            </a:r>
          </a:p>
          <a:p>
            <a:pPr>
              <a:buNone/>
            </a:pPr>
            <a:r>
              <a:rPr lang="en-US" sz="2400" dirty="0" err="1"/>
              <a:t>printf</a:t>
            </a:r>
            <a:r>
              <a:rPr lang="en-US" sz="2400" dirty="0"/>
              <a:t>("\n Enter the location");</a:t>
            </a:r>
          </a:p>
          <a:p>
            <a:pPr>
              <a:buNone/>
            </a:pPr>
            <a:r>
              <a:rPr lang="en-US" sz="2400" dirty="0" err="1"/>
              <a:t>scanf</a:t>
            </a:r>
            <a:r>
              <a:rPr lang="en-US" sz="2400" dirty="0"/>
              <a:t>("%d", &amp;location);</a:t>
            </a:r>
          </a:p>
        </p:txBody>
      </p:sp>
      <p:sp>
        <p:nvSpPr>
          <p:cNvPr id="4" name="Slide Number Placeholder 3"/>
          <p:cNvSpPr>
            <a:spLocks noGrp="1"/>
          </p:cNvSpPr>
          <p:nvPr>
            <p:ph type="sldNum" sz="quarter" idx="12"/>
          </p:nvPr>
        </p:nvSpPr>
        <p:spPr/>
        <p:txBody>
          <a:bodyPr/>
          <a:lstStyle/>
          <a:p>
            <a:fld id="{92ACD567-7A74-4C3E-910F-4F0418638323}"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r>
              <a:rPr lang="en-US" sz="2400" dirty="0"/>
              <a:t>//Create space at the specified location</a:t>
            </a:r>
          </a:p>
          <a:p>
            <a:pPr>
              <a:buNone/>
            </a:pPr>
            <a:r>
              <a:rPr lang="en-US" sz="2400" dirty="0"/>
              <a:t>for (</a:t>
            </a:r>
            <a:r>
              <a:rPr lang="en-US" sz="2400" dirty="0" err="1"/>
              <a:t>i</a:t>
            </a:r>
            <a:r>
              <a:rPr lang="en-US" sz="2400" dirty="0"/>
              <a:t> = num; </a:t>
            </a:r>
            <a:r>
              <a:rPr lang="en-US" sz="2400" dirty="0" err="1"/>
              <a:t>i</a:t>
            </a:r>
            <a:r>
              <a:rPr lang="en-US" sz="2400" dirty="0"/>
              <a:t> &gt;= location; </a:t>
            </a:r>
            <a:r>
              <a:rPr lang="en-US" sz="2400" dirty="0" err="1"/>
              <a:t>i</a:t>
            </a:r>
            <a:r>
              <a:rPr lang="en-US" sz="2400" dirty="0"/>
              <a:t>--) {</a:t>
            </a:r>
          </a:p>
          <a:p>
            <a:pPr>
              <a:buNone/>
            </a:pPr>
            <a:r>
              <a:rPr lang="en-US" sz="2400" dirty="0" err="1"/>
              <a:t>arr</a:t>
            </a:r>
            <a:r>
              <a:rPr lang="en-US" sz="2400" dirty="0"/>
              <a:t>[</a:t>
            </a:r>
            <a:r>
              <a:rPr lang="en-US" sz="2400" dirty="0" err="1"/>
              <a:t>i</a:t>
            </a:r>
            <a:r>
              <a:rPr lang="en-US" sz="2400" dirty="0"/>
              <a:t>] = </a:t>
            </a:r>
            <a:r>
              <a:rPr lang="en-US" sz="2400" dirty="0" err="1"/>
              <a:t>arr</a:t>
            </a:r>
            <a:r>
              <a:rPr lang="en-US" sz="2400" dirty="0"/>
              <a:t>[</a:t>
            </a:r>
            <a:r>
              <a:rPr lang="en-US" sz="2400" dirty="0" err="1"/>
              <a:t>i</a:t>
            </a:r>
            <a:r>
              <a:rPr lang="en-US" sz="2400" dirty="0"/>
              <a:t> - 1]; }</a:t>
            </a:r>
          </a:p>
          <a:p>
            <a:pPr>
              <a:buNone/>
            </a:pPr>
            <a:r>
              <a:rPr lang="en-US" sz="2400" dirty="0"/>
              <a:t>num++;</a:t>
            </a:r>
          </a:p>
          <a:p>
            <a:pPr>
              <a:buNone/>
            </a:pPr>
            <a:r>
              <a:rPr lang="en-US" sz="2400" dirty="0" err="1"/>
              <a:t>arr</a:t>
            </a:r>
            <a:r>
              <a:rPr lang="en-US" sz="2400" dirty="0"/>
              <a:t>[location - 1] = element;</a:t>
            </a:r>
          </a:p>
          <a:p>
            <a:pPr>
              <a:buNone/>
            </a:pPr>
            <a:r>
              <a:rPr lang="en-US" sz="2400" dirty="0"/>
              <a:t>//Print out the result of insertion</a:t>
            </a:r>
          </a:p>
          <a:p>
            <a:pPr>
              <a:buNone/>
            </a:pPr>
            <a:r>
              <a:rPr lang="en-US" sz="2400" dirty="0"/>
              <a:t>for (</a:t>
            </a:r>
            <a:r>
              <a:rPr lang="en-US" sz="2400" dirty="0" err="1"/>
              <a:t>i</a:t>
            </a:r>
            <a:r>
              <a:rPr lang="en-US" sz="2400" dirty="0"/>
              <a:t> = 0; </a:t>
            </a:r>
            <a:r>
              <a:rPr lang="en-US" sz="2400" dirty="0" err="1"/>
              <a:t>i</a:t>
            </a:r>
            <a:r>
              <a:rPr lang="en-US" sz="2400" dirty="0"/>
              <a:t> &lt; num; </a:t>
            </a:r>
            <a:r>
              <a:rPr lang="en-US" sz="2400" dirty="0" err="1"/>
              <a:t>i</a:t>
            </a:r>
            <a:r>
              <a:rPr lang="en-US" sz="2400" dirty="0"/>
              <a:t>++)</a:t>
            </a:r>
          </a:p>
          <a:p>
            <a:pPr>
              <a:buNone/>
            </a:pPr>
            <a:r>
              <a:rPr lang="en-US" sz="2400" dirty="0" err="1"/>
              <a:t>printf</a:t>
            </a:r>
            <a:r>
              <a:rPr lang="en-US" sz="2400" dirty="0"/>
              <a:t>("n %d", </a:t>
            </a:r>
            <a:r>
              <a:rPr lang="en-US" sz="2400" dirty="0" err="1"/>
              <a:t>arr</a:t>
            </a:r>
            <a:r>
              <a:rPr lang="en-US" sz="2400" dirty="0"/>
              <a:t>[</a:t>
            </a:r>
            <a:r>
              <a:rPr lang="en-US" sz="2400" dirty="0" err="1"/>
              <a:t>i</a:t>
            </a:r>
            <a:r>
              <a:rPr lang="en-US" sz="2400" dirty="0"/>
              <a:t>]);</a:t>
            </a:r>
          </a:p>
          <a:p>
            <a:pPr>
              <a:buNone/>
            </a:pPr>
            <a:r>
              <a:rPr lang="en-US" sz="2400" dirty="0"/>
              <a:t>return (0);</a:t>
            </a:r>
          </a:p>
          <a:p>
            <a:pPr>
              <a:buNone/>
            </a:pPr>
            <a:r>
              <a:rPr lang="en-US" sz="2400" dirty="0"/>
              <a:t>}</a:t>
            </a:r>
          </a:p>
          <a:p>
            <a:endParaRPr lang="en-US" sz="2400" dirty="0"/>
          </a:p>
        </p:txBody>
      </p:sp>
      <p:sp>
        <p:nvSpPr>
          <p:cNvPr id="4" name="Slide Number Placeholder 3"/>
          <p:cNvSpPr>
            <a:spLocks noGrp="1"/>
          </p:cNvSpPr>
          <p:nvPr>
            <p:ph type="sldNum" sz="quarter" idx="12"/>
          </p:nvPr>
        </p:nvSpPr>
        <p:spPr/>
        <p:txBody>
          <a:bodyPr/>
          <a:lstStyle/>
          <a:p>
            <a:fld id="{92ACD567-7A74-4C3E-910F-4F0418638323}"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ARRAY</a:t>
            </a:r>
          </a:p>
        </p:txBody>
      </p:sp>
      <p:sp>
        <p:nvSpPr>
          <p:cNvPr id="3" name="Content Placeholder 2"/>
          <p:cNvSpPr>
            <a:spLocks noGrp="1"/>
          </p:cNvSpPr>
          <p:nvPr>
            <p:ph idx="1"/>
          </p:nvPr>
        </p:nvSpPr>
        <p:spPr/>
        <p:txBody>
          <a:bodyPr>
            <a:normAutofit/>
          </a:bodyPr>
          <a:lstStyle/>
          <a:p>
            <a:r>
              <a:rPr lang="en-US" sz="2400" dirty="0"/>
              <a:t>An array is defined as the collection of similar type of data items stored at contiguous memory locations. </a:t>
            </a:r>
          </a:p>
          <a:p>
            <a:r>
              <a:rPr lang="en-US" sz="2400" dirty="0"/>
              <a:t>The array is the simplest data structure where each data element can be randomly accessed by using its index number.</a:t>
            </a:r>
          </a:p>
          <a:p>
            <a:pPr>
              <a:buNone/>
            </a:pPr>
            <a:r>
              <a:rPr lang="en-US" sz="2400" dirty="0">
                <a:solidFill>
                  <a:srgbClr val="FF0000"/>
                </a:solidFill>
              </a:rPr>
              <a:t>NEED:</a:t>
            </a:r>
          </a:p>
          <a:p>
            <a:pPr>
              <a:buNone/>
            </a:pPr>
            <a:r>
              <a:rPr lang="en-US" sz="2400" dirty="0"/>
              <a:t>    If we need to store multiple copies of the same data then it is very difficult for the user.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153400" cy="609600"/>
          </a:xfrm>
        </p:spPr>
        <p:txBody>
          <a:bodyPr>
            <a:normAutofit/>
          </a:bodyPr>
          <a:lstStyle/>
          <a:p>
            <a:r>
              <a:rPr lang="en-US" sz="2800" b="1" dirty="0">
                <a:solidFill>
                  <a:srgbClr val="002060"/>
                </a:solidFill>
              </a:rPr>
              <a:t>C Program to Search an element </a:t>
            </a:r>
          </a:p>
        </p:txBody>
      </p:sp>
      <p:sp>
        <p:nvSpPr>
          <p:cNvPr id="3" name="Content Placeholder 2"/>
          <p:cNvSpPr>
            <a:spLocks noGrp="1"/>
          </p:cNvSpPr>
          <p:nvPr>
            <p:ph idx="1"/>
          </p:nvPr>
        </p:nvSpPr>
        <p:spPr>
          <a:xfrm>
            <a:off x="457200" y="838200"/>
            <a:ext cx="3657600" cy="5638800"/>
          </a:xfrm>
        </p:spPr>
        <p:txBody>
          <a:bodyPr>
            <a:normAutofit fontScale="62500" lnSpcReduction="20000"/>
          </a:bodyPr>
          <a:lstStyle/>
          <a:p>
            <a:pPr>
              <a:buNone/>
            </a:pPr>
            <a:r>
              <a:rPr lang="en-US" dirty="0"/>
              <a:t>#include&lt;</a:t>
            </a:r>
            <a:r>
              <a:rPr lang="en-US" dirty="0" err="1"/>
              <a:t>stdio.h</a:t>
            </a:r>
            <a:r>
              <a:rPr lang="en-US" dirty="0"/>
              <a:t>&gt;</a:t>
            </a:r>
          </a:p>
          <a:p>
            <a:pPr>
              <a:buNone/>
            </a:pPr>
            <a:r>
              <a:rPr lang="en-US" dirty="0"/>
              <a:t>#include&lt;</a:t>
            </a:r>
            <a:r>
              <a:rPr lang="en-US" dirty="0" err="1"/>
              <a:t>conio.h</a:t>
            </a:r>
            <a:r>
              <a:rPr lang="en-US" dirty="0"/>
              <a:t>&gt;</a:t>
            </a:r>
          </a:p>
          <a:p>
            <a:pPr>
              <a:buNone/>
            </a:pPr>
            <a:r>
              <a:rPr lang="en-US" dirty="0"/>
              <a:t>void main()</a:t>
            </a:r>
          </a:p>
          <a:p>
            <a:pPr>
              <a:buNone/>
            </a:pPr>
            <a:r>
              <a:rPr lang="en-US" dirty="0"/>
              <a:t>{</a:t>
            </a:r>
          </a:p>
          <a:p>
            <a:pPr>
              <a:buNone/>
            </a:pPr>
            <a:r>
              <a:rPr lang="en-US" dirty="0"/>
              <a:t>  </a:t>
            </a:r>
            <a:r>
              <a:rPr lang="en-US" dirty="0" err="1"/>
              <a:t>int</a:t>
            </a:r>
            <a:r>
              <a:rPr lang="en-US" dirty="0"/>
              <a:t> a[50],</a:t>
            </a:r>
            <a:r>
              <a:rPr lang="en-US" dirty="0" err="1"/>
              <a:t>i,n,t,flag</a:t>
            </a:r>
            <a:r>
              <a:rPr lang="en-US" dirty="0"/>
              <a:t>=0;</a:t>
            </a:r>
          </a:p>
          <a:p>
            <a:pPr>
              <a:buNone/>
            </a:pPr>
            <a:r>
              <a:rPr lang="en-US" dirty="0"/>
              <a:t>  </a:t>
            </a:r>
            <a:r>
              <a:rPr lang="en-US" dirty="0" err="1"/>
              <a:t>clrscr</a:t>
            </a:r>
            <a:r>
              <a:rPr lang="en-US" dirty="0"/>
              <a:t>();</a:t>
            </a:r>
          </a:p>
          <a:p>
            <a:pPr>
              <a:buNone/>
            </a:pPr>
            <a:r>
              <a:rPr lang="en-US" dirty="0"/>
              <a:t>  </a:t>
            </a:r>
            <a:r>
              <a:rPr lang="en-US" dirty="0" err="1"/>
              <a:t>printf</a:t>
            </a:r>
            <a:r>
              <a:rPr lang="en-US" dirty="0"/>
              <a:t>("Enter the value of n or the size of the array\n");</a:t>
            </a:r>
          </a:p>
          <a:p>
            <a:pPr>
              <a:buNone/>
            </a:pPr>
            <a:r>
              <a:rPr lang="en-US" dirty="0"/>
              <a:t>  </a:t>
            </a:r>
            <a:r>
              <a:rPr lang="en-US" dirty="0" err="1"/>
              <a:t>scanf</a:t>
            </a:r>
            <a:r>
              <a:rPr lang="en-US" dirty="0"/>
              <a:t>("%</a:t>
            </a:r>
            <a:r>
              <a:rPr lang="en-US" dirty="0" err="1"/>
              <a:t>d",&amp;n</a:t>
            </a:r>
            <a:r>
              <a:rPr lang="en-US" dirty="0"/>
              <a:t>);</a:t>
            </a:r>
          </a:p>
          <a:p>
            <a:pPr>
              <a:buNone/>
            </a:pPr>
            <a:r>
              <a:rPr lang="en-US" dirty="0"/>
              <a:t>  </a:t>
            </a:r>
            <a:r>
              <a:rPr lang="en-US" dirty="0" err="1"/>
              <a:t>printf</a:t>
            </a:r>
            <a:r>
              <a:rPr lang="en-US" dirty="0"/>
              <a:t>("Enter the elements\n");</a:t>
            </a:r>
          </a:p>
          <a:p>
            <a:pPr>
              <a:buNone/>
            </a:pPr>
            <a:r>
              <a:rPr lang="en-US" dirty="0"/>
              <a:t>  for(</a:t>
            </a:r>
            <a:r>
              <a:rPr lang="en-US" dirty="0" err="1"/>
              <a:t>i</a:t>
            </a:r>
            <a:r>
              <a:rPr lang="en-US" dirty="0"/>
              <a:t>=0;i&lt;</a:t>
            </a:r>
            <a:r>
              <a:rPr lang="en-US" dirty="0" err="1"/>
              <a:t>n;i</a:t>
            </a:r>
            <a:r>
              <a:rPr lang="en-US" dirty="0"/>
              <a:t>++)</a:t>
            </a:r>
          </a:p>
          <a:p>
            <a:pPr>
              <a:buNone/>
            </a:pPr>
            <a:r>
              <a:rPr lang="en-US" dirty="0"/>
              <a:t>  {</a:t>
            </a:r>
          </a:p>
          <a:p>
            <a:pPr>
              <a:buNone/>
            </a:pPr>
            <a:r>
              <a:rPr lang="en-US" dirty="0"/>
              <a:t>  </a:t>
            </a:r>
            <a:r>
              <a:rPr lang="en-US" dirty="0" err="1"/>
              <a:t>scanf</a:t>
            </a:r>
            <a:r>
              <a:rPr lang="en-US" dirty="0"/>
              <a:t>("%</a:t>
            </a:r>
            <a:r>
              <a:rPr lang="en-US" dirty="0" err="1"/>
              <a:t>d",&amp;a</a:t>
            </a:r>
            <a:r>
              <a:rPr lang="en-US" dirty="0"/>
              <a:t>[</a:t>
            </a:r>
            <a:r>
              <a:rPr lang="en-US" dirty="0" err="1"/>
              <a:t>i</a:t>
            </a:r>
            <a:r>
              <a:rPr lang="en-US" dirty="0"/>
              <a:t>]);</a:t>
            </a:r>
          </a:p>
          <a:p>
            <a:pPr>
              <a:buNone/>
            </a:pPr>
            <a:r>
              <a:rPr lang="en-US" dirty="0"/>
              <a:t>  }</a:t>
            </a:r>
          </a:p>
          <a:p>
            <a:pPr>
              <a:buNone/>
            </a:pPr>
            <a:r>
              <a:rPr lang="en-US" dirty="0"/>
              <a:t>  </a:t>
            </a:r>
            <a:r>
              <a:rPr lang="en-US" dirty="0" err="1"/>
              <a:t>printf</a:t>
            </a:r>
            <a:r>
              <a:rPr lang="en-US" dirty="0"/>
              <a:t>("Enter the element to be searched\n");</a:t>
            </a:r>
          </a:p>
          <a:p>
            <a:pPr>
              <a:buNone/>
            </a:pPr>
            <a:r>
              <a:rPr lang="en-US" dirty="0"/>
              <a:t>  </a:t>
            </a:r>
            <a:r>
              <a:rPr lang="en-US" dirty="0" err="1"/>
              <a:t>scanf</a:t>
            </a:r>
            <a:r>
              <a:rPr lang="en-US" dirty="0"/>
              <a:t>("%</a:t>
            </a:r>
            <a:r>
              <a:rPr lang="en-US" dirty="0" err="1"/>
              <a:t>d",&amp;t</a:t>
            </a:r>
            <a:r>
              <a:rPr lang="en-US" dirty="0"/>
              <a:t>);</a:t>
            </a:r>
          </a:p>
          <a:p>
            <a:pPr>
              <a:buNone/>
            </a:pPr>
            <a:r>
              <a:rPr lang="en-US" dirty="0"/>
              <a:t>  </a:t>
            </a:r>
          </a:p>
        </p:txBody>
      </p:sp>
      <p:sp>
        <p:nvSpPr>
          <p:cNvPr id="4" name="Slide Number Placeholder 3"/>
          <p:cNvSpPr>
            <a:spLocks noGrp="1"/>
          </p:cNvSpPr>
          <p:nvPr>
            <p:ph type="sldNum" sz="quarter" idx="12"/>
          </p:nvPr>
        </p:nvSpPr>
        <p:spPr/>
        <p:txBody>
          <a:bodyPr/>
          <a:lstStyle/>
          <a:p>
            <a:fld id="{92ACD567-7A74-4C3E-910F-4F0418638323}" type="slidenum">
              <a:rPr lang="en-US" smtClean="0"/>
              <a:pPr/>
              <a:t>30</a:t>
            </a:fld>
            <a:endParaRPr lang="en-US"/>
          </a:p>
        </p:txBody>
      </p:sp>
      <p:sp>
        <p:nvSpPr>
          <p:cNvPr id="5" name="Content Placeholder 2"/>
          <p:cNvSpPr txBox="1">
            <a:spLocks/>
          </p:cNvSpPr>
          <p:nvPr/>
        </p:nvSpPr>
        <p:spPr>
          <a:xfrm>
            <a:off x="4724400" y="838200"/>
            <a:ext cx="3429000" cy="5638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for(</a:t>
            </a:r>
            <a:r>
              <a:rPr kumimoji="0" lang="en-US" sz="2000" b="0" i="0" u="none" strike="noStrike" kern="1200" cap="none" spc="0" normalizeH="0" baseline="0" noProof="0" dirty="0" err="1">
                <a:ln>
                  <a:noFill/>
                </a:ln>
                <a:solidFill>
                  <a:schemeClr val="tx1"/>
                </a:solidFill>
                <a:effectLst/>
                <a:uLnTx/>
                <a:uFillTx/>
                <a:latin typeface="+mn-lt"/>
                <a:ea typeface="+mn-ea"/>
                <a:cs typeface="+mn-cs"/>
              </a:rPr>
              <a:t>i</a:t>
            </a:r>
            <a:r>
              <a:rPr kumimoji="0" lang="en-US" sz="2000" b="0" i="0" u="none" strike="noStrike" kern="1200" cap="none" spc="0" normalizeH="0" baseline="0" noProof="0" dirty="0">
                <a:ln>
                  <a:noFill/>
                </a:ln>
                <a:solidFill>
                  <a:schemeClr val="tx1"/>
                </a:solidFill>
                <a:effectLst/>
                <a:uLnTx/>
                <a:uFillTx/>
                <a:latin typeface="+mn-lt"/>
                <a:ea typeface="+mn-ea"/>
                <a:cs typeface="+mn-cs"/>
              </a:rPr>
              <a:t>=0;i&lt;</a:t>
            </a:r>
            <a:r>
              <a:rPr kumimoji="0" lang="en-US" sz="2000" b="0" i="0" u="none" strike="noStrike" kern="1200" cap="none" spc="0" normalizeH="0" baseline="0" noProof="0" dirty="0" err="1">
                <a:ln>
                  <a:noFill/>
                </a:ln>
                <a:solidFill>
                  <a:schemeClr val="tx1"/>
                </a:solidFill>
                <a:effectLst/>
                <a:uLnTx/>
                <a:uFillTx/>
                <a:latin typeface="+mn-lt"/>
                <a:ea typeface="+mn-ea"/>
                <a:cs typeface="+mn-cs"/>
              </a:rPr>
              <a:t>n;i</a:t>
            </a:r>
            <a:r>
              <a:rPr kumimoji="0" lang="en-US" sz="20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if(a[</a:t>
            </a:r>
            <a:r>
              <a:rPr kumimoji="0" lang="en-US" sz="2000" b="0" i="0" u="none" strike="noStrike" kern="1200" cap="none" spc="0" normalizeH="0" baseline="0" noProof="0" dirty="0" err="1">
                <a:ln>
                  <a:noFill/>
                </a:ln>
                <a:solidFill>
                  <a:schemeClr val="tx1"/>
                </a:solidFill>
                <a:effectLst/>
                <a:uLnTx/>
                <a:uFillTx/>
                <a:latin typeface="+mn-lt"/>
                <a:ea typeface="+mn-ea"/>
                <a:cs typeface="+mn-cs"/>
              </a:rPr>
              <a:t>i</a:t>
            </a:r>
            <a:r>
              <a:rPr kumimoji="0" lang="en-US" sz="2000" b="0" i="0" u="none" strike="noStrike" kern="1200" cap="none" spc="0" normalizeH="0" baseline="0" noProof="0" dirty="0">
                <a:ln>
                  <a:noFill/>
                </a:ln>
                <a:solidFill>
                  <a:schemeClr val="tx1"/>
                </a:solidFill>
                <a:effectLst/>
                <a:uLnTx/>
                <a:uFillTx/>
                <a:latin typeface="+mn-lt"/>
                <a:ea typeface="+mn-ea"/>
                <a:cs typeface="+mn-cs"/>
              </a:rPr>
              <a:t>]==t)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flag=1;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break;</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if (flag==1)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printf</a:t>
            </a:r>
            <a:r>
              <a:rPr kumimoji="0" lang="en-US" sz="2000" b="0" i="0" u="none" strike="noStrike" kern="1200" cap="none" spc="0" normalizeH="0" baseline="0" noProof="0" dirty="0">
                <a:ln>
                  <a:noFill/>
                </a:ln>
                <a:solidFill>
                  <a:schemeClr val="tx1"/>
                </a:solidFill>
                <a:effectLst/>
                <a:uLnTx/>
                <a:uFillTx/>
                <a:latin typeface="+mn-lt"/>
                <a:ea typeface="+mn-ea"/>
                <a:cs typeface="+mn-cs"/>
              </a:rPr>
              <a:t>("found");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else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printf</a:t>
            </a:r>
            <a:r>
              <a:rPr kumimoji="0" lang="en-US" sz="2000" b="0" i="0" u="none" strike="noStrike" kern="1200" cap="none" spc="0" normalizeH="0" baseline="0" noProof="0" dirty="0">
                <a:ln>
                  <a:noFill/>
                </a:ln>
                <a:solidFill>
                  <a:schemeClr val="tx1"/>
                </a:solidFill>
                <a:effectLst/>
                <a:uLnTx/>
                <a:uFillTx/>
                <a:latin typeface="+mn-lt"/>
                <a:ea typeface="+mn-ea"/>
                <a:cs typeface="+mn-cs"/>
              </a:rPr>
              <a:t>("Not found");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getch</a:t>
            </a:r>
            <a:r>
              <a:rPr kumimoji="0" lang="en-US" sz="20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391400" cy="487362"/>
          </a:xfrm>
        </p:spPr>
        <p:txBody>
          <a:bodyPr>
            <a:normAutofit fontScale="90000"/>
          </a:bodyPr>
          <a:lstStyle/>
          <a:p>
            <a:r>
              <a:rPr lang="en-US" sz="3200" b="1" dirty="0">
                <a:solidFill>
                  <a:srgbClr val="002060"/>
                </a:solidFill>
              </a:rPr>
              <a:t>Merging two Arrays</a:t>
            </a:r>
          </a:p>
        </p:txBody>
      </p:sp>
      <p:sp>
        <p:nvSpPr>
          <p:cNvPr id="3" name="Content Placeholder 2"/>
          <p:cNvSpPr>
            <a:spLocks noGrp="1"/>
          </p:cNvSpPr>
          <p:nvPr>
            <p:ph idx="1"/>
          </p:nvPr>
        </p:nvSpPr>
        <p:spPr>
          <a:xfrm>
            <a:off x="4876800" y="533400"/>
            <a:ext cx="3276600" cy="5334000"/>
          </a:xfrm>
        </p:spPr>
        <p:txBody>
          <a:bodyPr>
            <a:noAutofit/>
          </a:bodyPr>
          <a:lstStyle/>
          <a:p>
            <a:pPr lvl="0">
              <a:buNone/>
              <a:defRPr/>
            </a:pPr>
            <a:r>
              <a:rPr lang="en-US" sz="2000" dirty="0"/>
              <a:t>k=</a:t>
            </a:r>
            <a:r>
              <a:rPr lang="en-US" sz="2000" dirty="0" err="1"/>
              <a:t>i</a:t>
            </a:r>
            <a:r>
              <a:rPr lang="en-US" sz="2000" dirty="0"/>
              <a:t>;</a:t>
            </a:r>
          </a:p>
          <a:p>
            <a:pPr lvl="0">
              <a:buNone/>
              <a:defRPr/>
            </a:pPr>
            <a:r>
              <a:rPr lang="en-US" sz="2000" dirty="0"/>
              <a:t>  </a:t>
            </a:r>
            <a:r>
              <a:rPr lang="en-US" sz="2000" dirty="0" err="1"/>
              <a:t>printf</a:t>
            </a:r>
            <a:r>
              <a:rPr lang="en-US" sz="2000" dirty="0"/>
              <a:t>("Enter the size of array2\n");</a:t>
            </a:r>
          </a:p>
          <a:p>
            <a:pPr lvl="0">
              <a:buNone/>
              <a:defRPr/>
            </a:pPr>
            <a:r>
              <a:rPr lang="en-US" sz="2000" dirty="0"/>
              <a:t>  </a:t>
            </a:r>
            <a:r>
              <a:rPr lang="en-US" sz="2000" dirty="0" err="1"/>
              <a:t>scanf</a:t>
            </a:r>
            <a:r>
              <a:rPr lang="en-US" sz="2000" dirty="0"/>
              <a:t>("%d",&amp;n2);</a:t>
            </a:r>
          </a:p>
          <a:p>
            <a:pPr lvl="0">
              <a:buNone/>
              <a:defRPr/>
            </a:pPr>
            <a:r>
              <a:rPr lang="en-US" sz="2000" dirty="0"/>
              <a:t>  </a:t>
            </a:r>
            <a:r>
              <a:rPr lang="en-US" sz="2000" dirty="0" err="1"/>
              <a:t>printf</a:t>
            </a:r>
            <a:r>
              <a:rPr lang="en-US" sz="2000" dirty="0"/>
              <a:t>("Enter the elements\n");</a:t>
            </a:r>
          </a:p>
          <a:p>
            <a:pPr>
              <a:buNone/>
            </a:pPr>
            <a:r>
              <a:rPr lang="en-US" sz="2000" dirty="0"/>
              <a:t>  for(</a:t>
            </a:r>
            <a:r>
              <a:rPr lang="en-US" sz="2000" dirty="0" err="1"/>
              <a:t>i</a:t>
            </a:r>
            <a:r>
              <a:rPr lang="en-US" sz="2000" dirty="0"/>
              <a:t>=0;i&lt;n2;i++)</a:t>
            </a:r>
          </a:p>
          <a:p>
            <a:pPr>
              <a:buNone/>
            </a:pPr>
            <a:r>
              <a:rPr lang="en-US" sz="2000" dirty="0"/>
              <a:t>  {</a:t>
            </a:r>
          </a:p>
          <a:p>
            <a:pPr>
              <a:buNone/>
            </a:pPr>
            <a:r>
              <a:rPr lang="en-US" sz="2000" dirty="0"/>
              <a:t>  </a:t>
            </a:r>
            <a:r>
              <a:rPr lang="en-US" sz="2000" dirty="0" err="1"/>
              <a:t>scanf</a:t>
            </a:r>
            <a:r>
              <a:rPr lang="en-US" sz="2000" dirty="0"/>
              <a:t>("%</a:t>
            </a:r>
            <a:r>
              <a:rPr lang="en-US" sz="2000" dirty="0" err="1"/>
              <a:t>d",&amp;b</a:t>
            </a:r>
            <a:r>
              <a:rPr lang="en-US" sz="2000" dirty="0"/>
              <a:t>[</a:t>
            </a:r>
            <a:r>
              <a:rPr lang="en-US" sz="2000" dirty="0" err="1"/>
              <a:t>i</a:t>
            </a:r>
            <a:r>
              <a:rPr lang="en-US" sz="2000" dirty="0"/>
              <a:t>]);</a:t>
            </a:r>
          </a:p>
          <a:p>
            <a:pPr>
              <a:buNone/>
            </a:pPr>
            <a:r>
              <a:rPr lang="en-US" sz="2000" dirty="0"/>
              <a:t>  m[k]=b[</a:t>
            </a:r>
            <a:r>
              <a:rPr lang="en-US" sz="2000" dirty="0" err="1"/>
              <a:t>i</a:t>
            </a:r>
            <a:r>
              <a:rPr lang="en-US" sz="2000" dirty="0"/>
              <a:t>];</a:t>
            </a:r>
          </a:p>
          <a:p>
            <a:pPr>
              <a:buNone/>
            </a:pPr>
            <a:r>
              <a:rPr lang="en-US" sz="2000" dirty="0"/>
              <a:t>  k++;</a:t>
            </a:r>
          </a:p>
          <a:p>
            <a:pPr>
              <a:buNone/>
            </a:pPr>
            <a:r>
              <a:rPr lang="en-US" sz="2000" dirty="0"/>
              <a:t>  }</a:t>
            </a:r>
          </a:p>
          <a:p>
            <a:pPr>
              <a:buNone/>
            </a:pPr>
            <a:r>
              <a:rPr lang="en-US" sz="2000" dirty="0" err="1"/>
              <a:t>printf</a:t>
            </a:r>
            <a:r>
              <a:rPr lang="en-US" sz="2000" dirty="0"/>
              <a:t>("The merged array\n");</a:t>
            </a:r>
          </a:p>
          <a:p>
            <a:pPr>
              <a:buNone/>
            </a:pPr>
            <a:r>
              <a:rPr lang="en-US" sz="2000" dirty="0"/>
              <a:t>  for(</a:t>
            </a:r>
            <a:r>
              <a:rPr lang="en-US" sz="2000" dirty="0" err="1"/>
              <a:t>i</a:t>
            </a:r>
            <a:r>
              <a:rPr lang="en-US" sz="2000" dirty="0"/>
              <a:t>=0;i&lt;</a:t>
            </a:r>
            <a:r>
              <a:rPr lang="en-US" sz="2000" dirty="0" err="1"/>
              <a:t>k;i</a:t>
            </a:r>
            <a:r>
              <a:rPr lang="en-US" sz="2000" dirty="0"/>
              <a:t>++)</a:t>
            </a:r>
          </a:p>
          <a:p>
            <a:pPr>
              <a:buNone/>
            </a:pPr>
            <a:r>
              <a:rPr lang="en-US" sz="2000" dirty="0"/>
              <a:t>  </a:t>
            </a:r>
            <a:r>
              <a:rPr lang="en-US" sz="2000" dirty="0" err="1"/>
              <a:t>printf</a:t>
            </a:r>
            <a:r>
              <a:rPr lang="en-US" sz="2000" dirty="0"/>
              <a:t>("%d\</a:t>
            </a:r>
            <a:r>
              <a:rPr lang="en-US" sz="2000" dirty="0" err="1"/>
              <a:t>n",m</a:t>
            </a:r>
            <a:r>
              <a:rPr lang="en-US" sz="2000" dirty="0"/>
              <a:t>[</a:t>
            </a:r>
            <a:r>
              <a:rPr lang="en-US" sz="2000" dirty="0" err="1"/>
              <a:t>i</a:t>
            </a:r>
            <a:r>
              <a:rPr lang="en-US" sz="2000" dirty="0"/>
              <a:t>]);</a:t>
            </a:r>
          </a:p>
          <a:p>
            <a:pPr>
              <a:buNone/>
            </a:pPr>
            <a:r>
              <a:rPr lang="en-US" sz="2000" dirty="0"/>
              <a:t>  </a:t>
            </a:r>
            <a:r>
              <a:rPr lang="en-US" sz="2000" dirty="0" err="1"/>
              <a:t>getch</a:t>
            </a:r>
            <a:r>
              <a:rPr lang="en-US" sz="2000" dirty="0"/>
              <a:t>();</a:t>
            </a:r>
          </a:p>
          <a:p>
            <a:pPr>
              <a:buNone/>
            </a:pPr>
            <a:r>
              <a:rPr lang="en-US" sz="2000" dirty="0"/>
              <a:t>}</a:t>
            </a:r>
          </a:p>
        </p:txBody>
      </p:sp>
      <p:sp>
        <p:nvSpPr>
          <p:cNvPr id="4" name="Slide Number Placeholder 3"/>
          <p:cNvSpPr>
            <a:spLocks noGrp="1"/>
          </p:cNvSpPr>
          <p:nvPr>
            <p:ph type="sldNum" sz="quarter" idx="12"/>
          </p:nvPr>
        </p:nvSpPr>
        <p:spPr/>
        <p:txBody>
          <a:bodyPr/>
          <a:lstStyle/>
          <a:p>
            <a:fld id="{92ACD567-7A74-4C3E-910F-4F0418638323}" type="slidenum">
              <a:rPr lang="en-US" smtClean="0"/>
              <a:pPr/>
              <a:t>31</a:t>
            </a:fld>
            <a:endParaRPr lang="en-US"/>
          </a:p>
        </p:txBody>
      </p:sp>
      <p:sp>
        <p:nvSpPr>
          <p:cNvPr id="5" name="Content Placeholder 2"/>
          <p:cNvSpPr txBox="1">
            <a:spLocks/>
          </p:cNvSpPr>
          <p:nvPr/>
        </p:nvSpPr>
        <p:spPr>
          <a:xfrm>
            <a:off x="685800" y="609600"/>
            <a:ext cx="3505200" cy="55626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#include&lt;</a:t>
            </a:r>
            <a:r>
              <a:rPr kumimoji="0" lang="en-US" sz="2000" b="0" i="0" u="none" strike="noStrike" kern="1200" cap="none" spc="0" normalizeH="0" baseline="0" noProof="0" dirty="0" err="1">
                <a:ln>
                  <a:noFill/>
                </a:ln>
                <a:solidFill>
                  <a:schemeClr val="tx1"/>
                </a:solidFill>
                <a:effectLst/>
                <a:uLnTx/>
                <a:uFillTx/>
                <a:latin typeface="+mn-lt"/>
                <a:ea typeface="+mn-ea"/>
                <a:cs typeface="+mn-cs"/>
              </a:rPr>
              <a:t>stdio.h</a:t>
            </a:r>
            <a:r>
              <a:rPr kumimoji="0" lang="en-US" sz="2000" b="0" i="0" u="none" strike="noStrike" kern="1200" cap="none" spc="0" normalizeH="0" baseline="0" noProof="0" dirty="0">
                <a:ln>
                  <a:noFill/>
                </a:ln>
                <a:solidFill>
                  <a:schemeClr val="tx1"/>
                </a:solidFill>
                <a:effectLst/>
                <a:uLnTx/>
                <a:uFillTx/>
                <a:latin typeface="+mn-lt"/>
                <a:ea typeface="+mn-ea"/>
                <a:cs typeface="+mn-cs"/>
              </a:rPr>
              <a: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#include&lt;</a:t>
            </a:r>
            <a:r>
              <a:rPr kumimoji="0" lang="en-US" sz="2000" b="0" i="0" u="none" strike="noStrike" kern="1200" cap="none" spc="0" normalizeH="0" baseline="0" noProof="0" dirty="0" err="1">
                <a:ln>
                  <a:noFill/>
                </a:ln>
                <a:solidFill>
                  <a:schemeClr val="tx1"/>
                </a:solidFill>
                <a:effectLst/>
                <a:uLnTx/>
                <a:uFillTx/>
                <a:latin typeface="+mn-lt"/>
                <a:ea typeface="+mn-ea"/>
                <a:cs typeface="+mn-cs"/>
              </a:rPr>
              <a:t>conio.h</a:t>
            </a:r>
            <a:r>
              <a:rPr kumimoji="0" lang="en-US" sz="2000" b="0" i="0" u="none" strike="noStrike" kern="1200" cap="none" spc="0" normalizeH="0" baseline="0" noProof="0" dirty="0">
                <a:ln>
                  <a:noFill/>
                </a:ln>
                <a:solidFill>
                  <a:schemeClr val="tx1"/>
                </a:solidFill>
                <a:effectLst/>
                <a:uLnTx/>
                <a:uFillTx/>
                <a:latin typeface="+mn-lt"/>
                <a:ea typeface="+mn-ea"/>
                <a:cs typeface="+mn-cs"/>
              </a:rPr>
              <a: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void main()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int</a:t>
            </a: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k,a</a:t>
            </a:r>
            <a:r>
              <a:rPr kumimoji="0" lang="en-US" sz="2000" b="0" i="0" u="none" strike="noStrike" kern="1200" cap="none" spc="0" normalizeH="0" baseline="0" noProof="0" dirty="0">
                <a:ln>
                  <a:noFill/>
                </a:ln>
                <a:solidFill>
                  <a:schemeClr val="tx1"/>
                </a:solidFill>
                <a:effectLst/>
                <a:uLnTx/>
                <a:uFillTx/>
                <a:latin typeface="+mn-lt"/>
                <a:ea typeface="+mn-ea"/>
                <a:cs typeface="+mn-cs"/>
              </a:rPr>
              <a:t>[50],b[50],m[50],i,n1,n2;</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clrscr</a:t>
            </a:r>
            <a:r>
              <a:rPr kumimoji="0" lang="en-US" sz="20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printf</a:t>
            </a:r>
            <a:r>
              <a:rPr kumimoji="0" lang="en-US" sz="2000" b="0" i="0" u="none" strike="noStrike" kern="1200" cap="none" spc="0" normalizeH="0" baseline="0" noProof="0" dirty="0">
                <a:ln>
                  <a:noFill/>
                </a:ln>
                <a:solidFill>
                  <a:schemeClr val="tx1"/>
                </a:solidFill>
                <a:effectLst/>
                <a:uLnTx/>
                <a:uFillTx/>
                <a:latin typeface="+mn-lt"/>
                <a:ea typeface="+mn-ea"/>
                <a:cs typeface="+mn-cs"/>
              </a:rPr>
              <a:t>("Enter the size of array1\n");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scanf</a:t>
            </a:r>
            <a:r>
              <a:rPr kumimoji="0" lang="en-US" sz="2000" b="0" i="0" u="none" strike="noStrike" kern="1200" cap="none" spc="0" normalizeH="0" baseline="0" noProof="0" dirty="0">
                <a:ln>
                  <a:noFill/>
                </a:ln>
                <a:solidFill>
                  <a:schemeClr val="tx1"/>
                </a:solidFill>
                <a:effectLst/>
                <a:uLnTx/>
                <a:uFillTx/>
                <a:latin typeface="+mn-lt"/>
                <a:ea typeface="+mn-ea"/>
                <a:cs typeface="+mn-cs"/>
              </a:rPr>
              <a:t>("%d",&amp;n1);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printf</a:t>
            </a:r>
            <a:r>
              <a:rPr kumimoji="0" lang="en-US" sz="2000" b="0" i="0" u="none" strike="noStrike" kern="1200" cap="none" spc="0" normalizeH="0" baseline="0" noProof="0" dirty="0">
                <a:ln>
                  <a:noFill/>
                </a:ln>
                <a:solidFill>
                  <a:schemeClr val="tx1"/>
                </a:solidFill>
                <a:effectLst/>
                <a:uLnTx/>
                <a:uFillTx/>
                <a:latin typeface="+mn-lt"/>
                <a:ea typeface="+mn-ea"/>
                <a:cs typeface="+mn-cs"/>
              </a:rPr>
              <a:t>("Enter the elements\n");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for(</a:t>
            </a:r>
            <a:r>
              <a:rPr kumimoji="0" lang="en-US" sz="2000" b="0" i="0" u="none" strike="noStrike" kern="1200" cap="none" spc="0" normalizeH="0" baseline="0" noProof="0" dirty="0" err="1">
                <a:ln>
                  <a:noFill/>
                </a:ln>
                <a:solidFill>
                  <a:schemeClr val="tx1"/>
                </a:solidFill>
                <a:effectLst/>
                <a:uLnTx/>
                <a:uFillTx/>
                <a:latin typeface="+mn-lt"/>
                <a:ea typeface="+mn-ea"/>
                <a:cs typeface="+mn-cs"/>
              </a:rPr>
              <a:t>i</a:t>
            </a:r>
            <a:r>
              <a:rPr kumimoji="0" lang="en-US" sz="2000" b="0" i="0" u="none" strike="noStrike" kern="1200" cap="none" spc="0" normalizeH="0" baseline="0" noProof="0" dirty="0">
                <a:ln>
                  <a:noFill/>
                </a:ln>
                <a:solidFill>
                  <a:schemeClr val="tx1"/>
                </a:solidFill>
                <a:effectLst/>
                <a:uLnTx/>
                <a:uFillTx/>
                <a:latin typeface="+mn-lt"/>
                <a:ea typeface="+mn-ea"/>
                <a:cs typeface="+mn-cs"/>
              </a:rPr>
              <a:t>=0;i&lt;n1;i++)</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a:t>
            </a:r>
            <a:r>
              <a:rPr kumimoji="0" lang="en-US" sz="2000" b="0" i="0" u="none" strike="noStrike" kern="1200" cap="none" spc="0" normalizeH="0" baseline="0" noProof="0" dirty="0" err="1">
                <a:ln>
                  <a:noFill/>
                </a:ln>
                <a:solidFill>
                  <a:schemeClr val="tx1"/>
                </a:solidFill>
                <a:effectLst/>
                <a:uLnTx/>
                <a:uFillTx/>
                <a:latin typeface="+mn-lt"/>
                <a:ea typeface="+mn-ea"/>
                <a:cs typeface="+mn-cs"/>
              </a:rPr>
              <a:t>scanf</a:t>
            </a:r>
            <a:r>
              <a:rPr kumimoji="0" 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sz="2000" b="0" i="0" u="none" strike="noStrike" kern="1200" cap="none" spc="0" normalizeH="0" baseline="0" noProof="0" dirty="0" err="1">
                <a:ln>
                  <a:noFill/>
                </a:ln>
                <a:solidFill>
                  <a:schemeClr val="tx1"/>
                </a:solidFill>
                <a:effectLst/>
                <a:uLnTx/>
                <a:uFillTx/>
                <a:latin typeface="+mn-lt"/>
                <a:ea typeface="+mn-ea"/>
                <a:cs typeface="+mn-cs"/>
              </a:rPr>
              <a:t>d",&amp;a</a:t>
            </a:r>
            <a:r>
              <a:rPr kumimoji="0" lang="en-US" sz="2000" b="0" i="0" u="none" strike="noStrike" kern="1200" cap="none" spc="0" normalizeH="0" baseline="0" noProof="0" dirty="0">
                <a:ln>
                  <a:noFill/>
                </a:ln>
                <a:solidFill>
                  <a:schemeClr val="tx1"/>
                </a:solidFill>
                <a:effectLst/>
                <a:uLnTx/>
                <a:uFillTx/>
                <a:latin typeface="+mn-lt"/>
                <a:ea typeface="+mn-ea"/>
                <a:cs typeface="+mn-cs"/>
              </a:rPr>
              <a:t>[</a:t>
            </a:r>
            <a:r>
              <a:rPr kumimoji="0" lang="en-US" sz="2000" b="0" i="0" u="none" strike="noStrike" kern="1200" cap="none" spc="0" normalizeH="0" baseline="0" noProof="0" dirty="0" err="1">
                <a:ln>
                  <a:noFill/>
                </a:ln>
                <a:solidFill>
                  <a:schemeClr val="tx1"/>
                </a:solidFill>
                <a:effectLst/>
                <a:uLnTx/>
                <a:uFillTx/>
                <a:latin typeface="+mn-lt"/>
                <a:ea typeface="+mn-ea"/>
                <a:cs typeface="+mn-cs"/>
              </a:rPr>
              <a:t>i</a:t>
            </a:r>
            <a:r>
              <a:rPr kumimoji="0" lang="en-US" sz="20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m[</a:t>
            </a:r>
            <a:r>
              <a:rPr kumimoji="0" lang="en-US" sz="2000" b="0" i="0" u="none" strike="noStrike" kern="1200" cap="none" spc="0" normalizeH="0" baseline="0" noProof="0" dirty="0" err="1">
                <a:ln>
                  <a:noFill/>
                </a:ln>
                <a:solidFill>
                  <a:schemeClr val="tx1"/>
                </a:solidFill>
                <a:effectLst/>
                <a:uLnTx/>
                <a:uFillTx/>
                <a:latin typeface="+mn-lt"/>
                <a:ea typeface="+mn-ea"/>
                <a:cs typeface="+mn-cs"/>
              </a:rPr>
              <a:t>i</a:t>
            </a:r>
            <a:r>
              <a:rPr kumimoji="0" lang="en-US" sz="2000" b="0" i="0" u="none" strike="noStrike" kern="1200" cap="none" spc="0" normalizeH="0" baseline="0" noProof="0" dirty="0">
                <a:ln>
                  <a:noFill/>
                </a:ln>
                <a:solidFill>
                  <a:schemeClr val="tx1"/>
                </a:solidFill>
                <a:effectLst/>
                <a:uLnTx/>
                <a:uFillTx/>
                <a:latin typeface="+mn-lt"/>
                <a:ea typeface="+mn-ea"/>
                <a:cs typeface="+mn-cs"/>
              </a:rPr>
              <a:t>]=a[</a:t>
            </a:r>
            <a:r>
              <a:rPr kumimoji="0" lang="en-US" sz="2000" b="0" i="0" u="none" strike="noStrike" kern="1200" cap="none" spc="0" normalizeH="0" baseline="0" noProof="0" dirty="0" err="1">
                <a:ln>
                  <a:noFill/>
                </a:ln>
                <a:solidFill>
                  <a:schemeClr val="tx1"/>
                </a:solidFill>
                <a:effectLst/>
                <a:uLnTx/>
                <a:uFillTx/>
                <a:latin typeface="+mn-lt"/>
                <a:ea typeface="+mn-ea"/>
                <a:cs typeface="+mn-cs"/>
              </a:rPr>
              <a:t>i</a:t>
            </a:r>
            <a:r>
              <a:rPr kumimoji="0" lang="en-US" sz="2000" b="0" i="0" u="none" strike="noStrike" kern="120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  </a:t>
            </a:r>
          </a:p>
        </p:txBody>
      </p:sp>
      <p:sp>
        <p:nvSpPr>
          <p:cNvPr id="2050" name=" 2"/>
          <p:cNvSpPr>
            <a:spLocks noRot="1" noChangeAspect="1" noEditPoints="1" noChangeArrowheads="1" noChangeShapeType="1" noTextEdit="1"/>
          </p:cNvSpPr>
          <p:nvPr/>
        </p:nvSpPr>
        <p:spPr bwMode="auto">
          <a:xfrm>
            <a:off x="4911725" y="6126163"/>
            <a:ext cx="1392238" cy="741362"/>
          </a:xfrm>
          <a:custGeom>
            <a:avLst/>
            <a:gdLst>
              <a:gd name="T0" fmla="+- 0 13643 13643"/>
              <a:gd name="T1" fmla="*/ T0 w 3870"/>
              <a:gd name="T2" fmla="+- 0 18405 17016"/>
              <a:gd name="T3" fmla="*/ 18405 h 2060"/>
              <a:gd name="T4" fmla="+- 0 13816 13643"/>
              <a:gd name="T5" fmla="*/ T4 w 3870"/>
              <a:gd name="T6" fmla="+- 0 18628 17016"/>
              <a:gd name="T7" fmla="*/ 18628 h 2060"/>
              <a:gd name="T8" fmla="+- 0 13866 13643"/>
              <a:gd name="T9" fmla="*/ T8 w 3870"/>
              <a:gd name="T10" fmla="+- 0 18728 17016"/>
              <a:gd name="T11" fmla="*/ 18728 h 2060"/>
              <a:gd name="T12" fmla="+- 0 13915 13643"/>
              <a:gd name="T13" fmla="*/ T12 w 3870"/>
              <a:gd name="T14" fmla="+- 0 18802 17016"/>
              <a:gd name="T15" fmla="*/ 18802 h 2060"/>
              <a:gd name="T16" fmla="+- 0 13915 13643"/>
              <a:gd name="T17" fmla="*/ T16 w 3870"/>
              <a:gd name="T18" fmla="+- 0 18876 17016"/>
              <a:gd name="T19" fmla="*/ 18876 h 2060"/>
              <a:gd name="T20" fmla="+- 0 13866 13643"/>
              <a:gd name="T21" fmla="*/ T20 w 3870"/>
              <a:gd name="T22" fmla="+- 0 18678 17016"/>
              <a:gd name="T23" fmla="*/ 18678 h 2060"/>
              <a:gd name="T24" fmla="+- 0 13866 13643"/>
              <a:gd name="T25" fmla="*/ T24 w 3870"/>
              <a:gd name="T26" fmla="+- 0 18504 17016"/>
              <a:gd name="T27" fmla="*/ 18504 h 2060"/>
              <a:gd name="T28" fmla="+- 0 14039 13643"/>
              <a:gd name="T29" fmla="*/ T28 w 3870"/>
              <a:gd name="T30" fmla="+- 0 18430 17016"/>
              <a:gd name="T31" fmla="*/ 18430 h 2060"/>
              <a:gd name="T32" fmla="+- 0 14163 13643"/>
              <a:gd name="T33" fmla="*/ T32 w 3870"/>
              <a:gd name="T34" fmla="+- 0 18380 17016"/>
              <a:gd name="T35" fmla="*/ 18380 h 2060"/>
              <a:gd name="T36" fmla="+- 0 14312 13643"/>
              <a:gd name="T37" fmla="*/ T36 w 3870"/>
              <a:gd name="T38" fmla="+- 0 18405 17016"/>
              <a:gd name="T39" fmla="*/ 18405 h 2060"/>
              <a:gd name="T40" fmla="+- 0 14362 13643"/>
              <a:gd name="T41" fmla="*/ T40 w 3870"/>
              <a:gd name="T42" fmla="+- 0 18455 17016"/>
              <a:gd name="T43" fmla="*/ 18455 h 2060"/>
              <a:gd name="T44" fmla="+- 0 14387 13643"/>
              <a:gd name="T45" fmla="*/ T44 w 3870"/>
              <a:gd name="T46" fmla="+- 0 17983 17016"/>
              <a:gd name="T47" fmla="*/ 17983 h 2060"/>
              <a:gd name="T48" fmla="+- 0 14486 13643"/>
              <a:gd name="T49" fmla="*/ T48 w 3870"/>
              <a:gd name="T50" fmla="+- 0 17934 17016"/>
              <a:gd name="T51" fmla="*/ 17934 h 2060"/>
              <a:gd name="T52" fmla="+- 0 14660 13643"/>
              <a:gd name="T53" fmla="*/ T52 w 3870"/>
              <a:gd name="T54" fmla="+- 0 17959 17016"/>
              <a:gd name="T55" fmla="*/ 17959 h 2060"/>
              <a:gd name="T56" fmla="+- 0 14858 13643"/>
              <a:gd name="T57" fmla="*/ T56 w 3870"/>
              <a:gd name="T58" fmla="+- 0 18182 17016"/>
              <a:gd name="T59" fmla="*/ 18182 h 2060"/>
              <a:gd name="T60" fmla="+- 0 14932 13643"/>
              <a:gd name="T61" fmla="*/ T60 w 3870"/>
              <a:gd name="T62" fmla="+- 0 18281 17016"/>
              <a:gd name="T63" fmla="*/ 18281 h 2060"/>
              <a:gd name="T64" fmla="+- 0 14932 13643"/>
              <a:gd name="T65" fmla="*/ T64 w 3870"/>
              <a:gd name="T66" fmla="+- 0 18331 17016"/>
              <a:gd name="T67" fmla="*/ 18331 h 2060"/>
              <a:gd name="T68" fmla="+- 0 15007 13643"/>
              <a:gd name="T69" fmla="*/ T68 w 3870"/>
              <a:gd name="T70" fmla="+- 0 17884 17016"/>
              <a:gd name="T71" fmla="*/ 17884 h 2060"/>
              <a:gd name="T72" fmla="+- 0 15106 13643"/>
              <a:gd name="T73" fmla="*/ T72 w 3870"/>
              <a:gd name="T74" fmla="+- 0 18231 17016"/>
              <a:gd name="T75" fmla="*/ 18231 h 2060"/>
              <a:gd name="T76" fmla="+- 0 15429 13643"/>
              <a:gd name="T77" fmla="*/ T76 w 3870"/>
              <a:gd name="T78" fmla="+- 0 18777 17016"/>
              <a:gd name="T79" fmla="*/ 18777 h 2060"/>
              <a:gd name="T80" fmla="+- 0 15553 13643"/>
              <a:gd name="T81" fmla="*/ T80 w 3870"/>
              <a:gd name="T82" fmla="+- 0 18976 17016"/>
              <a:gd name="T83" fmla="*/ 18976 h 2060"/>
              <a:gd name="T84" fmla="+- 0 15602 13643"/>
              <a:gd name="T85" fmla="*/ T84 w 3870"/>
              <a:gd name="T86" fmla="+- 0 19025 17016"/>
              <a:gd name="T87" fmla="*/ 19025 h 2060"/>
              <a:gd name="T88" fmla="+- 0 15677 13643"/>
              <a:gd name="T89" fmla="*/ T88 w 3870"/>
              <a:gd name="T90" fmla="+- 0 19025 17016"/>
              <a:gd name="T91" fmla="*/ 19025 h 2060"/>
              <a:gd name="T92" fmla="+- 0 15627 13643"/>
              <a:gd name="T93" fmla="*/ T92 w 3870"/>
              <a:gd name="T94" fmla="+- 0 17884 17016"/>
              <a:gd name="T95" fmla="*/ 17884 h 2060"/>
              <a:gd name="T96" fmla="+- 0 15726 13643"/>
              <a:gd name="T97" fmla="*/ T96 w 3870"/>
              <a:gd name="T98" fmla="+- 0 17835 17016"/>
              <a:gd name="T99" fmla="*/ 17835 h 2060"/>
              <a:gd name="T100" fmla="+- 0 15801 13643"/>
              <a:gd name="T101" fmla="*/ T100 w 3870"/>
              <a:gd name="T102" fmla="+- 0 17760 17016"/>
              <a:gd name="T103" fmla="*/ 17760 h 2060"/>
              <a:gd name="T104" fmla="+- 0 15801 13643"/>
              <a:gd name="T105" fmla="*/ T104 w 3870"/>
              <a:gd name="T106" fmla="+- 0 17735 17016"/>
              <a:gd name="T107" fmla="*/ 17735 h 2060"/>
              <a:gd name="T108" fmla="+- 0 15553 13643"/>
              <a:gd name="T109" fmla="*/ T108 w 3870"/>
              <a:gd name="T110" fmla="+- 0 18033 17016"/>
              <a:gd name="T111" fmla="*/ 18033 h 2060"/>
              <a:gd name="T112" fmla="+- 0 15602 13643"/>
              <a:gd name="T113" fmla="*/ T112 w 3870"/>
              <a:gd name="T114" fmla="+- 0 18207 17016"/>
              <a:gd name="T115" fmla="*/ 18207 h 2060"/>
              <a:gd name="T116" fmla="+- 0 15677 13643"/>
              <a:gd name="T117" fmla="*/ T116 w 3870"/>
              <a:gd name="T118" fmla="+- 0 18281 17016"/>
              <a:gd name="T119" fmla="*/ 18281 h 2060"/>
              <a:gd name="T120" fmla="+- 0 15701 13643"/>
              <a:gd name="T121" fmla="*/ T120 w 3870"/>
              <a:gd name="T122" fmla="+- 0 18355 17016"/>
              <a:gd name="T123" fmla="*/ 18355 h 2060"/>
              <a:gd name="T124" fmla="+- 0 15801 13643"/>
              <a:gd name="T125" fmla="*/ T124 w 3870"/>
              <a:gd name="T126" fmla="+- 0 18331 17016"/>
              <a:gd name="T127" fmla="*/ 18331 h 2060"/>
              <a:gd name="T128" fmla="+- 0 15949 13643"/>
              <a:gd name="T129" fmla="*/ T128 w 3870"/>
              <a:gd name="T130" fmla="+- 0 18256 17016"/>
              <a:gd name="T131" fmla="*/ 18256 h 2060"/>
              <a:gd name="T132" fmla="+- 0 16098 13643"/>
              <a:gd name="T133" fmla="*/ T132 w 3870"/>
              <a:gd name="T134" fmla="+- 0 18207 17016"/>
              <a:gd name="T135" fmla="*/ 18207 h 2060"/>
              <a:gd name="T136" fmla="+- 0 16371 13643"/>
              <a:gd name="T137" fmla="*/ T136 w 3870"/>
              <a:gd name="T138" fmla="+- 0 18231 17016"/>
              <a:gd name="T139" fmla="*/ 18231 h 2060"/>
              <a:gd name="T140" fmla="+- 0 16545 13643"/>
              <a:gd name="T141" fmla="*/ T140 w 3870"/>
              <a:gd name="T142" fmla="+- 0 18430 17016"/>
              <a:gd name="T143" fmla="*/ 18430 h 2060"/>
              <a:gd name="T144" fmla="+- 0 16718 13643"/>
              <a:gd name="T145" fmla="*/ T144 w 3870"/>
              <a:gd name="T146" fmla="+- 0 18678 17016"/>
              <a:gd name="T147" fmla="*/ 18678 h 2060"/>
              <a:gd name="T148" fmla="+- 0 16694 13643"/>
              <a:gd name="T149" fmla="*/ T148 w 3870"/>
              <a:gd name="T150" fmla="+- 0 19050 17016"/>
              <a:gd name="T151" fmla="*/ 19050 h 2060"/>
              <a:gd name="T152" fmla="+- 0 16570 13643"/>
              <a:gd name="T153" fmla="*/ T152 w 3870"/>
              <a:gd name="T154" fmla="+- 0 19025 17016"/>
              <a:gd name="T155" fmla="*/ 19025 h 2060"/>
              <a:gd name="T156" fmla="+- 0 16421 13643"/>
              <a:gd name="T157" fmla="*/ T156 w 3870"/>
              <a:gd name="T158" fmla="+- 0 19025 17016"/>
              <a:gd name="T159" fmla="*/ 19025 h 2060"/>
              <a:gd name="T160" fmla="+- 0 16247 13643"/>
              <a:gd name="T161" fmla="*/ T160 w 3870"/>
              <a:gd name="T162" fmla="+- 0 19000 17016"/>
              <a:gd name="T163" fmla="*/ 19000 h 2060"/>
              <a:gd name="T164" fmla="+- 0 16197 13643"/>
              <a:gd name="T165" fmla="*/ T164 w 3870"/>
              <a:gd name="T166" fmla="+- 0 18901 17016"/>
              <a:gd name="T167" fmla="*/ 18901 h 2060"/>
              <a:gd name="T168" fmla="+- 0 16222 13643"/>
              <a:gd name="T169" fmla="*/ T168 w 3870"/>
              <a:gd name="T170" fmla="+- 0 18703 17016"/>
              <a:gd name="T171" fmla="*/ 18703 h 2060"/>
              <a:gd name="T172" fmla="+- 0 16321 13643"/>
              <a:gd name="T173" fmla="*/ T172 w 3870"/>
              <a:gd name="T174" fmla="+- 0 18653 17016"/>
              <a:gd name="T175" fmla="*/ 18653 h 2060"/>
              <a:gd name="T176" fmla="+- 0 15974 13643"/>
              <a:gd name="T177" fmla="*/ T176 w 3870"/>
              <a:gd name="T178" fmla="+- 0 17190 17016"/>
              <a:gd name="T179" fmla="*/ 17190 h 2060"/>
              <a:gd name="T180" fmla="+- 0 16049 13643"/>
              <a:gd name="T181" fmla="*/ T180 w 3870"/>
              <a:gd name="T182" fmla="+- 0 17115 17016"/>
              <a:gd name="T183" fmla="*/ 17115 h 2060"/>
              <a:gd name="T184" fmla="+- 0 16222 13643"/>
              <a:gd name="T185" fmla="*/ T184 w 3870"/>
              <a:gd name="T186" fmla="+- 0 17066 17016"/>
              <a:gd name="T187" fmla="*/ 17066 h 2060"/>
              <a:gd name="T188" fmla="+- 0 16346 13643"/>
              <a:gd name="T189" fmla="*/ T188 w 3870"/>
              <a:gd name="T190" fmla="+- 0 17016 17016"/>
              <a:gd name="T191" fmla="*/ 17016 h 2060"/>
              <a:gd name="T192" fmla="+- 0 16520 13643"/>
              <a:gd name="T193" fmla="*/ T192 w 3870"/>
              <a:gd name="T194" fmla="+- 0 17066 17016"/>
              <a:gd name="T195" fmla="*/ 17066 h 2060"/>
              <a:gd name="T196" fmla="+- 0 16818 13643"/>
              <a:gd name="T197" fmla="*/ T196 w 3870"/>
              <a:gd name="T198" fmla="+- 0 17537 17016"/>
              <a:gd name="T199" fmla="*/ 17537 h 2060"/>
              <a:gd name="T200" fmla="+- 0 17066 13643"/>
              <a:gd name="T201" fmla="*/ T200 w 3870"/>
              <a:gd name="T202" fmla="+- 0 17859 17016"/>
              <a:gd name="T203" fmla="*/ 17859 h 2060"/>
              <a:gd name="T204" fmla="+- 0 17140 13643"/>
              <a:gd name="T205" fmla="*/ T204 w 3870"/>
              <a:gd name="T206" fmla="+- 0 17983 17016"/>
              <a:gd name="T207" fmla="*/ 17983 h 2060"/>
              <a:gd name="T208" fmla="+- 0 17239 13643"/>
              <a:gd name="T209" fmla="*/ T208 w 3870"/>
              <a:gd name="T210" fmla="+- 0 18083 17016"/>
              <a:gd name="T211" fmla="*/ 18083 h 2060"/>
              <a:gd name="T212" fmla="+- 0 17413 13643"/>
              <a:gd name="T213" fmla="*/ T212 w 3870"/>
              <a:gd name="T214" fmla="+- 0 18256 17016"/>
              <a:gd name="T215" fmla="*/ 18256 h 2060"/>
              <a:gd name="T216" fmla="+- 0 17512 13643"/>
              <a:gd name="T217" fmla="*/ T216 w 3870"/>
              <a:gd name="T218" fmla="+- 0 18380 17016"/>
              <a:gd name="T219" fmla="*/ 18380 h 2060"/>
              <a:gd name="T220" fmla="+- 0 17487 13643"/>
              <a:gd name="T221" fmla="*/ T220 w 3870"/>
              <a:gd name="T222" fmla="+- 0 18529 17016"/>
              <a:gd name="T223" fmla="*/ 18529 h 2060"/>
              <a:gd name="T224" fmla="+- 0 17338 13643"/>
              <a:gd name="T225" fmla="*/ T224 w 3870"/>
              <a:gd name="T226" fmla="+- 0 18653 17016"/>
              <a:gd name="T227" fmla="*/ 18653 h 2060"/>
              <a:gd name="T228" fmla="+- 0 17289 13643"/>
              <a:gd name="T229" fmla="*/ T228 w 3870"/>
              <a:gd name="T230" fmla="+- 0 18703 17016"/>
              <a:gd name="T231" fmla="*/ 18703 h 206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Lst>
            <a:rect l="0" t="0" r="r" b="b"/>
            <a:pathLst>
              <a:path w="3870" h="2060" extrusionOk="0">
                <a:moveTo>
                  <a:pt x="0" y="1389"/>
                </a:moveTo>
                <a:cubicBezTo>
                  <a:pt x="49" y="1478"/>
                  <a:pt x="116" y="1532"/>
                  <a:pt x="173" y="1612"/>
                </a:cubicBezTo>
                <a:cubicBezTo>
                  <a:pt x="206" y="1658"/>
                  <a:pt x="200" y="1684"/>
                  <a:pt x="223" y="1712"/>
                </a:cubicBezTo>
                <a:cubicBezTo>
                  <a:pt x="251" y="1745"/>
                  <a:pt x="264" y="1755"/>
                  <a:pt x="272" y="1786"/>
                </a:cubicBezTo>
                <a:cubicBezTo>
                  <a:pt x="276" y="1800"/>
                  <a:pt x="272" y="1925"/>
                  <a:pt x="272" y="1860"/>
                </a:cubicBezTo>
                <a:cubicBezTo>
                  <a:pt x="272" y="1780"/>
                  <a:pt x="237" y="1741"/>
                  <a:pt x="223" y="1662"/>
                </a:cubicBezTo>
                <a:cubicBezTo>
                  <a:pt x="214" y="1608"/>
                  <a:pt x="223" y="1543"/>
                  <a:pt x="223" y="1488"/>
                </a:cubicBezTo>
                <a:cubicBezTo>
                  <a:pt x="298" y="1479"/>
                  <a:pt x="333" y="1452"/>
                  <a:pt x="396" y="1414"/>
                </a:cubicBezTo>
                <a:cubicBezTo>
                  <a:pt x="423" y="1397"/>
                  <a:pt x="492" y="1370"/>
                  <a:pt x="520" y="1364"/>
                </a:cubicBezTo>
                <a:cubicBezTo>
                  <a:pt x="582" y="1352"/>
                  <a:pt x="642" y="1367"/>
                  <a:pt x="669" y="1389"/>
                </a:cubicBezTo>
                <a:cubicBezTo>
                  <a:pt x="701" y="1415"/>
                  <a:pt x="701" y="1421"/>
                  <a:pt x="719" y="1439"/>
                </a:cubicBezTo>
                <a:cubicBezTo>
                  <a:pt x="719" y="1298"/>
                  <a:pt x="679" y="1088"/>
                  <a:pt x="744" y="967"/>
                </a:cubicBezTo>
                <a:cubicBezTo>
                  <a:pt x="775" y="910"/>
                  <a:pt x="769" y="922"/>
                  <a:pt x="843" y="918"/>
                </a:cubicBezTo>
                <a:cubicBezTo>
                  <a:pt x="899" y="915"/>
                  <a:pt x="972" y="901"/>
                  <a:pt x="1017" y="943"/>
                </a:cubicBezTo>
                <a:cubicBezTo>
                  <a:pt x="1076" y="998"/>
                  <a:pt x="1164" y="1096"/>
                  <a:pt x="1215" y="1166"/>
                </a:cubicBezTo>
                <a:cubicBezTo>
                  <a:pt x="1240" y="1200"/>
                  <a:pt x="1282" y="1240"/>
                  <a:pt x="1289" y="1265"/>
                </a:cubicBezTo>
                <a:cubicBezTo>
                  <a:pt x="1289" y="1290"/>
                  <a:pt x="1289" y="1298"/>
                  <a:pt x="1289" y="1315"/>
                </a:cubicBezTo>
              </a:path>
              <a:path w="3870" h="2060" extrusionOk="0">
                <a:moveTo>
                  <a:pt x="1364" y="868"/>
                </a:moveTo>
                <a:cubicBezTo>
                  <a:pt x="1364" y="1023"/>
                  <a:pt x="1384" y="1081"/>
                  <a:pt x="1463" y="1215"/>
                </a:cubicBezTo>
                <a:cubicBezTo>
                  <a:pt x="1570" y="1398"/>
                  <a:pt x="1675" y="1581"/>
                  <a:pt x="1786" y="1761"/>
                </a:cubicBezTo>
                <a:cubicBezTo>
                  <a:pt x="1826" y="1825"/>
                  <a:pt x="1860" y="1904"/>
                  <a:pt x="1910" y="1960"/>
                </a:cubicBezTo>
                <a:cubicBezTo>
                  <a:pt x="1937" y="1990"/>
                  <a:pt x="1919" y="2005"/>
                  <a:pt x="1959" y="2009"/>
                </a:cubicBezTo>
                <a:cubicBezTo>
                  <a:pt x="1981" y="2011"/>
                  <a:pt x="2012" y="2012"/>
                  <a:pt x="2034" y="2009"/>
                </a:cubicBezTo>
              </a:path>
              <a:path w="3870" h="2060" extrusionOk="0">
                <a:moveTo>
                  <a:pt x="1984" y="868"/>
                </a:moveTo>
                <a:cubicBezTo>
                  <a:pt x="2007" y="823"/>
                  <a:pt x="2029" y="819"/>
                  <a:pt x="2083" y="819"/>
                </a:cubicBezTo>
                <a:cubicBezTo>
                  <a:pt x="2095" y="784"/>
                  <a:pt x="2138" y="790"/>
                  <a:pt x="2158" y="744"/>
                </a:cubicBezTo>
                <a:cubicBezTo>
                  <a:pt x="2158" y="736"/>
                  <a:pt x="2158" y="727"/>
                  <a:pt x="2158" y="719"/>
                </a:cubicBezTo>
              </a:path>
              <a:path w="3870" h="2060" extrusionOk="0">
                <a:moveTo>
                  <a:pt x="1910" y="1017"/>
                </a:moveTo>
                <a:cubicBezTo>
                  <a:pt x="1910" y="1100"/>
                  <a:pt x="1921" y="1120"/>
                  <a:pt x="1959" y="1191"/>
                </a:cubicBezTo>
                <a:cubicBezTo>
                  <a:pt x="1982" y="1235"/>
                  <a:pt x="1999" y="1238"/>
                  <a:pt x="2034" y="1265"/>
                </a:cubicBezTo>
                <a:cubicBezTo>
                  <a:pt x="2045" y="1273"/>
                  <a:pt x="2050" y="1334"/>
                  <a:pt x="2058" y="1339"/>
                </a:cubicBezTo>
                <a:cubicBezTo>
                  <a:pt x="2094" y="1362"/>
                  <a:pt x="2156" y="1316"/>
                  <a:pt x="2158" y="1315"/>
                </a:cubicBezTo>
                <a:cubicBezTo>
                  <a:pt x="2227" y="1285"/>
                  <a:pt x="2247" y="1247"/>
                  <a:pt x="2306" y="1240"/>
                </a:cubicBezTo>
                <a:cubicBezTo>
                  <a:pt x="2366" y="1233"/>
                  <a:pt x="2394" y="1200"/>
                  <a:pt x="2455" y="1191"/>
                </a:cubicBezTo>
                <a:cubicBezTo>
                  <a:pt x="2528" y="1180"/>
                  <a:pt x="2675" y="1173"/>
                  <a:pt x="2728" y="1215"/>
                </a:cubicBezTo>
                <a:cubicBezTo>
                  <a:pt x="2808" y="1278"/>
                  <a:pt x="2832" y="1348"/>
                  <a:pt x="2902" y="1414"/>
                </a:cubicBezTo>
                <a:cubicBezTo>
                  <a:pt x="2955" y="1465"/>
                  <a:pt x="3051" y="1583"/>
                  <a:pt x="3075" y="1662"/>
                </a:cubicBezTo>
                <a:cubicBezTo>
                  <a:pt x="3090" y="1712"/>
                  <a:pt x="3101" y="1997"/>
                  <a:pt x="3051" y="2034"/>
                </a:cubicBezTo>
                <a:cubicBezTo>
                  <a:pt x="3026" y="2053"/>
                  <a:pt x="2929" y="2009"/>
                  <a:pt x="2927" y="2009"/>
                </a:cubicBezTo>
                <a:cubicBezTo>
                  <a:pt x="2859" y="2013"/>
                  <a:pt x="2841" y="2017"/>
                  <a:pt x="2778" y="2009"/>
                </a:cubicBezTo>
                <a:cubicBezTo>
                  <a:pt x="2702" y="1999"/>
                  <a:pt x="2649" y="2011"/>
                  <a:pt x="2604" y="1984"/>
                </a:cubicBezTo>
                <a:cubicBezTo>
                  <a:pt x="2547" y="1949"/>
                  <a:pt x="2557" y="1958"/>
                  <a:pt x="2554" y="1885"/>
                </a:cubicBezTo>
                <a:cubicBezTo>
                  <a:pt x="2551" y="1827"/>
                  <a:pt x="2555" y="1738"/>
                  <a:pt x="2579" y="1687"/>
                </a:cubicBezTo>
                <a:cubicBezTo>
                  <a:pt x="2601" y="1639"/>
                  <a:pt x="2637" y="1643"/>
                  <a:pt x="2678" y="1637"/>
                </a:cubicBezTo>
              </a:path>
              <a:path w="3870" h="2060" extrusionOk="0">
                <a:moveTo>
                  <a:pt x="2331" y="174"/>
                </a:moveTo>
                <a:cubicBezTo>
                  <a:pt x="2357" y="138"/>
                  <a:pt x="2352" y="111"/>
                  <a:pt x="2406" y="99"/>
                </a:cubicBezTo>
                <a:cubicBezTo>
                  <a:pt x="2472" y="84"/>
                  <a:pt x="2513" y="83"/>
                  <a:pt x="2579" y="50"/>
                </a:cubicBezTo>
                <a:cubicBezTo>
                  <a:pt x="2620" y="29"/>
                  <a:pt x="2652" y="10"/>
                  <a:pt x="2703" y="0"/>
                </a:cubicBezTo>
                <a:cubicBezTo>
                  <a:pt x="2785" y="-16"/>
                  <a:pt x="2830" y="0"/>
                  <a:pt x="2877" y="50"/>
                </a:cubicBezTo>
                <a:cubicBezTo>
                  <a:pt x="3032" y="214"/>
                  <a:pt x="3058" y="338"/>
                  <a:pt x="3175" y="521"/>
                </a:cubicBezTo>
                <a:cubicBezTo>
                  <a:pt x="3246" y="631"/>
                  <a:pt x="3351" y="748"/>
                  <a:pt x="3423" y="843"/>
                </a:cubicBezTo>
                <a:cubicBezTo>
                  <a:pt x="3447" y="875"/>
                  <a:pt x="3488" y="952"/>
                  <a:pt x="3497" y="967"/>
                </a:cubicBezTo>
                <a:cubicBezTo>
                  <a:pt x="3520" y="1005"/>
                  <a:pt x="3574" y="1041"/>
                  <a:pt x="3596" y="1067"/>
                </a:cubicBezTo>
                <a:cubicBezTo>
                  <a:pt x="3650" y="1132"/>
                  <a:pt x="3716" y="1178"/>
                  <a:pt x="3770" y="1240"/>
                </a:cubicBezTo>
                <a:cubicBezTo>
                  <a:pt x="3800" y="1275"/>
                  <a:pt x="3858" y="1320"/>
                  <a:pt x="3869" y="1364"/>
                </a:cubicBezTo>
                <a:cubicBezTo>
                  <a:pt x="3880" y="1409"/>
                  <a:pt x="3872" y="1475"/>
                  <a:pt x="3844" y="1513"/>
                </a:cubicBezTo>
                <a:cubicBezTo>
                  <a:pt x="3803" y="1568"/>
                  <a:pt x="3752" y="1604"/>
                  <a:pt x="3695" y="1637"/>
                </a:cubicBezTo>
                <a:cubicBezTo>
                  <a:pt x="3655" y="1657"/>
                  <a:pt x="3639" y="1656"/>
                  <a:pt x="3646" y="1687"/>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1" name=" 3"/>
          <p:cNvSpPr>
            <a:spLocks noRot="1" noChangeAspect="1" noEditPoints="1" noChangeArrowheads="1" noChangeShapeType="1" noTextEdit="1"/>
          </p:cNvSpPr>
          <p:nvPr/>
        </p:nvSpPr>
        <p:spPr bwMode="auto">
          <a:xfrm>
            <a:off x="4187825" y="6054725"/>
            <a:ext cx="1295400" cy="374650"/>
          </a:xfrm>
          <a:custGeom>
            <a:avLst/>
            <a:gdLst>
              <a:gd name="T0" fmla="+- 0 11633 11633"/>
              <a:gd name="T1" fmla="*/ T0 w 3598"/>
              <a:gd name="T2" fmla="+- 0 17661 16818"/>
              <a:gd name="T3" fmla="*/ 17661 h 1042"/>
              <a:gd name="T4" fmla="+- 0 12179 11633"/>
              <a:gd name="T5" fmla="*/ T4 w 3598"/>
              <a:gd name="T6" fmla="+- 0 17661 16818"/>
              <a:gd name="T7" fmla="*/ 17661 h 1042"/>
              <a:gd name="T8" fmla="+- 0 12551 11633"/>
              <a:gd name="T9" fmla="*/ T8 w 3598"/>
              <a:gd name="T10" fmla="+- 0 17512 16818"/>
              <a:gd name="T11" fmla="*/ 17512 h 1042"/>
              <a:gd name="T12" fmla="+- 0 12576 11633"/>
              <a:gd name="T13" fmla="*/ T12 w 3598"/>
              <a:gd name="T14" fmla="+- 0 17636 16818"/>
              <a:gd name="T15" fmla="*/ 17636 h 1042"/>
              <a:gd name="T16" fmla="+- 0 12650 11633"/>
              <a:gd name="T17" fmla="*/ T16 w 3598"/>
              <a:gd name="T18" fmla="+- 0 17735 16818"/>
              <a:gd name="T19" fmla="*/ 17735 h 1042"/>
              <a:gd name="T20" fmla="+- 0 12650 11633"/>
              <a:gd name="T21" fmla="*/ T20 w 3598"/>
              <a:gd name="T22" fmla="+- 0 17835 16818"/>
              <a:gd name="T23" fmla="*/ 17835 h 1042"/>
              <a:gd name="T24" fmla="+- 0 12750 11633"/>
              <a:gd name="T25" fmla="*/ T24 w 3598"/>
              <a:gd name="T26" fmla="+- 0 17611 16818"/>
              <a:gd name="T27" fmla="*/ 17611 h 1042"/>
              <a:gd name="T28" fmla="+- 0 12824 11633"/>
              <a:gd name="T29" fmla="*/ T28 w 3598"/>
              <a:gd name="T30" fmla="+- 0 17512 16818"/>
              <a:gd name="T31" fmla="*/ 17512 h 1042"/>
              <a:gd name="T32" fmla="+- 0 12948 11633"/>
              <a:gd name="T33" fmla="*/ T32 w 3598"/>
              <a:gd name="T34" fmla="+- 0 17438 16818"/>
              <a:gd name="T35" fmla="*/ 17438 h 1042"/>
              <a:gd name="T36" fmla="+- 0 13022 11633"/>
              <a:gd name="T37" fmla="*/ T36 w 3598"/>
              <a:gd name="T38" fmla="+- 0 17462 16818"/>
              <a:gd name="T39" fmla="*/ 17462 h 1042"/>
              <a:gd name="T40" fmla="+- 0 13072 11633"/>
              <a:gd name="T41" fmla="*/ T40 w 3598"/>
              <a:gd name="T42" fmla="+- 0 17537 16818"/>
              <a:gd name="T43" fmla="*/ 17537 h 1042"/>
              <a:gd name="T44" fmla="+- 0 13097 11633"/>
              <a:gd name="T45" fmla="*/ T44 w 3598"/>
              <a:gd name="T46" fmla="+- 0 17338 16818"/>
              <a:gd name="T47" fmla="*/ 17338 h 1042"/>
              <a:gd name="T48" fmla="+- 0 13171 11633"/>
              <a:gd name="T49" fmla="*/ T48 w 3598"/>
              <a:gd name="T50" fmla="+- 0 17289 16818"/>
              <a:gd name="T51" fmla="*/ 17289 h 1042"/>
              <a:gd name="T52" fmla="+- 0 13295 11633"/>
              <a:gd name="T53" fmla="*/ T52 w 3598"/>
              <a:gd name="T54" fmla="+- 0 17314 16818"/>
              <a:gd name="T55" fmla="*/ 17314 h 1042"/>
              <a:gd name="T56" fmla="+- 0 13370 11633"/>
              <a:gd name="T57" fmla="*/ T56 w 3598"/>
              <a:gd name="T58" fmla="+- 0 17388 16818"/>
              <a:gd name="T59" fmla="*/ 17388 h 1042"/>
              <a:gd name="T60" fmla="+- 0 13395 11633"/>
              <a:gd name="T61" fmla="*/ T60 w 3598"/>
              <a:gd name="T62" fmla="+- 0 17438 16818"/>
              <a:gd name="T63" fmla="*/ 17438 h 1042"/>
              <a:gd name="T64" fmla="+- 0 13618 11633"/>
              <a:gd name="T65" fmla="*/ T64 w 3598"/>
              <a:gd name="T66" fmla="+- 0 16892 16818"/>
              <a:gd name="T67" fmla="*/ 16892 h 1042"/>
              <a:gd name="T68" fmla="+- 0 13593 11633"/>
              <a:gd name="T69" fmla="*/ T68 w 3598"/>
              <a:gd name="T70" fmla="+- 0 17016 16818"/>
              <a:gd name="T71" fmla="*/ 17016 h 1042"/>
              <a:gd name="T72" fmla="+- 0 13618 11633"/>
              <a:gd name="T73" fmla="*/ T72 w 3598"/>
              <a:gd name="T74" fmla="+- 0 17314 16818"/>
              <a:gd name="T75" fmla="*/ 17314 h 1042"/>
              <a:gd name="T76" fmla="+- 0 13767 11633"/>
              <a:gd name="T77" fmla="*/ T76 w 3598"/>
              <a:gd name="T78" fmla="+- 0 17587 16818"/>
              <a:gd name="T79" fmla="*/ 17587 h 1042"/>
              <a:gd name="T80" fmla="+- 0 13841 11633"/>
              <a:gd name="T81" fmla="*/ T80 w 3598"/>
              <a:gd name="T82" fmla="+- 0 17686 16818"/>
              <a:gd name="T83" fmla="*/ 17686 h 1042"/>
              <a:gd name="T84" fmla="+- 0 13915 11633"/>
              <a:gd name="T85" fmla="*/ T84 w 3598"/>
              <a:gd name="T86" fmla="+- 0 17735 16818"/>
              <a:gd name="T87" fmla="*/ 17735 h 1042"/>
              <a:gd name="T88" fmla="+- 0 13891 11633"/>
              <a:gd name="T89" fmla="*/ T88 w 3598"/>
              <a:gd name="T90" fmla="+- 0 17289 16818"/>
              <a:gd name="T91" fmla="*/ 17289 h 1042"/>
              <a:gd name="T92" fmla="+- 0 13915 11633"/>
              <a:gd name="T93" fmla="*/ T92 w 3598"/>
              <a:gd name="T94" fmla="+- 0 17512 16818"/>
              <a:gd name="T95" fmla="*/ 17512 h 1042"/>
              <a:gd name="T96" fmla="+- 0 13965 11633"/>
              <a:gd name="T97" fmla="*/ T96 w 3598"/>
              <a:gd name="T98" fmla="+- 0 17611 16818"/>
              <a:gd name="T99" fmla="*/ 17611 h 1042"/>
              <a:gd name="T100" fmla="+- 0 14114 11633"/>
              <a:gd name="T101" fmla="*/ T100 w 3598"/>
              <a:gd name="T102" fmla="+- 0 17587 16818"/>
              <a:gd name="T103" fmla="*/ 17587 h 1042"/>
              <a:gd name="T104" fmla="+- 0 14461 11633"/>
              <a:gd name="T105" fmla="*/ T104 w 3598"/>
              <a:gd name="T106" fmla="+- 0 17388 16818"/>
              <a:gd name="T107" fmla="*/ 17388 h 1042"/>
              <a:gd name="T108" fmla="+- 0 14660 11633"/>
              <a:gd name="T109" fmla="*/ T108 w 3598"/>
              <a:gd name="T110" fmla="+- 0 17264 16818"/>
              <a:gd name="T111" fmla="*/ 17264 h 1042"/>
              <a:gd name="T112" fmla="+- 0 14709 11633"/>
              <a:gd name="T113" fmla="*/ T112 w 3598"/>
              <a:gd name="T114" fmla="+- 0 17239 16818"/>
              <a:gd name="T115" fmla="*/ 17239 h 1042"/>
              <a:gd name="T116" fmla="+- 0 14337 11633"/>
              <a:gd name="T117" fmla="*/ T116 w 3598"/>
              <a:gd name="T118" fmla="+- 0 17115 16818"/>
              <a:gd name="T119" fmla="*/ 17115 h 1042"/>
              <a:gd name="T120" fmla="+- 0 14461 11633"/>
              <a:gd name="T121" fmla="*/ T120 w 3598"/>
              <a:gd name="T122" fmla="+- 0 17289 16818"/>
              <a:gd name="T123" fmla="*/ 17289 h 1042"/>
              <a:gd name="T124" fmla="+- 0 14536 11633"/>
              <a:gd name="T125" fmla="*/ T124 w 3598"/>
              <a:gd name="T126" fmla="+- 0 17462 16818"/>
              <a:gd name="T127" fmla="*/ 17462 h 1042"/>
              <a:gd name="T128" fmla="+- 0 14585 11633"/>
              <a:gd name="T129" fmla="*/ T128 w 3598"/>
              <a:gd name="T130" fmla="+- 0 17537 16818"/>
              <a:gd name="T131" fmla="*/ 17537 h 1042"/>
              <a:gd name="T132" fmla="+- 0 14610 11633"/>
              <a:gd name="T133" fmla="*/ T132 w 3598"/>
              <a:gd name="T134" fmla="+- 0 17587 16818"/>
              <a:gd name="T135" fmla="*/ 17587 h 1042"/>
              <a:gd name="T136" fmla="+- 0 14560 11633"/>
              <a:gd name="T137" fmla="*/ T136 w 3598"/>
              <a:gd name="T138" fmla="+- 0 17066 16818"/>
              <a:gd name="T139" fmla="*/ 17066 h 1042"/>
              <a:gd name="T140" fmla="+- 0 14759 11633"/>
              <a:gd name="T141" fmla="*/ T140 w 3598"/>
              <a:gd name="T142" fmla="+- 0 16942 16818"/>
              <a:gd name="T143" fmla="*/ 16942 h 1042"/>
              <a:gd name="T144" fmla="+- 0 14982 11633"/>
              <a:gd name="T145" fmla="*/ T144 w 3598"/>
              <a:gd name="T146" fmla="+- 0 16867 16818"/>
              <a:gd name="T147" fmla="*/ 16867 h 1042"/>
              <a:gd name="T148" fmla="+- 0 15056 11633"/>
              <a:gd name="T149" fmla="*/ T148 w 3598"/>
              <a:gd name="T150" fmla="+- 0 16818 16818"/>
              <a:gd name="T151" fmla="*/ 16818 h 1042"/>
              <a:gd name="T152" fmla="+- 0 15131 11633"/>
              <a:gd name="T153" fmla="*/ T152 w 3598"/>
              <a:gd name="T154" fmla="+- 0 16966 16818"/>
              <a:gd name="T155" fmla="*/ 16966 h 1042"/>
              <a:gd name="T156" fmla="+- 0 15230 11633"/>
              <a:gd name="T157" fmla="*/ T156 w 3598"/>
              <a:gd name="T158" fmla="+- 0 17190 16818"/>
              <a:gd name="T159" fmla="*/ 17190 h 1042"/>
              <a:gd name="T160" fmla="+- 0 15205 11633"/>
              <a:gd name="T161" fmla="*/ T160 w 3598"/>
              <a:gd name="T162" fmla="+- 0 17363 16818"/>
              <a:gd name="T163" fmla="*/ 17363 h 1042"/>
              <a:gd name="T164" fmla="+- 0 15180 11633"/>
              <a:gd name="T165" fmla="*/ T164 w 3598"/>
              <a:gd name="T166" fmla="+- 0 17388 16818"/>
              <a:gd name="T167" fmla="*/ 17388 h 104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Lst>
            <a:rect l="0" t="0" r="r" b="b"/>
            <a:pathLst>
              <a:path w="3598" h="1042" extrusionOk="0">
                <a:moveTo>
                  <a:pt x="0" y="843"/>
                </a:moveTo>
                <a:cubicBezTo>
                  <a:pt x="182" y="843"/>
                  <a:pt x="364" y="843"/>
                  <a:pt x="546" y="843"/>
                </a:cubicBezTo>
              </a:path>
              <a:path w="3598" h="1042" extrusionOk="0">
                <a:moveTo>
                  <a:pt x="918" y="694"/>
                </a:moveTo>
                <a:cubicBezTo>
                  <a:pt x="918" y="766"/>
                  <a:pt x="937" y="758"/>
                  <a:pt x="943" y="818"/>
                </a:cubicBezTo>
                <a:cubicBezTo>
                  <a:pt x="948" y="870"/>
                  <a:pt x="998" y="873"/>
                  <a:pt x="1017" y="917"/>
                </a:cubicBezTo>
                <a:cubicBezTo>
                  <a:pt x="1030" y="947"/>
                  <a:pt x="998" y="1063"/>
                  <a:pt x="1017" y="1017"/>
                </a:cubicBezTo>
                <a:cubicBezTo>
                  <a:pt x="1049" y="941"/>
                  <a:pt x="1084" y="856"/>
                  <a:pt x="1117" y="793"/>
                </a:cubicBezTo>
                <a:cubicBezTo>
                  <a:pt x="1137" y="755"/>
                  <a:pt x="1179" y="711"/>
                  <a:pt x="1191" y="694"/>
                </a:cubicBezTo>
                <a:cubicBezTo>
                  <a:pt x="1247" y="617"/>
                  <a:pt x="1203" y="620"/>
                  <a:pt x="1315" y="620"/>
                </a:cubicBezTo>
                <a:cubicBezTo>
                  <a:pt x="1365" y="620"/>
                  <a:pt x="1369" y="634"/>
                  <a:pt x="1389" y="644"/>
                </a:cubicBezTo>
                <a:cubicBezTo>
                  <a:pt x="1422" y="660"/>
                  <a:pt x="1439" y="756"/>
                  <a:pt x="1439" y="719"/>
                </a:cubicBezTo>
                <a:cubicBezTo>
                  <a:pt x="1439" y="674"/>
                  <a:pt x="1415" y="545"/>
                  <a:pt x="1464" y="520"/>
                </a:cubicBezTo>
                <a:cubicBezTo>
                  <a:pt x="1490" y="507"/>
                  <a:pt x="1500" y="484"/>
                  <a:pt x="1538" y="471"/>
                </a:cubicBezTo>
                <a:cubicBezTo>
                  <a:pt x="1570" y="460"/>
                  <a:pt x="1641" y="472"/>
                  <a:pt x="1662" y="496"/>
                </a:cubicBezTo>
                <a:cubicBezTo>
                  <a:pt x="1670" y="505"/>
                  <a:pt x="1735" y="567"/>
                  <a:pt x="1737" y="570"/>
                </a:cubicBezTo>
                <a:cubicBezTo>
                  <a:pt x="1754" y="595"/>
                  <a:pt x="1752" y="590"/>
                  <a:pt x="1762" y="620"/>
                </a:cubicBezTo>
              </a:path>
              <a:path w="3598" h="1042" extrusionOk="0">
                <a:moveTo>
                  <a:pt x="1985" y="74"/>
                </a:moveTo>
                <a:cubicBezTo>
                  <a:pt x="1953" y="116"/>
                  <a:pt x="1960" y="142"/>
                  <a:pt x="1960" y="198"/>
                </a:cubicBezTo>
                <a:cubicBezTo>
                  <a:pt x="1960" y="292"/>
                  <a:pt x="1935" y="416"/>
                  <a:pt x="1985" y="496"/>
                </a:cubicBezTo>
                <a:cubicBezTo>
                  <a:pt x="2046" y="594"/>
                  <a:pt x="2090" y="673"/>
                  <a:pt x="2134" y="769"/>
                </a:cubicBezTo>
                <a:cubicBezTo>
                  <a:pt x="2152" y="808"/>
                  <a:pt x="2172" y="844"/>
                  <a:pt x="2208" y="868"/>
                </a:cubicBezTo>
                <a:cubicBezTo>
                  <a:pt x="2245" y="892"/>
                  <a:pt x="2219" y="917"/>
                  <a:pt x="2282" y="917"/>
                </a:cubicBezTo>
              </a:path>
              <a:path w="3598" h="1042" extrusionOk="0">
                <a:moveTo>
                  <a:pt x="2258" y="471"/>
                </a:moveTo>
                <a:cubicBezTo>
                  <a:pt x="2258" y="550"/>
                  <a:pt x="2247" y="628"/>
                  <a:pt x="2282" y="694"/>
                </a:cubicBezTo>
                <a:cubicBezTo>
                  <a:pt x="2299" y="725"/>
                  <a:pt x="2315" y="785"/>
                  <a:pt x="2332" y="793"/>
                </a:cubicBezTo>
                <a:cubicBezTo>
                  <a:pt x="2372" y="812"/>
                  <a:pt x="2449" y="784"/>
                  <a:pt x="2481" y="769"/>
                </a:cubicBezTo>
                <a:cubicBezTo>
                  <a:pt x="2603" y="710"/>
                  <a:pt x="2715" y="645"/>
                  <a:pt x="2828" y="570"/>
                </a:cubicBezTo>
                <a:cubicBezTo>
                  <a:pt x="2887" y="531"/>
                  <a:pt x="2965" y="474"/>
                  <a:pt x="3027" y="446"/>
                </a:cubicBezTo>
                <a:cubicBezTo>
                  <a:pt x="3061" y="430"/>
                  <a:pt x="3039" y="433"/>
                  <a:pt x="3076" y="421"/>
                </a:cubicBezTo>
              </a:path>
              <a:path w="3598" h="1042" extrusionOk="0">
                <a:moveTo>
                  <a:pt x="2704" y="297"/>
                </a:moveTo>
                <a:cubicBezTo>
                  <a:pt x="2717" y="386"/>
                  <a:pt x="2775" y="390"/>
                  <a:pt x="2828" y="471"/>
                </a:cubicBezTo>
                <a:cubicBezTo>
                  <a:pt x="2861" y="522"/>
                  <a:pt x="2891" y="587"/>
                  <a:pt x="2903" y="644"/>
                </a:cubicBezTo>
                <a:cubicBezTo>
                  <a:pt x="2931" y="654"/>
                  <a:pt x="2948" y="679"/>
                  <a:pt x="2952" y="719"/>
                </a:cubicBezTo>
                <a:cubicBezTo>
                  <a:pt x="2957" y="762"/>
                  <a:pt x="2938" y="756"/>
                  <a:pt x="2977" y="769"/>
                </a:cubicBezTo>
              </a:path>
              <a:path w="3598" h="1042" extrusionOk="0">
                <a:moveTo>
                  <a:pt x="2927" y="248"/>
                </a:moveTo>
                <a:cubicBezTo>
                  <a:pt x="2952" y="197"/>
                  <a:pt x="3065" y="151"/>
                  <a:pt x="3126" y="124"/>
                </a:cubicBezTo>
                <a:cubicBezTo>
                  <a:pt x="3198" y="92"/>
                  <a:pt x="3284" y="89"/>
                  <a:pt x="3349" y="49"/>
                </a:cubicBezTo>
                <a:cubicBezTo>
                  <a:pt x="3389" y="24"/>
                  <a:pt x="3390" y="11"/>
                  <a:pt x="3423" y="0"/>
                </a:cubicBezTo>
                <a:cubicBezTo>
                  <a:pt x="3495" y="35"/>
                  <a:pt x="3480" y="73"/>
                  <a:pt x="3498" y="148"/>
                </a:cubicBezTo>
                <a:cubicBezTo>
                  <a:pt x="3518" y="232"/>
                  <a:pt x="3567" y="298"/>
                  <a:pt x="3597" y="372"/>
                </a:cubicBezTo>
                <a:cubicBezTo>
                  <a:pt x="3618" y="424"/>
                  <a:pt x="3596" y="527"/>
                  <a:pt x="3572" y="545"/>
                </a:cubicBezTo>
                <a:cubicBezTo>
                  <a:pt x="3564" y="553"/>
                  <a:pt x="3555" y="562"/>
                  <a:pt x="3547" y="570"/>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2" name=" 4"/>
          <p:cNvSpPr>
            <a:spLocks noRot="1" noChangeAspect="1" noEditPoints="1" noChangeArrowheads="1" noChangeShapeType="1" noTextEdit="1"/>
          </p:cNvSpPr>
          <p:nvPr/>
        </p:nvSpPr>
        <p:spPr bwMode="auto">
          <a:xfrm>
            <a:off x="3983038" y="5456238"/>
            <a:ext cx="1347787" cy="517525"/>
          </a:xfrm>
          <a:custGeom>
            <a:avLst/>
            <a:gdLst>
              <a:gd name="T0" fmla="+- 0 11063 11063"/>
              <a:gd name="T1" fmla="*/ T0 w 3746"/>
              <a:gd name="T2" fmla="+- 0 16570 15156"/>
              <a:gd name="T3" fmla="*/ 16570 h 1439"/>
              <a:gd name="T4" fmla="+- 0 11063 11063"/>
              <a:gd name="T5" fmla="*/ T4 w 3746"/>
              <a:gd name="T6" fmla="+- 0 16545 15156"/>
              <a:gd name="T7" fmla="*/ 16545 h 1439"/>
              <a:gd name="T8" fmla="+- 0 11336 11063"/>
              <a:gd name="T9" fmla="*/ T8 w 3746"/>
              <a:gd name="T10" fmla="+- 0 16520 15156"/>
              <a:gd name="T11" fmla="*/ 16520 h 1439"/>
              <a:gd name="T12" fmla="+- 0 11361 11063"/>
              <a:gd name="T13" fmla="*/ T12 w 3746"/>
              <a:gd name="T14" fmla="+- 0 16520 15156"/>
              <a:gd name="T15" fmla="*/ 16520 h 1439"/>
              <a:gd name="T16" fmla="+- 0 11435 11063"/>
              <a:gd name="T17" fmla="*/ T16 w 3746"/>
              <a:gd name="T18" fmla="+- 0 16495 15156"/>
              <a:gd name="T19" fmla="*/ 16495 h 1439"/>
              <a:gd name="T20" fmla="+- 0 11460 11063"/>
              <a:gd name="T21" fmla="*/ T20 w 3746"/>
              <a:gd name="T22" fmla="+- 0 16470 15156"/>
              <a:gd name="T23" fmla="*/ 16470 h 1439"/>
              <a:gd name="T24" fmla="+- 0 11906 11063"/>
              <a:gd name="T25" fmla="*/ T24 w 3746"/>
              <a:gd name="T26" fmla="+- 0 16247 15156"/>
              <a:gd name="T27" fmla="*/ 16247 h 1439"/>
              <a:gd name="T28" fmla="+- 0 12005 11063"/>
              <a:gd name="T29" fmla="*/ T28 w 3746"/>
              <a:gd name="T30" fmla="+- 0 16396 15156"/>
              <a:gd name="T31" fmla="*/ 16396 h 1439"/>
              <a:gd name="T32" fmla="+- 0 12080 11063"/>
              <a:gd name="T33" fmla="*/ T32 w 3746"/>
              <a:gd name="T34" fmla="+- 0 16545 15156"/>
              <a:gd name="T35" fmla="*/ 16545 h 1439"/>
              <a:gd name="T36" fmla="+- 0 12105 11063"/>
              <a:gd name="T37" fmla="*/ T36 w 3746"/>
              <a:gd name="T38" fmla="+- 0 16570 15156"/>
              <a:gd name="T39" fmla="*/ 16570 h 1439"/>
              <a:gd name="T40" fmla="+- 0 12129 11063"/>
              <a:gd name="T41" fmla="*/ T40 w 3746"/>
              <a:gd name="T42" fmla="+- 0 16470 15156"/>
              <a:gd name="T43" fmla="*/ 16470 h 1439"/>
              <a:gd name="T44" fmla="+- 0 12154 11063"/>
              <a:gd name="T45" fmla="*/ T44 w 3746"/>
              <a:gd name="T46" fmla="+- 0 16396 15156"/>
              <a:gd name="T47" fmla="*/ 16396 h 1439"/>
              <a:gd name="T48" fmla="+- 0 12229 11063"/>
              <a:gd name="T49" fmla="*/ T48 w 3746"/>
              <a:gd name="T50" fmla="+- 0 16371 15156"/>
              <a:gd name="T51" fmla="*/ 16371 h 1439"/>
              <a:gd name="T52" fmla="+- 0 12303 11063"/>
              <a:gd name="T53" fmla="*/ T52 w 3746"/>
              <a:gd name="T54" fmla="+- 0 16346 15156"/>
              <a:gd name="T55" fmla="*/ 16346 h 1439"/>
              <a:gd name="T56" fmla="+- 0 12378 11063"/>
              <a:gd name="T57" fmla="*/ T56 w 3746"/>
              <a:gd name="T58" fmla="+- 0 16371 15156"/>
              <a:gd name="T59" fmla="*/ 16371 h 1439"/>
              <a:gd name="T60" fmla="+- 0 12378 11063"/>
              <a:gd name="T61" fmla="*/ T60 w 3746"/>
              <a:gd name="T62" fmla="+- 0 16371 15156"/>
              <a:gd name="T63" fmla="*/ 16371 h 1439"/>
              <a:gd name="T64" fmla="+- 0 12402 11063"/>
              <a:gd name="T65" fmla="*/ T64 w 3746"/>
              <a:gd name="T66" fmla="+- 0 16297 15156"/>
              <a:gd name="T67" fmla="*/ 16297 h 1439"/>
              <a:gd name="T68" fmla="+- 0 12675 11063"/>
              <a:gd name="T69" fmla="*/ T68 w 3746"/>
              <a:gd name="T70" fmla="+- 0 16321 15156"/>
              <a:gd name="T71" fmla="*/ 16321 h 1439"/>
              <a:gd name="T72" fmla="+- 0 12725 11063"/>
              <a:gd name="T73" fmla="*/ T72 w 3746"/>
              <a:gd name="T74" fmla="+- 0 16396 15156"/>
              <a:gd name="T75" fmla="*/ 16396 h 1439"/>
              <a:gd name="T76" fmla="+- 0 12998 11063"/>
              <a:gd name="T77" fmla="*/ T76 w 3746"/>
              <a:gd name="T78" fmla="+- 0 15900 15156"/>
              <a:gd name="T79" fmla="*/ 15900 h 1439"/>
              <a:gd name="T80" fmla="+- 0 12948 11063"/>
              <a:gd name="T81" fmla="*/ T80 w 3746"/>
              <a:gd name="T82" fmla="+- 0 15900 15156"/>
              <a:gd name="T83" fmla="*/ 15900 h 1439"/>
              <a:gd name="T84" fmla="+- 0 12973 11063"/>
              <a:gd name="T85" fmla="*/ T84 w 3746"/>
              <a:gd name="T86" fmla="+- 0 16173 15156"/>
              <a:gd name="T87" fmla="*/ 16173 h 1439"/>
              <a:gd name="T88" fmla="+- 0 13072 11063"/>
              <a:gd name="T89" fmla="*/ T88 w 3746"/>
              <a:gd name="T90" fmla="+- 0 16297 15156"/>
              <a:gd name="T91" fmla="*/ 16297 h 1439"/>
              <a:gd name="T92" fmla="+- 0 13146 11063"/>
              <a:gd name="T93" fmla="*/ T92 w 3746"/>
              <a:gd name="T94" fmla="+- 0 16421 15156"/>
              <a:gd name="T95" fmla="*/ 16421 h 1439"/>
              <a:gd name="T96" fmla="+- 0 13196 11063"/>
              <a:gd name="T97" fmla="*/ T96 w 3746"/>
              <a:gd name="T98" fmla="+- 0 16470 15156"/>
              <a:gd name="T99" fmla="*/ 16470 h 1439"/>
              <a:gd name="T100" fmla="+- 0 13469 11063"/>
              <a:gd name="T101" fmla="*/ T100 w 3746"/>
              <a:gd name="T102" fmla="+- 0 16421 15156"/>
              <a:gd name="T103" fmla="*/ 16421 h 1439"/>
              <a:gd name="T104" fmla="+- 0 13767 11063"/>
              <a:gd name="T105" fmla="*/ T104 w 3746"/>
              <a:gd name="T106" fmla="+- 0 16197 15156"/>
              <a:gd name="T107" fmla="*/ 16197 h 1439"/>
              <a:gd name="T108" fmla="+- 0 13866 11063"/>
              <a:gd name="T109" fmla="*/ T108 w 3746"/>
              <a:gd name="T110" fmla="+- 0 16173 15156"/>
              <a:gd name="T111" fmla="*/ 16173 h 1439"/>
              <a:gd name="T112" fmla="+- 0 13593 11063"/>
              <a:gd name="T113" fmla="*/ T112 w 3746"/>
              <a:gd name="T114" fmla="+- 0 15900 15156"/>
              <a:gd name="T115" fmla="*/ 15900 h 1439"/>
              <a:gd name="T116" fmla="+- 0 13643 11063"/>
              <a:gd name="T117" fmla="*/ T116 w 3746"/>
              <a:gd name="T118" fmla="+- 0 15801 15156"/>
              <a:gd name="T119" fmla="*/ 15801 h 1439"/>
              <a:gd name="T120" fmla="+- 0 13692 11063"/>
              <a:gd name="T121" fmla="*/ T120 w 3746"/>
              <a:gd name="T122" fmla="+- 0 15726 15156"/>
              <a:gd name="T123" fmla="*/ 15726 h 1439"/>
              <a:gd name="T124" fmla="+- 0 13767 11063"/>
              <a:gd name="T125" fmla="*/ T124 w 3746"/>
              <a:gd name="T126" fmla="+- 0 15701 15156"/>
              <a:gd name="T127" fmla="*/ 15701 h 1439"/>
              <a:gd name="T128" fmla="+- 0 13791 11063"/>
              <a:gd name="T129" fmla="*/ T128 w 3746"/>
              <a:gd name="T130" fmla="+- 0 15776 15156"/>
              <a:gd name="T131" fmla="*/ 15776 h 1439"/>
              <a:gd name="T132" fmla="+- 0 14114 11063"/>
              <a:gd name="T133" fmla="*/ T132 w 3746"/>
              <a:gd name="T134" fmla="+- 0 15801 15156"/>
              <a:gd name="T135" fmla="*/ 15801 h 1439"/>
              <a:gd name="T136" fmla="+- 0 14139 11063"/>
              <a:gd name="T137" fmla="*/ T136 w 3746"/>
              <a:gd name="T138" fmla="+- 0 15900 15156"/>
              <a:gd name="T139" fmla="*/ 15900 h 1439"/>
              <a:gd name="T140" fmla="+- 0 14039 11063"/>
              <a:gd name="T141" fmla="*/ T140 w 3746"/>
              <a:gd name="T142" fmla="+- 0 15999 15156"/>
              <a:gd name="T143" fmla="*/ 15999 h 1439"/>
              <a:gd name="T144" fmla="+- 0 13940 11063"/>
              <a:gd name="T145" fmla="*/ T144 w 3746"/>
              <a:gd name="T146" fmla="+- 0 16073 15156"/>
              <a:gd name="T147" fmla="*/ 16073 h 1439"/>
              <a:gd name="T148" fmla="+- 0 13940 11063"/>
              <a:gd name="T149" fmla="*/ T148 w 3746"/>
              <a:gd name="T150" fmla="+- 0 16098 15156"/>
              <a:gd name="T151" fmla="*/ 16098 h 1439"/>
              <a:gd name="T152" fmla="+- 0 14139 11063"/>
              <a:gd name="T153" fmla="*/ T152 w 3746"/>
              <a:gd name="T154" fmla="+- 0 15255 15156"/>
              <a:gd name="T155" fmla="*/ 15255 h 1439"/>
              <a:gd name="T156" fmla="+- 0 14188 11063"/>
              <a:gd name="T157" fmla="*/ T156 w 3746"/>
              <a:gd name="T158" fmla="+- 0 15180 15156"/>
              <a:gd name="T159" fmla="*/ 15180 h 1439"/>
              <a:gd name="T160" fmla="+- 0 14288 11063"/>
              <a:gd name="T161" fmla="*/ T160 w 3746"/>
              <a:gd name="T162" fmla="+- 0 15156 15156"/>
              <a:gd name="T163" fmla="*/ 15156 h 1439"/>
              <a:gd name="T164" fmla="+- 0 14362 11063"/>
              <a:gd name="T165" fmla="*/ T164 w 3746"/>
              <a:gd name="T166" fmla="+- 0 15156 15156"/>
              <a:gd name="T167" fmla="*/ 15156 h 1439"/>
              <a:gd name="T168" fmla="+- 0 14461 11063"/>
              <a:gd name="T169" fmla="*/ T168 w 3746"/>
              <a:gd name="T170" fmla="+- 0 15304 15156"/>
              <a:gd name="T171" fmla="*/ 15304 h 1439"/>
              <a:gd name="T172" fmla="+- 0 14560 11063"/>
              <a:gd name="T173" fmla="*/ T172 w 3746"/>
              <a:gd name="T174" fmla="+- 0 15429 15156"/>
              <a:gd name="T175" fmla="*/ 15429 h 1439"/>
              <a:gd name="T176" fmla="+- 0 14734 11063"/>
              <a:gd name="T177" fmla="*/ T176 w 3746"/>
              <a:gd name="T178" fmla="+- 0 15528 15156"/>
              <a:gd name="T179" fmla="*/ 15528 h 1439"/>
              <a:gd name="T180" fmla="+- 0 14808 11063"/>
              <a:gd name="T181" fmla="*/ T180 w 3746"/>
              <a:gd name="T182" fmla="+- 0 15577 15156"/>
              <a:gd name="T183" fmla="*/ 15577 h 1439"/>
              <a:gd name="T184" fmla="+- 0 14784 11063"/>
              <a:gd name="T185" fmla="*/ T184 w 3746"/>
              <a:gd name="T186" fmla="+- 0 15726 15156"/>
              <a:gd name="T187" fmla="*/ 15726 h 1439"/>
              <a:gd name="T188" fmla="+- 0 14684 11063"/>
              <a:gd name="T189" fmla="*/ T188 w 3746"/>
              <a:gd name="T190" fmla="+- 0 15801 15156"/>
              <a:gd name="T191" fmla="*/ 15801 h 1439"/>
              <a:gd name="T192" fmla="+- 0 14660 11063"/>
              <a:gd name="T193" fmla="*/ T192 w 3746"/>
              <a:gd name="T194" fmla="+- 0 15801 15156"/>
              <a:gd name="T195" fmla="*/ 15801 h 143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3746" h="1439" extrusionOk="0">
                <a:moveTo>
                  <a:pt x="0" y="1414"/>
                </a:moveTo>
                <a:cubicBezTo>
                  <a:pt x="0" y="1406"/>
                  <a:pt x="0" y="1397"/>
                  <a:pt x="0" y="1389"/>
                </a:cubicBezTo>
                <a:cubicBezTo>
                  <a:pt x="97" y="1389"/>
                  <a:pt x="189" y="1389"/>
                  <a:pt x="273" y="1364"/>
                </a:cubicBezTo>
                <a:cubicBezTo>
                  <a:pt x="281" y="1364"/>
                  <a:pt x="290" y="1364"/>
                  <a:pt x="298" y="1364"/>
                </a:cubicBezTo>
                <a:cubicBezTo>
                  <a:pt x="310" y="1326"/>
                  <a:pt x="327" y="1339"/>
                  <a:pt x="372" y="1339"/>
                </a:cubicBezTo>
                <a:cubicBezTo>
                  <a:pt x="397" y="1339"/>
                  <a:pt x="405" y="1339"/>
                  <a:pt x="397" y="1314"/>
                </a:cubicBezTo>
              </a:path>
              <a:path w="3746" h="1439" extrusionOk="0">
                <a:moveTo>
                  <a:pt x="843" y="1091"/>
                </a:moveTo>
                <a:cubicBezTo>
                  <a:pt x="859" y="1172"/>
                  <a:pt x="898" y="1185"/>
                  <a:pt x="942" y="1240"/>
                </a:cubicBezTo>
                <a:cubicBezTo>
                  <a:pt x="976" y="1282"/>
                  <a:pt x="971" y="1353"/>
                  <a:pt x="1017" y="1389"/>
                </a:cubicBezTo>
                <a:cubicBezTo>
                  <a:pt x="1040" y="1407"/>
                  <a:pt x="1042" y="1446"/>
                  <a:pt x="1042" y="1414"/>
                </a:cubicBezTo>
                <a:cubicBezTo>
                  <a:pt x="1042" y="1369"/>
                  <a:pt x="1035" y="1348"/>
                  <a:pt x="1066" y="1314"/>
                </a:cubicBezTo>
                <a:cubicBezTo>
                  <a:pt x="1095" y="1282"/>
                  <a:pt x="1091" y="1282"/>
                  <a:pt x="1091" y="1240"/>
                </a:cubicBezTo>
                <a:cubicBezTo>
                  <a:pt x="1122" y="1240"/>
                  <a:pt x="1158" y="1232"/>
                  <a:pt x="1166" y="1215"/>
                </a:cubicBezTo>
                <a:cubicBezTo>
                  <a:pt x="1183" y="1180"/>
                  <a:pt x="1192" y="1190"/>
                  <a:pt x="1240" y="1190"/>
                </a:cubicBezTo>
                <a:cubicBezTo>
                  <a:pt x="1271" y="1190"/>
                  <a:pt x="1307" y="1198"/>
                  <a:pt x="1315" y="1215"/>
                </a:cubicBezTo>
                <a:cubicBezTo>
                  <a:pt x="1332" y="1249"/>
                  <a:pt x="1315" y="1286"/>
                  <a:pt x="1315" y="1215"/>
                </a:cubicBezTo>
                <a:cubicBezTo>
                  <a:pt x="1315" y="1184"/>
                  <a:pt x="1322" y="1149"/>
                  <a:pt x="1339" y="1141"/>
                </a:cubicBezTo>
                <a:cubicBezTo>
                  <a:pt x="1394" y="1114"/>
                  <a:pt x="1572" y="1130"/>
                  <a:pt x="1612" y="1165"/>
                </a:cubicBezTo>
                <a:cubicBezTo>
                  <a:pt x="1642" y="1192"/>
                  <a:pt x="1653" y="1205"/>
                  <a:pt x="1662" y="1240"/>
                </a:cubicBezTo>
              </a:path>
              <a:path w="3746" h="1439" extrusionOk="0">
                <a:moveTo>
                  <a:pt x="1935" y="744"/>
                </a:moveTo>
                <a:cubicBezTo>
                  <a:pt x="1910" y="744"/>
                  <a:pt x="1902" y="744"/>
                  <a:pt x="1885" y="744"/>
                </a:cubicBezTo>
                <a:cubicBezTo>
                  <a:pt x="1885" y="824"/>
                  <a:pt x="1862" y="982"/>
                  <a:pt x="1910" y="1017"/>
                </a:cubicBezTo>
                <a:cubicBezTo>
                  <a:pt x="1942" y="1040"/>
                  <a:pt x="1985" y="1105"/>
                  <a:pt x="2009" y="1141"/>
                </a:cubicBezTo>
                <a:cubicBezTo>
                  <a:pt x="2036" y="1181"/>
                  <a:pt x="2032" y="1242"/>
                  <a:pt x="2083" y="1265"/>
                </a:cubicBezTo>
                <a:cubicBezTo>
                  <a:pt x="2109" y="1277"/>
                  <a:pt x="2117" y="1306"/>
                  <a:pt x="2133" y="1314"/>
                </a:cubicBezTo>
                <a:cubicBezTo>
                  <a:pt x="2202" y="1347"/>
                  <a:pt x="2361" y="1283"/>
                  <a:pt x="2406" y="1265"/>
                </a:cubicBezTo>
                <a:cubicBezTo>
                  <a:pt x="2531" y="1216"/>
                  <a:pt x="2599" y="1111"/>
                  <a:pt x="2704" y="1041"/>
                </a:cubicBezTo>
                <a:cubicBezTo>
                  <a:pt x="2744" y="1014"/>
                  <a:pt x="2761" y="1017"/>
                  <a:pt x="2803" y="1017"/>
                </a:cubicBezTo>
              </a:path>
              <a:path w="3746" h="1439" extrusionOk="0">
                <a:moveTo>
                  <a:pt x="2530" y="744"/>
                </a:moveTo>
                <a:cubicBezTo>
                  <a:pt x="2530" y="687"/>
                  <a:pt x="2514" y="669"/>
                  <a:pt x="2580" y="645"/>
                </a:cubicBezTo>
                <a:cubicBezTo>
                  <a:pt x="2628" y="628"/>
                  <a:pt x="2576" y="597"/>
                  <a:pt x="2629" y="570"/>
                </a:cubicBezTo>
                <a:cubicBezTo>
                  <a:pt x="2661" y="554"/>
                  <a:pt x="2678" y="554"/>
                  <a:pt x="2704" y="545"/>
                </a:cubicBezTo>
                <a:cubicBezTo>
                  <a:pt x="2759" y="564"/>
                  <a:pt x="2695" y="593"/>
                  <a:pt x="2728" y="620"/>
                </a:cubicBezTo>
                <a:cubicBezTo>
                  <a:pt x="2805" y="682"/>
                  <a:pt x="2990" y="566"/>
                  <a:pt x="3051" y="645"/>
                </a:cubicBezTo>
                <a:cubicBezTo>
                  <a:pt x="3080" y="683"/>
                  <a:pt x="3076" y="696"/>
                  <a:pt x="3076" y="744"/>
                </a:cubicBezTo>
                <a:cubicBezTo>
                  <a:pt x="3076" y="776"/>
                  <a:pt x="3008" y="810"/>
                  <a:pt x="2976" y="843"/>
                </a:cubicBezTo>
                <a:cubicBezTo>
                  <a:pt x="2950" y="869"/>
                  <a:pt x="2891" y="890"/>
                  <a:pt x="2877" y="917"/>
                </a:cubicBezTo>
                <a:cubicBezTo>
                  <a:pt x="2877" y="925"/>
                  <a:pt x="2877" y="934"/>
                  <a:pt x="2877" y="942"/>
                </a:cubicBezTo>
              </a:path>
              <a:path w="3746" h="1439" extrusionOk="0">
                <a:moveTo>
                  <a:pt x="3076" y="99"/>
                </a:moveTo>
                <a:cubicBezTo>
                  <a:pt x="3104" y="70"/>
                  <a:pt x="3116" y="60"/>
                  <a:pt x="3125" y="24"/>
                </a:cubicBezTo>
                <a:cubicBezTo>
                  <a:pt x="3170" y="24"/>
                  <a:pt x="3185" y="4"/>
                  <a:pt x="3225" y="0"/>
                </a:cubicBezTo>
                <a:cubicBezTo>
                  <a:pt x="3258" y="0"/>
                  <a:pt x="3274" y="0"/>
                  <a:pt x="3299" y="0"/>
                </a:cubicBezTo>
                <a:cubicBezTo>
                  <a:pt x="3299" y="80"/>
                  <a:pt x="3359" y="84"/>
                  <a:pt x="3398" y="148"/>
                </a:cubicBezTo>
                <a:cubicBezTo>
                  <a:pt x="3426" y="193"/>
                  <a:pt x="3452" y="229"/>
                  <a:pt x="3497" y="273"/>
                </a:cubicBezTo>
                <a:cubicBezTo>
                  <a:pt x="3539" y="315"/>
                  <a:pt x="3618" y="359"/>
                  <a:pt x="3671" y="372"/>
                </a:cubicBezTo>
                <a:cubicBezTo>
                  <a:pt x="3684" y="411"/>
                  <a:pt x="3731" y="392"/>
                  <a:pt x="3745" y="421"/>
                </a:cubicBezTo>
                <a:cubicBezTo>
                  <a:pt x="3767" y="466"/>
                  <a:pt x="3731" y="537"/>
                  <a:pt x="3721" y="570"/>
                </a:cubicBezTo>
                <a:cubicBezTo>
                  <a:pt x="3710" y="608"/>
                  <a:pt x="3664" y="640"/>
                  <a:pt x="3621" y="645"/>
                </a:cubicBezTo>
                <a:cubicBezTo>
                  <a:pt x="3613" y="645"/>
                  <a:pt x="3605" y="645"/>
                  <a:pt x="3597" y="645"/>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3" name=" 5"/>
          <p:cNvSpPr>
            <a:spLocks noRot="1" noChangeAspect="1" noEditPoints="1" noChangeArrowheads="1" noChangeShapeType="1" noTextEdit="1"/>
          </p:cNvSpPr>
          <p:nvPr/>
        </p:nvSpPr>
        <p:spPr bwMode="auto">
          <a:xfrm>
            <a:off x="3919538" y="5018088"/>
            <a:ext cx="1314450" cy="509587"/>
          </a:xfrm>
          <a:custGeom>
            <a:avLst/>
            <a:gdLst>
              <a:gd name="T0" fmla="+- 0 10889 10889"/>
              <a:gd name="T1" fmla="*/ T0 w 3648"/>
              <a:gd name="T2" fmla="+- 0 15081 13940"/>
              <a:gd name="T3" fmla="*/ 15081 h 1415"/>
              <a:gd name="T4" fmla="+- 0 11038 10889"/>
              <a:gd name="T5" fmla="*/ T4 w 3648"/>
              <a:gd name="T6" fmla="+- 0 15081 13940"/>
              <a:gd name="T7" fmla="*/ 15081 h 1415"/>
              <a:gd name="T8" fmla="+- 0 11509 10889"/>
              <a:gd name="T9" fmla="*/ T8 w 3648"/>
              <a:gd name="T10" fmla="+- 0 14908 13940"/>
              <a:gd name="T11" fmla="*/ 14908 h 1415"/>
              <a:gd name="T12" fmla="+- 0 11609 10889"/>
              <a:gd name="T13" fmla="*/ T12 w 3648"/>
              <a:gd name="T14" fmla="+- 0 15180 13940"/>
              <a:gd name="T15" fmla="*/ 15180 h 1415"/>
              <a:gd name="T16" fmla="+- 0 11683 10889"/>
              <a:gd name="T17" fmla="*/ T16 w 3648"/>
              <a:gd name="T18" fmla="+- 0 15280 13940"/>
              <a:gd name="T19" fmla="*/ 15280 h 1415"/>
              <a:gd name="T20" fmla="+- 0 11683 10889"/>
              <a:gd name="T21" fmla="*/ T20 w 3648"/>
              <a:gd name="T22" fmla="+- 0 15329 13940"/>
              <a:gd name="T23" fmla="*/ 15329 h 1415"/>
              <a:gd name="T24" fmla="+- 0 11733 10889"/>
              <a:gd name="T25" fmla="*/ T24 w 3648"/>
              <a:gd name="T26" fmla="+- 0 15205 13940"/>
              <a:gd name="T27" fmla="*/ 15205 h 1415"/>
              <a:gd name="T28" fmla="+- 0 11807 10889"/>
              <a:gd name="T29" fmla="*/ T28 w 3648"/>
              <a:gd name="T30" fmla="+- 0 15106 13940"/>
              <a:gd name="T31" fmla="*/ 15106 h 1415"/>
              <a:gd name="T32" fmla="+- 0 11956 10889"/>
              <a:gd name="T33" fmla="*/ T32 w 3648"/>
              <a:gd name="T34" fmla="+- 0 15131 13940"/>
              <a:gd name="T35" fmla="*/ 15131 h 1415"/>
              <a:gd name="T36" fmla="+- 0 11956 10889"/>
              <a:gd name="T37" fmla="*/ T36 w 3648"/>
              <a:gd name="T38" fmla="+- 0 15156 13940"/>
              <a:gd name="T39" fmla="*/ 15156 h 1415"/>
              <a:gd name="T40" fmla="+- 0 11981 10889"/>
              <a:gd name="T41" fmla="*/ T40 w 3648"/>
              <a:gd name="T42" fmla="+- 0 15032 13940"/>
              <a:gd name="T43" fmla="*/ 15032 h 1415"/>
              <a:gd name="T44" fmla="+- 0 12030 10889"/>
              <a:gd name="T45" fmla="*/ T44 w 3648"/>
              <a:gd name="T46" fmla="+- 0 14957 13940"/>
              <a:gd name="T47" fmla="*/ 14957 h 1415"/>
              <a:gd name="T48" fmla="+- 0 12129 10889"/>
              <a:gd name="T49" fmla="*/ T48 w 3648"/>
              <a:gd name="T50" fmla="+- 0 14908 13940"/>
              <a:gd name="T51" fmla="*/ 14908 h 1415"/>
              <a:gd name="T52" fmla="+- 0 12204 10889"/>
              <a:gd name="T53" fmla="*/ T52 w 3648"/>
              <a:gd name="T54" fmla="+- 0 14932 13940"/>
              <a:gd name="T55" fmla="*/ 14932 h 1415"/>
              <a:gd name="T56" fmla="+- 0 12278 10889"/>
              <a:gd name="T57" fmla="*/ T56 w 3648"/>
              <a:gd name="T58" fmla="+- 0 14982 13940"/>
              <a:gd name="T59" fmla="*/ 14982 h 1415"/>
              <a:gd name="T60" fmla="+- 0 12278 10889"/>
              <a:gd name="T61" fmla="*/ T60 w 3648"/>
              <a:gd name="T62" fmla="+- 0 15007 13940"/>
              <a:gd name="T63" fmla="*/ 15007 h 1415"/>
              <a:gd name="T64" fmla="+- 0 12650 10889"/>
              <a:gd name="T65" fmla="*/ T64 w 3648"/>
              <a:gd name="T66" fmla="+- 0 14312 13940"/>
              <a:gd name="T67" fmla="*/ 14312 h 1415"/>
              <a:gd name="T68" fmla="+- 0 12626 10889"/>
              <a:gd name="T69" fmla="*/ T68 w 3648"/>
              <a:gd name="T70" fmla="+- 0 14312 13940"/>
              <a:gd name="T71" fmla="*/ 14312 h 1415"/>
              <a:gd name="T72" fmla="+- 0 12650 10889"/>
              <a:gd name="T73" fmla="*/ T72 w 3648"/>
              <a:gd name="T74" fmla="+- 0 14709 13940"/>
              <a:gd name="T75" fmla="*/ 14709 h 1415"/>
              <a:gd name="T76" fmla="+- 0 12700 10889"/>
              <a:gd name="T77" fmla="*/ T76 w 3648"/>
              <a:gd name="T78" fmla="+- 0 14808 13940"/>
              <a:gd name="T79" fmla="*/ 14808 h 1415"/>
              <a:gd name="T80" fmla="+- 0 12750 10889"/>
              <a:gd name="T81" fmla="*/ T80 w 3648"/>
              <a:gd name="T82" fmla="+- 0 14883 13940"/>
              <a:gd name="T83" fmla="*/ 14883 h 1415"/>
              <a:gd name="T84" fmla="+- 0 12799 10889"/>
              <a:gd name="T85" fmla="*/ T84 w 3648"/>
              <a:gd name="T86" fmla="+- 0 14908 13940"/>
              <a:gd name="T87" fmla="*/ 14908 h 1415"/>
              <a:gd name="T88" fmla="+- 0 12923 10889"/>
              <a:gd name="T89" fmla="*/ T88 w 3648"/>
              <a:gd name="T90" fmla="+- 0 14932 13940"/>
              <a:gd name="T91" fmla="*/ 14932 h 1415"/>
              <a:gd name="T92" fmla="+- 0 12998 10889"/>
              <a:gd name="T93" fmla="*/ T92 w 3648"/>
              <a:gd name="T94" fmla="+- 0 14932 13940"/>
              <a:gd name="T95" fmla="*/ 14932 h 1415"/>
              <a:gd name="T96" fmla="+- 0 13072 10889"/>
              <a:gd name="T97" fmla="*/ T96 w 3648"/>
              <a:gd name="T98" fmla="+- 0 14883 13940"/>
              <a:gd name="T99" fmla="*/ 14883 h 1415"/>
              <a:gd name="T100" fmla="+- 0 12948 10889"/>
              <a:gd name="T101" fmla="*/ T100 w 3648"/>
              <a:gd name="T102" fmla="+- 0 14660 13940"/>
              <a:gd name="T103" fmla="*/ 14660 h 1415"/>
              <a:gd name="T104" fmla="+- 0 12948 10889"/>
              <a:gd name="T105" fmla="*/ T104 w 3648"/>
              <a:gd name="T106" fmla="+- 0 14536 13940"/>
              <a:gd name="T107" fmla="*/ 14536 h 1415"/>
              <a:gd name="T108" fmla="+- 0 12973 10889"/>
              <a:gd name="T109" fmla="*/ T108 w 3648"/>
              <a:gd name="T110" fmla="+- 0 14734 13940"/>
              <a:gd name="T111" fmla="*/ 14734 h 1415"/>
              <a:gd name="T112" fmla="+- 0 12973 10889"/>
              <a:gd name="T113" fmla="*/ T112 w 3648"/>
              <a:gd name="T114" fmla="+- 0 14908 13940"/>
              <a:gd name="T115" fmla="*/ 14908 h 1415"/>
              <a:gd name="T116" fmla="+- 0 13122 10889"/>
              <a:gd name="T117" fmla="*/ T116 w 3648"/>
              <a:gd name="T118" fmla="+- 0 14883 13940"/>
              <a:gd name="T119" fmla="*/ 14883 h 1415"/>
              <a:gd name="T120" fmla="+- 0 13196 10889"/>
              <a:gd name="T121" fmla="*/ T120 w 3648"/>
              <a:gd name="T122" fmla="+- 0 14833 13940"/>
              <a:gd name="T123" fmla="*/ 14833 h 1415"/>
              <a:gd name="T124" fmla="+- 0 13196 10889"/>
              <a:gd name="T125" fmla="*/ T124 w 3648"/>
              <a:gd name="T126" fmla="+- 0 14833 13940"/>
              <a:gd name="T127" fmla="*/ 14833 h 1415"/>
              <a:gd name="T128" fmla="+- 0 13122 10889"/>
              <a:gd name="T129" fmla="*/ T128 w 3648"/>
              <a:gd name="T130" fmla="+- 0 14833 13940"/>
              <a:gd name="T131" fmla="*/ 14833 h 1415"/>
              <a:gd name="T132" fmla="+- 0 13122 10889"/>
              <a:gd name="T133" fmla="*/ T132 w 3648"/>
              <a:gd name="T134" fmla="+- 0 14734 13940"/>
              <a:gd name="T135" fmla="*/ 14734 h 1415"/>
              <a:gd name="T136" fmla="+- 0 13022 10889"/>
              <a:gd name="T137" fmla="*/ T136 w 3648"/>
              <a:gd name="T138" fmla="+- 0 14808 13940"/>
              <a:gd name="T139" fmla="*/ 14808 h 1415"/>
              <a:gd name="T140" fmla="+- 0 12849 10889"/>
              <a:gd name="T141" fmla="*/ T140 w 3648"/>
              <a:gd name="T142" fmla="+- 0 14784 13940"/>
              <a:gd name="T143" fmla="*/ 14784 h 1415"/>
              <a:gd name="T144" fmla="+- 0 12898 10889"/>
              <a:gd name="T145" fmla="*/ T144 w 3648"/>
              <a:gd name="T146" fmla="+- 0 14709 13940"/>
              <a:gd name="T147" fmla="*/ 14709 h 1415"/>
              <a:gd name="T148" fmla="+- 0 13022 10889"/>
              <a:gd name="T149" fmla="*/ T148 w 3648"/>
              <a:gd name="T150" fmla="+- 0 14610 13940"/>
              <a:gd name="T151" fmla="*/ 14610 h 1415"/>
              <a:gd name="T152" fmla="+- 0 13146 10889"/>
              <a:gd name="T153" fmla="*/ T152 w 3648"/>
              <a:gd name="T154" fmla="+- 0 14585 13940"/>
              <a:gd name="T155" fmla="*/ 14585 h 1415"/>
              <a:gd name="T156" fmla="+- 0 13320 10889"/>
              <a:gd name="T157" fmla="*/ T156 w 3648"/>
              <a:gd name="T158" fmla="+- 0 14585 13940"/>
              <a:gd name="T159" fmla="*/ 14585 h 1415"/>
              <a:gd name="T160" fmla="+- 0 13295 10889"/>
              <a:gd name="T161" fmla="*/ T160 w 3648"/>
              <a:gd name="T162" fmla="+- 0 15081 13940"/>
              <a:gd name="T163" fmla="*/ 15081 h 1415"/>
              <a:gd name="T164" fmla="+- 0 13246 10889"/>
              <a:gd name="T165" fmla="*/ T164 w 3648"/>
              <a:gd name="T166" fmla="+- 0 15180 13940"/>
              <a:gd name="T167" fmla="*/ 15180 h 1415"/>
              <a:gd name="T168" fmla="+- 0 13221 10889"/>
              <a:gd name="T169" fmla="*/ T168 w 3648"/>
              <a:gd name="T170" fmla="+- 0 15230 13940"/>
              <a:gd name="T171" fmla="*/ 15230 h 1415"/>
              <a:gd name="T172" fmla="+- 0 13519 10889"/>
              <a:gd name="T173" fmla="*/ T172 w 3648"/>
              <a:gd name="T174" fmla="+- 0 15081 13940"/>
              <a:gd name="T175" fmla="*/ 15081 h 1415"/>
              <a:gd name="T176" fmla="+- 0 14089 10889"/>
              <a:gd name="T177" fmla="*/ T176 w 3648"/>
              <a:gd name="T178" fmla="+- 0 14759 13940"/>
              <a:gd name="T179" fmla="*/ 14759 h 1415"/>
              <a:gd name="T180" fmla="+- 0 14238 10889"/>
              <a:gd name="T181" fmla="*/ T180 w 3648"/>
              <a:gd name="T182" fmla="+- 0 14684 13940"/>
              <a:gd name="T183" fmla="*/ 14684 h 1415"/>
              <a:gd name="T184" fmla="+- 0 13618 10889"/>
              <a:gd name="T185" fmla="*/ T184 w 3648"/>
              <a:gd name="T186" fmla="+- 0 14486 13940"/>
              <a:gd name="T187" fmla="*/ 14486 h 1415"/>
              <a:gd name="T188" fmla="+- 0 13717 10889"/>
              <a:gd name="T189" fmla="*/ T188 w 3648"/>
              <a:gd name="T190" fmla="+- 0 14412 13940"/>
              <a:gd name="T191" fmla="*/ 14412 h 1415"/>
              <a:gd name="T192" fmla="+- 0 14039 10889"/>
              <a:gd name="T193" fmla="*/ T192 w 3648"/>
              <a:gd name="T194" fmla="+- 0 14188 13940"/>
              <a:gd name="T195" fmla="*/ 14188 h 1415"/>
              <a:gd name="T196" fmla="+- 0 14337 10889"/>
              <a:gd name="T197" fmla="*/ T196 w 3648"/>
              <a:gd name="T198" fmla="+- 0 14015 13940"/>
              <a:gd name="T199" fmla="*/ 14015 h 1415"/>
              <a:gd name="T200" fmla="+- 0 14362 10889"/>
              <a:gd name="T201" fmla="*/ T200 w 3648"/>
              <a:gd name="T202" fmla="+- 0 13940 13940"/>
              <a:gd name="T203" fmla="*/ 13940 h 1415"/>
              <a:gd name="T204" fmla="+- 0 14436 10889"/>
              <a:gd name="T205" fmla="*/ T204 w 3648"/>
              <a:gd name="T206" fmla="+- 0 14089 13940"/>
              <a:gd name="T207" fmla="*/ 14089 h 1415"/>
              <a:gd name="T208" fmla="+- 0 14486 10889"/>
              <a:gd name="T209" fmla="*/ T208 w 3648"/>
              <a:gd name="T210" fmla="+- 0 14238 13940"/>
              <a:gd name="T211" fmla="*/ 14238 h 1415"/>
              <a:gd name="T212" fmla="+- 0 14511 10889"/>
              <a:gd name="T213" fmla="*/ T212 w 3648"/>
              <a:gd name="T214" fmla="+- 0 14362 13940"/>
              <a:gd name="T215" fmla="*/ 14362 h 1415"/>
              <a:gd name="T216" fmla="+- 0 14536 10889"/>
              <a:gd name="T217" fmla="*/ T216 w 3648"/>
              <a:gd name="T218" fmla="+- 0 14486 13940"/>
              <a:gd name="T219" fmla="*/ 14486 h 1415"/>
              <a:gd name="T220" fmla="+- 0 14337 10889"/>
              <a:gd name="T221" fmla="*/ T220 w 3648"/>
              <a:gd name="T222" fmla="+- 0 14759 13940"/>
              <a:gd name="T223" fmla="*/ 14759 h 1415"/>
              <a:gd name="T224" fmla="+- 0 14089 10889"/>
              <a:gd name="T225" fmla="*/ T224 w 3648"/>
              <a:gd name="T226" fmla="+- 0 14908 13940"/>
              <a:gd name="T227" fmla="*/ 14908 h 1415"/>
              <a:gd name="T228" fmla="+- 0 13990 10889"/>
              <a:gd name="T229" fmla="*/ T228 w 3648"/>
              <a:gd name="T230" fmla="+- 0 14932 13940"/>
              <a:gd name="T231" fmla="*/ 14932 h 141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Lst>
            <a:rect l="0" t="0" r="r" b="b"/>
            <a:pathLst>
              <a:path w="3648" h="1415" extrusionOk="0">
                <a:moveTo>
                  <a:pt x="0" y="1141"/>
                </a:moveTo>
                <a:cubicBezTo>
                  <a:pt x="50" y="1141"/>
                  <a:pt x="99" y="1141"/>
                  <a:pt x="149" y="1141"/>
                </a:cubicBezTo>
              </a:path>
              <a:path w="3648" h="1415" extrusionOk="0">
                <a:moveTo>
                  <a:pt x="620" y="968"/>
                </a:moveTo>
                <a:cubicBezTo>
                  <a:pt x="637" y="1104"/>
                  <a:pt x="707" y="1113"/>
                  <a:pt x="720" y="1240"/>
                </a:cubicBezTo>
                <a:cubicBezTo>
                  <a:pt x="730" y="1338"/>
                  <a:pt x="761" y="1275"/>
                  <a:pt x="794" y="1340"/>
                </a:cubicBezTo>
                <a:cubicBezTo>
                  <a:pt x="798" y="1347"/>
                  <a:pt x="794" y="1459"/>
                  <a:pt x="794" y="1389"/>
                </a:cubicBezTo>
                <a:cubicBezTo>
                  <a:pt x="794" y="1343"/>
                  <a:pt x="812" y="1306"/>
                  <a:pt x="844" y="1265"/>
                </a:cubicBezTo>
                <a:cubicBezTo>
                  <a:pt x="862" y="1242"/>
                  <a:pt x="896" y="1177"/>
                  <a:pt x="918" y="1166"/>
                </a:cubicBezTo>
                <a:cubicBezTo>
                  <a:pt x="955" y="1147"/>
                  <a:pt x="1063" y="1162"/>
                  <a:pt x="1067" y="1191"/>
                </a:cubicBezTo>
                <a:cubicBezTo>
                  <a:pt x="1067" y="1199"/>
                  <a:pt x="1067" y="1208"/>
                  <a:pt x="1067" y="1216"/>
                </a:cubicBezTo>
                <a:cubicBezTo>
                  <a:pt x="1067" y="1157"/>
                  <a:pt x="1058" y="1118"/>
                  <a:pt x="1092" y="1092"/>
                </a:cubicBezTo>
                <a:cubicBezTo>
                  <a:pt x="1131" y="1062"/>
                  <a:pt x="1112" y="1039"/>
                  <a:pt x="1141" y="1017"/>
                </a:cubicBezTo>
                <a:cubicBezTo>
                  <a:pt x="1184" y="984"/>
                  <a:pt x="1184" y="968"/>
                  <a:pt x="1240" y="968"/>
                </a:cubicBezTo>
                <a:cubicBezTo>
                  <a:pt x="1295" y="968"/>
                  <a:pt x="1275" y="987"/>
                  <a:pt x="1315" y="992"/>
                </a:cubicBezTo>
                <a:cubicBezTo>
                  <a:pt x="1342" y="995"/>
                  <a:pt x="1384" y="1032"/>
                  <a:pt x="1389" y="1042"/>
                </a:cubicBezTo>
                <a:cubicBezTo>
                  <a:pt x="1389" y="1050"/>
                  <a:pt x="1389" y="1059"/>
                  <a:pt x="1389" y="1067"/>
                </a:cubicBezTo>
              </a:path>
              <a:path w="3648" h="1415" extrusionOk="0">
                <a:moveTo>
                  <a:pt x="1761" y="372"/>
                </a:moveTo>
                <a:cubicBezTo>
                  <a:pt x="1753" y="372"/>
                  <a:pt x="1745" y="372"/>
                  <a:pt x="1737" y="372"/>
                </a:cubicBezTo>
                <a:cubicBezTo>
                  <a:pt x="1737" y="483"/>
                  <a:pt x="1702" y="673"/>
                  <a:pt x="1761" y="769"/>
                </a:cubicBezTo>
                <a:cubicBezTo>
                  <a:pt x="1789" y="816"/>
                  <a:pt x="1811" y="809"/>
                  <a:pt x="1811" y="868"/>
                </a:cubicBezTo>
                <a:cubicBezTo>
                  <a:pt x="1877" y="885"/>
                  <a:pt x="1838" y="899"/>
                  <a:pt x="1861" y="943"/>
                </a:cubicBezTo>
                <a:cubicBezTo>
                  <a:pt x="1883" y="966"/>
                  <a:pt x="1888" y="974"/>
                  <a:pt x="1910" y="968"/>
                </a:cubicBezTo>
                <a:cubicBezTo>
                  <a:pt x="1925" y="1011"/>
                  <a:pt x="1982" y="992"/>
                  <a:pt x="2034" y="992"/>
                </a:cubicBezTo>
                <a:cubicBezTo>
                  <a:pt x="2076" y="992"/>
                  <a:pt x="2084" y="992"/>
                  <a:pt x="2109" y="992"/>
                </a:cubicBezTo>
                <a:cubicBezTo>
                  <a:pt x="2120" y="958"/>
                  <a:pt x="2146" y="970"/>
                  <a:pt x="2183" y="943"/>
                </a:cubicBezTo>
              </a:path>
              <a:path w="3648" h="1415" extrusionOk="0">
                <a:moveTo>
                  <a:pt x="2059" y="720"/>
                </a:moveTo>
                <a:cubicBezTo>
                  <a:pt x="2059" y="679"/>
                  <a:pt x="2059" y="637"/>
                  <a:pt x="2059" y="596"/>
                </a:cubicBezTo>
                <a:cubicBezTo>
                  <a:pt x="2096" y="633"/>
                  <a:pt x="2084" y="721"/>
                  <a:pt x="2084" y="794"/>
                </a:cubicBezTo>
                <a:cubicBezTo>
                  <a:pt x="2084" y="852"/>
                  <a:pt x="2084" y="910"/>
                  <a:pt x="2084" y="968"/>
                </a:cubicBezTo>
                <a:cubicBezTo>
                  <a:pt x="2140" y="968"/>
                  <a:pt x="2191" y="981"/>
                  <a:pt x="2233" y="943"/>
                </a:cubicBezTo>
                <a:cubicBezTo>
                  <a:pt x="2261" y="917"/>
                  <a:pt x="2280" y="896"/>
                  <a:pt x="2307" y="893"/>
                </a:cubicBezTo>
                <a:cubicBezTo>
                  <a:pt x="2360" y="886"/>
                  <a:pt x="2363" y="893"/>
                  <a:pt x="2307" y="893"/>
                </a:cubicBezTo>
              </a:path>
              <a:path w="3648" h="1415" extrusionOk="0">
                <a:moveTo>
                  <a:pt x="2233" y="893"/>
                </a:moveTo>
                <a:cubicBezTo>
                  <a:pt x="2233" y="860"/>
                  <a:pt x="2233" y="827"/>
                  <a:pt x="2233" y="794"/>
                </a:cubicBezTo>
                <a:cubicBezTo>
                  <a:pt x="2206" y="821"/>
                  <a:pt x="2168" y="859"/>
                  <a:pt x="2133" y="868"/>
                </a:cubicBezTo>
                <a:cubicBezTo>
                  <a:pt x="2070" y="885"/>
                  <a:pt x="1989" y="861"/>
                  <a:pt x="1960" y="844"/>
                </a:cubicBezTo>
                <a:cubicBezTo>
                  <a:pt x="1991" y="813"/>
                  <a:pt x="1984" y="813"/>
                  <a:pt x="2009" y="769"/>
                </a:cubicBezTo>
                <a:cubicBezTo>
                  <a:pt x="2066" y="669"/>
                  <a:pt x="2039" y="706"/>
                  <a:pt x="2133" y="670"/>
                </a:cubicBezTo>
                <a:cubicBezTo>
                  <a:pt x="2188" y="649"/>
                  <a:pt x="2202" y="648"/>
                  <a:pt x="2257" y="645"/>
                </a:cubicBezTo>
                <a:cubicBezTo>
                  <a:pt x="2315" y="642"/>
                  <a:pt x="2373" y="645"/>
                  <a:pt x="2431" y="645"/>
                </a:cubicBezTo>
                <a:cubicBezTo>
                  <a:pt x="2431" y="803"/>
                  <a:pt x="2461" y="994"/>
                  <a:pt x="2406" y="1141"/>
                </a:cubicBezTo>
                <a:cubicBezTo>
                  <a:pt x="2403" y="1149"/>
                  <a:pt x="2377" y="1213"/>
                  <a:pt x="2357" y="1240"/>
                </a:cubicBezTo>
                <a:cubicBezTo>
                  <a:pt x="2338" y="1266"/>
                  <a:pt x="2345" y="1244"/>
                  <a:pt x="2332" y="1290"/>
                </a:cubicBezTo>
                <a:cubicBezTo>
                  <a:pt x="2382" y="1328"/>
                  <a:pt x="2509" y="1231"/>
                  <a:pt x="2630" y="1141"/>
                </a:cubicBezTo>
                <a:cubicBezTo>
                  <a:pt x="2807" y="1010"/>
                  <a:pt x="2997" y="907"/>
                  <a:pt x="3200" y="819"/>
                </a:cubicBezTo>
                <a:cubicBezTo>
                  <a:pt x="3260" y="793"/>
                  <a:pt x="3299" y="784"/>
                  <a:pt x="3349" y="744"/>
                </a:cubicBezTo>
              </a:path>
              <a:path w="3648" h="1415" extrusionOk="0">
                <a:moveTo>
                  <a:pt x="2729" y="546"/>
                </a:moveTo>
                <a:cubicBezTo>
                  <a:pt x="2764" y="510"/>
                  <a:pt x="2781" y="497"/>
                  <a:pt x="2828" y="472"/>
                </a:cubicBezTo>
                <a:cubicBezTo>
                  <a:pt x="2947" y="410"/>
                  <a:pt x="3037" y="321"/>
                  <a:pt x="3150" y="248"/>
                </a:cubicBezTo>
                <a:cubicBezTo>
                  <a:pt x="3191" y="221"/>
                  <a:pt x="3419" y="126"/>
                  <a:pt x="3448" y="75"/>
                </a:cubicBezTo>
                <a:cubicBezTo>
                  <a:pt x="3467" y="42"/>
                  <a:pt x="3457" y="27"/>
                  <a:pt x="3473" y="0"/>
                </a:cubicBezTo>
                <a:cubicBezTo>
                  <a:pt x="3505" y="55"/>
                  <a:pt x="3519" y="93"/>
                  <a:pt x="3547" y="149"/>
                </a:cubicBezTo>
                <a:cubicBezTo>
                  <a:pt x="3570" y="196"/>
                  <a:pt x="3594" y="239"/>
                  <a:pt x="3597" y="298"/>
                </a:cubicBezTo>
                <a:cubicBezTo>
                  <a:pt x="3599" y="342"/>
                  <a:pt x="3607" y="382"/>
                  <a:pt x="3622" y="422"/>
                </a:cubicBezTo>
                <a:cubicBezTo>
                  <a:pt x="3643" y="477"/>
                  <a:pt x="3644" y="490"/>
                  <a:pt x="3647" y="546"/>
                </a:cubicBezTo>
                <a:cubicBezTo>
                  <a:pt x="3655" y="690"/>
                  <a:pt x="3561" y="752"/>
                  <a:pt x="3448" y="819"/>
                </a:cubicBezTo>
                <a:cubicBezTo>
                  <a:pt x="3365" y="868"/>
                  <a:pt x="3272" y="904"/>
                  <a:pt x="3200" y="968"/>
                </a:cubicBezTo>
                <a:cubicBezTo>
                  <a:pt x="3162" y="1001"/>
                  <a:pt x="3148" y="986"/>
                  <a:pt x="3101" y="992"/>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4" name=" 6"/>
          <p:cNvSpPr>
            <a:spLocks noRot="1" noChangeAspect="1" noEditPoints="1" noChangeArrowheads="1" noChangeShapeType="1" noTextEdit="1"/>
          </p:cNvSpPr>
          <p:nvPr/>
        </p:nvSpPr>
        <p:spPr bwMode="auto">
          <a:xfrm>
            <a:off x="3963988" y="4768850"/>
            <a:ext cx="519112" cy="347663"/>
          </a:xfrm>
          <a:custGeom>
            <a:avLst/>
            <a:gdLst>
              <a:gd name="T0" fmla="+- 0 11038 11013"/>
              <a:gd name="T1" fmla="*/ T0 w 1440"/>
              <a:gd name="T2" fmla="+- 0 13494 13246"/>
              <a:gd name="T3" fmla="*/ 13494 h 968"/>
              <a:gd name="T4" fmla="+- 0 11187 11013"/>
              <a:gd name="T5" fmla="*/ T4 w 1440"/>
              <a:gd name="T6" fmla="+- 0 13494 13246"/>
              <a:gd name="T7" fmla="*/ 13494 h 968"/>
              <a:gd name="T8" fmla="+- 0 11559 11013"/>
              <a:gd name="T9" fmla="*/ T8 w 1440"/>
              <a:gd name="T10" fmla="+- 0 13494 13246"/>
              <a:gd name="T11" fmla="*/ 13494 h 968"/>
              <a:gd name="T12" fmla="+- 0 11733 11013"/>
              <a:gd name="T13" fmla="*/ T12 w 1440"/>
              <a:gd name="T14" fmla="+- 0 13246 13246"/>
              <a:gd name="T15" fmla="*/ 13246 h 968"/>
              <a:gd name="T16" fmla="+- 0 11931 11013"/>
              <a:gd name="T17" fmla="*/ T16 w 1440"/>
              <a:gd name="T18" fmla="+- 0 13717 13246"/>
              <a:gd name="T19" fmla="*/ 13717 h 968"/>
              <a:gd name="T20" fmla="+- 0 12105 11013"/>
              <a:gd name="T21" fmla="*/ T20 w 1440"/>
              <a:gd name="T22" fmla="+- 0 14163 13246"/>
              <a:gd name="T23" fmla="*/ 14163 h 968"/>
              <a:gd name="T24" fmla="+- 0 12105 11013"/>
              <a:gd name="T25" fmla="*/ T24 w 1440"/>
              <a:gd name="T26" fmla="+- 0 14213 13246"/>
              <a:gd name="T27" fmla="*/ 14213 h 968"/>
              <a:gd name="T28" fmla="+- 0 12080 11013"/>
              <a:gd name="T29" fmla="*/ T28 w 1440"/>
              <a:gd name="T30" fmla="+- 0 14114 13246"/>
              <a:gd name="T31" fmla="*/ 14114 h 968"/>
              <a:gd name="T32" fmla="+- 0 12105 11013"/>
              <a:gd name="T33" fmla="*/ T32 w 1440"/>
              <a:gd name="T34" fmla="+- 0 13965 13246"/>
              <a:gd name="T35" fmla="*/ 13965 h 968"/>
              <a:gd name="T36" fmla="+- 0 12179 11013"/>
              <a:gd name="T37" fmla="*/ T36 w 1440"/>
              <a:gd name="T38" fmla="+- 0 13940 13246"/>
              <a:gd name="T39" fmla="*/ 13940 h 968"/>
              <a:gd name="T40" fmla="+- 0 12278 11013"/>
              <a:gd name="T41" fmla="*/ T40 w 1440"/>
              <a:gd name="T42" fmla="+- 0 13940 13246"/>
              <a:gd name="T43" fmla="*/ 13940 h 968"/>
              <a:gd name="T44" fmla="+- 0 12254 11013"/>
              <a:gd name="T45" fmla="*/ T44 w 1440"/>
              <a:gd name="T46" fmla="+- 0 13891 13246"/>
              <a:gd name="T47" fmla="*/ 13891 h 968"/>
              <a:gd name="T48" fmla="+- 0 12278 11013"/>
              <a:gd name="T49" fmla="*/ T48 w 1440"/>
              <a:gd name="T50" fmla="+- 0 13692 13246"/>
              <a:gd name="T51" fmla="*/ 13692 h 968"/>
              <a:gd name="T52" fmla="+- 0 12278 11013"/>
              <a:gd name="T53" fmla="*/ T52 w 1440"/>
              <a:gd name="T54" fmla="+- 0 13643 13246"/>
              <a:gd name="T55" fmla="*/ 13643 h 968"/>
              <a:gd name="T56" fmla="+- 0 12427 11013"/>
              <a:gd name="T57" fmla="*/ T56 w 1440"/>
              <a:gd name="T58" fmla="+- 0 13667 13246"/>
              <a:gd name="T59" fmla="*/ 13667 h 968"/>
              <a:gd name="T60" fmla="+- 0 12452 11013"/>
              <a:gd name="T61" fmla="*/ T60 w 1440"/>
              <a:gd name="T62" fmla="+- 0 13717 13246"/>
              <a:gd name="T63" fmla="*/ 13717 h 96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Lst>
            <a:rect l="0" t="0" r="r" b="b"/>
            <a:pathLst>
              <a:path w="1440" h="968" extrusionOk="0">
                <a:moveTo>
                  <a:pt x="25" y="248"/>
                </a:moveTo>
                <a:cubicBezTo>
                  <a:pt x="-41" y="248"/>
                  <a:pt x="108" y="248"/>
                  <a:pt x="174" y="248"/>
                </a:cubicBezTo>
                <a:cubicBezTo>
                  <a:pt x="298" y="248"/>
                  <a:pt x="422" y="248"/>
                  <a:pt x="546" y="248"/>
                </a:cubicBezTo>
              </a:path>
              <a:path w="1440" h="968" extrusionOk="0">
                <a:moveTo>
                  <a:pt x="720" y="0"/>
                </a:moveTo>
                <a:cubicBezTo>
                  <a:pt x="720" y="219"/>
                  <a:pt x="807" y="280"/>
                  <a:pt x="918" y="471"/>
                </a:cubicBezTo>
                <a:cubicBezTo>
                  <a:pt x="998" y="609"/>
                  <a:pt x="1085" y="757"/>
                  <a:pt x="1092" y="917"/>
                </a:cubicBezTo>
                <a:cubicBezTo>
                  <a:pt x="1092" y="942"/>
                  <a:pt x="1092" y="950"/>
                  <a:pt x="1092" y="967"/>
                </a:cubicBezTo>
                <a:cubicBezTo>
                  <a:pt x="1086" y="925"/>
                  <a:pt x="1073" y="906"/>
                  <a:pt x="1067" y="868"/>
                </a:cubicBezTo>
                <a:cubicBezTo>
                  <a:pt x="1056" y="805"/>
                  <a:pt x="1070" y="747"/>
                  <a:pt x="1092" y="719"/>
                </a:cubicBezTo>
                <a:cubicBezTo>
                  <a:pt x="1116" y="688"/>
                  <a:pt x="1113" y="697"/>
                  <a:pt x="1166" y="694"/>
                </a:cubicBezTo>
                <a:cubicBezTo>
                  <a:pt x="1199" y="692"/>
                  <a:pt x="1232" y="694"/>
                  <a:pt x="1265" y="694"/>
                </a:cubicBezTo>
                <a:cubicBezTo>
                  <a:pt x="1235" y="674"/>
                  <a:pt x="1243" y="681"/>
                  <a:pt x="1241" y="645"/>
                </a:cubicBezTo>
                <a:cubicBezTo>
                  <a:pt x="1237" y="569"/>
                  <a:pt x="1254" y="515"/>
                  <a:pt x="1265" y="446"/>
                </a:cubicBezTo>
                <a:cubicBezTo>
                  <a:pt x="1265" y="421"/>
                  <a:pt x="1265" y="413"/>
                  <a:pt x="1265" y="397"/>
                </a:cubicBezTo>
                <a:cubicBezTo>
                  <a:pt x="1331" y="397"/>
                  <a:pt x="1380" y="394"/>
                  <a:pt x="1414" y="421"/>
                </a:cubicBezTo>
                <a:cubicBezTo>
                  <a:pt x="1445" y="446"/>
                  <a:pt x="1432" y="420"/>
                  <a:pt x="1439" y="471"/>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5" name=" 7"/>
          <p:cNvSpPr>
            <a:spLocks noRot="1" noChangeAspect="1" noEditPoints="1" noChangeArrowheads="1" noChangeShapeType="1" noTextEdit="1"/>
          </p:cNvSpPr>
          <p:nvPr/>
        </p:nvSpPr>
        <p:spPr bwMode="auto">
          <a:xfrm>
            <a:off x="4606925" y="4518025"/>
            <a:ext cx="403225" cy="393700"/>
          </a:xfrm>
          <a:custGeom>
            <a:avLst/>
            <a:gdLst>
              <a:gd name="T0" fmla="+- 0 12874 12799"/>
              <a:gd name="T1" fmla="*/ T0 w 1117"/>
              <a:gd name="T2" fmla="+- 0 13022 12551"/>
              <a:gd name="T3" fmla="*/ 13022 h 1093"/>
              <a:gd name="T4" fmla="+- 0 12799 12799"/>
              <a:gd name="T5" fmla="*/ T4 w 1117"/>
              <a:gd name="T6" fmla="+- 0 13022 12551"/>
              <a:gd name="T7" fmla="*/ 13022 h 1093"/>
              <a:gd name="T8" fmla="+- 0 12824 12799"/>
              <a:gd name="T9" fmla="*/ T8 w 1117"/>
              <a:gd name="T10" fmla="+- 0 13271 12551"/>
              <a:gd name="T11" fmla="*/ 13271 h 1093"/>
              <a:gd name="T12" fmla="+- 0 12824 12799"/>
              <a:gd name="T13" fmla="*/ T12 w 1117"/>
              <a:gd name="T14" fmla="+- 0 13345 12551"/>
              <a:gd name="T15" fmla="*/ 13345 h 1093"/>
              <a:gd name="T16" fmla="+- 0 12898 12799"/>
              <a:gd name="T17" fmla="*/ T16 w 1117"/>
              <a:gd name="T18" fmla="+- 0 13494 12551"/>
              <a:gd name="T19" fmla="*/ 13494 h 1093"/>
              <a:gd name="T20" fmla="+- 0 12948 12799"/>
              <a:gd name="T21" fmla="*/ T20 w 1117"/>
              <a:gd name="T22" fmla="+- 0 13568 12551"/>
              <a:gd name="T23" fmla="*/ 13568 h 1093"/>
              <a:gd name="T24" fmla="+- 0 12998 12799"/>
              <a:gd name="T25" fmla="*/ T24 w 1117"/>
              <a:gd name="T26" fmla="+- 0 13643 12551"/>
              <a:gd name="T27" fmla="*/ 13643 h 1093"/>
              <a:gd name="T28" fmla="+- 0 13171 12799"/>
              <a:gd name="T29" fmla="*/ T28 w 1117"/>
              <a:gd name="T30" fmla="+- 0 13618 12551"/>
              <a:gd name="T31" fmla="*/ 13618 h 1093"/>
              <a:gd name="T32" fmla="+- 0 13196 12799"/>
              <a:gd name="T33" fmla="*/ T32 w 1117"/>
              <a:gd name="T34" fmla="+- 0 13593 12551"/>
              <a:gd name="T35" fmla="*/ 13593 h 1093"/>
              <a:gd name="T36" fmla="+- 0 13146 12799"/>
              <a:gd name="T37" fmla="*/ T36 w 1117"/>
              <a:gd name="T38" fmla="+- 0 13072 12551"/>
              <a:gd name="T39" fmla="*/ 13072 h 1093"/>
              <a:gd name="T40" fmla="+- 0 13171 12799"/>
              <a:gd name="T41" fmla="*/ T40 w 1117"/>
              <a:gd name="T42" fmla="+- 0 13246 12551"/>
              <a:gd name="T43" fmla="*/ 13246 h 1093"/>
              <a:gd name="T44" fmla="+- 0 13196 12799"/>
              <a:gd name="T45" fmla="*/ T44 w 1117"/>
              <a:gd name="T46" fmla="+- 0 13345 12551"/>
              <a:gd name="T47" fmla="*/ 13345 h 1093"/>
              <a:gd name="T48" fmla="+- 0 13122 12799"/>
              <a:gd name="T49" fmla="*/ T48 w 1117"/>
              <a:gd name="T50" fmla="+- 0 12551 12551"/>
              <a:gd name="T51" fmla="*/ 12551 h 1093"/>
              <a:gd name="T52" fmla="+- 0 13196 12799"/>
              <a:gd name="T53" fmla="*/ T52 w 1117"/>
              <a:gd name="T54" fmla="+- 0 12576 12551"/>
              <a:gd name="T55" fmla="*/ 12576 h 1093"/>
              <a:gd name="T56" fmla="+- 0 13395 12799"/>
              <a:gd name="T57" fmla="*/ T56 w 1117"/>
              <a:gd name="T58" fmla="+- 0 12626 12551"/>
              <a:gd name="T59" fmla="*/ 12626 h 1093"/>
              <a:gd name="T60" fmla="+- 0 13692 12799"/>
              <a:gd name="T61" fmla="*/ T60 w 1117"/>
              <a:gd name="T62" fmla="+- 0 13022 12551"/>
              <a:gd name="T63" fmla="*/ 13022 h 1093"/>
              <a:gd name="T64" fmla="+- 0 13841 12799"/>
              <a:gd name="T65" fmla="*/ T64 w 1117"/>
              <a:gd name="T66" fmla="+- 0 13271 12551"/>
              <a:gd name="T67" fmla="*/ 13271 h 1093"/>
              <a:gd name="T68" fmla="+- 0 13915 12799"/>
              <a:gd name="T69" fmla="*/ T68 w 1117"/>
              <a:gd name="T70" fmla="+- 0 13345 12551"/>
              <a:gd name="T71" fmla="*/ 13345 h 1093"/>
              <a:gd name="T72" fmla="+- 0 13915 12799"/>
              <a:gd name="T73" fmla="*/ T72 w 1117"/>
              <a:gd name="T74" fmla="+- 0 13494 12551"/>
              <a:gd name="T75" fmla="*/ 13494 h 1093"/>
              <a:gd name="T76" fmla="+- 0 13841 12799"/>
              <a:gd name="T77" fmla="*/ T76 w 1117"/>
              <a:gd name="T78" fmla="+- 0 13519 12551"/>
              <a:gd name="T79" fmla="*/ 13519 h 1093"/>
              <a:gd name="T80" fmla="+- 0 13742 12799"/>
              <a:gd name="T81" fmla="*/ T80 w 1117"/>
              <a:gd name="T82" fmla="+- 0 13519 12551"/>
              <a:gd name="T83" fmla="*/ 13519 h 10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Lst>
            <a:rect l="0" t="0" r="r" b="b"/>
            <a:pathLst>
              <a:path w="1117" h="1093" extrusionOk="0">
                <a:moveTo>
                  <a:pt x="75" y="471"/>
                </a:moveTo>
                <a:cubicBezTo>
                  <a:pt x="50" y="471"/>
                  <a:pt x="25" y="471"/>
                  <a:pt x="0" y="471"/>
                </a:cubicBezTo>
                <a:cubicBezTo>
                  <a:pt x="0" y="562"/>
                  <a:pt x="8" y="642"/>
                  <a:pt x="25" y="720"/>
                </a:cubicBezTo>
                <a:cubicBezTo>
                  <a:pt x="25" y="761"/>
                  <a:pt x="25" y="769"/>
                  <a:pt x="25" y="794"/>
                </a:cubicBezTo>
                <a:cubicBezTo>
                  <a:pt x="82" y="823"/>
                  <a:pt x="91" y="876"/>
                  <a:pt x="99" y="943"/>
                </a:cubicBezTo>
                <a:cubicBezTo>
                  <a:pt x="131" y="954"/>
                  <a:pt x="139" y="977"/>
                  <a:pt x="149" y="1017"/>
                </a:cubicBezTo>
                <a:cubicBezTo>
                  <a:pt x="199" y="1029"/>
                  <a:pt x="199" y="1041"/>
                  <a:pt x="199" y="1092"/>
                </a:cubicBezTo>
                <a:cubicBezTo>
                  <a:pt x="269" y="1092"/>
                  <a:pt x="314" y="1086"/>
                  <a:pt x="372" y="1067"/>
                </a:cubicBezTo>
                <a:cubicBezTo>
                  <a:pt x="397" y="1067"/>
                  <a:pt x="405" y="1067"/>
                  <a:pt x="397" y="1042"/>
                </a:cubicBezTo>
              </a:path>
              <a:path w="1117" h="1093" extrusionOk="0">
                <a:moveTo>
                  <a:pt x="347" y="521"/>
                </a:moveTo>
                <a:cubicBezTo>
                  <a:pt x="347" y="587"/>
                  <a:pt x="358" y="633"/>
                  <a:pt x="372" y="695"/>
                </a:cubicBezTo>
                <a:cubicBezTo>
                  <a:pt x="381" y="735"/>
                  <a:pt x="397" y="749"/>
                  <a:pt x="397" y="794"/>
                </a:cubicBezTo>
              </a:path>
              <a:path w="1117" h="1093" extrusionOk="0">
                <a:moveTo>
                  <a:pt x="323" y="0"/>
                </a:moveTo>
                <a:cubicBezTo>
                  <a:pt x="348" y="15"/>
                  <a:pt x="344" y="22"/>
                  <a:pt x="397" y="25"/>
                </a:cubicBezTo>
                <a:cubicBezTo>
                  <a:pt x="488" y="30"/>
                  <a:pt x="543" y="1"/>
                  <a:pt x="596" y="75"/>
                </a:cubicBezTo>
                <a:cubicBezTo>
                  <a:pt x="688" y="204"/>
                  <a:pt x="813" y="340"/>
                  <a:pt x="893" y="471"/>
                </a:cubicBezTo>
                <a:cubicBezTo>
                  <a:pt x="942" y="552"/>
                  <a:pt x="997" y="636"/>
                  <a:pt x="1042" y="720"/>
                </a:cubicBezTo>
                <a:cubicBezTo>
                  <a:pt x="1054" y="742"/>
                  <a:pt x="1113" y="787"/>
                  <a:pt x="1116" y="794"/>
                </a:cubicBezTo>
                <a:cubicBezTo>
                  <a:pt x="1132" y="826"/>
                  <a:pt x="1116" y="907"/>
                  <a:pt x="1116" y="943"/>
                </a:cubicBezTo>
                <a:cubicBezTo>
                  <a:pt x="1065" y="950"/>
                  <a:pt x="1080" y="960"/>
                  <a:pt x="1042" y="968"/>
                </a:cubicBezTo>
                <a:cubicBezTo>
                  <a:pt x="1012" y="974"/>
                  <a:pt x="974" y="968"/>
                  <a:pt x="943" y="968"/>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6" name=" 8"/>
          <p:cNvSpPr>
            <a:spLocks noRot="1" noChangeAspect="1" noEditPoints="1" noChangeArrowheads="1" noChangeShapeType="1" noTextEdit="1"/>
          </p:cNvSpPr>
          <p:nvPr/>
        </p:nvSpPr>
        <p:spPr bwMode="auto">
          <a:xfrm>
            <a:off x="3803650" y="4071938"/>
            <a:ext cx="1027113" cy="393700"/>
          </a:xfrm>
          <a:custGeom>
            <a:avLst/>
            <a:gdLst>
              <a:gd name="T0" fmla="+- 0 10567 10567"/>
              <a:gd name="T1" fmla="*/ T0 w 2853"/>
              <a:gd name="T2" fmla="+- 0 12254 11311"/>
              <a:gd name="T3" fmla="*/ 12254 h 1092"/>
              <a:gd name="T4" fmla="+- 0 10616 10567"/>
              <a:gd name="T5" fmla="*/ T4 w 2853"/>
              <a:gd name="T6" fmla="+- 0 12254 11311"/>
              <a:gd name="T7" fmla="*/ 12254 h 1092"/>
              <a:gd name="T8" fmla="+- 0 10641 10567"/>
              <a:gd name="T9" fmla="*/ T8 w 2853"/>
              <a:gd name="T10" fmla="+- 0 12204 11311"/>
              <a:gd name="T11" fmla="*/ 12204 h 1092"/>
              <a:gd name="T12" fmla="+- 0 10840 10567"/>
              <a:gd name="T13" fmla="*/ T12 w 2853"/>
              <a:gd name="T14" fmla="+- 0 12179 11311"/>
              <a:gd name="T15" fmla="*/ 12179 h 1092"/>
              <a:gd name="T16" fmla="+- 0 11063 10567"/>
              <a:gd name="T17" fmla="*/ T16 w 2853"/>
              <a:gd name="T18" fmla="+- 0 12154 11311"/>
              <a:gd name="T19" fmla="*/ 12154 h 1092"/>
              <a:gd name="T20" fmla="+- 0 11112 10567"/>
              <a:gd name="T21" fmla="*/ T20 w 2853"/>
              <a:gd name="T22" fmla="+- 0 12154 11311"/>
              <a:gd name="T23" fmla="*/ 12154 h 1092"/>
              <a:gd name="T24" fmla="+- 0 11534 10567"/>
              <a:gd name="T25" fmla="*/ T24 w 2853"/>
              <a:gd name="T26" fmla="+- 0 11906 11311"/>
              <a:gd name="T27" fmla="*/ 11906 h 1092"/>
              <a:gd name="T28" fmla="+- 0 11485 10567"/>
              <a:gd name="T29" fmla="*/ T28 w 2853"/>
              <a:gd name="T30" fmla="+- 0 11956 11311"/>
              <a:gd name="T31" fmla="*/ 11956 h 1092"/>
              <a:gd name="T32" fmla="+- 0 11509 10567"/>
              <a:gd name="T33" fmla="*/ T32 w 2853"/>
              <a:gd name="T34" fmla="+- 0 12378 11311"/>
              <a:gd name="T35" fmla="*/ 12378 h 1092"/>
              <a:gd name="T36" fmla="+- 0 11584 10567"/>
              <a:gd name="T37" fmla="*/ T36 w 2853"/>
              <a:gd name="T38" fmla="+- 0 12402 11311"/>
              <a:gd name="T39" fmla="*/ 12402 h 1092"/>
              <a:gd name="T40" fmla="+- 0 11683 10567"/>
              <a:gd name="T41" fmla="*/ T40 w 2853"/>
              <a:gd name="T42" fmla="+- 0 12378 11311"/>
              <a:gd name="T43" fmla="*/ 12378 h 1092"/>
              <a:gd name="T44" fmla="+- 0 11782 10567"/>
              <a:gd name="T45" fmla="*/ T44 w 2853"/>
              <a:gd name="T46" fmla="+- 0 12353 11311"/>
              <a:gd name="T47" fmla="*/ 12353 h 1092"/>
              <a:gd name="T48" fmla="+- 0 11782 10567"/>
              <a:gd name="T49" fmla="*/ T48 w 2853"/>
              <a:gd name="T50" fmla="+- 0 12055 11311"/>
              <a:gd name="T51" fmla="*/ 12055 h 1092"/>
              <a:gd name="T52" fmla="+- 0 11906 10567"/>
              <a:gd name="T53" fmla="*/ T52 w 2853"/>
              <a:gd name="T54" fmla="+- 0 12229 11311"/>
              <a:gd name="T55" fmla="*/ 12229 h 1092"/>
              <a:gd name="T56" fmla="+- 0 12030 10567"/>
              <a:gd name="T57" fmla="*/ T56 w 2853"/>
              <a:gd name="T58" fmla="+- 0 12328 11311"/>
              <a:gd name="T59" fmla="*/ 12328 h 1092"/>
              <a:gd name="T60" fmla="+- 0 12105 10567"/>
              <a:gd name="T61" fmla="*/ T60 w 2853"/>
              <a:gd name="T62" fmla="+- 0 12402 11311"/>
              <a:gd name="T63" fmla="*/ 12402 h 1092"/>
              <a:gd name="T64" fmla="+- 0 12129 10567"/>
              <a:gd name="T65" fmla="*/ T64 w 2853"/>
              <a:gd name="T66" fmla="+- 0 11584 11311"/>
              <a:gd name="T67" fmla="*/ 11584 h 1092"/>
              <a:gd name="T68" fmla="+- 0 12105 10567"/>
              <a:gd name="T69" fmla="*/ T68 w 2853"/>
              <a:gd name="T70" fmla="+- 0 11584 11311"/>
              <a:gd name="T71" fmla="*/ 11584 h 1092"/>
              <a:gd name="T72" fmla="+- 0 12080 10567"/>
              <a:gd name="T73" fmla="*/ T72 w 2853"/>
              <a:gd name="T74" fmla="+- 0 11658 11311"/>
              <a:gd name="T75" fmla="*/ 11658 h 1092"/>
              <a:gd name="T76" fmla="+- 0 12105 10567"/>
              <a:gd name="T77" fmla="*/ T76 w 2853"/>
              <a:gd name="T78" fmla="+- 0 11931 11311"/>
              <a:gd name="T79" fmla="*/ 11931 h 1092"/>
              <a:gd name="T80" fmla="+- 0 12179 10567"/>
              <a:gd name="T81" fmla="*/ T80 w 2853"/>
              <a:gd name="T82" fmla="+- 0 12055 11311"/>
              <a:gd name="T83" fmla="*/ 12055 h 1092"/>
              <a:gd name="T84" fmla="+- 0 12254 10567"/>
              <a:gd name="T85" fmla="*/ T84 w 2853"/>
              <a:gd name="T86" fmla="+- 0 12154 11311"/>
              <a:gd name="T87" fmla="*/ 12154 h 1092"/>
              <a:gd name="T88" fmla="+- 0 12303 10567"/>
              <a:gd name="T89" fmla="*/ T88 w 2853"/>
              <a:gd name="T90" fmla="+- 0 12278 11311"/>
              <a:gd name="T91" fmla="*/ 12278 h 1092"/>
              <a:gd name="T92" fmla="+- 0 12303 10567"/>
              <a:gd name="T93" fmla="*/ T92 w 2853"/>
              <a:gd name="T94" fmla="+- 0 12328 11311"/>
              <a:gd name="T95" fmla="*/ 12328 h 1092"/>
              <a:gd name="T96" fmla="+- 0 12402 10567"/>
              <a:gd name="T97" fmla="*/ T96 w 2853"/>
              <a:gd name="T98" fmla="+- 0 12353 11311"/>
              <a:gd name="T99" fmla="*/ 12353 h 1092"/>
              <a:gd name="T100" fmla="+- 0 12477 10567"/>
              <a:gd name="T101" fmla="*/ T100 w 2853"/>
              <a:gd name="T102" fmla="+- 0 12353 11311"/>
              <a:gd name="T103" fmla="*/ 12353 h 1092"/>
              <a:gd name="T104" fmla="+- 0 12551 10567"/>
              <a:gd name="T105" fmla="*/ T104 w 2853"/>
              <a:gd name="T106" fmla="+- 0 11981 11311"/>
              <a:gd name="T107" fmla="*/ 11981 h 1092"/>
              <a:gd name="T108" fmla="+- 0 12452 10567"/>
              <a:gd name="T109" fmla="*/ T108 w 2853"/>
              <a:gd name="T110" fmla="+- 0 12005 11311"/>
              <a:gd name="T111" fmla="*/ 12005 h 1092"/>
              <a:gd name="T112" fmla="+- 0 12353 10567"/>
              <a:gd name="T113" fmla="*/ T112 w 2853"/>
              <a:gd name="T114" fmla="+- 0 11981 11311"/>
              <a:gd name="T115" fmla="*/ 11981 h 1092"/>
              <a:gd name="T116" fmla="+- 0 12378 10567"/>
              <a:gd name="T117" fmla="*/ T116 w 2853"/>
              <a:gd name="T118" fmla="+- 0 11658 11311"/>
              <a:gd name="T119" fmla="*/ 11658 h 1092"/>
              <a:gd name="T120" fmla="+- 0 12601 10567"/>
              <a:gd name="T121" fmla="*/ T120 w 2853"/>
              <a:gd name="T122" fmla="+- 0 11584 11311"/>
              <a:gd name="T123" fmla="*/ 11584 h 1092"/>
              <a:gd name="T124" fmla="+- 0 12799 10567"/>
              <a:gd name="T125" fmla="*/ T124 w 2853"/>
              <a:gd name="T126" fmla="+- 0 11609 11311"/>
              <a:gd name="T127" fmla="*/ 11609 h 1092"/>
              <a:gd name="T128" fmla="+- 0 12874 10567"/>
              <a:gd name="T129" fmla="*/ T128 w 2853"/>
              <a:gd name="T130" fmla="+- 0 11658 11311"/>
              <a:gd name="T131" fmla="*/ 11658 h 1092"/>
              <a:gd name="T132" fmla="+- 0 12824 10567"/>
              <a:gd name="T133" fmla="*/ T132 w 2853"/>
              <a:gd name="T134" fmla="+- 0 11857 11311"/>
              <a:gd name="T135" fmla="*/ 11857 h 1092"/>
              <a:gd name="T136" fmla="+- 0 12750 10567"/>
              <a:gd name="T137" fmla="*/ T136 w 2853"/>
              <a:gd name="T138" fmla="+- 0 11981 11311"/>
              <a:gd name="T139" fmla="*/ 11981 h 1092"/>
              <a:gd name="T140" fmla="+- 0 12650 10567"/>
              <a:gd name="T141" fmla="*/ T140 w 2853"/>
              <a:gd name="T142" fmla="+- 0 12005 11311"/>
              <a:gd name="T143" fmla="*/ 12005 h 1092"/>
              <a:gd name="T144" fmla="+- 0 12551 10567"/>
              <a:gd name="T145" fmla="*/ T144 w 2853"/>
              <a:gd name="T146" fmla="+- 0 12005 11311"/>
              <a:gd name="T147" fmla="*/ 12005 h 1092"/>
              <a:gd name="T148" fmla="+- 0 12650 10567"/>
              <a:gd name="T149" fmla="*/ T148 w 2853"/>
              <a:gd name="T150" fmla="+- 0 11410 11311"/>
              <a:gd name="T151" fmla="*/ 11410 h 1092"/>
              <a:gd name="T152" fmla="+- 0 12774 10567"/>
              <a:gd name="T153" fmla="*/ T152 w 2853"/>
              <a:gd name="T154" fmla="+- 0 11385 11311"/>
              <a:gd name="T155" fmla="*/ 11385 h 1092"/>
              <a:gd name="T156" fmla="+- 0 12948 10567"/>
              <a:gd name="T157" fmla="*/ T156 w 2853"/>
              <a:gd name="T158" fmla="+- 0 11361 11311"/>
              <a:gd name="T159" fmla="*/ 11361 h 1092"/>
              <a:gd name="T160" fmla="+- 0 13146 10567"/>
              <a:gd name="T161" fmla="*/ T160 w 2853"/>
              <a:gd name="T162" fmla="+- 0 11311 11311"/>
              <a:gd name="T163" fmla="*/ 11311 h 1092"/>
              <a:gd name="T164" fmla="+- 0 13370 10567"/>
              <a:gd name="T165" fmla="*/ T164 w 2853"/>
              <a:gd name="T166" fmla="+- 0 11311 11311"/>
              <a:gd name="T167" fmla="*/ 11311 h 1092"/>
              <a:gd name="T168" fmla="+- 0 13395 10567"/>
              <a:gd name="T169" fmla="*/ T168 w 2853"/>
              <a:gd name="T170" fmla="+- 0 11609 11311"/>
              <a:gd name="T171" fmla="*/ 11609 h 1092"/>
              <a:gd name="T172" fmla="+- 0 13419 10567"/>
              <a:gd name="T173" fmla="*/ T172 w 2853"/>
              <a:gd name="T174" fmla="+- 0 11807 11311"/>
              <a:gd name="T175" fmla="*/ 11807 h 1092"/>
              <a:gd name="T176" fmla="+- 0 13419 10567"/>
              <a:gd name="T177" fmla="*/ T176 w 2853"/>
              <a:gd name="T178" fmla="+- 0 11931 11311"/>
              <a:gd name="T179" fmla="*/ 11931 h 109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Lst>
            <a:rect l="0" t="0" r="r" b="b"/>
            <a:pathLst>
              <a:path w="2853" h="1092" extrusionOk="0">
                <a:moveTo>
                  <a:pt x="0" y="943"/>
                </a:moveTo>
                <a:cubicBezTo>
                  <a:pt x="25" y="943"/>
                  <a:pt x="33" y="943"/>
                  <a:pt x="49" y="943"/>
                </a:cubicBezTo>
                <a:cubicBezTo>
                  <a:pt x="62" y="903"/>
                  <a:pt x="61" y="933"/>
                  <a:pt x="74" y="893"/>
                </a:cubicBezTo>
                <a:cubicBezTo>
                  <a:pt x="146" y="879"/>
                  <a:pt x="195" y="868"/>
                  <a:pt x="273" y="868"/>
                </a:cubicBezTo>
                <a:cubicBezTo>
                  <a:pt x="359" y="868"/>
                  <a:pt x="424" y="867"/>
                  <a:pt x="496" y="843"/>
                </a:cubicBezTo>
                <a:cubicBezTo>
                  <a:pt x="521" y="843"/>
                  <a:pt x="529" y="843"/>
                  <a:pt x="545" y="843"/>
                </a:cubicBezTo>
              </a:path>
              <a:path w="2853" h="1092" extrusionOk="0">
                <a:moveTo>
                  <a:pt x="967" y="595"/>
                </a:moveTo>
                <a:cubicBezTo>
                  <a:pt x="940" y="604"/>
                  <a:pt x="922" y="613"/>
                  <a:pt x="918" y="645"/>
                </a:cubicBezTo>
                <a:cubicBezTo>
                  <a:pt x="910" y="708"/>
                  <a:pt x="886" y="1039"/>
                  <a:pt x="942" y="1067"/>
                </a:cubicBezTo>
                <a:cubicBezTo>
                  <a:pt x="974" y="1083"/>
                  <a:pt x="969" y="1091"/>
                  <a:pt x="1017" y="1091"/>
                </a:cubicBezTo>
                <a:cubicBezTo>
                  <a:pt x="1082" y="1091"/>
                  <a:pt x="1087" y="1081"/>
                  <a:pt x="1116" y="1067"/>
                </a:cubicBezTo>
                <a:cubicBezTo>
                  <a:pt x="1139" y="1056"/>
                  <a:pt x="1200" y="1065"/>
                  <a:pt x="1215" y="1042"/>
                </a:cubicBezTo>
                <a:cubicBezTo>
                  <a:pt x="1248" y="992"/>
                  <a:pt x="1215" y="806"/>
                  <a:pt x="1215" y="744"/>
                </a:cubicBezTo>
                <a:cubicBezTo>
                  <a:pt x="1259" y="777"/>
                  <a:pt x="1293" y="864"/>
                  <a:pt x="1339" y="918"/>
                </a:cubicBezTo>
                <a:cubicBezTo>
                  <a:pt x="1366" y="950"/>
                  <a:pt x="1448" y="986"/>
                  <a:pt x="1463" y="1017"/>
                </a:cubicBezTo>
                <a:cubicBezTo>
                  <a:pt x="1483" y="1058"/>
                  <a:pt x="1487" y="1079"/>
                  <a:pt x="1538" y="1091"/>
                </a:cubicBezTo>
              </a:path>
              <a:path w="2853" h="1092" extrusionOk="0">
                <a:moveTo>
                  <a:pt x="1562" y="273"/>
                </a:moveTo>
                <a:cubicBezTo>
                  <a:pt x="1554" y="273"/>
                  <a:pt x="1546" y="273"/>
                  <a:pt x="1538" y="273"/>
                </a:cubicBezTo>
                <a:cubicBezTo>
                  <a:pt x="1525" y="311"/>
                  <a:pt x="1513" y="293"/>
                  <a:pt x="1513" y="347"/>
                </a:cubicBezTo>
                <a:cubicBezTo>
                  <a:pt x="1513" y="426"/>
                  <a:pt x="1486" y="563"/>
                  <a:pt x="1538" y="620"/>
                </a:cubicBezTo>
                <a:cubicBezTo>
                  <a:pt x="1588" y="675"/>
                  <a:pt x="1571" y="697"/>
                  <a:pt x="1612" y="744"/>
                </a:cubicBezTo>
                <a:cubicBezTo>
                  <a:pt x="1644" y="780"/>
                  <a:pt x="1658" y="809"/>
                  <a:pt x="1687" y="843"/>
                </a:cubicBezTo>
                <a:cubicBezTo>
                  <a:pt x="1729" y="892"/>
                  <a:pt x="1736" y="899"/>
                  <a:pt x="1736" y="967"/>
                </a:cubicBezTo>
                <a:cubicBezTo>
                  <a:pt x="1736" y="992"/>
                  <a:pt x="1736" y="1000"/>
                  <a:pt x="1736" y="1017"/>
                </a:cubicBezTo>
                <a:cubicBezTo>
                  <a:pt x="1782" y="1017"/>
                  <a:pt x="1795" y="1037"/>
                  <a:pt x="1835" y="1042"/>
                </a:cubicBezTo>
                <a:cubicBezTo>
                  <a:pt x="1859" y="1045"/>
                  <a:pt x="1886" y="1042"/>
                  <a:pt x="1910" y="1042"/>
                </a:cubicBezTo>
              </a:path>
              <a:path w="2853" h="1092" extrusionOk="0">
                <a:moveTo>
                  <a:pt x="1984" y="670"/>
                </a:moveTo>
                <a:cubicBezTo>
                  <a:pt x="1962" y="702"/>
                  <a:pt x="1935" y="694"/>
                  <a:pt x="1885" y="694"/>
                </a:cubicBezTo>
                <a:cubicBezTo>
                  <a:pt x="1852" y="694"/>
                  <a:pt x="1805" y="707"/>
                  <a:pt x="1786" y="670"/>
                </a:cubicBezTo>
                <a:cubicBezTo>
                  <a:pt x="1765" y="629"/>
                  <a:pt x="1768" y="377"/>
                  <a:pt x="1811" y="347"/>
                </a:cubicBezTo>
                <a:cubicBezTo>
                  <a:pt x="1881" y="298"/>
                  <a:pt x="1952" y="278"/>
                  <a:pt x="2034" y="273"/>
                </a:cubicBezTo>
                <a:cubicBezTo>
                  <a:pt x="2099" y="269"/>
                  <a:pt x="2176" y="261"/>
                  <a:pt x="2232" y="298"/>
                </a:cubicBezTo>
                <a:cubicBezTo>
                  <a:pt x="2263" y="318"/>
                  <a:pt x="2284" y="318"/>
                  <a:pt x="2307" y="347"/>
                </a:cubicBezTo>
                <a:cubicBezTo>
                  <a:pt x="2353" y="405"/>
                  <a:pt x="2273" y="511"/>
                  <a:pt x="2257" y="546"/>
                </a:cubicBezTo>
                <a:cubicBezTo>
                  <a:pt x="2239" y="585"/>
                  <a:pt x="2214" y="636"/>
                  <a:pt x="2183" y="670"/>
                </a:cubicBezTo>
                <a:cubicBezTo>
                  <a:pt x="2153" y="703"/>
                  <a:pt x="2125" y="694"/>
                  <a:pt x="2083" y="694"/>
                </a:cubicBezTo>
                <a:cubicBezTo>
                  <a:pt x="2050" y="694"/>
                  <a:pt x="2017" y="694"/>
                  <a:pt x="1984" y="694"/>
                </a:cubicBezTo>
              </a:path>
              <a:path w="2853" h="1092" extrusionOk="0">
                <a:moveTo>
                  <a:pt x="2083" y="99"/>
                </a:moveTo>
                <a:cubicBezTo>
                  <a:pt x="2138" y="99"/>
                  <a:pt x="2166" y="83"/>
                  <a:pt x="2207" y="74"/>
                </a:cubicBezTo>
                <a:cubicBezTo>
                  <a:pt x="2264" y="62"/>
                  <a:pt x="2329" y="81"/>
                  <a:pt x="2381" y="50"/>
                </a:cubicBezTo>
                <a:cubicBezTo>
                  <a:pt x="2452" y="8"/>
                  <a:pt x="2496" y="0"/>
                  <a:pt x="2579" y="0"/>
                </a:cubicBezTo>
                <a:cubicBezTo>
                  <a:pt x="2654" y="0"/>
                  <a:pt x="2728" y="0"/>
                  <a:pt x="2803" y="0"/>
                </a:cubicBezTo>
                <a:cubicBezTo>
                  <a:pt x="2803" y="104"/>
                  <a:pt x="2817" y="198"/>
                  <a:pt x="2828" y="298"/>
                </a:cubicBezTo>
                <a:cubicBezTo>
                  <a:pt x="2835" y="366"/>
                  <a:pt x="2846" y="431"/>
                  <a:pt x="2852" y="496"/>
                </a:cubicBezTo>
                <a:cubicBezTo>
                  <a:pt x="2856" y="536"/>
                  <a:pt x="2852" y="579"/>
                  <a:pt x="2852" y="620"/>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7" name=" 9"/>
          <p:cNvSpPr>
            <a:spLocks noRot="1" noChangeAspect="1" noEditPoints="1" noChangeArrowheads="1" noChangeShapeType="1" noTextEdit="1"/>
          </p:cNvSpPr>
          <p:nvPr/>
        </p:nvSpPr>
        <p:spPr bwMode="auto">
          <a:xfrm>
            <a:off x="3455988" y="4375150"/>
            <a:ext cx="312737" cy="1509713"/>
          </a:xfrm>
          <a:custGeom>
            <a:avLst/>
            <a:gdLst>
              <a:gd name="T0" fmla="+- 0 10021 9599"/>
              <a:gd name="T1" fmla="*/ T0 w 870"/>
              <a:gd name="T2" fmla="+- 0 12154 12154"/>
              <a:gd name="T3" fmla="*/ 12154 h 4193"/>
              <a:gd name="T4" fmla="+- 0 10046 9599"/>
              <a:gd name="T5" fmla="*/ T4 w 870"/>
              <a:gd name="T6" fmla="+- 0 12378 12154"/>
              <a:gd name="T7" fmla="*/ 12378 h 4193"/>
              <a:gd name="T8" fmla="+- 0 10046 9599"/>
              <a:gd name="T9" fmla="*/ T8 w 870"/>
              <a:gd name="T10" fmla="+- 0 12725 12154"/>
              <a:gd name="T11" fmla="*/ 12725 h 4193"/>
              <a:gd name="T12" fmla="+- 0 10096 9599"/>
              <a:gd name="T13" fmla="*/ T12 w 870"/>
              <a:gd name="T14" fmla="+- 0 13146 12154"/>
              <a:gd name="T15" fmla="*/ 13146 h 4193"/>
              <a:gd name="T16" fmla="+- 0 10071 9599"/>
              <a:gd name="T17" fmla="*/ T16 w 870"/>
              <a:gd name="T18" fmla="+- 0 13618 12154"/>
              <a:gd name="T19" fmla="*/ 13618 h 4193"/>
              <a:gd name="T20" fmla="+- 0 9847 9599"/>
              <a:gd name="T21" fmla="*/ T20 w 870"/>
              <a:gd name="T22" fmla="+- 0 13940 12154"/>
              <a:gd name="T23" fmla="*/ 13940 h 4193"/>
              <a:gd name="T24" fmla="+- 0 9748 9599"/>
              <a:gd name="T25" fmla="*/ T24 w 870"/>
              <a:gd name="T26" fmla="+- 0 14089 12154"/>
              <a:gd name="T27" fmla="*/ 14089 h 4193"/>
              <a:gd name="T28" fmla="+- 0 9723 9599"/>
              <a:gd name="T29" fmla="*/ T28 w 870"/>
              <a:gd name="T30" fmla="+- 0 14139 12154"/>
              <a:gd name="T31" fmla="*/ 14139 h 4193"/>
              <a:gd name="T32" fmla="+- 0 10170 9599"/>
              <a:gd name="T33" fmla="*/ T32 w 870"/>
              <a:gd name="T34" fmla="+- 0 14139 12154"/>
              <a:gd name="T35" fmla="*/ 14139 h 4193"/>
              <a:gd name="T36" fmla="+- 0 9922 9599"/>
              <a:gd name="T37" fmla="*/ T36 w 870"/>
              <a:gd name="T38" fmla="+- 0 13593 12154"/>
              <a:gd name="T39" fmla="*/ 13593 h 4193"/>
              <a:gd name="T40" fmla="+- 0 9947 9599"/>
              <a:gd name="T41" fmla="*/ T40 w 870"/>
              <a:gd name="T42" fmla="+- 0 13370 12154"/>
              <a:gd name="T43" fmla="*/ 13370 h 4193"/>
              <a:gd name="T44" fmla="+- 0 10071 9599"/>
              <a:gd name="T45" fmla="*/ T44 w 870"/>
              <a:gd name="T46" fmla="+- 0 13221 12154"/>
              <a:gd name="T47" fmla="*/ 13221 h 4193"/>
              <a:gd name="T48" fmla="+- 0 10145 9599"/>
              <a:gd name="T49" fmla="*/ T48 w 870"/>
              <a:gd name="T50" fmla="+- 0 13171 12154"/>
              <a:gd name="T51" fmla="*/ 13171 h 4193"/>
              <a:gd name="T52" fmla="+- 0 10220 9599"/>
              <a:gd name="T53" fmla="*/ T52 w 870"/>
              <a:gd name="T54" fmla="+- 0 13146 12154"/>
              <a:gd name="T55" fmla="*/ 13146 h 4193"/>
              <a:gd name="T56" fmla="+- 0 9649 9599"/>
              <a:gd name="T57" fmla="*/ T56 w 870"/>
              <a:gd name="T58" fmla="+- 0 14387 12154"/>
              <a:gd name="T59" fmla="*/ 14387 h 4193"/>
              <a:gd name="T60" fmla="+- 0 9798 9599"/>
              <a:gd name="T61" fmla="*/ T60 w 870"/>
              <a:gd name="T62" fmla="+- 0 14412 12154"/>
              <a:gd name="T63" fmla="*/ 14412 h 4193"/>
              <a:gd name="T64" fmla="+- 0 9847 9599"/>
              <a:gd name="T65" fmla="*/ T64 w 870"/>
              <a:gd name="T66" fmla="+- 0 14461 12154"/>
              <a:gd name="T67" fmla="*/ 14461 h 4193"/>
              <a:gd name="T68" fmla="+- 0 9872 9599"/>
              <a:gd name="T69" fmla="*/ T68 w 870"/>
              <a:gd name="T70" fmla="+- 0 14560 12154"/>
              <a:gd name="T71" fmla="*/ 14560 h 4193"/>
              <a:gd name="T72" fmla="+- 0 9847 9599"/>
              <a:gd name="T73" fmla="*/ T72 w 870"/>
              <a:gd name="T74" fmla="+- 0 14759 12154"/>
              <a:gd name="T75" fmla="*/ 14759 h 4193"/>
              <a:gd name="T76" fmla="+- 0 9823 9599"/>
              <a:gd name="T77" fmla="*/ T76 w 870"/>
              <a:gd name="T78" fmla="+- 0 14784 12154"/>
              <a:gd name="T79" fmla="*/ 14784 h 4193"/>
              <a:gd name="T80" fmla="+- 0 9897 9599"/>
              <a:gd name="T81" fmla="*/ T80 w 870"/>
              <a:gd name="T82" fmla="+- 0 14833 12154"/>
              <a:gd name="T83" fmla="*/ 14833 h 4193"/>
              <a:gd name="T84" fmla="+- 0 9996 9599"/>
              <a:gd name="T85" fmla="*/ T84 w 870"/>
              <a:gd name="T86" fmla="+- 0 14908 12154"/>
              <a:gd name="T87" fmla="*/ 14908 h 4193"/>
              <a:gd name="T88" fmla="+- 0 10046 9599"/>
              <a:gd name="T89" fmla="*/ T88 w 870"/>
              <a:gd name="T90" fmla="+- 0 14982 12154"/>
              <a:gd name="T91" fmla="*/ 14982 h 4193"/>
              <a:gd name="T92" fmla="+- 0 9996 9599"/>
              <a:gd name="T93" fmla="*/ T92 w 870"/>
              <a:gd name="T94" fmla="+- 0 15205 12154"/>
              <a:gd name="T95" fmla="*/ 15205 h 4193"/>
              <a:gd name="T96" fmla="+- 0 9748 9599"/>
              <a:gd name="T97" fmla="*/ T96 w 870"/>
              <a:gd name="T98" fmla="+- 0 15280 12154"/>
              <a:gd name="T99" fmla="*/ 15280 h 4193"/>
              <a:gd name="T100" fmla="+- 0 9649 9599"/>
              <a:gd name="T101" fmla="*/ T100 w 870"/>
              <a:gd name="T102" fmla="+- 0 15304 12154"/>
              <a:gd name="T103" fmla="*/ 15304 h 4193"/>
              <a:gd name="T104" fmla="+- 0 9599 9599"/>
              <a:gd name="T105" fmla="*/ T104 w 870"/>
              <a:gd name="T106" fmla="+- 0 15304 12154"/>
              <a:gd name="T107" fmla="*/ 15304 h 4193"/>
              <a:gd name="T108" fmla="+- 0 10046 9599"/>
              <a:gd name="T109" fmla="*/ T108 w 870"/>
              <a:gd name="T110" fmla="+- 0 15379 12154"/>
              <a:gd name="T111" fmla="*/ 15379 h 4193"/>
              <a:gd name="T112" fmla="+- 0 9971 9599"/>
              <a:gd name="T113" fmla="*/ T112 w 870"/>
              <a:gd name="T114" fmla="+- 0 15453 12154"/>
              <a:gd name="T115" fmla="*/ 15453 h 4193"/>
              <a:gd name="T116" fmla="+- 0 9798 9599"/>
              <a:gd name="T117" fmla="*/ T116 w 870"/>
              <a:gd name="T118" fmla="+- 0 15850 12154"/>
              <a:gd name="T119" fmla="*/ 15850 h 4193"/>
              <a:gd name="T120" fmla="+- 0 9674 9599"/>
              <a:gd name="T121" fmla="*/ T120 w 870"/>
              <a:gd name="T122" fmla="+- 0 16247 12154"/>
              <a:gd name="T123" fmla="*/ 16247 h 4193"/>
              <a:gd name="T124" fmla="+- 0 9674 9599"/>
              <a:gd name="T125" fmla="*/ T124 w 870"/>
              <a:gd name="T126" fmla="+- 0 16346 12154"/>
              <a:gd name="T127" fmla="*/ 16346 h 4193"/>
              <a:gd name="T128" fmla="+- 0 9872 9599"/>
              <a:gd name="T129" fmla="*/ T128 w 870"/>
              <a:gd name="T130" fmla="+- 0 16321 12154"/>
              <a:gd name="T131" fmla="*/ 16321 h 4193"/>
              <a:gd name="T132" fmla="+- 0 10220 9599"/>
              <a:gd name="T133" fmla="*/ T132 w 870"/>
              <a:gd name="T134" fmla="+- 0 16247 12154"/>
              <a:gd name="T135" fmla="*/ 16247 h 4193"/>
              <a:gd name="T136" fmla="+- 0 10393 9599"/>
              <a:gd name="T137" fmla="*/ T136 w 870"/>
              <a:gd name="T138" fmla="+- 0 16197 12154"/>
              <a:gd name="T139" fmla="*/ 16197 h 4193"/>
              <a:gd name="T140" fmla="+- 0 10468 9599"/>
              <a:gd name="T141" fmla="*/ T140 w 870"/>
              <a:gd name="T142" fmla="+- 0 16173 12154"/>
              <a:gd name="T143" fmla="*/ 16173 h 4193"/>
              <a:gd name="T144" fmla="+- 0 10368 9599"/>
              <a:gd name="T145" fmla="*/ T144 w 870"/>
              <a:gd name="T146" fmla="+- 0 16024 12154"/>
              <a:gd name="T147" fmla="*/ 16024 h 4193"/>
              <a:gd name="T148" fmla="+- 0 10393 9599"/>
              <a:gd name="T149" fmla="*/ T148 w 870"/>
              <a:gd name="T150" fmla="+- 0 16222 12154"/>
              <a:gd name="T151" fmla="*/ 16222 h 4193"/>
              <a:gd name="T152" fmla="+- 0 10418 9599"/>
              <a:gd name="T153" fmla="*/ T152 w 870"/>
              <a:gd name="T154" fmla="+- 0 16321 12154"/>
              <a:gd name="T155" fmla="*/ 16321 h 41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Lst>
            <a:rect l="0" t="0" r="r" b="b"/>
            <a:pathLst>
              <a:path w="870" h="4193" extrusionOk="0">
                <a:moveTo>
                  <a:pt x="422" y="0"/>
                </a:moveTo>
                <a:cubicBezTo>
                  <a:pt x="422" y="81"/>
                  <a:pt x="434" y="149"/>
                  <a:pt x="447" y="224"/>
                </a:cubicBezTo>
                <a:cubicBezTo>
                  <a:pt x="465" y="333"/>
                  <a:pt x="447" y="459"/>
                  <a:pt x="447" y="571"/>
                </a:cubicBezTo>
              </a:path>
              <a:path w="870" h="4193" extrusionOk="0">
                <a:moveTo>
                  <a:pt x="497" y="992"/>
                </a:moveTo>
                <a:cubicBezTo>
                  <a:pt x="497" y="1138"/>
                  <a:pt x="529" y="1331"/>
                  <a:pt x="472" y="1464"/>
                </a:cubicBezTo>
                <a:cubicBezTo>
                  <a:pt x="430" y="1561"/>
                  <a:pt x="317" y="1702"/>
                  <a:pt x="248" y="1786"/>
                </a:cubicBezTo>
                <a:cubicBezTo>
                  <a:pt x="211" y="1831"/>
                  <a:pt x="169" y="1876"/>
                  <a:pt x="149" y="1935"/>
                </a:cubicBezTo>
                <a:cubicBezTo>
                  <a:pt x="136" y="1975"/>
                  <a:pt x="137" y="1945"/>
                  <a:pt x="124" y="1985"/>
                </a:cubicBezTo>
                <a:cubicBezTo>
                  <a:pt x="273" y="1985"/>
                  <a:pt x="422" y="1985"/>
                  <a:pt x="571" y="1985"/>
                </a:cubicBezTo>
              </a:path>
              <a:path w="870" h="4193" extrusionOk="0">
                <a:moveTo>
                  <a:pt x="323" y="1439"/>
                </a:moveTo>
                <a:cubicBezTo>
                  <a:pt x="323" y="1369"/>
                  <a:pt x="306" y="1275"/>
                  <a:pt x="348" y="1216"/>
                </a:cubicBezTo>
                <a:cubicBezTo>
                  <a:pt x="384" y="1166"/>
                  <a:pt x="441" y="1111"/>
                  <a:pt x="472" y="1067"/>
                </a:cubicBezTo>
                <a:cubicBezTo>
                  <a:pt x="494" y="1035"/>
                  <a:pt x="513" y="1025"/>
                  <a:pt x="546" y="1017"/>
                </a:cubicBezTo>
                <a:cubicBezTo>
                  <a:pt x="559" y="979"/>
                  <a:pt x="576" y="992"/>
                  <a:pt x="621" y="992"/>
                </a:cubicBezTo>
              </a:path>
              <a:path w="870" h="4193" extrusionOk="0">
                <a:moveTo>
                  <a:pt x="50" y="2233"/>
                </a:moveTo>
                <a:cubicBezTo>
                  <a:pt x="117" y="2233"/>
                  <a:pt x="165" y="2241"/>
                  <a:pt x="199" y="2258"/>
                </a:cubicBezTo>
                <a:cubicBezTo>
                  <a:pt x="244" y="2280"/>
                  <a:pt x="248" y="2238"/>
                  <a:pt x="248" y="2307"/>
                </a:cubicBezTo>
                <a:cubicBezTo>
                  <a:pt x="248" y="2373"/>
                  <a:pt x="267" y="2338"/>
                  <a:pt x="273" y="2406"/>
                </a:cubicBezTo>
                <a:cubicBezTo>
                  <a:pt x="277" y="2447"/>
                  <a:pt x="293" y="2582"/>
                  <a:pt x="248" y="2605"/>
                </a:cubicBezTo>
                <a:cubicBezTo>
                  <a:pt x="224" y="2605"/>
                  <a:pt x="216" y="2605"/>
                  <a:pt x="224" y="2630"/>
                </a:cubicBezTo>
                <a:cubicBezTo>
                  <a:pt x="233" y="2657"/>
                  <a:pt x="258" y="2676"/>
                  <a:pt x="298" y="2679"/>
                </a:cubicBezTo>
                <a:cubicBezTo>
                  <a:pt x="398" y="2686"/>
                  <a:pt x="332" y="2721"/>
                  <a:pt x="397" y="2754"/>
                </a:cubicBezTo>
                <a:cubicBezTo>
                  <a:pt x="424" y="2768"/>
                  <a:pt x="442" y="2784"/>
                  <a:pt x="447" y="2828"/>
                </a:cubicBezTo>
                <a:cubicBezTo>
                  <a:pt x="456" y="2907"/>
                  <a:pt x="460" y="3000"/>
                  <a:pt x="397" y="3051"/>
                </a:cubicBezTo>
                <a:cubicBezTo>
                  <a:pt x="322" y="3112"/>
                  <a:pt x="222" y="3091"/>
                  <a:pt x="149" y="3126"/>
                </a:cubicBezTo>
                <a:cubicBezTo>
                  <a:pt x="131" y="3135"/>
                  <a:pt x="97" y="3150"/>
                  <a:pt x="50" y="3150"/>
                </a:cubicBezTo>
                <a:cubicBezTo>
                  <a:pt x="25" y="3150"/>
                  <a:pt x="17" y="3150"/>
                  <a:pt x="0" y="3150"/>
                </a:cubicBezTo>
              </a:path>
              <a:path w="870" h="4193" extrusionOk="0">
                <a:moveTo>
                  <a:pt x="447" y="3225"/>
                </a:moveTo>
                <a:cubicBezTo>
                  <a:pt x="405" y="3249"/>
                  <a:pt x="395" y="3254"/>
                  <a:pt x="372" y="3299"/>
                </a:cubicBezTo>
                <a:cubicBezTo>
                  <a:pt x="309" y="3419"/>
                  <a:pt x="250" y="3570"/>
                  <a:pt x="199" y="3696"/>
                </a:cubicBezTo>
                <a:cubicBezTo>
                  <a:pt x="151" y="3814"/>
                  <a:pt x="97" y="3966"/>
                  <a:pt x="75" y="4093"/>
                </a:cubicBezTo>
                <a:cubicBezTo>
                  <a:pt x="70" y="4122"/>
                  <a:pt x="75" y="4162"/>
                  <a:pt x="75" y="4192"/>
                </a:cubicBezTo>
                <a:cubicBezTo>
                  <a:pt x="147" y="4192"/>
                  <a:pt x="200" y="4174"/>
                  <a:pt x="273" y="4167"/>
                </a:cubicBezTo>
                <a:cubicBezTo>
                  <a:pt x="394" y="4156"/>
                  <a:pt x="505" y="4139"/>
                  <a:pt x="621" y="4093"/>
                </a:cubicBezTo>
                <a:cubicBezTo>
                  <a:pt x="676" y="4071"/>
                  <a:pt x="742" y="4068"/>
                  <a:pt x="794" y="4043"/>
                </a:cubicBezTo>
                <a:cubicBezTo>
                  <a:pt x="828" y="4026"/>
                  <a:pt x="820" y="4026"/>
                  <a:pt x="869" y="4019"/>
                </a:cubicBezTo>
              </a:path>
              <a:path w="870" h="4193" extrusionOk="0">
                <a:moveTo>
                  <a:pt x="769" y="3870"/>
                </a:moveTo>
                <a:cubicBezTo>
                  <a:pt x="769" y="3948"/>
                  <a:pt x="774" y="4002"/>
                  <a:pt x="794" y="4068"/>
                </a:cubicBezTo>
                <a:cubicBezTo>
                  <a:pt x="805" y="4106"/>
                  <a:pt x="819" y="4124"/>
                  <a:pt x="819" y="4167"/>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8" name=" 10"/>
          <p:cNvSpPr>
            <a:spLocks noRot="1" noChangeAspect="1" noEditPoints="1" noChangeArrowheads="1" noChangeShapeType="1" noTextEdit="1"/>
          </p:cNvSpPr>
          <p:nvPr/>
        </p:nvSpPr>
        <p:spPr bwMode="auto">
          <a:xfrm>
            <a:off x="3705225" y="6161088"/>
            <a:ext cx="349250" cy="322262"/>
          </a:xfrm>
          <a:custGeom>
            <a:avLst/>
            <a:gdLst>
              <a:gd name="T0" fmla="+- 0 10294 10294"/>
              <a:gd name="T1" fmla="*/ T0 w 968"/>
              <a:gd name="T2" fmla="+- 0 17314 17115"/>
              <a:gd name="T3" fmla="*/ 17314 h 894"/>
              <a:gd name="T4" fmla="+- 0 10294 10294"/>
              <a:gd name="T5" fmla="*/ T4 w 968"/>
              <a:gd name="T6" fmla="+- 0 17264 17115"/>
              <a:gd name="T7" fmla="*/ 17264 h 894"/>
              <a:gd name="T8" fmla="+- 0 10368 10294"/>
              <a:gd name="T9" fmla="*/ T8 w 968"/>
              <a:gd name="T10" fmla="+- 0 17239 17115"/>
              <a:gd name="T11" fmla="*/ 17239 h 894"/>
              <a:gd name="T12" fmla="+- 0 10443 10294"/>
              <a:gd name="T13" fmla="*/ T12 w 968"/>
              <a:gd name="T14" fmla="+- 0 17214 17115"/>
              <a:gd name="T15" fmla="*/ 17214 h 894"/>
              <a:gd name="T16" fmla="+- 0 10542 10294"/>
              <a:gd name="T17" fmla="*/ T16 w 968"/>
              <a:gd name="T18" fmla="+- 0 17165 17115"/>
              <a:gd name="T19" fmla="*/ 17165 h 894"/>
              <a:gd name="T20" fmla="+- 0 10567 10294"/>
              <a:gd name="T21" fmla="*/ T20 w 968"/>
              <a:gd name="T22" fmla="+- 0 17165 17115"/>
              <a:gd name="T23" fmla="*/ 17165 h 894"/>
              <a:gd name="T24" fmla="+- 0 10592 10294"/>
              <a:gd name="T25" fmla="*/ T24 w 968"/>
              <a:gd name="T26" fmla="+- 0 17115 17115"/>
              <a:gd name="T27" fmla="*/ 17115 h 894"/>
              <a:gd name="T28" fmla="+- 0 10641 10294"/>
              <a:gd name="T29" fmla="*/ T28 w 968"/>
              <a:gd name="T30" fmla="+- 0 17115 17115"/>
              <a:gd name="T31" fmla="*/ 17115 h 894"/>
              <a:gd name="T32" fmla="+- 0 10344 10294"/>
              <a:gd name="T33" fmla="*/ T32 w 968"/>
              <a:gd name="T34" fmla="+- 0 17264 17115"/>
              <a:gd name="T35" fmla="*/ 17264 h 894"/>
              <a:gd name="T36" fmla="+- 0 10393 10294"/>
              <a:gd name="T37" fmla="*/ T36 w 968"/>
              <a:gd name="T38" fmla="+- 0 17338 17115"/>
              <a:gd name="T39" fmla="*/ 17338 h 894"/>
              <a:gd name="T40" fmla="+- 0 10443 10294"/>
              <a:gd name="T41" fmla="*/ T40 w 968"/>
              <a:gd name="T42" fmla="+- 0 17413 17115"/>
              <a:gd name="T43" fmla="*/ 17413 h 894"/>
              <a:gd name="T44" fmla="+- 0 10468 10294"/>
              <a:gd name="T45" fmla="*/ T44 w 968"/>
              <a:gd name="T46" fmla="+- 0 17487 17115"/>
              <a:gd name="T47" fmla="*/ 17487 h 894"/>
              <a:gd name="T48" fmla="+- 0 10567 10294"/>
              <a:gd name="T49" fmla="*/ T48 w 968"/>
              <a:gd name="T50" fmla="+- 0 17462 17115"/>
              <a:gd name="T51" fmla="*/ 17462 h 894"/>
              <a:gd name="T52" fmla="+- 0 10740 10294"/>
              <a:gd name="T53" fmla="*/ T52 w 968"/>
              <a:gd name="T54" fmla="+- 0 17388 17115"/>
              <a:gd name="T55" fmla="*/ 17388 h 894"/>
              <a:gd name="T56" fmla="+- 0 10864 10294"/>
              <a:gd name="T57" fmla="*/ T56 w 968"/>
              <a:gd name="T58" fmla="+- 0 17338 17115"/>
              <a:gd name="T59" fmla="*/ 17338 h 894"/>
              <a:gd name="T60" fmla="+- 0 11088 10294"/>
              <a:gd name="T61" fmla="*/ T60 w 968"/>
              <a:gd name="T62" fmla="+- 0 17363 17115"/>
              <a:gd name="T63" fmla="*/ 17363 h 894"/>
              <a:gd name="T64" fmla="+- 0 11212 10294"/>
              <a:gd name="T65" fmla="*/ T64 w 968"/>
              <a:gd name="T66" fmla="+- 0 17413 17115"/>
              <a:gd name="T67" fmla="*/ 17413 h 894"/>
              <a:gd name="T68" fmla="+- 0 11261 10294"/>
              <a:gd name="T69" fmla="*/ T68 w 968"/>
              <a:gd name="T70" fmla="+- 0 17512 17115"/>
              <a:gd name="T71" fmla="*/ 17512 h 894"/>
              <a:gd name="T72" fmla="+- 0 11237 10294"/>
              <a:gd name="T73" fmla="*/ T72 w 968"/>
              <a:gd name="T74" fmla="+- 0 17735 17115"/>
              <a:gd name="T75" fmla="*/ 17735 h 894"/>
              <a:gd name="T76" fmla="+- 0 11088 10294"/>
              <a:gd name="T77" fmla="*/ T76 w 968"/>
              <a:gd name="T78" fmla="+- 0 17909 17115"/>
              <a:gd name="T79" fmla="*/ 17909 h 894"/>
              <a:gd name="T80" fmla="+- 0 10964 10294"/>
              <a:gd name="T81" fmla="*/ T80 w 968"/>
              <a:gd name="T82" fmla="+- 0 17983 17115"/>
              <a:gd name="T83" fmla="*/ 17983 h 894"/>
              <a:gd name="T84" fmla="+- 0 10864 10294"/>
              <a:gd name="T85" fmla="*/ T84 w 968"/>
              <a:gd name="T86" fmla="+- 0 18008 17115"/>
              <a:gd name="T87" fmla="*/ 18008 h 894"/>
              <a:gd name="T88" fmla="+- 0 10815 10294"/>
              <a:gd name="T89" fmla="*/ T88 w 968"/>
              <a:gd name="T90" fmla="+- 0 18008 17115"/>
              <a:gd name="T91" fmla="*/ 18008 h 894"/>
              <a:gd name="T92" fmla="+- 0 10840 10294"/>
              <a:gd name="T93" fmla="*/ T92 w 968"/>
              <a:gd name="T94" fmla="+- 0 17735 17115"/>
              <a:gd name="T95" fmla="*/ 17735 h 894"/>
              <a:gd name="T96" fmla="+- 0 10914 10294"/>
              <a:gd name="T97" fmla="*/ T96 w 968"/>
              <a:gd name="T98" fmla="+- 0 17711 17115"/>
              <a:gd name="T99" fmla="*/ 17711 h 894"/>
              <a:gd name="T100" fmla="+- 0 10964 10294"/>
              <a:gd name="T101" fmla="*/ T100 w 968"/>
              <a:gd name="T102" fmla="+- 0 17711 17115"/>
              <a:gd name="T103" fmla="*/ 17711 h 89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968" h="894" extrusionOk="0">
                <a:moveTo>
                  <a:pt x="0" y="199"/>
                </a:moveTo>
                <a:cubicBezTo>
                  <a:pt x="0" y="174"/>
                  <a:pt x="0" y="166"/>
                  <a:pt x="0" y="149"/>
                </a:cubicBezTo>
                <a:cubicBezTo>
                  <a:pt x="24" y="141"/>
                  <a:pt x="46" y="140"/>
                  <a:pt x="74" y="124"/>
                </a:cubicBezTo>
                <a:cubicBezTo>
                  <a:pt x="102" y="96"/>
                  <a:pt x="116" y="87"/>
                  <a:pt x="149" y="99"/>
                </a:cubicBezTo>
                <a:cubicBezTo>
                  <a:pt x="160" y="66"/>
                  <a:pt x="201" y="55"/>
                  <a:pt x="248" y="50"/>
                </a:cubicBezTo>
                <a:cubicBezTo>
                  <a:pt x="256" y="50"/>
                  <a:pt x="265" y="50"/>
                  <a:pt x="273" y="50"/>
                </a:cubicBezTo>
                <a:cubicBezTo>
                  <a:pt x="286" y="10"/>
                  <a:pt x="285" y="40"/>
                  <a:pt x="298" y="0"/>
                </a:cubicBezTo>
                <a:cubicBezTo>
                  <a:pt x="322" y="0"/>
                  <a:pt x="331" y="0"/>
                  <a:pt x="347" y="0"/>
                </a:cubicBezTo>
              </a:path>
              <a:path w="968" h="894" extrusionOk="0">
                <a:moveTo>
                  <a:pt x="50" y="149"/>
                </a:moveTo>
                <a:cubicBezTo>
                  <a:pt x="64" y="178"/>
                  <a:pt x="85" y="181"/>
                  <a:pt x="99" y="223"/>
                </a:cubicBezTo>
                <a:cubicBezTo>
                  <a:pt x="112" y="261"/>
                  <a:pt x="132" y="275"/>
                  <a:pt x="149" y="298"/>
                </a:cubicBezTo>
                <a:cubicBezTo>
                  <a:pt x="180" y="339"/>
                  <a:pt x="165" y="327"/>
                  <a:pt x="174" y="372"/>
                </a:cubicBezTo>
                <a:cubicBezTo>
                  <a:pt x="230" y="372"/>
                  <a:pt x="249" y="378"/>
                  <a:pt x="273" y="347"/>
                </a:cubicBezTo>
                <a:cubicBezTo>
                  <a:pt x="320" y="286"/>
                  <a:pt x="387" y="309"/>
                  <a:pt x="446" y="273"/>
                </a:cubicBezTo>
                <a:cubicBezTo>
                  <a:pt x="493" y="244"/>
                  <a:pt x="510" y="228"/>
                  <a:pt x="570" y="223"/>
                </a:cubicBezTo>
                <a:cubicBezTo>
                  <a:pt x="648" y="216"/>
                  <a:pt x="725" y="215"/>
                  <a:pt x="794" y="248"/>
                </a:cubicBezTo>
                <a:cubicBezTo>
                  <a:pt x="827" y="264"/>
                  <a:pt x="886" y="279"/>
                  <a:pt x="918" y="298"/>
                </a:cubicBezTo>
                <a:cubicBezTo>
                  <a:pt x="944" y="313"/>
                  <a:pt x="965" y="370"/>
                  <a:pt x="967" y="397"/>
                </a:cubicBezTo>
                <a:cubicBezTo>
                  <a:pt x="972" y="463"/>
                  <a:pt x="978" y="563"/>
                  <a:pt x="943" y="620"/>
                </a:cubicBezTo>
                <a:cubicBezTo>
                  <a:pt x="917" y="663"/>
                  <a:pt x="835" y="764"/>
                  <a:pt x="794" y="794"/>
                </a:cubicBezTo>
                <a:cubicBezTo>
                  <a:pt x="750" y="825"/>
                  <a:pt x="707" y="835"/>
                  <a:pt x="670" y="868"/>
                </a:cubicBezTo>
                <a:cubicBezTo>
                  <a:pt x="635" y="899"/>
                  <a:pt x="616" y="893"/>
                  <a:pt x="570" y="893"/>
                </a:cubicBezTo>
                <a:cubicBezTo>
                  <a:pt x="546" y="893"/>
                  <a:pt x="537" y="893"/>
                  <a:pt x="521" y="893"/>
                </a:cubicBezTo>
                <a:cubicBezTo>
                  <a:pt x="521" y="813"/>
                  <a:pt x="493" y="679"/>
                  <a:pt x="546" y="620"/>
                </a:cubicBezTo>
                <a:cubicBezTo>
                  <a:pt x="563" y="601"/>
                  <a:pt x="583" y="596"/>
                  <a:pt x="620" y="596"/>
                </a:cubicBezTo>
                <a:cubicBezTo>
                  <a:pt x="637" y="596"/>
                  <a:pt x="653" y="596"/>
                  <a:pt x="670" y="596"/>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9" name=" 11"/>
          <p:cNvSpPr>
            <a:spLocks noRot="1" noChangeAspect="1" noEditPoints="1" noChangeArrowheads="1" noChangeShapeType="1" noTextEdit="1"/>
          </p:cNvSpPr>
          <p:nvPr/>
        </p:nvSpPr>
        <p:spPr bwMode="auto">
          <a:xfrm>
            <a:off x="4884738" y="669925"/>
            <a:ext cx="608012" cy="250825"/>
          </a:xfrm>
          <a:custGeom>
            <a:avLst/>
            <a:gdLst>
              <a:gd name="T0" fmla="+- 0 14957 13568"/>
              <a:gd name="T1" fmla="*/ T0 w 1688"/>
              <a:gd name="T2" fmla="+- 0 2456 1860"/>
              <a:gd name="T3" fmla="*/ 2456 h 696"/>
              <a:gd name="T4" fmla="+- 0 14884 13568"/>
              <a:gd name="T5" fmla="*/ T4 w 1688"/>
              <a:gd name="T6" fmla="+- 0 2456 1860"/>
              <a:gd name="T7" fmla="*/ 2456 h 696"/>
              <a:gd name="T8" fmla="+- 0 14826 13568"/>
              <a:gd name="T9" fmla="*/ T8 w 1688"/>
              <a:gd name="T10" fmla="+- 0 2451 1860"/>
              <a:gd name="T11" fmla="*/ 2451 h 696"/>
              <a:gd name="T12" fmla="+- 0 14759 13568"/>
              <a:gd name="T13" fmla="*/ T12 w 1688"/>
              <a:gd name="T14" fmla="+- 0 2480 1860"/>
              <a:gd name="T15" fmla="*/ 2480 h 696"/>
              <a:gd name="T16" fmla="+- 0 14703 13568"/>
              <a:gd name="T17" fmla="*/ T16 w 1688"/>
              <a:gd name="T18" fmla="+- 0 2505 1860"/>
              <a:gd name="T19" fmla="*/ 2505 h 696"/>
              <a:gd name="T20" fmla="+- 0 14670 13568"/>
              <a:gd name="T21" fmla="*/ T20 w 1688"/>
              <a:gd name="T22" fmla="+- 0 2527 1860"/>
              <a:gd name="T23" fmla="*/ 2527 h 696"/>
              <a:gd name="T24" fmla="+- 0 14610 13568"/>
              <a:gd name="T25" fmla="*/ T24 w 1688"/>
              <a:gd name="T26" fmla="+- 0 2530 1860"/>
              <a:gd name="T27" fmla="*/ 2530 h 696"/>
              <a:gd name="T28" fmla="+- 0 14425 13568"/>
              <a:gd name="T29" fmla="*/ T28 w 1688"/>
              <a:gd name="T30" fmla="+- 0 2540 1860"/>
              <a:gd name="T31" fmla="*/ 2540 h 696"/>
              <a:gd name="T32" fmla="+- 0 14108 13568"/>
              <a:gd name="T33" fmla="*/ T32 w 1688"/>
              <a:gd name="T34" fmla="+- 0 2581 1860"/>
              <a:gd name="T35" fmla="*/ 2581 h 696"/>
              <a:gd name="T36" fmla="+- 0 13940 13568"/>
              <a:gd name="T37" fmla="*/ T36 w 1688"/>
              <a:gd name="T38" fmla="+- 0 2505 1860"/>
              <a:gd name="T39" fmla="*/ 2505 h 696"/>
              <a:gd name="T40" fmla="+- 0 13873 13568"/>
              <a:gd name="T41" fmla="*/ T40 w 1688"/>
              <a:gd name="T42" fmla="+- 0 2475 1860"/>
              <a:gd name="T43" fmla="*/ 2475 h 696"/>
              <a:gd name="T44" fmla="+- 0 13834 13568"/>
              <a:gd name="T45" fmla="*/ T44 w 1688"/>
              <a:gd name="T46" fmla="+- 0 2400 1860"/>
              <a:gd name="T47" fmla="*/ 2400 h 696"/>
              <a:gd name="T48" fmla="+- 0 13767 13568"/>
              <a:gd name="T49" fmla="*/ T48 w 1688"/>
              <a:gd name="T50" fmla="+- 0 2356 1860"/>
              <a:gd name="T51" fmla="*/ 2356 h 696"/>
              <a:gd name="T52" fmla="+- 0 13709 13568"/>
              <a:gd name="T53" fmla="*/ T52 w 1688"/>
              <a:gd name="T54" fmla="+- 0 2318 1860"/>
              <a:gd name="T55" fmla="*/ 2318 h 696"/>
              <a:gd name="T56" fmla="+- 0 13654 13568"/>
              <a:gd name="T57" fmla="*/ T56 w 1688"/>
              <a:gd name="T58" fmla="+- 0 2304 1860"/>
              <a:gd name="T59" fmla="*/ 2304 h 696"/>
              <a:gd name="T60" fmla="+- 0 13618 13568"/>
              <a:gd name="T61" fmla="*/ T60 w 1688"/>
              <a:gd name="T62" fmla="+- 0 2257 1860"/>
              <a:gd name="T63" fmla="*/ 2257 h 696"/>
              <a:gd name="T64" fmla="+- 0 13593 13568"/>
              <a:gd name="T65" fmla="*/ T64 w 1688"/>
              <a:gd name="T66" fmla="+- 0 2224 1860"/>
              <a:gd name="T67" fmla="*/ 2224 h 696"/>
              <a:gd name="T68" fmla="+- 0 13577 13568"/>
              <a:gd name="T69" fmla="*/ T68 w 1688"/>
              <a:gd name="T70" fmla="+- 0 2198 1860"/>
              <a:gd name="T71" fmla="*/ 2198 h 696"/>
              <a:gd name="T72" fmla="+- 0 13568 13568"/>
              <a:gd name="T73" fmla="*/ T72 w 1688"/>
              <a:gd name="T74" fmla="+- 0 2158 1860"/>
              <a:gd name="T75" fmla="*/ 2158 h 696"/>
              <a:gd name="T76" fmla="+- 0 13557 13568"/>
              <a:gd name="T77" fmla="*/ T76 w 1688"/>
              <a:gd name="T78" fmla="+- 0 2107 1860"/>
              <a:gd name="T79" fmla="*/ 2107 h 696"/>
              <a:gd name="T80" fmla="+- 0 13577 13568"/>
              <a:gd name="T81" fmla="*/ T80 w 1688"/>
              <a:gd name="T82" fmla="+- 0 2103 1860"/>
              <a:gd name="T83" fmla="*/ 2103 h 696"/>
              <a:gd name="T84" fmla="+- 0 13593 13568"/>
              <a:gd name="T85" fmla="*/ T84 w 1688"/>
              <a:gd name="T86" fmla="+- 0 2084 1860"/>
              <a:gd name="T87" fmla="*/ 2084 h 696"/>
              <a:gd name="T88" fmla="+- 0 13614 13568"/>
              <a:gd name="T89" fmla="*/ T88 w 1688"/>
              <a:gd name="T90" fmla="+- 0 2058 1860"/>
              <a:gd name="T91" fmla="*/ 2058 h 696"/>
              <a:gd name="T92" fmla="+- 0 13624 13568"/>
              <a:gd name="T93" fmla="*/ T92 w 1688"/>
              <a:gd name="T94" fmla="+- 0 2052 1860"/>
              <a:gd name="T95" fmla="*/ 2052 h 696"/>
              <a:gd name="T96" fmla="+- 0 13667 13568"/>
              <a:gd name="T97" fmla="*/ T96 w 1688"/>
              <a:gd name="T98" fmla="+- 0 2034 1860"/>
              <a:gd name="T99" fmla="*/ 2034 h 696"/>
              <a:gd name="T100" fmla="+- 0 13708 13568"/>
              <a:gd name="T101" fmla="*/ T100 w 1688"/>
              <a:gd name="T102" fmla="+- 0 2017 1860"/>
              <a:gd name="T103" fmla="*/ 2017 h 696"/>
              <a:gd name="T104" fmla="+- 0 13751 13568"/>
              <a:gd name="T105" fmla="*/ T104 w 1688"/>
              <a:gd name="T106" fmla="+- 0 2002 1860"/>
              <a:gd name="T107" fmla="*/ 2002 h 696"/>
              <a:gd name="T108" fmla="+- 0 13791 13568"/>
              <a:gd name="T109" fmla="*/ T108 w 1688"/>
              <a:gd name="T110" fmla="+- 0 1984 1860"/>
              <a:gd name="T111" fmla="*/ 1984 h 696"/>
              <a:gd name="T112" fmla="+- 0 13873 13568"/>
              <a:gd name="T113" fmla="*/ T112 w 1688"/>
              <a:gd name="T114" fmla="+- 0 1948 1860"/>
              <a:gd name="T115" fmla="*/ 1948 h 696"/>
              <a:gd name="T116" fmla="+- 0 13963 13568"/>
              <a:gd name="T117" fmla="*/ T116 w 1688"/>
              <a:gd name="T118" fmla="+- 0 1910 1860"/>
              <a:gd name="T119" fmla="*/ 1910 h 696"/>
              <a:gd name="T120" fmla="+- 0 14039 13568"/>
              <a:gd name="T121" fmla="*/ T120 w 1688"/>
              <a:gd name="T122" fmla="+- 0 1885 1860"/>
              <a:gd name="T123" fmla="*/ 1885 h 696"/>
              <a:gd name="T124" fmla="+- 0 14110 13568"/>
              <a:gd name="T125" fmla="*/ T124 w 1688"/>
              <a:gd name="T126" fmla="+- 0 1861 1860"/>
              <a:gd name="T127" fmla="*/ 1861 h 696"/>
              <a:gd name="T128" fmla="+- 0 14142 13568"/>
              <a:gd name="T129" fmla="*/ T128 w 1688"/>
              <a:gd name="T130" fmla="+- 0 1863 1860"/>
              <a:gd name="T131" fmla="*/ 1863 h 696"/>
              <a:gd name="T132" fmla="+- 0 14213 13568"/>
              <a:gd name="T133" fmla="*/ T132 w 1688"/>
              <a:gd name="T134" fmla="+- 0 1860 1860"/>
              <a:gd name="T135" fmla="*/ 1860 h 696"/>
              <a:gd name="T136" fmla="+- 0 14534 13568"/>
              <a:gd name="T137" fmla="*/ T136 w 1688"/>
              <a:gd name="T138" fmla="+- 0 1846 1860"/>
              <a:gd name="T139" fmla="*/ 1846 h 696"/>
              <a:gd name="T140" fmla="+- 0 14859 13568"/>
              <a:gd name="T141" fmla="*/ T140 w 1688"/>
              <a:gd name="T142" fmla="+- 0 1860 1860"/>
              <a:gd name="T143" fmla="*/ 1860 h 696"/>
              <a:gd name="T144" fmla="+- 0 15180 13568"/>
              <a:gd name="T145" fmla="*/ T144 w 1688"/>
              <a:gd name="T146" fmla="+- 0 1860 1860"/>
              <a:gd name="T147" fmla="*/ 1860 h 696"/>
              <a:gd name="T148" fmla="+- 0 15180 13568"/>
              <a:gd name="T149" fmla="*/ T148 w 1688"/>
              <a:gd name="T150" fmla="+- 0 1949 1860"/>
              <a:gd name="T151" fmla="*/ 1949 h 696"/>
              <a:gd name="T152" fmla="+- 0 15181 13568"/>
              <a:gd name="T153" fmla="*/ T152 w 1688"/>
              <a:gd name="T154" fmla="+- 0 2055 1860"/>
              <a:gd name="T155" fmla="*/ 2055 h 696"/>
              <a:gd name="T156" fmla="+- 0 15205 13568"/>
              <a:gd name="T157" fmla="*/ T156 w 1688"/>
              <a:gd name="T158" fmla="+- 0 2108 1860"/>
              <a:gd name="T159" fmla="*/ 2108 h 696"/>
              <a:gd name="T160" fmla="+- 0 15233 13568"/>
              <a:gd name="T161" fmla="*/ T160 w 1688"/>
              <a:gd name="T162" fmla="+- 0 2170 1860"/>
              <a:gd name="T163" fmla="*/ 2170 h 696"/>
              <a:gd name="T164" fmla="+- 0 15251 13568"/>
              <a:gd name="T165" fmla="*/ T164 w 1688"/>
              <a:gd name="T166" fmla="+- 0 2239 1860"/>
              <a:gd name="T167" fmla="*/ 2239 h 696"/>
              <a:gd name="T168" fmla="+- 0 15255 13568"/>
              <a:gd name="T169" fmla="*/ T168 w 1688"/>
              <a:gd name="T170" fmla="+- 0 2307 1860"/>
              <a:gd name="T171" fmla="*/ 2307 h 696"/>
              <a:gd name="T172" fmla="+- 0 15259 13568"/>
              <a:gd name="T173" fmla="*/ T172 w 1688"/>
              <a:gd name="T174" fmla="+- 0 2373 1860"/>
              <a:gd name="T175" fmla="*/ 2373 h 696"/>
              <a:gd name="T176" fmla="+- 0 15256 13568"/>
              <a:gd name="T177" fmla="*/ T176 w 1688"/>
              <a:gd name="T178" fmla="+- 0 2424 1860"/>
              <a:gd name="T179" fmla="*/ 2424 h 696"/>
              <a:gd name="T180" fmla="+- 0 15230 13568"/>
              <a:gd name="T181" fmla="*/ T180 w 1688"/>
              <a:gd name="T182" fmla="+- 0 2456 1860"/>
              <a:gd name="T183" fmla="*/ 2456 h 696"/>
              <a:gd name="T184" fmla="+- 0 15217 13568"/>
              <a:gd name="T185" fmla="*/ T184 w 1688"/>
              <a:gd name="T186" fmla="+- 0 2472 1860"/>
              <a:gd name="T187" fmla="*/ 2472 h 696"/>
              <a:gd name="T188" fmla="+- 0 15171 13568"/>
              <a:gd name="T189" fmla="*/ T188 w 1688"/>
              <a:gd name="T190" fmla="+- 0 2488 1860"/>
              <a:gd name="T191" fmla="*/ 2488 h 696"/>
              <a:gd name="T192" fmla="+- 0 15156 13568"/>
              <a:gd name="T193" fmla="*/ T192 w 1688"/>
              <a:gd name="T194" fmla="+- 0 2505 1860"/>
              <a:gd name="T195" fmla="*/ 2505 h 696"/>
              <a:gd name="T196" fmla="+- 0 15123 13568"/>
              <a:gd name="T197" fmla="*/ T196 w 1688"/>
              <a:gd name="T198" fmla="+- 0 2544 1860"/>
              <a:gd name="T199" fmla="*/ 2544 h 696"/>
              <a:gd name="T200" fmla="+- 0 15143 13568"/>
              <a:gd name="T201" fmla="*/ T200 w 1688"/>
              <a:gd name="T202" fmla="+- 0 2548 1860"/>
              <a:gd name="T203" fmla="*/ 2548 h 696"/>
              <a:gd name="T204" fmla="+- 0 15081 13568"/>
              <a:gd name="T205" fmla="*/ T204 w 1688"/>
              <a:gd name="T206" fmla="+- 0 2555 1860"/>
              <a:gd name="T207" fmla="*/ 2555 h 696"/>
              <a:gd name="T208" fmla="+- 0 15040 13568"/>
              <a:gd name="T209" fmla="*/ T208 w 1688"/>
              <a:gd name="T210" fmla="+- 0 2560 1860"/>
              <a:gd name="T211" fmla="*/ 2560 h 696"/>
              <a:gd name="T212" fmla="+- 0 15020 13568"/>
              <a:gd name="T213" fmla="*/ T212 w 1688"/>
              <a:gd name="T214" fmla="+- 0 2545 1860"/>
              <a:gd name="T215" fmla="*/ 2545 h 696"/>
              <a:gd name="T216" fmla="+- 0 15007 13568"/>
              <a:gd name="T217" fmla="*/ T216 w 1688"/>
              <a:gd name="T218" fmla="+- 0 2505 1860"/>
              <a:gd name="T219" fmla="*/ 2505 h 696"/>
              <a:gd name="T220" fmla="+- 0 15007 13568"/>
              <a:gd name="T221" fmla="*/ T220 w 1688"/>
              <a:gd name="T222" fmla="+- 0 2480 1860"/>
              <a:gd name="T223" fmla="*/ 2480 h 696"/>
              <a:gd name="T224" fmla="+- 0 15007 13568"/>
              <a:gd name="T225" fmla="*/ T224 w 1688"/>
              <a:gd name="T226" fmla="+- 0 2472 1860"/>
              <a:gd name="T227" fmla="*/ 2472 h 696"/>
              <a:gd name="T228" fmla="+- 0 15007 13568"/>
              <a:gd name="T229" fmla="*/ T228 w 1688"/>
              <a:gd name="T230" fmla="+- 0 2456 1860"/>
              <a:gd name="T231" fmla="*/ 2456 h 69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Lst>
            <a:rect l="0" t="0" r="r" b="b"/>
            <a:pathLst>
              <a:path w="1688" h="696" extrusionOk="0">
                <a:moveTo>
                  <a:pt x="1389" y="596"/>
                </a:moveTo>
                <a:cubicBezTo>
                  <a:pt x="1316" y="596"/>
                  <a:pt x="1258" y="591"/>
                  <a:pt x="1191" y="620"/>
                </a:cubicBezTo>
                <a:cubicBezTo>
                  <a:pt x="1135" y="645"/>
                  <a:pt x="1102" y="667"/>
                  <a:pt x="1042" y="670"/>
                </a:cubicBezTo>
                <a:cubicBezTo>
                  <a:pt x="857" y="680"/>
                  <a:pt x="540" y="721"/>
                  <a:pt x="372" y="645"/>
                </a:cubicBezTo>
                <a:cubicBezTo>
                  <a:pt x="305" y="615"/>
                  <a:pt x="266" y="540"/>
                  <a:pt x="199" y="496"/>
                </a:cubicBezTo>
                <a:cubicBezTo>
                  <a:pt x="141" y="458"/>
                  <a:pt x="86" y="444"/>
                  <a:pt x="50" y="397"/>
                </a:cubicBezTo>
                <a:cubicBezTo>
                  <a:pt x="25" y="364"/>
                  <a:pt x="9" y="338"/>
                  <a:pt x="0" y="298"/>
                </a:cubicBezTo>
                <a:cubicBezTo>
                  <a:pt x="-11" y="247"/>
                  <a:pt x="9" y="243"/>
                  <a:pt x="25" y="224"/>
                </a:cubicBezTo>
                <a:cubicBezTo>
                  <a:pt x="46" y="198"/>
                  <a:pt x="56" y="192"/>
                  <a:pt x="99" y="174"/>
                </a:cubicBezTo>
                <a:cubicBezTo>
                  <a:pt x="140" y="157"/>
                  <a:pt x="183" y="142"/>
                  <a:pt x="223" y="124"/>
                </a:cubicBezTo>
                <a:cubicBezTo>
                  <a:pt x="305" y="88"/>
                  <a:pt x="395" y="50"/>
                  <a:pt x="471" y="25"/>
                </a:cubicBezTo>
                <a:cubicBezTo>
                  <a:pt x="542" y="1"/>
                  <a:pt x="574" y="3"/>
                  <a:pt x="645" y="0"/>
                </a:cubicBezTo>
                <a:cubicBezTo>
                  <a:pt x="966" y="-14"/>
                  <a:pt x="1291" y="0"/>
                  <a:pt x="1612" y="0"/>
                </a:cubicBezTo>
                <a:cubicBezTo>
                  <a:pt x="1612" y="89"/>
                  <a:pt x="1613" y="195"/>
                  <a:pt x="1637" y="248"/>
                </a:cubicBezTo>
                <a:cubicBezTo>
                  <a:pt x="1665" y="310"/>
                  <a:pt x="1683" y="379"/>
                  <a:pt x="1687" y="447"/>
                </a:cubicBezTo>
                <a:cubicBezTo>
                  <a:pt x="1691" y="513"/>
                  <a:pt x="1688" y="564"/>
                  <a:pt x="1662" y="596"/>
                </a:cubicBezTo>
                <a:cubicBezTo>
                  <a:pt x="1649" y="612"/>
                  <a:pt x="1603" y="628"/>
                  <a:pt x="1588" y="645"/>
                </a:cubicBezTo>
                <a:cubicBezTo>
                  <a:pt x="1555" y="684"/>
                  <a:pt x="1575" y="688"/>
                  <a:pt x="1513" y="695"/>
                </a:cubicBezTo>
                <a:cubicBezTo>
                  <a:pt x="1472" y="700"/>
                  <a:pt x="1452" y="685"/>
                  <a:pt x="1439" y="645"/>
                </a:cubicBezTo>
                <a:cubicBezTo>
                  <a:pt x="1439" y="620"/>
                  <a:pt x="1439" y="612"/>
                  <a:pt x="1439" y="596"/>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0" name=" 12"/>
          <p:cNvSpPr>
            <a:spLocks noRot="1" noChangeAspect="1" noEditPoints="1" noChangeArrowheads="1" noChangeShapeType="1" noTextEdit="1"/>
          </p:cNvSpPr>
          <p:nvPr/>
        </p:nvSpPr>
        <p:spPr bwMode="auto">
          <a:xfrm>
            <a:off x="3071813" y="1071563"/>
            <a:ext cx="2768600" cy="1152525"/>
          </a:xfrm>
          <a:custGeom>
            <a:avLst/>
            <a:gdLst>
              <a:gd name="T0" fmla="+- 0 11906 8533"/>
              <a:gd name="T1" fmla="*/ T0 w 7690"/>
              <a:gd name="T2" fmla="+- 0 3621 2977"/>
              <a:gd name="T3" fmla="*/ 3621 h 3200"/>
              <a:gd name="T4" fmla="+- 0 12179 8533"/>
              <a:gd name="T5" fmla="*/ T4 w 7690"/>
              <a:gd name="T6" fmla="+- 0 3795 2977"/>
              <a:gd name="T7" fmla="*/ 3795 h 3200"/>
              <a:gd name="T8" fmla="+- 0 12005 8533"/>
              <a:gd name="T9" fmla="*/ T8 w 7690"/>
              <a:gd name="T10" fmla="+- 0 3621 2977"/>
              <a:gd name="T11" fmla="*/ 3621 h 3200"/>
              <a:gd name="T12" fmla="+- 0 11757 8533"/>
              <a:gd name="T13" fmla="*/ T12 w 7690"/>
              <a:gd name="T14" fmla="+- 0 4341 2977"/>
              <a:gd name="T15" fmla="*/ 4341 h 3200"/>
              <a:gd name="T16" fmla="+- 0 12204 8533"/>
              <a:gd name="T17" fmla="*/ T16 w 7690"/>
              <a:gd name="T18" fmla="+- 0 4217 2977"/>
              <a:gd name="T19" fmla="*/ 4217 h 3200"/>
              <a:gd name="T20" fmla="+- 0 11906 8533"/>
              <a:gd name="T21" fmla="*/ T20 w 7690"/>
              <a:gd name="T22" fmla="+- 0 5209 2977"/>
              <a:gd name="T23" fmla="*/ 5209 h 3200"/>
              <a:gd name="T24" fmla="+- 0 11683 8533"/>
              <a:gd name="T25" fmla="*/ T24 w 7690"/>
              <a:gd name="T26" fmla="+- 0 5705 2977"/>
              <a:gd name="T27" fmla="*/ 5705 h 3200"/>
              <a:gd name="T28" fmla="+- 0 12402 8533"/>
              <a:gd name="T29" fmla="*/ T28 w 7690"/>
              <a:gd name="T30" fmla="+- 0 6003 2977"/>
              <a:gd name="T31" fmla="*/ 6003 h 3200"/>
              <a:gd name="T32" fmla="+- 0 12278 8533"/>
              <a:gd name="T33" fmla="*/ T32 w 7690"/>
              <a:gd name="T34" fmla="+- 0 6152 2977"/>
              <a:gd name="T35" fmla="*/ 6152 h 3200"/>
              <a:gd name="T36" fmla="+- 0 12154 8533"/>
              <a:gd name="T37" fmla="*/ T36 w 7690"/>
              <a:gd name="T38" fmla="+- 0 5259 2977"/>
              <a:gd name="T39" fmla="*/ 5259 h 3200"/>
              <a:gd name="T40" fmla="+- 0 13246 8533"/>
              <a:gd name="T41" fmla="*/ T40 w 7690"/>
              <a:gd name="T42" fmla="+- 0 3249 2977"/>
              <a:gd name="T43" fmla="*/ 3249 h 3200"/>
              <a:gd name="T44" fmla="+- 0 13444 8533"/>
              <a:gd name="T45" fmla="*/ T44 w 7690"/>
              <a:gd name="T46" fmla="+- 0 3994 2977"/>
              <a:gd name="T47" fmla="*/ 3994 h 3200"/>
              <a:gd name="T48" fmla="+- 0 13667 8533"/>
              <a:gd name="T49" fmla="*/ T48 w 7690"/>
              <a:gd name="T50" fmla="+- 0 3944 2977"/>
              <a:gd name="T51" fmla="*/ 3944 h 3200"/>
              <a:gd name="T52" fmla="+- 0 14064 8533"/>
              <a:gd name="T53" fmla="*/ T52 w 7690"/>
              <a:gd name="T54" fmla="+- 0 3795 2977"/>
              <a:gd name="T55" fmla="*/ 3795 h 3200"/>
              <a:gd name="T56" fmla="+- 0 13717 8533"/>
              <a:gd name="T57" fmla="*/ T56 w 7690"/>
              <a:gd name="T58" fmla="+- 0 4167 2977"/>
              <a:gd name="T59" fmla="*/ 4167 h 3200"/>
              <a:gd name="T60" fmla="+- 0 14412 8533"/>
              <a:gd name="T61" fmla="*/ T60 w 7690"/>
              <a:gd name="T62" fmla="+- 0 3522 2977"/>
              <a:gd name="T63" fmla="*/ 3522 h 3200"/>
              <a:gd name="T64" fmla="+- 0 14461 8533"/>
              <a:gd name="T65" fmla="*/ T64 w 7690"/>
              <a:gd name="T66" fmla="+- 0 4093 2977"/>
              <a:gd name="T67" fmla="*/ 4093 h 3200"/>
              <a:gd name="T68" fmla="+- 0 14784 8533"/>
              <a:gd name="T69" fmla="*/ T68 w 7690"/>
              <a:gd name="T70" fmla="+- 0 4316 2977"/>
              <a:gd name="T71" fmla="*/ 4316 h 3200"/>
              <a:gd name="T72" fmla="+- 0 15528 8533"/>
              <a:gd name="T73" fmla="*/ T72 w 7690"/>
              <a:gd name="T74" fmla="+- 0 3820 2977"/>
              <a:gd name="T75" fmla="*/ 3820 h 3200"/>
              <a:gd name="T76" fmla="+- 0 15205 8533"/>
              <a:gd name="T77" fmla="*/ T76 w 7690"/>
              <a:gd name="T78" fmla="+- 0 4217 2977"/>
              <a:gd name="T79" fmla="*/ 4217 h 3200"/>
              <a:gd name="T80" fmla="+- 0 14833 8533"/>
              <a:gd name="T81" fmla="*/ T80 w 7690"/>
              <a:gd name="T82" fmla="+- 0 4018 2977"/>
              <a:gd name="T83" fmla="*/ 4018 h 3200"/>
              <a:gd name="T84" fmla="+- 0 15156 8533"/>
              <a:gd name="T85" fmla="*/ T84 w 7690"/>
              <a:gd name="T86" fmla="+- 0 3522 2977"/>
              <a:gd name="T87" fmla="*/ 3522 h 3200"/>
              <a:gd name="T88" fmla="+- 0 15999 8533"/>
              <a:gd name="T89" fmla="*/ T88 w 7690"/>
              <a:gd name="T90" fmla="+- 0 3324 2977"/>
              <a:gd name="T91" fmla="*/ 3324 h 3200"/>
              <a:gd name="T92" fmla="+- 0 16173 8533"/>
              <a:gd name="T93" fmla="*/ T92 w 7690"/>
              <a:gd name="T94" fmla="+- 0 3795 2977"/>
              <a:gd name="T95" fmla="*/ 3795 h 3200"/>
              <a:gd name="T96" fmla="+- 0 16073 8533"/>
              <a:gd name="T97" fmla="*/ T96 w 7690"/>
              <a:gd name="T98" fmla="+- 0 4142 2977"/>
              <a:gd name="T99" fmla="*/ 4142 h 3200"/>
              <a:gd name="T100" fmla="+- 0 11237 8533"/>
              <a:gd name="T101" fmla="*/ T100 w 7690"/>
              <a:gd name="T102" fmla="+- 0 3423 2977"/>
              <a:gd name="T103" fmla="*/ 3423 h 3200"/>
              <a:gd name="T104" fmla="+- 0 10914 8533"/>
              <a:gd name="T105" fmla="*/ T104 w 7690"/>
              <a:gd name="T106" fmla="+- 0 3522 2977"/>
              <a:gd name="T107" fmla="*/ 3522 h 3200"/>
              <a:gd name="T108" fmla="+- 0 8632 8533"/>
              <a:gd name="T109" fmla="*/ T108 w 7690"/>
              <a:gd name="T110" fmla="+- 0 3497 2977"/>
              <a:gd name="T111" fmla="*/ 3497 h 3200"/>
              <a:gd name="T112" fmla="+- 0 8855 8533"/>
              <a:gd name="T113" fmla="*/ T112 w 7690"/>
              <a:gd name="T114" fmla="+- 0 3919 2977"/>
              <a:gd name="T115" fmla="*/ 3919 h 3200"/>
              <a:gd name="T116" fmla="+- 0 8954 8533"/>
              <a:gd name="T117" fmla="*/ T116 w 7690"/>
              <a:gd name="T118" fmla="+- 0 3746 2977"/>
              <a:gd name="T119" fmla="*/ 3746 h 3200"/>
              <a:gd name="T120" fmla="+- 0 9178 8533"/>
              <a:gd name="T121" fmla="*/ T120 w 7690"/>
              <a:gd name="T122" fmla="+- 0 3646 2977"/>
              <a:gd name="T123" fmla="*/ 3646 h 3200"/>
              <a:gd name="T124" fmla="+- 0 9227 8533"/>
              <a:gd name="T125" fmla="*/ T124 w 7690"/>
              <a:gd name="T126" fmla="+- 0 3547 2977"/>
              <a:gd name="T127" fmla="*/ 3547 h 3200"/>
              <a:gd name="T128" fmla="+- 0 9451 8533"/>
              <a:gd name="T129" fmla="*/ T128 w 7690"/>
              <a:gd name="T130" fmla="+- 0 3671 2977"/>
              <a:gd name="T131" fmla="*/ 3671 h 3200"/>
              <a:gd name="T132" fmla="+- 0 9823 8533"/>
              <a:gd name="T133" fmla="*/ T132 w 7690"/>
              <a:gd name="T134" fmla="+- 0 3324 2977"/>
              <a:gd name="T135" fmla="*/ 3324 h 3200"/>
              <a:gd name="T136" fmla="+- 0 9575 8533"/>
              <a:gd name="T137" fmla="*/ T136 w 7690"/>
              <a:gd name="T138" fmla="+- 0 3497 2977"/>
              <a:gd name="T139" fmla="*/ 3497 h 3200"/>
              <a:gd name="T140" fmla="+- 0 9773 8533"/>
              <a:gd name="T141" fmla="*/ T140 w 7690"/>
              <a:gd name="T142" fmla="+- 0 4043 2977"/>
              <a:gd name="T143" fmla="*/ 4043 h 3200"/>
              <a:gd name="T144" fmla="+- 0 9922 8533"/>
              <a:gd name="T145" fmla="*/ T144 w 7690"/>
              <a:gd name="T146" fmla="+- 0 3547 2977"/>
              <a:gd name="T147" fmla="*/ 3547 h 3200"/>
              <a:gd name="T148" fmla="+- 0 9996 8533"/>
              <a:gd name="T149" fmla="*/ T148 w 7690"/>
              <a:gd name="T150" fmla="+- 0 3597 2977"/>
              <a:gd name="T151" fmla="*/ 3597 h 3200"/>
              <a:gd name="T152" fmla="+- 0 10170 8533"/>
              <a:gd name="T153" fmla="*/ T152 w 7690"/>
              <a:gd name="T154" fmla="+- 0 3944 2977"/>
              <a:gd name="T155" fmla="*/ 3944 h 3200"/>
              <a:gd name="T156" fmla="+- 0 10492 8533"/>
              <a:gd name="T157" fmla="*/ T156 w 7690"/>
              <a:gd name="T158" fmla="+- 0 3994 2977"/>
              <a:gd name="T159" fmla="*/ 3994 h 3200"/>
              <a:gd name="T160" fmla="+- 0 10319 8533"/>
              <a:gd name="T161" fmla="*/ T160 w 7690"/>
              <a:gd name="T162" fmla="+- 0 4614 2977"/>
              <a:gd name="T163" fmla="*/ 4614 h 3200"/>
              <a:gd name="T164" fmla="+- 0 10368 8533"/>
              <a:gd name="T165" fmla="*/ T164 w 7690"/>
              <a:gd name="T166" fmla="+- 0 4415 2977"/>
              <a:gd name="T167" fmla="*/ 4415 h 3200"/>
              <a:gd name="T168" fmla="+- 0 10492 8533"/>
              <a:gd name="T169" fmla="*/ T168 w 7690"/>
              <a:gd name="T170" fmla="+- 0 3274 2977"/>
              <a:gd name="T171" fmla="*/ 3274 h 3200"/>
              <a:gd name="T172" fmla="+- 0 10716 8533"/>
              <a:gd name="T173" fmla="*/ T172 w 7690"/>
              <a:gd name="T174" fmla="+- 0 4366 2977"/>
              <a:gd name="T175" fmla="*/ 4366 h 3200"/>
              <a:gd name="T176" fmla="+- 0 10889 8533"/>
              <a:gd name="T177" fmla="*/ T176 w 7690"/>
              <a:gd name="T178" fmla="+- 0 4812 2977"/>
              <a:gd name="T179" fmla="*/ 4812 h 320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Lst>
            <a:rect l="0" t="0" r="r" b="b"/>
            <a:pathLst>
              <a:path w="7690" h="3200" extrusionOk="0">
                <a:moveTo>
                  <a:pt x="3299" y="0"/>
                </a:moveTo>
                <a:cubicBezTo>
                  <a:pt x="3299" y="167"/>
                  <a:pt x="3284" y="338"/>
                  <a:pt x="3324" y="496"/>
                </a:cubicBezTo>
                <a:cubicBezTo>
                  <a:pt x="3336" y="543"/>
                  <a:pt x="3345" y="602"/>
                  <a:pt x="3373" y="644"/>
                </a:cubicBezTo>
                <a:cubicBezTo>
                  <a:pt x="3399" y="683"/>
                  <a:pt x="3404" y="710"/>
                  <a:pt x="3423" y="744"/>
                </a:cubicBezTo>
                <a:cubicBezTo>
                  <a:pt x="3442" y="779"/>
                  <a:pt x="3461" y="800"/>
                  <a:pt x="3497" y="818"/>
                </a:cubicBezTo>
                <a:cubicBezTo>
                  <a:pt x="3528" y="834"/>
                  <a:pt x="3610" y="818"/>
                  <a:pt x="3646" y="818"/>
                </a:cubicBezTo>
                <a:cubicBezTo>
                  <a:pt x="3646" y="755"/>
                  <a:pt x="3617" y="776"/>
                  <a:pt x="3596" y="744"/>
                </a:cubicBezTo>
                <a:cubicBezTo>
                  <a:pt x="3577" y="715"/>
                  <a:pt x="3542" y="734"/>
                  <a:pt x="3522" y="694"/>
                </a:cubicBezTo>
                <a:cubicBezTo>
                  <a:pt x="3509" y="668"/>
                  <a:pt x="3507" y="648"/>
                  <a:pt x="3472" y="644"/>
                </a:cubicBezTo>
                <a:cubicBezTo>
                  <a:pt x="3433" y="639"/>
                  <a:pt x="3445" y="606"/>
                  <a:pt x="3423" y="595"/>
                </a:cubicBezTo>
                <a:cubicBezTo>
                  <a:pt x="3395" y="595"/>
                  <a:pt x="3384" y="593"/>
                  <a:pt x="3373" y="570"/>
                </a:cubicBezTo>
              </a:path>
              <a:path w="7690" h="3200" extrusionOk="0">
                <a:moveTo>
                  <a:pt x="3224" y="1364"/>
                </a:moveTo>
                <a:cubicBezTo>
                  <a:pt x="3292" y="1335"/>
                  <a:pt x="3374" y="1303"/>
                  <a:pt x="3448" y="1289"/>
                </a:cubicBezTo>
                <a:cubicBezTo>
                  <a:pt x="3486" y="1282"/>
                  <a:pt x="3563" y="1284"/>
                  <a:pt x="3596" y="1265"/>
                </a:cubicBezTo>
                <a:cubicBezTo>
                  <a:pt x="3635" y="1243"/>
                  <a:pt x="3625" y="1240"/>
                  <a:pt x="3671" y="1240"/>
                </a:cubicBezTo>
                <a:cubicBezTo>
                  <a:pt x="3671" y="1325"/>
                  <a:pt x="3628" y="1812"/>
                  <a:pt x="3696" y="1835"/>
                </a:cubicBezTo>
              </a:path>
              <a:path w="7690" h="3200" extrusionOk="0">
                <a:moveTo>
                  <a:pt x="3621" y="2207"/>
                </a:moveTo>
                <a:cubicBezTo>
                  <a:pt x="3540" y="2207"/>
                  <a:pt x="3444" y="2188"/>
                  <a:pt x="3373" y="2232"/>
                </a:cubicBezTo>
                <a:cubicBezTo>
                  <a:pt x="3344" y="2250"/>
                  <a:pt x="3313" y="2292"/>
                  <a:pt x="3274" y="2331"/>
                </a:cubicBezTo>
                <a:cubicBezTo>
                  <a:pt x="3202" y="2403"/>
                  <a:pt x="3169" y="2482"/>
                  <a:pt x="3150" y="2579"/>
                </a:cubicBezTo>
                <a:cubicBezTo>
                  <a:pt x="3141" y="2624"/>
                  <a:pt x="3150" y="2682"/>
                  <a:pt x="3150" y="2728"/>
                </a:cubicBezTo>
                <a:cubicBezTo>
                  <a:pt x="3228" y="2728"/>
                  <a:pt x="3272" y="2730"/>
                  <a:pt x="3348" y="2753"/>
                </a:cubicBezTo>
                <a:cubicBezTo>
                  <a:pt x="3471" y="2790"/>
                  <a:pt x="3547" y="2900"/>
                  <a:pt x="3671" y="2927"/>
                </a:cubicBezTo>
                <a:cubicBezTo>
                  <a:pt x="3756" y="2945"/>
                  <a:pt x="3807" y="2946"/>
                  <a:pt x="3869" y="3026"/>
                </a:cubicBezTo>
                <a:cubicBezTo>
                  <a:pt x="3888" y="3051"/>
                  <a:pt x="3892" y="3090"/>
                  <a:pt x="3894" y="3125"/>
                </a:cubicBezTo>
                <a:cubicBezTo>
                  <a:pt x="3896" y="3155"/>
                  <a:pt x="3884" y="3193"/>
                  <a:pt x="3869" y="3199"/>
                </a:cubicBezTo>
                <a:cubicBezTo>
                  <a:pt x="3819" y="3218"/>
                  <a:pt x="3763" y="3190"/>
                  <a:pt x="3745" y="3175"/>
                </a:cubicBezTo>
                <a:cubicBezTo>
                  <a:pt x="3686" y="3127"/>
                  <a:pt x="3676" y="3120"/>
                  <a:pt x="3646" y="3051"/>
                </a:cubicBezTo>
                <a:cubicBezTo>
                  <a:pt x="3608" y="2964"/>
                  <a:pt x="3621" y="2870"/>
                  <a:pt x="3621" y="2778"/>
                </a:cubicBezTo>
                <a:cubicBezTo>
                  <a:pt x="3621" y="2613"/>
                  <a:pt x="3621" y="2447"/>
                  <a:pt x="3621" y="2282"/>
                </a:cubicBezTo>
              </a:path>
              <a:path w="7690" h="3200" extrusionOk="0">
                <a:moveTo>
                  <a:pt x="3969" y="769"/>
                </a:moveTo>
                <a:cubicBezTo>
                  <a:pt x="4159" y="769"/>
                  <a:pt x="4349" y="769"/>
                  <a:pt x="4539" y="769"/>
                </a:cubicBezTo>
              </a:path>
              <a:path w="7690" h="3200" extrusionOk="0">
                <a:moveTo>
                  <a:pt x="4713" y="272"/>
                </a:moveTo>
                <a:cubicBezTo>
                  <a:pt x="4713" y="408"/>
                  <a:pt x="4685" y="555"/>
                  <a:pt x="4762" y="669"/>
                </a:cubicBezTo>
                <a:cubicBezTo>
                  <a:pt x="4831" y="770"/>
                  <a:pt x="4825" y="794"/>
                  <a:pt x="4862" y="893"/>
                </a:cubicBezTo>
                <a:cubicBezTo>
                  <a:pt x="4884" y="951"/>
                  <a:pt x="4907" y="958"/>
                  <a:pt x="4911" y="1017"/>
                </a:cubicBezTo>
                <a:cubicBezTo>
                  <a:pt x="4912" y="1041"/>
                  <a:pt x="4911" y="1067"/>
                  <a:pt x="4911" y="1091"/>
                </a:cubicBezTo>
                <a:cubicBezTo>
                  <a:pt x="4946" y="1086"/>
                  <a:pt x="4984" y="1086"/>
                  <a:pt x="5010" y="1066"/>
                </a:cubicBezTo>
                <a:cubicBezTo>
                  <a:pt x="5036" y="1046"/>
                  <a:pt x="5092" y="992"/>
                  <a:pt x="5134" y="967"/>
                </a:cubicBezTo>
                <a:cubicBezTo>
                  <a:pt x="5204" y="926"/>
                  <a:pt x="5274" y="880"/>
                  <a:pt x="5358" y="868"/>
                </a:cubicBezTo>
                <a:cubicBezTo>
                  <a:pt x="5419" y="859"/>
                  <a:pt x="5434" y="832"/>
                  <a:pt x="5482" y="818"/>
                </a:cubicBezTo>
                <a:cubicBezTo>
                  <a:pt x="5506" y="818"/>
                  <a:pt x="5515" y="818"/>
                  <a:pt x="5531" y="818"/>
                </a:cubicBezTo>
                <a:cubicBezTo>
                  <a:pt x="5531" y="881"/>
                  <a:pt x="5544" y="944"/>
                  <a:pt x="5506" y="992"/>
                </a:cubicBezTo>
                <a:cubicBezTo>
                  <a:pt x="5467" y="1042"/>
                  <a:pt x="5372" y="1114"/>
                  <a:pt x="5333" y="1141"/>
                </a:cubicBezTo>
                <a:cubicBezTo>
                  <a:pt x="5292" y="1169"/>
                  <a:pt x="5230" y="1188"/>
                  <a:pt x="5184" y="1190"/>
                </a:cubicBezTo>
                <a:cubicBezTo>
                  <a:pt x="5137" y="1192"/>
                  <a:pt x="5015" y="1211"/>
                  <a:pt x="4986" y="1165"/>
                </a:cubicBezTo>
                <a:cubicBezTo>
                  <a:pt x="4986" y="1157"/>
                  <a:pt x="4986" y="1149"/>
                  <a:pt x="4986" y="1141"/>
                </a:cubicBezTo>
              </a:path>
              <a:path w="7690" h="3200" extrusionOk="0">
                <a:moveTo>
                  <a:pt x="5879" y="545"/>
                </a:moveTo>
                <a:cubicBezTo>
                  <a:pt x="5808" y="545"/>
                  <a:pt x="5766" y="552"/>
                  <a:pt x="5730" y="570"/>
                </a:cubicBezTo>
                <a:cubicBezTo>
                  <a:pt x="5693" y="589"/>
                  <a:pt x="5679" y="692"/>
                  <a:pt x="5705" y="744"/>
                </a:cubicBezTo>
                <a:cubicBezTo>
                  <a:pt x="5766" y="866"/>
                  <a:pt x="5852" y="1006"/>
                  <a:pt x="5928" y="1116"/>
                </a:cubicBezTo>
                <a:cubicBezTo>
                  <a:pt x="5976" y="1185"/>
                  <a:pt x="5990" y="1203"/>
                  <a:pt x="6027" y="1265"/>
                </a:cubicBezTo>
                <a:cubicBezTo>
                  <a:pt x="6052" y="1305"/>
                  <a:pt x="6052" y="1313"/>
                  <a:pt x="6052" y="1364"/>
                </a:cubicBezTo>
                <a:cubicBezTo>
                  <a:pt x="6126" y="1364"/>
                  <a:pt x="6183" y="1368"/>
                  <a:pt x="6251" y="1339"/>
                </a:cubicBezTo>
              </a:path>
              <a:path w="7690" h="3200" extrusionOk="0">
                <a:moveTo>
                  <a:pt x="6474" y="744"/>
                </a:moveTo>
                <a:cubicBezTo>
                  <a:pt x="6623" y="744"/>
                  <a:pt x="6788" y="729"/>
                  <a:pt x="6920" y="769"/>
                </a:cubicBezTo>
                <a:cubicBezTo>
                  <a:pt x="6939" y="775"/>
                  <a:pt x="6981" y="812"/>
                  <a:pt x="6995" y="843"/>
                </a:cubicBezTo>
                <a:cubicBezTo>
                  <a:pt x="7018" y="895"/>
                  <a:pt x="6993" y="1002"/>
                  <a:pt x="6970" y="1041"/>
                </a:cubicBezTo>
                <a:cubicBezTo>
                  <a:pt x="6925" y="1119"/>
                  <a:pt x="6945" y="1110"/>
                  <a:pt x="6871" y="1165"/>
                </a:cubicBezTo>
                <a:cubicBezTo>
                  <a:pt x="6804" y="1215"/>
                  <a:pt x="6747" y="1216"/>
                  <a:pt x="6672" y="1240"/>
                </a:cubicBezTo>
                <a:cubicBezTo>
                  <a:pt x="6598" y="1264"/>
                  <a:pt x="6553" y="1310"/>
                  <a:pt x="6474" y="1314"/>
                </a:cubicBezTo>
                <a:cubicBezTo>
                  <a:pt x="6408" y="1318"/>
                  <a:pt x="6341" y="1314"/>
                  <a:pt x="6275" y="1314"/>
                </a:cubicBezTo>
                <a:cubicBezTo>
                  <a:pt x="6275" y="1229"/>
                  <a:pt x="6254" y="1116"/>
                  <a:pt x="6300" y="1041"/>
                </a:cubicBezTo>
                <a:cubicBezTo>
                  <a:pt x="6379" y="914"/>
                  <a:pt x="6521" y="787"/>
                  <a:pt x="6573" y="644"/>
                </a:cubicBezTo>
                <a:cubicBezTo>
                  <a:pt x="6592" y="591"/>
                  <a:pt x="6618" y="608"/>
                  <a:pt x="6623" y="570"/>
                </a:cubicBezTo>
                <a:cubicBezTo>
                  <a:pt x="6623" y="562"/>
                  <a:pt x="6623" y="553"/>
                  <a:pt x="6623" y="545"/>
                </a:cubicBezTo>
              </a:path>
              <a:path w="7690" h="3200" extrusionOk="0">
                <a:moveTo>
                  <a:pt x="6722" y="496"/>
                </a:moveTo>
                <a:cubicBezTo>
                  <a:pt x="6896" y="496"/>
                  <a:pt x="7050" y="502"/>
                  <a:pt x="7218" y="446"/>
                </a:cubicBezTo>
                <a:cubicBezTo>
                  <a:pt x="7282" y="424"/>
                  <a:pt x="7404" y="387"/>
                  <a:pt x="7466" y="347"/>
                </a:cubicBezTo>
                <a:cubicBezTo>
                  <a:pt x="7507" y="321"/>
                  <a:pt x="7495" y="329"/>
                  <a:pt x="7540" y="322"/>
                </a:cubicBezTo>
                <a:cubicBezTo>
                  <a:pt x="7540" y="396"/>
                  <a:pt x="7548" y="458"/>
                  <a:pt x="7565" y="520"/>
                </a:cubicBezTo>
                <a:cubicBezTo>
                  <a:pt x="7595" y="630"/>
                  <a:pt x="7596" y="714"/>
                  <a:pt x="7640" y="818"/>
                </a:cubicBezTo>
                <a:cubicBezTo>
                  <a:pt x="7668" y="885"/>
                  <a:pt x="7685" y="893"/>
                  <a:pt x="7689" y="967"/>
                </a:cubicBezTo>
                <a:cubicBezTo>
                  <a:pt x="7692" y="1017"/>
                  <a:pt x="7706" y="1109"/>
                  <a:pt x="7664" y="1141"/>
                </a:cubicBezTo>
                <a:cubicBezTo>
                  <a:pt x="7627" y="1169"/>
                  <a:pt x="7583" y="1150"/>
                  <a:pt x="7540" y="1165"/>
                </a:cubicBezTo>
                <a:cubicBezTo>
                  <a:pt x="7522" y="1171"/>
                  <a:pt x="7470" y="1190"/>
                  <a:pt x="7416" y="1190"/>
                </a:cubicBezTo>
                <a:cubicBezTo>
                  <a:pt x="7392" y="1190"/>
                  <a:pt x="7383" y="1190"/>
                  <a:pt x="7367" y="1190"/>
                </a:cubicBezTo>
              </a:path>
              <a:path w="7690" h="3200" extrusionOk="0">
                <a:moveTo>
                  <a:pt x="2704" y="446"/>
                </a:moveTo>
                <a:cubicBezTo>
                  <a:pt x="2704" y="471"/>
                  <a:pt x="2704" y="479"/>
                  <a:pt x="2704" y="496"/>
                </a:cubicBezTo>
                <a:cubicBezTo>
                  <a:pt x="2643" y="496"/>
                  <a:pt x="2604" y="504"/>
                  <a:pt x="2555" y="520"/>
                </a:cubicBezTo>
                <a:cubicBezTo>
                  <a:pt x="2496" y="539"/>
                  <a:pt x="2446" y="545"/>
                  <a:pt x="2381" y="545"/>
                </a:cubicBezTo>
                <a:cubicBezTo>
                  <a:pt x="2307" y="545"/>
                  <a:pt x="2232" y="545"/>
                  <a:pt x="2158" y="545"/>
                </a:cubicBezTo>
              </a:path>
              <a:path w="7690" h="3200" extrusionOk="0">
                <a:moveTo>
                  <a:pt x="0" y="421"/>
                </a:moveTo>
                <a:cubicBezTo>
                  <a:pt x="55" y="435"/>
                  <a:pt x="60" y="478"/>
                  <a:pt x="99" y="520"/>
                </a:cubicBezTo>
                <a:cubicBezTo>
                  <a:pt x="150" y="574"/>
                  <a:pt x="209" y="618"/>
                  <a:pt x="223" y="694"/>
                </a:cubicBezTo>
                <a:cubicBezTo>
                  <a:pt x="231" y="740"/>
                  <a:pt x="286" y="775"/>
                  <a:pt x="297" y="818"/>
                </a:cubicBezTo>
                <a:cubicBezTo>
                  <a:pt x="309" y="863"/>
                  <a:pt x="322" y="895"/>
                  <a:pt x="322" y="942"/>
                </a:cubicBezTo>
                <a:cubicBezTo>
                  <a:pt x="322" y="967"/>
                  <a:pt x="322" y="975"/>
                  <a:pt x="322" y="992"/>
                </a:cubicBezTo>
                <a:cubicBezTo>
                  <a:pt x="332" y="951"/>
                  <a:pt x="364" y="906"/>
                  <a:pt x="372" y="868"/>
                </a:cubicBezTo>
                <a:cubicBezTo>
                  <a:pt x="384" y="806"/>
                  <a:pt x="415" y="828"/>
                  <a:pt x="421" y="769"/>
                </a:cubicBezTo>
                <a:cubicBezTo>
                  <a:pt x="424" y="743"/>
                  <a:pt x="446" y="722"/>
                  <a:pt x="471" y="694"/>
                </a:cubicBezTo>
                <a:cubicBezTo>
                  <a:pt x="501" y="660"/>
                  <a:pt x="527" y="669"/>
                  <a:pt x="570" y="669"/>
                </a:cubicBezTo>
                <a:cubicBezTo>
                  <a:pt x="595" y="669"/>
                  <a:pt x="620" y="669"/>
                  <a:pt x="645" y="669"/>
                </a:cubicBezTo>
                <a:cubicBezTo>
                  <a:pt x="645" y="710"/>
                  <a:pt x="645" y="752"/>
                  <a:pt x="645" y="793"/>
                </a:cubicBezTo>
                <a:cubicBezTo>
                  <a:pt x="607" y="781"/>
                  <a:pt x="620" y="764"/>
                  <a:pt x="620" y="719"/>
                </a:cubicBezTo>
                <a:cubicBezTo>
                  <a:pt x="620" y="647"/>
                  <a:pt x="670" y="632"/>
                  <a:pt x="694" y="570"/>
                </a:cubicBezTo>
                <a:cubicBezTo>
                  <a:pt x="705" y="542"/>
                  <a:pt x="727" y="525"/>
                  <a:pt x="769" y="520"/>
                </a:cubicBezTo>
                <a:cubicBezTo>
                  <a:pt x="815" y="515"/>
                  <a:pt x="838" y="523"/>
                  <a:pt x="843" y="570"/>
                </a:cubicBezTo>
                <a:cubicBezTo>
                  <a:pt x="847" y="606"/>
                  <a:pt x="905" y="637"/>
                  <a:pt x="918" y="694"/>
                </a:cubicBezTo>
                <a:cubicBezTo>
                  <a:pt x="931" y="753"/>
                  <a:pt x="942" y="766"/>
                  <a:pt x="942" y="843"/>
                </a:cubicBezTo>
                <a:cubicBezTo>
                  <a:pt x="942" y="884"/>
                  <a:pt x="942" y="926"/>
                  <a:pt x="942" y="967"/>
                </a:cubicBezTo>
              </a:path>
              <a:path w="7690" h="3200" extrusionOk="0">
                <a:moveTo>
                  <a:pt x="1290" y="347"/>
                </a:moveTo>
                <a:cubicBezTo>
                  <a:pt x="1251" y="357"/>
                  <a:pt x="1235" y="372"/>
                  <a:pt x="1190" y="372"/>
                </a:cubicBezTo>
                <a:cubicBezTo>
                  <a:pt x="1184" y="372"/>
                  <a:pt x="1119" y="416"/>
                  <a:pt x="1116" y="421"/>
                </a:cubicBezTo>
                <a:cubicBezTo>
                  <a:pt x="1101" y="443"/>
                  <a:pt x="1046" y="511"/>
                  <a:pt x="1042" y="520"/>
                </a:cubicBezTo>
                <a:cubicBezTo>
                  <a:pt x="1022" y="561"/>
                  <a:pt x="1046" y="660"/>
                  <a:pt x="1066" y="694"/>
                </a:cubicBezTo>
                <a:cubicBezTo>
                  <a:pt x="1111" y="771"/>
                  <a:pt x="1172" y="853"/>
                  <a:pt x="1190" y="942"/>
                </a:cubicBezTo>
                <a:cubicBezTo>
                  <a:pt x="1201" y="994"/>
                  <a:pt x="1235" y="1019"/>
                  <a:pt x="1240" y="1066"/>
                </a:cubicBezTo>
                <a:cubicBezTo>
                  <a:pt x="1246" y="1120"/>
                  <a:pt x="1252" y="1140"/>
                  <a:pt x="1265" y="1165"/>
                </a:cubicBezTo>
                <a:cubicBezTo>
                  <a:pt x="1281" y="1197"/>
                  <a:pt x="1268" y="1190"/>
                  <a:pt x="1314" y="1190"/>
                </a:cubicBezTo>
              </a:path>
              <a:path w="7690" h="3200" extrusionOk="0">
                <a:moveTo>
                  <a:pt x="1389" y="570"/>
                </a:moveTo>
                <a:cubicBezTo>
                  <a:pt x="1364" y="570"/>
                  <a:pt x="1356" y="570"/>
                  <a:pt x="1339" y="570"/>
                </a:cubicBezTo>
                <a:cubicBezTo>
                  <a:pt x="1496" y="570"/>
                  <a:pt x="1654" y="570"/>
                  <a:pt x="1811" y="570"/>
                </a:cubicBezTo>
              </a:path>
              <a:path w="7690" h="3200" extrusionOk="0">
                <a:moveTo>
                  <a:pt x="1463" y="620"/>
                </a:moveTo>
                <a:cubicBezTo>
                  <a:pt x="1463" y="760"/>
                  <a:pt x="1463" y="901"/>
                  <a:pt x="1463" y="1041"/>
                </a:cubicBezTo>
                <a:cubicBezTo>
                  <a:pt x="1512" y="1041"/>
                  <a:pt x="1523" y="1030"/>
                  <a:pt x="1563" y="1017"/>
                </a:cubicBezTo>
                <a:cubicBezTo>
                  <a:pt x="1596" y="1006"/>
                  <a:pt x="1593" y="982"/>
                  <a:pt x="1637" y="967"/>
                </a:cubicBezTo>
                <a:cubicBezTo>
                  <a:pt x="1675" y="954"/>
                  <a:pt x="1658" y="942"/>
                  <a:pt x="1711" y="942"/>
                </a:cubicBezTo>
                <a:cubicBezTo>
                  <a:pt x="1778" y="942"/>
                  <a:pt x="1829" y="950"/>
                  <a:pt x="1885" y="967"/>
                </a:cubicBezTo>
                <a:cubicBezTo>
                  <a:pt x="1894" y="970"/>
                  <a:pt x="1953" y="1008"/>
                  <a:pt x="1959" y="1017"/>
                </a:cubicBezTo>
                <a:cubicBezTo>
                  <a:pt x="1993" y="1068"/>
                  <a:pt x="1984" y="1459"/>
                  <a:pt x="1935" y="1513"/>
                </a:cubicBezTo>
                <a:cubicBezTo>
                  <a:pt x="1905" y="1546"/>
                  <a:pt x="1884" y="1544"/>
                  <a:pt x="1860" y="1562"/>
                </a:cubicBezTo>
                <a:cubicBezTo>
                  <a:pt x="1827" y="1587"/>
                  <a:pt x="1819" y="1621"/>
                  <a:pt x="1786" y="1637"/>
                </a:cubicBezTo>
                <a:cubicBezTo>
                  <a:pt x="1765" y="1647"/>
                  <a:pt x="1711" y="1637"/>
                  <a:pt x="1687" y="1637"/>
                </a:cubicBezTo>
                <a:cubicBezTo>
                  <a:pt x="1687" y="1598"/>
                  <a:pt x="1669" y="1509"/>
                  <a:pt x="1711" y="1488"/>
                </a:cubicBezTo>
                <a:cubicBezTo>
                  <a:pt x="1753" y="1467"/>
                  <a:pt x="1782" y="1438"/>
                  <a:pt x="1835" y="1438"/>
                </a:cubicBezTo>
                <a:cubicBezTo>
                  <a:pt x="1868" y="1438"/>
                  <a:pt x="1902" y="1438"/>
                  <a:pt x="1935" y="1438"/>
                </a:cubicBezTo>
              </a:path>
              <a:path w="7690" h="3200" extrusionOk="0">
                <a:moveTo>
                  <a:pt x="1761" y="297"/>
                </a:moveTo>
                <a:cubicBezTo>
                  <a:pt x="1827" y="297"/>
                  <a:pt x="1893" y="297"/>
                  <a:pt x="1959" y="297"/>
                </a:cubicBezTo>
                <a:cubicBezTo>
                  <a:pt x="1959" y="500"/>
                  <a:pt x="1900" y="805"/>
                  <a:pt x="1984" y="992"/>
                </a:cubicBezTo>
                <a:cubicBezTo>
                  <a:pt x="2009" y="1047"/>
                  <a:pt x="2033" y="1087"/>
                  <a:pt x="2059" y="1141"/>
                </a:cubicBezTo>
                <a:cubicBezTo>
                  <a:pt x="2102" y="1229"/>
                  <a:pt x="2151" y="1289"/>
                  <a:pt x="2183" y="1389"/>
                </a:cubicBezTo>
                <a:cubicBezTo>
                  <a:pt x="2214" y="1485"/>
                  <a:pt x="2236" y="1551"/>
                  <a:pt x="2282" y="1637"/>
                </a:cubicBezTo>
                <a:cubicBezTo>
                  <a:pt x="2308" y="1686"/>
                  <a:pt x="2311" y="1712"/>
                  <a:pt x="2331" y="1736"/>
                </a:cubicBezTo>
                <a:cubicBezTo>
                  <a:pt x="2362" y="1774"/>
                  <a:pt x="2353" y="1787"/>
                  <a:pt x="2356" y="1835"/>
                </a:cubicBezTo>
                <a:cubicBezTo>
                  <a:pt x="2357" y="1860"/>
                  <a:pt x="2356" y="1885"/>
                  <a:pt x="2356" y="1910"/>
                </a:cubicBezTo>
                <a:cubicBezTo>
                  <a:pt x="2273" y="1910"/>
                  <a:pt x="2191" y="1910"/>
                  <a:pt x="2108" y="1910"/>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1" name=" 13"/>
          <p:cNvSpPr>
            <a:spLocks noRot="1" noChangeAspect="1" noEditPoints="1" noChangeArrowheads="1" noChangeShapeType="1" noTextEdit="1"/>
          </p:cNvSpPr>
          <p:nvPr/>
        </p:nvSpPr>
        <p:spPr bwMode="auto">
          <a:xfrm>
            <a:off x="4348163" y="2251075"/>
            <a:ext cx="9525" cy="1588"/>
          </a:xfrm>
          <a:custGeom>
            <a:avLst/>
            <a:gdLst>
              <a:gd name="T0" fmla="+- 0 12105 12080"/>
              <a:gd name="T1" fmla="*/ T0 w 26"/>
              <a:gd name="T2" fmla="+- 0 6251 6251"/>
              <a:gd name="T3" fmla="*/ 6251 h 1"/>
              <a:gd name="T4" fmla="+- 0 12097 12080"/>
              <a:gd name="T5" fmla="*/ T4 w 26"/>
              <a:gd name="T6" fmla="+- 0 6251 6251"/>
              <a:gd name="T7" fmla="*/ 6251 h 1"/>
              <a:gd name="T8" fmla="+- 0 12088 12080"/>
              <a:gd name="T9" fmla="*/ T8 w 26"/>
              <a:gd name="T10" fmla="+- 0 6251 6251"/>
              <a:gd name="T11" fmla="*/ 6251 h 1"/>
              <a:gd name="T12" fmla="+- 0 12080 12080"/>
              <a:gd name="T13" fmla="*/ T12 w 26"/>
              <a:gd name="T14" fmla="+- 0 6251 6251"/>
              <a:gd name="T15" fmla="*/ 6251 h 1"/>
            </a:gdLst>
            <a:ahLst/>
            <a:cxnLst>
              <a:cxn ang="0">
                <a:pos x="T1" y="T3"/>
              </a:cxn>
              <a:cxn ang="0">
                <a:pos x="T5" y="T7"/>
              </a:cxn>
              <a:cxn ang="0">
                <a:pos x="T9" y="T11"/>
              </a:cxn>
              <a:cxn ang="0">
                <a:pos x="T13" y="T15"/>
              </a:cxn>
            </a:cxnLst>
            <a:rect l="0" t="0" r="r" b="b"/>
            <a:pathLst>
              <a:path w="26" h="1" extrusionOk="0">
                <a:moveTo>
                  <a:pt x="25" y="0"/>
                </a:moveTo>
                <a:cubicBezTo>
                  <a:pt x="17" y="0"/>
                  <a:pt x="8" y="0"/>
                  <a:pt x="0" y="0"/>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2" name=" 14"/>
          <p:cNvSpPr>
            <a:spLocks noRot="1" noChangeAspect="1" noEditPoints="1" noChangeArrowheads="1" noChangeShapeType="1" noTextEdit="1"/>
          </p:cNvSpPr>
          <p:nvPr/>
        </p:nvSpPr>
        <p:spPr bwMode="auto">
          <a:xfrm>
            <a:off x="4330700" y="2187575"/>
            <a:ext cx="482600" cy="876300"/>
          </a:xfrm>
          <a:custGeom>
            <a:avLst/>
            <a:gdLst>
              <a:gd name="T0" fmla="+- 0 12030 12030"/>
              <a:gd name="T1" fmla="*/ T0 w 1341"/>
              <a:gd name="T2" fmla="+- 0 6350 6077"/>
              <a:gd name="T3" fmla="*/ 6350 h 2432"/>
              <a:gd name="T4" fmla="+- 0 12030 12030"/>
              <a:gd name="T5" fmla="*/ T4 w 1341"/>
              <a:gd name="T6" fmla="+- 0 6722 6077"/>
              <a:gd name="T7" fmla="*/ 6722 h 2432"/>
              <a:gd name="T8" fmla="+- 0 12154 12030"/>
              <a:gd name="T9" fmla="*/ T8 w 1341"/>
              <a:gd name="T10" fmla="+- 0 6722 6077"/>
              <a:gd name="T11" fmla="*/ 6722 h 2432"/>
              <a:gd name="T12" fmla="+- 0 12179 12030"/>
              <a:gd name="T13" fmla="*/ T12 w 1341"/>
              <a:gd name="T14" fmla="+- 0 6598 6077"/>
              <a:gd name="T15" fmla="*/ 6598 h 2432"/>
              <a:gd name="T16" fmla="+- 0 12229 12030"/>
              <a:gd name="T17" fmla="*/ T16 w 1341"/>
              <a:gd name="T18" fmla="+- 0 6400 6077"/>
              <a:gd name="T19" fmla="*/ 6400 h 2432"/>
              <a:gd name="T20" fmla="+- 0 12328 12030"/>
              <a:gd name="T21" fmla="*/ T20 w 1341"/>
              <a:gd name="T22" fmla="+- 0 6176 6077"/>
              <a:gd name="T23" fmla="*/ 6176 h 2432"/>
              <a:gd name="T24" fmla="+- 0 12353 12030"/>
              <a:gd name="T25" fmla="*/ T24 w 1341"/>
              <a:gd name="T26" fmla="+- 0 6077 6077"/>
              <a:gd name="T27" fmla="*/ 6077 h 2432"/>
              <a:gd name="T28" fmla="+- 0 12378 12030"/>
              <a:gd name="T29" fmla="*/ T28 w 1341"/>
              <a:gd name="T30" fmla="+- 0 6226 6077"/>
              <a:gd name="T31" fmla="*/ 6226 h 2432"/>
              <a:gd name="T32" fmla="+- 0 12750 12030"/>
              <a:gd name="T33" fmla="*/ T32 w 1341"/>
              <a:gd name="T34" fmla="+- 0 6871 6077"/>
              <a:gd name="T35" fmla="*/ 6871 h 2432"/>
              <a:gd name="T36" fmla="+- 0 12923 12030"/>
              <a:gd name="T37" fmla="*/ T36 w 1341"/>
              <a:gd name="T38" fmla="+- 0 7218 6077"/>
              <a:gd name="T39" fmla="*/ 7218 h 2432"/>
              <a:gd name="T40" fmla="+- 0 12923 12030"/>
              <a:gd name="T41" fmla="*/ T40 w 1341"/>
              <a:gd name="T42" fmla="+- 0 7317 6077"/>
              <a:gd name="T43" fmla="*/ 7317 h 2432"/>
              <a:gd name="T44" fmla="+- 0 12477 12030"/>
              <a:gd name="T45" fmla="*/ T44 w 1341"/>
              <a:gd name="T46" fmla="+- 0 7739 6077"/>
              <a:gd name="T47" fmla="*/ 7739 h 2432"/>
              <a:gd name="T48" fmla="+- 0 12675 12030"/>
              <a:gd name="T49" fmla="*/ T48 w 1341"/>
              <a:gd name="T50" fmla="+- 0 8012 6077"/>
              <a:gd name="T51" fmla="*/ 8012 h 2432"/>
              <a:gd name="T52" fmla="+- 0 12923 12030"/>
              <a:gd name="T53" fmla="*/ T52 w 1341"/>
              <a:gd name="T54" fmla="+- 0 8384 6077"/>
              <a:gd name="T55" fmla="*/ 8384 h 2432"/>
              <a:gd name="T56" fmla="+- 0 13047 12030"/>
              <a:gd name="T57" fmla="*/ T56 w 1341"/>
              <a:gd name="T58" fmla="+- 0 8483 6077"/>
              <a:gd name="T59" fmla="*/ 8483 h 2432"/>
              <a:gd name="T60" fmla="+- 0 13047 12030"/>
              <a:gd name="T61" fmla="*/ T60 w 1341"/>
              <a:gd name="T62" fmla="+- 0 8508 6077"/>
              <a:gd name="T63" fmla="*/ 8508 h 2432"/>
              <a:gd name="T64" fmla="+- 0 13097 12030"/>
              <a:gd name="T65" fmla="*/ T64 w 1341"/>
              <a:gd name="T66" fmla="+- 0 8359 6077"/>
              <a:gd name="T67" fmla="*/ 8359 h 2432"/>
              <a:gd name="T68" fmla="+- 0 13047 12030"/>
              <a:gd name="T69" fmla="*/ T68 w 1341"/>
              <a:gd name="T70" fmla="+- 0 8310 6077"/>
              <a:gd name="T71" fmla="*/ 8310 h 2432"/>
              <a:gd name="T72" fmla="+- 0 13072 12030"/>
              <a:gd name="T73" fmla="*/ T72 w 1341"/>
              <a:gd name="T74" fmla="+- 0 8062 6077"/>
              <a:gd name="T75" fmla="*/ 8062 h 2432"/>
              <a:gd name="T76" fmla="+- 0 13171 12030"/>
              <a:gd name="T77" fmla="*/ T76 w 1341"/>
              <a:gd name="T78" fmla="+- 0 8037 6077"/>
              <a:gd name="T79" fmla="*/ 8037 h 2432"/>
              <a:gd name="T80" fmla="+- 0 13320 12030"/>
              <a:gd name="T81" fmla="*/ T80 w 1341"/>
              <a:gd name="T82" fmla="+- 0 8062 6077"/>
              <a:gd name="T83" fmla="*/ 8062 h 2432"/>
              <a:gd name="T84" fmla="+- 0 13370 12030"/>
              <a:gd name="T85" fmla="*/ T84 w 1341"/>
              <a:gd name="T86" fmla="+- 0 8111 6077"/>
              <a:gd name="T87" fmla="*/ 8111 h 2432"/>
              <a:gd name="T88" fmla="+- 0 13370 12030"/>
              <a:gd name="T89" fmla="*/ T88 w 1341"/>
              <a:gd name="T90" fmla="+- 0 8434 6077"/>
              <a:gd name="T91" fmla="*/ 8434 h 2432"/>
              <a:gd name="T92" fmla="+- 0 13295 12030"/>
              <a:gd name="T93" fmla="*/ T92 w 1341"/>
              <a:gd name="T94" fmla="+- 0 8458 6077"/>
              <a:gd name="T95" fmla="*/ 8458 h 2432"/>
              <a:gd name="T96" fmla="+- 0 13221 12030"/>
              <a:gd name="T97" fmla="*/ T96 w 1341"/>
              <a:gd name="T98" fmla="+- 0 8483 6077"/>
              <a:gd name="T99" fmla="*/ 8483 h 2432"/>
              <a:gd name="T100" fmla="+- 0 13122 12030"/>
              <a:gd name="T101" fmla="*/ T100 w 1341"/>
              <a:gd name="T102" fmla="+- 0 8458 6077"/>
              <a:gd name="T103" fmla="*/ 8458 h 2432"/>
              <a:gd name="T104" fmla="+- 0 13097 12030"/>
              <a:gd name="T105" fmla="*/ T104 w 1341"/>
              <a:gd name="T106" fmla="+- 0 8434 6077"/>
              <a:gd name="T107" fmla="*/ 8434 h 243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Lst>
            <a:rect l="0" t="0" r="r" b="b"/>
            <a:pathLst>
              <a:path w="1341" h="2432" extrusionOk="0">
                <a:moveTo>
                  <a:pt x="0" y="273"/>
                </a:moveTo>
                <a:cubicBezTo>
                  <a:pt x="0" y="397"/>
                  <a:pt x="0" y="521"/>
                  <a:pt x="0" y="645"/>
                </a:cubicBezTo>
                <a:cubicBezTo>
                  <a:pt x="41" y="645"/>
                  <a:pt x="83" y="645"/>
                  <a:pt x="124" y="645"/>
                </a:cubicBezTo>
                <a:cubicBezTo>
                  <a:pt x="124" y="588"/>
                  <a:pt x="130" y="568"/>
                  <a:pt x="149" y="521"/>
                </a:cubicBezTo>
                <a:cubicBezTo>
                  <a:pt x="176" y="454"/>
                  <a:pt x="182" y="389"/>
                  <a:pt x="199" y="323"/>
                </a:cubicBezTo>
                <a:cubicBezTo>
                  <a:pt x="220" y="244"/>
                  <a:pt x="259" y="167"/>
                  <a:pt x="298" y="99"/>
                </a:cubicBezTo>
                <a:cubicBezTo>
                  <a:pt x="316" y="67"/>
                  <a:pt x="311" y="-35"/>
                  <a:pt x="323" y="0"/>
                </a:cubicBezTo>
                <a:cubicBezTo>
                  <a:pt x="341" y="53"/>
                  <a:pt x="321" y="87"/>
                  <a:pt x="348" y="149"/>
                </a:cubicBezTo>
                <a:cubicBezTo>
                  <a:pt x="450" y="381"/>
                  <a:pt x="604" y="573"/>
                  <a:pt x="720" y="794"/>
                </a:cubicBezTo>
                <a:cubicBezTo>
                  <a:pt x="757" y="864"/>
                  <a:pt x="874" y="1081"/>
                  <a:pt x="893" y="1141"/>
                </a:cubicBezTo>
                <a:cubicBezTo>
                  <a:pt x="900" y="1164"/>
                  <a:pt x="893" y="1213"/>
                  <a:pt x="893" y="1240"/>
                </a:cubicBezTo>
              </a:path>
              <a:path w="1341" h="2432" extrusionOk="0">
                <a:moveTo>
                  <a:pt x="447" y="1662"/>
                </a:moveTo>
                <a:cubicBezTo>
                  <a:pt x="535" y="1700"/>
                  <a:pt x="579" y="1839"/>
                  <a:pt x="645" y="1935"/>
                </a:cubicBezTo>
                <a:cubicBezTo>
                  <a:pt x="721" y="2046"/>
                  <a:pt x="808" y="2211"/>
                  <a:pt x="893" y="2307"/>
                </a:cubicBezTo>
                <a:cubicBezTo>
                  <a:pt x="921" y="2339"/>
                  <a:pt x="1005" y="2382"/>
                  <a:pt x="1017" y="2406"/>
                </a:cubicBezTo>
                <a:cubicBezTo>
                  <a:pt x="1017" y="2414"/>
                  <a:pt x="1017" y="2423"/>
                  <a:pt x="1017" y="2431"/>
                </a:cubicBezTo>
              </a:path>
              <a:path w="1341" h="2432" extrusionOk="0">
                <a:moveTo>
                  <a:pt x="1067" y="2282"/>
                </a:moveTo>
                <a:cubicBezTo>
                  <a:pt x="1041" y="2273"/>
                  <a:pt x="1021" y="2264"/>
                  <a:pt x="1017" y="2233"/>
                </a:cubicBezTo>
                <a:cubicBezTo>
                  <a:pt x="1008" y="2161"/>
                  <a:pt x="1001" y="2016"/>
                  <a:pt x="1042" y="1985"/>
                </a:cubicBezTo>
                <a:cubicBezTo>
                  <a:pt x="1080" y="1957"/>
                  <a:pt x="1093" y="1960"/>
                  <a:pt x="1141" y="1960"/>
                </a:cubicBezTo>
                <a:cubicBezTo>
                  <a:pt x="1212" y="1960"/>
                  <a:pt x="1254" y="1967"/>
                  <a:pt x="1290" y="1985"/>
                </a:cubicBezTo>
                <a:cubicBezTo>
                  <a:pt x="1316" y="1998"/>
                  <a:pt x="1336" y="1999"/>
                  <a:pt x="1340" y="2034"/>
                </a:cubicBezTo>
                <a:cubicBezTo>
                  <a:pt x="1353" y="2138"/>
                  <a:pt x="1340" y="2252"/>
                  <a:pt x="1340" y="2357"/>
                </a:cubicBezTo>
                <a:cubicBezTo>
                  <a:pt x="1310" y="2357"/>
                  <a:pt x="1273" y="2364"/>
                  <a:pt x="1265" y="2381"/>
                </a:cubicBezTo>
                <a:cubicBezTo>
                  <a:pt x="1248" y="2416"/>
                  <a:pt x="1240" y="2406"/>
                  <a:pt x="1191" y="2406"/>
                </a:cubicBezTo>
                <a:cubicBezTo>
                  <a:pt x="1154" y="2406"/>
                  <a:pt x="1119" y="2399"/>
                  <a:pt x="1092" y="2381"/>
                </a:cubicBezTo>
                <a:cubicBezTo>
                  <a:pt x="1084" y="2373"/>
                  <a:pt x="1075" y="2365"/>
                  <a:pt x="1067" y="2357"/>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3" name=" 15"/>
          <p:cNvSpPr>
            <a:spLocks noRot="1" noChangeAspect="1" noEditPoints="1" noChangeArrowheads="1" noChangeShapeType="1" noTextEdit="1"/>
          </p:cNvSpPr>
          <p:nvPr/>
        </p:nvSpPr>
        <p:spPr bwMode="auto">
          <a:xfrm>
            <a:off x="2786063" y="4313238"/>
            <a:ext cx="231775" cy="347662"/>
          </a:xfrm>
          <a:custGeom>
            <a:avLst/>
            <a:gdLst>
              <a:gd name="T0" fmla="+- 0 8111 7739"/>
              <a:gd name="T1" fmla="*/ T0 w 646"/>
              <a:gd name="T2" fmla="+- 0 11981 11981"/>
              <a:gd name="T3" fmla="*/ 11981 h 968"/>
              <a:gd name="T4" fmla="+- 0 8063 7739"/>
              <a:gd name="T5" fmla="*/ T4 w 646"/>
              <a:gd name="T6" fmla="+- 0 11981 11981"/>
              <a:gd name="T7" fmla="*/ 11981 h 968"/>
              <a:gd name="T8" fmla="+- 0 8001 7739"/>
              <a:gd name="T9" fmla="*/ T8 w 646"/>
              <a:gd name="T10" fmla="+- 0 11967 11981"/>
              <a:gd name="T11" fmla="*/ 11967 h 968"/>
              <a:gd name="T12" fmla="+- 0 7962 7739"/>
              <a:gd name="T13" fmla="*/ T12 w 646"/>
              <a:gd name="T14" fmla="+- 0 12005 11981"/>
              <a:gd name="T15" fmla="*/ 12005 h 968"/>
              <a:gd name="T16" fmla="+- 0 7924 7739"/>
              <a:gd name="T17" fmla="*/ T16 w 646"/>
              <a:gd name="T18" fmla="+- 0 12042 11981"/>
              <a:gd name="T19" fmla="*/ 12042 h 968"/>
              <a:gd name="T20" fmla="+- 0 7888 7739"/>
              <a:gd name="T21" fmla="*/ T20 w 646"/>
              <a:gd name="T22" fmla="+- 0 12089 11981"/>
              <a:gd name="T23" fmla="*/ 12089 h 968"/>
              <a:gd name="T24" fmla="+- 0 7813 7739"/>
              <a:gd name="T25" fmla="*/ T24 w 646"/>
              <a:gd name="T26" fmla="+- 0 12105 11981"/>
              <a:gd name="T27" fmla="*/ 12105 h 968"/>
              <a:gd name="T28" fmla="+- 0 7772 7739"/>
              <a:gd name="T29" fmla="*/ T28 w 646"/>
              <a:gd name="T30" fmla="+- 0 12105 11981"/>
              <a:gd name="T31" fmla="*/ 12105 h 968"/>
              <a:gd name="T32" fmla="+- 0 7764 7739"/>
              <a:gd name="T33" fmla="*/ T32 w 646"/>
              <a:gd name="T34" fmla="+- 0 12105 11981"/>
              <a:gd name="T35" fmla="*/ 12105 h 968"/>
              <a:gd name="T36" fmla="+- 0 7739 7739"/>
              <a:gd name="T37" fmla="*/ T36 w 646"/>
              <a:gd name="T38" fmla="+- 0 12105 11981"/>
              <a:gd name="T39" fmla="*/ 12105 h 968"/>
              <a:gd name="T40" fmla="+- 0 7739 7739"/>
              <a:gd name="T41" fmla="*/ T40 w 646"/>
              <a:gd name="T42" fmla="+- 0 12162 11981"/>
              <a:gd name="T43" fmla="*/ 12162 h 968"/>
              <a:gd name="T44" fmla="+- 0 7749 7739"/>
              <a:gd name="T45" fmla="*/ T44 w 646"/>
              <a:gd name="T46" fmla="+- 0 12183 11981"/>
              <a:gd name="T47" fmla="*/ 12183 h 968"/>
              <a:gd name="T48" fmla="+- 0 7764 7739"/>
              <a:gd name="T49" fmla="*/ T48 w 646"/>
              <a:gd name="T50" fmla="+- 0 12229 11981"/>
              <a:gd name="T51" fmla="*/ 12229 h 968"/>
              <a:gd name="T52" fmla="+- 0 7768 7739"/>
              <a:gd name="T53" fmla="*/ T52 w 646"/>
              <a:gd name="T54" fmla="+- 0 12240 11981"/>
              <a:gd name="T55" fmla="*/ 12240 h 968"/>
              <a:gd name="T56" fmla="+- 0 7783 7739"/>
              <a:gd name="T57" fmla="*/ T56 w 646"/>
              <a:gd name="T58" fmla="+- 0 12323 11981"/>
              <a:gd name="T59" fmla="*/ 12323 h 968"/>
              <a:gd name="T60" fmla="+- 0 7789 7739"/>
              <a:gd name="T61" fmla="*/ T60 w 646"/>
              <a:gd name="T62" fmla="+- 0 12328 11981"/>
              <a:gd name="T63" fmla="*/ 12328 h 968"/>
              <a:gd name="T64" fmla="+- 0 7824 7739"/>
              <a:gd name="T65" fmla="*/ T64 w 646"/>
              <a:gd name="T66" fmla="+- 0 12360 11981"/>
              <a:gd name="T67" fmla="*/ 12360 h 968"/>
              <a:gd name="T68" fmla="+- 0 7834 7739"/>
              <a:gd name="T69" fmla="*/ T68 w 646"/>
              <a:gd name="T70" fmla="+- 0 12341 11981"/>
              <a:gd name="T71" fmla="*/ 12341 h 968"/>
              <a:gd name="T72" fmla="+- 0 7838 7739"/>
              <a:gd name="T73" fmla="*/ T72 w 646"/>
              <a:gd name="T74" fmla="+- 0 12402 11981"/>
              <a:gd name="T75" fmla="*/ 12402 h 968"/>
              <a:gd name="T76" fmla="+- 0 7840 7739"/>
              <a:gd name="T77" fmla="*/ T76 w 646"/>
              <a:gd name="T78" fmla="+- 0 12435 11981"/>
              <a:gd name="T79" fmla="*/ 12435 h 968"/>
              <a:gd name="T80" fmla="+- 0 7838 7739"/>
              <a:gd name="T81" fmla="*/ T80 w 646"/>
              <a:gd name="T82" fmla="+- 0 12469 11981"/>
              <a:gd name="T83" fmla="*/ 12469 h 968"/>
              <a:gd name="T84" fmla="+- 0 7838 7739"/>
              <a:gd name="T85" fmla="*/ T84 w 646"/>
              <a:gd name="T86" fmla="+- 0 12502 11981"/>
              <a:gd name="T87" fmla="*/ 12502 h 968"/>
              <a:gd name="T88" fmla="+- 0 7879 7739"/>
              <a:gd name="T89" fmla="*/ T88 w 646"/>
              <a:gd name="T90" fmla="+- 0 12502 11981"/>
              <a:gd name="T91" fmla="*/ 12502 h 968"/>
              <a:gd name="T92" fmla="+- 0 7918 7739"/>
              <a:gd name="T93" fmla="*/ T92 w 646"/>
              <a:gd name="T94" fmla="+- 0 12496 11981"/>
              <a:gd name="T95" fmla="*/ 12496 h 968"/>
              <a:gd name="T96" fmla="+- 0 7938 7739"/>
              <a:gd name="T97" fmla="*/ T96 w 646"/>
              <a:gd name="T98" fmla="+- 0 12452 11981"/>
              <a:gd name="T99" fmla="*/ 12452 h 968"/>
              <a:gd name="T100" fmla="+- 0 7948 7739"/>
              <a:gd name="T101" fmla="*/ T100 w 646"/>
              <a:gd name="T102" fmla="+- 0 12430 11981"/>
              <a:gd name="T103" fmla="*/ 12430 h 968"/>
              <a:gd name="T104" fmla="+- 0 7978 7739"/>
              <a:gd name="T105" fmla="*/ T104 w 646"/>
              <a:gd name="T106" fmla="+- 0 12413 11981"/>
              <a:gd name="T107" fmla="*/ 12413 h 968"/>
              <a:gd name="T108" fmla="+- 0 8012 7739"/>
              <a:gd name="T109" fmla="*/ T108 w 646"/>
              <a:gd name="T110" fmla="+- 0 12402 11981"/>
              <a:gd name="T111" fmla="*/ 12402 h 968"/>
              <a:gd name="T112" fmla="+- 0 8050 7739"/>
              <a:gd name="T113" fmla="*/ T112 w 646"/>
              <a:gd name="T114" fmla="+- 0 12389 11981"/>
              <a:gd name="T115" fmla="*/ 12389 h 968"/>
              <a:gd name="T116" fmla="+- 0 8034 7739"/>
              <a:gd name="T117" fmla="*/ T116 w 646"/>
              <a:gd name="T118" fmla="+- 0 12382 11981"/>
              <a:gd name="T119" fmla="*/ 12382 h 968"/>
              <a:gd name="T120" fmla="+- 0 8086 7739"/>
              <a:gd name="T121" fmla="*/ T120 w 646"/>
              <a:gd name="T122" fmla="+- 0 12378 11981"/>
              <a:gd name="T123" fmla="*/ 12378 h 968"/>
              <a:gd name="T124" fmla="+- 0 8180 7739"/>
              <a:gd name="T125" fmla="*/ T124 w 646"/>
              <a:gd name="T126" fmla="+- 0 12370 11981"/>
              <a:gd name="T127" fmla="*/ 12370 h 968"/>
              <a:gd name="T128" fmla="+- 0 8302 7739"/>
              <a:gd name="T129" fmla="*/ T128 w 646"/>
              <a:gd name="T130" fmla="+- 0 12386 11981"/>
              <a:gd name="T131" fmla="*/ 12386 h 968"/>
              <a:gd name="T132" fmla="+- 0 8359 7739"/>
              <a:gd name="T133" fmla="*/ T132 w 646"/>
              <a:gd name="T134" fmla="+- 0 12402 11981"/>
              <a:gd name="T135" fmla="*/ 12402 h 968"/>
              <a:gd name="T136" fmla="+- 0 8400 7739"/>
              <a:gd name="T137" fmla="*/ T136 w 646"/>
              <a:gd name="T138" fmla="+- 0 12414 11981"/>
              <a:gd name="T139" fmla="*/ 12414 h 968"/>
              <a:gd name="T140" fmla="+- 0 8384 7739"/>
              <a:gd name="T141" fmla="*/ T140 w 646"/>
              <a:gd name="T142" fmla="+- 0 12453 11981"/>
              <a:gd name="T143" fmla="*/ 12453 h 968"/>
              <a:gd name="T144" fmla="+- 0 8384 7739"/>
              <a:gd name="T145" fmla="*/ T144 w 646"/>
              <a:gd name="T146" fmla="+- 0 12502 11981"/>
              <a:gd name="T147" fmla="*/ 12502 h 968"/>
              <a:gd name="T148" fmla="+- 0 8384 7739"/>
              <a:gd name="T149" fmla="*/ T148 w 646"/>
              <a:gd name="T150" fmla="+- 0 12600 11981"/>
              <a:gd name="T151" fmla="*/ 12600 h 968"/>
              <a:gd name="T152" fmla="+- 0 8403 7739"/>
              <a:gd name="T153" fmla="*/ T152 w 646"/>
              <a:gd name="T154" fmla="+- 0 12718 11981"/>
              <a:gd name="T155" fmla="*/ 12718 h 968"/>
              <a:gd name="T156" fmla="+- 0 8359 7739"/>
              <a:gd name="T157" fmla="*/ T156 w 646"/>
              <a:gd name="T158" fmla="+- 0 12799 11981"/>
              <a:gd name="T159" fmla="*/ 12799 h 968"/>
              <a:gd name="T160" fmla="+- 0 8337 7739"/>
              <a:gd name="T161" fmla="*/ T160 w 646"/>
              <a:gd name="T162" fmla="+- 0 12841 11981"/>
              <a:gd name="T163" fmla="*/ 12841 h 968"/>
              <a:gd name="T164" fmla="+- 0 8320 7739"/>
              <a:gd name="T165" fmla="*/ T164 w 646"/>
              <a:gd name="T166" fmla="+- 0 12890 11981"/>
              <a:gd name="T167" fmla="*/ 12890 h 968"/>
              <a:gd name="T168" fmla="+- 0 8285 7739"/>
              <a:gd name="T169" fmla="*/ T168 w 646"/>
              <a:gd name="T170" fmla="+- 0 12898 11981"/>
              <a:gd name="T171" fmla="*/ 12898 h 968"/>
              <a:gd name="T172" fmla="+- 0 8247 7739"/>
              <a:gd name="T173" fmla="*/ T172 w 646"/>
              <a:gd name="T174" fmla="+- 0 12906 11981"/>
              <a:gd name="T175" fmla="*/ 12906 h 968"/>
              <a:gd name="T176" fmla="+- 0 8257 7739"/>
              <a:gd name="T177" fmla="*/ T176 w 646"/>
              <a:gd name="T178" fmla="+- 0 12937 11981"/>
              <a:gd name="T179" fmla="*/ 12937 h 968"/>
              <a:gd name="T180" fmla="+- 0 8235 7739"/>
              <a:gd name="T181" fmla="*/ T180 w 646"/>
              <a:gd name="T182" fmla="+- 0 12948 11981"/>
              <a:gd name="T183" fmla="*/ 12948 h 968"/>
              <a:gd name="T184" fmla="+- 0 8209 7739"/>
              <a:gd name="T185" fmla="*/ T184 w 646"/>
              <a:gd name="T186" fmla="+- 0 12961 11981"/>
              <a:gd name="T187" fmla="*/ 12961 h 968"/>
              <a:gd name="T188" fmla="+- 0 8141 7739"/>
              <a:gd name="T189" fmla="*/ T188 w 646"/>
              <a:gd name="T190" fmla="+- 0 12948 11981"/>
              <a:gd name="T191" fmla="*/ 12948 h 968"/>
              <a:gd name="T192" fmla="+- 0 8111 7739"/>
              <a:gd name="T193" fmla="*/ T192 w 646"/>
              <a:gd name="T194" fmla="+- 0 12948 11981"/>
              <a:gd name="T195" fmla="*/ 12948 h 968"/>
              <a:gd name="T196" fmla="+- 0 8111 7739"/>
              <a:gd name="T197" fmla="*/ T196 w 646"/>
              <a:gd name="T198" fmla="+- 0 12892 11981"/>
              <a:gd name="T199" fmla="*/ 12892 h 968"/>
              <a:gd name="T200" fmla="+- 0 8124 7739"/>
              <a:gd name="T201" fmla="*/ T200 w 646"/>
              <a:gd name="T202" fmla="+- 0 12874 11981"/>
              <a:gd name="T203" fmla="*/ 12874 h 968"/>
              <a:gd name="T204" fmla="+- 0 8136 7739"/>
              <a:gd name="T205" fmla="*/ T204 w 646"/>
              <a:gd name="T206" fmla="+- 0 12849 11981"/>
              <a:gd name="T207" fmla="*/ 12849 h 968"/>
              <a:gd name="T208" fmla="+- 0 8159 7739"/>
              <a:gd name="T209" fmla="*/ T208 w 646"/>
              <a:gd name="T210" fmla="+- 0 12804 11981"/>
              <a:gd name="T211" fmla="*/ 12804 h 968"/>
              <a:gd name="T212" fmla="+- 0 8116 7739"/>
              <a:gd name="T213" fmla="*/ T212 w 646"/>
              <a:gd name="T214" fmla="+- 0 12799 11981"/>
              <a:gd name="T215" fmla="*/ 12799 h 968"/>
              <a:gd name="T216" fmla="+- 0 8186 7739"/>
              <a:gd name="T217" fmla="*/ T216 w 646"/>
              <a:gd name="T218" fmla="+- 0 12799 11981"/>
              <a:gd name="T219" fmla="*/ 12799 h 968"/>
              <a:gd name="T220" fmla="+- 0 8235 7739"/>
              <a:gd name="T221" fmla="*/ T220 w 646"/>
              <a:gd name="T222" fmla="+- 0 12799 11981"/>
              <a:gd name="T223" fmla="*/ 12799 h 968"/>
              <a:gd name="T224" fmla="+- 0 8285 7739"/>
              <a:gd name="T225" fmla="*/ T224 w 646"/>
              <a:gd name="T226" fmla="+- 0 12799 11981"/>
              <a:gd name="T227" fmla="*/ 12799 h 968"/>
              <a:gd name="T228" fmla="+- 0 8334 7739"/>
              <a:gd name="T229" fmla="*/ T228 w 646"/>
              <a:gd name="T230" fmla="+- 0 12799 11981"/>
              <a:gd name="T231" fmla="*/ 12799 h 96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Lst>
            <a:rect l="0" t="0" r="r" b="b"/>
            <a:pathLst>
              <a:path w="646" h="968" extrusionOk="0">
                <a:moveTo>
                  <a:pt x="372" y="0"/>
                </a:moveTo>
                <a:cubicBezTo>
                  <a:pt x="324" y="0"/>
                  <a:pt x="262" y="-14"/>
                  <a:pt x="223" y="24"/>
                </a:cubicBezTo>
                <a:cubicBezTo>
                  <a:pt x="185" y="61"/>
                  <a:pt x="149" y="108"/>
                  <a:pt x="74" y="124"/>
                </a:cubicBezTo>
                <a:cubicBezTo>
                  <a:pt x="33" y="124"/>
                  <a:pt x="25" y="124"/>
                  <a:pt x="0" y="124"/>
                </a:cubicBezTo>
                <a:cubicBezTo>
                  <a:pt x="0" y="181"/>
                  <a:pt x="10" y="202"/>
                  <a:pt x="25" y="248"/>
                </a:cubicBezTo>
                <a:cubicBezTo>
                  <a:pt x="29" y="259"/>
                  <a:pt x="44" y="342"/>
                  <a:pt x="50" y="347"/>
                </a:cubicBezTo>
                <a:cubicBezTo>
                  <a:pt x="85" y="379"/>
                  <a:pt x="95" y="360"/>
                  <a:pt x="99" y="421"/>
                </a:cubicBezTo>
                <a:cubicBezTo>
                  <a:pt x="101" y="454"/>
                  <a:pt x="99" y="488"/>
                  <a:pt x="99" y="521"/>
                </a:cubicBezTo>
                <a:cubicBezTo>
                  <a:pt x="140" y="521"/>
                  <a:pt x="179" y="515"/>
                  <a:pt x="199" y="471"/>
                </a:cubicBezTo>
                <a:cubicBezTo>
                  <a:pt x="209" y="449"/>
                  <a:pt x="239" y="432"/>
                  <a:pt x="273" y="421"/>
                </a:cubicBezTo>
                <a:cubicBezTo>
                  <a:pt x="311" y="408"/>
                  <a:pt x="295" y="401"/>
                  <a:pt x="347" y="397"/>
                </a:cubicBezTo>
                <a:cubicBezTo>
                  <a:pt x="441" y="389"/>
                  <a:pt x="563" y="405"/>
                  <a:pt x="620" y="421"/>
                </a:cubicBezTo>
                <a:cubicBezTo>
                  <a:pt x="661" y="433"/>
                  <a:pt x="645" y="472"/>
                  <a:pt x="645" y="521"/>
                </a:cubicBezTo>
                <a:cubicBezTo>
                  <a:pt x="645" y="619"/>
                  <a:pt x="664" y="737"/>
                  <a:pt x="620" y="818"/>
                </a:cubicBezTo>
                <a:cubicBezTo>
                  <a:pt x="598" y="860"/>
                  <a:pt x="581" y="909"/>
                  <a:pt x="546" y="917"/>
                </a:cubicBezTo>
                <a:cubicBezTo>
                  <a:pt x="508" y="925"/>
                  <a:pt x="518" y="956"/>
                  <a:pt x="496" y="967"/>
                </a:cubicBezTo>
                <a:cubicBezTo>
                  <a:pt x="470" y="980"/>
                  <a:pt x="402" y="967"/>
                  <a:pt x="372" y="967"/>
                </a:cubicBezTo>
                <a:cubicBezTo>
                  <a:pt x="372" y="911"/>
                  <a:pt x="385" y="893"/>
                  <a:pt x="397" y="868"/>
                </a:cubicBezTo>
                <a:cubicBezTo>
                  <a:pt x="420" y="823"/>
                  <a:pt x="377" y="818"/>
                  <a:pt x="447" y="818"/>
                </a:cubicBezTo>
                <a:cubicBezTo>
                  <a:pt x="496" y="818"/>
                  <a:pt x="546" y="818"/>
                  <a:pt x="595" y="818"/>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4" name=" 16"/>
          <p:cNvSpPr>
            <a:spLocks noRot="1" noChangeAspect="1" noEditPoints="1" noChangeArrowheads="1" noChangeShapeType="1" noTextEdit="1"/>
          </p:cNvSpPr>
          <p:nvPr/>
        </p:nvSpPr>
        <p:spPr bwMode="auto">
          <a:xfrm>
            <a:off x="3990975" y="3963988"/>
            <a:ext cx="331788" cy="188912"/>
          </a:xfrm>
          <a:custGeom>
            <a:avLst/>
            <a:gdLst>
              <a:gd name="T0" fmla="+- 0 11088 11088"/>
              <a:gd name="T1" fmla="*/ T0 w 918"/>
              <a:gd name="T2" fmla="+- 0 11088 11013"/>
              <a:gd name="T3" fmla="*/ 11088 h 522"/>
              <a:gd name="T4" fmla="+- 0 11126 11088"/>
              <a:gd name="T5" fmla="*/ T4 w 918"/>
              <a:gd name="T6" fmla="+- 0 11097 11013"/>
              <a:gd name="T7" fmla="*/ 11097 h 522"/>
              <a:gd name="T8" fmla="+- 0 11157 11088"/>
              <a:gd name="T9" fmla="*/ T8 w 918"/>
              <a:gd name="T10" fmla="+- 0 11110 11013"/>
              <a:gd name="T11" fmla="*/ 11110 h 522"/>
              <a:gd name="T12" fmla="+- 0 11187 11088"/>
              <a:gd name="T13" fmla="*/ T12 w 918"/>
              <a:gd name="T14" fmla="+- 0 11137 11013"/>
              <a:gd name="T15" fmla="*/ 11137 h 522"/>
              <a:gd name="T16" fmla="+- 0 11245 11088"/>
              <a:gd name="T17" fmla="*/ T16 w 918"/>
              <a:gd name="T18" fmla="+- 0 11188 11013"/>
              <a:gd name="T19" fmla="*/ 11188 h 522"/>
              <a:gd name="T20" fmla="+- 0 11305 11088"/>
              <a:gd name="T21" fmla="*/ T20 w 918"/>
              <a:gd name="T22" fmla="+- 0 11230 11013"/>
              <a:gd name="T23" fmla="*/ 11230 h 522"/>
              <a:gd name="T24" fmla="+- 0 11361 11088"/>
              <a:gd name="T25" fmla="*/ T24 w 918"/>
              <a:gd name="T26" fmla="+- 0 11286 11013"/>
              <a:gd name="T27" fmla="*/ 11286 h 522"/>
              <a:gd name="T28" fmla="+- 0 11411 11088"/>
              <a:gd name="T29" fmla="*/ T28 w 918"/>
              <a:gd name="T30" fmla="+- 0 11336 11013"/>
              <a:gd name="T31" fmla="*/ 11336 h 522"/>
              <a:gd name="T32" fmla="+- 0 11404 11088"/>
              <a:gd name="T33" fmla="*/ T32 w 918"/>
              <a:gd name="T34" fmla="+- 0 11363 11013"/>
              <a:gd name="T35" fmla="*/ 11363 h 522"/>
              <a:gd name="T36" fmla="+- 0 11435 11088"/>
              <a:gd name="T37" fmla="*/ T36 w 918"/>
              <a:gd name="T38" fmla="+- 0 11410 11013"/>
              <a:gd name="T39" fmla="*/ 11410 h 522"/>
              <a:gd name="T40" fmla="+- 0 11465 11088"/>
              <a:gd name="T41" fmla="*/ T40 w 918"/>
              <a:gd name="T42" fmla="+- 0 11455 11013"/>
              <a:gd name="T43" fmla="*/ 11455 h 522"/>
              <a:gd name="T44" fmla="+- 0 11485 11088"/>
              <a:gd name="T45" fmla="*/ T44 w 918"/>
              <a:gd name="T46" fmla="+- 0 11451 11013"/>
              <a:gd name="T47" fmla="*/ 11451 h 522"/>
              <a:gd name="T48" fmla="+- 0 11485 11088"/>
              <a:gd name="T49" fmla="*/ T48 w 918"/>
              <a:gd name="T50" fmla="+- 0 11509 11013"/>
              <a:gd name="T51" fmla="*/ 11509 h 522"/>
              <a:gd name="T52" fmla="+- 0 11485 11088"/>
              <a:gd name="T53" fmla="*/ T52 w 918"/>
              <a:gd name="T54" fmla="+- 0 11576 11013"/>
              <a:gd name="T55" fmla="*/ 11576 h 522"/>
              <a:gd name="T56" fmla="+- 0 11485 11088"/>
              <a:gd name="T57" fmla="*/ T56 w 918"/>
              <a:gd name="T58" fmla="+- 0 11471 11013"/>
              <a:gd name="T59" fmla="*/ 11471 h 522"/>
              <a:gd name="T60" fmla="+- 0 11485 11088"/>
              <a:gd name="T61" fmla="*/ T60 w 918"/>
              <a:gd name="T62" fmla="+- 0 11460 11013"/>
              <a:gd name="T63" fmla="*/ 11460 h 522"/>
              <a:gd name="T64" fmla="+- 0 11485 11088"/>
              <a:gd name="T65" fmla="*/ T64 w 918"/>
              <a:gd name="T66" fmla="+- 0 11384 11013"/>
              <a:gd name="T67" fmla="*/ 11384 h 522"/>
              <a:gd name="T68" fmla="+- 0 11492 11088"/>
              <a:gd name="T69" fmla="*/ T68 w 918"/>
              <a:gd name="T70" fmla="+- 0 11332 11013"/>
              <a:gd name="T71" fmla="*/ 11332 h 522"/>
              <a:gd name="T72" fmla="+- 0 11509 11088"/>
              <a:gd name="T73" fmla="*/ T72 w 918"/>
              <a:gd name="T74" fmla="+- 0 11261 11013"/>
              <a:gd name="T75" fmla="*/ 11261 h 522"/>
              <a:gd name="T76" fmla="+- 0 11514 11088"/>
              <a:gd name="T77" fmla="*/ T76 w 918"/>
              <a:gd name="T78" fmla="+- 0 11240 11013"/>
              <a:gd name="T79" fmla="*/ 11240 h 522"/>
              <a:gd name="T80" fmla="+- 0 11509 11088"/>
              <a:gd name="T81" fmla="*/ T80 w 918"/>
              <a:gd name="T82" fmla="+- 0 11209 11013"/>
              <a:gd name="T83" fmla="*/ 11209 h 522"/>
              <a:gd name="T84" fmla="+- 0 11509 11088"/>
              <a:gd name="T85" fmla="*/ T84 w 918"/>
              <a:gd name="T86" fmla="+- 0 11187 11013"/>
              <a:gd name="T87" fmla="*/ 11187 h 522"/>
              <a:gd name="T88" fmla="+- 0 11555 11088"/>
              <a:gd name="T89" fmla="*/ T88 w 918"/>
              <a:gd name="T90" fmla="+- 0 11187 11013"/>
              <a:gd name="T91" fmla="*/ 11187 h 522"/>
              <a:gd name="T92" fmla="+- 0 11652 11088"/>
              <a:gd name="T93" fmla="*/ T92 w 918"/>
              <a:gd name="T94" fmla="+- 0 11168 11013"/>
              <a:gd name="T95" fmla="*/ 11168 h 522"/>
              <a:gd name="T96" fmla="+- 0 11658 11088"/>
              <a:gd name="T97" fmla="*/ T96 w 918"/>
              <a:gd name="T98" fmla="+- 0 11212 11013"/>
              <a:gd name="T99" fmla="*/ 11212 h 522"/>
              <a:gd name="T100" fmla="+- 0 11658 11088"/>
              <a:gd name="T101" fmla="*/ T100 w 918"/>
              <a:gd name="T102" fmla="+- 0 11237 11013"/>
              <a:gd name="T103" fmla="*/ 11237 h 522"/>
              <a:gd name="T104" fmla="+- 0 11658 11088"/>
              <a:gd name="T105" fmla="*/ T104 w 918"/>
              <a:gd name="T106" fmla="+- 0 11245 11013"/>
              <a:gd name="T107" fmla="*/ 11245 h 522"/>
              <a:gd name="T108" fmla="+- 0 11658 11088"/>
              <a:gd name="T109" fmla="*/ T108 w 918"/>
              <a:gd name="T110" fmla="+- 0 11261 11013"/>
              <a:gd name="T111" fmla="*/ 11261 h 522"/>
              <a:gd name="T112" fmla="+- 0 11658 11088"/>
              <a:gd name="T113" fmla="*/ T112 w 918"/>
              <a:gd name="T114" fmla="+- 0 11215 11013"/>
              <a:gd name="T115" fmla="*/ 11215 h 522"/>
              <a:gd name="T116" fmla="+- 0 11652 11088"/>
              <a:gd name="T117" fmla="*/ T116 w 918"/>
              <a:gd name="T118" fmla="+- 0 11197 11013"/>
              <a:gd name="T119" fmla="*/ 11197 h 522"/>
              <a:gd name="T120" fmla="+- 0 11683 11088"/>
              <a:gd name="T121" fmla="*/ T120 w 918"/>
              <a:gd name="T122" fmla="+- 0 11162 11013"/>
              <a:gd name="T123" fmla="*/ 11162 h 522"/>
              <a:gd name="T124" fmla="+- 0 11714 11088"/>
              <a:gd name="T125" fmla="*/ T124 w 918"/>
              <a:gd name="T126" fmla="+- 0 11128 11013"/>
              <a:gd name="T127" fmla="*/ 11128 h 522"/>
              <a:gd name="T128" fmla="+- 0 11736 11088"/>
              <a:gd name="T129" fmla="*/ T128 w 918"/>
              <a:gd name="T130" fmla="+- 0 11095 11013"/>
              <a:gd name="T131" fmla="*/ 11095 h 522"/>
              <a:gd name="T132" fmla="+- 0 11757 11088"/>
              <a:gd name="T133" fmla="*/ T132 w 918"/>
              <a:gd name="T134" fmla="+- 0 11063 11013"/>
              <a:gd name="T135" fmla="*/ 11063 h 522"/>
              <a:gd name="T136" fmla="+- 0 11785 11088"/>
              <a:gd name="T137" fmla="*/ T136 w 918"/>
              <a:gd name="T138" fmla="+- 0 11020 11013"/>
              <a:gd name="T139" fmla="*/ 11020 h 522"/>
              <a:gd name="T140" fmla="+- 0 11810 11088"/>
              <a:gd name="T141" fmla="*/ T140 w 918"/>
              <a:gd name="T142" fmla="+- 0 11013 11013"/>
              <a:gd name="T143" fmla="*/ 11013 h 522"/>
              <a:gd name="T144" fmla="+- 0 11857 11088"/>
              <a:gd name="T145" fmla="*/ T144 w 918"/>
              <a:gd name="T146" fmla="+- 0 11013 11013"/>
              <a:gd name="T147" fmla="*/ 11013 h 522"/>
              <a:gd name="T148" fmla="+- 0 11906 11088"/>
              <a:gd name="T149" fmla="*/ T148 w 918"/>
              <a:gd name="T150" fmla="+- 0 11013 11013"/>
              <a:gd name="T151" fmla="*/ 11013 h 522"/>
              <a:gd name="T152" fmla="+- 0 11956 11088"/>
              <a:gd name="T153" fmla="*/ T152 w 918"/>
              <a:gd name="T154" fmla="+- 0 11013 11013"/>
              <a:gd name="T155" fmla="*/ 11013 h 522"/>
              <a:gd name="T156" fmla="+- 0 12005 11088"/>
              <a:gd name="T157" fmla="*/ T156 w 918"/>
              <a:gd name="T158" fmla="+- 0 11013 11013"/>
              <a:gd name="T159" fmla="*/ 11013 h 52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Lst>
            <a:rect l="0" t="0" r="r" b="b"/>
            <a:pathLst>
              <a:path w="918" h="522" extrusionOk="0">
                <a:moveTo>
                  <a:pt x="0" y="75"/>
                </a:moveTo>
                <a:cubicBezTo>
                  <a:pt x="38" y="84"/>
                  <a:pt x="69" y="97"/>
                  <a:pt x="99" y="124"/>
                </a:cubicBezTo>
                <a:cubicBezTo>
                  <a:pt x="157" y="175"/>
                  <a:pt x="217" y="217"/>
                  <a:pt x="273" y="273"/>
                </a:cubicBezTo>
                <a:cubicBezTo>
                  <a:pt x="323" y="323"/>
                  <a:pt x="316" y="350"/>
                  <a:pt x="347" y="397"/>
                </a:cubicBezTo>
                <a:cubicBezTo>
                  <a:pt x="377" y="442"/>
                  <a:pt x="397" y="438"/>
                  <a:pt x="397" y="496"/>
                </a:cubicBezTo>
                <a:cubicBezTo>
                  <a:pt x="397" y="563"/>
                  <a:pt x="397" y="458"/>
                  <a:pt x="397" y="447"/>
                </a:cubicBezTo>
                <a:cubicBezTo>
                  <a:pt x="397" y="371"/>
                  <a:pt x="404" y="319"/>
                  <a:pt x="421" y="248"/>
                </a:cubicBezTo>
                <a:cubicBezTo>
                  <a:pt x="426" y="227"/>
                  <a:pt x="421" y="196"/>
                  <a:pt x="421" y="174"/>
                </a:cubicBezTo>
                <a:cubicBezTo>
                  <a:pt x="467" y="174"/>
                  <a:pt x="564" y="155"/>
                  <a:pt x="570" y="199"/>
                </a:cubicBezTo>
                <a:cubicBezTo>
                  <a:pt x="570" y="224"/>
                  <a:pt x="570" y="232"/>
                  <a:pt x="570" y="248"/>
                </a:cubicBezTo>
                <a:cubicBezTo>
                  <a:pt x="570" y="202"/>
                  <a:pt x="564" y="184"/>
                  <a:pt x="595" y="149"/>
                </a:cubicBezTo>
                <a:cubicBezTo>
                  <a:pt x="626" y="115"/>
                  <a:pt x="648" y="82"/>
                  <a:pt x="669" y="50"/>
                </a:cubicBezTo>
                <a:cubicBezTo>
                  <a:pt x="697" y="7"/>
                  <a:pt x="722" y="0"/>
                  <a:pt x="769" y="0"/>
                </a:cubicBezTo>
                <a:cubicBezTo>
                  <a:pt x="818" y="0"/>
                  <a:pt x="868" y="0"/>
                  <a:pt x="917" y="0"/>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5" name=" 17"/>
          <p:cNvSpPr>
            <a:spLocks noRot="1" noChangeAspect="1" noEditPoints="1" noChangeArrowheads="1" noChangeShapeType="1" noTextEdit="1"/>
          </p:cNvSpPr>
          <p:nvPr/>
        </p:nvSpPr>
        <p:spPr bwMode="auto">
          <a:xfrm>
            <a:off x="4330700" y="3803650"/>
            <a:ext cx="196850" cy="241300"/>
          </a:xfrm>
          <a:custGeom>
            <a:avLst/>
            <a:gdLst>
              <a:gd name="T0" fmla="+- 0 12105 12030"/>
              <a:gd name="T1" fmla="*/ T0 w 547"/>
              <a:gd name="T2" fmla="+- 0 10567 10567"/>
              <a:gd name="T3" fmla="*/ 10567 h 671"/>
              <a:gd name="T4" fmla="+- 0 12080 12030"/>
              <a:gd name="T5" fmla="*/ T4 w 547"/>
              <a:gd name="T6" fmla="+- 0 10567 10567"/>
              <a:gd name="T7" fmla="*/ 10567 h 671"/>
              <a:gd name="T8" fmla="+- 0 12055 12030"/>
              <a:gd name="T9" fmla="*/ T8 w 547"/>
              <a:gd name="T10" fmla="+- 0 10567 10567"/>
              <a:gd name="T11" fmla="*/ 10567 h 671"/>
              <a:gd name="T12" fmla="+- 0 12030 12030"/>
              <a:gd name="T13" fmla="*/ T12 w 547"/>
              <a:gd name="T14" fmla="+- 0 10567 10567"/>
              <a:gd name="T15" fmla="*/ 10567 h 671"/>
              <a:gd name="T16" fmla="+- 0 12030 12030"/>
              <a:gd name="T17" fmla="*/ T16 w 547"/>
              <a:gd name="T18" fmla="+- 0 10652 10567"/>
              <a:gd name="T19" fmla="*/ 10652 h 671"/>
              <a:gd name="T20" fmla="+- 0 12026 12030"/>
              <a:gd name="T21" fmla="*/ T20 w 547"/>
              <a:gd name="T22" fmla="+- 0 10688 10567"/>
              <a:gd name="T23" fmla="*/ 10688 h 671"/>
              <a:gd name="T24" fmla="+- 0 12080 12030"/>
              <a:gd name="T25" fmla="*/ T24 w 547"/>
              <a:gd name="T26" fmla="+- 0 10765 10567"/>
              <a:gd name="T27" fmla="*/ 10765 h 671"/>
              <a:gd name="T28" fmla="+- 0 12143 12030"/>
              <a:gd name="T29" fmla="*/ T28 w 547"/>
              <a:gd name="T30" fmla="+- 0 10856 10567"/>
              <a:gd name="T31" fmla="*/ 10856 h 671"/>
              <a:gd name="T32" fmla="+- 0 12182 12030"/>
              <a:gd name="T33" fmla="*/ T32 w 547"/>
              <a:gd name="T34" fmla="+- 0 10949 10567"/>
              <a:gd name="T35" fmla="*/ 10949 h 671"/>
              <a:gd name="T36" fmla="+- 0 12254 12030"/>
              <a:gd name="T37" fmla="*/ T36 w 547"/>
              <a:gd name="T38" fmla="+- 0 11038 10567"/>
              <a:gd name="T39" fmla="*/ 11038 h 671"/>
              <a:gd name="T40" fmla="+- 0 12290 12030"/>
              <a:gd name="T41" fmla="*/ T40 w 547"/>
              <a:gd name="T42" fmla="+- 0 11082 10567"/>
              <a:gd name="T43" fmla="*/ 11082 h 671"/>
              <a:gd name="T44" fmla="+- 0 12282 12030"/>
              <a:gd name="T45" fmla="*/ T44 w 547"/>
              <a:gd name="T46" fmla="+- 0 11116 10567"/>
              <a:gd name="T47" fmla="*/ 11116 h 671"/>
              <a:gd name="T48" fmla="+- 0 12328 12030"/>
              <a:gd name="T49" fmla="*/ T48 w 547"/>
              <a:gd name="T50" fmla="+- 0 11162 10567"/>
              <a:gd name="T51" fmla="*/ 11162 h 671"/>
              <a:gd name="T52" fmla="+- 0 12351 12030"/>
              <a:gd name="T53" fmla="*/ T52 w 547"/>
              <a:gd name="T54" fmla="+- 0 11185 10567"/>
              <a:gd name="T55" fmla="*/ 11185 h 671"/>
              <a:gd name="T56" fmla="+- 0 12359 12030"/>
              <a:gd name="T57" fmla="*/ T56 w 547"/>
              <a:gd name="T58" fmla="+- 0 11189 10567"/>
              <a:gd name="T59" fmla="*/ 11189 h 671"/>
              <a:gd name="T60" fmla="+- 0 12353 12030"/>
              <a:gd name="T61" fmla="*/ T60 w 547"/>
              <a:gd name="T62" fmla="+- 0 11212 10567"/>
              <a:gd name="T63" fmla="*/ 11212 h 671"/>
              <a:gd name="T64" fmla="+- 0 12391 12030"/>
              <a:gd name="T65" fmla="*/ T64 w 547"/>
              <a:gd name="T66" fmla="+- 0 11225 10567"/>
              <a:gd name="T67" fmla="*/ 11225 h 671"/>
              <a:gd name="T68" fmla="+- 0 12373 12030"/>
              <a:gd name="T69" fmla="*/ T68 w 547"/>
              <a:gd name="T70" fmla="+- 0 11237 10567"/>
              <a:gd name="T71" fmla="*/ 11237 h 671"/>
              <a:gd name="T72" fmla="+- 0 12427 12030"/>
              <a:gd name="T73" fmla="*/ T72 w 547"/>
              <a:gd name="T74" fmla="+- 0 11237 10567"/>
              <a:gd name="T75" fmla="*/ 11237 h 671"/>
              <a:gd name="T76" fmla="+- 0 12477 12030"/>
              <a:gd name="T77" fmla="*/ T76 w 547"/>
              <a:gd name="T78" fmla="+- 0 11237 10567"/>
              <a:gd name="T79" fmla="*/ 11237 h 671"/>
              <a:gd name="T80" fmla="+- 0 12526 12030"/>
              <a:gd name="T81" fmla="*/ T80 w 547"/>
              <a:gd name="T82" fmla="+- 0 11237 10567"/>
              <a:gd name="T83" fmla="*/ 11237 h 671"/>
              <a:gd name="T84" fmla="+- 0 12576 12030"/>
              <a:gd name="T85" fmla="*/ T84 w 547"/>
              <a:gd name="T86" fmla="+- 0 11237 10567"/>
              <a:gd name="T87" fmla="*/ 11237 h 67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547" h="671" extrusionOk="0">
                <a:moveTo>
                  <a:pt x="75" y="0"/>
                </a:moveTo>
                <a:cubicBezTo>
                  <a:pt x="50" y="0"/>
                  <a:pt x="25" y="0"/>
                  <a:pt x="0" y="0"/>
                </a:cubicBezTo>
                <a:cubicBezTo>
                  <a:pt x="0" y="85"/>
                  <a:pt x="-4" y="121"/>
                  <a:pt x="50" y="198"/>
                </a:cubicBezTo>
                <a:cubicBezTo>
                  <a:pt x="113" y="289"/>
                  <a:pt x="152" y="382"/>
                  <a:pt x="224" y="471"/>
                </a:cubicBezTo>
                <a:cubicBezTo>
                  <a:pt x="260" y="515"/>
                  <a:pt x="252" y="549"/>
                  <a:pt x="298" y="595"/>
                </a:cubicBezTo>
                <a:cubicBezTo>
                  <a:pt x="321" y="618"/>
                  <a:pt x="329" y="622"/>
                  <a:pt x="323" y="645"/>
                </a:cubicBezTo>
                <a:cubicBezTo>
                  <a:pt x="361" y="658"/>
                  <a:pt x="343" y="670"/>
                  <a:pt x="397" y="670"/>
                </a:cubicBezTo>
                <a:cubicBezTo>
                  <a:pt x="447" y="670"/>
                  <a:pt x="496" y="670"/>
                  <a:pt x="546" y="670"/>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6" name=" 18"/>
          <p:cNvSpPr>
            <a:spLocks noRot="1" noChangeAspect="1" noEditPoints="1" noChangeArrowheads="1" noChangeShapeType="1" noTextEdit="1"/>
          </p:cNvSpPr>
          <p:nvPr/>
        </p:nvSpPr>
        <p:spPr bwMode="auto">
          <a:xfrm>
            <a:off x="4537075" y="3776663"/>
            <a:ext cx="169863" cy="188912"/>
          </a:xfrm>
          <a:custGeom>
            <a:avLst/>
            <a:gdLst>
              <a:gd name="T0" fmla="+- 0 12750 12601"/>
              <a:gd name="T1" fmla="*/ T0 w 472"/>
              <a:gd name="T2" fmla="+- 0 10840 10492"/>
              <a:gd name="T3" fmla="*/ 10840 h 522"/>
              <a:gd name="T4" fmla="+- 0 12710 12601"/>
              <a:gd name="T5" fmla="*/ T4 w 472"/>
              <a:gd name="T6" fmla="+- 0 10810 10492"/>
              <a:gd name="T7" fmla="*/ 10810 h 522"/>
              <a:gd name="T8" fmla="+- 0 12696 12601"/>
              <a:gd name="T9" fmla="*/ T8 w 472"/>
              <a:gd name="T10" fmla="+- 0 10818 10492"/>
              <a:gd name="T11" fmla="*/ 10818 h 522"/>
              <a:gd name="T12" fmla="+- 0 12675 12601"/>
              <a:gd name="T13" fmla="*/ T12 w 472"/>
              <a:gd name="T14" fmla="+- 0 10790 10492"/>
              <a:gd name="T15" fmla="*/ 10790 h 522"/>
              <a:gd name="T16" fmla="+- 0 12659 12601"/>
              <a:gd name="T17" fmla="*/ T16 w 472"/>
              <a:gd name="T18" fmla="+- 0 10768 10492"/>
              <a:gd name="T19" fmla="*/ 10768 h 522"/>
              <a:gd name="T20" fmla="+- 0 12607 12601"/>
              <a:gd name="T21" fmla="*/ T20 w 472"/>
              <a:gd name="T22" fmla="+- 0 10735 10492"/>
              <a:gd name="T23" fmla="*/ 10735 h 522"/>
              <a:gd name="T24" fmla="+- 0 12601 12601"/>
              <a:gd name="T25" fmla="*/ T24 w 472"/>
              <a:gd name="T26" fmla="+- 0 10716 10492"/>
              <a:gd name="T27" fmla="*/ 10716 h 522"/>
              <a:gd name="T28" fmla="+- 0 12582 12601"/>
              <a:gd name="T29" fmla="*/ T28 w 472"/>
              <a:gd name="T30" fmla="+- 0 10655 10492"/>
              <a:gd name="T31" fmla="*/ 10655 h 522"/>
              <a:gd name="T32" fmla="+- 0 12592 12601"/>
              <a:gd name="T33" fmla="*/ T32 w 472"/>
              <a:gd name="T34" fmla="+- 0 10563 10492"/>
              <a:gd name="T35" fmla="*/ 10563 h 522"/>
              <a:gd name="T36" fmla="+- 0 12650 12601"/>
              <a:gd name="T37" fmla="*/ T36 w 472"/>
              <a:gd name="T38" fmla="+- 0 10542 10492"/>
              <a:gd name="T39" fmla="*/ 10542 h 522"/>
              <a:gd name="T40" fmla="+- 0 12690 12601"/>
              <a:gd name="T41" fmla="*/ T40 w 472"/>
              <a:gd name="T42" fmla="+- 0 10527 10492"/>
              <a:gd name="T43" fmla="*/ 10527 h 522"/>
              <a:gd name="T44" fmla="+- 0 12726 12601"/>
              <a:gd name="T45" fmla="*/ T44 w 472"/>
              <a:gd name="T46" fmla="+- 0 10497 10492"/>
              <a:gd name="T47" fmla="*/ 10497 h 522"/>
              <a:gd name="T48" fmla="+- 0 12774 12601"/>
              <a:gd name="T49" fmla="*/ T48 w 472"/>
              <a:gd name="T50" fmla="+- 0 10492 10492"/>
              <a:gd name="T51" fmla="*/ 10492 h 522"/>
              <a:gd name="T52" fmla="+- 0 12853 12601"/>
              <a:gd name="T53" fmla="*/ T52 w 472"/>
              <a:gd name="T54" fmla="+- 0 10484 10492"/>
              <a:gd name="T55" fmla="*/ 10484 h 522"/>
              <a:gd name="T56" fmla="+- 0 12932 12601"/>
              <a:gd name="T57" fmla="*/ T56 w 472"/>
              <a:gd name="T58" fmla="+- 0 10496 10492"/>
              <a:gd name="T59" fmla="*/ 10496 h 522"/>
              <a:gd name="T60" fmla="+- 0 12973 12601"/>
              <a:gd name="T61" fmla="*/ T60 w 472"/>
              <a:gd name="T62" fmla="+- 0 10517 10492"/>
              <a:gd name="T63" fmla="*/ 10517 h 522"/>
              <a:gd name="T64" fmla="+- 0 13007 12601"/>
              <a:gd name="T65" fmla="*/ T64 w 472"/>
              <a:gd name="T66" fmla="+- 0 10534 10492"/>
              <a:gd name="T67" fmla="*/ 10534 h 522"/>
              <a:gd name="T68" fmla="+- 0 13033 12601"/>
              <a:gd name="T69" fmla="*/ T68 w 472"/>
              <a:gd name="T70" fmla="+- 0 10550 10492"/>
              <a:gd name="T71" fmla="*/ 10550 h 522"/>
              <a:gd name="T72" fmla="+- 0 13047 12601"/>
              <a:gd name="T73" fmla="*/ T72 w 472"/>
              <a:gd name="T74" fmla="+- 0 10592 10492"/>
              <a:gd name="T75" fmla="*/ 10592 h 522"/>
              <a:gd name="T76" fmla="+- 0 13063 12601"/>
              <a:gd name="T77" fmla="*/ T76 w 472"/>
              <a:gd name="T78" fmla="+- 0 10638 10492"/>
              <a:gd name="T79" fmla="*/ 10638 h 522"/>
              <a:gd name="T80" fmla="+- 0 13072 12601"/>
              <a:gd name="T81" fmla="*/ T80 w 472"/>
              <a:gd name="T82" fmla="+- 0 10690 10492"/>
              <a:gd name="T83" fmla="*/ 10690 h 522"/>
              <a:gd name="T84" fmla="+- 0 13072 12601"/>
              <a:gd name="T85" fmla="*/ T84 w 472"/>
              <a:gd name="T86" fmla="+- 0 10740 10492"/>
              <a:gd name="T87" fmla="*/ 10740 h 522"/>
              <a:gd name="T88" fmla="+- 0 13072 12601"/>
              <a:gd name="T89" fmla="*/ T88 w 472"/>
              <a:gd name="T90" fmla="+- 0 10805 10492"/>
              <a:gd name="T91" fmla="*/ 10805 h 522"/>
              <a:gd name="T92" fmla="+- 0 13086 12601"/>
              <a:gd name="T93" fmla="*/ T92 w 472"/>
              <a:gd name="T94" fmla="+- 0 10885 10492"/>
              <a:gd name="T95" fmla="*/ 10885 h 522"/>
              <a:gd name="T96" fmla="+- 0 13047 12601"/>
              <a:gd name="T97" fmla="*/ T96 w 472"/>
              <a:gd name="T98" fmla="+- 0 10914 10492"/>
              <a:gd name="T99" fmla="*/ 10914 h 522"/>
              <a:gd name="T100" fmla="+- 0 13011 12601"/>
              <a:gd name="T101" fmla="*/ T100 w 472"/>
              <a:gd name="T102" fmla="+- 0 10941 10492"/>
              <a:gd name="T103" fmla="*/ 10941 h 522"/>
              <a:gd name="T104" fmla="+- 0 12979 12601"/>
              <a:gd name="T105" fmla="*/ T104 w 472"/>
              <a:gd name="T106" fmla="+- 0 10961 10492"/>
              <a:gd name="T107" fmla="*/ 10961 h 522"/>
              <a:gd name="T108" fmla="+- 0 12948 12601"/>
              <a:gd name="T109" fmla="*/ T108 w 472"/>
              <a:gd name="T110" fmla="+- 0 10988 10492"/>
              <a:gd name="T111" fmla="*/ 10988 h 522"/>
              <a:gd name="T112" fmla="+- 0 12913 12601"/>
              <a:gd name="T113" fmla="*/ T112 w 472"/>
              <a:gd name="T114" fmla="+- 0 11019 10492"/>
              <a:gd name="T115" fmla="*/ 11019 h 522"/>
              <a:gd name="T116" fmla="+- 0 12895 12601"/>
              <a:gd name="T117" fmla="*/ T116 w 472"/>
              <a:gd name="T118" fmla="+- 0 11013 10492"/>
              <a:gd name="T119" fmla="*/ 11013 h 522"/>
              <a:gd name="T120" fmla="+- 0 12849 12601"/>
              <a:gd name="T121" fmla="*/ T120 w 472"/>
              <a:gd name="T122" fmla="+- 0 11013 10492"/>
              <a:gd name="T123" fmla="*/ 11013 h 522"/>
              <a:gd name="T124" fmla="+- 0 12849 12601"/>
              <a:gd name="T125" fmla="*/ T124 w 472"/>
              <a:gd name="T126" fmla="+- 0 10889 10492"/>
              <a:gd name="T127" fmla="*/ 10889 h 522"/>
              <a:gd name="T128" fmla="+- 0 12849 12601"/>
              <a:gd name="T129" fmla="*/ T128 w 472"/>
              <a:gd name="T130" fmla="+- 0 10765 10492"/>
              <a:gd name="T131" fmla="*/ 10765 h 522"/>
              <a:gd name="T132" fmla="+- 0 12849 12601"/>
              <a:gd name="T133" fmla="*/ T132 w 472"/>
              <a:gd name="T134" fmla="+- 0 10641 10492"/>
              <a:gd name="T135" fmla="*/ 10641 h 52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Lst>
            <a:rect l="0" t="0" r="r" b="b"/>
            <a:pathLst>
              <a:path w="472" h="522" extrusionOk="0">
                <a:moveTo>
                  <a:pt x="149" y="348"/>
                </a:moveTo>
                <a:cubicBezTo>
                  <a:pt x="109" y="318"/>
                  <a:pt x="95" y="326"/>
                  <a:pt x="74" y="298"/>
                </a:cubicBezTo>
                <a:cubicBezTo>
                  <a:pt x="58" y="276"/>
                  <a:pt x="6" y="243"/>
                  <a:pt x="0" y="224"/>
                </a:cubicBezTo>
                <a:cubicBezTo>
                  <a:pt x="-19" y="163"/>
                  <a:pt x="-9" y="71"/>
                  <a:pt x="49" y="50"/>
                </a:cubicBezTo>
                <a:cubicBezTo>
                  <a:pt x="89" y="35"/>
                  <a:pt x="125" y="5"/>
                  <a:pt x="173" y="0"/>
                </a:cubicBezTo>
                <a:cubicBezTo>
                  <a:pt x="252" y="-8"/>
                  <a:pt x="331" y="4"/>
                  <a:pt x="372" y="25"/>
                </a:cubicBezTo>
                <a:cubicBezTo>
                  <a:pt x="406" y="42"/>
                  <a:pt x="432" y="58"/>
                  <a:pt x="446" y="100"/>
                </a:cubicBezTo>
                <a:cubicBezTo>
                  <a:pt x="462" y="146"/>
                  <a:pt x="471" y="198"/>
                  <a:pt x="471" y="248"/>
                </a:cubicBezTo>
                <a:cubicBezTo>
                  <a:pt x="471" y="313"/>
                  <a:pt x="485" y="393"/>
                  <a:pt x="446" y="422"/>
                </a:cubicBezTo>
                <a:cubicBezTo>
                  <a:pt x="410" y="449"/>
                  <a:pt x="378" y="469"/>
                  <a:pt x="347" y="496"/>
                </a:cubicBezTo>
                <a:cubicBezTo>
                  <a:pt x="312" y="527"/>
                  <a:pt x="294" y="521"/>
                  <a:pt x="248" y="521"/>
                </a:cubicBezTo>
                <a:cubicBezTo>
                  <a:pt x="248" y="397"/>
                  <a:pt x="248" y="273"/>
                  <a:pt x="248" y="149"/>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7" name=" 19"/>
          <p:cNvSpPr>
            <a:spLocks noRot="1" noChangeAspect="1" noEditPoints="1" noChangeArrowheads="1" noChangeShapeType="1" noTextEdit="1"/>
          </p:cNvSpPr>
          <p:nvPr/>
        </p:nvSpPr>
        <p:spPr bwMode="auto">
          <a:xfrm>
            <a:off x="4581525" y="3679825"/>
            <a:ext cx="222250" cy="249238"/>
          </a:xfrm>
          <a:custGeom>
            <a:avLst/>
            <a:gdLst>
              <a:gd name="T0" fmla="+- 0 12725 12725"/>
              <a:gd name="T1" fmla="*/ T0 w 621"/>
              <a:gd name="T2" fmla="+- 0 10294 10220"/>
              <a:gd name="T3" fmla="*/ 10294 h 695"/>
              <a:gd name="T4" fmla="+- 0 12757 12725"/>
              <a:gd name="T5" fmla="*/ T4 w 621"/>
              <a:gd name="T6" fmla="+- 0 10289 10220"/>
              <a:gd name="T7" fmla="*/ 10289 h 695"/>
              <a:gd name="T8" fmla="+- 0 12821 12725"/>
              <a:gd name="T9" fmla="*/ T8 w 621"/>
              <a:gd name="T10" fmla="+- 0 10285 10220"/>
              <a:gd name="T11" fmla="*/ 10285 h 695"/>
              <a:gd name="T12" fmla="+- 0 12849 12725"/>
              <a:gd name="T13" fmla="*/ T12 w 621"/>
              <a:gd name="T14" fmla="+- 0 10269 10220"/>
              <a:gd name="T15" fmla="*/ 10269 h 695"/>
              <a:gd name="T16" fmla="+- 0 12871 12725"/>
              <a:gd name="T17" fmla="*/ T16 w 621"/>
              <a:gd name="T18" fmla="+- 0 10247 10220"/>
              <a:gd name="T19" fmla="*/ 10247 h 695"/>
              <a:gd name="T20" fmla="+- 0 12876 12725"/>
              <a:gd name="T21" fmla="*/ T20 w 621"/>
              <a:gd name="T22" fmla="+- 0 10238 10220"/>
              <a:gd name="T23" fmla="*/ 10238 h 695"/>
              <a:gd name="T24" fmla="+- 0 12898 12725"/>
              <a:gd name="T25" fmla="*/ T24 w 621"/>
              <a:gd name="T26" fmla="+- 0 10244 10220"/>
              <a:gd name="T27" fmla="*/ 10244 h 695"/>
              <a:gd name="T28" fmla="+- 0 12911 12725"/>
              <a:gd name="T29" fmla="*/ T28 w 621"/>
              <a:gd name="T30" fmla="+- 0 10208 10220"/>
              <a:gd name="T31" fmla="*/ 10208 h 695"/>
              <a:gd name="T32" fmla="+- 0 12929 12725"/>
              <a:gd name="T33" fmla="*/ T32 w 621"/>
              <a:gd name="T34" fmla="+- 0 10220 10220"/>
              <a:gd name="T35" fmla="*/ 10220 h 695"/>
              <a:gd name="T36" fmla="+- 0 12973 12725"/>
              <a:gd name="T37" fmla="*/ T36 w 621"/>
              <a:gd name="T38" fmla="+- 0 10220 10220"/>
              <a:gd name="T39" fmla="*/ 10220 h 695"/>
              <a:gd name="T40" fmla="+- 0 13014 12725"/>
              <a:gd name="T41" fmla="*/ T40 w 621"/>
              <a:gd name="T42" fmla="+- 0 10220 10220"/>
              <a:gd name="T43" fmla="*/ 10220 h 695"/>
              <a:gd name="T44" fmla="+- 0 13056 12725"/>
              <a:gd name="T45" fmla="*/ T44 w 621"/>
              <a:gd name="T46" fmla="+- 0 10220 10220"/>
              <a:gd name="T47" fmla="*/ 10220 h 695"/>
              <a:gd name="T48" fmla="+- 0 13097 12725"/>
              <a:gd name="T49" fmla="*/ T48 w 621"/>
              <a:gd name="T50" fmla="+- 0 10220 10220"/>
              <a:gd name="T51" fmla="*/ 10220 h 695"/>
              <a:gd name="T52" fmla="+- 0 13108 12725"/>
              <a:gd name="T53" fmla="*/ T52 w 621"/>
              <a:gd name="T54" fmla="+- 0 10264 10220"/>
              <a:gd name="T55" fmla="*/ 10264 h 695"/>
              <a:gd name="T56" fmla="+- 0 13138 12725"/>
              <a:gd name="T57" fmla="*/ T56 w 621"/>
              <a:gd name="T58" fmla="+- 0 10308 10220"/>
              <a:gd name="T59" fmla="*/ 10308 h 695"/>
              <a:gd name="T60" fmla="+- 0 13171 12725"/>
              <a:gd name="T61" fmla="*/ T60 w 621"/>
              <a:gd name="T62" fmla="+- 0 10344 10220"/>
              <a:gd name="T63" fmla="*/ 10344 h 695"/>
              <a:gd name="T64" fmla="+- 0 13212 12725"/>
              <a:gd name="T65" fmla="*/ T64 w 621"/>
              <a:gd name="T66" fmla="+- 0 10389 10220"/>
              <a:gd name="T67" fmla="*/ 10389 h 695"/>
              <a:gd name="T68" fmla="+- 0 13200 12725"/>
              <a:gd name="T69" fmla="*/ T68 w 621"/>
              <a:gd name="T70" fmla="+- 0 10456 10220"/>
              <a:gd name="T71" fmla="*/ 10456 h 695"/>
              <a:gd name="T72" fmla="+- 0 13271 12725"/>
              <a:gd name="T73" fmla="*/ T72 w 621"/>
              <a:gd name="T74" fmla="+- 0 10492 10220"/>
              <a:gd name="T75" fmla="*/ 10492 h 695"/>
              <a:gd name="T76" fmla="+- 0 13279 12725"/>
              <a:gd name="T77" fmla="*/ T76 w 621"/>
              <a:gd name="T78" fmla="+- 0 10492 10220"/>
              <a:gd name="T79" fmla="*/ 10492 h 695"/>
              <a:gd name="T80" fmla="+- 0 13287 12725"/>
              <a:gd name="T81" fmla="*/ T80 w 621"/>
              <a:gd name="T82" fmla="+- 0 10492 10220"/>
              <a:gd name="T83" fmla="*/ 10492 h 695"/>
              <a:gd name="T84" fmla="+- 0 13295 12725"/>
              <a:gd name="T85" fmla="*/ T84 w 621"/>
              <a:gd name="T86" fmla="+- 0 10492 10220"/>
              <a:gd name="T87" fmla="*/ 10492 h 695"/>
              <a:gd name="T88" fmla="+- 0 13302 12725"/>
              <a:gd name="T89" fmla="*/ T88 w 621"/>
              <a:gd name="T90" fmla="+- 0 10522 10220"/>
              <a:gd name="T91" fmla="*/ 10522 h 695"/>
              <a:gd name="T92" fmla="+- 0 13313 12725"/>
              <a:gd name="T93" fmla="*/ T92 w 621"/>
              <a:gd name="T94" fmla="+- 0 10537 10220"/>
              <a:gd name="T95" fmla="*/ 10537 h 695"/>
              <a:gd name="T96" fmla="+- 0 13320 12725"/>
              <a:gd name="T97" fmla="*/ T96 w 621"/>
              <a:gd name="T98" fmla="+- 0 10567 10220"/>
              <a:gd name="T99" fmla="*/ 10567 h 695"/>
              <a:gd name="T100" fmla="+- 0 13354 12725"/>
              <a:gd name="T101" fmla="*/ T100 w 621"/>
              <a:gd name="T102" fmla="+- 0 10589 10220"/>
              <a:gd name="T103" fmla="*/ 10589 h 695"/>
              <a:gd name="T104" fmla="+- 0 13345 12725"/>
              <a:gd name="T105" fmla="*/ T104 w 621"/>
              <a:gd name="T106" fmla="+- 0 10615 10220"/>
              <a:gd name="T107" fmla="*/ 10615 h 695"/>
              <a:gd name="T108" fmla="+- 0 13345 12725"/>
              <a:gd name="T109" fmla="*/ T108 w 621"/>
              <a:gd name="T110" fmla="+- 0 10666 10220"/>
              <a:gd name="T111" fmla="*/ 10666 h 695"/>
              <a:gd name="T112" fmla="+- 0 13345 12725"/>
              <a:gd name="T113" fmla="*/ T112 w 621"/>
              <a:gd name="T114" fmla="+- 0 10710 10220"/>
              <a:gd name="T115" fmla="*/ 10710 h 695"/>
              <a:gd name="T116" fmla="+- 0 13358 12725"/>
              <a:gd name="T117" fmla="*/ T116 w 621"/>
              <a:gd name="T118" fmla="+- 0 10782 10220"/>
              <a:gd name="T119" fmla="*/ 10782 h 695"/>
              <a:gd name="T120" fmla="+- 0 13320 12725"/>
              <a:gd name="T121" fmla="*/ T120 w 621"/>
              <a:gd name="T122" fmla="+- 0 10815 10220"/>
              <a:gd name="T123" fmla="*/ 10815 h 695"/>
              <a:gd name="T124" fmla="+- 0 13295 12725"/>
              <a:gd name="T125" fmla="*/ T124 w 621"/>
              <a:gd name="T126" fmla="+- 0 10837 10220"/>
              <a:gd name="T127" fmla="*/ 10837 h 695"/>
              <a:gd name="T128" fmla="+- 0 13282 12725"/>
              <a:gd name="T129" fmla="*/ T128 w 621"/>
              <a:gd name="T130" fmla="+- 0 10818 10220"/>
              <a:gd name="T131" fmla="*/ 10818 h 695"/>
              <a:gd name="T132" fmla="+- 0 13271 12725"/>
              <a:gd name="T133" fmla="*/ T132 w 621"/>
              <a:gd name="T134" fmla="+- 0 10864 10220"/>
              <a:gd name="T135" fmla="*/ 10864 h 695"/>
              <a:gd name="T136" fmla="+- 0 13236 12725"/>
              <a:gd name="T137" fmla="*/ T136 w 621"/>
              <a:gd name="T138" fmla="+- 0 10876 10220"/>
              <a:gd name="T139" fmla="*/ 10876 h 695"/>
              <a:gd name="T140" fmla="+- 0 13246 12725"/>
              <a:gd name="T141" fmla="*/ T140 w 621"/>
              <a:gd name="T142" fmla="+- 0 10871 10220"/>
              <a:gd name="T143" fmla="*/ 10871 h 695"/>
              <a:gd name="T144" fmla="+- 0 13246 12725"/>
              <a:gd name="T145" fmla="*/ T144 w 621"/>
              <a:gd name="T146" fmla="+- 0 10914 10220"/>
              <a:gd name="T147" fmla="*/ 10914 h 6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Lst>
            <a:rect l="0" t="0" r="r" b="b"/>
            <a:pathLst>
              <a:path w="621" h="695" extrusionOk="0">
                <a:moveTo>
                  <a:pt x="0" y="74"/>
                </a:moveTo>
                <a:cubicBezTo>
                  <a:pt x="32" y="69"/>
                  <a:pt x="96" y="65"/>
                  <a:pt x="124" y="49"/>
                </a:cubicBezTo>
                <a:cubicBezTo>
                  <a:pt x="146" y="27"/>
                  <a:pt x="151" y="18"/>
                  <a:pt x="173" y="24"/>
                </a:cubicBezTo>
                <a:cubicBezTo>
                  <a:pt x="186" y="-12"/>
                  <a:pt x="204" y="0"/>
                  <a:pt x="248" y="0"/>
                </a:cubicBezTo>
                <a:cubicBezTo>
                  <a:pt x="289" y="0"/>
                  <a:pt x="331" y="0"/>
                  <a:pt x="372" y="0"/>
                </a:cubicBezTo>
                <a:cubicBezTo>
                  <a:pt x="383" y="44"/>
                  <a:pt x="413" y="88"/>
                  <a:pt x="446" y="124"/>
                </a:cubicBezTo>
                <a:cubicBezTo>
                  <a:pt x="487" y="169"/>
                  <a:pt x="475" y="236"/>
                  <a:pt x="546" y="272"/>
                </a:cubicBezTo>
                <a:cubicBezTo>
                  <a:pt x="554" y="272"/>
                  <a:pt x="562" y="272"/>
                  <a:pt x="570" y="272"/>
                </a:cubicBezTo>
                <a:cubicBezTo>
                  <a:pt x="577" y="302"/>
                  <a:pt x="588" y="317"/>
                  <a:pt x="595" y="347"/>
                </a:cubicBezTo>
                <a:cubicBezTo>
                  <a:pt x="629" y="369"/>
                  <a:pt x="620" y="395"/>
                  <a:pt x="620" y="446"/>
                </a:cubicBezTo>
                <a:cubicBezTo>
                  <a:pt x="620" y="490"/>
                  <a:pt x="633" y="562"/>
                  <a:pt x="595" y="595"/>
                </a:cubicBezTo>
                <a:cubicBezTo>
                  <a:pt x="570" y="617"/>
                  <a:pt x="557" y="598"/>
                  <a:pt x="546" y="644"/>
                </a:cubicBezTo>
                <a:cubicBezTo>
                  <a:pt x="511" y="656"/>
                  <a:pt x="521" y="651"/>
                  <a:pt x="521" y="694"/>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8001000" cy="487362"/>
          </a:xfrm>
        </p:spPr>
        <p:txBody>
          <a:bodyPr>
            <a:normAutofit fontScale="90000"/>
          </a:bodyPr>
          <a:lstStyle/>
          <a:p>
            <a:r>
              <a:rPr lang="en-US" sz="3200" b="1" dirty="0">
                <a:solidFill>
                  <a:srgbClr val="002060"/>
                </a:solidFill>
              </a:rPr>
              <a:t>Sorting – Ascending Order</a:t>
            </a:r>
          </a:p>
        </p:txBody>
      </p:sp>
      <p:sp>
        <p:nvSpPr>
          <p:cNvPr id="3" name="Content Placeholder 2"/>
          <p:cNvSpPr>
            <a:spLocks noGrp="1"/>
          </p:cNvSpPr>
          <p:nvPr>
            <p:ph idx="1"/>
          </p:nvPr>
        </p:nvSpPr>
        <p:spPr>
          <a:xfrm>
            <a:off x="457200" y="838200"/>
            <a:ext cx="4953000" cy="5715000"/>
          </a:xfrm>
        </p:spPr>
        <p:txBody>
          <a:bodyPr>
            <a:noAutofit/>
          </a:bodyPr>
          <a:lstStyle/>
          <a:p>
            <a:pPr>
              <a:buNone/>
            </a:pPr>
            <a:r>
              <a:rPr lang="en-US" sz="1600" dirty="0"/>
              <a:t>#include &lt;</a:t>
            </a:r>
            <a:r>
              <a:rPr lang="en-US" sz="1600" dirty="0" err="1"/>
              <a:t>stdio.h</a:t>
            </a:r>
            <a:r>
              <a:rPr lang="en-US" sz="1600" dirty="0"/>
              <a:t>&gt;              </a:t>
            </a:r>
          </a:p>
          <a:p>
            <a:pPr>
              <a:buNone/>
            </a:pPr>
            <a:r>
              <a:rPr lang="en-US" sz="1600" dirty="0"/>
              <a:t>#include&lt;</a:t>
            </a:r>
            <a:r>
              <a:rPr lang="en-US" sz="1600" dirty="0" err="1"/>
              <a:t>conio.h</a:t>
            </a:r>
            <a:r>
              <a:rPr lang="en-US" sz="1600" dirty="0"/>
              <a:t>&gt;</a:t>
            </a:r>
          </a:p>
          <a:p>
            <a:pPr>
              <a:buNone/>
            </a:pPr>
            <a:endParaRPr lang="en-US" sz="1600" dirty="0"/>
          </a:p>
          <a:p>
            <a:pPr>
              <a:buNone/>
            </a:pPr>
            <a:r>
              <a:rPr lang="en-US" sz="1600" dirty="0"/>
              <a:t>void main()                        //default function for call</a:t>
            </a:r>
          </a:p>
          <a:p>
            <a:pPr>
              <a:buNone/>
            </a:pPr>
            <a:r>
              <a:rPr lang="en-US" sz="1600" dirty="0"/>
              <a:t>{</a:t>
            </a:r>
          </a:p>
          <a:p>
            <a:pPr>
              <a:buNone/>
            </a:pPr>
            <a:r>
              <a:rPr lang="en-US" sz="1600" dirty="0"/>
              <a:t>	</a:t>
            </a:r>
            <a:r>
              <a:rPr lang="en-US" sz="1600" dirty="0" err="1"/>
              <a:t>int</a:t>
            </a:r>
            <a:r>
              <a:rPr lang="en-US" sz="1600" dirty="0"/>
              <a:t> a[100],</a:t>
            </a:r>
            <a:r>
              <a:rPr lang="en-US" sz="1600" dirty="0" err="1"/>
              <a:t>n,i,j</a:t>
            </a:r>
            <a:r>
              <a:rPr lang="en-US" sz="1600" dirty="0"/>
              <a:t>;</a:t>
            </a:r>
          </a:p>
          <a:p>
            <a:pPr>
              <a:buNone/>
            </a:pPr>
            <a:r>
              <a:rPr lang="en-US" sz="1600" dirty="0"/>
              <a:t>	</a:t>
            </a:r>
            <a:r>
              <a:rPr lang="en-US" sz="1600" dirty="0" err="1"/>
              <a:t>printf</a:t>
            </a:r>
            <a:r>
              <a:rPr lang="en-US" sz="1600" dirty="0"/>
              <a:t>("Array size: ");</a:t>
            </a:r>
          </a:p>
          <a:p>
            <a:pPr>
              <a:buNone/>
            </a:pPr>
            <a:r>
              <a:rPr lang="en-US" sz="1600" dirty="0"/>
              <a:t>        </a:t>
            </a:r>
            <a:r>
              <a:rPr lang="en-US" sz="1600" dirty="0" err="1"/>
              <a:t>scanf</a:t>
            </a:r>
            <a:r>
              <a:rPr lang="en-US" sz="1600" dirty="0"/>
              <a:t>("%</a:t>
            </a:r>
            <a:r>
              <a:rPr lang="en-US" sz="1600" dirty="0" err="1"/>
              <a:t>d",&amp;n</a:t>
            </a:r>
            <a:r>
              <a:rPr lang="en-US" sz="1600" dirty="0"/>
              <a:t>);</a:t>
            </a:r>
          </a:p>
          <a:p>
            <a:pPr>
              <a:buNone/>
            </a:pPr>
            <a:r>
              <a:rPr lang="en-US" sz="1600" dirty="0"/>
              <a:t>        </a:t>
            </a:r>
            <a:r>
              <a:rPr lang="en-US" sz="1600" dirty="0" err="1"/>
              <a:t>printf</a:t>
            </a:r>
            <a:r>
              <a:rPr lang="en-US" sz="1600" dirty="0"/>
              <a:t>("Elements: ");</a:t>
            </a:r>
          </a:p>
          <a:p>
            <a:pPr>
              <a:buNone/>
            </a:pPr>
            <a:r>
              <a:rPr lang="en-US" sz="1600" dirty="0"/>
              <a:t>        </a:t>
            </a:r>
          </a:p>
          <a:p>
            <a:pPr>
              <a:buNone/>
            </a:pPr>
            <a:r>
              <a:rPr lang="en-US" sz="1600" dirty="0"/>
              <a:t>      for(</a:t>
            </a:r>
            <a:r>
              <a:rPr lang="en-US" sz="1600" dirty="0" err="1"/>
              <a:t>i</a:t>
            </a:r>
            <a:r>
              <a:rPr lang="en-US" sz="1600" dirty="0"/>
              <a:t>=0;i&lt;</a:t>
            </a:r>
            <a:r>
              <a:rPr lang="en-US" sz="1600" dirty="0" err="1"/>
              <a:t>n;i</a:t>
            </a:r>
            <a:r>
              <a:rPr lang="en-US" sz="1600" dirty="0"/>
              <a:t>++)</a:t>
            </a:r>
          </a:p>
          <a:p>
            <a:pPr>
              <a:buNone/>
            </a:pPr>
            <a:r>
              <a:rPr lang="en-US" sz="1600" dirty="0"/>
              <a:t>    {</a:t>
            </a:r>
          </a:p>
          <a:p>
            <a:pPr>
              <a:buNone/>
            </a:pPr>
            <a:r>
              <a:rPr lang="en-US" sz="1600" dirty="0"/>
              <a:t>        </a:t>
            </a:r>
            <a:r>
              <a:rPr lang="en-US" sz="1600" dirty="0" err="1"/>
              <a:t>scanf</a:t>
            </a:r>
            <a:r>
              <a:rPr lang="en-US" sz="1600" dirty="0"/>
              <a:t>("%</a:t>
            </a:r>
            <a:r>
              <a:rPr lang="en-US" sz="1600" dirty="0" err="1"/>
              <a:t>d",&amp;a</a:t>
            </a:r>
            <a:r>
              <a:rPr lang="en-US" sz="1600" dirty="0"/>
              <a:t>[</a:t>
            </a:r>
            <a:r>
              <a:rPr lang="en-US" sz="1600" dirty="0" err="1"/>
              <a:t>i</a:t>
            </a:r>
            <a:r>
              <a:rPr lang="en-US" sz="1600" dirty="0"/>
              <a:t>]);</a:t>
            </a:r>
          </a:p>
          <a:p>
            <a:pPr>
              <a:buNone/>
            </a:pPr>
            <a:r>
              <a:rPr lang="en-US" sz="1600" dirty="0"/>
              <a:t>    }</a:t>
            </a:r>
          </a:p>
          <a:p>
            <a:pPr>
              <a:buNone/>
            </a:pPr>
            <a:r>
              <a:rPr lang="en-US" sz="1600" dirty="0"/>
              <a:t>	for (</a:t>
            </a:r>
            <a:r>
              <a:rPr lang="en-US" sz="1600" dirty="0" err="1"/>
              <a:t>int</a:t>
            </a:r>
            <a:r>
              <a:rPr lang="en-US" sz="1600" dirty="0"/>
              <a:t> </a:t>
            </a:r>
            <a:r>
              <a:rPr lang="en-US" sz="1600" dirty="0" err="1"/>
              <a:t>i</a:t>
            </a:r>
            <a:r>
              <a:rPr lang="en-US" sz="1600" dirty="0"/>
              <a:t> = 0; </a:t>
            </a:r>
            <a:r>
              <a:rPr lang="en-US" sz="1600" dirty="0" err="1"/>
              <a:t>i</a:t>
            </a:r>
            <a:r>
              <a:rPr lang="en-US" sz="1600" dirty="0"/>
              <a:t> &lt; n; </a:t>
            </a:r>
            <a:r>
              <a:rPr lang="en-US" sz="1600" dirty="0" err="1"/>
              <a:t>i</a:t>
            </a:r>
            <a:r>
              <a:rPr lang="en-US" sz="1600" dirty="0"/>
              <a:t>++)  //Loop for ascending ordering</a:t>
            </a:r>
          </a:p>
          <a:p>
            <a:pPr>
              <a:buNone/>
            </a:pPr>
            <a:r>
              <a:rPr lang="en-US" sz="1600" dirty="0"/>
              <a:t>	{</a:t>
            </a:r>
          </a:p>
          <a:p>
            <a:pPr>
              <a:buNone/>
            </a:pPr>
            <a:r>
              <a:rPr lang="en-US" sz="1600" dirty="0"/>
              <a:t>        for (</a:t>
            </a:r>
            <a:r>
              <a:rPr lang="en-US" sz="1600" dirty="0" err="1"/>
              <a:t>int</a:t>
            </a:r>
            <a:r>
              <a:rPr lang="en-US" sz="1600" dirty="0"/>
              <a:t> j = 1; j &lt; n; j++)   //Loop for comparing other values</a:t>
            </a:r>
          </a:p>
          <a:p>
            <a:pPr>
              <a:buNone/>
            </a:pPr>
            <a:r>
              <a:rPr lang="en-US" sz="1600" dirty="0"/>
              <a:t>		{</a:t>
            </a:r>
          </a:p>
          <a:p>
            <a:pPr>
              <a:buNone/>
            </a:pPr>
            <a:r>
              <a:rPr lang="en-US" sz="1600" dirty="0"/>
              <a:t>				</a:t>
            </a:r>
          </a:p>
        </p:txBody>
      </p:sp>
      <p:sp>
        <p:nvSpPr>
          <p:cNvPr id="4" name="Slide Number Placeholder 3"/>
          <p:cNvSpPr>
            <a:spLocks noGrp="1"/>
          </p:cNvSpPr>
          <p:nvPr>
            <p:ph type="sldNum" sz="quarter" idx="12"/>
          </p:nvPr>
        </p:nvSpPr>
        <p:spPr/>
        <p:txBody>
          <a:bodyPr/>
          <a:lstStyle/>
          <a:p>
            <a:fld id="{92ACD567-7A74-4C3E-910F-4F0418638323}" type="slidenum">
              <a:rPr lang="en-US" smtClean="0"/>
              <a:pPr/>
              <a:t>32</a:t>
            </a:fld>
            <a:endParaRPr lang="en-US"/>
          </a:p>
        </p:txBody>
      </p:sp>
      <p:sp>
        <p:nvSpPr>
          <p:cNvPr id="5" name="Rectangle 4"/>
          <p:cNvSpPr/>
          <p:nvPr/>
        </p:nvSpPr>
        <p:spPr>
          <a:xfrm>
            <a:off x="5562600" y="914400"/>
            <a:ext cx="3124200" cy="4524315"/>
          </a:xfrm>
          <a:prstGeom prst="rect">
            <a:avLst/>
          </a:prstGeom>
        </p:spPr>
        <p:txBody>
          <a:bodyPr wrap="square">
            <a:spAutoFit/>
          </a:bodyPr>
          <a:lstStyle/>
          <a:p>
            <a:pPr>
              <a:buNone/>
            </a:pPr>
            <a:r>
              <a:rPr lang="en-US" dirty="0"/>
              <a:t>if (a[</a:t>
            </a:r>
            <a:r>
              <a:rPr lang="en-US" dirty="0" err="1"/>
              <a:t>i</a:t>
            </a:r>
            <a:r>
              <a:rPr lang="en-US"/>
              <a:t>] &gt; a[j]) </a:t>
            </a:r>
            <a:endParaRPr lang="en-US" dirty="0"/>
          </a:p>
          <a:p>
            <a:pPr>
              <a:buNone/>
            </a:pPr>
            <a:r>
              <a:rPr lang="en-US" dirty="0"/>
              <a:t>{</a:t>
            </a:r>
          </a:p>
          <a:p>
            <a:pPr>
              <a:buNone/>
            </a:pPr>
            <a:r>
              <a:rPr lang="en-US" dirty="0"/>
              <a:t>	</a:t>
            </a:r>
            <a:r>
              <a:rPr lang="en-US" dirty="0" err="1"/>
              <a:t>int</a:t>
            </a:r>
            <a:r>
              <a:rPr lang="en-US" dirty="0"/>
              <a:t> </a:t>
            </a:r>
            <a:r>
              <a:rPr lang="en-US" dirty="0" err="1"/>
              <a:t>tmp</a:t>
            </a:r>
            <a:r>
              <a:rPr lang="en-US" dirty="0"/>
              <a:t> = a[</a:t>
            </a:r>
            <a:r>
              <a:rPr lang="en-US" dirty="0" err="1"/>
              <a:t>i</a:t>
            </a:r>
            <a:r>
              <a:rPr lang="en-US" dirty="0"/>
              <a:t>];         		a[</a:t>
            </a:r>
            <a:r>
              <a:rPr lang="en-US" dirty="0" err="1"/>
              <a:t>i</a:t>
            </a:r>
            <a:r>
              <a:rPr lang="en-US" dirty="0"/>
              <a:t>] = a[j];            		a[j] = </a:t>
            </a:r>
            <a:r>
              <a:rPr lang="en-US" dirty="0" err="1"/>
              <a:t>tmp</a:t>
            </a:r>
            <a:r>
              <a:rPr lang="en-US" dirty="0"/>
              <a:t>;             </a:t>
            </a:r>
          </a:p>
          <a:p>
            <a:pPr>
              <a:buNone/>
            </a:pPr>
            <a:r>
              <a:rPr lang="en-US" dirty="0"/>
              <a:t>    }  </a:t>
            </a:r>
          </a:p>
          <a:p>
            <a:pPr>
              <a:buNone/>
            </a:pPr>
            <a:r>
              <a:rPr lang="en-US" dirty="0"/>
              <a:t>       }</a:t>
            </a:r>
          </a:p>
          <a:p>
            <a:pPr>
              <a:buNone/>
            </a:pPr>
            <a:r>
              <a:rPr lang="en-US" dirty="0"/>
              <a:t> 	}</a:t>
            </a:r>
          </a:p>
          <a:p>
            <a:pPr>
              <a:buNone/>
            </a:pPr>
            <a:r>
              <a:rPr lang="en-US" dirty="0" err="1"/>
              <a:t>printf</a:t>
            </a:r>
            <a:r>
              <a:rPr lang="en-US" dirty="0"/>
              <a:t>("\n\</a:t>
            </a:r>
            <a:r>
              <a:rPr lang="en-US" dirty="0" err="1"/>
              <a:t>nAscending</a:t>
            </a:r>
            <a:r>
              <a:rPr lang="en-US" dirty="0"/>
              <a:t> : ");                     //Printing message</a:t>
            </a:r>
          </a:p>
          <a:p>
            <a:pPr>
              <a:buNone/>
            </a:pPr>
            <a:r>
              <a:rPr lang="en-US" dirty="0"/>
              <a:t>for (</a:t>
            </a:r>
            <a:r>
              <a:rPr lang="en-US" dirty="0" err="1"/>
              <a:t>int</a:t>
            </a:r>
            <a:r>
              <a:rPr lang="en-US" dirty="0"/>
              <a:t> </a:t>
            </a:r>
            <a:r>
              <a:rPr lang="en-US" dirty="0" err="1"/>
              <a:t>i</a:t>
            </a:r>
            <a:r>
              <a:rPr lang="en-US" dirty="0"/>
              <a:t> = 0; </a:t>
            </a:r>
            <a:r>
              <a:rPr lang="en-US" dirty="0" err="1"/>
              <a:t>i</a:t>
            </a:r>
            <a:r>
              <a:rPr lang="en-US" dirty="0"/>
              <a:t> &lt; n; </a:t>
            </a:r>
            <a:r>
              <a:rPr lang="en-US" dirty="0" err="1"/>
              <a:t>i</a:t>
            </a:r>
            <a:r>
              <a:rPr lang="en-US" dirty="0"/>
              <a:t>++)</a:t>
            </a:r>
          </a:p>
          <a:p>
            <a:pPr>
              <a:buNone/>
            </a:pPr>
            <a:r>
              <a:rPr lang="en-US" dirty="0"/>
              <a:t>	{</a:t>
            </a:r>
          </a:p>
          <a:p>
            <a:pPr>
              <a:buNone/>
            </a:pPr>
            <a:r>
              <a:rPr lang="en-US" dirty="0"/>
              <a:t>	</a:t>
            </a:r>
            <a:r>
              <a:rPr lang="en-US" dirty="0" err="1"/>
              <a:t>printf</a:t>
            </a:r>
            <a:r>
              <a:rPr lang="en-US" dirty="0"/>
              <a:t>(" %d ", a[</a:t>
            </a:r>
            <a:r>
              <a:rPr lang="en-US" dirty="0" err="1"/>
              <a:t>i</a:t>
            </a:r>
            <a:r>
              <a:rPr lang="en-US" dirty="0"/>
              <a:t>]);</a:t>
            </a:r>
          </a:p>
          <a:p>
            <a:pPr>
              <a:buNone/>
            </a:pPr>
            <a:r>
              <a:rPr lang="en-US" dirty="0"/>
              <a:t>	}</a:t>
            </a:r>
          </a:p>
          <a:p>
            <a:pPr>
              <a:buNone/>
            </a:pPr>
            <a:r>
              <a:rPr lang="en-US" dirty="0" err="1"/>
              <a:t>getch</a:t>
            </a:r>
            <a:r>
              <a:rPr lang="en-US" dirty="0"/>
              <a:t>();</a:t>
            </a:r>
          </a:p>
          <a:p>
            <a:pPr>
              <a:buNone/>
            </a:pPr>
            <a:r>
              <a:rPr lang="en-US" dirty="0"/>
              <a:t>}</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Rectangle 5"/>
          <p:cNvSpPr>
            <a:spLocks noChangeArrowheads="1"/>
          </p:cNvSpPr>
          <p:nvPr/>
        </p:nvSpPr>
        <p:spPr bwMode="auto">
          <a:xfrm>
            <a:off x="1060824" y="560980"/>
            <a:ext cx="6749676" cy="2518537"/>
          </a:xfrm>
          <a:prstGeom prst="rect">
            <a:avLst/>
          </a:prstGeom>
          <a:noFill/>
          <a:ln w="9525" cap="flat">
            <a:noFill/>
            <a:round/>
            <a:headEnd/>
            <a:tailEnd/>
          </a:ln>
          <a:effectLst/>
        </p:spPr>
        <p:txBody>
          <a:bodyPr lIns="0" tIns="12600" rIns="0" bIns="0">
            <a:spAutoFit/>
          </a:bodyPr>
          <a:lstStyle/>
          <a:p>
            <a:pPr marL="12700">
              <a:lnSpc>
                <a:spcPct val="15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solidFill>
                  <a:srgbClr val="FF0000"/>
                </a:solidFill>
                <a:latin typeface="Times New Roman" pitchFamily="18" charset="0"/>
                <a:ea typeface="Noto Sans SC Regular" charset="0"/>
                <a:cs typeface="Noto Sans SC Regular" charset="0"/>
              </a:rPr>
              <a:t>TWO DIMENSIONAL ARRAY:</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The two-dimensional array can be defined as an array of arrays.</a:t>
            </a:r>
          </a:p>
          <a:p>
            <a:pPr marL="12700" indent="39688">
              <a:lnSpc>
                <a:spcPct val="150000"/>
              </a:lnSpc>
              <a:spcBef>
                <a:spcPts val="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The 2D array is organized as matrices which can be represented as the collection of rows and  columns.</a:t>
            </a:r>
          </a:p>
          <a:p>
            <a:pPr marL="12700" indent="39688">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solidFill>
                  <a:srgbClr val="FF0000"/>
                </a:solidFill>
                <a:latin typeface="Times New Roman" pitchFamily="18" charset="0"/>
                <a:ea typeface="Noto Sans SC Regular" charset="0"/>
                <a:cs typeface="Noto Sans SC Regular" charset="0"/>
              </a:rPr>
              <a:t>DECLARING A 2D ARRAY:</a:t>
            </a:r>
          </a:p>
          <a:p>
            <a:pPr marL="12700" indent="39688">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solidFill>
                  <a:srgbClr val="000000"/>
                </a:solidFill>
                <a:latin typeface="Times New Roman" pitchFamily="18" charset="0"/>
                <a:ea typeface="Noto Sans SC Regular" charset="0"/>
                <a:cs typeface="Noto Sans SC Regular" charset="0"/>
              </a:rPr>
              <a:t>arr</a:t>
            </a:r>
            <a:r>
              <a:rPr lang="en-US" dirty="0">
                <a:solidFill>
                  <a:srgbClr val="000000"/>
                </a:solidFill>
                <a:latin typeface="Times New Roman" pitchFamily="18" charset="0"/>
                <a:ea typeface="Noto Sans SC Regular" charset="0"/>
                <a:cs typeface="Noto Sans SC Regular" charset="0"/>
              </a:rPr>
              <a:t>[rows][column];</a:t>
            </a:r>
          </a:p>
        </p:txBody>
      </p:sp>
      <p:pic>
        <p:nvPicPr>
          <p:cNvPr id="8217" name="Picture 25"/>
          <p:cNvPicPr>
            <a:picLocks noChangeAspect="1" noChangeArrowheads="1"/>
          </p:cNvPicPr>
          <p:nvPr/>
        </p:nvPicPr>
        <p:blipFill>
          <a:blip r:embed="rId3"/>
          <a:srcRect/>
          <a:stretch>
            <a:fillRect/>
          </a:stretch>
        </p:blipFill>
        <p:spPr bwMode="auto">
          <a:xfrm>
            <a:off x="2133600" y="3276600"/>
            <a:ext cx="4786780" cy="2664850"/>
          </a:xfrm>
          <a:prstGeom prst="rect">
            <a:avLst/>
          </a:prstGeom>
          <a:noFill/>
          <a:ln w="9525" cap="flat">
            <a:noFill/>
            <a:round/>
            <a:headEnd/>
            <a:tailEnd/>
          </a:ln>
          <a:effectLst/>
        </p:spPr>
      </p:pic>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6"/>
          <p:cNvSpPr>
            <a:spLocks noGrp="1" noChangeArrowheads="1"/>
          </p:cNvSpPr>
          <p:nvPr>
            <p:ph idx="1"/>
          </p:nvPr>
        </p:nvSpPr>
        <p:spPr bwMode="auto">
          <a:xfrm>
            <a:off x="1435608" y="1447800"/>
            <a:ext cx="7498080" cy="3490598"/>
          </a:xfrm>
          <a:prstGeom prst="rect">
            <a:avLst/>
          </a:prstGeom>
          <a:noFill/>
          <a:ln w="9525" cap="flat">
            <a:noFill/>
            <a:round/>
            <a:headEnd/>
            <a:tailEnd/>
          </a:ln>
          <a:effectLst/>
        </p:spPr>
        <p:txBody>
          <a:bodyPr lIns="0" tIns="12600" rIns="0" bIns="0">
            <a:spAutoFit/>
          </a:bodyPr>
          <a:lstStyle/>
          <a:p>
            <a:pPr marL="12700">
              <a:lnSpc>
                <a:spcPct val="150000"/>
              </a:lnSpc>
              <a:spcBef>
                <a:spcPts val="100"/>
              </a:spcBef>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b="1" dirty="0">
                <a:solidFill>
                  <a:srgbClr val="FF0000"/>
                </a:solidFill>
                <a:latin typeface="Times New Roman" pitchFamily="18" charset="0"/>
                <a:ea typeface="Noto Sans SC Regular" charset="0"/>
                <a:cs typeface="Noto Sans SC Regular" charset="0"/>
              </a:rPr>
              <a:t>INITIALIZING TWO-DIMENSIONAL ARRAYS:</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1800" dirty="0">
              <a:solidFill>
                <a:srgbClr val="000000"/>
              </a:solidFill>
              <a:latin typeface="Times New Roman" pitchFamily="18" charset="0"/>
              <a:ea typeface="Noto Sans SC Regular" charset="0"/>
              <a:cs typeface="Noto Sans SC Regular" charset="0"/>
            </a:endParaRPr>
          </a:p>
          <a:p>
            <a:pPr marL="12700">
              <a:lnSpc>
                <a:spcPct val="15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a:solidFill>
                  <a:srgbClr val="000000"/>
                </a:solidFill>
                <a:latin typeface="Times New Roman" pitchFamily="18" charset="0"/>
                <a:ea typeface="Noto Sans SC Regular" charset="0"/>
                <a:cs typeface="Noto Sans SC Regular" charset="0"/>
              </a:rPr>
              <a:t>Two dimensional arrays may be initialized by specifying bracketed values for each row.  Following is an array with 3 rows and each row has 4 columns.</a:t>
            </a:r>
          </a:p>
          <a:p>
            <a:pPr marL="12700">
              <a:lnSpc>
                <a:spcPct val="150000"/>
              </a:lnSpc>
              <a:spcBef>
                <a:spcPts val="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1800" dirty="0">
              <a:solidFill>
                <a:srgbClr val="000000"/>
              </a:solidFill>
              <a:latin typeface="Times New Roman" pitchFamily="18" charset="0"/>
              <a:ea typeface="Noto Sans SC Regular" charset="0"/>
              <a:cs typeface="Noto Sans SC Regular" charset="0"/>
            </a:endParaRP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1800" dirty="0" err="1">
                <a:solidFill>
                  <a:srgbClr val="000000"/>
                </a:solidFill>
                <a:latin typeface="Times New Roman" pitchFamily="18" charset="0"/>
                <a:ea typeface="Noto Sans SC Regular" charset="0"/>
                <a:cs typeface="Noto Sans SC Regular" charset="0"/>
              </a:rPr>
              <a:t>int</a:t>
            </a:r>
            <a:r>
              <a:rPr lang="en-US" sz="1800" dirty="0">
                <a:solidFill>
                  <a:srgbClr val="000000"/>
                </a:solidFill>
                <a:latin typeface="Times New Roman" pitchFamily="18" charset="0"/>
                <a:ea typeface="Noto Sans SC Regular" charset="0"/>
                <a:cs typeface="Noto Sans SC Regular" charset="0"/>
              </a:rPr>
              <a:t> a[2][[2] = { {1,2}, {3,4} }; Where a[2][2] means there are two rows and two columns, in  the nested brackets, the first set denotes values in the first row and next set in the second row.</a:t>
            </a:r>
          </a:p>
        </p:txBody>
      </p:sp>
      <p:sp>
        <p:nvSpPr>
          <p:cNvPr id="3074" name=" 2"/>
          <p:cNvSpPr>
            <a:spLocks noRot="1" noChangeAspect="1" noEditPoints="1" noChangeArrowheads="1" noChangeShapeType="1" noTextEdit="1"/>
          </p:cNvSpPr>
          <p:nvPr/>
        </p:nvSpPr>
        <p:spPr bwMode="auto">
          <a:xfrm>
            <a:off x="4491038" y="4527550"/>
            <a:ext cx="777875" cy="223838"/>
          </a:xfrm>
          <a:custGeom>
            <a:avLst/>
            <a:gdLst>
              <a:gd name="T0" fmla="+- 0 12675 12477"/>
              <a:gd name="T1" fmla="*/ T0 w 2159"/>
              <a:gd name="T2" fmla="+- 0 12626 12576"/>
              <a:gd name="T3" fmla="*/ 12626 h 621"/>
              <a:gd name="T4" fmla="+- 0 12551 12477"/>
              <a:gd name="T5" fmla="*/ T4 w 2159"/>
              <a:gd name="T6" fmla="+- 0 12700 12576"/>
              <a:gd name="T7" fmla="*/ 12700 h 621"/>
              <a:gd name="T8" fmla="+- 0 12477 12477"/>
              <a:gd name="T9" fmla="*/ T8 w 2159"/>
              <a:gd name="T10" fmla="+- 0 12774 12576"/>
              <a:gd name="T11" fmla="*/ 12774 h 621"/>
              <a:gd name="T12" fmla="+- 0 12502 12477"/>
              <a:gd name="T13" fmla="*/ T12 w 2159"/>
              <a:gd name="T14" fmla="+- 0 13072 12576"/>
              <a:gd name="T15" fmla="*/ 13072 h 621"/>
              <a:gd name="T16" fmla="+- 0 12774 12477"/>
              <a:gd name="T17" fmla="*/ T16 w 2159"/>
              <a:gd name="T18" fmla="+- 0 13097 12576"/>
              <a:gd name="T19" fmla="*/ 13097 h 621"/>
              <a:gd name="T20" fmla="+- 0 13022 12477"/>
              <a:gd name="T21" fmla="*/ T20 w 2159"/>
              <a:gd name="T22" fmla="+- 0 13097 12576"/>
              <a:gd name="T23" fmla="*/ 13097 h 621"/>
              <a:gd name="T24" fmla="+- 0 13022 12477"/>
              <a:gd name="T25" fmla="*/ T24 w 2159"/>
              <a:gd name="T26" fmla="+- 0 12799 12576"/>
              <a:gd name="T27" fmla="*/ 12799 h 621"/>
              <a:gd name="T28" fmla="+- 0 13022 12477"/>
              <a:gd name="T29" fmla="*/ T28 w 2159"/>
              <a:gd name="T30" fmla="+- 0 12601 12576"/>
              <a:gd name="T31" fmla="*/ 12601 h 621"/>
              <a:gd name="T32" fmla="+- 0 13146 12477"/>
              <a:gd name="T33" fmla="*/ T32 w 2159"/>
              <a:gd name="T34" fmla="+- 0 12626 12576"/>
              <a:gd name="T35" fmla="*/ 12626 h 621"/>
              <a:gd name="T36" fmla="+- 0 13221 12477"/>
              <a:gd name="T37" fmla="*/ T36 w 2159"/>
              <a:gd name="T38" fmla="+- 0 12675 12576"/>
              <a:gd name="T39" fmla="*/ 12675 h 621"/>
              <a:gd name="T40" fmla="+- 0 13271 12477"/>
              <a:gd name="T41" fmla="*/ T40 w 2159"/>
              <a:gd name="T42" fmla="+- 0 12725 12576"/>
              <a:gd name="T43" fmla="*/ 12725 h 621"/>
              <a:gd name="T44" fmla="+- 0 13246 12477"/>
              <a:gd name="T45" fmla="*/ T44 w 2159"/>
              <a:gd name="T46" fmla="+- 0 12998 12576"/>
              <a:gd name="T47" fmla="*/ 12998 h 621"/>
              <a:gd name="T48" fmla="+- 0 13171 12477"/>
              <a:gd name="T49" fmla="*/ T48 w 2159"/>
              <a:gd name="T50" fmla="+- 0 13022 12576"/>
              <a:gd name="T51" fmla="*/ 13022 h 621"/>
              <a:gd name="T52" fmla="+- 0 13171 12477"/>
              <a:gd name="T53" fmla="*/ T52 w 2159"/>
              <a:gd name="T54" fmla="+- 0 12700 12576"/>
              <a:gd name="T55" fmla="*/ 12700 h 621"/>
              <a:gd name="T56" fmla="+- 0 14039 12477"/>
              <a:gd name="T57" fmla="*/ T56 w 2159"/>
              <a:gd name="T58" fmla="+- 0 12576 12576"/>
              <a:gd name="T59" fmla="*/ 12576 h 621"/>
              <a:gd name="T60" fmla="+- 0 13767 12477"/>
              <a:gd name="T61" fmla="*/ T60 w 2159"/>
              <a:gd name="T62" fmla="+- 0 12650 12576"/>
              <a:gd name="T63" fmla="*/ 12650 h 621"/>
              <a:gd name="T64" fmla="+- 0 13618 12477"/>
              <a:gd name="T65" fmla="*/ T64 w 2159"/>
              <a:gd name="T66" fmla="+- 0 12774 12576"/>
              <a:gd name="T67" fmla="*/ 12774 h 621"/>
              <a:gd name="T68" fmla="+- 0 13543 12477"/>
              <a:gd name="T69" fmla="*/ T68 w 2159"/>
              <a:gd name="T70" fmla="+- 0 12874 12576"/>
              <a:gd name="T71" fmla="*/ 12874 h 621"/>
              <a:gd name="T72" fmla="+- 0 13519 12477"/>
              <a:gd name="T73" fmla="*/ T72 w 2159"/>
              <a:gd name="T74" fmla="+- 0 12998 12576"/>
              <a:gd name="T75" fmla="*/ 12998 h 621"/>
              <a:gd name="T76" fmla="+- 0 13543 12477"/>
              <a:gd name="T77" fmla="*/ T76 w 2159"/>
              <a:gd name="T78" fmla="+- 0 13122 12576"/>
              <a:gd name="T79" fmla="*/ 13122 h 621"/>
              <a:gd name="T80" fmla="+- 0 13618 12477"/>
              <a:gd name="T81" fmla="*/ T80 w 2159"/>
              <a:gd name="T82" fmla="+- 0 13171 12576"/>
              <a:gd name="T83" fmla="*/ 13171 h 621"/>
              <a:gd name="T84" fmla="+- 0 13915 12477"/>
              <a:gd name="T85" fmla="*/ T84 w 2159"/>
              <a:gd name="T86" fmla="+- 0 13196 12576"/>
              <a:gd name="T87" fmla="*/ 13196 h 621"/>
              <a:gd name="T88" fmla="+- 0 14139 12477"/>
              <a:gd name="T89" fmla="*/ T88 w 2159"/>
              <a:gd name="T90" fmla="+- 0 13171 12576"/>
              <a:gd name="T91" fmla="*/ 13171 h 621"/>
              <a:gd name="T92" fmla="+- 0 14213 12477"/>
              <a:gd name="T93" fmla="*/ T92 w 2159"/>
              <a:gd name="T94" fmla="+- 0 13122 12576"/>
              <a:gd name="T95" fmla="*/ 13122 h 621"/>
              <a:gd name="T96" fmla="+- 0 14288 12477"/>
              <a:gd name="T97" fmla="*/ T96 w 2159"/>
              <a:gd name="T98" fmla="+- 0 13097 12576"/>
              <a:gd name="T99" fmla="*/ 13097 h 621"/>
              <a:gd name="T100" fmla="+- 0 14288 12477"/>
              <a:gd name="T101" fmla="*/ T100 w 2159"/>
              <a:gd name="T102" fmla="+- 0 13072 12576"/>
              <a:gd name="T103" fmla="*/ 13072 h 621"/>
              <a:gd name="T104" fmla="+- 0 14436 12477"/>
              <a:gd name="T105" fmla="*/ T104 w 2159"/>
              <a:gd name="T106" fmla="+- 0 12700 12576"/>
              <a:gd name="T107" fmla="*/ 12700 h 621"/>
              <a:gd name="T108" fmla="+- 0 14461 12477"/>
              <a:gd name="T109" fmla="*/ T108 w 2159"/>
              <a:gd name="T110" fmla="+- 0 12849 12576"/>
              <a:gd name="T111" fmla="*/ 12849 h 621"/>
              <a:gd name="T112" fmla="+- 0 14461 12477"/>
              <a:gd name="T113" fmla="*/ T112 w 2159"/>
              <a:gd name="T114" fmla="+- 0 12874 12576"/>
              <a:gd name="T115" fmla="*/ 12874 h 621"/>
              <a:gd name="T116" fmla="+- 0 14536 12477"/>
              <a:gd name="T117" fmla="*/ T116 w 2159"/>
              <a:gd name="T118" fmla="+- 0 12948 12576"/>
              <a:gd name="T119" fmla="*/ 12948 h 621"/>
              <a:gd name="T120" fmla="+- 0 14560 12477"/>
              <a:gd name="T121" fmla="*/ T120 w 2159"/>
              <a:gd name="T122" fmla="+- 0 13047 12576"/>
              <a:gd name="T123" fmla="*/ 13047 h 621"/>
              <a:gd name="T124" fmla="+- 0 14635 12477"/>
              <a:gd name="T125" fmla="*/ T124 w 2159"/>
              <a:gd name="T126" fmla="+- 0 13171 12576"/>
              <a:gd name="T127" fmla="*/ 13171 h 62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Lst>
            <a:rect l="0" t="0" r="r" b="b"/>
            <a:pathLst>
              <a:path w="2159" h="621" extrusionOk="0">
                <a:moveTo>
                  <a:pt x="198" y="50"/>
                </a:moveTo>
                <a:cubicBezTo>
                  <a:pt x="138" y="58"/>
                  <a:pt x="97" y="60"/>
                  <a:pt x="74" y="124"/>
                </a:cubicBezTo>
                <a:cubicBezTo>
                  <a:pt x="62" y="158"/>
                  <a:pt x="20" y="154"/>
                  <a:pt x="0" y="198"/>
                </a:cubicBezTo>
                <a:cubicBezTo>
                  <a:pt x="-20" y="242"/>
                  <a:pt x="-14" y="468"/>
                  <a:pt x="25" y="496"/>
                </a:cubicBezTo>
                <a:cubicBezTo>
                  <a:pt x="99" y="548"/>
                  <a:pt x="213" y="521"/>
                  <a:pt x="297" y="521"/>
                </a:cubicBezTo>
                <a:cubicBezTo>
                  <a:pt x="380" y="521"/>
                  <a:pt x="462" y="521"/>
                  <a:pt x="545" y="521"/>
                </a:cubicBezTo>
              </a:path>
              <a:path w="2159" h="621" extrusionOk="0">
                <a:moveTo>
                  <a:pt x="545" y="223"/>
                </a:moveTo>
                <a:cubicBezTo>
                  <a:pt x="545" y="157"/>
                  <a:pt x="545" y="91"/>
                  <a:pt x="545" y="25"/>
                </a:cubicBezTo>
                <a:cubicBezTo>
                  <a:pt x="604" y="25"/>
                  <a:pt x="624" y="35"/>
                  <a:pt x="669" y="50"/>
                </a:cubicBezTo>
                <a:cubicBezTo>
                  <a:pt x="725" y="69"/>
                  <a:pt x="694" y="74"/>
                  <a:pt x="744" y="99"/>
                </a:cubicBezTo>
                <a:cubicBezTo>
                  <a:pt x="770" y="112"/>
                  <a:pt x="790" y="114"/>
                  <a:pt x="794" y="149"/>
                </a:cubicBezTo>
                <a:cubicBezTo>
                  <a:pt x="803" y="220"/>
                  <a:pt x="815" y="372"/>
                  <a:pt x="769" y="422"/>
                </a:cubicBezTo>
                <a:cubicBezTo>
                  <a:pt x="741" y="452"/>
                  <a:pt x="731" y="446"/>
                  <a:pt x="694" y="446"/>
                </a:cubicBezTo>
                <a:cubicBezTo>
                  <a:pt x="694" y="339"/>
                  <a:pt x="694" y="231"/>
                  <a:pt x="694" y="124"/>
                </a:cubicBezTo>
              </a:path>
              <a:path w="2159" h="621" extrusionOk="0">
                <a:moveTo>
                  <a:pt x="1562" y="0"/>
                </a:moveTo>
                <a:cubicBezTo>
                  <a:pt x="1479" y="8"/>
                  <a:pt x="1363" y="25"/>
                  <a:pt x="1290" y="74"/>
                </a:cubicBezTo>
                <a:cubicBezTo>
                  <a:pt x="1238" y="108"/>
                  <a:pt x="1201" y="175"/>
                  <a:pt x="1141" y="198"/>
                </a:cubicBezTo>
                <a:cubicBezTo>
                  <a:pt x="1092" y="217"/>
                  <a:pt x="1091" y="260"/>
                  <a:pt x="1066" y="298"/>
                </a:cubicBezTo>
                <a:cubicBezTo>
                  <a:pt x="1038" y="340"/>
                  <a:pt x="1042" y="371"/>
                  <a:pt x="1042" y="422"/>
                </a:cubicBezTo>
                <a:cubicBezTo>
                  <a:pt x="1042" y="480"/>
                  <a:pt x="1051" y="501"/>
                  <a:pt x="1066" y="546"/>
                </a:cubicBezTo>
                <a:cubicBezTo>
                  <a:pt x="1071" y="563"/>
                  <a:pt x="1114" y="591"/>
                  <a:pt x="1141" y="595"/>
                </a:cubicBezTo>
                <a:cubicBezTo>
                  <a:pt x="1239" y="611"/>
                  <a:pt x="1338" y="620"/>
                  <a:pt x="1438" y="620"/>
                </a:cubicBezTo>
                <a:cubicBezTo>
                  <a:pt x="1525" y="620"/>
                  <a:pt x="1590" y="619"/>
                  <a:pt x="1662" y="595"/>
                </a:cubicBezTo>
                <a:cubicBezTo>
                  <a:pt x="1717" y="576"/>
                  <a:pt x="1687" y="570"/>
                  <a:pt x="1736" y="546"/>
                </a:cubicBezTo>
                <a:cubicBezTo>
                  <a:pt x="1742" y="543"/>
                  <a:pt x="1807" y="526"/>
                  <a:pt x="1811" y="521"/>
                </a:cubicBezTo>
                <a:cubicBezTo>
                  <a:pt x="1811" y="513"/>
                  <a:pt x="1811" y="504"/>
                  <a:pt x="1811" y="496"/>
                </a:cubicBezTo>
              </a:path>
              <a:path w="2159" h="621" extrusionOk="0">
                <a:moveTo>
                  <a:pt x="1959" y="124"/>
                </a:moveTo>
                <a:cubicBezTo>
                  <a:pt x="1959" y="187"/>
                  <a:pt x="1967" y="221"/>
                  <a:pt x="1984" y="273"/>
                </a:cubicBezTo>
                <a:cubicBezTo>
                  <a:pt x="1984" y="281"/>
                  <a:pt x="1984" y="290"/>
                  <a:pt x="1984" y="298"/>
                </a:cubicBezTo>
                <a:cubicBezTo>
                  <a:pt x="2014" y="308"/>
                  <a:pt x="2031" y="350"/>
                  <a:pt x="2059" y="372"/>
                </a:cubicBezTo>
                <a:cubicBezTo>
                  <a:pt x="2093" y="399"/>
                  <a:pt x="2083" y="431"/>
                  <a:pt x="2083" y="471"/>
                </a:cubicBezTo>
                <a:cubicBezTo>
                  <a:pt x="2083" y="510"/>
                  <a:pt x="2135" y="565"/>
                  <a:pt x="2158" y="595"/>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5" name=" 3"/>
          <p:cNvSpPr>
            <a:spLocks noRot="1" noChangeAspect="1" noEditPoints="1" noChangeArrowheads="1" noChangeShapeType="1" noTextEdit="1"/>
          </p:cNvSpPr>
          <p:nvPr/>
        </p:nvSpPr>
        <p:spPr bwMode="auto">
          <a:xfrm>
            <a:off x="5537200" y="4464050"/>
            <a:ext cx="455613" cy="196850"/>
          </a:xfrm>
          <a:custGeom>
            <a:avLst/>
            <a:gdLst>
              <a:gd name="T0" fmla="+- 0 15453 15379"/>
              <a:gd name="T1" fmla="*/ T0 w 1266"/>
              <a:gd name="T2" fmla="+- 0 12402 12402"/>
              <a:gd name="T3" fmla="*/ 12402 h 547"/>
              <a:gd name="T4" fmla="+- 0 15379 15379"/>
              <a:gd name="T5" fmla="*/ T4 w 1266"/>
              <a:gd name="T6" fmla="+- 0 12402 12402"/>
              <a:gd name="T7" fmla="*/ 12402 h 547"/>
              <a:gd name="T8" fmla="+- 0 15404 15379"/>
              <a:gd name="T9" fmla="*/ T8 w 1266"/>
              <a:gd name="T10" fmla="+- 0 12849 12402"/>
              <a:gd name="T11" fmla="*/ 12849 h 547"/>
              <a:gd name="T12" fmla="+- 0 15478 15379"/>
              <a:gd name="T13" fmla="*/ T12 w 1266"/>
              <a:gd name="T14" fmla="+- 0 12898 12402"/>
              <a:gd name="T15" fmla="*/ 12898 h 547"/>
              <a:gd name="T16" fmla="+- 0 15701 15379"/>
              <a:gd name="T17" fmla="*/ T16 w 1266"/>
              <a:gd name="T18" fmla="+- 0 12874 12402"/>
              <a:gd name="T19" fmla="*/ 12874 h 547"/>
              <a:gd name="T20" fmla="+- 0 15925 15379"/>
              <a:gd name="T21" fmla="*/ T20 w 1266"/>
              <a:gd name="T22" fmla="+- 0 12799 12402"/>
              <a:gd name="T23" fmla="*/ 12799 h 547"/>
              <a:gd name="T24" fmla="+- 0 15974 15379"/>
              <a:gd name="T25" fmla="*/ T24 w 1266"/>
              <a:gd name="T26" fmla="+- 0 12774 12402"/>
              <a:gd name="T27" fmla="*/ 12774 h 547"/>
              <a:gd name="T28" fmla="+- 0 15900 15379"/>
              <a:gd name="T29" fmla="*/ T28 w 1266"/>
              <a:gd name="T30" fmla="+- 0 12551 12402"/>
              <a:gd name="T31" fmla="*/ 12551 h 547"/>
              <a:gd name="T32" fmla="+- 0 15900 15379"/>
              <a:gd name="T33" fmla="*/ T32 w 1266"/>
              <a:gd name="T34" fmla="+- 0 12477 12402"/>
              <a:gd name="T35" fmla="*/ 12477 h 547"/>
              <a:gd name="T36" fmla="+- 0 16049 15379"/>
              <a:gd name="T37" fmla="*/ T36 w 1266"/>
              <a:gd name="T38" fmla="+- 0 12502 12402"/>
              <a:gd name="T39" fmla="*/ 12502 h 547"/>
              <a:gd name="T40" fmla="+- 0 16049 15379"/>
              <a:gd name="T41" fmla="*/ T40 w 1266"/>
              <a:gd name="T42" fmla="+- 0 12526 12402"/>
              <a:gd name="T43" fmla="*/ 12526 h 547"/>
              <a:gd name="T44" fmla="+- 0 16073 15379"/>
              <a:gd name="T45" fmla="*/ T44 w 1266"/>
              <a:gd name="T46" fmla="+- 0 12601 12402"/>
              <a:gd name="T47" fmla="*/ 12601 h 547"/>
              <a:gd name="T48" fmla="+- 0 16073 15379"/>
              <a:gd name="T49" fmla="*/ T48 w 1266"/>
              <a:gd name="T50" fmla="+- 0 12948 12402"/>
              <a:gd name="T51" fmla="*/ 12948 h 547"/>
              <a:gd name="T52" fmla="+- 0 16644 15379"/>
              <a:gd name="T53" fmla="*/ T52 w 1266"/>
              <a:gd name="T54" fmla="+- 0 12948 12402"/>
              <a:gd name="T55" fmla="*/ 12948 h 54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Lst>
            <a:rect l="0" t="0" r="r" b="b"/>
            <a:pathLst>
              <a:path w="1266" h="547" extrusionOk="0">
                <a:moveTo>
                  <a:pt x="74" y="0"/>
                </a:moveTo>
                <a:cubicBezTo>
                  <a:pt x="49" y="0"/>
                  <a:pt x="25" y="0"/>
                  <a:pt x="0" y="0"/>
                </a:cubicBezTo>
                <a:cubicBezTo>
                  <a:pt x="0" y="103"/>
                  <a:pt x="-43" y="370"/>
                  <a:pt x="25" y="447"/>
                </a:cubicBezTo>
                <a:cubicBezTo>
                  <a:pt x="62" y="488"/>
                  <a:pt x="41" y="496"/>
                  <a:pt x="99" y="496"/>
                </a:cubicBezTo>
                <a:cubicBezTo>
                  <a:pt x="178" y="496"/>
                  <a:pt x="245" y="495"/>
                  <a:pt x="322" y="472"/>
                </a:cubicBezTo>
                <a:cubicBezTo>
                  <a:pt x="393" y="451"/>
                  <a:pt x="479" y="423"/>
                  <a:pt x="546" y="397"/>
                </a:cubicBezTo>
                <a:cubicBezTo>
                  <a:pt x="562" y="389"/>
                  <a:pt x="579" y="380"/>
                  <a:pt x="595" y="372"/>
                </a:cubicBezTo>
              </a:path>
              <a:path w="1266" h="547" extrusionOk="0">
                <a:moveTo>
                  <a:pt x="521" y="149"/>
                </a:moveTo>
                <a:cubicBezTo>
                  <a:pt x="521" y="124"/>
                  <a:pt x="521" y="100"/>
                  <a:pt x="521" y="75"/>
                </a:cubicBezTo>
                <a:cubicBezTo>
                  <a:pt x="562" y="75"/>
                  <a:pt x="648" y="57"/>
                  <a:pt x="670" y="100"/>
                </a:cubicBezTo>
                <a:cubicBezTo>
                  <a:pt x="670" y="108"/>
                  <a:pt x="670" y="116"/>
                  <a:pt x="670" y="124"/>
                </a:cubicBezTo>
                <a:cubicBezTo>
                  <a:pt x="706" y="137"/>
                  <a:pt x="694" y="155"/>
                  <a:pt x="694" y="199"/>
                </a:cubicBezTo>
                <a:cubicBezTo>
                  <a:pt x="694" y="315"/>
                  <a:pt x="694" y="430"/>
                  <a:pt x="694" y="546"/>
                </a:cubicBezTo>
                <a:cubicBezTo>
                  <a:pt x="884" y="546"/>
                  <a:pt x="1075" y="546"/>
                  <a:pt x="1265" y="546"/>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6" name=" 4"/>
          <p:cNvSpPr>
            <a:spLocks noRot="1" noChangeAspect="1" noEditPoints="1" noChangeArrowheads="1" noChangeShapeType="1" noTextEdit="1"/>
          </p:cNvSpPr>
          <p:nvPr/>
        </p:nvSpPr>
        <p:spPr bwMode="auto">
          <a:xfrm>
            <a:off x="1581150" y="4732338"/>
            <a:ext cx="320675" cy="90487"/>
          </a:xfrm>
          <a:custGeom>
            <a:avLst/>
            <a:gdLst>
              <a:gd name="T0" fmla="+- 0 4440 4390"/>
              <a:gd name="T1" fmla="*/ T0 w 894"/>
              <a:gd name="T2" fmla="+- 0 13395 13146"/>
              <a:gd name="T3" fmla="*/ 13395 h 250"/>
              <a:gd name="T4" fmla="+- 0 4390 4390"/>
              <a:gd name="T5" fmla="*/ T4 w 894"/>
              <a:gd name="T6" fmla="+- 0 13295 13146"/>
              <a:gd name="T7" fmla="*/ 13295 h 250"/>
              <a:gd name="T8" fmla="+- 0 5283 4390"/>
              <a:gd name="T9" fmla="*/ T8 w 894"/>
              <a:gd name="T10" fmla="+- 0 13171 13146"/>
              <a:gd name="T11" fmla="*/ 13171 h 250"/>
              <a:gd name="T12" fmla="+- 0 5283 4390"/>
              <a:gd name="T13" fmla="*/ T12 w 894"/>
              <a:gd name="T14" fmla="+- 0 13146 13146"/>
              <a:gd name="T15" fmla="*/ 13146 h 250"/>
            </a:gdLst>
            <a:ahLst/>
            <a:cxnLst>
              <a:cxn ang="0">
                <a:pos x="T1" y="T3"/>
              </a:cxn>
              <a:cxn ang="0">
                <a:pos x="T5" y="T7"/>
              </a:cxn>
              <a:cxn ang="0">
                <a:pos x="T9" y="T11"/>
              </a:cxn>
              <a:cxn ang="0">
                <a:pos x="T13" y="T15"/>
              </a:cxn>
            </a:cxnLst>
            <a:rect l="0" t="0" r="r" b="b"/>
            <a:pathLst>
              <a:path w="894" h="250" extrusionOk="0">
                <a:moveTo>
                  <a:pt x="50" y="249"/>
                </a:moveTo>
                <a:cubicBezTo>
                  <a:pt x="40" y="209"/>
                  <a:pt x="25" y="183"/>
                  <a:pt x="0" y="149"/>
                </a:cubicBezTo>
              </a:path>
              <a:path w="894" h="250" extrusionOk="0">
                <a:moveTo>
                  <a:pt x="893" y="25"/>
                </a:moveTo>
                <a:cubicBezTo>
                  <a:pt x="893" y="17"/>
                  <a:pt x="893" y="8"/>
                  <a:pt x="893" y="0"/>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7" name=" 5"/>
          <p:cNvSpPr>
            <a:spLocks noRot="1" noChangeAspect="1" noEditPoints="1" noChangeArrowheads="1" noChangeShapeType="1" noTextEdit="1"/>
          </p:cNvSpPr>
          <p:nvPr/>
        </p:nvSpPr>
        <p:spPr bwMode="auto">
          <a:xfrm>
            <a:off x="1152525" y="4857750"/>
            <a:ext cx="1677988" cy="554038"/>
          </a:xfrm>
          <a:custGeom>
            <a:avLst/>
            <a:gdLst>
              <a:gd name="T0" fmla="+- 0 3225 3200"/>
              <a:gd name="T1" fmla="*/ T0 w 4664"/>
              <a:gd name="T2" fmla="+- 0 13965 13494"/>
              <a:gd name="T3" fmla="*/ 13965 h 1539"/>
              <a:gd name="T4" fmla="+- 0 3225 3200"/>
              <a:gd name="T5" fmla="*/ T4 w 4664"/>
              <a:gd name="T6" fmla="+- 0 14560 13494"/>
              <a:gd name="T7" fmla="*/ 14560 h 1539"/>
              <a:gd name="T8" fmla="+- 0 3423 3200"/>
              <a:gd name="T9" fmla="*/ T8 w 4664"/>
              <a:gd name="T10" fmla="+- 0 14610 13494"/>
              <a:gd name="T11" fmla="*/ 14610 h 1539"/>
              <a:gd name="T12" fmla="+- 0 3547 3200"/>
              <a:gd name="T13" fmla="*/ T12 w 4664"/>
              <a:gd name="T14" fmla="+- 0 14312 13494"/>
              <a:gd name="T15" fmla="*/ 14312 h 1539"/>
              <a:gd name="T16" fmla="+- 0 3572 3200"/>
              <a:gd name="T17" fmla="*/ T16 w 4664"/>
              <a:gd name="T18" fmla="+- 0 14188 13494"/>
              <a:gd name="T19" fmla="*/ 14188 h 1539"/>
              <a:gd name="T20" fmla="+- 0 3646 3200"/>
              <a:gd name="T21" fmla="*/ T20 w 4664"/>
              <a:gd name="T22" fmla="+- 0 14387 13494"/>
              <a:gd name="T23" fmla="*/ 14387 h 1539"/>
              <a:gd name="T24" fmla="+- 0 3894 3200"/>
              <a:gd name="T25" fmla="*/ T24 w 4664"/>
              <a:gd name="T26" fmla="+- 0 14635 13494"/>
              <a:gd name="T27" fmla="*/ 14635 h 1539"/>
              <a:gd name="T28" fmla="+- 0 3994 3200"/>
              <a:gd name="T29" fmla="*/ T28 w 4664"/>
              <a:gd name="T30" fmla="+- 0 14660 13494"/>
              <a:gd name="T31" fmla="*/ 14660 h 1539"/>
              <a:gd name="T32" fmla="+- 0 4118 3200"/>
              <a:gd name="T33" fmla="*/ T32 w 4664"/>
              <a:gd name="T34" fmla="+- 0 13791 13494"/>
              <a:gd name="T35" fmla="*/ 13791 h 1539"/>
              <a:gd name="T36" fmla="+- 0 4018 3200"/>
              <a:gd name="T37" fmla="*/ T36 w 4664"/>
              <a:gd name="T38" fmla="+- 0 13891 13494"/>
              <a:gd name="T39" fmla="*/ 13891 h 1539"/>
              <a:gd name="T40" fmla="+- 0 4093 3200"/>
              <a:gd name="T41" fmla="*/ T40 w 4664"/>
              <a:gd name="T42" fmla="+- 0 14387 13494"/>
              <a:gd name="T43" fmla="*/ 14387 h 1539"/>
              <a:gd name="T44" fmla="+- 0 4217 3200"/>
              <a:gd name="T45" fmla="*/ T44 w 4664"/>
              <a:gd name="T46" fmla="+- 0 14684 13494"/>
              <a:gd name="T47" fmla="*/ 14684 h 1539"/>
              <a:gd name="T48" fmla="+- 0 4266 3200"/>
              <a:gd name="T49" fmla="*/ T48 w 4664"/>
              <a:gd name="T50" fmla="+- 0 14932 13494"/>
              <a:gd name="T51" fmla="*/ 14932 h 1539"/>
              <a:gd name="T52" fmla="+- 0 4390 3200"/>
              <a:gd name="T53" fmla="*/ T52 w 4664"/>
              <a:gd name="T54" fmla="+- 0 14932 13494"/>
              <a:gd name="T55" fmla="*/ 14932 h 1539"/>
              <a:gd name="T56" fmla="+- 0 4514 3200"/>
              <a:gd name="T57" fmla="*/ T56 w 4664"/>
              <a:gd name="T58" fmla="+- 0 14833 13494"/>
              <a:gd name="T59" fmla="*/ 14833 h 1539"/>
              <a:gd name="T60" fmla="+- 0 4911 3200"/>
              <a:gd name="T61" fmla="*/ T60 w 4664"/>
              <a:gd name="T62" fmla="+- 0 13841 13494"/>
              <a:gd name="T63" fmla="*/ 13841 h 1539"/>
              <a:gd name="T64" fmla="+- 0 4986 3200"/>
              <a:gd name="T65" fmla="*/ T64 w 4664"/>
              <a:gd name="T66" fmla="+- 0 14759 13494"/>
              <a:gd name="T67" fmla="*/ 14759 h 1539"/>
              <a:gd name="T68" fmla="+- 0 4887 3200"/>
              <a:gd name="T69" fmla="*/ T68 w 4664"/>
              <a:gd name="T70" fmla="+- 0 14908 13494"/>
              <a:gd name="T71" fmla="*/ 14908 h 1539"/>
              <a:gd name="T72" fmla="+- 0 4762 3200"/>
              <a:gd name="T73" fmla="*/ T72 w 4664"/>
              <a:gd name="T74" fmla="+- 0 14858 13494"/>
              <a:gd name="T75" fmla="*/ 14858 h 1539"/>
              <a:gd name="T76" fmla="+- 0 5135 3200"/>
              <a:gd name="T77" fmla="*/ T76 w 4664"/>
              <a:gd name="T78" fmla="+- 0 13915 13494"/>
              <a:gd name="T79" fmla="*/ 13915 h 1539"/>
              <a:gd name="T80" fmla="+- 0 5110 3200"/>
              <a:gd name="T81" fmla="*/ T80 w 4664"/>
              <a:gd name="T82" fmla="+- 0 14387 13494"/>
              <a:gd name="T83" fmla="*/ 14387 h 1539"/>
              <a:gd name="T84" fmla="+- 0 5184 3200"/>
              <a:gd name="T85" fmla="*/ T84 w 4664"/>
              <a:gd name="T86" fmla="+- 0 14833 13494"/>
              <a:gd name="T87" fmla="*/ 14833 h 1539"/>
              <a:gd name="T88" fmla="+- 0 5259 3200"/>
              <a:gd name="T89" fmla="*/ T88 w 4664"/>
              <a:gd name="T90" fmla="+- 0 14982 13494"/>
              <a:gd name="T91" fmla="*/ 14982 h 1539"/>
              <a:gd name="T92" fmla="+- 0 5581 3200"/>
              <a:gd name="T93" fmla="*/ T92 w 4664"/>
              <a:gd name="T94" fmla="+- 0 15007 13494"/>
              <a:gd name="T95" fmla="*/ 15007 h 1539"/>
              <a:gd name="T96" fmla="+- 0 5953 3200"/>
              <a:gd name="T97" fmla="*/ T96 w 4664"/>
              <a:gd name="T98" fmla="+- 0 13816 13494"/>
              <a:gd name="T99" fmla="*/ 13816 h 1539"/>
              <a:gd name="T100" fmla="+- 0 6152 3200"/>
              <a:gd name="T101" fmla="*/ T100 w 4664"/>
              <a:gd name="T102" fmla="+- 0 14312 13494"/>
              <a:gd name="T103" fmla="*/ 14312 h 1539"/>
              <a:gd name="T104" fmla="+- 0 6251 3200"/>
              <a:gd name="T105" fmla="*/ T104 w 4664"/>
              <a:gd name="T106" fmla="+- 0 14684 13494"/>
              <a:gd name="T107" fmla="*/ 14684 h 1539"/>
              <a:gd name="T108" fmla="+- 0 6276 3200"/>
              <a:gd name="T109" fmla="*/ T108 w 4664"/>
              <a:gd name="T110" fmla="+- 0 15007 13494"/>
              <a:gd name="T111" fmla="*/ 15007 h 1539"/>
              <a:gd name="T112" fmla="+- 0 6102 3200"/>
              <a:gd name="T113" fmla="*/ T112 w 4664"/>
              <a:gd name="T114" fmla="+- 0 15007 13494"/>
              <a:gd name="T115" fmla="*/ 15007 h 1539"/>
              <a:gd name="T116" fmla="+- 0 6028 3200"/>
              <a:gd name="T117" fmla="*/ T116 w 4664"/>
              <a:gd name="T118" fmla="+- 0 14932 13494"/>
              <a:gd name="T119" fmla="*/ 14932 h 1539"/>
              <a:gd name="T120" fmla="+- 0 4465 3200"/>
              <a:gd name="T121" fmla="*/ T120 w 4664"/>
              <a:gd name="T122" fmla="+- 0 14312 13494"/>
              <a:gd name="T123" fmla="*/ 14312 h 1539"/>
              <a:gd name="T124" fmla="+- 0 4539 3200"/>
              <a:gd name="T125" fmla="*/ T124 w 4664"/>
              <a:gd name="T126" fmla="+- 0 14585 13494"/>
              <a:gd name="T127" fmla="*/ 14585 h 1539"/>
              <a:gd name="T128" fmla="+- 0 4390 3200"/>
              <a:gd name="T129" fmla="*/ T128 w 4664"/>
              <a:gd name="T130" fmla="+- 0 14660 13494"/>
              <a:gd name="T131" fmla="*/ 14660 h 1539"/>
              <a:gd name="T132" fmla="+- 0 5606 3200"/>
              <a:gd name="T133" fmla="*/ T132 w 4664"/>
              <a:gd name="T134" fmla="+- 0 14536 13494"/>
              <a:gd name="T135" fmla="*/ 14536 h 1539"/>
              <a:gd name="T136" fmla="+- 0 5556 3200"/>
              <a:gd name="T137" fmla="*/ T136 w 4664"/>
              <a:gd name="T138" fmla="+- 0 14263 13494"/>
              <a:gd name="T139" fmla="*/ 14263 h 1539"/>
              <a:gd name="T140" fmla="+- 0 5705 3200"/>
              <a:gd name="T141" fmla="*/ T140 w 4664"/>
              <a:gd name="T142" fmla="+- 0 14188 13494"/>
              <a:gd name="T143" fmla="*/ 14188 h 1539"/>
              <a:gd name="T144" fmla="+- 0 5804 3200"/>
              <a:gd name="T145" fmla="*/ T144 w 4664"/>
              <a:gd name="T146" fmla="+- 0 14511 13494"/>
              <a:gd name="T147" fmla="*/ 14511 h 1539"/>
              <a:gd name="T148" fmla="+- 0 6623 3200"/>
              <a:gd name="T149" fmla="*/ T148 w 4664"/>
              <a:gd name="T150" fmla="+- 0 14412 13494"/>
              <a:gd name="T151" fmla="*/ 14412 h 1539"/>
              <a:gd name="T152" fmla="+- 0 7119 3200"/>
              <a:gd name="T153" fmla="*/ T152 w 4664"/>
              <a:gd name="T154" fmla="+- 0 14263 13494"/>
              <a:gd name="T155" fmla="*/ 14263 h 1539"/>
              <a:gd name="T156" fmla="+- 0 7491 3200"/>
              <a:gd name="T157" fmla="*/ T156 w 4664"/>
              <a:gd name="T158" fmla="+- 0 14238 13494"/>
              <a:gd name="T159" fmla="*/ 14238 h 1539"/>
              <a:gd name="T160" fmla="+- 0 7516 3200"/>
              <a:gd name="T161" fmla="*/ T160 w 4664"/>
              <a:gd name="T162" fmla="+- 0 14585 13494"/>
              <a:gd name="T163" fmla="*/ 14585 h 1539"/>
              <a:gd name="T164" fmla="+- 0 7813 3200"/>
              <a:gd name="T165" fmla="*/ T164 w 4664"/>
              <a:gd name="T166" fmla="+- 0 14263 13494"/>
              <a:gd name="T167" fmla="*/ 14263 h 1539"/>
              <a:gd name="T168" fmla="+- 0 7863 3200"/>
              <a:gd name="T169" fmla="*/ T168 w 4664"/>
              <a:gd name="T170" fmla="+- 0 14560 13494"/>
              <a:gd name="T171" fmla="*/ 14560 h 1539"/>
              <a:gd name="T172" fmla="+- 0 4415 3200"/>
              <a:gd name="T173" fmla="*/ T172 w 4664"/>
              <a:gd name="T174" fmla="+- 0 13643 13494"/>
              <a:gd name="T175" fmla="*/ 13643 h 1539"/>
              <a:gd name="T176" fmla="+- 0 4390 3200"/>
              <a:gd name="T177" fmla="*/ T176 w 4664"/>
              <a:gd name="T178" fmla="+- 0 14213 13494"/>
              <a:gd name="T179" fmla="*/ 14213 h 1539"/>
              <a:gd name="T180" fmla="+- 0 5432 3200"/>
              <a:gd name="T181" fmla="*/ T180 w 4664"/>
              <a:gd name="T182" fmla="+- 0 13643 13494"/>
              <a:gd name="T183" fmla="*/ 13643 h 1539"/>
              <a:gd name="T184" fmla="+- 0 5507 3200"/>
              <a:gd name="T185" fmla="*/ T184 w 4664"/>
              <a:gd name="T186" fmla="+- 0 13891 13494"/>
              <a:gd name="T187" fmla="*/ 13891 h 1539"/>
              <a:gd name="T188" fmla="+- 0 5507 3200"/>
              <a:gd name="T189" fmla="*/ T188 w 4664"/>
              <a:gd name="T190" fmla="+- 0 14461 13494"/>
              <a:gd name="T191" fmla="*/ 14461 h 1539"/>
              <a:gd name="T192" fmla="+- 0 5457 3200"/>
              <a:gd name="T193" fmla="*/ T192 w 4664"/>
              <a:gd name="T194" fmla="+- 0 14312 13494"/>
              <a:gd name="T195" fmla="*/ 14312 h 153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4664" h="1539" extrusionOk="0">
                <a:moveTo>
                  <a:pt x="248" y="446"/>
                </a:moveTo>
                <a:cubicBezTo>
                  <a:pt x="199" y="446"/>
                  <a:pt x="49" y="421"/>
                  <a:pt x="25" y="471"/>
                </a:cubicBezTo>
                <a:cubicBezTo>
                  <a:pt x="14" y="493"/>
                  <a:pt x="3" y="547"/>
                  <a:pt x="0" y="570"/>
                </a:cubicBezTo>
                <a:cubicBezTo>
                  <a:pt x="-16" y="713"/>
                  <a:pt x="-25" y="967"/>
                  <a:pt x="25" y="1066"/>
                </a:cubicBezTo>
                <a:cubicBezTo>
                  <a:pt x="43" y="1102"/>
                  <a:pt x="46" y="1137"/>
                  <a:pt x="99" y="1141"/>
                </a:cubicBezTo>
                <a:cubicBezTo>
                  <a:pt x="151" y="1145"/>
                  <a:pt x="186" y="1149"/>
                  <a:pt x="223" y="1116"/>
                </a:cubicBezTo>
                <a:cubicBezTo>
                  <a:pt x="264" y="1079"/>
                  <a:pt x="273" y="1101"/>
                  <a:pt x="273" y="1042"/>
                </a:cubicBezTo>
                <a:cubicBezTo>
                  <a:pt x="273" y="962"/>
                  <a:pt x="328" y="894"/>
                  <a:pt x="347" y="818"/>
                </a:cubicBezTo>
                <a:cubicBezTo>
                  <a:pt x="376" y="704"/>
                  <a:pt x="347" y="540"/>
                  <a:pt x="347" y="421"/>
                </a:cubicBezTo>
                <a:cubicBezTo>
                  <a:pt x="347" y="504"/>
                  <a:pt x="325" y="624"/>
                  <a:pt x="372" y="694"/>
                </a:cubicBezTo>
                <a:cubicBezTo>
                  <a:pt x="388" y="718"/>
                  <a:pt x="407" y="807"/>
                  <a:pt x="421" y="818"/>
                </a:cubicBezTo>
                <a:cubicBezTo>
                  <a:pt x="458" y="848"/>
                  <a:pt x="421" y="848"/>
                  <a:pt x="446" y="893"/>
                </a:cubicBezTo>
                <a:cubicBezTo>
                  <a:pt x="467" y="931"/>
                  <a:pt x="476" y="930"/>
                  <a:pt x="496" y="967"/>
                </a:cubicBezTo>
                <a:cubicBezTo>
                  <a:pt x="527" y="1023"/>
                  <a:pt x="635" y="1121"/>
                  <a:pt x="694" y="1141"/>
                </a:cubicBezTo>
                <a:cubicBezTo>
                  <a:pt x="729" y="1153"/>
                  <a:pt x="718" y="1185"/>
                  <a:pt x="769" y="1190"/>
                </a:cubicBezTo>
                <a:cubicBezTo>
                  <a:pt x="794" y="1190"/>
                  <a:pt x="802" y="1190"/>
                  <a:pt x="794" y="1166"/>
                </a:cubicBezTo>
              </a:path>
              <a:path w="4664" h="1539" extrusionOk="0">
                <a:moveTo>
                  <a:pt x="992" y="297"/>
                </a:moveTo>
                <a:cubicBezTo>
                  <a:pt x="951" y="297"/>
                  <a:pt x="943" y="297"/>
                  <a:pt x="918" y="297"/>
                </a:cubicBezTo>
                <a:cubicBezTo>
                  <a:pt x="906" y="347"/>
                  <a:pt x="894" y="347"/>
                  <a:pt x="843" y="347"/>
                </a:cubicBezTo>
                <a:cubicBezTo>
                  <a:pt x="843" y="390"/>
                  <a:pt x="853" y="385"/>
                  <a:pt x="818" y="397"/>
                </a:cubicBezTo>
                <a:cubicBezTo>
                  <a:pt x="818" y="519"/>
                  <a:pt x="821" y="636"/>
                  <a:pt x="843" y="744"/>
                </a:cubicBezTo>
                <a:cubicBezTo>
                  <a:pt x="854" y="801"/>
                  <a:pt x="880" y="843"/>
                  <a:pt x="893" y="893"/>
                </a:cubicBezTo>
                <a:cubicBezTo>
                  <a:pt x="907" y="944"/>
                  <a:pt x="921" y="991"/>
                  <a:pt x="942" y="1042"/>
                </a:cubicBezTo>
                <a:cubicBezTo>
                  <a:pt x="965" y="1100"/>
                  <a:pt x="1005" y="1128"/>
                  <a:pt x="1017" y="1190"/>
                </a:cubicBezTo>
                <a:cubicBezTo>
                  <a:pt x="1026" y="1236"/>
                  <a:pt x="1037" y="1294"/>
                  <a:pt x="1042" y="1339"/>
                </a:cubicBezTo>
                <a:cubicBezTo>
                  <a:pt x="1047" y="1385"/>
                  <a:pt x="1053" y="1399"/>
                  <a:pt x="1066" y="1438"/>
                </a:cubicBezTo>
                <a:cubicBezTo>
                  <a:pt x="1066" y="1446"/>
                  <a:pt x="1066" y="1455"/>
                  <a:pt x="1066" y="1463"/>
                </a:cubicBezTo>
                <a:cubicBezTo>
                  <a:pt x="1117" y="1463"/>
                  <a:pt x="1151" y="1472"/>
                  <a:pt x="1190" y="1438"/>
                </a:cubicBezTo>
                <a:cubicBezTo>
                  <a:pt x="1222" y="1410"/>
                  <a:pt x="1225" y="1414"/>
                  <a:pt x="1265" y="1414"/>
                </a:cubicBezTo>
                <a:cubicBezTo>
                  <a:pt x="1276" y="1370"/>
                  <a:pt x="1299" y="1369"/>
                  <a:pt x="1314" y="1339"/>
                </a:cubicBezTo>
              </a:path>
              <a:path w="4664" h="1539" extrusionOk="0">
                <a:moveTo>
                  <a:pt x="1488" y="347"/>
                </a:moveTo>
                <a:cubicBezTo>
                  <a:pt x="1562" y="347"/>
                  <a:pt x="1637" y="347"/>
                  <a:pt x="1711" y="347"/>
                </a:cubicBezTo>
                <a:cubicBezTo>
                  <a:pt x="1711" y="590"/>
                  <a:pt x="1640" y="927"/>
                  <a:pt x="1736" y="1141"/>
                </a:cubicBezTo>
                <a:cubicBezTo>
                  <a:pt x="1761" y="1196"/>
                  <a:pt x="1786" y="1206"/>
                  <a:pt x="1786" y="1265"/>
                </a:cubicBezTo>
                <a:cubicBezTo>
                  <a:pt x="1786" y="1321"/>
                  <a:pt x="1776" y="1343"/>
                  <a:pt x="1761" y="1389"/>
                </a:cubicBezTo>
                <a:cubicBezTo>
                  <a:pt x="1748" y="1427"/>
                  <a:pt x="1732" y="1414"/>
                  <a:pt x="1687" y="1414"/>
                </a:cubicBezTo>
                <a:cubicBezTo>
                  <a:pt x="1643" y="1414"/>
                  <a:pt x="1567" y="1432"/>
                  <a:pt x="1562" y="1389"/>
                </a:cubicBezTo>
                <a:cubicBezTo>
                  <a:pt x="1562" y="1381"/>
                  <a:pt x="1562" y="1372"/>
                  <a:pt x="1562" y="1364"/>
                </a:cubicBezTo>
              </a:path>
              <a:path w="4664" h="1539" extrusionOk="0">
                <a:moveTo>
                  <a:pt x="2009" y="372"/>
                </a:moveTo>
                <a:cubicBezTo>
                  <a:pt x="1947" y="372"/>
                  <a:pt x="1965" y="385"/>
                  <a:pt x="1935" y="421"/>
                </a:cubicBezTo>
                <a:cubicBezTo>
                  <a:pt x="1899" y="466"/>
                  <a:pt x="1889" y="490"/>
                  <a:pt x="1885" y="545"/>
                </a:cubicBezTo>
                <a:cubicBezTo>
                  <a:pt x="1876" y="660"/>
                  <a:pt x="1887" y="782"/>
                  <a:pt x="1910" y="893"/>
                </a:cubicBezTo>
                <a:cubicBezTo>
                  <a:pt x="1928" y="981"/>
                  <a:pt x="1959" y="1052"/>
                  <a:pt x="1959" y="1141"/>
                </a:cubicBezTo>
                <a:cubicBezTo>
                  <a:pt x="1959" y="1219"/>
                  <a:pt x="1966" y="1266"/>
                  <a:pt x="1984" y="1339"/>
                </a:cubicBezTo>
                <a:cubicBezTo>
                  <a:pt x="1995" y="1383"/>
                  <a:pt x="1987" y="1385"/>
                  <a:pt x="2009" y="1414"/>
                </a:cubicBezTo>
                <a:cubicBezTo>
                  <a:pt x="2024" y="1434"/>
                  <a:pt x="2041" y="1459"/>
                  <a:pt x="2059" y="1488"/>
                </a:cubicBezTo>
                <a:cubicBezTo>
                  <a:pt x="2084" y="1526"/>
                  <a:pt x="2167" y="1513"/>
                  <a:pt x="2232" y="1513"/>
                </a:cubicBezTo>
                <a:cubicBezTo>
                  <a:pt x="2282" y="1513"/>
                  <a:pt x="2331" y="1513"/>
                  <a:pt x="2381" y="1513"/>
                </a:cubicBezTo>
              </a:path>
              <a:path w="4664" h="1539" extrusionOk="0">
                <a:moveTo>
                  <a:pt x="2480" y="347"/>
                </a:moveTo>
                <a:cubicBezTo>
                  <a:pt x="2578" y="347"/>
                  <a:pt x="2661" y="337"/>
                  <a:pt x="2753" y="322"/>
                </a:cubicBezTo>
                <a:cubicBezTo>
                  <a:pt x="2807" y="313"/>
                  <a:pt x="2872" y="322"/>
                  <a:pt x="2927" y="322"/>
                </a:cubicBezTo>
                <a:cubicBezTo>
                  <a:pt x="2927" y="477"/>
                  <a:pt x="2898" y="672"/>
                  <a:pt x="2952" y="818"/>
                </a:cubicBezTo>
                <a:cubicBezTo>
                  <a:pt x="2974" y="877"/>
                  <a:pt x="3014" y="936"/>
                  <a:pt x="3026" y="992"/>
                </a:cubicBezTo>
                <a:cubicBezTo>
                  <a:pt x="3039" y="1053"/>
                  <a:pt x="3048" y="1129"/>
                  <a:pt x="3051" y="1190"/>
                </a:cubicBezTo>
                <a:cubicBezTo>
                  <a:pt x="3054" y="1244"/>
                  <a:pt x="3089" y="1271"/>
                  <a:pt x="3100" y="1314"/>
                </a:cubicBezTo>
                <a:cubicBezTo>
                  <a:pt x="3117" y="1379"/>
                  <a:pt x="3099" y="1483"/>
                  <a:pt x="3076" y="1513"/>
                </a:cubicBezTo>
                <a:cubicBezTo>
                  <a:pt x="3052" y="1544"/>
                  <a:pt x="3054" y="1535"/>
                  <a:pt x="3001" y="1538"/>
                </a:cubicBezTo>
                <a:cubicBezTo>
                  <a:pt x="2955" y="1541"/>
                  <a:pt x="2937" y="1541"/>
                  <a:pt x="2902" y="1513"/>
                </a:cubicBezTo>
                <a:cubicBezTo>
                  <a:pt x="2893" y="1506"/>
                  <a:pt x="2842" y="1485"/>
                  <a:pt x="2828" y="1463"/>
                </a:cubicBezTo>
                <a:cubicBezTo>
                  <a:pt x="2828" y="1455"/>
                  <a:pt x="2828" y="1446"/>
                  <a:pt x="2828" y="1438"/>
                </a:cubicBezTo>
              </a:path>
              <a:path w="4664" h="1539" extrusionOk="0">
                <a:moveTo>
                  <a:pt x="1166" y="843"/>
                </a:moveTo>
                <a:cubicBezTo>
                  <a:pt x="1203" y="814"/>
                  <a:pt x="1217" y="818"/>
                  <a:pt x="1265" y="818"/>
                </a:cubicBezTo>
                <a:cubicBezTo>
                  <a:pt x="1298" y="818"/>
                  <a:pt x="1331" y="818"/>
                  <a:pt x="1364" y="818"/>
                </a:cubicBezTo>
                <a:cubicBezTo>
                  <a:pt x="1364" y="898"/>
                  <a:pt x="1387" y="1031"/>
                  <a:pt x="1339" y="1091"/>
                </a:cubicBezTo>
                <a:cubicBezTo>
                  <a:pt x="1324" y="1110"/>
                  <a:pt x="1269" y="1164"/>
                  <a:pt x="1265" y="1166"/>
                </a:cubicBezTo>
                <a:cubicBezTo>
                  <a:pt x="1250" y="1173"/>
                  <a:pt x="1207" y="1166"/>
                  <a:pt x="1190" y="1166"/>
                </a:cubicBezTo>
                <a:cubicBezTo>
                  <a:pt x="1190" y="1083"/>
                  <a:pt x="1190" y="1001"/>
                  <a:pt x="1190" y="918"/>
                </a:cubicBezTo>
              </a:path>
              <a:path w="4664" h="1539" extrusionOk="0">
                <a:moveTo>
                  <a:pt x="2406" y="1042"/>
                </a:moveTo>
                <a:cubicBezTo>
                  <a:pt x="2403" y="1041"/>
                  <a:pt x="2334" y="1021"/>
                  <a:pt x="2331" y="1017"/>
                </a:cubicBezTo>
                <a:cubicBezTo>
                  <a:pt x="2292" y="968"/>
                  <a:pt x="2352" y="783"/>
                  <a:pt x="2356" y="769"/>
                </a:cubicBezTo>
                <a:cubicBezTo>
                  <a:pt x="2356" y="752"/>
                  <a:pt x="2356" y="736"/>
                  <a:pt x="2356" y="719"/>
                </a:cubicBezTo>
                <a:cubicBezTo>
                  <a:pt x="2410" y="712"/>
                  <a:pt x="2451" y="694"/>
                  <a:pt x="2505" y="694"/>
                </a:cubicBezTo>
                <a:cubicBezTo>
                  <a:pt x="2538" y="694"/>
                  <a:pt x="2571" y="694"/>
                  <a:pt x="2604" y="694"/>
                </a:cubicBezTo>
                <a:cubicBezTo>
                  <a:pt x="2604" y="802"/>
                  <a:pt x="2604" y="909"/>
                  <a:pt x="2604" y="1017"/>
                </a:cubicBezTo>
                <a:cubicBezTo>
                  <a:pt x="2541" y="1017"/>
                  <a:pt x="2479" y="1029"/>
                  <a:pt x="2431" y="992"/>
                </a:cubicBezTo>
              </a:path>
              <a:path w="4664" h="1539" extrusionOk="0">
                <a:moveTo>
                  <a:pt x="3423" y="918"/>
                </a:moveTo>
                <a:cubicBezTo>
                  <a:pt x="3450" y="877"/>
                  <a:pt x="3577" y="865"/>
                  <a:pt x="3646" y="843"/>
                </a:cubicBezTo>
                <a:cubicBezTo>
                  <a:pt x="3726" y="817"/>
                  <a:pt x="3836" y="780"/>
                  <a:pt x="3919" y="769"/>
                </a:cubicBezTo>
                <a:cubicBezTo>
                  <a:pt x="3998" y="759"/>
                  <a:pt x="4092" y="749"/>
                  <a:pt x="4167" y="744"/>
                </a:cubicBezTo>
                <a:cubicBezTo>
                  <a:pt x="4208" y="741"/>
                  <a:pt x="4250" y="744"/>
                  <a:pt x="4291" y="744"/>
                </a:cubicBezTo>
              </a:path>
              <a:path w="4664" h="1539" extrusionOk="0">
                <a:moveTo>
                  <a:pt x="3795" y="1091"/>
                </a:moveTo>
                <a:cubicBezTo>
                  <a:pt x="3969" y="1091"/>
                  <a:pt x="4142" y="1091"/>
                  <a:pt x="4316" y="1091"/>
                </a:cubicBezTo>
              </a:path>
              <a:path w="4664" h="1539" extrusionOk="0">
                <a:moveTo>
                  <a:pt x="4589" y="397"/>
                </a:moveTo>
                <a:cubicBezTo>
                  <a:pt x="4589" y="523"/>
                  <a:pt x="4577" y="658"/>
                  <a:pt x="4613" y="769"/>
                </a:cubicBezTo>
                <a:cubicBezTo>
                  <a:pt x="4635" y="838"/>
                  <a:pt x="4586" y="909"/>
                  <a:pt x="4638" y="967"/>
                </a:cubicBezTo>
                <a:cubicBezTo>
                  <a:pt x="4669" y="1002"/>
                  <a:pt x="4663" y="1020"/>
                  <a:pt x="4663" y="1066"/>
                </a:cubicBezTo>
              </a:path>
              <a:path w="4664" h="1539" extrusionOk="0">
                <a:moveTo>
                  <a:pt x="1240" y="99"/>
                </a:moveTo>
                <a:cubicBezTo>
                  <a:pt x="1217" y="122"/>
                  <a:pt x="1209" y="126"/>
                  <a:pt x="1215" y="149"/>
                </a:cubicBezTo>
                <a:cubicBezTo>
                  <a:pt x="1177" y="161"/>
                  <a:pt x="1190" y="178"/>
                  <a:pt x="1190" y="223"/>
                </a:cubicBezTo>
                <a:cubicBezTo>
                  <a:pt x="1190" y="388"/>
                  <a:pt x="1190" y="554"/>
                  <a:pt x="1190" y="719"/>
                </a:cubicBezTo>
              </a:path>
              <a:path w="4664" h="1539" extrusionOk="0">
                <a:moveTo>
                  <a:pt x="2158" y="0"/>
                </a:moveTo>
                <a:cubicBezTo>
                  <a:pt x="2180" y="37"/>
                  <a:pt x="2221" y="102"/>
                  <a:pt x="2232" y="149"/>
                </a:cubicBezTo>
                <a:cubicBezTo>
                  <a:pt x="2244" y="202"/>
                  <a:pt x="2262" y="226"/>
                  <a:pt x="2282" y="273"/>
                </a:cubicBezTo>
                <a:cubicBezTo>
                  <a:pt x="2305" y="325"/>
                  <a:pt x="2307" y="343"/>
                  <a:pt x="2307" y="397"/>
                </a:cubicBezTo>
                <a:cubicBezTo>
                  <a:pt x="2307" y="453"/>
                  <a:pt x="2316" y="475"/>
                  <a:pt x="2331" y="521"/>
                </a:cubicBezTo>
                <a:cubicBezTo>
                  <a:pt x="2368" y="635"/>
                  <a:pt x="2340" y="866"/>
                  <a:pt x="2307" y="967"/>
                </a:cubicBezTo>
                <a:cubicBezTo>
                  <a:pt x="2298" y="995"/>
                  <a:pt x="2257" y="1009"/>
                  <a:pt x="2232" y="1017"/>
                </a:cubicBezTo>
                <a:cubicBezTo>
                  <a:pt x="2232" y="942"/>
                  <a:pt x="2240" y="888"/>
                  <a:pt x="2257" y="818"/>
                </a:cubicBezTo>
                <a:cubicBezTo>
                  <a:pt x="2257" y="810"/>
                  <a:pt x="2257" y="802"/>
                  <a:pt x="2257" y="794"/>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8" name=" 6"/>
          <p:cNvSpPr>
            <a:spLocks noRot="1" noChangeAspect="1" noEditPoints="1" noChangeArrowheads="1" noChangeShapeType="1" noTextEdit="1"/>
          </p:cNvSpPr>
          <p:nvPr/>
        </p:nvSpPr>
        <p:spPr bwMode="auto">
          <a:xfrm>
            <a:off x="4724400" y="4983163"/>
            <a:ext cx="17463" cy="169862"/>
          </a:xfrm>
          <a:custGeom>
            <a:avLst/>
            <a:gdLst>
              <a:gd name="T0" fmla="+- 0 13122 13122"/>
              <a:gd name="T1" fmla="*/ T0 w 50"/>
              <a:gd name="T2" fmla="+- 0 13841 13841"/>
              <a:gd name="T3" fmla="*/ 13841 h 472"/>
              <a:gd name="T4" fmla="+- 0 13122 13122"/>
              <a:gd name="T5" fmla="*/ T4 w 50"/>
              <a:gd name="T6" fmla="+- 0 13965 13841"/>
              <a:gd name="T7" fmla="*/ 13965 h 472"/>
              <a:gd name="T8" fmla="+- 0 13122 13122"/>
              <a:gd name="T9" fmla="*/ T8 w 50"/>
              <a:gd name="T10" fmla="+- 0 14089 13841"/>
              <a:gd name="T11" fmla="*/ 14089 h 472"/>
              <a:gd name="T12" fmla="+- 0 13122 13122"/>
              <a:gd name="T13" fmla="*/ T12 w 50"/>
              <a:gd name="T14" fmla="+- 0 14213 13841"/>
              <a:gd name="T15" fmla="*/ 14213 h 472"/>
              <a:gd name="T16" fmla="+- 0 13150 13122"/>
              <a:gd name="T17" fmla="*/ T16 w 50"/>
              <a:gd name="T18" fmla="+- 0 14223 13841"/>
              <a:gd name="T19" fmla="*/ 14223 h 472"/>
              <a:gd name="T20" fmla="+- 0 13166 13122"/>
              <a:gd name="T21" fmla="*/ T20 w 50"/>
              <a:gd name="T22" fmla="+- 0 14248 13841"/>
              <a:gd name="T23" fmla="*/ 14248 h 472"/>
              <a:gd name="T24" fmla="+- 0 13171 13122"/>
              <a:gd name="T25" fmla="*/ T24 w 50"/>
              <a:gd name="T26" fmla="+- 0 14288 13841"/>
              <a:gd name="T27" fmla="*/ 14288 h 472"/>
              <a:gd name="T28" fmla="+- 0 13171 13122"/>
              <a:gd name="T29" fmla="*/ T28 w 50"/>
              <a:gd name="T30" fmla="+- 0 14296 13841"/>
              <a:gd name="T31" fmla="*/ 14296 h 472"/>
              <a:gd name="T32" fmla="+- 0 13171 13122"/>
              <a:gd name="T33" fmla="*/ T32 w 50"/>
              <a:gd name="T34" fmla="+- 0 14304 13841"/>
              <a:gd name="T35" fmla="*/ 14304 h 472"/>
              <a:gd name="T36" fmla="+- 0 13171 13122"/>
              <a:gd name="T37" fmla="*/ T36 w 50"/>
              <a:gd name="T38" fmla="+- 0 14312 13841"/>
              <a:gd name="T39" fmla="*/ 14312 h 47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Lst>
            <a:rect l="0" t="0" r="r" b="b"/>
            <a:pathLst>
              <a:path w="50" h="472" extrusionOk="0">
                <a:moveTo>
                  <a:pt x="0" y="0"/>
                </a:moveTo>
                <a:cubicBezTo>
                  <a:pt x="0" y="124"/>
                  <a:pt x="0" y="248"/>
                  <a:pt x="0" y="372"/>
                </a:cubicBezTo>
                <a:cubicBezTo>
                  <a:pt x="28" y="382"/>
                  <a:pt x="44" y="407"/>
                  <a:pt x="49" y="447"/>
                </a:cubicBezTo>
                <a:cubicBezTo>
                  <a:pt x="49" y="455"/>
                  <a:pt x="49" y="463"/>
                  <a:pt x="49" y="471"/>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9" name=" 7"/>
          <p:cNvSpPr>
            <a:spLocks noRot="1" noChangeAspect="1" noEditPoints="1" noChangeArrowheads="1" noChangeShapeType="1" noTextEdit="1"/>
          </p:cNvSpPr>
          <p:nvPr/>
        </p:nvSpPr>
        <p:spPr bwMode="auto">
          <a:xfrm>
            <a:off x="5062538" y="4983163"/>
            <a:ext cx="241300" cy="258762"/>
          </a:xfrm>
          <a:custGeom>
            <a:avLst/>
            <a:gdLst>
              <a:gd name="T0" fmla="+- 0 14064 14064"/>
              <a:gd name="T1" fmla="*/ T0 w 671"/>
              <a:gd name="T2" fmla="+- 0 13940 13841"/>
              <a:gd name="T3" fmla="*/ 13940 h 720"/>
              <a:gd name="T4" fmla="+- 0 14064 14064"/>
              <a:gd name="T5" fmla="*/ T4 w 671"/>
              <a:gd name="T6" fmla="+- 0 13907 13841"/>
              <a:gd name="T7" fmla="*/ 13907 h 720"/>
              <a:gd name="T8" fmla="+- 0 14064 14064"/>
              <a:gd name="T9" fmla="*/ T8 w 671"/>
              <a:gd name="T10" fmla="+- 0 13874 13841"/>
              <a:gd name="T11" fmla="*/ 13874 h 720"/>
              <a:gd name="T12" fmla="+- 0 14064 14064"/>
              <a:gd name="T13" fmla="*/ T12 w 671"/>
              <a:gd name="T14" fmla="+- 0 13841 13841"/>
              <a:gd name="T15" fmla="*/ 13841 h 720"/>
              <a:gd name="T16" fmla="+- 0 14172 14064"/>
              <a:gd name="T17" fmla="*/ T16 w 671"/>
              <a:gd name="T18" fmla="+- 0 13841 13841"/>
              <a:gd name="T19" fmla="*/ 13841 h 720"/>
              <a:gd name="T20" fmla="+- 0 14279 14064"/>
              <a:gd name="T21" fmla="*/ T20 w 671"/>
              <a:gd name="T22" fmla="+- 0 13841 13841"/>
              <a:gd name="T23" fmla="*/ 13841 h 720"/>
              <a:gd name="T24" fmla="+- 0 14387 14064"/>
              <a:gd name="T25" fmla="*/ T24 w 671"/>
              <a:gd name="T26" fmla="+- 0 13841 13841"/>
              <a:gd name="T27" fmla="*/ 13841 h 720"/>
              <a:gd name="T28" fmla="+- 0 14387 14064"/>
              <a:gd name="T29" fmla="*/ T28 w 671"/>
              <a:gd name="T30" fmla="+- 0 13947 13841"/>
              <a:gd name="T31" fmla="*/ 13947 h 720"/>
              <a:gd name="T32" fmla="+- 0 14410 14064"/>
              <a:gd name="T33" fmla="*/ T32 w 671"/>
              <a:gd name="T34" fmla="+- 0 14092 13841"/>
              <a:gd name="T35" fmla="*/ 14092 h 720"/>
              <a:gd name="T36" fmla="+- 0 14362 14064"/>
              <a:gd name="T37" fmla="*/ T36 w 671"/>
              <a:gd name="T38" fmla="+- 0 14188 13841"/>
              <a:gd name="T39" fmla="*/ 14188 h 720"/>
              <a:gd name="T40" fmla="+- 0 14319 14064"/>
              <a:gd name="T41" fmla="*/ T40 w 671"/>
              <a:gd name="T42" fmla="+- 0 14274 13841"/>
              <a:gd name="T43" fmla="*/ 14274 h 720"/>
              <a:gd name="T44" fmla="+- 0 14241 14064"/>
              <a:gd name="T45" fmla="*/ T44 w 671"/>
              <a:gd name="T46" fmla="+- 0 14322 13841"/>
              <a:gd name="T47" fmla="*/ 14322 h 720"/>
              <a:gd name="T48" fmla="+- 0 14188 14064"/>
              <a:gd name="T49" fmla="*/ T48 w 671"/>
              <a:gd name="T50" fmla="+- 0 14387 13841"/>
              <a:gd name="T51" fmla="*/ 14387 h 720"/>
              <a:gd name="T52" fmla="+- 0 14164 14064"/>
              <a:gd name="T53" fmla="*/ T52 w 671"/>
              <a:gd name="T54" fmla="+- 0 14417 13841"/>
              <a:gd name="T55" fmla="*/ 14417 h 720"/>
              <a:gd name="T56" fmla="+- 0 14148 14064"/>
              <a:gd name="T57" fmla="*/ T56 w 671"/>
              <a:gd name="T58" fmla="+- 0 14494 13841"/>
              <a:gd name="T59" fmla="*/ 14494 h 720"/>
              <a:gd name="T60" fmla="+- 0 14114 14064"/>
              <a:gd name="T61" fmla="*/ T60 w 671"/>
              <a:gd name="T62" fmla="+- 0 14511 13841"/>
              <a:gd name="T63" fmla="*/ 14511 h 720"/>
              <a:gd name="T64" fmla="+- 0 14072 14064"/>
              <a:gd name="T65" fmla="*/ T64 w 671"/>
              <a:gd name="T66" fmla="+- 0 14532 13841"/>
              <a:gd name="T67" fmla="*/ 14532 h 720"/>
              <a:gd name="T68" fmla="+- 0 14081 14064"/>
              <a:gd name="T69" fmla="*/ T68 w 671"/>
              <a:gd name="T70" fmla="+- 0 14486 13841"/>
              <a:gd name="T71" fmla="*/ 14486 h 720"/>
              <a:gd name="T72" fmla="+- 0 14064 14064"/>
              <a:gd name="T73" fmla="*/ T72 w 671"/>
              <a:gd name="T74" fmla="+- 0 14536 13841"/>
              <a:gd name="T75" fmla="*/ 14536 h 720"/>
              <a:gd name="T76" fmla="+- 0 14095 14064"/>
              <a:gd name="T77" fmla="*/ T76 w 671"/>
              <a:gd name="T78" fmla="+- 0 14565 13841"/>
              <a:gd name="T79" fmla="*/ 14565 h 720"/>
              <a:gd name="T80" fmla="+- 0 14152 14064"/>
              <a:gd name="T81" fmla="*/ T80 w 671"/>
              <a:gd name="T82" fmla="+- 0 14560 13841"/>
              <a:gd name="T83" fmla="*/ 14560 h 720"/>
              <a:gd name="T84" fmla="+- 0 14213 14064"/>
              <a:gd name="T85" fmla="*/ T84 w 671"/>
              <a:gd name="T86" fmla="+- 0 14560 13841"/>
              <a:gd name="T87" fmla="*/ 14560 h 720"/>
              <a:gd name="T88" fmla="+- 0 14290 14064"/>
              <a:gd name="T89" fmla="*/ T88 w 671"/>
              <a:gd name="T90" fmla="+- 0 14560 13841"/>
              <a:gd name="T91" fmla="*/ 14560 h 720"/>
              <a:gd name="T92" fmla="+- 0 14341 14064"/>
              <a:gd name="T93" fmla="*/ T92 w 671"/>
              <a:gd name="T94" fmla="+- 0 14545 13841"/>
              <a:gd name="T95" fmla="*/ 14545 h 720"/>
              <a:gd name="T96" fmla="+- 0 14412 14064"/>
              <a:gd name="T97" fmla="*/ T96 w 671"/>
              <a:gd name="T98" fmla="+- 0 14536 13841"/>
              <a:gd name="T99" fmla="*/ 14536 h 720"/>
              <a:gd name="T100" fmla="+- 0 14515 14064"/>
              <a:gd name="T101" fmla="*/ T100 w 671"/>
              <a:gd name="T102" fmla="+- 0 14523 13841"/>
              <a:gd name="T103" fmla="*/ 14523 h 720"/>
              <a:gd name="T104" fmla="+- 0 14629 14064"/>
              <a:gd name="T105" fmla="*/ T104 w 671"/>
              <a:gd name="T106" fmla="+- 0 14536 13841"/>
              <a:gd name="T107" fmla="*/ 14536 h 720"/>
              <a:gd name="T108" fmla="+- 0 14734 14064"/>
              <a:gd name="T109" fmla="*/ T108 w 671"/>
              <a:gd name="T110" fmla="+- 0 14536 13841"/>
              <a:gd name="T111" fmla="*/ 14536 h 72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Lst>
            <a:rect l="0" t="0" r="r" b="b"/>
            <a:pathLst>
              <a:path w="671" h="720" extrusionOk="0">
                <a:moveTo>
                  <a:pt x="0" y="99"/>
                </a:moveTo>
                <a:cubicBezTo>
                  <a:pt x="0" y="66"/>
                  <a:pt x="0" y="33"/>
                  <a:pt x="0" y="0"/>
                </a:cubicBezTo>
                <a:cubicBezTo>
                  <a:pt x="108" y="0"/>
                  <a:pt x="215" y="0"/>
                  <a:pt x="323" y="0"/>
                </a:cubicBezTo>
                <a:cubicBezTo>
                  <a:pt x="323" y="106"/>
                  <a:pt x="346" y="251"/>
                  <a:pt x="298" y="347"/>
                </a:cubicBezTo>
                <a:cubicBezTo>
                  <a:pt x="255" y="433"/>
                  <a:pt x="177" y="481"/>
                  <a:pt x="124" y="546"/>
                </a:cubicBezTo>
                <a:cubicBezTo>
                  <a:pt x="100" y="576"/>
                  <a:pt x="84" y="653"/>
                  <a:pt x="50" y="670"/>
                </a:cubicBezTo>
                <a:cubicBezTo>
                  <a:pt x="8" y="691"/>
                  <a:pt x="17" y="645"/>
                  <a:pt x="0" y="695"/>
                </a:cubicBezTo>
                <a:cubicBezTo>
                  <a:pt x="31" y="724"/>
                  <a:pt x="88" y="719"/>
                  <a:pt x="149" y="719"/>
                </a:cubicBezTo>
                <a:cubicBezTo>
                  <a:pt x="226" y="719"/>
                  <a:pt x="277" y="704"/>
                  <a:pt x="348" y="695"/>
                </a:cubicBezTo>
                <a:cubicBezTo>
                  <a:pt x="451" y="682"/>
                  <a:pt x="565" y="695"/>
                  <a:pt x="670" y="695"/>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0" name=" 8"/>
          <p:cNvSpPr>
            <a:spLocks noRot="1" noChangeAspect="1" noEditPoints="1" noChangeArrowheads="1" noChangeShapeType="1" noTextEdit="1"/>
          </p:cNvSpPr>
          <p:nvPr/>
        </p:nvSpPr>
        <p:spPr bwMode="auto">
          <a:xfrm>
            <a:off x="5537200" y="4929188"/>
            <a:ext cx="214313" cy="374650"/>
          </a:xfrm>
          <a:custGeom>
            <a:avLst/>
            <a:gdLst>
              <a:gd name="T0" fmla="+- 0 15379 15379"/>
              <a:gd name="T1" fmla="*/ T0 w 596"/>
              <a:gd name="T2" fmla="+- 0 14064 13692"/>
              <a:gd name="T3" fmla="*/ 14064 h 1043"/>
              <a:gd name="T4" fmla="+- 0 15379 15379"/>
              <a:gd name="T5" fmla="*/ T4 w 596"/>
              <a:gd name="T6" fmla="+- 0 14011 13692"/>
              <a:gd name="T7" fmla="*/ 14011 h 1043"/>
              <a:gd name="T8" fmla="+- 0 15370 15379"/>
              <a:gd name="T9" fmla="*/ T8 w 596"/>
              <a:gd name="T10" fmla="+- 0 13960 13692"/>
              <a:gd name="T11" fmla="*/ 13960 h 1043"/>
              <a:gd name="T12" fmla="+- 0 15404 15379"/>
              <a:gd name="T13" fmla="*/ T12 w 596"/>
              <a:gd name="T14" fmla="+- 0 13915 13692"/>
              <a:gd name="T15" fmla="*/ 13915 h 1043"/>
              <a:gd name="T16" fmla="+- 0 15447 15379"/>
              <a:gd name="T17" fmla="*/ T16 w 596"/>
              <a:gd name="T18" fmla="+- 0 13858 13692"/>
              <a:gd name="T19" fmla="*/ 13858 h 1043"/>
              <a:gd name="T20" fmla="+- 0 15504 15379"/>
              <a:gd name="T21" fmla="*/ T20 w 596"/>
              <a:gd name="T22" fmla="+- 0 13837 13692"/>
              <a:gd name="T23" fmla="*/ 13837 h 1043"/>
              <a:gd name="T24" fmla="+- 0 15553 15379"/>
              <a:gd name="T25" fmla="*/ T24 w 596"/>
              <a:gd name="T26" fmla="+- 0 13791 13692"/>
              <a:gd name="T27" fmla="*/ 13791 h 1043"/>
              <a:gd name="T28" fmla="+- 0 15597 15379"/>
              <a:gd name="T29" fmla="*/ T28 w 596"/>
              <a:gd name="T30" fmla="+- 0 13750 13692"/>
              <a:gd name="T31" fmla="*/ 13750 h 1043"/>
              <a:gd name="T32" fmla="+- 0 15600 15379"/>
              <a:gd name="T33" fmla="*/ T32 w 596"/>
              <a:gd name="T34" fmla="+- 0 13709 13692"/>
              <a:gd name="T35" fmla="*/ 13709 h 1043"/>
              <a:gd name="T36" fmla="+- 0 15652 15379"/>
              <a:gd name="T37" fmla="*/ T36 w 596"/>
              <a:gd name="T38" fmla="+- 0 13692 13692"/>
              <a:gd name="T39" fmla="*/ 13692 h 1043"/>
              <a:gd name="T40" fmla="+- 0 15678 15379"/>
              <a:gd name="T41" fmla="*/ T40 w 596"/>
              <a:gd name="T42" fmla="+- 0 13683 13692"/>
              <a:gd name="T43" fmla="*/ 13683 h 1043"/>
              <a:gd name="T44" fmla="+- 0 15723 15379"/>
              <a:gd name="T45" fmla="*/ T44 w 596"/>
              <a:gd name="T46" fmla="+- 0 13692 13692"/>
              <a:gd name="T47" fmla="*/ 13692 h 1043"/>
              <a:gd name="T48" fmla="+- 0 15751 15379"/>
              <a:gd name="T49" fmla="*/ T48 w 596"/>
              <a:gd name="T50" fmla="+- 0 13692 13692"/>
              <a:gd name="T51" fmla="*/ 13692 h 1043"/>
              <a:gd name="T52" fmla="+- 0 15751 15379"/>
              <a:gd name="T53" fmla="*/ T52 w 596"/>
              <a:gd name="T54" fmla="+- 0 13762 13692"/>
              <a:gd name="T55" fmla="*/ 13762 h 1043"/>
              <a:gd name="T56" fmla="+- 0 15745 15379"/>
              <a:gd name="T57" fmla="*/ T56 w 596"/>
              <a:gd name="T58" fmla="+- 0 13808 13692"/>
              <a:gd name="T59" fmla="*/ 13808 h 1043"/>
              <a:gd name="T60" fmla="+- 0 15726 15379"/>
              <a:gd name="T61" fmla="*/ T60 w 596"/>
              <a:gd name="T62" fmla="+- 0 13866 13692"/>
              <a:gd name="T63" fmla="*/ 13866 h 1043"/>
              <a:gd name="T64" fmla="+- 0 15715 15379"/>
              <a:gd name="T65" fmla="*/ T64 w 596"/>
              <a:gd name="T66" fmla="+- 0 13899 13692"/>
              <a:gd name="T67" fmla="*/ 13899 h 1043"/>
              <a:gd name="T68" fmla="+- 0 15694 15379"/>
              <a:gd name="T69" fmla="*/ T68 w 596"/>
              <a:gd name="T70" fmla="+- 0 13960 13692"/>
              <a:gd name="T71" fmla="*/ 13960 h 1043"/>
              <a:gd name="T72" fmla="+- 0 15677 15379"/>
              <a:gd name="T73" fmla="*/ T72 w 596"/>
              <a:gd name="T74" fmla="+- 0 13990 13692"/>
              <a:gd name="T75" fmla="*/ 13990 h 1043"/>
              <a:gd name="T76" fmla="+- 0 15658 15379"/>
              <a:gd name="T77" fmla="*/ T76 w 596"/>
              <a:gd name="T78" fmla="+- 0 14024 13692"/>
              <a:gd name="T79" fmla="*/ 14024 h 1043"/>
              <a:gd name="T80" fmla="+- 0 15588 15379"/>
              <a:gd name="T81" fmla="*/ T80 w 596"/>
              <a:gd name="T82" fmla="+- 0 14047 13692"/>
              <a:gd name="T83" fmla="*/ 14047 h 1043"/>
              <a:gd name="T84" fmla="+- 0 15577 15379"/>
              <a:gd name="T85" fmla="*/ T84 w 596"/>
              <a:gd name="T86" fmla="+- 0 14064 13692"/>
              <a:gd name="T87" fmla="*/ 14064 h 1043"/>
              <a:gd name="T88" fmla="+- 0 15535 15379"/>
              <a:gd name="T89" fmla="*/ T88 w 596"/>
              <a:gd name="T90" fmla="+- 0 14126 13692"/>
              <a:gd name="T91" fmla="*/ 14126 h 1043"/>
              <a:gd name="T92" fmla="+- 0 15629 15379"/>
              <a:gd name="T93" fmla="*/ T92 w 596"/>
              <a:gd name="T94" fmla="+- 0 14131 13692"/>
              <a:gd name="T95" fmla="*/ 14131 h 1043"/>
              <a:gd name="T96" fmla="+- 0 15652 15379"/>
              <a:gd name="T97" fmla="*/ T96 w 596"/>
              <a:gd name="T98" fmla="+- 0 14139 13692"/>
              <a:gd name="T99" fmla="*/ 14139 h 1043"/>
              <a:gd name="T100" fmla="+- 0 15701 15379"/>
              <a:gd name="T101" fmla="*/ T100 w 596"/>
              <a:gd name="T102" fmla="+- 0 14156 13692"/>
              <a:gd name="T103" fmla="*/ 14156 h 1043"/>
              <a:gd name="T104" fmla="+- 0 15754 15379"/>
              <a:gd name="T105" fmla="*/ T104 w 596"/>
              <a:gd name="T106" fmla="+- 0 14185 13692"/>
              <a:gd name="T107" fmla="*/ 14185 h 1043"/>
              <a:gd name="T108" fmla="+- 0 15801 15379"/>
              <a:gd name="T109" fmla="*/ T108 w 596"/>
              <a:gd name="T110" fmla="+- 0 14188 13692"/>
              <a:gd name="T111" fmla="*/ 14188 h 1043"/>
              <a:gd name="T112" fmla="+- 0 15843 15379"/>
              <a:gd name="T113" fmla="*/ T112 w 596"/>
              <a:gd name="T114" fmla="+- 0 14191 13692"/>
              <a:gd name="T115" fmla="*/ 14191 h 1043"/>
              <a:gd name="T116" fmla="+- 0 15923 15379"/>
              <a:gd name="T117" fmla="*/ T116 w 596"/>
              <a:gd name="T118" fmla="+- 0 14209 13692"/>
              <a:gd name="T119" fmla="*/ 14209 h 1043"/>
              <a:gd name="T120" fmla="+- 0 15949 15379"/>
              <a:gd name="T121" fmla="*/ T120 w 596"/>
              <a:gd name="T122" fmla="+- 0 14238 13692"/>
              <a:gd name="T123" fmla="*/ 14238 h 1043"/>
              <a:gd name="T124" fmla="+- 0 15969 15379"/>
              <a:gd name="T125" fmla="*/ T124 w 596"/>
              <a:gd name="T126" fmla="+- 0 14261 13692"/>
              <a:gd name="T127" fmla="*/ 14261 h 1043"/>
              <a:gd name="T128" fmla="+- 0 15971 15379"/>
              <a:gd name="T129" fmla="*/ T128 w 596"/>
              <a:gd name="T130" fmla="+- 0 14270 13692"/>
              <a:gd name="T131" fmla="*/ 14270 h 1043"/>
              <a:gd name="T132" fmla="+- 0 15974 15379"/>
              <a:gd name="T133" fmla="*/ T132 w 596"/>
              <a:gd name="T134" fmla="+- 0 14312 13692"/>
              <a:gd name="T135" fmla="*/ 14312 h 1043"/>
              <a:gd name="T136" fmla="+- 0 15980 15379"/>
              <a:gd name="T137" fmla="*/ T136 w 596"/>
              <a:gd name="T138" fmla="+- 0 14402 13692"/>
              <a:gd name="T139" fmla="*/ 14402 h 1043"/>
              <a:gd name="T140" fmla="+- 0 15996 15379"/>
              <a:gd name="T141" fmla="*/ T140 w 596"/>
              <a:gd name="T142" fmla="+- 0 14532 13692"/>
              <a:gd name="T143" fmla="*/ 14532 h 1043"/>
              <a:gd name="T144" fmla="+- 0 15949 15379"/>
              <a:gd name="T145" fmla="*/ T144 w 596"/>
              <a:gd name="T146" fmla="+- 0 14610 13692"/>
              <a:gd name="T147" fmla="*/ 14610 h 1043"/>
              <a:gd name="T148" fmla="+- 0 15924 15379"/>
              <a:gd name="T149" fmla="*/ T148 w 596"/>
              <a:gd name="T150" fmla="+- 0 14651 13692"/>
              <a:gd name="T151" fmla="*/ 14651 h 1043"/>
              <a:gd name="T152" fmla="+- 0 15894 15379"/>
              <a:gd name="T153" fmla="*/ T152 w 596"/>
              <a:gd name="T154" fmla="+- 0 14647 13692"/>
              <a:gd name="T155" fmla="*/ 14647 h 1043"/>
              <a:gd name="T156" fmla="+- 0 15875 15379"/>
              <a:gd name="T157" fmla="*/ T156 w 596"/>
              <a:gd name="T158" fmla="+- 0 14684 13692"/>
              <a:gd name="T159" fmla="*/ 14684 h 1043"/>
              <a:gd name="T160" fmla="+- 0 15851 15379"/>
              <a:gd name="T161" fmla="*/ T160 w 596"/>
              <a:gd name="T162" fmla="+- 0 14731 13692"/>
              <a:gd name="T163" fmla="*/ 14731 h 1043"/>
              <a:gd name="T164" fmla="+- 0 15858 15379"/>
              <a:gd name="T165" fmla="*/ T164 w 596"/>
              <a:gd name="T166" fmla="+- 0 14729 13692"/>
              <a:gd name="T167" fmla="*/ 14729 h 1043"/>
              <a:gd name="T168" fmla="+- 0 15801 15379"/>
              <a:gd name="T169" fmla="*/ T168 w 596"/>
              <a:gd name="T170" fmla="+- 0 14734 13692"/>
              <a:gd name="T171" fmla="*/ 14734 h 1043"/>
              <a:gd name="T172" fmla="+- 0 15768 15379"/>
              <a:gd name="T173" fmla="*/ T172 w 596"/>
              <a:gd name="T174" fmla="+- 0 14737 13692"/>
              <a:gd name="T175" fmla="*/ 14737 h 1043"/>
              <a:gd name="T176" fmla="+- 0 15734 15379"/>
              <a:gd name="T177" fmla="*/ T176 w 596"/>
              <a:gd name="T178" fmla="+- 0 14734 13692"/>
              <a:gd name="T179" fmla="*/ 14734 h 1043"/>
              <a:gd name="T180" fmla="+- 0 15701 15379"/>
              <a:gd name="T181" fmla="*/ T180 w 596"/>
              <a:gd name="T182" fmla="+- 0 14734 13692"/>
              <a:gd name="T183" fmla="*/ 14734 h 104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Lst>
            <a:rect l="0" t="0" r="r" b="b"/>
            <a:pathLst>
              <a:path w="596" h="1043" extrusionOk="0">
                <a:moveTo>
                  <a:pt x="0" y="372"/>
                </a:moveTo>
                <a:cubicBezTo>
                  <a:pt x="0" y="319"/>
                  <a:pt x="-9" y="268"/>
                  <a:pt x="25" y="223"/>
                </a:cubicBezTo>
                <a:cubicBezTo>
                  <a:pt x="68" y="166"/>
                  <a:pt x="125" y="145"/>
                  <a:pt x="174" y="99"/>
                </a:cubicBezTo>
                <a:cubicBezTo>
                  <a:pt x="218" y="58"/>
                  <a:pt x="221" y="17"/>
                  <a:pt x="273" y="0"/>
                </a:cubicBezTo>
                <a:cubicBezTo>
                  <a:pt x="299" y="-9"/>
                  <a:pt x="344" y="0"/>
                  <a:pt x="372" y="0"/>
                </a:cubicBezTo>
                <a:cubicBezTo>
                  <a:pt x="372" y="70"/>
                  <a:pt x="366" y="116"/>
                  <a:pt x="347" y="174"/>
                </a:cubicBezTo>
                <a:cubicBezTo>
                  <a:pt x="336" y="207"/>
                  <a:pt x="315" y="268"/>
                  <a:pt x="298" y="298"/>
                </a:cubicBezTo>
                <a:cubicBezTo>
                  <a:pt x="279" y="332"/>
                  <a:pt x="209" y="355"/>
                  <a:pt x="198" y="372"/>
                </a:cubicBezTo>
                <a:cubicBezTo>
                  <a:pt x="156" y="434"/>
                  <a:pt x="250" y="439"/>
                  <a:pt x="273" y="447"/>
                </a:cubicBezTo>
                <a:cubicBezTo>
                  <a:pt x="322" y="464"/>
                  <a:pt x="375" y="493"/>
                  <a:pt x="422" y="496"/>
                </a:cubicBezTo>
                <a:cubicBezTo>
                  <a:pt x="464" y="499"/>
                  <a:pt x="544" y="517"/>
                  <a:pt x="570" y="546"/>
                </a:cubicBezTo>
                <a:cubicBezTo>
                  <a:pt x="590" y="569"/>
                  <a:pt x="592" y="578"/>
                  <a:pt x="595" y="620"/>
                </a:cubicBezTo>
                <a:cubicBezTo>
                  <a:pt x="601" y="710"/>
                  <a:pt x="617" y="840"/>
                  <a:pt x="570" y="918"/>
                </a:cubicBezTo>
                <a:cubicBezTo>
                  <a:pt x="545" y="959"/>
                  <a:pt x="515" y="955"/>
                  <a:pt x="496" y="992"/>
                </a:cubicBezTo>
                <a:cubicBezTo>
                  <a:pt x="472" y="1039"/>
                  <a:pt x="479" y="1037"/>
                  <a:pt x="422" y="1042"/>
                </a:cubicBezTo>
                <a:cubicBezTo>
                  <a:pt x="389" y="1045"/>
                  <a:pt x="355" y="1042"/>
                  <a:pt x="322" y="1042"/>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1" name=" 9"/>
          <p:cNvSpPr>
            <a:spLocks noRot="1" noChangeAspect="1" noEditPoints="1" noChangeArrowheads="1" noChangeShapeType="1" noTextEdit="1"/>
          </p:cNvSpPr>
          <p:nvPr/>
        </p:nvSpPr>
        <p:spPr bwMode="auto">
          <a:xfrm>
            <a:off x="6491288" y="4697413"/>
            <a:ext cx="1563687" cy="723900"/>
          </a:xfrm>
          <a:custGeom>
            <a:avLst/>
            <a:gdLst>
              <a:gd name="T0" fmla="+- 0 18132 18033"/>
              <a:gd name="T1" fmla="*/ T0 w 4342"/>
              <a:gd name="T2" fmla="+- 0 14238 13047"/>
              <a:gd name="T3" fmla="*/ 14238 h 2010"/>
              <a:gd name="T4" fmla="+- 0 18058 18033"/>
              <a:gd name="T5" fmla="*/ T4 w 4342"/>
              <a:gd name="T6" fmla="+- 0 14833 13047"/>
              <a:gd name="T7" fmla="*/ 14833 h 2010"/>
              <a:gd name="T8" fmla="+- 0 18281 18033"/>
              <a:gd name="T9" fmla="*/ T8 w 4342"/>
              <a:gd name="T10" fmla="+- 0 14858 13047"/>
              <a:gd name="T11" fmla="*/ 14858 h 2010"/>
              <a:gd name="T12" fmla="+- 0 18455 18033"/>
              <a:gd name="T13" fmla="*/ T12 w 4342"/>
              <a:gd name="T14" fmla="+- 0 14238 13047"/>
              <a:gd name="T15" fmla="*/ 14238 h 2010"/>
              <a:gd name="T16" fmla="+- 0 18355 18033"/>
              <a:gd name="T17" fmla="*/ T16 w 4342"/>
              <a:gd name="T18" fmla="+- 0 14015 13047"/>
              <a:gd name="T19" fmla="*/ 14015 h 2010"/>
              <a:gd name="T20" fmla="+- 0 18430 18033"/>
              <a:gd name="T21" fmla="*/ T20 w 4342"/>
              <a:gd name="T22" fmla="+- 0 14163 13047"/>
              <a:gd name="T23" fmla="*/ 14163 h 2010"/>
              <a:gd name="T24" fmla="+- 0 18951 18033"/>
              <a:gd name="T25" fmla="*/ T24 w 4342"/>
              <a:gd name="T26" fmla="+- 0 14957 13047"/>
              <a:gd name="T27" fmla="*/ 14957 h 2010"/>
              <a:gd name="T28" fmla="+- 0 19100 18033"/>
              <a:gd name="T29" fmla="*/ T28 w 4342"/>
              <a:gd name="T30" fmla="+- 0 15056 13047"/>
              <a:gd name="T31" fmla="*/ 15056 h 2010"/>
              <a:gd name="T32" fmla="+- 0 19149 18033"/>
              <a:gd name="T33" fmla="*/ T32 w 4342"/>
              <a:gd name="T34" fmla="+- 0 13742 13047"/>
              <a:gd name="T35" fmla="*/ 13742 h 2010"/>
              <a:gd name="T36" fmla="+- 0 18802 18033"/>
              <a:gd name="T37" fmla="*/ T36 w 4342"/>
              <a:gd name="T38" fmla="+- 0 13791 13047"/>
              <a:gd name="T39" fmla="*/ 13791 h 2010"/>
              <a:gd name="T40" fmla="+- 0 18777 18033"/>
              <a:gd name="T41" fmla="*/ T40 w 4342"/>
              <a:gd name="T42" fmla="+- 0 14064 13047"/>
              <a:gd name="T43" fmla="*/ 14064 h 2010"/>
              <a:gd name="T44" fmla="+- 0 18901 18033"/>
              <a:gd name="T45" fmla="*/ T44 w 4342"/>
              <a:gd name="T46" fmla="+- 0 14486 13047"/>
              <a:gd name="T47" fmla="*/ 14486 h 2010"/>
              <a:gd name="T48" fmla="+- 0 19000 18033"/>
              <a:gd name="T49" fmla="*/ T48 w 4342"/>
              <a:gd name="T50" fmla="+- 0 14709 13047"/>
              <a:gd name="T51" fmla="*/ 14709 h 2010"/>
              <a:gd name="T52" fmla="+- 0 19273 18033"/>
              <a:gd name="T53" fmla="*/ T52 w 4342"/>
              <a:gd name="T54" fmla="+- 0 14635 13047"/>
              <a:gd name="T55" fmla="*/ 14635 h 2010"/>
              <a:gd name="T56" fmla="+- 0 19372 18033"/>
              <a:gd name="T57" fmla="*/ T56 w 4342"/>
              <a:gd name="T58" fmla="+- 0 14585 13047"/>
              <a:gd name="T59" fmla="*/ 14585 h 2010"/>
              <a:gd name="T60" fmla="+- 0 19348 18033"/>
              <a:gd name="T61" fmla="*/ T60 w 4342"/>
              <a:gd name="T62" fmla="+- 0 13891 13047"/>
              <a:gd name="T63" fmla="*/ 13891 h 2010"/>
              <a:gd name="T64" fmla="+- 0 19695 18033"/>
              <a:gd name="T65" fmla="*/ T64 w 4342"/>
              <a:gd name="T66" fmla="+- 0 13841 13047"/>
              <a:gd name="T67" fmla="*/ 13841 h 2010"/>
              <a:gd name="T68" fmla="+- 0 19745 18033"/>
              <a:gd name="T69" fmla="*/ T68 w 4342"/>
              <a:gd name="T70" fmla="+- 0 14163 13047"/>
              <a:gd name="T71" fmla="*/ 14163 h 2010"/>
              <a:gd name="T72" fmla="+- 0 19521 18033"/>
              <a:gd name="T73" fmla="*/ T72 w 4342"/>
              <a:gd name="T74" fmla="+- 0 14461 13047"/>
              <a:gd name="T75" fmla="*/ 14461 h 2010"/>
              <a:gd name="T76" fmla="+- 0 19472 18033"/>
              <a:gd name="T77" fmla="*/ T76 w 4342"/>
              <a:gd name="T78" fmla="+- 0 14660 13047"/>
              <a:gd name="T79" fmla="*/ 14660 h 2010"/>
              <a:gd name="T80" fmla="+- 0 20166 18033"/>
              <a:gd name="T81" fmla="*/ T80 w 4342"/>
              <a:gd name="T82" fmla="+- 0 14585 13047"/>
              <a:gd name="T83" fmla="*/ 14585 h 2010"/>
              <a:gd name="T84" fmla="+- 0 19645 18033"/>
              <a:gd name="T85" fmla="*/ T84 w 4342"/>
              <a:gd name="T86" fmla="+- 0 13469 13047"/>
              <a:gd name="T87" fmla="*/ 13469 h 2010"/>
              <a:gd name="T88" fmla="+- 0 19968 18033"/>
              <a:gd name="T89" fmla="*/ T88 w 4342"/>
              <a:gd name="T90" fmla="+- 0 13370 13047"/>
              <a:gd name="T91" fmla="*/ 13370 h 2010"/>
              <a:gd name="T92" fmla="+- 0 20141 18033"/>
              <a:gd name="T93" fmla="*/ T92 w 4342"/>
              <a:gd name="T94" fmla="+- 0 13370 13047"/>
              <a:gd name="T95" fmla="*/ 13370 h 2010"/>
              <a:gd name="T96" fmla="+- 0 20265 18033"/>
              <a:gd name="T97" fmla="*/ T96 w 4342"/>
              <a:gd name="T98" fmla="+- 0 13543 13047"/>
              <a:gd name="T99" fmla="*/ 13543 h 2010"/>
              <a:gd name="T100" fmla="+- 0 20439 18033"/>
              <a:gd name="T101" fmla="*/ T100 w 4342"/>
              <a:gd name="T102" fmla="+- 0 14039 13047"/>
              <a:gd name="T103" fmla="*/ 14039 h 2010"/>
              <a:gd name="T104" fmla="+- 0 20538 18033"/>
              <a:gd name="T105" fmla="*/ T104 w 4342"/>
              <a:gd name="T106" fmla="+- 0 14412 13047"/>
              <a:gd name="T107" fmla="*/ 14412 h 2010"/>
              <a:gd name="T108" fmla="+- 0 20588 18033"/>
              <a:gd name="T109" fmla="*/ T108 w 4342"/>
              <a:gd name="T110" fmla="+- 0 14684 13047"/>
              <a:gd name="T111" fmla="*/ 14684 h 2010"/>
              <a:gd name="T112" fmla="+- 0 20489 18033"/>
              <a:gd name="T113" fmla="*/ T112 w 4342"/>
              <a:gd name="T114" fmla="+- 0 14858 13047"/>
              <a:gd name="T115" fmla="*/ 14858 h 2010"/>
              <a:gd name="T116" fmla="+- 0 21208 18033"/>
              <a:gd name="T117" fmla="*/ T116 w 4342"/>
              <a:gd name="T118" fmla="+- 0 13047 13047"/>
              <a:gd name="T119" fmla="*/ 13047 h 2010"/>
              <a:gd name="T120" fmla="+- 0 20960 18033"/>
              <a:gd name="T121" fmla="*/ T120 w 4342"/>
              <a:gd name="T122" fmla="+- 0 13196 13047"/>
              <a:gd name="T123" fmla="*/ 13196 h 2010"/>
              <a:gd name="T124" fmla="+- 0 20836 18033"/>
              <a:gd name="T125" fmla="*/ T124 w 4342"/>
              <a:gd name="T126" fmla="+- 0 13419 13047"/>
              <a:gd name="T127" fmla="*/ 13419 h 2010"/>
              <a:gd name="T128" fmla="+- 0 20960 18033"/>
              <a:gd name="T129" fmla="*/ T128 w 4342"/>
              <a:gd name="T130" fmla="+- 0 13990 13047"/>
              <a:gd name="T131" fmla="*/ 13990 h 2010"/>
              <a:gd name="T132" fmla="+- 0 21109 18033"/>
              <a:gd name="T133" fmla="*/ T132 w 4342"/>
              <a:gd name="T134" fmla="+- 0 14337 13047"/>
              <a:gd name="T135" fmla="*/ 14337 h 2010"/>
              <a:gd name="T136" fmla="+- 0 21357 18033"/>
              <a:gd name="T137" fmla="*/ T136 w 4342"/>
              <a:gd name="T138" fmla="+- 0 14387 13047"/>
              <a:gd name="T139" fmla="*/ 14387 h 2010"/>
              <a:gd name="T140" fmla="+- 0 21456 18033"/>
              <a:gd name="T141" fmla="*/ T140 w 4342"/>
              <a:gd name="T142" fmla="+- 0 13940 13047"/>
              <a:gd name="T143" fmla="*/ 13940 h 2010"/>
              <a:gd name="T144" fmla="+- 0 21555 18033"/>
              <a:gd name="T145" fmla="*/ T144 w 4342"/>
              <a:gd name="T146" fmla="+- 0 14387 13047"/>
              <a:gd name="T147" fmla="*/ 14387 h 2010"/>
              <a:gd name="T148" fmla="+- 0 21630 18033"/>
              <a:gd name="T149" fmla="*/ T148 w 4342"/>
              <a:gd name="T150" fmla="+- 0 13444 13047"/>
              <a:gd name="T151" fmla="*/ 13444 h 2010"/>
              <a:gd name="T152" fmla="+- 0 22002 18033"/>
              <a:gd name="T153" fmla="*/ T152 w 4342"/>
              <a:gd name="T154" fmla="+- 0 13370 13047"/>
              <a:gd name="T155" fmla="*/ 13370 h 2010"/>
              <a:gd name="T156" fmla="+- 0 22200 18033"/>
              <a:gd name="T157" fmla="*/ T156 w 4342"/>
              <a:gd name="T158" fmla="+- 0 13915 13047"/>
              <a:gd name="T159" fmla="*/ 13915 h 2010"/>
              <a:gd name="T160" fmla="+- 0 22374 18033"/>
              <a:gd name="T161" fmla="*/ T160 w 4342"/>
              <a:gd name="T162" fmla="+- 0 14610 13047"/>
              <a:gd name="T163" fmla="*/ 14610 h 2010"/>
              <a:gd name="T164" fmla="+- 0 21828 18033"/>
              <a:gd name="T165" fmla="*/ T164 w 4342"/>
              <a:gd name="T166" fmla="+- 0 14759 13047"/>
              <a:gd name="T167" fmla="*/ 14759 h 201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Lst>
            <a:rect l="0" t="0" r="r" b="b"/>
            <a:pathLst>
              <a:path w="4342" h="2010" extrusionOk="0">
                <a:moveTo>
                  <a:pt x="149" y="893"/>
                </a:moveTo>
                <a:cubicBezTo>
                  <a:pt x="127" y="990"/>
                  <a:pt x="118" y="1089"/>
                  <a:pt x="99" y="1191"/>
                </a:cubicBezTo>
                <a:cubicBezTo>
                  <a:pt x="79" y="1298"/>
                  <a:pt x="22" y="1416"/>
                  <a:pt x="0" y="1513"/>
                </a:cubicBezTo>
                <a:cubicBezTo>
                  <a:pt x="-15" y="1578"/>
                  <a:pt x="-15" y="1736"/>
                  <a:pt x="25" y="1786"/>
                </a:cubicBezTo>
                <a:cubicBezTo>
                  <a:pt x="48" y="1814"/>
                  <a:pt x="76" y="1830"/>
                  <a:pt x="99" y="1836"/>
                </a:cubicBezTo>
                <a:cubicBezTo>
                  <a:pt x="146" y="1849"/>
                  <a:pt x="215" y="1840"/>
                  <a:pt x="248" y="1811"/>
                </a:cubicBezTo>
                <a:cubicBezTo>
                  <a:pt x="351" y="1722"/>
                  <a:pt x="343" y="1637"/>
                  <a:pt x="372" y="1513"/>
                </a:cubicBezTo>
                <a:cubicBezTo>
                  <a:pt x="399" y="1397"/>
                  <a:pt x="422" y="1311"/>
                  <a:pt x="422" y="1191"/>
                </a:cubicBezTo>
                <a:cubicBezTo>
                  <a:pt x="422" y="1149"/>
                  <a:pt x="445" y="1010"/>
                  <a:pt x="397" y="992"/>
                </a:cubicBezTo>
                <a:cubicBezTo>
                  <a:pt x="357" y="977"/>
                  <a:pt x="350" y="990"/>
                  <a:pt x="322" y="968"/>
                </a:cubicBezTo>
                <a:cubicBezTo>
                  <a:pt x="314" y="961"/>
                  <a:pt x="291" y="936"/>
                  <a:pt x="273" y="918"/>
                </a:cubicBezTo>
                <a:cubicBezTo>
                  <a:pt x="304" y="1009"/>
                  <a:pt x="350" y="1033"/>
                  <a:pt x="397" y="1116"/>
                </a:cubicBezTo>
                <a:cubicBezTo>
                  <a:pt x="522" y="1336"/>
                  <a:pt x="622" y="1551"/>
                  <a:pt x="794" y="1737"/>
                </a:cubicBezTo>
                <a:cubicBezTo>
                  <a:pt x="843" y="1790"/>
                  <a:pt x="880" y="1860"/>
                  <a:pt x="918" y="1910"/>
                </a:cubicBezTo>
                <a:cubicBezTo>
                  <a:pt x="939" y="1938"/>
                  <a:pt x="977" y="1947"/>
                  <a:pt x="992" y="1960"/>
                </a:cubicBezTo>
                <a:cubicBezTo>
                  <a:pt x="1003" y="1970"/>
                  <a:pt x="1041" y="2002"/>
                  <a:pt x="1067" y="2009"/>
                </a:cubicBezTo>
                <a:cubicBezTo>
                  <a:pt x="1091" y="2009"/>
                  <a:pt x="1100" y="2009"/>
                  <a:pt x="1116" y="2009"/>
                </a:cubicBezTo>
              </a:path>
              <a:path w="4342" h="2010" extrusionOk="0">
                <a:moveTo>
                  <a:pt x="1116" y="695"/>
                </a:moveTo>
                <a:cubicBezTo>
                  <a:pt x="1024" y="695"/>
                  <a:pt x="954" y="699"/>
                  <a:pt x="868" y="720"/>
                </a:cubicBezTo>
                <a:cubicBezTo>
                  <a:pt x="827" y="730"/>
                  <a:pt x="817" y="737"/>
                  <a:pt x="769" y="744"/>
                </a:cubicBezTo>
                <a:cubicBezTo>
                  <a:pt x="769" y="817"/>
                  <a:pt x="747" y="764"/>
                  <a:pt x="719" y="819"/>
                </a:cubicBezTo>
                <a:cubicBezTo>
                  <a:pt x="690" y="877"/>
                  <a:pt x="733" y="994"/>
                  <a:pt x="744" y="1017"/>
                </a:cubicBezTo>
                <a:cubicBezTo>
                  <a:pt x="766" y="1062"/>
                  <a:pt x="777" y="1162"/>
                  <a:pt x="794" y="1216"/>
                </a:cubicBezTo>
                <a:cubicBezTo>
                  <a:pt x="819" y="1296"/>
                  <a:pt x="834" y="1372"/>
                  <a:pt x="868" y="1439"/>
                </a:cubicBezTo>
                <a:cubicBezTo>
                  <a:pt x="887" y="1477"/>
                  <a:pt x="914" y="1525"/>
                  <a:pt x="918" y="1563"/>
                </a:cubicBezTo>
                <a:cubicBezTo>
                  <a:pt x="922" y="1603"/>
                  <a:pt x="920" y="1641"/>
                  <a:pt x="967" y="1662"/>
                </a:cubicBezTo>
                <a:cubicBezTo>
                  <a:pt x="1014" y="1683"/>
                  <a:pt x="1135" y="1661"/>
                  <a:pt x="1166" y="1637"/>
                </a:cubicBezTo>
                <a:cubicBezTo>
                  <a:pt x="1186" y="1622"/>
                  <a:pt x="1235" y="1590"/>
                  <a:pt x="1240" y="1588"/>
                </a:cubicBezTo>
                <a:cubicBezTo>
                  <a:pt x="1265" y="1575"/>
                  <a:pt x="1306" y="1542"/>
                  <a:pt x="1315" y="1538"/>
                </a:cubicBezTo>
                <a:cubicBezTo>
                  <a:pt x="1323" y="1538"/>
                  <a:pt x="1331" y="1538"/>
                  <a:pt x="1339" y="1538"/>
                </a:cubicBezTo>
              </a:path>
              <a:path w="4342" h="2010" extrusionOk="0">
                <a:moveTo>
                  <a:pt x="1265" y="992"/>
                </a:moveTo>
                <a:cubicBezTo>
                  <a:pt x="1265" y="911"/>
                  <a:pt x="1257" y="897"/>
                  <a:pt x="1315" y="844"/>
                </a:cubicBezTo>
                <a:cubicBezTo>
                  <a:pt x="1325" y="834"/>
                  <a:pt x="1357" y="778"/>
                  <a:pt x="1389" y="769"/>
                </a:cubicBezTo>
                <a:cubicBezTo>
                  <a:pt x="1466" y="747"/>
                  <a:pt x="1600" y="763"/>
                  <a:pt x="1662" y="794"/>
                </a:cubicBezTo>
                <a:cubicBezTo>
                  <a:pt x="1704" y="815"/>
                  <a:pt x="1752" y="836"/>
                  <a:pt x="1761" y="868"/>
                </a:cubicBezTo>
                <a:cubicBezTo>
                  <a:pt x="1786" y="955"/>
                  <a:pt x="1746" y="1042"/>
                  <a:pt x="1712" y="1116"/>
                </a:cubicBezTo>
                <a:cubicBezTo>
                  <a:pt x="1674" y="1200"/>
                  <a:pt x="1609" y="1225"/>
                  <a:pt x="1563" y="1290"/>
                </a:cubicBezTo>
                <a:cubicBezTo>
                  <a:pt x="1535" y="1330"/>
                  <a:pt x="1508" y="1377"/>
                  <a:pt x="1488" y="1414"/>
                </a:cubicBezTo>
                <a:cubicBezTo>
                  <a:pt x="1460" y="1467"/>
                  <a:pt x="1442" y="1482"/>
                  <a:pt x="1439" y="1538"/>
                </a:cubicBezTo>
                <a:cubicBezTo>
                  <a:pt x="1438" y="1563"/>
                  <a:pt x="1439" y="1588"/>
                  <a:pt x="1439" y="1613"/>
                </a:cubicBezTo>
                <a:cubicBezTo>
                  <a:pt x="1590" y="1613"/>
                  <a:pt x="1738" y="1625"/>
                  <a:pt x="1885" y="1588"/>
                </a:cubicBezTo>
                <a:cubicBezTo>
                  <a:pt x="1964" y="1568"/>
                  <a:pt x="2058" y="1568"/>
                  <a:pt x="2133" y="1538"/>
                </a:cubicBezTo>
                <a:cubicBezTo>
                  <a:pt x="2174" y="1521"/>
                  <a:pt x="2215" y="1504"/>
                  <a:pt x="2257" y="1489"/>
                </a:cubicBezTo>
              </a:path>
              <a:path w="4342" h="2010" extrusionOk="0">
                <a:moveTo>
                  <a:pt x="1612" y="422"/>
                </a:moveTo>
                <a:cubicBezTo>
                  <a:pt x="1676" y="406"/>
                  <a:pt x="1724" y="362"/>
                  <a:pt x="1786" y="348"/>
                </a:cubicBezTo>
                <a:cubicBezTo>
                  <a:pt x="1833" y="337"/>
                  <a:pt x="1890" y="338"/>
                  <a:pt x="1935" y="323"/>
                </a:cubicBezTo>
                <a:cubicBezTo>
                  <a:pt x="1976" y="309"/>
                  <a:pt x="1984" y="301"/>
                  <a:pt x="2034" y="298"/>
                </a:cubicBezTo>
                <a:cubicBezTo>
                  <a:pt x="2088" y="295"/>
                  <a:pt x="2084" y="303"/>
                  <a:pt x="2108" y="323"/>
                </a:cubicBezTo>
                <a:cubicBezTo>
                  <a:pt x="2133" y="345"/>
                  <a:pt x="2165" y="378"/>
                  <a:pt x="2183" y="397"/>
                </a:cubicBezTo>
                <a:cubicBezTo>
                  <a:pt x="2221" y="438"/>
                  <a:pt x="2227" y="442"/>
                  <a:pt x="2232" y="496"/>
                </a:cubicBezTo>
                <a:cubicBezTo>
                  <a:pt x="2238" y="567"/>
                  <a:pt x="2247" y="602"/>
                  <a:pt x="2282" y="670"/>
                </a:cubicBezTo>
                <a:cubicBezTo>
                  <a:pt x="2344" y="789"/>
                  <a:pt x="2377" y="867"/>
                  <a:pt x="2406" y="992"/>
                </a:cubicBezTo>
                <a:cubicBezTo>
                  <a:pt x="2426" y="1078"/>
                  <a:pt x="2467" y="1155"/>
                  <a:pt x="2480" y="1241"/>
                </a:cubicBezTo>
                <a:cubicBezTo>
                  <a:pt x="2488" y="1292"/>
                  <a:pt x="2502" y="1314"/>
                  <a:pt x="2505" y="1365"/>
                </a:cubicBezTo>
                <a:cubicBezTo>
                  <a:pt x="2509" y="1433"/>
                  <a:pt x="2504" y="1481"/>
                  <a:pt x="2530" y="1538"/>
                </a:cubicBezTo>
                <a:cubicBezTo>
                  <a:pt x="2549" y="1581"/>
                  <a:pt x="2552" y="1586"/>
                  <a:pt x="2555" y="1637"/>
                </a:cubicBezTo>
                <a:cubicBezTo>
                  <a:pt x="2558" y="1692"/>
                  <a:pt x="2556" y="1718"/>
                  <a:pt x="2530" y="1761"/>
                </a:cubicBezTo>
                <a:cubicBezTo>
                  <a:pt x="2522" y="1774"/>
                  <a:pt x="2482" y="1802"/>
                  <a:pt x="2456" y="1811"/>
                </a:cubicBezTo>
                <a:cubicBezTo>
                  <a:pt x="2448" y="1811"/>
                  <a:pt x="2439" y="1811"/>
                  <a:pt x="2431" y="1811"/>
                </a:cubicBezTo>
              </a:path>
              <a:path w="4342" h="2010" extrusionOk="0">
                <a:moveTo>
                  <a:pt x="3175" y="0"/>
                </a:moveTo>
                <a:cubicBezTo>
                  <a:pt x="3095" y="11"/>
                  <a:pt x="3136" y="24"/>
                  <a:pt x="3076" y="75"/>
                </a:cubicBezTo>
                <a:cubicBezTo>
                  <a:pt x="3029" y="114"/>
                  <a:pt x="2967" y="93"/>
                  <a:pt x="2927" y="149"/>
                </a:cubicBezTo>
                <a:cubicBezTo>
                  <a:pt x="2892" y="198"/>
                  <a:pt x="2857" y="208"/>
                  <a:pt x="2828" y="248"/>
                </a:cubicBezTo>
                <a:cubicBezTo>
                  <a:pt x="2803" y="283"/>
                  <a:pt x="2805" y="326"/>
                  <a:pt x="2803" y="372"/>
                </a:cubicBezTo>
                <a:cubicBezTo>
                  <a:pt x="2798" y="488"/>
                  <a:pt x="2814" y="564"/>
                  <a:pt x="2853" y="670"/>
                </a:cubicBezTo>
                <a:cubicBezTo>
                  <a:pt x="2886" y="760"/>
                  <a:pt x="2896" y="863"/>
                  <a:pt x="2927" y="943"/>
                </a:cubicBezTo>
                <a:cubicBezTo>
                  <a:pt x="2945" y="989"/>
                  <a:pt x="2955" y="1103"/>
                  <a:pt x="2977" y="1141"/>
                </a:cubicBezTo>
                <a:cubicBezTo>
                  <a:pt x="2997" y="1176"/>
                  <a:pt x="3058" y="1230"/>
                  <a:pt x="3076" y="1290"/>
                </a:cubicBezTo>
                <a:cubicBezTo>
                  <a:pt x="3084" y="1319"/>
                  <a:pt x="3080" y="1357"/>
                  <a:pt x="3101" y="1365"/>
                </a:cubicBezTo>
                <a:cubicBezTo>
                  <a:pt x="3163" y="1389"/>
                  <a:pt x="3270" y="1360"/>
                  <a:pt x="3324" y="1340"/>
                </a:cubicBezTo>
              </a:path>
              <a:path w="4342" h="2010" extrusionOk="0">
                <a:moveTo>
                  <a:pt x="3398" y="521"/>
                </a:moveTo>
                <a:cubicBezTo>
                  <a:pt x="3398" y="648"/>
                  <a:pt x="3391" y="769"/>
                  <a:pt x="3423" y="893"/>
                </a:cubicBezTo>
                <a:cubicBezTo>
                  <a:pt x="3447" y="987"/>
                  <a:pt x="3499" y="1072"/>
                  <a:pt x="3522" y="1166"/>
                </a:cubicBezTo>
                <a:cubicBezTo>
                  <a:pt x="3535" y="1217"/>
                  <a:pt x="3522" y="1288"/>
                  <a:pt x="3522" y="1340"/>
                </a:cubicBezTo>
              </a:path>
              <a:path w="4342" h="2010" extrusionOk="0">
                <a:moveTo>
                  <a:pt x="3473" y="447"/>
                </a:moveTo>
                <a:cubicBezTo>
                  <a:pt x="3512" y="420"/>
                  <a:pt x="3550" y="413"/>
                  <a:pt x="3597" y="397"/>
                </a:cubicBezTo>
                <a:cubicBezTo>
                  <a:pt x="3665" y="373"/>
                  <a:pt x="3749" y="358"/>
                  <a:pt x="3820" y="348"/>
                </a:cubicBezTo>
                <a:cubicBezTo>
                  <a:pt x="3877" y="340"/>
                  <a:pt x="3907" y="326"/>
                  <a:pt x="3969" y="323"/>
                </a:cubicBezTo>
                <a:cubicBezTo>
                  <a:pt x="4015" y="321"/>
                  <a:pt x="4023" y="330"/>
                  <a:pt x="4043" y="372"/>
                </a:cubicBezTo>
                <a:cubicBezTo>
                  <a:pt x="4114" y="521"/>
                  <a:pt x="4135" y="712"/>
                  <a:pt x="4167" y="868"/>
                </a:cubicBezTo>
                <a:cubicBezTo>
                  <a:pt x="4202" y="1038"/>
                  <a:pt x="4289" y="1195"/>
                  <a:pt x="4316" y="1365"/>
                </a:cubicBezTo>
                <a:cubicBezTo>
                  <a:pt x="4326" y="1431"/>
                  <a:pt x="4337" y="1497"/>
                  <a:pt x="4341" y="1563"/>
                </a:cubicBezTo>
                <a:cubicBezTo>
                  <a:pt x="4344" y="1622"/>
                  <a:pt x="4362" y="1695"/>
                  <a:pt x="4291" y="1712"/>
                </a:cubicBezTo>
                <a:cubicBezTo>
                  <a:pt x="4144" y="1747"/>
                  <a:pt x="3947" y="1712"/>
                  <a:pt x="3795" y="1712"/>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2" name=" 10"/>
          <p:cNvSpPr>
            <a:spLocks noRot="1" noChangeAspect="1" noEditPoints="1" noChangeArrowheads="1" noChangeShapeType="1" noTextEdit="1"/>
          </p:cNvSpPr>
          <p:nvPr/>
        </p:nvSpPr>
        <p:spPr bwMode="auto">
          <a:xfrm>
            <a:off x="1285875" y="5554663"/>
            <a:ext cx="1196975" cy="419100"/>
          </a:xfrm>
          <a:custGeom>
            <a:avLst/>
            <a:gdLst>
              <a:gd name="T0" fmla="+- 0 3597 3572"/>
              <a:gd name="T1" fmla="*/ T0 w 3325"/>
              <a:gd name="T2" fmla="+- 0 15776 15429"/>
              <a:gd name="T3" fmla="*/ 15776 h 1166"/>
              <a:gd name="T4" fmla="+- 0 3597 3572"/>
              <a:gd name="T5" fmla="*/ T4 w 3325"/>
              <a:gd name="T6" fmla="+- 0 16396 15429"/>
              <a:gd name="T7" fmla="*/ 16396 h 1166"/>
              <a:gd name="T8" fmla="+- 0 3894 3572"/>
              <a:gd name="T9" fmla="*/ T8 w 3325"/>
              <a:gd name="T10" fmla="+- 0 16446 15429"/>
              <a:gd name="T11" fmla="*/ 16446 h 1166"/>
              <a:gd name="T12" fmla="+- 0 3894 3572"/>
              <a:gd name="T13" fmla="*/ T12 w 3325"/>
              <a:gd name="T14" fmla="+- 0 16098 15429"/>
              <a:gd name="T15" fmla="*/ 16098 h 1166"/>
              <a:gd name="T16" fmla="+- 0 3994 3572"/>
              <a:gd name="T17" fmla="*/ T16 w 3325"/>
              <a:gd name="T18" fmla="+- 0 16123 15429"/>
              <a:gd name="T19" fmla="*/ 16123 h 1166"/>
              <a:gd name="T20" fmla="+- 0 4167 3572"/>
              <a:gd name="T21" fmla="*/ T20 w 3325"/>
              <a:gd name="T22" fmla="+- 0 16321 15429"/>
              <a:gd name="T23" fmla="*/ 16321 h 1166"/>
              <a:gd name="T24" fmla="+- 0 4390 3572"/>
              <a:gd name="T25" fmla="*/ T24 w 3325"/>
              <a:gd name="T26" fmla="+- 0 15602 15429"/>
              <a:gd name="T27" fmla="*/ 15602 h 1166"/>
              <a:gd name="T28" fmla="+- 0 4291 3572"/>
              <a:gd name="T29" fmla="*/ T28 w 3325"/>
              <a:gd name="T30" fmla="+- 0 15701 15429"/>
              <a:gd name="T31" fmla="*/ 15701 h 1166"/>
              <a:gd name="T32" fmla="+- 0 4465 3572"/>
              <a:gd name="T33" fmla="*/ T32 w 3325"/>
              <a:gd name="T34" fmla="+- 0 16197 15429"/>
              <a:gd name="T35" fmla="*/ 16197 h 1166"/>
              <a:gd name="T36" fmla="+- 0 4589 3572"/>
              <a:gd name="T37" fmla="*/ T36 w 3325"/>
              <a:gd name="T38" fmla="+- 0 16421 15429"/>
              <a:gd name="T39" fmla="*/ 16421 h 1166"/>
              <a:gd name="T40" fmla="+- 0 4663 3572"/>
              <a:gd name="T41" fmla="*/ T40 w 3325"/>
              <a:gd name="T42" fmla="+- 0 16594 15429"/>
              <a:gd name="T43" fmla="*/ 16594 h 1166"/>
              <a:gd name="T44" fmla="+- 0 5035 3572"/>
              <a:gd name="T45" fmla="*/ T44 w 3325"/>
              <a:gd name="T46" fmla="+- 0 15925 15429"/>
              <a:gd name="T47" fmla="*/ 15925 h 1166"/>
              <a:gd name="T48" fmla="+- 0 4961 3572"/>
              <a:gd name="T49" fmla="*/ T48 w 3325"/>
              <a:gd name="T50" fmla="+- 0 16197 15429"/>
              <a:gd name="T51" fmla="*/ 16197 h 1166"/>
              <a:gd name="T52" fmla="+- 0 4787 3572"/>
              <a:gd name="T53" fmla="*/ T52 w 3325"/>
              <a:gd name="T54" fmla="+- 0 16297 15429"/>
              <a:gd name="T55" fmla="*/ 16297 h 1166"/>
              <a:gd name="T56" fmla="+- 0 4465 3572"/>
              <a:gd name="T57" fmla="*/ T56 w 3325"/>
              <a:gd name="T58" fmla="+- 0 16197 15429"/>
              <a:gd name="T59" fmla="*/ 16197 h 1166"/>
              <a:gd name="T60" fmla="+- 0 4564 3572"/>
              <a:gd name="T61" fmla="*/ T60 w 3325"/>
              <a:gd name="T62" fmla="+- 0 16073 15429"/>
              <a:gd name="T63" fmla="*/ 16073 h 1166"/>
              <a:gd name="T64" fmla="+- 0 4936 3572"/>
              <a:gd name="T65" fmla="*/ T64 w 3325"/>
              <a:gd name="T66" fmla="+- 0 16024 15429"/>
              <a:gd name="T67" fmla="*/ 16024 h 1166"/>
              <a:gd name="T68" fmla="+- 0 5011 3572"/>
              <a:gd name="T69" fmla="*/ T68 w 3325"/>
              <a:gd name="T70" fmla="+- 0 15701 15429"/>
              <a:gd name="T71" fmla="*/ 15701 h 1166"/>
              <a:gd name="T72" fmla="+- 0 5333 3572"/>
              <a:gd name="T73" fmla="*/ T72 w 3325"/>
              <a:gd name="T74" fmla="+- 0 15602 15429"/>
              <a:gd name="T75" fmla="*/ 15602 h 1166"/>
              <a:gd name="T76" fmla="+- 0 5606 3572"/>
              <a:gd name="T77" fmla="*/ T76 w 3325"/>
              <a:gd name="T78" fmla="+- 0 15900 15429"/>
              <a:gd name="T79" fmla="*/ 15900 h 1166"/>
              <a:gd name="T80" fmla="+- 0 5705 3572"/>
              <a:gd name="T81" fmla="*/ T80 w 3325"/>
              <a:gd name="T82" fmla="+- 0 16123 15429"/>
              <a:gd name="T83" fmla="*/ 16123 h 1166"/>
              <a:gd name="T84" fmla="+- 0 5556 3572"/>
              <a:gd name="T85" fmla="*/ T84 w 3325"/>
              <a:gd name="T86" fmla="+- 0 16222 15429"/>
              <a:gd name="T87" fmla="*/ 16222 h 1166"/>
              <a:gd name="T88" fmla="+- 0 5407 3572"/>
              <a:gd name="T89" fmla="*/ T88 w 3325"/>
              <a:gd name="T90" fmla="+- 0 16247 15429"/>
              <a:gd name="T91" fmla="*/ 16247 h 1166"/>
              <a:gd name="T92" fmla="+- 0 5928 3572"/>
              <a:gd name="T93" fmla="*/ T92 w 3325"/>
              <a:gd name="T94" fmla="+- 0 15528 15429"/>
              <a:gd name="T95" fmla="*/ 15528 h 1166"/>
              <a:gd name="T96" fmla="+- 0 6003 3572"/>
              <a:gd name="T97" fmla="*/ T96 w 3325"/>
              <a:gd name="T98" fmla="+- 0 16247 15429"/>
              <a:gd name="T99" fmla="*/ 16247 h 1166"/>
              <a:gd name="T100" fmla="+- 0 6152 3572"/>
              <a:gd name="T101" fmla="*/ T100 w 3325"/>
              <a:gd name="T102" fmla="+- 0 16396 15429"/>
              <a:gd name="T103" fmla="*/ 16396 h 1166"/>
              <a:gd name="T104" fmla="+- 0 6201 3572"/>
              <a:gd name="T105" fmla="*/ T104 w 3325"/>
              <a:gd name="T106" fmla="+- 0 16495 15429"/>
              <a:gd name="T107" fmla="*/ 16495 h 1166"/>
              <a:gd name="T108" fmla="+- 0 6226 3572"/>
              <a:gd name="T109" fmla="*/ T108 w 3325"/>
              <a:gd name="T110" fmla="+- 0 15726 15429"/>
              <a:gd name="T111" fmla="*/ 15726 h 1166"/>
              <a:gd name="T112" fmla="+- 0 6474 3572"/>
              <a:gd name="T113" fmla="*/ T112 w 3325"/>
              <a:gd name="T114" fmla="+- 0 16173 15429"/>
              <a:gd name="T115" fmla="*/ 16173 h 1166"/>
              <a:gd name="T116" fmla="+- 0 6300 3572"/>
              <a:gd name="T117" fmla="*/ T116 w 3325"/>
              <a:gd name="T118" fmla="+- 0 15553 15429"/>
              <a:gd name="T119" fmla="*/ 15553 h 1166"/>
              <a:gd name="T120" fmla="+- 0 6623 3572"/>
              <a:gd name="T121" fmla="*/ T120 w 3325"/>
              <a:gd name="T122" fmla="+- 0 15602 15429"/>
              <a:gd name="T123" fmla="*/ 15602 h 1166"/>
              <a:gd name="T124" fmla="+- 0 6722 3572"/>
              <a:gd name="T125" fmla="*/ T124 w 3325"/>
              <a:gd name="T126" fmla="+- 0 16073 15429"/>
              <a:gd name="T127" fmla="*/ 16073 h 1166"/>
              <a:gd name="T128" fmla="+- 0 6846 3572"/>
              <a:gd name="T129" fmla="*/ T128 w 3325"/>
              <a:gd name="T130" fmla="+- 0 16247 15429"/>
              <a:gd name="T131" fmla="*/ 16247 h 1166"/>
              <a:gd name="T132" fmla="+- 0 6896 3572"/>
              <a:gd name="T133" fmla="*/ T132 w 3325"/>
              <a:gd name="T134" fmla="+- 0 16346 15429"/>
              <a:gd name="T135" fmla="*/ 16346 h 1166"/>
              <a:gd name="T136" fmla="+- 0 6821 3572"/>
              <a:gd name="T137" fmla="*/ T136 w 3325"/>
              <a:gd name="T138" fmla="+- 0 16470 15429"/>
              <a:gd name="T139" fmla="*/ 16470 h 116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Lst>
            <a:rect l="0" t="0" r="r" b="b"/>
            <a:pathLst>
              <a:path w="3325" h="1166" extrusionOk="0">
                <a:moveTo>
                  <a:pt x="99" y="297"/>
                </a:moveTo>
                <a:cubicBezTo>
                  <a:pt x="53" y="297"/>
                  <a:pt x="31" y="295"/>
                  <a:pt x="25" y="347"/>
                </a:cubicBezTo>
                <a:cubicBezTo>
                  <a:pt x="19" y="402"/>
                  <a:pt x="15" y="426"/>
                  <a:pt x="0" y="471"/>
                </a:cubicBezTo>
                <a:cubicBezTo>
                  <a:pt x="-23" y="539"/>
                  <a:pt x="-29" y="925"/>
                  <a:pt x="25" y="967"/>
                </a:cubicBezTo>
                <a:cubicBezTo>
                  <a:pt x="77" y="1007"/>
                  <a:pt x="39" y="1021"/>
                  <a:pt x="124" y="1041"/>
                </a:cubicBezTo>
                <a:cubicBezTo>
                  <a:pt x="179" y="1054"/>
                  <a:pt x="305" y="1053"/>
                  <a:pt x="322" y="1017"/>
                </a:cubicBezTo>
                <a:cubicBezTo>
                  <a:pt x="346" y="965"/>
                  <a:pt x="347" y="946"/>
                  <a:pt x="347" y="892"/>
                </a:cubicBezTo>
                <a:cubicBezTo>
                  <a:pt x="347" y="809"/>
                  <a:pt x="337" y="739"/>
                  <a:pt x="322" y="669"/>
                </a:cubicBezTo>
                <a:cubicBezTo>
                  <a:pt x="313" y="625"/>
                  <a:pt x="322" y="565"/>
                  <a:pt x="322" y="520"/>
                </a:cubicBezTo>
                <a:cubicBezTo>
                  <a:pt x="335" y="585"/>
                  <a:pt x="380" y="643"/>
                  <a:pt x="422" y="694"/>
                </a:cubicBezTo>
                <a:cubicBezTo>
                  <a:pt x="451" y="729"/>
                  <a:pt x="517" y="762"/>
                  <a:pt x="521" y="793"/>
                </a:cubicBezTo>
                <a:cubicBezTo>
                  <a:pt x="527" y="842"/>
                  <a:pt x="585" y="871"/>
                  <a:pt x="595" y="892"/>
                </a:cubicBezTo>
                <a:cubicBezTo>
                  <a:pt x="595" y="920"/>
                  <a:pt x="597" y="931"/>
                  <a:pt x="620" y="942"/>
                </a:cubicBezTo>
              </a:path>
              <a:path w="3325" h="1166" extrusionOk="0">
                <a:moveTo>
                  <a:pt x="818" y="173"/>
                </a:moveTo>
                <a:cubicBezTo>
                  <a:pt x="767" y="173"/>
                  <a:pt x="765" y="188"/>
                  <a:pt x="744" y="198"/>
                </a:cubicBezTo>
                <a:cubicBezTo>
                  <a:pt x="709" y="215"/>
                  <a:pt x="719" y="224"/>
                  <a:pt x="719" y="272"/>
                </a:cubicBezTo>
                <a:cubicBezTo>
                  <a:pt x="719" y="369"/>
                  <a:pt x="700" y="480"/>
                  <a:pt x="744" y="570"/>
                </a:cubicBezTo>
                <a:cubicBezTo>
                  <a:pt x="785" y="653"/>
                  <a:pt x="861" y="692"/>
                  <a:pt x="893" y="768"/>
                </a:cubicBezTo>
                <a:cubicBezTo>
                  <a:pt x="908" y="803"/>
                  <a:pt x="910" y="889"/>
                  <a:pt x="942" y="917"/>
                </a:cubicBezTo>
                <a:cubicBezTo>
                  <a:pt x="954" y="928"/>
                  <a:pt x="1009" y="979"/>
                  <a:pt x="1017" y="992"/>
                </a:cubicBezTo>
                <a:cubicBezTo>
                  <a:pt x="1031" y="1017"/>
                  <a:pt x="1056" y="1050"/>
                  <a:pt x="1066" y="1066"/>
                </a:cubicBezTo>
                <a:cubicBezTo>
                  <a:pt x="1095" y="1110"/>
                  <a:pt x="1032" y="1146"/>
                  <a:pt x="1091" y="1165"/>
                </a:cubicBezTo>
              </a:path>
              <a:path w="3325" h="1166" extrusionOk="0">
                <a:moveTo>
                  <a:pt x="1389" y="446"/>
                </a:moveTo>
                <a:cubicBezTo>
                  <a:pt x="1406" y="452"/>
                  <a:pt x="1449" y="469"/>
                  <a:pt x="1463" y="496"/>
                </a:cubicBezTo>
                <a:cubicBezTo>
                  <a:pt x="1488" y="547"/>
                  <a:pt x="1452" y="630"/>
                  <a:pt x="1439" y="669"/>
                </a:cubicBezTo>
                <a:cubicBezTo>
                  <a:pt x="1423" y="719"/>
                  <a:pt x="1433" y="725"/>
                  <a:pt x="1389" y="768"/>
                </a:cubicBezTo>
                <a:cubicBezTo>
                  <a:pt x="1366" y="790"/>
                  <a:pt x="1322" y="804"/>
                  <a:pt x="1315" y="818"/>
                </a:cubicBezTo>
                <a:cubicBezTo>
                  <a:pt x="1304" y="842"/>
                  <a:pt x="1255" y="865"/>
                  <a:pt x="1215" y="868"/>
                </a:cubicBezTo>
                <a:cubicBezTo>
                  <a:pt x="1119" y="875"/>
                  <a:pt x="1023" y="871"/>
                  <a:pt x="942" y="843"/>
                </a:cubicBezTo>
                <a:cubicBezTo>
                  <a:pt x="914" y="833"/>
                  <a:pt x="898" y="808"/>
                  <a:pt x="893" y="768"/>
                </a:cubicBezTo>
                <a:cubicBezTo>
                  <a:pt x="889" y="737"/>
                  <a:pt x="893" y="700"/>
                  <a:pt x="893" y="669"/>
                </a:cubicBezTo>
                <a:cubicBezTo>
                  <a:pt x="934" y="669"/>
                  <a:pt x="958" y="662"/>
                  <a:pt x="992" y="644"/>
                </a:cubicBezTo>
                <a:cubicBezTo>
                  <a:pt x="1028" y="625"/>
                  <a:pt x="1050" y="600"/>
                  <a:pt x="1091" y="595"/>
                </a:cubicBezTo>
                <a:cubicBezTo>
                  <a:pt x="1179" y="585"/>
                  <a:pt x="1275" y="595"/>
                  <a:pt x="1364" y="595"/>
                </a:cubicBezTo>
              </a:path>
              <a:path w="3325" h="1166" extrusionOk="0">
                <a:moveTo>
                  <a:pt x="1364" y="297"/>
                </a:moveTo>
                <a:cubicBezTo>
                  <a:pt x="1388" y="289"/>
                  <a:pt x="1410" y="288"/>
                  <a:pt x="1439" y="272"/>
                </a:cubicBezTo>
                <a:cubicBezTo>
                  <a:pt x="1498" y="240"/>
                  <a:pt x="1589" y="215"/>
                  <a:pt x="1662" y="198"/>
                </a:cubicBezTo>
                <a:cubicBezTo>
                  <a:pt x="1701" y="189"/>
                  <a:pt x="1716" y="173"/>
                  <a:pt x="1761" y="173"/>
                </a:cubicBezTo>
                <a:cubicBezTo>
                  <a:pt x="1814" y="173"/>
                  <a:pt x="1812" y="170"/>
                  <a:pt x="1835" y="198"/>
                </a:cubicBezTo>
                <a:cubicBezTo>
                  <a:pt x="1908" y="285"/>
                  <a:pt x="1959" y="384"/>
                  <a:pt x="2034" y="471"/>
                </a:cubicBezTo>
                <a:cubicBezTo>
                  <a:pt x="2077" y="521"/>
                  <a:pt x="2078" y="550"/>
                  <a:pt x="2108" y="595"/>
                </a:cubicBezTo>
                <a:cubicBezTo>
                  <a:pt x="2135" y="635"/>
                  <a:pt x="2133" y="644"/>
                  <a:pt x="2133" y="694"/>
                </a:cubicBezTo>
                <a:cubicBezTo>
                  <a:pt x="2133" y="746"/>
                  <a:pt x="2119" y="747"/>
                  <a:pt x="2108" y="768"/>
                </a:cubicBezTo>
                <a:cubicBezTo>
                  <a:pt x="2087" y="809"/>
                  <a:pt x="2042" y="793"/>
                  <a:pt x="1984" y="793"/>
                </a:cubicBezTo>
                <a:cubicBezTo>
                  <a:pt x="1913" y="793"/>
                  <a:pt x="1953" y="818"/>
                  <a:pt x="1885" y="818"/>
                </a:cubicBezTo>
                <a:cubicBezTo>
                  <a:pt x="1860" y="818"/>
                  <a:pt x="1852" y="818"/>
                  <a:pt x="1835" y="818"/>
                </a:cubicBezTo>
              </a:path>
              <a:path w="3325" h="1166" extrusionOk="0">
                <a:moveTo>
                  <a:pt x="2456" y="0"/>
                </a:moveTo>
                <a:cubicBezTo>
                  <a:pt x="2410" y="11"/>
                  <a:pt x="2369" y="46"/>
                  <a:pt x="2356" y="99"/>
                </a:cubicBezTo>
                <a:cubicBezTo>
                  <a:pt x="2317" y="263"/>
                  <a:pt x="2359" y="486"/>
                  <a:pt x="2381" y="644"/>
                </a:cubicBezTo>
                <a:cubicBezTo>
                  <a:pt x="2386" y="681"/>
                  <a:pt x="2403" y="795"/>
                  <a:pt x="2431" y="818"/>
                </a:cubicBezTo>
                <a:cubicBezTo>
                  <a:pt x="2461" y="843"/>
                  <a:pt x="2481" y="857"/>
                  <a:pt x="2505" y="892"/>
                </a:cubicBezTo>
                <a:cubicBezTo>
                  <a:pt x="2518" y="911"/>
                  <a:pt x="2577" y="966"/>
                  <a:pt x="2580" y="967"/>
                </a:cubicBezTo>
                <a:cubicBezTo>
                  <a:pt x="2625" y="990"/>
                  <a:pt x="2629" y="948"/>
                  <a:pt x="2629" y="1017"/>
                </a:cubicBezTo>
                <a:cubicBezTo>
                  <a:pt x="2629" y="1041"/>
                  <a:pt x="2629" y="1050"/>
                  <a:pt x="2629" y="1066"/>
                </a:cubicBezTo>
                <a:cubicBezTo>
                  <a:pt x="2677" y="1066"/>
                  <a:pt x="2679" y="1063"/>
                  <a:pt x="2728" y="1041"/>
                </a:cubicBezTo>
              </a:path>
              <a:path w="3325" h="1166" extrusionOk="0">
                <a:moveTo>
                  <a:pt x="2654" y="297"/>
                </a:moveTo>
                <a:cubicBezTo>
                  <a:pt x="2654" y="371"/>
                  <a:pt x="2684" y="387"/>
                  <a:pt x="2728" y="446"/>
                </a:cubicBezTo>
                <a:cubicBezTo>
                  <a:pt x="2796" y="537"/>
                  <a:pt x="2846" y="646"/>
                  <a:pt x="2902" y="744"/>
                </a:cubicBezTo>
                <a:cubicBezTo>
                  <a:pt x="2936" y="804"/>
                  <a:pt x="2963" y="877"/>
                  <a:pt x="2976" y="942"/>
                </a:cubicBezTo>
              </a:path>
              <a:path w="3325" h="1166" extrusionOk="0">
                <a:moveTo>
                  <a:pt x="2728" y="124"/>
                </a:moveTo>
                <a:cubicBezTo>
                  <a:pt x="2790" y="139"/>
                  <a:pt x="2799" y="148"/>
                  <a:pt x="2877" y="148"/>
                </a:cubicBezTo>
                <a:cubicBezTo>
                  <a:pt x="2921" y="148"/>
                  <a:pt x="3028" y="127"/>
                  <a:pt x="3051" y="173"/>
                </a:cubicBezTo>
                <a:cubicBezTo>
                  <a:pt x="3078" y="228"/>
                  <a:pt x="3065" y="386"/>
                  <a:pt x="3076" y="446"/>
                </a:cubicBezTo>
                <a:cubicBezTo>
                  <a:pt x="3089" y="518"/>
                  <a:pt x="3101" y="585"/>
                  <a:pt x="3150" y="644"/>
                </a:cubicBezTo>
                <a:cubicBezTo>
                  <a:pt x="3181" y="682"/>
                  <a:pt x="3174" y="706"/>
                  <a:pt x="3224" y="719"/>
                </a:cubicBezTo>
                <a:cubicBezTo>
                  <a:pt x="3224" y="773"/>
                  <a:pt x="3212" y="811"/>
                  <a:pt x="3274" y="818"/>
                </a:cubicBezTo>
                <a:cubicBezTo>
                  <a:pt x="3282" y="818"/>
                  <a:pt x="3291" y="818"/>
                  <a:pt x="3299" y="818"/>
                </a:cubicBezTo>
                <a:cubicBezTo>
                  <a:pt x="3309" y="857"/>
                  <a:pt x="3324" y="873"/>
                  <a:pt x="3324" y="917"/>
                </a:cubicBezTo>
                <a:cubicBezTo>
                  <a:pt x="3324" y="950"/>
                  <a:pt x="3324" y="984"/>
                  <a:pt x="3324" y="1017"/>
                </a:cubicBezTo>
                <a:cubicBezTo>
                  <a:pt x="3294" y="1024"/>
                  <a:pt x="3279" y="1034"/>
                  <a:pt x="3249" y="1041"/>
                </a:cubicBezTo>
                <a:cubicBezTo>
                  <a:pt x="3238" y="1073"/>
                  <a:pt x="3215" y="1081"/>
                  <a:pt x="3175" y="1091"/>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3" name=" 11"/>
          <p:cNvSpPr>
            <a:spLocks noRot="1" noChangeAspect="1" noEditPoints="1" noChangeArrowheads="1" noChangeShapeType="1" noTextEdit="1"/>
          </p:cNvSpPr>
          <p:nvPr/>
        </p:nvSpPr>
        <p:spPr bwMode="auto">
          <a:xfrm>
            <a:off x="4321175" y="4741863"/>
            <a:ext cx="1982788" cy="1901825"/>
          </a:xfrm>
          <a:custGeom>
            <a:avLst/>
            <a:gdLst>
              <a:gd name="T0" fmla="+- 0 13171 12005"/>
              <a:gd name="T1" fmla="*/ T0 w 5508"/>
              <a:gd name="T2" fmla="+- 0 15478 13171"/>
              <a:gd name="T3" fmla="*/ 15478 h 5285"/>
              <a:gd name="T4" fmla="+- 0 13122 12005"/>
              <a:gd name="T5" fmla="*/ T4 w 5508"/>
              <a:gd name="T6" fmla="+- 0 15825 13171"/>
              <a:gd name="T7" fmla="*/ 15825 h 5285"/>
              <a:gd name="T8" fmla="+- 0 13618 12005"/>
              <a:gd name="T9" fmla="*/ T8 w 5508"/>
              <a:gd name="T10" fmla="+- 0 15825 13171"/>
              <a:gd name="T11" fmla="*/ 15825 h 5285"/>
              <a:gd name="T12" fmla="+- 0 13469 12005"/>
              <a:gd name="T13" fmla="*/ T12 w 5508"/>
              <a:gd name="T14" fmla="+- 0 15553 13171"/>
              <a:gd name="T15" fmla="*/ 15553 h 5285"/>
              <a:gd name="T16" fmla="+- 0 13519 12005"/>
              <a:gd name="T17" fmla="*/ T16 w 5508"/>
              <a:gd name="T18" fmla="+- 0 16024 13171"/>
              <a:gd name="T19" fmla="*/ 16024 h 5285"/>
              <a:gd name="T20" fmla="+- 0 14362 12005"/>
              <a:gd name="T21" fmla="*/ T20 w 5508"/>
              <a:gd name="T22" fmla="+- 0 15627 13171"/>
              <a:gd name="T23" fmla="*/ 15627 h 5285"/>
              <a:gd name="T24" fmla="+- 0 14486 12005"/>
              <a:gd name="T25" fmla="*/ T24 w 5508"/>
              <a:gd name="T26" fmla="+- 0 15553 13171"/>
              <a:gd name="T27" fmla="*/ 15553 h 5285"/>
              <a:gd name="T28" fmla="+- 0 14412 12005"/>
              <a:gd name="T29" fmla="*/ T28 w 5508"/>
              <a:gd name="T30" fmla="+- 0 15602 13171"/>
              <a:gd name="T31" fmla="*/ 15602 h 5285"/>
              <a:gd name="T32" fmla="+- 0 14461 12005"/>
              <a:gd name="T33" fmla="*/ T32 w 5508"/>
              <a:gd name="T34" fmla="+- 0 15925 13171"/>
              <a:gd name="T35" fmla="*/ 15925 h 5285"/>
              <a:gd name="T36" fmla="+- 0 14560 12005"/>
              <a:gd name="T37" fmla="*/ T36 w 5508"/>
              <a:gd name="T38" fmla="+- 0 15949 13171"/>
              <a:gd name="T39" fmla="*/ 15949 h 5285"/>
              <a:gd name="T40" fmla="+- 0 14833 12005"/>
              <a:gd name="T41" fmla="*/ T40 w 5508"/>
              <a:gd name="T42" fmla="+- 0 15825 13171"/>
              <a:gd name="T43" fmla="*/ 15825 h 5285"/>
              <a:gd name="T44" fmla="+- 0 15081 12005"/>
              <a:gd name="T45" fmla="*/ T44 w 5508"/>
              <a:gd name="T46" fmla="+- 0 15850 13171"/>
              <a:gd name="T47" fmla="*/ 15850 h 5285"/>
              <a:gd name="T48" fmla="+- 0 15156 12005"/>
              <a:gd name="T49" fmla="*/ T48 w 5508"/>
              <a:gd name="T50" fmla="+- 0 16073 13171"/>
              <a:gd name="T51" fmla="*/ 16073 h 5285"/>
              <a:gd name="T52" fmla="+- 0 15032 12005"/>
              <a:gd name="T53" fmla="*/ T52 w 5508"/>
              <a:gd name="T54" fmla="+- 0 16446 13171"/>
              <a:gd name="T55" fmla="*/ 16446 h 5285"/>
              <a:gd name="T56" fmla="+- 0 14784 12005"/>
              <a:gd name="T57" fmla="*/ T56 w 5508"/>
              <a:gd name="T58" fmla="+- 0 16594 13171"/>
              <a:gd name="T59" fmla="*/ 16594 h 5285"/>
              <a:gd name="T60" fmla="+- 0 14759 12005"/>
              <a:gd name="T61" fmla="*/ T60 w 5508"/>
              <a:gd name="T62" fmla="+- 0 16495 13171"/>
              <a:gd name="T63" fmla="*/ 16495 h 5285"/>
              <a:gd name="T64" fmla="+- 0 15825 12005"/>
              <a:gd name="T65" fmla="*/ T64 w 5508"/>
              <a:gd name="T66" fmla="+- 0 15304 13171"/>
              <a:gd name="T67" fmla="*/ 15304 h 5285"/>
              <a:gd name="T68" fmla="+- 0 15850 12005"/>
              <a:gd name="T69" fmla="*/ T68 w 5508"/>
              <a:gd name="T70" fmla="+- 0 16321 13171"/>
              <a:gd name="T71" fmla="*/ 16321 h 5285"/>
              <a:gd name="T72" fmla="+- 0 16148 12005"/>
              <a:gd name="T73" fmla="*/ T72 w 5508"/>
              <a:gd name="T74" fmla="+- 0 16346 13171"/>
              <a:gd name="T75" fmla="*/ 16346 h 5285"/>
              <a:gd name="T76" fmla="+- 0 16197 12005"/>
              <a:gd name="T77" fmla="*/ T76 w 5508"/>
              <a:gd name="T78" fmla="+- 0 16148 13171"/>
              <a:gd name="T79" fmla="*/ 16148 h 5285"/>
              <a:gd name="T80" fmla="+- 0 15825 12005"/>
              <a:gd name="T81" fmla="*/ T80 w 5508"/>
              <a:gd name="T82" fmla="+- 0 16148 13171"/>
              <a:gd name="T83" fmla="*/ 16148 h 5285"/>
              <a:gd name="T84" fmla="+- 0 15726 12005"/>
              <a:gd name="T85" fmla="*/ T84 w 5508"/>
              <a:gd name="T86" fmla="+- 0 16173 13171"/>
              <a:gd name="T87" fmla="*/ 16173 h 5285"/>
              <a:gd name="T88" fmla="+- 0 12477 12005"/>
              <a:gd name="T89" fmla="*/ T88 w 5508"/>
              <a:gd name="T90" fmla="+- 0 13667 13171"/>
              <a:gd name="T91" fmla="*/ 13667 h 5285"/>
              <a:gd name="T92" fmla="+- 0 12204 12005"/>
              <a:gd name="T93" fmla="*/ T92 w 5508"/>
              <a:gd name="T94" fmla="+- 0 13816 13171"/>
              <a:gd name="T95" fmla="*/ 13816 h 5285"/>
              <a:gd name="T96" fmla="+- 0 12055 12005"/>
              <a:gd name="T97" fmla="*/ T96 w 5508"/>
              <a:gd name="T98" fmla="+- 0 14163 13171"/>
              <a:gd name="T99" fmla="*/ 14163 h 5285"/>
              <a:gd name="T100" fmla="+- 0 12080 12005"/>
              <a:gd name="T101" fmla="*/ T100 w 5508"/>
              <a:gd name="T102" fmla="+- 0 15230 13171"/>
              <a:gd name="T103" fmla="*/ 15230 h 5285"/>
              <a:gd name="T104" fmla="+- 0 12502 12005"/>
              <a:gd name="T105" fmla="*/ T104 w 5508"/>
              <a:gd name="T106" fmla="+- 0 16545 13171"/>
              <a:gd name="T107" fmla="*/ 16545 h 5285"/>
              <a:gd name="T108" fmla="+- 0 12725 12005"/>
              <a:gd name="T109" fmla="*/ T108 w 5508"/>
              <a:gd name="T110" fmla="+- 0 17661 13171"/>
              <a:gd name="T111" fmla="*/ 17661 h 5285"/>
              <a:gd name="T112" fmla="+- 0 12750 12005"/>
              <a:gd name="T113" fmla="*/ T112 w 5508"/>
              <a:gd name="T114" fmla="+- 0 18306 13171"/>
              <a:gd name="T115" fmla="*/ 18306 h 5285"/>
              <a:gd name="T116" fmla="+- 0 16371 12005"/>
              <a:gd name="T117" fmla="*/ T116 w 5508"/>
              <a:gd name="T118" fmla="+- 0 13171 13171"/>
              <a:gd name="T119" fmla="*/ 13171 h 5285"/>
              <a:gd name="T120" fmla="+- 0 17140 12005"/>
              <a:gd name="T121" fmla="*/ T120 w 5508"/>
              <a:gd name="T122" fmla="+- 0 13469 13171"/>
              <a:gd name="T123" fmla="*/ 13469 h 5285"/>
              <a:gd name="T124" fmla="+- 0 17314 12005"/>
              <a:gd name="T125" fmla="*/ T124 w 5508"/>
              <a:gd name="T126" fmla="+- 0 14709 13171"/>
              <a:gd name="T127" fmla="*/ 14709 h 5285"/>
              <a:gd name="T128" fmla="+- 0 17413 12005"/>
              <a:gd name="T129" fmla="*/ T128 w 5508"/>
              <a:gd name="T130" fmla="+- 0 15850 13171"/>
              <a:gd name="T131" fmla="*/ 15850 h 5285"/>
              <a:gd name="T132" fmla="+- 0 17487 12005"/>
              <a:gd name="T133" fmla="*/ T132 w 5508"/>
              <a:gd name="T134" fmla="+- 0 17810 13171"/>
              <a:gd name="T135" fmla="*/ 17810 h 5285"/>
              <a:gd name="T136" fmla="+- 0 17140 12005"/>
              <a:gd name="T137" fmla="*/ T136 w 5508"/>
              <a:gd name="T138" fmla="+- 0 18083 13171"/>
              <a:gd name="T139" fmla="*/ 18083 h 5285"/>
              <a:gd name="T140" fmla="+- 0 16148 12005"/>
              <a:gd name="T141" fmla="*/ T140 w 5508"/>
              <a:gd name="T142" fmla="+- 0 18405 13171"/>
              <a:gd name="T143" fmla="*/ 18405 h 5285"/>
              <a:gd name="T144" fmla="+- 0 15949 12005"/>
              <a:gd name="T145" fmla="*/ T144 w 5508"/>
              <a:gd name="T146" fmla="+- 0 18455 13171"/>
              <a:gd name="T147" fmla="*/ 18455 h 528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Lst>
            <a:rect l="0" t="0" r="r" b="b"/>
            <a:pathLst>
              <a:path w="5508" h="5285" extrusionOk="0">
                <a:moveTo>
                  <a:pt x="1241" y="2158"/>
                </a:moveTo>
                <a:cubicBezTo>
                  <a:pt x="1216" y="2175"/>
                  <a:pt x="1186" y="2257"/>
                  <a:pt x="1166" y="2307"/>
                </a:cubicBezTo>
                <a:cubicBezTo>
                  <a:pt x="1137" y="2381"/>
                  <a:pt x="1098" y="2453"/>
                  <a:pt x="1092" y="2530"/>
                </a:cubicBezTo>
                <a:cubicBezTo>
                  <a:pt x="1090" y="2561"/>
                  <a:pt x="1077" y="2642"/>
                  <a:pt x="1117" y="2654"/>
                </a:cubicBezTo>
                <a:cubicBezTo>
                  <a:pt x="1174" y="2671"/>
                  <a:pt x="1224" y="2679"/>
                  <a:pt x="1290" y="2679"/>
                </a:cubicBezTo>
                <a:cubicBezTo>
                  <a:pt x="1398" y="2679"/>
                  <a:pt x="1544" y="2689"/>
                  <a:pt x="1613" y="2654"/>
                </a:cubicBezTo>
                <a:cubicBezTo>
                  <a:pt x="1621" y="2654"/>
                  <a:pt x="1630" y="2654"/>
                  <a:pt x="1638" y="2654"/>
                </a:cubicBezTo>
              </a:path>
              <a:path w="5508" h="5285" extrusionOk="0">
                <a:moveTo>
                  <a:pt x="1464" y="2382"/>
                </a:moveTo>
                <a:cubicBezTo>
                  <a:pt x="1464" y="2466"/>
                  <a:pt x="1463" y="2525"/>
                  <a:pt x="1489" y="2605"/>
                </a:cubicBezTo>
                <a:cubicBezTo>
                  <a:pt x="1517" y="2691"/>
                  <a:pt x="1514" y="2763"/>
                  <a:pt x="1514" y="2853"/>
                </a:cubicBezTo>
                <a:cubicBezTo>
                  <a:pt x="1514" y="2903"/>
                  <a:pt x="1514" y="2952"/>
                  <a:pt x="1514" y="3002"/>
                </a:cubicBezTo>
              </a:path>
              <a:path w="5508" h="5285" extrusionOk="0">
                <a:moveTo>
                  <a:pt x="2357" y="2456"/>
                </a:moveTo>
                <a:cubicBezTo>
                  <a:pt x="2357" y="2448"/>
                  <a:pt x="2357" y="2439"/>
                  <a:pt x="2357" y="2431"/>
                </a:cubicBezTo>
                <a:cubicBezTo>
                  <a:pt x="2401" y="2422"/>
                  <a:pt x="2444" y="2390"/>
                  <a:pt x="2481" y="2382"/>
                </a:cubicBezTo>
                <a:cubicBezTo>
                  <a:pt x="2525" y="2373"/>
                  <a:pt x="2584" y="2382"/>
                  <a:pt x="2630" y="2382"/>
                </a:cubicBezTo>
              </a:path>
              <a:path w="5508" h="5285" extrusionOk="0">
                <a:moveTo>
                  <a:pt x="2407" y="2431"/>
                </a:moveTo>
                <a:cubicBezTo>
                  <a:pt x="2407" y="2498"/>
                  <a:pt x="2395" y="2571"/>
                  <a:pt x="2431" y="2630"/>
                </a:cubicBezTo>
                <a:cubicBezTo>
                  <a:pt x="2458" y="2673"/>
                  <a:pt x="2456" y="2701"/>
                  <a:pt x="2456" y="2754"/>
                </a:cubicBezTo>
                <a:cubicBezTo>
                  <a:pt x="2456" y="2778"/>
                  <a:pt x="2456" y="2787"/>
                  <a:pt x="2456" y="2803"/>
                </a:cubicBezTo>
                <a:cubicBezTo>
                  <a:pt x="2505" y="2797"/>
                  <a:pt x="2515" y="2810"/>
                  <a:pt x="2555" y="2778"/>
                </a:cubicBezTo>
                <a:cubicBezTo>
                  <a:pt x="2604" y="2739"/>
                  <a:pt x="2649" y="2730"/>
                  <a:pt x="2704" y="2704"/>
                </a:cubicBezTo>
                <a:cubicBezTo>
                  <a:pt x="2717" y="2698"/>
                  <a:pt x="2793" y="2671"/>
                  <a:pt x="2828" y="2654"/>
                </a:cubicBezTo>
                <a:cubicBezTo>
                  <a:pt x="2872" y="2632"/>
                  <a:pt x="2900" y="2630"/>
                  <a:pt x="2952" y="2630"/>
                </a:cubicBezTo>
                <a:cubicBezTo>
                  <a:pt x="3018" y="2630"/>
                  <a:pt x="3030" y="2633"/>
                  <a:pt x="3076" y="2679"/>
                </a:cubicBezTo>
                <a:cubicBezTo>
                  <a:pt x="3097" y="2700"/>
                  <a:pt x="3106" y="2717"/>
                  <a:pt x="3126" y="2754"/>
                </a:cubicBezTo>
                <a:cubicBezTo>
                  <a:pt x="3156" y="2810"/>
                  <a:pt x="3148" y="2840"/>
                  <a:pt x="3151" y="2902"/>
                </a:cubicBezTo>
                <a:cubicBezTo>
                  <a:pt x="3155" y="2987"/>
                  <a:pt x="3157" y="3070"/>
                  <a:pt x="3126" y="3150"/>
                </a:cubicBezTo>
                <a:cubicBezTo>
                  <a:pt x="3099" y="3221"/>
                  <a:pt x="3092" y="3229"/>
                  <a:pt x="3027" y="3275"/>
                </a:cubicBezTo>
                <a:cubicBezTo>
                  <a:pt x="2973" y="3312"/>
                  <a:pt x="2945" y="3340"/>
                  <a:pt x="2878" y="3374"/>
                </a:cubicBezTo>
                <a:cubicBezTo>
                  <a:pt x="2854" y="3386"/>
                  <a:pt x="2804" y="3416"/>
                  <a:pt x="2779" y="3423"/>
                </a:cubicBezTo>
                <a:cubicBezTo>
                  <a:pt x="2730" y="3436"/>
                  <a:pt x="2721" y="3409"/>
                  <a:pt x="2704" y="3399"/>
                </a:cubicBezTo>
                <a:cubicBezTo>
                  <a:pt x="2713" y="3387"/>
                  <a:pt x="2726" y="3332"/>
                  <a:pt x="2754" y="3324"/>
                </a:cubicBezTo>
                <a:cubicBezTo>
                  <a:pt x="2776" y="3318"/>
                  <a:pt x="2805" y="3327"/>
                  <a:pt x="2828" y="3324"/>
                </a:cubicBezTo>
              </a:path>
              <a:path w="5508" h="5285" extrusionOk="0">
                <a:moveTo>
                  <a:pt x="3820" y="2133"/>
                </a:moveTo>
                <a:cubicBezTo>
                  <a:pt x="3820" y="2421"/>
                  <a:pt x="3795" y="2721"/>
                  <a:pt x="3845" y="3002"/>
                </a:cubicBezTo>
                <a:cubicBezTo>
                  <a:pt x="3853" y="3048"/>
                  <a:pt x="3845" y="3103"/>
                  <a:pt x="3845" y="3150"/>
                </a:cubicBezTo>
                <a:cubicBezTo>
                  <a:pt x="3909" y="3150"/>
                  <a:pt x="3888" y="3178"/>
                  <a:pt x="3920" y="3200"/>
                </a:cubicBezTo>
                <a:cubicBezTo>
                  <a:pt x="3959" y="3227"/>
                  <a:pt x="4111" y="3197"/>
                  <a:pt x="4143" y="3175"/>
                </a:cubicBezTo>
                <a:cubicBezTo>
                  <a:pt x="4175" y="3153"/>
                  <a:pt x="4204" y="3140"/>
                  <a:pt x="4217" y="3101"/>
                </a:cubicBezTo>
                <a:cubicBezTo>
                  <a:pt x="4231" y="3059"/>
                  <a:pt x="4217" y="3006"/>
                  <a:pt x="4192" y="2977"/>
                </a:cubicBezTo>
                <a:cubicBezTo>
                  <a:pt x="4155" y="2935"/>
                  <a:pt x="4097" y="2952"/>
                  <a:pt x="4044" y="2952"/>
                </a:cubicBezTo>
                <a:cubicBezTo>
                  <a:pt x="3986" y="2952"/>
                  <a:pt x="3863" y="2928"/>
                  <a:pt x="3820" y="2977"/>
                </a:cubicBezTo>
                <a:cubicBezTo>
                  <a:pt x="3796" y="3004"/>
                  <a:pt x="3800" y="3002"/>
                  <a:pt x="3746" y="3002"/>
                </a:cubicBezTo>
                <a:cubicBezTo>
                  <a:pt x="3738" y="3002"/>
                  <a:pt x="3729" y="3002"/>
                  <a:pt x="3721" y="3002"/>
                </a:cubicBezTo>
              </a:path>
              <a:path w="5508" h="5285" extrusionOk="0">
                <a:moveTo>
                  <a:pt x="695" y="397"/>
                </a:moveTo>
                <a:cubicBezTo>
                  <a:pt x="606" y="425"/>
                  <a:pt x="555" y="451"/>
                  <a:pt x="472" y="496"/>
                </a:cubicBezTo>
                <a:cubicBezTo>
                  <a:pt x="404" y="533"/>
                  <a:pt x="336" y="530"/>
                  <a:pt x="273" y="571"/>
                </a:cubicBezTo>
                <a:cubicBezTo>
                  <a:pt x="265" y="576"/>
                  <a:pt x="217" y="623"/>
                  <a:pt x="199" y="645"/>
                </a:cubicBezTo>
                <a:cubicBezTo>
                  <a:pt x="176" y="673"/>
                  <a:pt x="148" y="756"/>
                  <a:pt x="124" y="794"/>
                </a:cubicBezTo>
                <a:cubicBezTo>
                  <a:pt x="79" y="864"/>
                  <a:pt x="75" y="911"/>
                  <a:pt x="50" y="992"/>
                </a:cubicBezTo>
                <a:cubicBezTo>
                  <a:pt x="22" y="1083"/>
                  <a:pt x="5" y="1147"/>
                  <a:pt x="0" y="1241"/>
                </a:cubicBezTo>
                <a:cubicBezTo>
                  <a:pt x="-15" y="1521"/>
                  <a:pt x="-15" y="1798"/>
                  <a:pt x="75" y="2059"/>
                </a:cubicBezTo>
                <a:cubicBezTo>
                  <a:pt x="158" y="2300"/>
                  <a:pt x="240" y="2536"/>
                  <a:pt x="323" y="2778"/>
                </a:cubicBezTo>
                <a:cubicBezTo>
                  <a:pt x="393" y="2980"/>
                  <a:pt x="449" y="3167"/>
                  <a:pt x="497" y="3374"/>
                </a:cubicBezTo>
                <a:cubicBezTo>
                  <a:pt x="541" y="3561"/>
                  <a:pt x="590" y="3755"/>
                  <a:pt x="621" y="3944"/>
                </a:cubicBezTo>
                <a:cubicBezTo>
                  <a:pt x="650" y="4122"/>
                  <a:pt x="701" y="4312"/>
                  <a:pt x="720" y="4490"/>
                </a:cubicBezTo>
                <a:cubicBezTo>
                  <a:pt x="729" y="4574"/>
                  <a:pt x="740" y="4681"/>
                  <a:pt x="745" y="4763"/>
                </a:cubicBezTo>
                <a:cubicBezTo>
                  <a:pt x="753" y="4886"/>
                  <a:pt x="745" y="5012"/>
                  <a:pt x="745" y="5135"/>
                </a:cubicBezTo>
                <a:cubicBezTo>
                  <a:pt x="877" y="5135"/>
                  <a:pt x="1009" y="5135"/>
                  <a:pt x="1141" y="5135"/>
                </a:cubicBezTo>
              </a:path>
              <a:path w="5508" h="5285" extrusionOk="0">
                <a:moveTo>
                  <a:pt x="4366" y="0"/>
                </a:moveTo>
                <a:cubicBezTo>
                  <a:pt x="4525" y="0"/>
                  <a:pt x="4933" y="-63"/>
                  <a:pt x="5036" y="25"/>
                </a:cubicBezTo>
                <a:cubicBezTo>
                  <a:pt x="5098" y="78"/>
                  <a:pt x="5118" y="221"/>
                  <a:pt x="5135" y="298"/>
                </a:cubicBezTo>
                <a:cubicBezTo>
                  <a:pt x="5167" y="443"/>
                  <a:pt x="5201" y="620"/>
                  <a:pt x="5209" y="769"/>
                </a:cubicBezTo>
                <a:cubicBezTo>
                  <a:pt x="5223" y="1032"/>
                  <a:pt x="5269" y="1275"/>
                  <a:pt x="5309" y="1538"/>
                </a:cubicBezTo>
                <a:cubicBezTo>
                  <a:pt x="5338" y="1732"/>
                  <a:pt x="5321" y="1914"/>
                  <a:pt x="5333" y="2109"/>
                </a:cubicBezTo>
                <a:cubicBezTo>
                  <a:pt x="5345" y="2305"/>
                  <a:pt x="5400" y="2484"/>
                  <a:pt x="5408" y="2679"/>
                </a:cubicBezTo>
                <a:cubicBezTo>
                  <a:pt x="5414" y="2830"/>
                  <a:pt x="5447" y="2979"/>
                  <a:pt x="5457" y="3126"/>
                </a:cubicBezTo>
                <a:cubicBezTo>
                  <a:pt x="5489" y="3594"/>
                  <a:pt x="5361" y="4219"/>
                  <a:pt x="5482" y="4639"/>
                </a:cubicBezTo>
                <a:cubicBezTo>
                  <a:pt x="5482" y="4667"/>
                  <a:pt x="5484" y="4678"/>
                  <a:pt x="5507" y="4688"/>
                </a:cubicBezTo>
                <a:cubicBezTo>
                  <a:pt x="5427" y="4740"/>
                  <a:pt x="5252" y="4862"/>
                  <a:pt x="5135" y="4912"/>
                </a:cubicBezTo>
                <a:cubicBezTo>
                  <a:pt x="4906" y="5010"/>
                  <a:pt x="4668" y="5061"/>
                  <a:pt x="4441" y="5160"/>
                </a:cubicBezTo>
                <a:cubicBezTo>
                  <a:pt x="4337" y="5205"/>
                  <a:pt x="4242" y="5198"/>
                  <a:pt x="4143" y="5234"/>
                </a:cubicBezTo>
                <a:cubicBezTo>
                  <a:pt x="4102" y="5249"/>
                  <a:pt x="4070" y="5277"/>
                  <a:pt x="4019" y="5284"/>
                </a:cubicBezTo>
                <a:cubicBezTo>
                  <a:pt x="3995" y="5287"/>
                  <a:pt x="3968" y="5280"/>
                  <a:pt x="3944" y="5284"/>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4" name=" 12"/>
          <p:cNvSpPr>
            <a:spLocks noRot="1" noChangeAspect="1" noEditPoints="1" noChangeArrowheads="1" noChangeShapeType="1" noTextEdit="1"/>
          </p:cNvSpPr>
          <p:nvPr/>
        </p:nvSpPr>
        <p:spPr bwMode="auto">
          <a:xfrm>
            <a:off x="3660775" y="5089525"/>
            <a:ext cx="519113" cy="652463"/>
          </a:xfrm>
          <a:custGeom>
            <a:avLst/>
            <a:gdLst>
              <a:gd name="T0" fmla="+- 0 10170 10170"/>
              <a:gd name="T1" fmla="*/ T0 w 1440"/>
              <a:gd name="T2" fmla="+- 0 14312 14139"/>
              <a:gd name="T3" fmla="*/ 14312 h 1811"/>
              <a:gd name="T4" fmla="+- 0 10294 10170"/>
              <a:gd name="T5" fmla="*/ T4 w 1440"/>
              <a:gd name="T6" fmla="+- 0 14461 14139"/>
              <a:gd name="T7" fmla="*/ 14461 h 1811"/>
              <a:gd name="T8" fmla="+- 0 10418 10170"/>
              <a:gd name="T9" fmla="*/ T8 w 1440"/>
              <a:gd name="T10" fmla="+- 0 14610 14139"/>
              <a:gd name="T11" fmla="*/ 14610 h 1811"/>
              <a:gd name="T12" fmla="+- 0 10468 10170"/>
              <a:gd name="T13" fmla="*/ T12 w 1440"/>
              <a:gd name="T14" fmla="+- 0 14734 14139"/>
              <a:gd name="T15" fmla="*/ 14734 h 1811"/>
              <a:gd name="T16" fmla="+- 0 10468 10170"/>
              <a:gd name="T17" fmla="*/ T16 w 1440"/>
              <a:gd name="T18" fmla="+- 0 14784 14139"/>
              <a:gd name="T19" fmla="*/ 14784 h 1811"/>
              <a:gd name="T20" fmla="+- 0 10492 10170"/>
              <a:gd name="T21" fmla="*/ T20 w 1440"/>
              <a:gd name="T22" fmla="+- 0 14610 14139"/>
              <a:gd name="T23" fmla="*/ 14610 h 1811"/>
              <a:gd name="T24" fmla="+- 0 10517 10170"/>
              <a:gd name="T25" fmla="*/ T24 w 1440"/>
              <a:gd name="T26" fmla="+- 0 14412 14139"/>
              <a:gd name="T27" fmla="*/ 14412 h 1811"/>
              <a:gd name="T28" fmla="+- 0 10517 10170"/>
              <a:gd name="T29" fmla="*/ T28 w 1440"/>
              <a:gd name="T30" fmla="+- 0 14139 14139"/>
              <a:gd name="T31" fmla="*/ 14139 h 1811"/>
              <a:gd name="T32" fmla="+- 0 11038 10170"/>
              <a:gd name="T33" fmla="*/ T32 w 1440"/>
              <a:gd name="T34" fmla="+- 0 14337 14139"/>
              <a:gd name="T35" fmla="*/ 14337 h 1811"/>
              <a:gd name="T36" fmla="+- 0 10939 10170"/>
              <a:gd name="T37" fmla="*/ T36 w 1440"/>
              <a:gd name="T38" fmla="+- 0 14337 14139"/>
              <a:gd name="T39" fmla="*/ 14337 h 1811"/>
              <a:gd name="T40" fmla="+- 0 10964 10170"/>
              <a:gd name="T41" fmla="*/ T40 w 1440"/>
              <a:gd name="T42" fmla="+- 0 14238 14139"/>
              <a:gd name="T43" fmla="*/ 14238 h 1811"/>
              <a:gd name="T44" fmla="+- 0 11112 10170"/>
              <a:gd name="T45" fmla="*/ T44 w 1440"/>
              <a:gd name="T46" fmla="+- 0 14213 14139"/>
              <a:gd name="T47" fmla="*/ 14213 h 1811"/>
              <a:gd name="T48" fmla="+- 0 11187 10170"/>
              <a:gd name="T49" fmla="*/ T48 w 1440"/>
              <a:gd name="T50" fmla="+- 0 14263 14139"/>
              <a:gd name="T51" fmla="*/ 14263 h 1811"/>
              <a:gd name="T52" fmla="+- 0 11162 10170"/>
              <a:gd name="T53" fmla="*/ T52 w 1440"/>
              <a:gd name="T54" fmla="+- 0 14511 14139"/>
              <a:gd name="T55" fmla="*/ 14511 h 1811"/>
              <a:gd name="T56" fmla="+- 0 11063 10170"/>
              <a:gd name="T57" fmla="*/ T56 w 1440"/>
              <a:gd name="T58" fmla="+- 0 14560 14139"/>
              <a:gd name="T59" fmla="*/ 14560 h 1811"/>
              <a:gd name="T60" fmla="+- 0 10988 10170"/>
              <a:gd name="T61" fmla="*/ T60 w 1440"/>
              <a:gd name="T62" fmla="+- 0 14536 14139"/>
              <a:gd name="T63" fmla="*/ 14536 h 1811"/>
              <a:gd name="T64" fmla="+- 0 10964 10170"/>
              <a:gd name="T65" fmla="*/ T64 w 1440"/>
              <a:gd name="T66" fmla="+- 0 14436 14139"/>
              <a:gd name="T67" fmla="*/ 14436 h 1811"/>
              <a:gd name="T68" fmla="+- 0 10964 10170"/>
              <a:gd name="T69" fmla="*/ T68 w 1440"/>
              <a:gd name="T70" fmla="+- 0 14412 14139"/>
              <a:gd name="T71" fmla="*/ 14412 h 1811"/>
              <a:gd name="T72" fmla="+- 0 10765 10170"/>
              <a:gd name="T73" fmla="*/ T72 w 1440"/>
              <a:gd name="T74" fmla="+- 0 15478 14139"/>
              <a:gd name="T75" fmla="*/ 15478 h 1811"/>
              <a:gd name="T76" fmla="+- 0 11038 10170"/>
              <a:gd name="T77" fmla="*/ T76 w 1440"/>
              <a:gd name="T78" fmla="+- 0 15627 14139"/>
              <a:gd name="T79" fmla="*/ 15627 h 1811"/>
              <a:gd name="T80" fmla="+- 0 11212 10170"/>
              <a:gd name="T81" fmla="*/ T80 w 1440"/>
              <a:gd name="T82" fmla="+- 0 15751 14139"/>
              <a:gd name="T83" fmla="*/ 15751 h 1811"/>
              <a:gd name="T84" fmla="+- 0 11286 10170"/>
              <a:gd name="T85" fmla="*/ T84 w 1440"/>
              <a:gd name="T86" fmla="+- 0 15850 14139"/>
              <a:gd name="T87" fmla="*/ 15850 h 1811"/>
              <a:gd name="T88" fmla="+- 0 11286 10170"/>
              <a:gd name="T89" fmla="*/ T88 w 1440"/>
              <a:gd name="T90" fmla="+- 0 15949 14139"/>
              <a:gd name="T91" fmla="*/ 15949 h 1811"/>
              <a:gd name="T92" fmla="+- 0 11261 10170"/>
              <a:gd name="T93" fmla="*/ T92 w 1440"/>
              <a:gd name="T94" fmla="+- 0 15825 14139"/>
              <a:gd name="T95" fmla="*/ 15825 h 1811"/>
              <a:gd name="T96" fmla="+- 0 11261 10170"/>
              <a:gd name="T97" fmla="*/ T96 w 1440"/>
              <a:gd name="T98" fmla="+- 0 14957 14139"/>
              <a:gd name="T99" fmla="*/ 14957 h 1811"/>
              <a:gd name="T100" fmla="+- 0 11509 10170"/>
              <a:gd name="T101" fmla="*/ T100 w 1440"/>
              <a:gd name="T102" fmla="+- 0 15304 14139"/>
              <a:gd name="T103" fmla="*/ 15304 h 1811"/>
              <a:gd name="T104" fmla="+- 0 11534 10170"/>
              <a:gd name="T105" fmla="*/ T104 w 1440"/>
              <a:gd name="T106" fmla="+- 0 15453 14139"/>
              <a:gd name="T107" fmla="*/ 15453 h 1811"/>
              <a:gd name="T108" fmla="+- 0 11609 10170"/>
              <a:gd name="T109" fmla="*/ T108 w 1440"/>
              <a:gd name="T110" fmla="+- 0 15577 14139"/>
              <a:gd name="T111" fmla="*/ 15577 h 1811"/>
              <a:gd name="T112" fmla="+- 0 11609 10170"/>
              <a:gd name="T113" fmla="*/ T112 w 1440"/>
              <a:gd name="T114" fmla="+- 0 15677 14139"/>
              <a:gd name="T115" fmla="*/ 15677 h 181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Lst>
            <a:rect l="0" t="0" r="r" b="b"/>
            <a:pathLst>
              <a:path w="1440" h="1811" extrusionOk="0">
                <a:moveTo>
                  <a:pt x="0" y="173"/>
                </a:moveTo>
                <a:cubicBezTo>
                  <a:pt x="79" y="205"/>
                  <a:pt x="69" y="260"/>
                  <a:pt x="124" y="322"/>
                </a:cubicBezTo>
                <a:cubicBezTo>
                  <a:pt x="169" y="373"/>
                  <a:pt x="215" y="422"/>
                  <a:pt x="248" y="471"/>
                </a:cubicBezTo>
                <a:cubicBezTo>
                  <a:pt x="279" y="517"/>
                  <a:pt x="298" y="538"/>
                  <a:pt x="298" y="595"/>
                </a:cubicBezTo>
                <a:cubicBezTo>
                  <a:pt x="298" y="606"/>
                  <a:pt x="298" y="709"/>
                  <a:pt x="298" y="645"/>
                </a:cubicBezTo>
                <a:cubicBezTo>
                  <a:pt x="298" y="588"/>
                  <a:pt x="322" y="534"/>
                  <a:pt x="322" y="471"/>
                </a:cubicBezTo>
                <a:cubicBezTo>
                  <a:pt x="322" y="399"/>
                  <a:pt x="336" y="331"/>
                  <a:pt x="347" y="273"/>
                </a:cubicBezTo>
                <a:cubicBezTo>
                  <a:pt x="363" y="190"/>
                  <a:pt x="347" y="86"/>
                  <a:pt x="347" y="0"/>
                </a:cubicBezTo>
              </a:path>
              <a:path w="1440" h="1811" extrusionOk="0">
                <a:moveTo>
                  <a:pt x="868" y="198"/>
                </a:moveTo>
                <a:cubicBezTo>
                  <a:pt x="835" y="198"/>
                  <a:pt x="802" y="198"/>
                  <a:pt x="769" y="198"/>
                </a:cubicBezTo>
                <a:cubicBezTo>
                  <a:pt x="769" y="143"/>
                  <a:pt x="763" y="123"/>
                  <a:pt x="794" y="99"/>
                </a:cubicBezTo>
                <a:cubicBezTo>
                  <a:pt x="840" y="64"/>
                  <a:pt x="883" y="74"/>
                  <a:pt x="942" y="74"/>
                </a:cubicBezTo>
                <a:cubicBezTo>
                  <a:pt x="955" y="74"/>
                  <a:pt x="1006" y="102"/>
                  <a:pt x="1017" y="124"/>
                </a:cubicBezTo>
                <a:cubicBezTo>
                  <a:pt x="1044" y="178"/>
                  <a:pt x="1017" y="354"/>
                  <a:pt x="992" y="372"/>
                </a:cubicBezTo>
                <a:cubicBezTo>
                  <a:pt x="949" y="405"/>
                  <a:pt x="949" y="421"/>
                  <a:pt x="893" y="421"/>
                </a:cubicBezTo>
                <a:cubicBezTo>
                  <a:pt x="851" y="421"/>
                  <a:pt x="842" y="415"/>
                  <a:pt x="818" y="397"/>
                </a:cubicBezTo>
                <a:cubicBezTo>
                  <a:pt x="783" y="370"/>
                  <a:pt x="794" y="336"/>
                  <a:pt x="794" y="297"/>
                </a:cubicBezTo>
                <a:cubicBezTo>
                  <a:pt x="794" y="289"/>
                  <a:pt x="794" y="281"/>
                  <a:pt x="794" y="273"/>
                </a:cubicBezTo>
              </a:path>
              <a:path w="1440" h="1811" extrusionOk="0">
                <a:moveTo>
                  <a:pt x="595" y="1339"/>
                </a:moveTo>
                <a:cubicBezTo>
                  <a:pt x="683" y="1383"/>
                  <a:pt x="772" y="1429"/>
                  <a:pt x="868" y="1488"/>
                </a:cubicBezTo>
                <a:cubicBezTo>
                  <a:pt x="923" y="1522"/>
                  <a:pt x="1005" y="1591"/>
                  <a:pt x="1042" y="1612"/>
                </a:cubicBezTo>
                <a:cubicBezTo>
                  <a:pt x="1074" y="1630"/>
                  <a:pt x="1111" y="1665"/>
                  <a:pt x="1116" y="1711"/>
                </a:cubicBezTo>
                <a:cubicBezTo>
                  <a:pt x="1120" y="1743"/>
                  <a:pt x="1116" y="1778"/>
                  <a:pt x="1116" y="1810"/>
                </a:cubicBezTo>
                <a:cubicBezTo>
                  <a:pt x="1071" y="1796"/>
                  <a:pt x="1091" y="1739"/>
                  <a:pt x="1091" y="1686"/>
                </a:cubicBezTo>
                <a:cubicBezTo>
                  <a:pt x="1091" y="1397"/>
                  <a:pt x="1091" y="1107"/>
                  <a:pt x="1091" y="818"/>
                </a:cubicBezTo>
              </a:path>
              <a:path w="1440" h="1811" extrusionOk="0">
                <a:moveTo>
                  <a:pt x="1339" y="1165"/>
                </a:moveTo>
                <a:cubicBezTo>
                  <a:pt x="1339" y="1231"/>
                  <a:pt x="1335" y="1263"/>
                  <a:pt x="1364" y="1314"/>
                </a:cubicBezTo>
                <a:cubicBezTo>
                  <a:pt x="1385" y="1351"/>
                  <a:pt x="1423" y="1402"/>
                  <a:pt x="1439" y="1438"/>
                </a:cubicBezTo>
                <a:cubicBezTo>
                  <a:pt x="1449" y="1460"/>
                  <a:pt x="1439" y="1513"/>
                  <a:pt x="1439" y="1538"/>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5" name=" 13"/>
          <p:cNvSpPr>
            <a:spLocks noRot="1" noChangeAspect="1" noEditPoints="1" noChangeArrowheads="1" noChangeShapeType="1" noTextEdit="1"/>
          </p:cNvSpPr>
          <p:nvPr/>
        </p:nvSpPr>
        <p:spPr bwMode="auto">
          <a:xfrm>
            <a:off x="4017963" y="6224588"/>
            <a:ext cx="554037" cy="268287"/>
          </a:xfrm>
          <a:custGeom>
            <a:avLst/>
            <a:gdLst>
              <a:gd name="T0" fmla="+- 0 11162 11162"/>
              <a:gd name="T1" fmla="*/ T0 w 1539"/>
              <a:gd name="T2" fmla="+- 0 17587 17289"/>
              <a:gd name="T3" fmla="*/ 17587 h 745"/>
              <a:gd name="T4" fmla="+- 0 11361 11162"/>
              <a:gd name="T5" fmla="*/ T4 w 1539"/>
              <a:gd name="T6" fmla="+- 0 17636 17289"/>
              <a:gd name="T7" fmla="*/ 17636 h 745"/>
              <a:gd name="T8" fmla="+- 0 11609 11162"/>
              <a:gd name="T9" fmla="*/ T8 w 1539"/>
              <a:gd name="T10" fmla="+- 0 17735 17289"/>
              <a:gd name="T11" fmla="*/ 17735 h 745"/>
              <a:gd name="T12" fmla="+- 0 11683 11162"/>
              <a:gd name="T13" fmla="*/ T12 w 1539"/>
              <a:gd name="T14" fmla="+- 0 17810 17289"/>
              <a:gd name="T15" fmla="*/ 17810 h 745"/>
              <a:gd name="T16" fmla="+- 0 11708 11162"/>
              <a:gd name="T17" fmla="*/ T16 w 1539"/>
              <a:gd name="T18" fmla="+- 0 17884 17289"/>
              <a:gd name="T19" fmla="*/ 17884 h 745"/>
              <a:gd name="T20" fmla="+- 0 11708 11162"/>
              <a:gd name="T21" fmla="*/ T20 w 1539"/>
              <a:gd name="T22" fmla="+- 0 17289 17289"/>
              <a:gd name="T23" fmla="*/ 17289 h 745"/>
              <a:gd name="T24" fmla="+- 0 12005 11162"/>
              <a:gd name="T25" fmla="*/ T24 w 1539"/>
              <a:gd name="T26" fmla="+- 0 17661 17289"/>
              <a:gd name="T27" fmla="*/ 17661 h 745"/>
              <a:gd name="T28" fmla="+- 0 12005 11162"/>
              <a:gd name="T29" fmla="*/ T28 w 1539"/>
              <a:gd name="T30" fmla="+- 0 17587 17289"/>
              <a:gd name="T31" fmla="*/ 17587 h 745"/>
              <a:gd name="T32" fmla="+- 0 12229 11162"/>
              <a:gd name="T33" fmla="*/ T32 w 1539"/>
              <a:gd name="T34" fmla="+- 0 17611 17289"/>
              <a:gd name="T35" fmla="*/ 17611 h 745"/>
              <a:gd name="T36" fmla="+- 0 12278 11162"/>
              <a:gd name="T37" fmla="*/ T36 w 1539"/>
              <a:gd name="T38" fmla="+- 0 17711 17289"/>
              <a:gd name="T39" fmla="*/ 17711 h 745"/>
              <a:gd name="T40" fmla="+- 0 12254 11162"/>
              <a:gd name="T41" fmla="*/ T40 w 1539"/>
              <a:gd name="T42" fmla="+- 0 17909 17289"/>
              <a:gd name="T43" fmla="*/ 17909 h 745"/>
              <a:gd name="T44" fmla="+- 0 12179 11162"/>
              <a:gd name="T45" fmla="*/ T44 w 1539"/>
              <a:gd name="T46" fmla="+- 0 18008 17289"/>
              <a:gd name="T47" fmla="*/ 18008 h 745"/>
              <a:gd name="T48" fmla="+- 0 12154 11162"/>
              <a:gd name="T49" fmla="*/ T48 w 1539"/>
              <a:gd name="T50" fmla="+- 0 18033 17289"/>
              <a:gd name="T51" fmla="*/ 18033 h 745"/>
              <a:gd name="T52" fmla="+- 0 12551 11162"/>
              <a:gd name="T53" fmla="*/ T52 w 1539"/>
              <a:gd name="T54" fmla="+- 0 18008 17289"/>
              <a:gd name="T55" fmla="*/ 18008 h 745"/>
              <a:gd name="T56" fmla="+- 0 12700 11162"/>
              <a:gd name="T57" fmla="*/ T56 w 1539"/>
              <a:gd name="T58" fmla="+- 0 18008 17289"/>
              <a:gd name="T59" fmla="*/ 18008 h 74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Lst>
            <a:rect l="0" t="0" r="r" b="b"/>
            <a:pathLst>
              <a:path w="1539" h="745" extrusionOk="0">
                <a:moveTo>
                  <a:pt x="0" y="298"/>
                </a:moveTo>
                <a:cubicBezTo>
                  <a:pt x="95" y="298"/>
                  <a:pt x="111" y="302"/>
                  <a:pt x="199" y="347"/>
                </a:cubicBezTo>
                <a:cubicBezTo>
                  <a:pt x="279" y="388"/>
                  <a:pt x="373" y="411"/>
                  <a:pt x="447" y="446"/>
                </a:cubicBezTo>
                <a:cubicBezTo>
                  <a:pt x="453" y="449"/>
                  <a:pt x="518" y="514"/>
                  <a:pt x="521" y="521"/>
                </a:cubicBezTo>
                <a:cubicBezTo>
                  <a:pt x="537" y="554"/>
                  <a:pt x="546" y="546"/>
                  <a:pt x="546" y="595"/>
                </a:cubicBezTo>
                <a:cubicBezTo>
                  <a:pt x="546" y="397"/>
                  <a:pt x="546" y="198"/>
                  <a:pt x="546" y="0"/>
                </a:cubicBezTo>
              </a:path>
              <a:path w="1539" h="745" extrusionOk="0">
                <a:moveTo>
                  <a:pt x="843" y="372"/>
                </a:moveTo>
                <a:cubicBezTo>
                  <a:pt x="843" y="347"/>
                  <a:pt x="843" y="323"/>
                  <a:pt x="843" y="298"/>
                </a:cubicBezTo>
                <a:cubicBezTo>
                  <a:pt x="900" y="298"/>
                  <a:pt x="1032" y="271"/>
                  <a:pt x="1067" y="322"/>
                </a:cubicBezTo>
                <a:cubicBezTo>
                  <a:pt x="1088" y="351"/>
                  <a:pt x="1114" y="403"/>
                  <a:pt x="1116" y="422"/>
                </a:cubicBezTo>
                <a:cubicBezTo>
                  <a:pt x="1125" y="493"/>
                  <a:pt x="1109" y="561"/>
                  <a:pt x="1092" y="620"/>
                </a:cubicBezTo>
                <a:cubicBezTo>
                  <a:pt x="1079" y="666"/>
                  <a:pt x="1036" y="677"/>
                  <a:pt x="1017" y="719"/>
                </a:cubicBezTo>
                <a:cubicBezTo>
                  <a:pt x="1017" y="744"/>
                  <a:pt x="1017" y="752"/>
                  <a:pt x="992" y="744"/>
                </a:cubicBezTo>
                <a:cubicBezTo>
                  <a:pt x="1131" y="744"/>
                  <a:pt x="1256" y="746"/>
                  <a:pt x="1389" y="719"/>
                </a:cubicBezTo>
                <a:cubicBezTo>
                  <a:pt x="1435" y="710"/>
                  <a:pt x="1491" y="719"/>
                  <a:pt x="1538" y="719"/>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6" name=" 14"/>
          <p:cNvSpPr>
            <a:spLocks noRot="1" noChangeAspect="1" noEditPoints="1" noChangeArrowheads="1" noChangeShapeType="1" noTextEdit="1"/>
          </p:cNvSpPr>
          <p:nvPr/>
        </p:nvSpPr>
        <p:spPr bwMode="auto">
          <a:xfrm>
            <a:off x="1384300" y="5795963"/>
            <a:ext cx="1812925" cy="857250"/>
          </a:xfrm>
          <a:custGeom>
            <a:avLst/>
            <a:gdLst>
              <a:gd name="T0" fmla="+- 0 3845 3845"/>
              <a:gd name="T1" fmla="*/ T0 w 5036"/>
              <a:gd name="T2" fmla="+- 0 17711 16098"/>
              <a:gd name="T3" fmla="*/ 17711 h 2382"/>
              <a:gd name="T4" fmla="+- 0 4043 3845"/>
              <a:gd name="T5" fmla="*/ T4 w 5036"/>
              <a:gd name="T6" fmla="+- 0 18256 16098"/>
              <a:gd name="T7" fmla="*/ 18256 h 2382"/>
              <a:gd name="T8" fmla="+- 0 4217 3845"/>
              <a:gd name="T9" fmla="*/ T8 w 5036"/>
              <a:gd name="T10" fmla="+- 0 18058 16098"/>
              <a:gd name="T11" fmla="*/ 18058 h 2382"/>
              <a:gd name="T12" fmla="+- 0 4142 3845"/>
              <a:gd name="T13" fmla="*/ T12 w 5036"/>
              <a:gd name="T14" fmla="+- 0 17462 16098"/>
              <a:gd name="T15" fmla="*/ 17462 h 2382"/>
              <a:gd name="T16" fmla="+- 0 4118 3845"/>
              <a:gd name="T17" fmla="*/ T16 w 5036"/>
              <a:gd name="T18" fmla="+- 0 17711 16098"/>
              <a:gd name="T19" fmla="*/ 17711 h 2382"/>
              <a:gd name="T20" fmla="+- 0 4266 3845"/>
              <a:gd name="T21" fmla="*/ T20 w 5036"/>
              <a:gd name="T22" fmla="+- 0 17959 16098"/>
              <a:gd name="T23" fmla="*/ 17959 h 2382"/>
              <a:gd name="T24" fmla="+- 0 4440 3845"/>
              <a:gd name="T25" fmla="*/ T24 w 5036"/>
              <a:gd name="T26" fmla="+- 0 18132 16098"/>
              <a:gd name="T27" fmla="*/ 18132 h 2382"/>
              <a:gd name="T28" fmla="+- 0 4589 3845"/>
              <a:gd name="T29" fmla="*/ T28 w 5036"/>
              <a:gd name="T30" fmla="+- 0 18182 16098"/>
              <a:gd name="T31" fmla="*/ 18182 h 2382"/>
              <a:gd name="T32" fmla="+- 0 4812 3845"/>
              <a:gd name="T33" fmla="*/ T32 w 5036"/>
              <a:gd name="T34" fmla="+- 0 17537 16098"/>
              <a:gd name="T35" fmla="*/ 17537 h 2382"/>
              <a:gd name="T36" fmla="+- 0 5035 3845"/>
              <a:gd name="T37" fmla="*/ T36 w 5036"/>
              <a:gd name="T38" fmla="+- 0 18182 16098"/>
              <a:gd name="T39" fmla="*/ 18182 h 2382"/>
              <a:gd name="T40" fmla="+- 0 5110 3845"/>
              <a:gd name="T41" fmla="*/ T40 w 5036"/>
              <a:gd name="T42" fmla="+- 0 18479 16098"/>
              <a:gd name="T43" fmla="*/ 18479 h 2382"/>
              <a:gd name="T44" fmla="+- 0 5631 3845"/>
              <a:gd name="T45" fmla="*/ T44 w 5036"/>
              <a:gd name="T46" fmla="+- 0 18331 16098"/>
              <a:gd name="T47" fmla="*/ 18331 h 2382"/>
              <a:gd name="T48" fmla="+- 0 5655 3845"/>
              <a:gd name="T49" fmla="*/ T48 w 5036"/>
              <a:gd name="T50" fmla="+- 0 17835 16098"/>
              <a:gd name="T51" fmla="*/ 17835 h 2382"/>
              <a:gd name="T52" fmla="+- 0 5631 3845"/>
              <a:gd name="T53" fmla="*/ T52 w 5036"/>
              <a:gd name="T54" fmla="+- 0 17611 16098"/>
              <a:gd name="T55" fmla="*/ 17611 h 2382"/>
              <a:gd name="T56" fmla="+- 0 5879 3845"/>
              <a:gd name="T57" fmla="*/ T56 w 5036"/>
              <a:gd name="T58" fmla="+- 0 17512 16098"/>
              <a:gd name="T59" fmla="*/ 17512 h 2382"/>
              <a:gd name="T60" fmla="+- 0 6077 3845"/>
              <a:gd name="T61" fmla="*/ T60 w 5036"/>
              <a:gd name="T62" fmla="+- 0 17562 16098"/>
              <a:gd name="T63" fmla="*/ 17562 h 2382"/>
              <a:gd name="T64" fmla="+- 0 5978 3845"/>
              <a:gd name="T65" fmla="*/ T64 w 5036"/>
              <a:gd name="T66" fmla="+- 0 17934 16098"/>
              <a:gd name="T67" fmla="*/ 17934 h 2382"/>
              <a:gd name="T68" fmla="+- 0 5655 3845"/>
              <a:gd name="T69" fmla="*/ T68 w 5036"/>
              <a:gd name="T70" fmla="+- 0 17959 16098"/>
              <a:gd name="T71" fmla="*/ 17959 h 2382"/>
              <a:gd name="T72" fmla="+- 0 6077 3845"/>
              <a:gd name="T73" fmla="*/ T72 w 5036"/>
              <a:gd name="T74" fmla="+- 0 17041 16098"/>
              <a:gd name="T75" fmla="*/ 17041 h 2382"/>
              <a:gd name="T76" fmla="+- 0 6350 3845"/>
              <a:gd name="T77" fmla="*/ T76 w 5036"/>
              <a:gd name="T78" fmla="+- 0 17041 16098"/>
              <a:gd name="T79" fmla="*/ 17041 h 2382"/>
              <a:gd name="T80" fmla="+- 0 6648 3845"/>
              <a:gd name="T81" fmla="*/ T80 w 5036"/>
              <a:gd name="T82" fmla="+- 0 17537 16098"/>
              <a:gd name="T83" fmla="*/ 17537 h 2382"/>
              <a:gd name="T84" fmla="+- 0 6772 3845"/>
              <a:gd name="T85" fmla="*/ T84 w 5036"/>
              <a:gd name="T86" fmla="+- 0 17735 16098"/>
              <a:gd name="T87" fmla="*/ 17735 h 2382"/>
              <a:gd name="T88" fmla="+- 0 6598 3845"/>
              <a:gd name="T89" fmla="*/ T88 w 5036"/>
              <a:gd name="T90" fmla="+- 0 17983 16098"/>
              <a:gd name="T91" fmla="*/ 17983 h 2382"/>
              <a:gd name="T92" fmla="+- 0 6846 3845"/>
              <a:gd name="T93" fmla="*/ T92 w 5036"/>
              <a:gd name="T94" fmla="+- 0 16818 16098"/>
              <a:gd name="T95" fmla="*/ 16818 h 2382"/>
              <a:gd name="T96" fmla="+- 0 7144 3845"/>
              <a:gd name="T97" fmla="*/ T96 w 5036"/>
              <a:gd name="T98" fmla="+- 0 17363 16098"/>
              <a:gd name="T99" fmla="*/ 17363 h 2382"/>
              <a:gd name="T100" fmla="+- 0 7863 3845"/>
              <a:gd name="T101" fmla="*/ T100 w 5036"/>
              <a:gd name="T102" fmla="+- 0 18132 16098"/>
              <a:gd name="T103" fmla="*/ 18132 h 2382"/>
              <a:gd name="T104" fmla="+- 0 7491 3845"/>
              <a:gd name="T105" fmla="*/ T104 w 5036"/>
              <a:gd name="T106" fmla="+- 0 17016 16098"/>
              <a:gd name="T107" fmla="*/ 17016 h 2382"/>
              <a:gd name="T108" fmla="+- 0 7640 3845"/>
              <a:gd name="T109" fmla="*/ T108 w 5036"/>
              <a:gd name="T110" fmla="+- 0 16867 16098"/>
              <a:gd name="T111" fmla="*/ 16867 h 2382"/>
              <a:gd name="T112" fmla="+- 0 7789 3845"/>
              <a:gd name="T113" fmla="*/ T112 w 5036"/>
              <a:gd name="T114" fmla="+- 0 17016 16098"/>
              <a:gd name="T115" fmla="*/ 17016 h 2382"/>
              <a:gd name="T116" fmla="+- 0 7714 3845"/>
              <a:gd name="T117" fmla="*/ T116 w 5036"/>
              <a:gd name="T118" fmla="+- 0 17487 16098"/>
              <a:gd name="T119" fmla="*/ 17487 h 2382"/>
              <a:gd name="T120" fmla="+- 0 8210 3845"/>
              <a:gd name="T121" fmla="*/ T120 w 5036"/>
              <a:gd name="T122" fmla="+- 0 17338 16098"/>
              <a:gd name="T123" fmla="*/ 17338 h 2382"/>
              <a:gd name="T124" fmla="+- 0 8558 3845"/>
              <a:gd name="T125" fmla="*/ T124 w 5036"/>
              <a:gd name="T126" fmla="+- 0 17090 16098"/>
              <a:gd name="T127" fmla="*/ 17090 h 2382"/>
              <a:gd name="T128" fmla="+- 0 7764 3845"/>
              <a:gd name="T129" fmla="*/ T128 w 5036"/>
              <a:gd name="T130" fmla="+- 0 16644 16098"/>
              <a:gd name="T131" fmla="*/ 16644 h 2382"/>
              <a:gd name="T132" fmla="+- 0 8285 3845"/>
              <a:gd name="T133" fmla="*/ T132 w 5036"/>
              <a:gd name="T134" fmla="+- 0 16197 16098"/>
              <a:gd name="T135" fmla="*/ 16197 h 2382"/>
              <a:gd name="T136" fmla="+- 0 8458 3845"/>
              <a:gd name="T137" fmla="*/ T136 w 5036"/>
              <a:gd name="T138" fmla="+- 0 16247 16098"/>
              <a:gd name="T139" fmla="*/ 16247 h 2382"/>
              <a:gd name="T140" fmla="+- 0 8731 3845"/>
              <a:gd name="T141" fmla="*/ T140 w 5036"/>
              <a:gd name="T142" fmla="+- 0 16694 16098"/>
              <a:gd name="T143" fmla="*/ 16694 h 2382"/>
              <a:gd name="T144" fmla="+- 0 8855 3845"/>
              <a:gd name="T145" fmla="*/ T144 w 5036"/>
              <a:gd name="T146" fmla="+- 0 16892 16098"/>
              <a:gd name="T147" fmla="*/ 16892 h 2382"/>
              <a:gd name="T148" fmla="+- 0 8855 3845"/>
              <a:gd name="T149" fmla="*/ T148 w 5036"/>
              <a:gd name="T150" fmla="+- 0 17165 16098"/>
              <a:gd name="T151" fmla="*/ 17165 h 2382"/>
              <a:gd name="T152" fmla="+- 0 8731 3845"/>
              <a:gd name="T153" fmla="*/ T152 w 5036"/>
              <a:gd name="T154" fmla="+- 0 17338 16098"/>
              <a:gd name="T155" fmla="*/ 17338 h 238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Lst>
            <a:rect l="0" t="0" r="r" b="b"/>
            <a:pathLst>
              <a:path w="5036" h="2382" extrusionOk="0">
                <a:moveTo>
                  <a:pt x="25" y="1538"/>
                </a:moveTo>
                <a:cubicBezTo>
                  <a:pt x="12" y="1576"/>
                  <a:pt x="0" y="1559"/>
                  <a:pt x="0" y="1613"/>
                </a:cubicBezTo>
                <a:cubicBezTo>
                  <a:pt x="0" y="1803"/>
                  <a:pt x="0" y="1993"/>
                  <a:pt x="0" y="2183"/>
                </a:cubicBezTo>
                <a:cubicBezTo>
                  <a:pt x="73" y="2183"/>
                  <a:pt x="127" y="2185"/>
                  <a:pt x="198" y="2158"/>
                </a:cubicBezTo>
                <a:cubicBezTo>
                  <a:pt x="264" y="2133"/>
                  <a:pt x="267" y="2104"/>
                  <a:pt x="297" y="2059"/>
                </a:cubicBezTo>
                <a:cubicBezTo>
                  <a:pt x="324" y="2019"/>
                  <a:pt x="366" y="2009"/>
                  <a:pt x="372" y="1960"/>
                </a:cubicBezTo>
                <a:cubicBezTo>
                  <a:pt x="388" y="1819"/>
                  <a:pt x="390" y="1588"/>
                  <a:pt x="347" y="1489"/>
                </a:cubicBezTo>
                <a:cubicBezTo>
                  <a:pt x="340" y="1474"/>
                  <a:pt x="304" y="1370"/>
                  <a:pt x="297" y="1364"/>
                </a:cubicBezTo>
                <a:cubicBezTo>
                  <a:pt x="269" y="1364"/>
                  <a:pt x="259" y="1362"/>
                  <a:pt x="248" y="1340"/>
                </a:cubicBezTo>
                <a:cubicBezTo>
                  <a:pt x="248" y="1435"/>
                  <a:pt x="235" y="1526"/>
                  <a:pt x="273" y="1613"/>
                </a:cubicBezTo>
                <a:cubicBezTo>
                  <a:pt x="295" y="1664"/>
                  <a:pt x="321" y="1743"/>
                  <a:pt x="347" y="1786"/>
                </a:cubicBezTo>
                <a:cubicBezTo>
                  <a:pt x="363" y="1813"/>
                  <a:pt x="416" y="1851"/>
                  <a:pt x="421" y="1861"/>
                </a:cubicBezTo>
                <a:cubicBezTo>
                  <a:pt x="449" y="1918"/>
                  <a:pt x="451" y="1920"/>
                  <a:pt x="496" y="1960"/>
                </a:cubicBezTo>
                <a:cubicBezTo>
                  <a:pt x="530" y="1990"/>
                  <a:pt x="549" y="2029"/>
                  <a:pt x="595" y="2034"/>
                </a:cubicBezTo>
                <a:cubicBezTo>
                  <a:pt x="636" y="2039"/>
                  <a:pt x="615" y="2078"/>
                  <a:pt x="669" y="2084"/>
                </a:cubicBezTo>
                <a:cubicBezTo>
                  <a:pt x="693" y="2087"/>
                  <a:pt x="720" y="2084"/>
                  <a:pt x="744" y="2084"/>
                </a:cubicBezTo>
              </a:path>
              <a:path w="5036" h="2382" extrusionOk="0">
                <a:moveTo>
                  <a:pt x="1066" y="1389"/>
                </a:moveTo>
                <a:cubicBezTo>
                  <a:pt x="1031" y="1394"/>
                  <a:pt x="981" y="1391"/>
                  <a:pt x="967" y="1439"/>
                </a:cubicBezTo>
                <a:cubicBezTo>
                  <a:pt x="940" y="1534"/>
                  <a:pt x="1001" y="1608"/>
                  <a:pt x="1017" y="1687"/>
                </a:cubicBezTo>
                <a:cubicBezTo>
                  <a:pt x="1048" y="1847"/>
                  <a:pt x="1110" y="1943"/>
                  <a:pt x="1190" y="2084"/>
                </a:cubicBezTo>
                <a:cubicBezTo>
                  <a:pt x="1238" y="2170"/>
                  <a:pt x="1261" y="2215"/>
                  <a:pt x="1265" y="2307"/>
                </a:cubicBezTo>
                <a:cubicBezTo>
                  <a:pt x="1266" y="2332"/>
                  <a:pt x="1265" y="2356"/>
                  <a:pt x="1265" y="2381"/>
                </a:cubicBezTo>
                <a:cubicBezTo>
                  <a:pt x="1342" y="2381"/>
                  <a:pt x="1419" y="2394"/>
                  <a:pt x="1488" y="2357"/>
                </a:cubicBezTo>
                <a:cubicBezTo>
                  <a:pt x="1582" y="2306"/>
                  <a:pt x="1696" y="2291"/>
                  <a:pt x="1786" y="2233"/>
                </a:cubicBezTo>
                <a:cubicBezTo>
                  <a:pt x="1842" y="2197"/>
                  <a:pt x="1867" y="2183"/>
                  <a:pt x="1934" y="2158"/>
                </a:cubicBezTo>
              </a:path>
              <a:path w="5036" h="2382" extrusionOk="0">
                <a:moveTo>
                  <a:pt x="1810" y="1737"/>
                </a:moveTo>
                <a:cubicBezTo>
                  <a:pt x="1761" y="1724"/>
                  <a:pt x="1761" y="1712"/>
                  <a:pt x="1761" y="1662"/>
                </a:cubicBezTo>
                <a:cubicBezTo>
                  <a:pt x="1761" y="1606"/>
                  <a:pt x="1749" y="1555"/>
                  <a:pt x="1786" y="1513"/>
                </a:cubicBezTo>
                <a:cubicBezTo>
                  <a:pt x="1822" y="1472"/>
                  <a:pt x="1858" y="1457"/>
                  <a:pt x="1910" y="1439"/>
                </a:cubicBezTo>
                <a:cubicBezTo>
                  <a:pt x="1950" y="1426"/>
                  <a:pt x="1990" y="1414"/>
                  <a:pt x="2034" y="1414"/>
                </a:cubicBezTo>
                <a:cubicBezTo>
                  <a:pt x="2093" y="1414"/>
                  <a:pt x="2132" y="1405"/>
                  <a:pt x="2158" y="1439"/>
                </a:cubicBezTo>
                <a:cubicBezTo>
                  <a:pt x="2182" y="1472"/>
                  <a:pt x="2196" y="1464"/>
                  <a:pt x="2232" y="1464"/>
                </a:cubicBezTo>
                <a:cubicBezTo>
                  <a:pt x="2232" y="1547"/>
                  <a:pt x="2260" y="1700"/>
                  <a:pt x="2207" y="1761"/>
                </a:cubicBezTo>
                <a:cubicBezTo>
                  <a:pt x="2190" y="1781"/>
                  <a:pt x="2138" y="1833"/>
                  <a:pt x="2133" y="1836"/>
                </a:cubicBezTo>
                <a:cubicBezTo>
                  <a:pt x="2093" y="1856"/>
                  <a:pt x="2103" y="1861"/>
                  <a:pt x="2034" y="1861"/>
                </a:cubicBezTo>
                <a:cubicBezTo>
                  <a:pt x="1959" y="1861"/>
                  <a:pt x="1885" y="1861"/>
                  <a:pt x="1810" y="1861"/>
                </a:cubicBezTo>
              </a:path>
              <a:path w="5036" h="2382" extrusionOk="0">
                <a:moveTo>
                  <a:pt x="2133" y="968"/>
                </a:moveTo>
                <a:cubicBezTo>
                  <a:pt x="2152" y="958"/>
                  <a:pt x="2192" y="958"/>
                  <a:pt x="2232" y="943"/>
                </a:cubicBezTo>
                <a:cubicBezTo>
                  <a:pt x="2275" y="926"/>
                  <a:pt x="2299" y="899"/>
                  <a:pt x="2331" y="893"/>
                </a:cubicBezTo>
                <a:cubicBezTo>
                  <a:pt x="2409" y="877"/>
                  <a:pt x="2465" y="888"/>
                  <a:pt x="2505" y="943"/>
                </a:cubicBezTo>
                <a:cubicBezTo>
                  <a:pt x="2577" y="1043"/>
                  <a:pt x="2613" y="1167"/>
                  <a:pt x="2679" y="1265"/>
                </a:cubicBezTo>
                <a:cubicBezTo>
                  <a:pt x="2720" y="1325"/>
                  <a:pt x="2775" y="1377"/>
                  <a:pt x="2803" y="1439"/>
                </a:cubicBezTo>
                <a:cubicBezTo>
                  <a:pt x="2826" y="1489"/>
                  <a:pt x="2835" y="1521"/>
                  <a:pt x="2877" y="1563"/>
                </a:cubicBezTo>
                <a:cubicBezTo>
                  <a:pt x="2905" y="1591"/>
                  <a:pt x="2920" y="1611"/>
                  <a:pt x="2927" y="1637"/>
                </a:cubicBezTo>
                <a:cubicBezTo>
                  <a:pt x="2941" y="1691"/>
                  <a:pt x="2935" y="1798"/>
                  <a:pt x="2902" y="1836"/>
                </a:cubicBezTo>
                <a:cubicBezTo>
                  <a:pt x="2849" y="1896"/>
                  <a:pt x="2823" y="1885"/>
                  <a:pt x="2753" y="1885"/>
                </a:cubicBezTo>
                <a:cubicBezTo>
                  <a:pt x="2728" y="1885"/>
                  <a:pt x="2720" y="1885"/>
                  <a:pt x="2703" y="1885"/>
                </a:cubicBezTo>
              </a:path>
              <a:path w="5036" h="2382" extrusionOk="0">
                <a:moveTo>
                  <a:pt x="3001" y="720"/>
                </a:moveTo>
                <a:cubicBezTo>
                  <a:pt x="3001" y="800"/>
                  <a:pt x="2980" y="905"/>
                  <a:pt x="3026" y="968"/>
                </a:cubicBezTo>
                <a:cubicBezTo>
                  <a:pt x="3086" y="1050"/>
                  <a:pt x="3227" y="1182"/>
                  <a:pt x="3299" y="1265"/>
                </a:cubicBezTo>
                <a:cubicBezTo>
                  <a:pt x="3470" y="1461"/>
                  <a:pt x="3644" y="1649"/>
                  <a:pt x="3820" y="1836"/>
                </a:cubicBezTo>
                <a:cubicBezTo>
                  <a:pt x="3890" y="1910"/>
                  <a:pt x="3965" y="1950"/>
                  <a:pt x="4018" y="2034"/>
                </a:cubicBezTo>
                <a:cubicBezTo>
                  <a:pt x="4064" y="2107"/>
                  <a:pt x="4048" y="2113"/>
                  <a:pt x="4117" y="2133"/>
                </a:cubicBezTo>
              </a:path>
              <a:path w="5036" h="2382" extrusionOk="0">
                <a:moveTo>
                  <a:pt x="3646" y="918"/>
                </a:moveTo>
                <a:cubicBezTo>
                  <a:pt x="3646" y="855"/>
                  <a:pt x="3646" y="825"/>
                  <a:pt x="3671" y="794"/>
                </a:cubicBezTo>
                <a:cubicBezTo>
                  <a:pt x="3704" y="753"/>
                  <a:pt x="3747" y="771"/>
                  <a:pt x="3795" y="769"/>
                </a:cubicBezTo>
                <a:cubicBezTo>
                  <a:pt x="3833" y="768"/>
                  <a:pt x="3894" y="769"/>
                  <a:pt x="3919" y="794"/>
                </a:cubicBezTo>
                <a:cubicBezTo>
                  <a:pt x="3945" y="821"/>
                  <a:pt x="3942" y="879"/>
                  <a:pt x="3944" y="918"/>
                </a:cubicBezTo>
                <a:cubicBezTo>
                  <a:pt x="3950" y="1031"/>
                  <a:pt x="3939" y="1142"/>
                  <a:pt x="3919" y="1240"/>
                </a:cubicBezTo>
                <a:cubicBezTo>
                  <a:pt x="3908" y="1294"/>
                  <a:pt x="3880" y="1343"/>
                  <a:pt x="3869" y="1389"/>
                </a:cubicBezTo>
                <a:cubicBezTo>
                  <a:pt x="3863" y="1412"/>
                  <a:pt x="3872" y="1440"/>
                  <a:pt x="3869" y="1464"/>
                </a:cubicBezTo>
                <a:cubicBezTo>
                  <a:pt x="4054" y="1433"/>
                  <a:pt x="4203" y="1335"/>
                  <a:pt x="4365" y="1240"/>
                </a:cubicBezTo>
                <a:cubicBezTo>
                  <a:pt x="4429" y="1202"/>
                  <a:pt x="4626" y="1156"/>
                  <a:pt x="4663" y="1092"/>
                </a:cubicBezTo>
                <a:cubicBezTo>
                  <a:pt x="4684" y="1055"/>
                  <a:pt x="4692" y="1034"/>
                  <a:pt x="4713" y="992"/>
                </a:cubicBezTo>
              </a:path>
              <a:path w="5036" h="2382" extrusionOk="0">
                <a:moveTo>
                  <a:pt x="3894" y="620"/>
                </a:moveTo>
                <a:cubicBezTo>
                  <a:pt x="3902" y="566"/>
                  <a:pt x="3895" y="574"/>
                  <a:pt x="3919" y="546"/>
                </a:cubicBezTo>
                <a:cubicBezTo>
                  <a:pt x="3997" y="455"/>
                  <a:pt x="4064" y="414"/>
                  <a:pt x="4167" y="348"/>
                </a:cubicBezTo>
                <a:cubicBezTo>
                  <a:pt x="4274" y="279"/>
                  <a:pt x="4341" y="175"/>
                  <a:pt x="4440" y="99"/>
                </a:cubicBezTo>
                <a:cubicBezTo>
                  <a:pt x="4485" y="65"/>
                  <a:pt x="4503" y="45"/>
                  <a:pt x="4539" y="0"/>
                </a:cubicBezTo>
                <a:cubicBezTo>
                  <a:pt x="4561" y="52"/>
                  <a:pt x="4586" y="97"/>
                  <a:pt x="4613" y="149"/>
                </a:cubicBezTo>
                <a:cubicBezTo>
                  <a:pt x="4646" y="213"/>
                  <a:pt x="4649" y="293"/>
                  <a:pt x="4688" y="348"/>
                </a:cubicBezTo>
                <a:cubicBezTo>
                  <a:pt x="4748" y="432"/>
                  <a:pt x="4819" y="521"/>
                  <a:pt x="4886" y="596"/>
                </a:cubicBezTo>
                <a:cubicBezTo>
                  <a:pt x="4921" y="635"/>
                  <a:pt x="4915" y="663"/>
                  <a:pt x="4936" y="695"/>
                </a:cubicBezTo>
                <a:cubicBezTo>
                  <a:pt x="4948" y="713"/>
                  <a:pt x="4993" y="759"/>
                  <a:pt x="5010" y="794"/>
                </a:cubicBezTo>
                <a:cubicBezTo>
                  <a:pt x="5031" y="837"/>
                  <a:pt x="5032" y="842"/>
                  <a:pt x="5035" y="893"/>
                </a:cubicBezTo>
                <a:cubicBezTo>
                  <a:pt x="5039" y="956"/>
                  <a:pt x="5041" y="1016"/>
                  <a:pt x="5010" y="1067"/>
                </a:cubicBezTo>
                <a:cubicBezTo>
                  <a:pt x="4999" y="1085"/>
                  <a:pt x="4968" y="1158"/>
                  <a:pt x="4961" y="1166"/>
                </a:cubicBezTo>
                <a:cubicBezTo>
                  <a:pt x="4933" y="1197"/>
                  <a:pt x="4910" y="1212"/>
                  <a:pt x="4886" y="1240"/>
                </a:cubicBezTo>
                <a:cubicBezTo>
                  <a:pt x="4886" y="1265"/>
                  <a:pt x="4886" y="1273"/>
                  <a:pt x="4861" y="1265"/>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7" name=" 15"/>
          <p:cNvSpPr>
            <a:spLocks noRot="1" noChangeAspect="1" noEditPoints="1" noChangeArrowheads="1" noChangeShapeType="1" noTextEdit="1"/>
          </p:cNvSpPr>
          <p:nvPr/>
        </p:nvSpPr>
        <p:spPr bwMode="auto">
          <a:xfrm>
            <a:off x="4705350" y="5875338"/>
            <a:ext cx="1358900" cy="768350"/>
          </a:xfrm>
          <a:custGeom>
            <a:avLst/>
            <a:gdLst>
              <a:gd name="T0" fmla="+- 0 13072 13072"/>
              <a:gd name="T1" fmla="*/ T0 w 3771"/>
              <a:gd name="T2" fmla="+- 0 17363 16321"/>
              <a:gd name="T3" fmla="*/ 17363 h 2135"/>
              <a:gd name="T4" fmla="+- 0 13543 13072"/>
              <a:gd name="T5" fmla="*/ T4 w 3771"/>
              <a:gd name="T6" fmla="+- 0 17363 16321"/>
              <a:gd name="T7" fmla="*/ 17363 h 2135"/>
              <a:gd name="T8" fmla="+- 0 13618 13072"/>
              <a:gd name="T9" fmla="*/ T8 w 3771"/>
              <a:gd name="T10" fmla="+- 0 17338 16321"/>
              <a:gd name="T11" fmla="*/ 17338 h 2135"/>
              <a:gd name="T12" fmla="+- 0 13643 13072"/>
              <a:gd name="T13" fmla="*/ T12 w 3771"/>
              <a:gd name="T14" fmla="+- 0 17338 16321"/>
              <a:gd name="T15" fmla="*/ 17338 h 2135"/>
              <a:gd name="T16" fmla="+- 0 13717 13072"/>
              <a:gd name="T17" fmla="*/ T16 w 3771"/>
              <a:gd name="T18" fmla="+- 0 17314 16321"/>
              <a:gd name="T19" fmla="*/ 17314 h 2135"/>
              <a:gd name="T20" fmla="+- 0 13692 13072"/>
              <a:gd name="T21" fmla="*/ T20 w 3771"/>
              <a:gd name="T22" fmla="+- 0 17512 16321"/>
              <a:gd name="T23" fmla="*/ 17512 h 2135"/>
              <a:gd name="T24" fmla="+- 0 13643 13072"/>
              <a:gd name="T25" fmla="*/ T24 w 3771"/>
              <a:gd name="T26" fmla="+- 0 17636 16321"/>
              <a:gd name="T27" fmla="*/ 17636 h 2135"/>
              <a:gd name="T28" fmla="+- 0 13643 13072"/>
              <a:gd name="T29" fmla="*/ T28 w 3771"/>
              <a:gd name="T30" fmla="+- 0 17959 16321"/>
              <a:gd name="T31" fmla="*/ 17959 h 2135"/>
              <a:gd name="T32" fmla="+- 0 14784 13072"/>
              <a:gd name="T33" fmla="*/ T32 w 3771"/>
              <a:gd name="T34" fmla="+- 0 17413 16321"/>
              <a:gd name="T35" fmla="*/ 17413 h 2135"/>
              <a:gd name="T36" fmla="+- 0 14709 13072"/>
              <a:gd name="T37" fmla="*/ T36 w 3771"/>
              <a:gd name="T38" fmla="+- 0 17363 16321"/>
              <a:gd name="T39" fmla="*/ 17363 h 2135"/>
              <a:gd name="T40" fmla="+- 0 14486 13072"/>
              <a:gd name="T41" fmla="*/ T40 w 3771"/>
              <a:gd name="T42" fmla="+- 0 17388 16321"/>
              <a:gd name="T43" fmla="*/ 17388 h 2135"/>
              <a:gd name="T44" fmla="+- 0 14412 13072"/>
              <a:gd name="T45" fmla="*/ T44 w 3771"/>
              <a:gd name="T46" fmla="+- 0 17438 16321"/>
              <a:gd name="T47" fmla="*/ 17438 h 2135"/>
              <a:gd name="T48" fmla="+- 0 14436 13072"/>
              <a:gd name="T49" fmla="*/ T48 w 3771"/>
              <a:gd name="T50" fmla="+- 0 17587 16321"/>
              <a:gd name="T51" fmla="*/ 17587 h 2135"/>
              <a:gd name="T52" fmla="+- 0 14610 13072"/>
              <a:gd name="T53" fmla="*/ T52 w 3771"/>
              <a:gd name="T54" fmla="+- 0 17735 16321"/>
              <a:gd name="T55" fmla="*/ 17735 h 2135"/>
              <a:gd name="T56" fmla="+- 0 14808 13072"/>
              <a:gd name="T57" fmla="*/ T56 w 3771"/>
              <a:gd name="T58" fmla="+- 0 17810 16321"/>
              <a:gd name="T59" fmla="*/ 17810 h 2135"/>
              <a:gd name="T60" fmla="+- 0 14932 13072"/>
              <a:gd name="T61" fmla="*/ T60 w 3771"/>
              <a:gd name="T62" fmla="+- 0 17859 16321"/>
              <a:gd name="T63" fmla="*/ 17859 h 2135"/>
              <a:gd name="T64" fmla="+- 0 15081 13072"/>
              <a:gd name="T65" fmla="*/ T64 w 3771"/>
              <a:gd name="T66" fmla="+- 0 17909 16321"/>
              <a:gd name="T67" fmla="*/ 17909 h 2135"/>
              <a:gd name="T68" fmla="+- 0 15156 13072"/>
              <a:gd name="T69" fmla="*/ T68 w 3771"/>
              <a:gd name="T70" fmla="+- 0 17959 16321"/>
              <a:gd name="T71" fmla="*/ 17959 h 2135"/>
              <a:gd name="T72" fmla="+- 0 15131 13072"/>
              <a:gd name="T73" fmla="*/ T72 w 3771"/>
              <a:gd name="T74" fmla="+- 0 18157 16321"/>
              <a:gd name="T75" fmla="*/ 18157 h 2135"/>
              <a:gd name="T76" fmla="+- 0 14932 13072"/>
              <a:gd name="T77" fmla="*/ T76 w 3771"/>
              <a:gd name="T78" fmla="+- 0 18355 16321"/>
              <a:gd name="T79" fmla="*/ 18355 h 2135"/>
              <a:gd name="T80" fmla="+- 0 14808 13072"/>
              <a:gd name="T81" fmla="*/ T80 w 3771"/>
              <a:gd name="T82" fmla="+- 0 18430 16321"/>
              <a:gd name="T83" fmla="*/ 18430 h 2135"/>
              <a:gd name="T84" fmla="+- 0 14684 13072"/>
              <a:gd name="T85" fmla="*/ T84 w 3771"/>
              <a:gd name="T86" fmla="+- 0 18455 16321"/>
              <a:gd name="T87" fmla="*/ 18455 h 2135"/>
              <a:gd name="T88" fmla="+- 0 14660 13072"/>
              <a:gd name="T89" fmla="*/ T88 w 3771"/>
              <a:gd name="T90" fmla="+- 0 18306 16321"/>
              <a:gd name="T91" fmla="*/ 18306 h 2135"/>
              <a:gd name="T92" fmla="+- 0 14684 13072"/>
              <a:gd name="T93" fmla="*/ T92 w 3771"/>
              <a:gd name="T94" fmla="+- 0 17909 16321"/>
              <a:gd name="T95" fmla="*/ 17909 h 2135"/>
              <a:gd name="T96" fmla="+- 0 14759 13072"/>
              <a:gd name="T97" fmla="*/ T96 w 3771"/>
              <a:gd name="T98" fmla="+- 0 17810 16321"/>
              <a:gd name="T99" fmla="*/ 17810 h 2135"/>
              <a:gd name="T100" fmla="+- 0 14759 13072"/>
              <a:gd name="T101" fmla="*/ T100 w 3771"/>
              <a:gd name="T102" fmla="+- 0 17661 16321"/>
              <a:gd name="T103" fmla="*/ 17661 h 2135"/>
              <a:gd name="T104" fmla="+- 0 16148 13072"/>
              <a:gd name="T105" fmla="*/ T104 w 3771"/>
              <a:gd name="T106" fmla="+- 0 17016 16321"/>
              <a:gd name="T107" fmla="*/ 17016 h 2135"/>
              <a:gd name="T108" fmla="+- 0 15999 13072"/>
              <a:gd name="T109" fmla="*/ T108 w 3771"/>
              <a:gd name="T110" fmla="+- 0 17066 16321"/>
              <a:gd name="T111" fmla="*/ 17066 h 2135"/>
              <a:gd name="T112" fmla="+- 0 15825 13072"/>
              <a:gd name="T113" fmla="*/ T112 w 3771"/>
              <a:gd name="T114" fmla="+- 0 17190 16321"/>
              <a:gd name="T115" fmla="*/ 17190 h 2135"/>
              <a:gd name="T116" fmla="+- 0 15726 13072"/>
              <a:gd name="T117" fmla="*/ T116 w 3771"/>
              <a:gd name="T118" fmla="+- 0 17338 16321"/>
              <a:gd name="T119" fmla="*/ 17338 h 2135"/>
              <a:gd name="T120" fmla="+- 0 15751 13072"/>
              <a:gd name="T121" fmla="*/ T120 w 3771"/>
              <a:gd name="T122" fmla="+- 0 17537 16321"/>
              <a:gd name="T123" fmla="*/ 17537 h 2135"/>
              <a:gd name="T124" fmla="+- 0 15875 13072"/>
              <a:gd name="T125" fmla="*/ T124 w 3771"/>
              <a:gd name="T126" fmla="+- 0 17512 16321"/>
              <a:gd name="T127" fmla="*/ 17512 h 2135"/>
              <a:gd name="T128" fmla="+- 0 15974 13072"/>
              <a:gd name="T129" fmla="*/ T128 w 3771"/>
              <a:gd name="T130" fmla="+- 0 17388 16321"/>
              <a:gd name="T131" fmla="*/ 17388 h 2135"/>
              <a:gd name="T132" fmla="+- 0 15999 13072"/>
              <a:gd name="T133" fmla="*/ T132 w 3771"/>
              <a:gd name="T134" fmla="+- 0 17264 16321"/>
              <a:gd name="T135" fmla="*/ 17264 h 2135"/>
              <a:gd name="T136" fmla="+- 0 16024 13072"/>
              <a:gd name="T137" fmla="*/ T136 w 3771"/>
              <a:gd name="T138" fmla="+- 0 17190 16321"/>
              <a:gd name="T139" fmla="*/ 17190 h 2135"/>
              <a:gd name="T140" fmla="+- 0 16073 13072"/>
              <a:gd name="T141" fmla="*/ T140 w 3771"/>
              <a:gd name="T142" fmla="+- 0 17289 16321"/>
              <a:gd name="T143" fmla="*/ 17289 h 2135"/>
              <a:gd name="T144" fmla="+- 0 16173 13072"/>
              <a:gd name="T145" fmla="*/ T144 w 3771"/>
              <a:gd name="T146" fmla="+- 0 17438 16321"/>
              <a:gd name="T147" fmla="*/ 17438 h 2135"/>
              <a:gd name="T148" fmla="+- 0 16197 13072"/>
              <a:gd name="T149" fmla="*/ T148 w 3771"/>
              <a:gd name="T150" fmla="+- 0 17587 16321"/>
              <a:gd name="T151" fmla="*/ 17587 h 2135"/>
              <a:gd name="T152" fmla="+- 0 16222 13072"/>
              <a:gd name="T153" fmla="*/ T152 w 3771"/>
              <a:gd name="T154" fmla="+- 0 17760 16321"/>
              <a:gd name="T155" fmla="*/ 17760 h 2135"/>
              <a:gd name="T156" fmla="+- 0 16222 13072"/>
              <a:gd name="T157" fmla="*/ T156 w 3771"/>
              <a:gd name="T158" fmla="+- 0 18033 16321"/>
              <a:gd name="T159" fmla="*/ 18033 h 2135"/>
              <a:gd name="T160" fmla="+- 0 16446 13072"/>
              <a:gd name="T161" fmla="*/ T160 w 3771"/>
              <a:gd name="T162" fmla="+- 0 17760 16321"/>
              <a:gd name="T163" fmla="*/ 17760 h 2135"/>
              <a:gd name="T164" fmla="+- 0 16321 13072"/>
              <a:gd name="T165" fmla="*/ T164 w 3771"/>
              <a:gd name="T166" fmla="+- 0 17810 16321"/>
              <a:gd name="T167" fmla="*/ 17810 h 2135"/>
              <a:gd name="T168" fmla="+- 0 15925 13072"/>
              <a:gd name="T169" fmla="*/ T168 w 3771"/>
              <a:gd name="T170" fmla="+- 0 17785 16321"/>
              <a:gd name="T171" fmla="*/ 17785 h 2135"/>
              <a:gd name="T172" fmla="+- 0 15677 13072"/>
              <a:gd name="T173" fmla="*/ T172 w 3771"/>
              <a:gd name="T174" fmla="+- 0 17562 16321"/>
              <a:gd name="T175" fmla="*/ 17562 h 2135"/>
              <a:gd name="T176" fmla="+- 0 15577 13072"/>
              <a:gd name="T177" fmla="*/ T176 w 3771"/>
              <a:gd name="T178" fmla="+- 0 17388 16321"/>
              <a:gd name="T179" fmla="*/ 17388 h 2135"/>
              <a:gd name="T180" fmla="+- 0 15503 13072"/>
              <a:gd name="T181" fmla="*/ T180 w 3771"/>
              <a:gd name="T182" fmla="+- 0 17090 16321"/>
              <a:gd name="T183" fmla="*/ 17090 h 2135"/>
              <a:gd name="T184" fmla="+- 0 15528 13072"/>
              <a:gd name="T185" fmla="*/ T184 w 3771"/>
              <a:gd name="T186" fmla="+- 0 16446 16321"/>
              <a:gd name="T187" fmla="*/ 16446 h 2135"/>
              <a:gd name="T188" fmla="+- 0 15677 13072"/>
              <a:gd name="T189" fmla="*/ T188 w 3771"/>
              <a:gd name="T190" fmla="+- 0 16346 16321"/>
              <a:gd name="T191" fmla="*/ 16346 h 2135"/>
              <a:gd name="T192" fmla="+- 0 16073 13072"/>
              <a:gd name="T193" fmla="*/ T192 w 3771"/>
              <a:gd name="T194" fmla="+- 0 16321 16321"/>
              <a:gd name="T195" fmla="*/ 16321 h 2135"/>
              <a:gd name="T196" fmla="+- 0 16272 13072"/>
              <a:gd name="T197" fmla="*/ T196 w 3771"/>
              <a:gd name="T198" fmla="+- 0 16346 16321"/>
              <a:gd name="T199" fmla="*/ 16346 h 2135"/>
              <a:gd name="T200" fmla="+- 0 16470 13072"/>
              <a:gd name="T201" fmla="*/ T200 w 3771"/>
              <a:gd name="T202" fmla="+- 0 16520 16321"/>
              <a:gd name="T203" fmla="*/ 16520 h 2135"/>
              <a:gd name="T204" fmla="+- 0 16669 13072"/>
              <a:gd name="T205" fmla="*/ T204 w 3771"/>
              <a:gd name="T206" fmla="+- 0 16842 16321"/>
              <a:gd name="T207" fmla="*/ 16842 h 2135"/>
              <a:gd name="T208" fmla="+- 0 16793 13072"/>
              <a:gd name="T209" fmla="*/ T208 w 3771"/>
              <a:gd name="T210" fmla="+- 0 17016 16321"/>
              <a:gd name="T211" fmla="*/ 17016 h 2135"/>
              <a:gd name="T212" fmla="+- 0 16842 13072"/>
              <a:gd name="T213" fmla="*/ T212 w 3771"/>
              <a:gd name="T214" fmla="+- 0 17140 16321"/>
              <a:gd name="T215" fmla="*/ 17140 h 2135"/>
              <a:gd name="T216" fmla="+- 0 16818 13072"/>
              <a:gd name="T217" fmla="*/ T216 w 3771"/>
              <a:gd name="T218" fmla="+- 0 17611 16321"/>
              <a:gd name="T219" fmla="*/ 17611 h 2135"/>
              <a:gd name="T220" fmla="+- 0 16718 13072"/>
              <a:gd name="T221" fmla="*/ T220 w 3771"/>
              <a:gd name="T222" fmla="+- 0 17636 16321"/>
              <a:gd name="T223" fmla="*/ 17636 h 2135"/>
              <a:gd name="T224" fmla="+- 0 16619 13072"/>
              <a:gd name="T225" fmla="*/ T224 w 3771"/>
              <a:gd name="T226" fmla="+- 0 17611 16321"/>
              <a:gd name="T227" fmla="*/ 17611 h 213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Lst>
            <a:rect l="0" t="0" r="r" b="b"/>
            <a:pathLst>
              <a:path w="3771" h="2135" extrusionOk="0">
                <a:moveTo>
                  <a:pt x="0" y="1042"/>
                </a:moveTo>
                <a:cubicBezTo>
                  <a:pt x="157" y="1042"/>
                  <a:pt x="314" y="1042"/>
                  <a:pt x="471" y="1042"/>
                </a:cubicBezTo>
                <a:cubicBezTo>
                  <a:pt x="484" y="1004"/>
                  <a:pt x="501" y="1017"/>
                  <a:pt x="546" y="1017"/>
                </a:cubicBezTo>
                <a:cubicBezTo>
                  <a:pt x="554" y="1017"/>
                  <a:pt x="563" y="1017"/>
                  <a:pt x="571" y="1017"/>
                </a:cubicBezTo>
                <a:cubicBezTo>
                  <a:pt x="583" y="981"/>
                  <a:pt x="601" y="993"/>
                  <a:pt x="645" y="993"/>
                </a:cubicBezTo>
                <a:cubicBezTo>
                  <a:pt x="645" y="1058"/>
                  <a:pt x="663" y="1142"/>
                  <a:pt x="620" y="1191"/>
                </a:cubicBezTo>
                <a:cubicBezTo>
                  <a:pt x="577" y="1239"/>
                  <a:pt x="571" y="1247"/>
                  <a:pt x="571" y="1315"/>
                </a:cubicBezTo>
                <a:cubicBezTo>
                  <a:pt x="571" y="1423"/>
                  <a:pt x="571" y="1530"/>
                  <a:pt x="571" y="1638"/>
                </a:cubicBezTo>
              </a:path>
              <a:path w="3771" h="2135" extrusionOk="0">
                <a:moveTo>
                  <a:pt x="1712" y="1092"/>
                </a:moveTo>
                <a:cubicBezTo>
                  <a:pt x="1680" y="1074"/>
                  <a:pt x="1672" y="1052"/>
                  <a:pt x="1637" y="1042"/>
                </a:cubicBezTo>
                <a:cubicBezTo>
                  <a:pt x="1578" y="1025"/>
                  <a:pt x="1463" y="1036"/>
                  <a:pt x="1414" y="1067"/>
                </a:cubicBezTo>
                <a:cubicBezTo>
                  <a:pt x="1383" y="1086"/>
                  <a:pt x="1353" y="1083"/>
                  <a:pt x="1340" y="1117"/>
                </a:cubicBezTo>
                <a:cubicBezTo>
                  <a:pt x="1322" y="1165"/>
                  <a:pt x="1345" y="1230"/>
                  <a:pt x="1364" y="1266"/>
                </a:cubicBezTo>
                <a:cubicBezTo>
                  <a:pt x="1395" y="1324"/>
                  <a:pt x="1476" y="1384"/>
                  <a:pt x="1538" y="1414"/>
                </a:cubicBezTo>
                <a:cubicBezTo>
                  <a:pt x="1604" y="1446"/>
                  <a:pt x="1669" y="1455"/>
                  <a:pt x="1736" y="1489"/>
                </a:cubicBezTo>
                <a:cubicBezTo>
                  <a:pt x="1776" y="1509"/>
                  <a:pt x="1819" y="1516"/>
                  <a:pt x="1860" y="1538"/>
                </a:cubicBezTo>
                <a:cubicBezTo>
                  <a:pt x="1913" y="1566"/>
                  <a:pt x="1981" y="1570"/>
                  <a:pt x="2009" y="1588"/>
                </a:cubicBezTo>
                <a:cubicBezTo>
                  <a:pt x="2011" y="1590"/>
                  <a:pt x="2084" y="1638"/>
                  <a:pt x="2084" y="1638"/>
                </a:cubicBezTo>
                <a:cubicBezTo>
                  <a:pt x="2100" y="1681"/>
                  <a:pt x="2086" y="1803"/>
                  <a:pt x="2059" y="1836"/>
                </a:cubicBezTo>
                <a:cubicBezTo>
                  <a:pt x="2002" y="1906"/>
                  <a:pt x="1948" y="1979"/>
                  <a:pt x="1860" y="2034"/>
                </a:cubicBezTo>
                <a:cubicBezTo>
                  <a:pt x="1817" y="2060"/>
                  <a:pt x="1775" y="2088"/>
                  <a:pt x="1736" y="2109"/>
                </a:cubicBezTo>
                <a:cubicBezTo>
                  <a:pt x="1701" y="2128"/>
                  <a:pt x="1654" y="2146"/>
                  <a:pt x="1612" y="2134"/>
                </a:cubicBezTo>
                <a:cubicBezTo>
                  <a:pt x="1567" y="2121"/>
                  <a:pt x="1588" y="2016"/>
                  <a:pt x="1588" y="1985"/>
                </a:cubicBezTo>
                <a:cubicBezTo>
                  <a:pt x="1588" y="1882"/>
                  <a:pt x="1547" y="1670"/>
                  <a:pt x="1612" y="1588"/>
                </a:cubicBezTo>
                <a:cubicBezTo>
                  <a:pt x="1628" y="1568"/>
                  <a:pt x="1680" y="1512"/>
                  <a:pt x="1687" y="1489"/>
                </a:cubicBezTo>
                <a:cubicBezTo>
                  <a:pt x="1699" y="1447"/>
                  <a:pt x="1687" y="1384"/>
                  <a:pt x="1687" y="1340"/>
                </a:cubicBezTo>
              </a:path>
              <a:path w="3771" h="2135" extrusionOk="0">
                <a:moveTo>
                  <a:pt x="3076" y="695"/>
                </a:moveTo>
                <a:cubicBezTo>
                  <a:pt x="2998" y="695"/>
                  <a:pt x="2990" y="688"/>
                  <a:pt x="2927" y="745"/>
                </a:cubicBezTo>
                <a:cubicBezTo>
                  <a:pt x="2873" y="794"/>
                  <a:pt x="2807" y="825"/>
                  <a:pt x="2753" y="869"/>
                </a:cubicBezTo>
                <a:cubicBezTo>
                  <a:pt x="2717" y="899"/>
                  <a:pt x="2674" y="974"/>
                  <a:pt x="2654" y="1017"/>
                </a:cubicBezTo>
                <a:cubicBezTo>
                  <a:pt x="2638" y="1052"/>
                  <a:pt x="2644" y="1199"/>
                  <a:pt x="2679" y="1216"/>
                </a:cubicBezTo>
                <a:cubicBezTo>
                  <a:pt x="2724" y="1239"/>
                  <a:pt x="2789" y="1209"/>
                  <a:pt x="2803" y="1191"/>
                </a:cubicBezTo>
                <a:cubicBezTo>
                  <a:pt x="2833" y="1151"/>
                  <a:pt x="2883" y="1114"/>
                  <a:pt x="2902" y="1067"/>
                </a:cubicBezTo>
                <a:cubicBezTo>
                  <a:pt x="2917" y="1028"/>
                  <a:pt x="2927" y="987"/>
                  <a:pt x="2927" y="943"/>
                </a:cubicBezTo>
                <a:cubicBezTo>
                  <a:pt x="2927" y="898"/>
                  <a:pt x="2914" y="881"/>
                  <a:pt x="2952" y="869"/>
                </a:cubicBezTo>
                <a:cubicBezTo>
                  <a:pt x="2995" y="897"/>
                  <a:pt x="2981" y="916"/>
                  <a:pt x="3001" y="968"/>
                </a:cubicBezTo>
                <a:cubicBezTo>
                  <a:pt x="3020" y="1020"/>
                  <a:pt x="3088" y="1072"/>
                  <a:pt x="3101" y="1117"/>
                </a:cubicBezTo>
                <a:cubicBezTo>
                  <a:pt x="3114" y="1163"/>
                  <a:pt x="3125" y="1217"/>
                  <a:pt x="3125" y="1266"/>
                </a:cubicBezTo>
                <a:cubicBezTo>
                  <a:pt x="3125" y="1339"/>
                  <a:pt x="3130" y="1400"/>
                  <a:pt x="3150" y="1439"/>
                </a:cubicBezTo>
                <a:cubicBezTo>
                  <a:pt x="3179" y="1497"/>
                  <a:pt x="3150" y="1646"/>
                  <a:pt x="3150" y="1712"/>
                </a:cubicBezTo>
              </a:path>
              <a:path w="3771" h="2135" extrusionOk="0">
                <a:moveTo>
                  <a:pt x="3374" y="1439"/>
                </a:moveTo>
                <a:cubicBezTo>
                  <a:pt x="3340" y="1451"/>
                  <a:pt x="3280" y="1482"/>
                  <a:pt x="3249" y="1489"/>
                </a:cubicBezTo>
                <a:cubicBezTo>
                  <a:pt x="3155" y="1510"/>
                  <a:pt x="2930" y="1504"/>
                  <a:pt x="2853" y="1464"/>
                </a:cubicBezTo>
                <a:cubicBezTo>
                  <a:pt x="2769" y="1420"/>
                  <a:pt x="2664" y="1316"/>
                  <a:pt x="2605" y="1241"/>
                </a:cubicBezTo>
                <a:cubicBezTo>
                  <a:pt x="2568" y="1194"/>
                  <a:pt x="2525" y="1119"/>
                  <a:pt x="2505" y="1067"/>
                </a:cubicBezTo>
                <a:cubicBezTo>
                  <a:pt x="2467" y="969"/>
                  <a:pt x="2435" y="873"/>
                  <a:pt x="2431" y="769"/>
                </a:cubicBezTo>
                <a:cubicBezTo>
                  <a:pt x="2426" y="634"/>
                  <a:pt x="2364" y="239"/>
                  <a:pt x="2456" y="125"/>
                </a:cubicBezTo>
                <a:cubicBezTo>
                  <a:pt x="2491" y="81"/>
                  <a:pt x="2563" y="38"/>
                  <a:pt x="2605" y="25"/>
                </a:cubicBezTo>
                <a:cubicBezTo>
                  <a:pt x="2732" y="-16"/>
                  <a:pt x="2867" y="0"/>
                  <a:pt x="3001" y="0"/>
                </a:cubicBezTo>
                <a:cubicBezTo>
                  <a:pt x="3075" y="0"/>
                  <a:pt x="3134" y="-10"/>
                  <a:pt x="3200" y="25"/>
                </a:cubicBezTo>
                <a:cubicBezTo>
                  <a:pt x="3287" y="71"/>
                  <a:pt x="3341" y="122"/>
                  <a:pt x="3398" y="199"/>
                </a:cubicBezTo>
                <a:cubicBezTo>
                  <a:pt x="3479" y="309"/>
                  <a:pt x="3534" y="390"/>
                  <a:pt x="3597" y="521"/>
                </a:cubicBezTo>
                <a:cubicBezTo>
                  <a:pt x="3627" y="584"/>
                  <a:pt x="3697" y="637"/>
                  <a:pt x="3721" y="695"/>
                </a:cubicBezTo>
                <a:cubicBezTo>
                  <a:pt x="3732" y="722"/>
                  <a:pt x="3762" y="793"/>
                  <a:pt x="3770" y="819"/>
                </a:cubicBezTo>
                <a:cubicBezTo>
                  <a:pt x="3793" y="895"/>
                  <a:pt x="3797" y="1239"/>
                  <a:pt x="3746" y="1290"/>
                </a:cubicBezTo>
                <a:cubicBezTo>
                  <a:pt x="3712" y="1324"/>
                  <a:pt x="3692" y="1312"/>
                  <a:pt x="3646" y="1315"/>
                </a:cubicBezTo>
                <a:cubicBezTo>
                  <a:pt x="3604" y="1317"/>
                  <a:pt x="3582" y="1303"/>
                  <a:pt x="3547" y="1290"/>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8" name=" 16"/>
          <p:cNvSpPr>
            <a:spLocks noRot="1" noChangeAspect="1" noEditPoints="1" noChangeArrowheads="1" noChangeShapeType="1" noTextEdit="1"/>
          </p:cNvSpPr>
          <p:nvPr/>
        </p:nvSpPr>
        <p:spPr bwMode="auto">
          <a:xfrm>
            <a:off x="6465888" y="5786438"/>
            <a:ext cx="1865312" cy="608012"/>
          </a:xfrm>
          <a:custGeom>
            <a:avLst/>
            <a:gdLst>
              <a:gd name="T0" fmla="+- 0 18132 17959"/>
              <a:gd name="T1" fmla="*/ T0 w 5185"/>
              <a:gd name="T2" fmla="+- 0 16793 16073"/>
              <a:gd name="T3" fmla="*/ 16793 h 1688"/>
              <a:gd name="T4" fmla="+- 0 17983 17959"/>
              <a:gd name="T5" fmla="*/ T4 w 5185"/>
              <a:gd name="T6" fmla="+- 0 17388 16073"/>
              <a:gd name="T7" fmla="*/ 17388 h 1688"/>
              <a:gd name="T8" fmla="+- 0 17959 17959"/>
              <a:gd name="T9" fmla="*/ T8 w 5185"/>
              <a:gd name="T10" fmla="+- 0 17760 16073"/>
              <a:gd name="T11" fmla="*/ 17760 h 1688"/>
              <a:gd name="T12" fmla="+- 0 18430 17959"/>
              <a:gd name="T13" fmla="*/ T12 w 5185"/>
              <a:gd name="T14" fmla="+- 0 17686 16073"/>
              <a:gd name="T15" fmla="*/ 17686 h 1688"/>
              <a:gd name="T16" fmla="+- 0 18430 17959"/>
              <a:gd name="T17" fmla="*/ T16 w 5185"/>
              <a:gd name="T18" fmla="+- 0 17264 16073"/>
              <a:gd name="T19" fmla="*/ 17264 h 1688"/>
              <a:gd name="T20" fmla="+- 0 18380 17959"/>
              <a:gd name="T21" fmla="*/ T20 w 5185"/>
              <a:gd name="T22" fmla="+- 0 17115 16073"/>
              <a:gd name="T23" fmla="*/ 17115 h 1688"/>
              <a:gd name="T24" fmla="+- 0 18604 17959"/>
              <a:gd name="T25" fmla="*/ T24 w 5185"/>
              <a:gd name="T26" fmla="+- 0 17661 16073"/>
              <a:gd name="T27" fmla="*/ 17661 h 1688"/>
              <a:gd name="T28" fmla="+- 0 19050 17959"/>
              <a:gd name="T29" fmla="*/ T28 w 5185"/>
              <a:gd name="T30" fmla="+- 0 16842 16073"/>
              <a:gd name="T31" fmla="*/ 16842 h 1688"/>
              <a:gd name="T32" fmla="+- 0 19025 17959"/>
              <a:gd name="T33" fmla="*/ T32 w 5185"/>
              <a:gd name="T34" fmla="+- 0 17338 16073"/>
              <a:gd name="T35" fmla="*/ 17338 h 1688"/>
              <a:gd name="T36" fmla="+- 0 19124 17959"/>
              <a:gd name="T37" fmla="*/ T36 w 5185"/>
              <a:gd name="T38" fmla="+- 0 17611 16073"/>
              <a:gd name="T39" fmla="*/ 17611 h 1688"/>
              <a:gd name="T40" fmla="+- 0 19323 17959"/>
              <a:gd name="T41" fmla="*/ T40 w 5185"/>
              <a:gd name="T42" fmla="+- 0 17711 16073"/>
              <a:gd name="T43" fmla="*/ 17711 h 1688"/>
              <a:gd name="T44" fmla="+- 0 19621 17959"/>
              <a:gd name="T45" fmla="*/ T44 w 5185"/>
              <a:gd name="T46" fmla="+- 0 17090 16073"/>
              <a:gd name="T47" fmla="*/ 17090 h 1688"/>
              <a:gd name="T48" fmla="+- 0 19993 17959"/>
              <a:gd name="T49" fmla="*/ T48 w 5185"/>
              <a:gd name="T50" fmla="+- 0 16991 16073"/>
              <a:gd name="T51" fmla="*/ 16991 h 1688"/>
              <a:gd name="T52" fmla="+- 0 20017 17959"/>
              <a:gd name="T53" fmla="*/ T52 w 5185"/>
              <a:gd name="T54" fmla="+- 0 17636 16073"/>
              <a:gd name="T55" fmla="*/ 17636 h 1688"/>
              <a:gd name="T56" fmla="+- 0 20786 17959"/>
              <a:gd name="T57" fmla="*/ T56 w 5185"/>
              <a:gd name="T58" fmla="+- 0 17289 16073"/>
              <a:gd name="T59" fmla="*/ 17289 h 1688"/>
              <a:gd name="T60" fmla="+- 0 19397 17959"/>
              <a:gd name="T61" fmla="*/ T60 w 5185"/>
              <a:gd name="T62" fmla="+- 0 16247 16073"/>
              <a:gd name="T63" fmla="*/ 16247 h 1688"/>
              <a:gd name="T64" fmla="+- 0 19893 17959"/>
              <a:gd name="T65" fmla="*/ T64 w 5185"/>
              <a:gd name="T66" fmla="+- 0 16123 16073"/>
              <a:gd name="T67" fmla="*/ 16123 h 1688"/>
              <a:gd name="T68" fmla="+- 0 20191 17959"/>
              <a:gd name="T69" fmla="*/ T68 w 5185"/>
              <a:gd name="T70" fmla="+- 0 16073 16073"/>
              <a:gd name="T71" fmla="*/ 16073 h 1688"/>
              <a:gd name="T72" fmla="+- 0 20638 17959"/>
              <a:gd name="T73" fmla="*/ T72 w 5185"/>
              <a:gd name="T74" fmla="+- 0 16446 16073"/>
              <a:gd name="T75" fmla="*/ 16446 h 1688"/>
              <a:gd name="T76" fmla="+- 0 21034 17959"/>
              <a:gd name="T77" fmla="*/ T76 w 5185"/>
              <a:gd name="T78" fmla="+- 0 17041 16073"/>
              <a:gd name="T79" fmla="*/ 17041 h 1688"/>
              <a:gd name="T80" fmla="+- 0 21208 17959"/>
              <a:gd name="T81" fmla="*/ T80 w 5185"/>
              <a:gd name="T82" fmla="+- 0 17264 16073"/>
              <a:gd name="T83" fmla="*/ 17264 h 1688"/>
              <a:gd name="T84" fmla="+- 0 21059 17959"/>
              <a:gd name="T85" fmla="*/ T84 w 5185"/>
              <a:gd name="T86" fmla="+- 0 17487 16073"/>
              <a:gd name="T87" fmla="*/ 17487 h 1688"/>
              <a:gd name="T88" fmla="+- 0 20786 17959"/>
              <a:gd name="T89" fmla="*/ T88 w 5185"/>
              <a:gd name="T90" fmla="+- 0 17661 16073"/>
              <a:gd name="T91" fmla="*/ 17661 h 1688"/>
              <a:gd name="T92" fmla="+- 0 21555 17959"/>
              <a:gd name="T93" fmla="*/ T92 w 5185"/>
              <a:gd name="T94" fmla="+- 0 16470 16073"/>
              <a:gd name="T95" fmla="*/ 16470 h 1688"/>
              <a:gd name="T96" fmla="+- 0 21952 17959"/>
              <a:gd name="T97" fmla="*/ T96 w 5185"/>
              <a:gd name="T98" fmla="+- 0 17388 16073"/>
              <a:gd name="T99" fmla="*/ 17388 h 1688"/>
              <a:gd name="T100" fmla="+- 0 22027 17959"/>
              <a:gd name="T101" fmla="*/ T100 w 5185"/>
              <a:gd name="T102" fmla="+- 0 17438 16073"/>
              <a:gd name="T103" fmla="*/ 17438 h 1688"/>
              <a:gd name="T104" fmla="+- 0 22027 17959"/>
              <a:gd name="T105" fmla="*/ T104 w 5185"/>
              <a:gd name="T106" fmla="+- 0 16892 16073"/>
              <a:gd name="T107" fmla="*/ 16892 h 1688"/>
              <a:gd name="T108" fmla="+- 0 22324 17959"/>
              <a:gd name="T109" fmla="*/ T108 w 5185"/>
              <a:gd name="T110" fmla="+- 0 16991 16073"/>
              <a:gd name="T111" fmla="*/ 16991 h 1688"/>
              <a:gd name="T112" fmla="+- 0 22399 17959"/>
              <a:gd name="T113" fmla="*/ T112 w 5185"/>
              <a:gd name="T114" fmla="+- 0 17289 16073"/>
              <a:gd name="T115" fmla="*/ 17289 h 1688"/>
              <a:gd name="T116" fmla="+- 0 22647 17959"/>
              <a:gd name="T117" fmla="*/ T116 w 5185"/>
              <a:gd name="T118" fmla="+- 0 17338 16073"/>
              <a:gd name="T119" fmla="*/ 17338 h 1688"/>
              <a:gd name="T120" fmla="+- 0 22374 17959"/>
              <a:gd name="T121" fmla="*/ T120 w 5185"/>
              <a:gd name="T122" fmla="+- 0 16520 16073"/>
              <a:gd name="T123" fmla="*/ 16520 h 1688"/>
              <a:gd name="T124" fmla="+- 0 22647 17959"/>
              <a:gd name="T125" fmla="*/ T124 w 5185"/>
              <a:gd name="T126" fmla="+- 0 16346 16073"/>
              <a:gd name="T127" fmla="*/ 16346 h 1688"/>
              <a:gd name="T128" fmla="+- 0 22796 17959"/>
              <a:gd name="T129" fmla="*/ T128 w 5185"/>
              <a:gd name="T130" fmla="+- 0 16470 16073"/>
              <a:gd name="T131" fmla="*/ 16470 h 1688"/>
              <a:gd name="T132" fmla="+- 0 23118 17959"/>
              <a:gd name="T133" fmla="*/ T132 w 5185"/>
              <a:gd name="T134" fmla="+- 0 17140 16073"/>
              <a:gd name="T135" fmla="*/ 17140 h 1688"/>
              <a:gd name="T136" fmla="+- 0 23118 17959"/>
              <a:gd name="T137" fmla="*/ T136 w 5185"/>
              <a:gd name="T138" fmla="+- 0 17413 16073"/>
              <a:gd name="T139" fmla="*/ 17413 h 1688"/>
              <a:gd name="T140" fmla="+- 0 22895 17959"/>
              <a:gd name="T141" fmla="*/ T140 w 5185"/>
              <a:gd name="T142" fmla="+- 0 17562 16073"/>
              <a:gd name="T143" fmla="*/ 17562 h 168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Lst>
            <a:rect l="0" t="0" r="r" b="b"/>
            <a:pathLst>
              <a:path w="5185" h="1688" extrusionOk="0">
                <a:moveTo>
                  <a:pt x="297" y="695"/>
                </a:moveTo>
                <a:cubicBezTo>
                  <a:pt x="245" y="695"/>
                  <a:pt x="214" y="688"/>
                  <a:pt x="173" y="720"/>
                </a:cubicBezTo>
                <a:cubicBezTo>
                  <a:pt x="163" y="728"/>
                  <a:pt x="101" y="808"/>
                  <a:pt x="99" y="819"/>
                </a:cubicBezTo>
                <a:cubicBezTo>
                  <a:pt x="72" y="982"/>
                  <a:pt x="61" y="1151"/>
                  <a:pt x="24" y="1315"/>
                </a:cubicBezTo>
                <a:cubicBezTo>
                  <a:pt x="6" y="1394"/>
                  <a:pt x="0" y="1458"/>
                  <a:pt x="0" y="1538"/>
                </a:cubicBezTo>
                <a:cubicBezTo>
                  <a:pt x="0" y="1588"/>
                  <a:pt x="0" y="1637"/>
                  <a:pt x="0" y="1687"/>
                </a:cubicBezTo>
                <a:cubicBezTo>
                  <a:pt x="124" y="1687"/>
                  <a:pt x="254" y="1704"/>
                  <a:pt x="372" y="1662"/>
                </a:cubicBezTo>
                <a:cubicBezTo>
                  <a:pt x="400" y="1652"/>
                  <a:pt x="466" y="1625"/>
                  <a:pt x="471" y="1613"/>
                </a:cubicBezTo>
                <a:cubicBezTo>
                  <a:pt x="491" y="1566"/>
                  <a:pt x="493" y="1518"/>
                  <a:pt x="496" y="1464"/>
                </a:cubicBezTo>
                <a:cubicBezTo>
                  <a:pt x="501" y="1369"/>
                  <a:pt x="494" y="1249"/>
                  <a:pt x="471" y="1191"/>
                </a:cubicBezTo>
                <a:cubicBezTo>
                  <a:pt x="455" y="1152"/>
                  <a:pt x="430" y="1106"/>
                  <a:pt x="421" y="1067"/>
                </a:cubicBezTo>
                <a:cubicBezTo>
                  <a:pt x="416" y="1046"/>
                  <a:pt x="398" y="931"/>
                  <a:pt x="421" y="1042"/>
                </a:cubicBezTo>
                <a:cubicBezTo>
                  <a:pt x="450" y="1181"/>
                  <a:pt x="561" y="1284"/>
                  <a:pt x="595" y="1414"/>
                </a:cubicBezTo>
                <a:cubicBezTo>
                  <a:pt x="617" y="1499"/>
                  <a:pt x="581" y="1516"/>
                  <a:pt x="645" y="1588"/>
                </a:cubicBezTo>
                <a:cubicBezTo>
                  <a:pt x="689" y="1638"/>
                  <a:pt x="659" y="1621"/>
                  <a:pt x="719" y="1638"/>
                </a:cubicBezTo>
              </a:path>
              <a:path w="5185" h="1688" extrusionOk="0">
                <a:moveTo>
                  <a:pt x="1091" y="769"/>
                </a:moveTo>
                <a:cubicBezTo>
                  <a:pt x="1066" y="769"/>
                  <a:pt x="1058" y="769"/>
                  <a:pt x="1041" y="769"/>
                </a:cubicBezTo>
                <a:cubicBezTo>
                  <a:pt x="1041" y="929"/>
                  <a:pt x="1011" y="1115"/>
                  <a:pt x="1066" y="1265"/>
                </a:cubicBezTo>
                <a:cubicBezTo>
                  <a:pt x="1087" y="1323"/>
                  <a:pt x="1137" y="1350"/>
                  <a:pt x="1141" y="1414"/>
                </a:cubicBezTo>
                <a:cubicBezTo>
                  <a:pt x="1143" y="1449"/>
                  <a:pt x="1124" y="1518"/>
                  <a:pt x="1165" y="1538"/>
                </a:cubicBezTo>
                <a:cubicBezTo>
                  <a:pt x="1202" y="1556"/>
                  <a:pt x="1183" y="1616"/>
                  <a:pt x="1215" y="1638"/>
                </a:cubicBezTo>
                <a:cubicBezTo>
                  <a:pt x="1240" y="1655"/>
                  <a:pt x="1336" y="1638"/>
                  <a:pt x="1364" y="1638"/>
                </a:cubicBezTo>
              </a:path>
              <a:path w="5185" h="1688" extrusionOk="0">
                <a:moveTo>
                  <a:pt x="1711" y="1092"/>
                </a:moveTo>
                <a:cubicBezTo>
                  <a:pt x="1702" y="1080"/>
                  <a:pt x="1668" y="1050"/>
                  <a:pt x="1662" y="1017"/>
                </a:cubicBezTo>
                <a:cubicBezTo>
                  <a:pt x="1656" y="984"/>
                  <a:pt x="1649" y="883"/>
                  <a:pt x="1686" y="869"/>
                </a:cubicBezTo>
                <a:cubicBezTo>
                  <a:pt x="1753" y="844"/>
                  <a:pt x="2017" y="848"/>
                  <a:pt x="2034" y="918"/>
                </a:cubicBezTo>
                <a:cubicBezTo>
                  <a:pt x="2060" y="1028"/>
                  <a:pt x="2058" y="1150"/>
                  <a:pt x="2058" y="1265"/>
                </a:cubicBezTo>
                <a:cubicBezTo>
                  <a:pt x="2058" y="1364"/>
                  <a:pt x="2058" y="1464"/>
                  <a:pt x="2058" y="1563"/>
                </a:cubicBezTo>
                <a:cubicBezTo>
                  <a:pt x="2167" y="1509"/>
                  <a:pt x="2289" y="1461"/>
                  <a:pt x="2406" y="1414"/>
                </a:cubicBezTo>
                <a:cubicBezTo>
                  <a:pt x="2546" y="1358"/>
                  <a:pt x="2697" y="1294"/>
                  <a:pt x="2827" y="1216"/>
                </a:cubicBezTo>
                <a:cubicBezTo>
                  <a:pt x="2893" y="1176"/>
                  <a:pt x="2936" y="1165"/>
                  <a:pt x="2976" y="1141"/>
                </a:cubicBezTo>
              </a:path>
              <a:path w="5185" h="1688" extrusionOk="0">
                <a:moveTo>
                  <a:pt x="1438" y="174"/>
                </a:moveTo>
                <a:cubicBezTo>
                  <a:pt x="1506" y="169"/>
                  <a:pt x="1546" y="167"/>
                  <a:pt x="1612" y="149"/>
                </a:cubicBezTo>
                <a:cubicBezTo>
                  <a:pt x="1716" y="120"/>
                  <a:pt x="1827" y="65"/>
                  <a:pt x="1934" y="50"/>
                </a:cubicBezTo>
                <a:cubicBezTo>
                  <a:pt x="1989" y="42"/>
                  <a:pt x="2030" y="38"/>
                  <a:pt x="2083" y="25"/>
                </a:cubicBezTo>
                <a:cubicBezTo>
                  <a:pt x="2128" y="14"/>
                  <a:pt x="2176" y="1"/>
                  <a:pt x="2232" y="0"/>
                </a:cubicBezTo>
                <a:cubicBezTo>
                  <a:pt x="2346" y="-3"/>
                  <a:pt x="2349" y="6"/>
                  <a:pt x="2430" y="75"/>
                </a:cubicBezTo>
                <a:cubicBezTo>
                  <a:pt x="2536" y="165"/>
                  <a:pt x="2586" y="273"/>
                  <a:pt x="2679" y="373"/>
                </a:cubicBezTo>
                <a:cubicBezTo>
                  <a:pt x="2768" y="468"/>
                  <a:pt x="2835" y="582"/>
                  <a:pt x="2902" y="695"/>
                </a:cubicBezTo>
                <a:cubicBezTo>
                  <a:pt x="2961" y="794"/>
                  <a:pt x="3009" y="875"/>
                  <a:pt x="3075" y="968"/>
                </a:cubicBezTo>
                <a:cubicBezTo>
                  <a:pt x="3111" y="1018"/>
                  <a:pt x="3168" y="1039"/>
                  <a:pt x="3199" y="1092"/>
                </a:cubicBezTo>
                <a:cubicBezTo>
                  <a:pt x="3219" y="1125"/>
                  <a:pt x="3229" y="1172"/>
                  <a:pt x="3249" y="1191"/>
                </a:cubicBezTo>
                <a:cubicBezTo>
                  <a:pt x="3274" y="1215"/>
                  <a:pt x="3314" y="1205"/>
                  <a:pt x="3299" y="1265"/>
                </a:cubicBezTo>
                <a:cubicBezTo>
                  <a:pt x="3278" y="1349"/>
                  <a:pt x="3161" y="1366"/>
                  <a:pt x="3100" y="1414"/>
                </a:cubicBezTo>
                <a:cubicBezTo>
                  <a:pt x="3034" y="1465"/>
                  <a:pt x="2976" y="1522"/>
                  <a:pt x="2902" y="1563"/>
                </a:cubicBezTo>
                <a:cubicBezTo>
                  <a:pt x="2871" y="1580"/>
                  <a:pt x="2866" y="1571"/>
                  <a:pt x="2827" y="1588"/>
                </a:cubicBezTo>
              </a:path>
              <a:path w="5185" h="1688" extrusionOk="0">
                <a:moveTo>
                  <a:pt x="3571" y="174"/>
                </a:moveTo>
                <a:cubicBezTo>
                  <a:pt x="3577" y="257"/>
                  <a:pt x="3564" y="300"/>
                  <a:pt x="3596" y="397"/>
                </a:cubicBezTo>
                <a:cubicBezTo>
                  <a:pt x="3678" y="648"/>
                  <a:pt x="3819" y="874"/>
                  <a:pt x="3919" y="1117"/>
                </a:cubicBezTo>
                <a:cubicBezTo>
                  <a:pt x="3945" y="1179"/>
                  <a:pt x="3981" y="1251"/>
                  <a:pt x="3993" y="1315"/>
                </a:cubicBezTo>
                <a:cubicBezTo>
                  <a:pt x="3997" y="1337"/>
                  <a:pt x="3993" y="1366"/>
                  <a:pt x="3993" y="1389"/>
                </a:cubicBezTo>
                <a:cubicBezTo>
                  <a:pt x="4042" y="1382"/>
                  <a:pt x="4045" y="1378"/>
                  <a:pt x="4068" y="1365"/>
                </a:cubicBezTo>
              </a:path>
              <a:path w="5185" h="1688" extrusionOk="0">
                <a:moveTo>
                  <a:pt x="4018" y="869"/>
                </a:moveTo>
                <a:cubicBezTo>
                  <a:pt x="4029" y="836"/>
                  <a:pt x="4058" y="839"/>
                  <a:pt x="4068" y="819"/>
                </a:cubicBezTo>
                <a:cubicBezTo>
                  <a:pt x="4089" y="777"/>
                  <a:pt x="4158" y="794"/>
                  <a:pt x="4216" y="794"/>
                </a:cubicBezTo>
                <a:cubicBezTo>
                  <a:pt x="4311" y="794"/>
                  <a:pt x="4304" y="865"/>
                  <a:pt x="4365" y="918"/>
                </a:cubicBezTo>
                <a:cubicBezTo>
                  <a:pt x="4408" y="955"/>
                  <a:pt x="4457" y="980"/>
                  <a:pt x="4464" y="1042"/>
                </a:cubicBezTo>
                <a:cubicBezTo>
                  <a:pt x="4471" y="1110"/>
                  <a:pt x="4465" y="1182"/>
                  <a:pt x="4440" y="1216"/>
                </a:cubicBezTo>
                <a:cubicBezTo>
                  <a:pt x="4411" y="1255"/>
                  <a:pt x="4415" y="1273"/>
                  <a:pt x="4415" y="1315"/>
                </a:cubicBezTo>
                <a:cubicBezTo>
                  <a:pt x="4527" y="1315"/>
                  <a:pt x="4579" y="1319"/>
                  <a:pt x="4688" y="1265"/>
                </a:cubicBezTo>
                <a:cubicBezTo>
                  <a:pt x="4767" y="1226"/>
                  <a:pt x="4824" y="1159"/>
                  <a:pt x="4911" y="1141"/>
                </a:cubicBezTo>
              </a:path>
              <a:path w="5185" h="1688" extrusionOk="0">
                <a:moveTo>
                  <a:pt x="4415" y="447"/>
                </a:moveTo>
                <a:cubicBezTo>
                  <a:pt x="4523" y="433"/>
                  <a:pt x="4487" y="397"/>
                  <a:pt x="4564" y="348"/>
                </a:cubicBezTo>
                <a:cubicBezTo>
                  <a:pt x="4606" y="321"/>
                  <a:pt x="4649" y="294"/>
                  <a:pt x="4688" y="273"/>
                </a:cubicBezTo>
                <a:cubicBezTo>
                  <a:pt x="4716" y="258"/>
                  <a:pt x="4734" y="251"/>
                  <a:pt x="4762" y="224"/>
                </a:cubicBezTo>
                <a:cubicBezTo>
                  <a:pt x="4772" y="299"/>
                  <a:pt x="4792" y="328"/>
                  <a:pt x="4837" y="397"/>
                </a:cubicBezTo>
                <a:cubicBezTo>
                  <a:pt x="4932" y="544"/>
                  <a:pt x="5008" y="715"/>
                  <a:pt x="5085" y="869"/>
                </a:cubicBezTo>
                <a:cubicBezTo>
                  <a:pt x="5121" y="942"/>
                  <a:pt x="5121" y="996"/>
                  <a:pt x="5159" y="1067"/>
                </a:cubicBezTo>
                <a:cubicBezTo>
                  <a:pt x="5176" y="1099"/>
                  <a:pt x="5182" y="1127"/>
                  <a:pt x="5184" y="1166"/>
                </a:cubicBezTo>
                <a:cubicBezTo>
                  <a:pt x="5188" y="1233"/>
                  <a:pt x="5188" y="1286"/>
                  <a:pt x="5159" y="1340"/>
                </a:cubicBezTo>
                <a:cubicBezTo>
                  <a:pt x="5128" y="1398"/>
                  <a:pt x="5091" y="1395"/>
                  <a:pt x="5035" y="1439"/>
                </a:cubicBezTo>
                <a:cubicBezTo>
                  <a:pt x="5008" y="1460"/>
                  <a:pt x="4975" y="1471"/>
                  <a:pt x="4936" y="1489"/>
                </a:cubicBezTo>
                <a:cubicBezTo>
                  <a:pt x="4919" y="1497"/>
                  <a:pt x="4929" y="1508"/>
                  <a:pt x="4886" y="1514"/>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9" name=" 17"/>
          <p:cNvSpPr>
            <a:spLocks noRot="1" noChangeAspect="1" noEditPoints="1" noChangeArrowheads="1" noChangeShapeType="1" noTextEdit="1"/>
          </p:cNvSpPr>
          <p:nvPr/>
        </p:nvSpPr>
        <p:spPr bwMode="auto">
          <a:xfrm>
            <a:off x="5170488" y="6153150"/>
            <a:ext cx="750887" cy="650875"/>
          </a:xfrm>
          <a:custGeom>
            <a:avLst/>
            <a:gdLst>
              <a:gd name="T0" fmla="+- 0 15106 14362"/>
              <a:gd name="T1" fmla="*/ T0 w 2085"/>
              <a:gd name="T2" fmla="+- 0 17090 17090"/>
              <a:gd name="T3" fmla="*/ 17090 h 1812"/>
              <a:gd name="T4" fmla="+- 0 15430 14362"/>
              <a:gd name="T5" fmla="*/ T4 w 2085"/>
              <a:gd name="T6" fmla="+- 0 17152 17090"/>
              <a:gd name="T7" fmla="*/ 17152 h 1812"/>
              <a:gd name="T8" fmla="+- 0 15643 14362"/>
              <a:gd name="T9" fmla="*/ T8 w 2085"/>
              <a:gd name="T10" fmla="+- 0 17300 17090"/>
              <a:gd name="T11" fmla="*/ 17300 h 1812"/>
              <a:gd name="T12" fmla="+- 0 15925 14362"/>
              <a:gd name="T13" fmla="*/ T12 w 2085"/>
              <a:gd name="T14" fmla="+- 0 17462 17090"/>
              <a:gd name="T15" fmla="*/ 17462 h 1812"/>
              <a:gd name="T16" fmla="+- 0 16239 14362"/>
              <a:gd name="T17" fmla="*/ T16 w 2085"/>
              <a:gd name="T18" fmla="+- 0 17642 17090"/>
              <a:gd name="T19" fmla="*/ 17642 h 1812"/>
              <a:gd name="T20" fmla="+- 0 16269 14362"/>
              <a:gd name="T21" fmla="*/ T20 w 2085"/>
              <a:gd name="T22" fmla="+- 0 17623 17090"/>
              <a:gd name="T23" fmla="*/ 17623 h 1812"/>
              <a:gd name="T24" fmla="+- 0 16396 14362"/>
              <a:gd name="T25" fmla="*/ T24 w 2085"/>
              <a:gd name="T26" fmla="+- 0 17909 17090"/>
              <a:gd name="T27" fmla="*/ 17909 h 1812"/>
              <a:gd name="T28" fmla="+- 0 16423 14362"/>
              <a:gd name="T29" fmla="*/ T28 w 2085"/>
              <a:gd name="T30" fmla="+- 0 17969 17090"/>
              <a:gd name="T31" fmla="*/ 17969 h 1812"/>
              <a:gd name="T32" fmla="+- 0 16441 14362"/>
              <a:gd name="T33" fmla="*/ T32 w 2085"/>
              <a:gd name="T34" fmla="+- 0 17987 17090"/>
              <a:gd name="T35" fmla="*/ 17987 h 1812"/>
              <a:gd name="T36" fmla="+- 0 16446 14362"/>
              <a:gd name="T37" fmla="*/ T36 w 2085"/>
              <a:gd name="T38" fmla="+- 0 18058 17090"/>
              <a:gd name="T39" fmla="*/ 18058 h 1812"/>
              <a:gd name="T40" fmla="+- 0 16456 14362"/>
              <a:gd name="T41" fmla="*/ T40 w 2085"/>
              <a:gd name="T42" fmla="+- 0 18194 17090"/>
              <a:gd name="T43" fmla="*/ 18194 h 1812"/>
              <a:gd name="T44" fmla="+- 0 16451 14362"/>
              <a:gd name="T45" fmla="*/ T44 w 2085"/>
              <a:gd name="T46" fmla="+- 0 18307 17090"/>
              <a:gd name="T47" fmla="*/ 18307 h 1812"/>
              <a:gd name="T48" fmla="+- 0 16396 14362"/>
              <a:gd name="T49" fmla="*/ T48 w 2085"/>
              <a:gd name="T50" fmla="+- 0 18430 17090"/>
              <a:gd name="T51" fmla="*/ 18430 h 1812"/>
              <a:gd name="T52" fmla="+- 0 16369 14362"/>
              <a:gd name="T53" fmla="*/ T52 w 2085"/>
              <a:gd name="T54" fmla="+- 0 18491 17090"/>
              <a:gd name="T55" fmla="*/ 18491 h 1812"/>
              <a:gd name="T56" fmla="+- 0 16344 14362"/>
              <a:gd name="T57" fmla="*/ T56 w 2085"/>
              <a:gd name="T58" fmla="+- 0 18550 17090"/>
              <a:gd name="T59" fmla="*/ 18550 h 1812"/>
              <a:gd name="T60" fmla="+- 0 16321 14362"/>
              <a:gd name="T61" fmla="*/ T60 w 2085"/>
              <a:gd name="T62" fmla="+- 0 18604 17090"/>
              <a:gd name="T63" fmla="*/ 18604 h 1812"/>
              <a:gd name="T64" fmla="+- 0 16305 14362"/>
              <a:gd name="T65" fmla="*/ T64 w 2085"/>
              <a:gd name="T66" fmla="+- 0 18640 17090"/>
              <a:gd name="T67" fmla="*/ 18640 h 1812"/>
              <a:gd name="T68" fmla="+- 0 16286 14362"/>
              <a:gd name="T69" fmla="*/ T68 w 2085"/>
              <a:gd name="T70" fmla="+- 0 18661 17090"/>
              <a:gd name="T71" fmla="*/ 18661 h 1812"/>
              <a:gd name="T72" fmla="+- 0 16272 14362"/>
              <a:gd name="T73" fmla="*/ T72 w 2085"/>
              <a:gd name="T74" fmla="+- 0 18678 17090"/>
              <a:gd name="T75" fmla="*/ 18678 h 1812"/>
              <a:gd name="T76" fmla="+- 0 16229 14362"/>
              <a:gd name="T77" fmla="*/ T76 w 2085"/>
              <a:gd name="T78" fmla="+- 0 18730 17090"/>
              <a:gd name="T79" fmla="*/ 18730 h 1812"/>
              <a:gd name="T80" fmla="+- 0 16140 14362"/>
              <a:gd name="T81" fmla="*/ T80 w 2085"/>
              <a:gd name="T82" fmla="+- 0 18785 17090"/>
              <a:gd name="T83" fmla="*/ 18785 h 1812"/>
              <a:gd name="T84" fmla="+- 0 16073 14362"/>
              <a:gd name="T85" fmla="*/ T84 w 2085"/>
              <a:gd name="T86" fmla="+- 0 18802 17090"/>
              <a:gd name="T87" fmla="*/ 18802 h 1812"/>
              <a:gd name="T88" fmla="+- 0 15987 14362"/>
              <a:gd name="T89" fmla="*/ T88 w 2085"/>
              <a:gd name="T90" fmla="+- 0 18824 17090"/>
              <a:gd name="T91" fmla="*/ 18824 h 1812"/>
              <a:gd name="T92" fmla="+- 0 15889 14362"/>
              <a:gd name="T93" fmla="*/ T92 w 2085"/>
              <a:gd name="T94" fmla="+- 0 18830 17090"/>
              <a:gd name="T95" fmla="*/ 18830 h 1812"/>
              <a:gd name="T96" fmla="+- 0 15801 14362"/>
              <a:gd name="T97" fmla="*/ T96 w 2085"/>
              <a:gd name="T98" fmla="+- 0 18852 17090"/>
              <a:gd name="T99" fmla="*/ 18852 h 1812"/>
              <a:gd name="T100" fmla="+- 0 15717 14362"/>
              <a:gd name="T101" fmla="*/ T100 w 2085"/>
              <a:gd name="T102" fmla="+- 0 18873 17090"/>
              <a:gd name="T103" fmla="*/ 18873 h 1812"/>
              <a:gd name="T104" fmla="+- 0 15637 14362"/>
              <a:gd name="T105" fmla="*/ T104 w 2085"/>
              <a:gd name="T106" fmla="+- 0 18893 17090"/>
              <a:gd name="T107" fmla="*/ 18893 h 1812"/>
              <a:gd name="T108" fmla="+- 0 15553 14362"/>
              <a:gd name="T109" fmla="*/ T108 w 2085"/>
              <a:gd name="T110" fmla="+- 0 18901 17090"/>
              <a:gd name="T111" fmla="*/ 18901 h 1812"/>
              <a:gd name="T112" fmla="+- 0 15332 14362"/>
              <a:gd name="T113" fmla="*/ T112 w 2085"/>
              <a:gd name="T114" fmla="+- 0 18923 17090"/>
              <a:gd name="T115" fmla="*/ 18923 h 1812"/>
              <a:gd name="T116" fmla="+- 0 14993 14362"/>
              <a:gd name="T117" fmla="*/ T116 w 2085"/>
              <a:gd name="T118" fmla="+- 0 18947 17090"/>
              <a:gd name="T119" fmla="*/ 18947 h 1812"/>
              <a:gd name="T120" fmla="+- 0 14784 14362"/>
              <a:gd name="T121" fmla="*/ T120 w 2085"/>
              <a:gd name="T122" fmla="+- 0 18876 17090"/>
              <a:gd name="T123" fmla="*/ 18876 h 1812"/>
              <a:gd name="T124" fmla="+- 0 14714 14362"/>
              <a:gd name="T125" fmla="*/ T124 w 2085"/>
              <a:gd name="T126" fmla="+- 0 18852 17090"/>
              <a:gd name="T127" fmla="*/ 18852 h 1812"/>
              <a:gd name="T128" fmla="+- 0 14687 14362"/>
              <a:gd name="T129" fmla="*/ T128 w 2085"/>
              <a:gd name="T130" fmla="+- 0 18814 17090"/>
              <a:gd name="T131" fmla="*/ 18814 h 1812"/>
              <a:gd name="T132" fmla="+- 0 14635 14362"/>
              <a:gd name="T133" fmla="*/ T132 w 2085"/>
              <a:gd name="T134" fmla="+- 0 18777 17090"/>
              <a:gd name="T135" fmla="*/ 18777 h 1812"/>
              <a:gd name="T136" fmla="+- 0 14580 14362"/>
              <a:gd name="T137" fmla="*/ T136 w 2085"/>
              <a:gd name="T138" fmla="+- 0 18738 17090"/>
              <a:gd name="T139" fmla="*/ 18738 h 1812"/>
              <a:gd name="T140" fmla="+- 0 14558 14362"/>
              <a:gd name="T141" fmla="*/ T140 w 2085"/>
              <a:gd name="T142" fmla="+- 0 18693 17090"/>
              <a:gd name="T143" fmla="*/ 18693 h 1812"/>
              <a:gd name="T144" fmla="+- 0 14511 14362"/>
              <a:gd name="T145" fmla="*/ T144 w 2085"/>
              <a:gd name="T146" fmla="+- 0 18653 17090"/>
              <a:gd name="T147" fmla="*/ 18653 h 1812"/>
              <a:gd name="T148" fmla="+- 0 14452 14362"/>
              <a:gd name="T149" fmla="*/ T148 w 2085"/>
              <a:gd name="T150" fmla="+- 0 18603 17090"/>
              <a:gd name="T151" fmla="*/ 18603 h 1812"/>
              <a:gd name="T152" fmla="+- 0 14466 14362"/>
              <a:gd name="T153" fmla="*/ T152 w 2085"/>
              <a:gd name="T154" fmla="+- 0 18629 17090"/>
              <a:gd name="T155" fmla="*/ 18629 h 1812"/>
              <a:gd name="T156" fmla="+- 0 14436 14362"/>
              <a:gd name="T157" fmla="*/ T156 w 2085"/>
              <a:gd name="T158" fmla="+- 0 18554 17090"/>
              <a:gd name="T159" fmla="*/ 18554 h 1812"/>
              <a:gd name="T160" fmla="+- 0 14413 14362"/>
              <a:gd name="T161" fmla="*/ T160 w 2085"/>
              <a:gd name="T162" fmla="+- 0 18497 17090"/>
              <a:gd name="T163" fmla="*/ 18497 h 1812"/>
              <a:gd name="T164" fmla="+- 0 14375 14362"/>
              <a:gd name="T165" fmla="*/ T164 w 2085"/>
              <a:gd name="T166" fmla="+- 0 18416 17090"/>
              <a:gd name="T167" fmla="*/ 18416 h 1812"/>
              <a:gd name="T168" fmla="+- 0 14362 14362"/>
              <a:gd name="T169" fmla="*/ T168 w 2085"/>
              <a:gd name="T170" fmla="+- 0 18355 17090"/>
              <a:gd name="T171" fmla="*/ 18355 h 1812"/>
              <a:gd name="T172" fmla="+- 0 14339 14362"/>
              <a:gd name="T173" fmla="*/ T172 w 2085"/>
              <a:gd name="T174" fmla="+- 0 18247 17090"/>
              <a:gd name="T175" fmla="*/ 18247 h 1812"/>
              <a:gd name="T176" fmla="+- 0 14334 14362"/>
              <a:gd name="T177" fmla="*/ T176 w 2085"/>
              <a:gd name="T178" fmla="+- 0 18004 17090"/>
              <a:gd name="T179" fmla="*/ 18004 h 1812"/>
              <a:gd name="T180" fmla="+- 0 14387 14362"/>
              <a:gd name="T181" fmla="*/ T180 w 2085"/>
              <a:gd name="T182" fmla="+- 0 17909 17090"/>
              <a:gd name="T183" fmla="*/ 17909 h 1812"/>
              <a:gd name="T184" fmla="+- 0 14449 14362"/>
              <a:gd name="T185" fmla="*/ T184 w 2085"/>
              <a:gd name="T186" fmla="+- 0 17799 17090"/>
              <a:gd name="T187" fmla="*/ 17799 h 1812"/>
              <a:gd name="T188" fmla="+- 0 14534 14362"/>
              <a:gd name="T189" fmla="*/ T188 w 2085"/>
              <a:gd name="T190" fmla="+- 0 17674 17090"/>
              <a:gd name="T191" fmla="*/ 17674 h 1812"/>
              <a:gd name="T192" fmla="+- 0 14610 14362"/>
              <a:gd name="T193" fmla="*/ T192 w 2085"/>
              <a:gd name="T194" fmla="+- 0 17587 17090"/>
              <a:gd name="T195" fmla="*/ 17587 h 1812"/>
              <a:gd name="T196" fmla="+- 0 14649 14362"/>
              <a:gd name="T197" fmla="*/ T196 w 2085"/>
              <a:gd name="T198" fmla="+- 0 17542 17090"/>
              <a:gd name="T199" fmla="*/ 17542 h 1812"/>
              <a:gd name="T200" fmla="+- 0 14642 14362"/>
              <a:gd name="T201" fmla="*/ T200 w 2085"/>
              <a:gd name="T202" fmla="+- 0 17523 17090"/>
              <a:gd name="T203" fmla="*/ 17523 h 1812"/>
              <a:gd name="T204" fmla="+- 0 14684 14362"/>
              <a:gd name="T205" fmla="*/ T204 w 2085"/>
              <a:gd name="T206" fmla="+- 0 17487 17090"/>
              <a:gd name="T207" fmla="*/ 17487 h 1812"/>
              <a:gd name="T208" fmla="+- 0 14706 14362"/>
              <a:gd name="T209" fmla="*/ T208 w 2085"/>
              <a:gd name="T210" fmla="+- 0 17468 17090"/>
              <a:gd name="T211" fmla="*/ 17468 h 1812"/>
              <a:gd name="T212" fmla="+- 0 14730 14362"/>
              <a:gd name="T213" fmla="*/ T212 w 2085"/>
              <a:gd name="T214" fmla="+- 0 17472 17090"/>
              <a:gd name="T215" fmla="*/ 17472 h 1812"/>
              <a:gd name="T216" fmla="+- 0 14759 14362"/>
              <a:gd name="T217" fmla="*/ T216 w 2085"/>
              <a:gd name="T218" fmla="+- 0 17438 17090"/>
              <a:gd name="T219" fmla="*/ 17438 h 1812"/>
              <a:gd name="T220" fmla="+- 0 14790 14362"/>
              <a:gd name="T221" fmla="*/ T220 w 2085"/>
              <a:gd name="T222" fmla="+- 0 17402 17090"/>
              <a:gd name="T223" fmla="*/ 17402 h 1812"/>
              <a:gd name="T224" fmla="+- 0 14792 14362"/>
              <a:gd name="T225" fmla="*/ T224 w 2085"/>
              <a:gd name="T226" fmla="+- 0 17392 17090"/>
              <a:gd name="T227" fmla="*/ 17392 h 1812"/>
              <a:gd name="T228" fmla="+- 0 14808 14362"/>
              <a:gd name="T229" fmla="*/ T228 w 2085"/>
              <a:gd name="T230" fmla="+- 0 17363 17090"/>
              <a:gd name="T231" fmla="*/ 17363 h 1812"/>
              <a:gd name="T232" fmla="+- 0 14829 14362"/>
              <a:gd name="T233" fmla="*/ T232 w 2085"/>
              <a:gd name="T234" fmla="+- 0 17325 17090"/>
              <a:gd name="T235" fmla="*/ 17325 h 1812"/>
              <a:gd name="T236" fmla="+- 0 14819 14362"/>
              <a:gd name="T237" fmla="*/ T236 w 2085"/>
              <a:gd name="T238" fmla="+- 0 17326 17090"/>
              <a:gd name="T239" fmla="*/ 17326 h 1812"/>
              <a:gd name="T240" fmla="+- 0 14833 14362"/>
              <a:gd name="T241" fmla="*/ T240 w 2085"/>
              <a:gd name="T242" fmla="+- 0 17289 17090"/>
              <a:gd name="T243" fmla="*/ 17289 h 181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 ang="0">
                <a:pos x="T221" y="T223"/>
              </a:cxn>
              <a:cxn ang="0">
                <a:pos x="T225" y="T227"/>
              </a:cxn>
              <a:cxn ang="0">
                <a:pos x="T229" y="T231"/>
              </a:cxn>
              <a:cxn ang="0">
                <a:pos x="T233" y="T235"/>
              </a:cxn>
              <a:cxn ang="0">
                <a:pos x="T237" y="T239"/>
              </a:cxn>
              <a:cxn ang="0">
                <a:pos x="T241" y="T243"/>
              </a:cxn>
            </a:cxnLst>
            <a:rect l="0" t="0" r="r" b="b"/>
            <a:pathLst>
              <a:path w="2085" h="1812" extrusionOk="0">
                <a:moveTo>
                  <a:pt x="744" y="0"/>
                </a:moveTo>
                <a:cubicBezTo>
                  <a:pt x="1068" y="62"/>
                  <a:pt x="1281" y="210"/>
                  <a:pt x="1563" y="372"/>
                </a:cubicBezTo>
                <a:cubicBezTo>
                  <a:pt x="1877" y="552"/>
                  <a:pt x="1907" y="533"/>
                  <a:pt x="2034" y="819"/>
                </a:cubicBezTo>
                <a:cubicBezTo>
                  <a:pt x="2061" y="879"/>
                  <a:pt x="2079" y="897"/>
                  <a:pt x="2084" y="968"/>
                </a:cubicBezTo>
                <a:cubicBezTo>
                  <a:pt x="2094" y="1104"/>
                  <a:pt x="2089" y="1217"/>
                  <a:pt x="2034" y="1340"/>
                </a:cubicBezTo>
                <a:cubicBezTo>
                  <a:pt x="2007" y="1401"/>
                  <a:pt x="1982" y="1460"/>
                  <a:pt x="1959" y="1514"/>
                </a:cubicBezTo>
                <a:cubicBezTo>
                  <a:pt x="1943" y="1550"/>
                  <a:pt x="1924" y="1571"/>
                  <a:pt x="1910" y="1588"/>
                </a:cubicBezTo>
                <a:cubicBezTo>
                  <a:pt x="1867" y="1640"/>
                  <a:pt x="1778" y="1695"/>
                  <a:pt x="1711" y="1712"/>
                </a:cubicBezTo>
                <a:cubicBezTo>
                  <a:pt x="1625" y="1734"/>
                  <a:pt x="1527" y="1740"/>
                  <a:pt x="1439" y="1762"/>
                </a:cubicBezTo>
                <a:cubicBezTo>
                  <a:pt x="1355" y="1783"/>
                  <a:pt x="1275" y="1803"/>
                  <a:pt x="1191" y="1811"/>
                </a:cubicBezTo>
                <a:cubicBezTo>
                  <a:pt x="970" y="1833"/>
                  <a:pt x="631" y="1857"/>
                  <a:pt x="422" y="1786"/>
                </a:cubicBezTo>
                <a:cubicBezTo>
                  <a:pt x="352" y="1762"/>
                  <a:pt x="325" y="1724"/>
                  <a:pt x="273" y="1687"/>
                </a:cubicBezTo>
                <a:cubicBezTo>
                  <a:pt x="218" y="1648"/>
                  <a:pt x="196" y="1603"/>
                  <a:pt x="149" y="1563"/>
                </a:cubicBezTo>
                <a:cubicBezTo>
                  <a:pt x="90" y="1513"/>
                  <a:pt x="104" y="1539"/>
                  <a:pt x="74" y="1464"/>
                </a:cubicBezTo>
                <a:cubicBezTo>
                  <a:pt x="51" y="1407"/>
                  <a:pt x="13" y="1326"/>
                  <a:pt x="0" y="1265"/>
                </a:cubicBezTo>
                <a:cubicBezTo>
                  <a:pt x="-23" y="1157"/>
                  <a:pt x="-28" y="914"/>
                  <a:pt x="25" y="819"/>
                </a:cubicBezTo>
                <a:cubicBezTo>
                  <a:pt x="87" y="709"/>
                  <a:pt x="172" y="584"/>
                  <a:pt x="248" y="497"/>
                </a:cubicBezTo>
                <a:cubicBezTo>
                  <a:pt x="287" y="452"/>
                  <a:pt x="280" y="433"/>
                  <a:pt x="322" y="397"/>
                </a:cubicBezTo>
                <a:cubicBezTo>
                  <a:pt x="344" y="378"/>
                  <a:pt x="368" y="382"/>
                  <a:pt x="397" y="348"/>
                </a:cubicBezTo>
                <a:cubicBezTo>
                  <a:pt x="428" y="312"/>
                  <a:pt x="430" y="302"/>
                  <a:pt x="446" y="273"/>
                </a:cubicBezTo>
                <a:cubicBezTo>
                  <a:pt x="467" y="235"/>
                  <a:pt x="457" y="236"/>
                  <a:pt x="471" y="199"/>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4"/>
          <p:cNvSpPr>
            <a:spLocks noChangeArrowheads="1"/>
          </p:cNvSpPr>
          <p:nvPr/>
        </p:nvSpPr>
        <p:spPr bwMode="auto">
          <a:xfrm>
            <a:off x="1371600" y="43173"/>
            <a:ext cx="6248400" cy="6814827"/>
          </a:xfrm>
          <a:prstGeom prst="rect">
            <a:avLst/>
          </a:prstGeom>
          <a:noFill/>
          <a:ln w="9525" cap="flat">
            <a:noFill/>
            <a:round/>
            <a:headEnd/>
            <a:tailEnd/>
          </a:ln>
          <a:effectLst/>
        </p:spPr>
        <p:txBody>
          <a:bodyPr wrap="square" lIns="0" tIns="119520" rIns="0" bIns="0">
            <a:spAutoFit/>
          </a:bodyPr>
          <a:lstStyle/>
          <a:p>
            <a:pPr marL="12700">
              <a:lnSpc>
                <a:spcPct val="150000"/>
              </a:lnSpc>
              <a:spcBef>
                <a:spcPts val="950"/>
              </a:spcBef>
              <a:tabLst>
                <a:tab pos="457200" algn="l"/>
                <a:tab pos="914400" algn="l"/>
                <a:tab pos="1371600" algn="l"/>
                <a:tab pos="1828800" algn="l"/>
                <a:tab pos="2286000" algn="l"/>
                <a:tab pos="2743200" algn="l"/>
              </a:tabLst>
            </a:pPr>
            <a:r>
              <a:rPr lang="en-US" sz="2000" b="1" dirty="0">
                <a:solidFill>
                  <a:srgbClr val="000000"/>
                </a:solidFill>
                <a:latin typeface="Times New Roman" pitchFamily="18" charset="0"/>
                <a:ea typeface="Noto Sans SC Regular" charset="0"/>
                <a:cs typeface="Noto Sans SC Regular" charset="0"/>
              </a:rPr>
              <a:t>Example:</a:t>
            </a:r>
          </a:p>
          <a:p>
            <a:pPr marL="12700">
              <a:lnSpc>
                <a:spcPct val="150000"/>
              </a:lnSpc>
              <a:spcBef>
                <a:spcPts val="925"/>
              </a:spcBef>
              <a:tabLst>
                <a:tab pos="457200" algn="l"/>
                <a:tab pos="914400" algn="l"/>
                <a:tab pos="1371600" algn="l"/>
                <a:tab pos="1828800" algn="l"/>
                <a:tab pos="2286000" algn="l"/>
                <a:tab pos="2743200" algn="l"/>
              </a:tabLst>
            </a:pPr>
            <a:r>
              <a:rPr lang="en-US" sz="2000" dirty="0">
                <a:solidFill>
                  <a:srgbClr val="000000"/>
                </a:solidFill>
                <a:latin typeface="Times New Roman" pitchFamily="18" charset="0"/>
                <a:ea typeface="Noto Sans SC Regular" charset="0"/>
                <a:cs typeface="Noto Sans SC Regular" charset="0"/>
              </a:rPr>
              <a:t>#include&lt;</a:t>
            </a:r>
            <a:r>
              <a:rPr lang="en-US" sz="2000" dirty="0" err="1">
                <a:solidFill>
                  <a:srgbClr val="000000"/>
                </a:solidFill>
                <a:latin typeface="Times New Roman" pitchFamily="18" charset="0"/>
                <a:ea typeface="Noto Sans SC Regular" charset="0"/>
                <a:cs typeface="Noto Sans SC Regular" charset="0"/>
              </a:rPr>
              <a:t>stdio.h</a:t>
            </a:r>
            <a:r>
              <a:rPr lang="en-US" sz="2000" dirty="0">
                <a:solidFill>
                  <a:srgbClr val="000000"/>
                </a:solidFill>
                <a:latin typeface="Times New Roman" pitchFamily="18" charset="0"/>
                <a:ea typeface="Noto Sans SC Regular" charset="0"/>
                <a:cs typeface="Noto Sans SC Regular" charset="0"/>
              </a:rPr>
              <a:t>&gt;  </a:t>
            </a:r>
          </a:p>
          <a:p>
            <a:pPr marL="12700">
              <a:lnSpc>
                <a:spcPct val="150000"/>
              </a:lnSpc>
              <a:spcBef>
                <a:spcPts val="925"/>
              </a:spcBef>
              <a:tabLst>
                <a:tab pos="457200" algn="l"/>
                <a:tab pos="914400" algn="l"/>
                <a:tab pos="1371600" algn="l"/>
                <a:tab pos="1828800" algn="l"/>
                <a:tab pos="2286000" algn="l"/>
                <a:tab pos="2743200" algn="l"/>
              </a:tabLst>
            </a:pPr>
            <a:r>
              <a:rPr lang="en-US" sz="2000" dirty="0" err="1">
                <a:solidFill>
                  <a:srgbClr val="000000"/>
                </a:solidFill>
                <a:latin typeface="Times New Roman" pitchFamily="18" charset="0"/>
                <a:ea typeface="Noto Sans SC Regular" charset="0"/>
                <a:cs typeface="Noto Sans SC Regular" charset="0"/>
              </a:rPr>
              <a:t>int</a:t>
            </a:r>
            <a:r>
              <a:rPr lang="en-US" sz="2000" dirty="0">
                <a:solidFill>
                  <a:srgbClr val="000000"/>
                </a:solidFill>
                <a:latin typeface="Times New Roman" pitchFamily="18" charset="0"/>
                <a:ea typeface="Noto Sans SC Regular" charset="0"/>
                <a:cs typeface="Noto Sans SC Regular" charset="0"/>
              </a:rPr>
              <a:t> main()</a:t>
            </a:r>
          </a:p>
          <a:p>
            <a:pPr marL="12700">
              <a:lnSpc>
                <a:spcPct val="150000"/>
              </a:lnSpc>
              <a:tabLst>
                <a:tab pos="457200" algn="l"/>
                <a:tab pos="914400" algn="l"/>
                <a:tab pos="1371600" algn="l"/>
                <a:tab pos="1828800" algn="l"/>
                <a:tab pos="2286000" algn="l"/>
                <a:tab pos="2743200" algn="l"/>
              </a:tabLst>
            </a:pPr>
            <a:r>
              <a:rPr lang="en-US" sz="2000" dirty="0">
                <a:solidFill>
                  <a:srgbClr val="000000"/>
                </a:solidFill>
                <a:latin typeface="Times New Roman" pitchFamily="18" charset="0"/>
                <a:ea typeface="Noto Sans SC Regular" charset="0"/>
                <a:cs typeface="Noto Sans SC Regular" charset="0"/>
              </a:rPr>
              <a:t>{</a:t>
            </a:r>
          </a:p>
          <a:p>
            <a:pPr marL="12700">
              <a:lnSpc>
                <a:spcPct val="150000"/>
              </a:lnSpc>
              <a:tabLst>
                <a:tab pos="457200" algn="l"/>
                <a:tab pos="914400" algn="l"/>
                <a:tab pos="1371600" algn="l"/>
                <a:tab pos="1828800" algn="l"/>
                <a:tab pos="2286000" algn="l"/>
                <a:tab pos="2743200" algn="l"/>
              </a:tabLst>
            </a:pPr>
            <a:r>
              <a:rPr lang="en-US" sz="2000" dirty="0" err="1">
                <a:solidFill>
                  <a:srgbClr val="000000"/>
                </a:solidFill>
                <a:latin typeface="Times New Roman" pitchFamily="18" charset="0"/>
                <a:ea typeface="Noto Sans SC Regular" charset="0"/>
                <a:cs typeface="Noto Sans SC Regular" charset="0"/>
              </a:rPr>
              <a:t>int</a:t>
            </a:r>
            <a:r>
              <a:rPr lang="en-US" sz="2000" dirty="0">
                <a:solidFill>
                  <a:srgbClr val="000000"/>
                </a:solidFill>
                <a:latin typeface="Times New Roman" pitchFamily="18" charset="0"/>
                <a:ea typeface="Noto Sans SC Regular" charset="0"/>
                <a:cs typeface="Noto Sans SC Regular" charset="0"/>
              </a:rPr>
              <a:t> </a:t>
            </a:r>
            <a:r>
              <a:rPr lang="en-US" sz="2000" dirty="0" err="1">
                <a:solidFill>
                  <a:srgbClr val="000000"/>
                </a:solidFill>
                <a:latin typeface="Times New Roman" pitchFamily="18" charset="0"/>
                <a:ea typeface="Noto Sans SC Regular" charset="0"/>
                <a:cs typeface="Noto Sans SC Regular" charset="0"/>
              </a:rPr>
              <a:t>i</a:t>
            </a:r>
            <a:r>
              <a:rPr lang="en-US" sz="2000" dirty="0">
                <a:solidFill>
                  <a:srgbClr val="000000"/>
                </a:solidFill>
                <a:latin typeface="Times New Roman" pitchFamily="18" charset="0"/>
                <a:ea typeface="Noto Sans SC Regular" charset="0"/>
                <a:cs typeface="Noto Sans SC Regular" charset="0"/>
              </a:rPr>
              <a:t>=0,j=0;</a:t>
            </a:r>
          </a:p>
          <a:p>
            <a:pPr marL="12700">
              <a:lnSpc>
                <a:spcPct val="150000"/>
              </a:lnSpc>
              <a:tabLst>
                <a:tab pos="457200" algn="l"/>
                <a:tab pos="914400" algn="l"/>
                <a:tab pos="1371600" algn="l"/>
                <a:tab pos="1828800" algn="l"/>
                <a:tab pos="2286000" algn="l"/>
                <a:tab pos="2743200" algn="l"/>
              </a:tabLst>
            </a:pPr>
            <a:r>
              <a:rPr lang="en-US" sz="2000" dirty="0" err="1">
                <a:solidFill>
                  <a:srgbClr val="000000"/>
                </a:solidFill>
                <a:latin typeface="Times New Roman" pitchFamily="18" charset="0"/>
                <a:ea typeface="Noto Sans SC Regular" charset="0"/>
                <a:cs typeface="Noto Sans SC Regular" charset="0"/>
              </a:rPr>
              <a:t>int</a:t>
            </a:r>
            <a:r>
              <a:rPr lang="en-US" sz="2000" dirty="0">
                <a:solidFill>
                  <a:srgbClr val="000000"/>
                </a:solidFill>
                <a:latin typeface="Times New Roman" pitchFamily="18" charset="0"/>
                <a:ea typeface="Noto Sans SC Regular" charset="0"/>
                <a:cs typeface="Noto Sans SC Regular" charset="0"/>
              </a:rPr>
              <a:t> </a:t>
            </a:r>
            <a:r>
              <a:rPr lang="en-US" sz="2000" dirty="0" err="1">
                <a:solidFill>
                  <a:srgbClr val="000000"/>
                </a:solidFill>
                <a:latin typeface="Times New Roman" pitchFamily="18" charset="0"/>
                <a:ea typeface="Noto Sans SC Regular" charset="0"/>
                <a:cs typeface="Noto Sans SC Regular" charset="0"/>
              </a:rPr>
              <a:t>arr</a:t>
            </a:r>
            <a:r>
              <a:rPr lang="en-US" sz="2000" dirty="0">
                <a:solidFill>
                  <a:srgbClr val="000000"/>
                </a:solidFill>
                <a:latin typeface="Times New Roman" pitchFamily="18" charset="0"/>
                <a:ea typeface="Noto Sans SC Regular" charset="0"/>
                <a:cs typeface="Noto Sans SC Regular" charset="0"/>
              </a:rPr>
              <a:t>[4][3]={{1,2,3},{2,3,4},{3,4,5},{4,5,6}};</a:t>
            </a:r>
          </a:p>
          <a:p>
            <a:pPr marL="12700">
              <a:lnSpc>
                <a:spcPct val="150000"/>
              </a:lnSpc>
              <a:tabLst>
                <a:tab pos="457200" algn="l"/>
                <a:tab pos="914400" algn="l"/>
                <a:tab pos="1371600" algn="l"/>
                <a:tab pos="1828800" algn="l"/>
                <a:tab pos="2286000" algn="l"/>
                <a:tab pos="2743200" algn="l"/>
              </a:tabLst>
            </a:pPr>
            <a:r>
              <a:rPr lang="en-US" sz="2000" dirty="0">
                <a:solidFill>
                  <a:srgbClr val="000000"/>
                </a:solidFill>
                <a:latin typeface="Times New Roman" pitchFamily="18" charset="0"/>
                <a:ea typeface="Noto Sans SC Regular" charset="0"/>
                <a:cs typeface="Noto Sans SC Regular" charset="0"/>
              </a:rPr>
              <a:t>//traversing 2D array</a:t>
            </a:r>
          </a:p>
          <a:p>
            <a:pPr marL="52388">
              <a:lnSpc>
                <a:spcPct val="150000"/>
              </a:lnSpc>
              <a:tabLst>
                <a:tab pos="457200" algn="l"/>
                <a:tab pos="914400" algn="l"/>
                <a:tab pos="1371600" algn="l"/>
                <a:tab pos="1828800" algn="l"/>
                <a:tab pos="2286000" algn="l"/>
                <a:tab pos="2743200" algn="l"/>
              </a:tabLst>
            </a:pPr>
            <a:r>
              <a:rPr lang="en-US" sz="2000" dirty="0">
                <a:solidFill>
                  <a:srgbClr val="000000"/>
                </a:solidFill>
                <a:latin typeface="Times New Roman" pitchFamily="18" charset="0"/>
                <a:ea typeface="Noto Sans SC Regular" charset="0"/>
                <a:cs typeface="Noto Sans SC Regular" charset="0"/>
              </a:rPr>
              <a:t>for(</a:t>
            </a:r>
            <a:r>
              <a:rPr lang="en-US" sz="2000" dirty="0" err="1">
                <a:solidFill>
                  <a:srgbClr val="000000"/>
                </a:solidFill>
                <a:latin typeface="Times New Roman" pitchFamily="18" charset="0"/>
                <a:ea typeface="Noto Sans SC Regular" charset="0"/>
                <a:cs typeface="Noto Sans SC Regular" charset="0"/>
              </a:rPr>
              <a:t>i</a:t>
            </a:r>
            <a:r>
              <a:rPr lang="en-US" sz="2000" dirty="0">
                <a:solidFill>
                  <a:srgbClr val="000000"/>
                </a:solidFill>
                <a:latin typeface="Times New Roman" pitchFamily="18" charset="0"/>
                <a:ea typeface="Noto Sans SC Regular" charset="0"/>
                <a:cs typeface="Noto Sans SC Regular" charset="0"/>
              </a:rPr>
              <a:t>=0;i&lt;4;i++) // since row size is 4</a:t>
            </a:r>
          </a:p>
          <a:p>
            <a:pPr marL="12700">
              <a:lnSpc>
                <a:spcPct val="150000"/>
              </a:lnSpc>
              <a:tabLst>
                <a:tab pos="457200" algn="l"/>
                <a:tab pos="914400" algn="l"/>
                <a:tab pos="1371600" algn="l"/>
                <a:tab pos="1828800" algn="l"/>
                <a:tab pos="2286000" algn="l"/>
                <a:tab pos="2743200" algn="l"/>
              </a:tabLst>
            </a:pPr>
            <a:r>
              <a:rPr lang="en-US" sz="2000" dirty="0">
                <a:solidFill>
                  <a:srgbClr val="000000"/>
                </a:solidFill>
                <a:latin typeface="Times New Roman" pitchFamily="18" charset="0"/>
                <a:ea typeface="Noto Sans SC Regular" charset="0"/>
                <a:cs typeface="Noto Sans SC Regular" charset="0"/>
              </a:rPr>
              <a:t>{</a:t>
            </a:r>
          </a:p>
          <a:p>
            <a:pPr marL="52388">
              <a:lnSpc>
                <a:spcPct val="150000"/>
              </a:lnSpc>
              <a:tabLst>
                <a:tab pos="457200" algn="l"/>
                <a:tab pos="914400" algn="l"/>
                <a:tab pos="1371600" algn="l"/>
                <a:tab pos="1828800" algn="l"/>
                <a:tab pos="2286000" algn="l"/>
                <a:tab pos="2743200" algn="l"/>
              </a:tabLst>
            </a:pPr>
            <a:r>
              <a:rPr lang="en-US" sz="2000" dirty="0">
                <a:solidFill>
                  <a:srgbClr val="000000"/>
                </a:solidFill>
                <a:latin typeface="Times New Roman" pitchFamily="18" charset="0"/>
                <a:ea typeface="Noto Sans SC Regular" charset="0"/>
                <a:cs typeface="Noto Sans SC Regular" charset="0"/>
              </a:rPr>
              <a:t>for(j=0;j&lt;3;j++) //since column size is 3</a:t>
            </a:r>
          </a:p>
          <a:p>
            <a:pPr marL="12700">
              <a:lnSpc>
                <a:spcPct val="150000"/>
              </a:lnSpc>
              <a:tabLst>
                <a:tab pos="457200" algn="l"/>
                <a:tab pos="914400" algn="l"/>
                <a:tab pos="1371600" algn="l"/>
                <a:tab pos="1828800" algn="l"/>
                <a:tab pos="2286000" algn="l"/>
                <a:tab pos="2743200" algn="l"/>
              </a:tabLst>
            </a:pPr>
            <a:r>
              <a:rPr lang="en-US" sz="2000" dirty="0">
                <a:solidFill>
                  <a:srgbClr val="000000"/>
                </a:solidFill>
                <a:latin typeface="Times New Roman" pitchFamily="18" charset="0"/>
                <a:ea typeface="Noto Sans SC Regular" charset="0"/>
                <a:cs typeface="Noto Sans SC Regular" charset="0"/>
              </a:rPr>
              <a:t>{</a:t>
            </a:r>
          </a:p>
          <a:p>
            <a:pPr marL="128588">
              <a:lnSpc>
                <a:spcPct val="150000"/>
              </a:lnSpc>
              <a:tabLst>
                <a:tab pos="457200" algn="l"/>
                <a:tab pos="914400" algn="l"/>
                <a:tab pos="1371600" algn="l"/>
                <a:tab pos="1828800" algn="l"/>
                <a:tab pos="2286000" algn="l"/>
                <a:tab pos="2743200" algn="l"/>
              </a:tabLst>
            </a:pPr>
            <a:r>
              <a:rPr lang="en-US" sz="2000" dirty="0" err="1">
                <a:solidFill>
                  <a:srgbClr val="000000"/>
                </a:solidFill>
                <a:latin typeface="Times New Roman" pitchFamily="18" charset="0"/>
                <a:ea typeface="Noto Sans SC Regular" charset="0"/>
                <a:cs typeface="Noto Sans SC Regular" charset="0"/>
              </a:rPr>
              <a:t>printf</a:t>
            </a:r>
            <a:r>
              <a:rPr lang="en-US" sz="2000" dirty="0">
                <a:solidFill>
                  <a:srgbClr val="000000"/>
                </a:solidFill>
                <a:latin typeface="Times New Roman" pitchFamily="18" charset="0"/>
                <a:ea typeface="Noto Sans SC Regular" charset="0"/>
                <a:cs typeface="Noto Sans SC Regular" charset="0"/>
              </a:rPr>
              <a:t>("</a:t>
            </a:r>
            <a:r>
              <a:rPr lang="en-US" sz="2000" dirty="0" err="1">
                <a:solidFill>
                  <a:srgbClr val="000000"/>
                </a:solidFill>
                <a:latin typeface="Times New Roman" pitchFamily="18" charset="0"/>
                <a:ea typeface="Noto Sans SC Regular" charset="0"/>
                <a:cs typeface="Noto Sans SC Regular" charset="0"/>
              </a:rPr>
              <a:t>arr</a:t>
            </a:r>
            <a:r>
              <a:rPr lang="en-US" sz="2000" dirty="0">
                <a:solidFill>
                  <a:srgbClr val="000000"/>
                </a:solidFill>
                <a:latin typeface="Times New Roman" pitchFamily="18" charset="0"/>
                <a:ea typeface="Noto Sans SC Regular" charset="0"/>
                <a:cs typeface="Noto Sans SC Regular" charset="0"/>
              </a:rPr>
              <a:t>[%d] [%d] = %d \</a:t>
            </a:r>
            <a:r>
              <a:rPr lang="en-US" sz="2000" dirty="0" err="1">
                <a:solidFill>
                  <a:srgbClr val="000000"/>
                </a:solidFill>
                <a:latin typeface="Times New Roman" pitchFamily="18" charset="0"/>
                <a:ea typeface="Noto Sans SC Regular" charset="0"/>
                <a:cs typeface="Noto Sans SC Regular" charset="0"/>
              </a:rPr>
              <a:t>n",i,j,arr</a:t>
            </a:r>
            <a:r>
              <a:rPr lang="en-US" sz="2000" dirty="0">
                <a:solidFill>
                  <a:srgbClr val="000000"/>
                </a:solidFill>
                <a:latin typeface="Times New Roman" pitchFamily="18" charset="0"/>
                <a:ea typeface="Noto Sans SC Regular" charset="0"/>
                <a:cs typeface="Noto Sans SC Regular" charset="0"/>
              </a:rPr>
              <a:t>[</a:t>
            </a:r>
            <a:r>
              <a:rPr lang="en-US" sz="2000" dirty="0" err="1">
                <a:solidFill>
                  <a:srgbClr val="000000"/>
                </a:solidFill>
                <a:latin typeface="Times New Roman" pitchFamily="18" charset="0"/>
                <a:ea typeface="Noto Sans SC Regular" charset="0"/>
                <a:cs typeface="Noto Sans SC Regular" charset="0"/>
              </a:rPr>
              <a:t>i</a:t>
            </a:r>
            <a:r>
              <a:rPr lang="en-US" sz="2000" dirty="0">
                <a:solidFill>
                  <a:srgbClr val="000000"/>
                </a:solidFill>
                <a:latin typeface="Times New Roman" pitchFamily="18" charset="0"/>
                <a:ea typeface="Noto Sans SC Regular" charset="0"/>
                <a:cs typeface="Noto Sans SC Regular" charset="0"/>
              </a:rPr>
              <a:t>][j]);</a:t>
            </a:r>
          </a:p>
          <a:p>
            <a:pPr marL="52388">
              <a:lnSpc>
                <a:spcPct val="150000"/>
              </a:lnSpc>
              <a:tabLst>
                <a:tab pos="457200" algn="l"/>
                <a:tab pos="914400" algn="l"/>
                <a:tab pos="1371600" algn="l"/>
                <a:tab pos="1828800" algn="l"/>
                <a:tab pos="2286000" algn="l"/>
                <a:tab pos="2743200" algn="l"/>
              </a:tabLst>
            </a:pPr>
            <a:r>
              <a:rPr lang="en-US" sz="2000" dirty="0">
                <a:solidFill>
                  <a:srgbClr val="000000"/>
                </a:solidFill>
                <a:latin typeface="Times New Roman" pitchFamily="18" charset="0"/>
                <a:ea typeface="Noto Sans SC Regular" charset="0"/>
                <a:cs typeface="Noto Sans SC Regular" charset="0"/>
              </a:rPr>
              <a:t>}//end of j</a:t>
            </a:r>
          </a:p>
          <a:p>
            <a:pPr marL="12700">
              <a:lnSpc>
                <a:spcPct val="150000"/>
              </a:lnSpc>
              <a:tabLst>
                <a:tab pos="457200" algn="l"/>
                <a:tab pos="914400" algn="l"/>
                <a:tab pos="1371600" algn="l"/>
                <a:tab pos="1828800" algn="l"/>
                <a:tab pos="2286000" algn="l"/>
                <a:tab pos="2743200" algn="l"/>
              </a:tabLst>
            </a:pPr>
            <a:r>
              <a:rPr lang="en-US" sz="2000" dirty="0">
                <a:solidFill>
                  <a:srgbClr val="000000"/>
                </a:solidFill>
                <a:latin typeface="Times New Roman" pitchFamily="18" charset="0"/>
                <a:ea typeface="Noto Sans SC Regular" charset="0"/>
                <a:cs typeface="Noto Sans SC Regular" charset="0"/>
              </a:rPr>
              <a:t>}//end of </a:t>
            </a:r>
            <a:r>
              <a:rPr lang="en-US" sz="2000" dirty="0" err="1">
                <a:solidFill>
                  <a:srgbClr val="000000"/>
                </a:solidFill>
                <a:latin typeface="Times New Roman" pitchFamily="18" charset="0"/>
                <a:ea typeface="Noto Sans SC Regular" charset="0"/>
                <a:cs typeface="Noto Sans SC Regular" charset="0"/>
              </a:rPr>
              <a:t>i</a:t>
            </a:r>
            <a:endParaRPr lang="en-US" sz="2000" dirty="0">
              <a:solidFill>
                <a:srgbClr val="000000"/>
              </a:solidFill>
              <a:latin typeface="Times New Roman" pitchFamily="18" charset="0"/>
              <a:ea typeface="Noto Sans SC Regular" charset="0"/>
              <a:cs typeface="Noto Sans SC Regular" charset="0"/>
            </a:endParaRPr>
          </a:p>
        </p:txBody>
      </p:sp>
      <p:sp>
        <p:nvSpPr>
          <p:cNvPr id="4098" name=" 2"/>
          <p:cNvSpPr>
            <a:spLocks noRot="1" noChangeAspect="1" noEditPoints="1" noChangeArrowheads="1" noChangeShapeType="1" noTextEdit="1"/>
          </p:cNvSpPr>
          <p:nvPr/>
        </p:nvSpPr>
        <p:spPr bwMode="auto">
          <a:xfrm>
            <a:off x="4259263" y="544513"/>
            <a:ext cx="9525" cy="161925"/>
          </a:xfrm>
          <a:custGeom>
            <a:avLst/>
            <a:gdLst>
              <a:gd name="T0" fmla="+- 0 11832 11832"/>
              <a:gd name="T1" fmla="*/ T0 w 26"/>
              <a:gd name="T2" fmla="+- 0 1513 1513"/>
              <a:gd name="T3" fmla="*/ 1513 h 448"/>
              <a:gd name="T4" fmla="+- 0 11832 11832"/>
              <a:gd name="T5" fmla="*/ T4 w 26"/>
              <a:gd name="T6" fmla="+- 0 1632 1513"/>
              <a:gd name="T7" fmla="*/ 1632 h 448"/>
              <a:gd name="T8" fmla="+- 0 11822 11832"/>
              <a:gd name="T9" fmla="*/ T8 w 26"/>
              <a:gd name="T10" fmla="+- 0 1757 1513"/>
              <a:gd name="T11" fmla="*/ 1757 h 448"/>
              <a:gd name="T12" fmla="+- 0 11857 11832"/>
              <a:gd name="T13" fmla="*/ T12 w 26"/>
              <a:gd name="T14" fmla="+- 0 1860 1513"/>
              <a:gd name="T15" fmla="*/ 1860 h 448"/>
              <a:gd name="T16" fmla="+- 0 11866 11832"/>
              <a:gd name="T17" fmla="*/ T16 w 26"/>
              <a:gd name="T18" fmla="+- 0 1886 1513"/>
              <a:gd name="T19" fmla="*/ 1886 h 448"/>
              <a:gd name="T20" fmla="+- 0 11857 11832"/>
              <a:gd name="T21" fmla="*/ T20 w 26"/>
              <a:gd name="T22" fmla="+- 0 1932 1513"/>
              <a:gd name="T23" fmla="*/ 1932 h 448"/>
              <a:gd name="T24" fmla="+- 0 11857 11832"/>
              <a:gd name="T25" fmla="*/ T24 w 26"/>
              <a:gd name="T26" fmla="+- 0 1960 1513"/>
              <a:gd name="T27" fmla="*/ 1960 h 448"/>
            </a:gdLst>
            <a:ahLst/>
            <a:cxnLst>
              <a:cxn ang="0">
                <a:pos x="T1" y="T3"/>
              </a:cxn>
              <a:cxn ang="0">
                <a:pos x="T5" y="T7"/>
              </a:cxn>
              <a:cxn ang="0">
                <a:pos x="T9" y="T11"/>
              </a:cxn>
              <a:cxn ang="0">
                <a:pos x="T13" y="T15"/>
              </a:cxn>
              <a:cxn ang="0">
                <a:pos x="T17" y="T19"/>
              </a:cxn>
              <a:cxn ang="0">
                <a:pos x="T21" y="T23"/>
              </a:cxn>
              <a:cxn ang="0">
                <a:pos x="T25" y="T27"/>
              </a:cxn>
            </a:cxnLst>
            <a:rect l="0" t="0" r="r" b="b"/>
            <a:pathLst>
              <a:path w="26" h="448" extrusionOk="0">
                <a:moveTo>
                  <a:pt x="0" y="0"/>
                </a:moveTo>
                <a:cubicBezTo>
                  <a:pt x="0" y="119"/>
                  <a:pt x="-10" y="244"/>
                  <a:pt x="25" y="347"/>
                </a:cubicBezTo>
                <a:cubicBezTo>
                  <a:pt x="34" y="373"/>
                  <a:pt x="25" y="419"/>
                  <a:pt x="25" y="447"/>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9" name=" 3"/>
          <p:cNvSpPr>
            <a:spLocks noRot="1" noChangeAspect="1" noEditPoints="1" noChangeArrowheads="1" noChangeShapeType="1" noTextEdit="1"/>
          </p:cNvSpPr>
          <p:nvPr/>
        </p:nvSpPr>
        <p:spPr bwMode="auto">
          <a:xfrm>
            <a:off x="4598988" y="428625"/>
            <a:ext cx="776287" cy="401638"/>
          </a:xfrm>
          <a:custGeom>
            <a:avLst/>
            <a:gdLst>
              <a:gd name="T0" fmla="+- 0 12774 12774"/>
              <a:gd name="T1" fmla="*/ T0 w 2159"/>
              <a:gd name="T2" fmla="+- 0 1761 1191"/>
              <a:gd name="T3" fmla="*/ 1761 h 1117"/>
              <a:gd name="T4" fmla="+- 0 12824 12774"/>
              <a:gd name="T5" fmla="*/ T4 w 2159"/>
              <a:gd name="T6" fmla="+- 0 1588 1191"/>
              <a:gd name="T7" fmla="*/ 1588 h 1117"/>
              <a:gd name="T8" fmla="+- 0 13047 12774"/>
              <a:gd name="T9" fmla="*/ T8 w 2159"/>
              <a:gd name="T10" fmla="+- 0 1364 1191"/>
              <a:gd name="T11" fmla="*/ 1364 h 1117"/>
              <a:gd name="T12" fmla="+- 0 13122 12774"/>
              <a:gd name="T13" fmla="*/ T12 w 2159"/>
              <a:gd name="T14" fmla="+- 0 1339 1191"/>
              <a:gd name="T15" fmla="*/ 1339 h 1117"/>
              <a:gd name="T16" fmla="+- 0 13171 12774"/>
              <a:gd name="T17" fmla="*/ T16 w 2159"/>
              <a:gd name="T18" fmla="+- 0 1439 1191"/>
              <a:gd name="T19" fmla="*/ 1439 h 1117"/>
              <a:gd name="T20" fmla="+- 0 13146 12774"/>
              <a:gd name="T21" fmla="*/ T20 w 2159"/>
              <a:gd name="T22" fmla="+- 0 1786 1191"/>
              <a:gd name="T23" fmla="*/ 1786 h 1117"/>
              <a:gd name="T24" fmla="+- 0 13097 12774"/>
              <a:gd name="T25" fmla="*/ T24 w 2159"/>
              <a:gd name="T26" fmla="+- 0 1935 1191"/>
              <a:gd name="T27" fmla="*/ 1935 h 1117"/>
              <a:gd name="T28" fmla="+- 0 13022 12774"/>
              <a:gd name="T29" fmla="*/ T28 w 2159"/>
              <a:gd name="T30" fmla="+- 0 2059 1191"/>
              <a:gd name="T31" fmla="*/ 2059 h 1117"/>
              <a:gd name="T32" fmla="+- 0 12973 12774"/>
              <a:gd name="T33" fmla="*/ T32 w 2159"/>
              <a:gd name="T34" fmla="+- 0 2133 1191"/>
              <a:gd name="T35" fmla="*/ 2133 h 1117"/>
              <a:gd name="T36" fmla="+- 0 12973 12774"/>
              <a:gd name="T37" fmla="*/ T36 w 2159"/>
              <a:gd name="T38" fmla="+- 0 2158 1191"/>
              <a:gd name="T39" fmla="*/ 2158 h 1117"/>
              <a:gd name="T40" fmla="+- 0 13395 12774"/>
              <a:gd name="T41" fmla="*/ T40 w 2159"/>
              <a:gd name="T42" fmla="+- 0 2108 1191"/>
              <a:gd name="T43" fmla="*/ 2108 h 1117"/>
              <a:gd name="T44" fmla="+- 0 13717 12774"/>
              <a:gd name="T45" fmla="*/ T44 w 2159"/>
              <a:gd name="T46" fmla="+- 0 2034 1191"/>
              <a:gd name="T47" fmla="*/ 2034 h 1117"/>
              <a:gd name="T48" fmla="+- 0 13866 12774"/>
              <a:gd name="T49" fmla="*/ T48 w 2159"/>
              <a:gd name="T50" fmla="+- 0 1984 1191"/>
              <a:gd name="T51" fmla="*/ 1984 h 1117"/>
              <a:gd name="T52" fmla="+- 0 14312 12774"/>
              <a:gd name="T53" fmla="*/ T52 w 2159"/>
              <a:gd name="T54" fmla="+- 0 1538 1191"/>
              <a:gd name="T55" fmla="*/ 1538 h 1117"/>
              <a:gd name="T56" fmla="+- 0 14412 12774"/>
              <a:gd name="T57" fmla="*/ T56 w 2159"/>
              <a:gd name="T58" fmla="+- 0 1364 1191"/>
              <a:gd name="T59" fmla="*/ 1364 h 1117"/>
              <a:gd name="T60" fmla="+- 0 14709 12774"/>
              <a:gd name="T61" fmla="*/ T60 w 2159"/>
              <a:gd name="T62" fmla="+- 0 1215 1191"/>
              <a:gd name="T63" fmla="*/ 1215 h 1117"/>
              <a:gd name="T64" fmla="+- 0 14784 12774"/>
              <a:gd name="T65" fmla="*/ T64 w 2159"/>
              <a:gd name="T66" fmla="+- 0 1191 1191"/>
              <a:gd name="T67" fmla="*/ 1191 h 1117"/>
              <a:gd name="T68" fmla="+- 0 14759 12774"/>
              <a:gd name="T69" fmla="*/ T68 w 2159"/>
              <a:gd name="T70" fmla="+- 0 1290 1191"/>
              <a:gd name="T71" fmla="*/ 1290 h 1117"/>
              <a:gd name="T72" fmla="+- 0 14684 12774"/>
              <a:gd name="T73" fmla="*/ T72 w 2159"/>
              <a:gd name="T74" fmla="+- 0 1389 1191"/>
              <a:gd name="T75" fmla="*/ 1389 h 1117"/>
              <a:gd name="T76" fmla="+- 0 14610 12774"/>
              <a:gd name="T77" fmla="*/ T76 w 2159"/>
              <a:gd name="T78" fmla="+- 0 1463 1191"/>
              <a:gd name="T79" fmla="*/ 1463 h 1117"/>
              <a:gd name="T80" fmla="+- 0 14560 12774"/>
              <a:gd name="T81" fmla="*/ T80 w 2159"/>
              <a:gd name="T82" fmla="+- 0 1538 1191"/>
              <a:gd name="T83" fmla="*/ 1538 h 1117"/>
              <a:gd name="T84" fmla="+- 0 14635 12774"/>
              <a:gd name="T85" fmla="*/ T84 w 2159"/>
              <a:gd name="T86" fmla="+- 0 1637 1191"/>
              <a:gd name="T87" fmla="*/ 1637 h 1117"/>
              <a:gd name="T88" fmla="+- 0 14759 12774"/>
              <a:gd name="T89" fmla="*/ T88 w 2159"/>
              <a:gd name="T90" fmla="+- 0 1736 1191"/>
              <a:gd name="T91" fmla="*/ 1736 h 1117"/>
              <a:gd name="T92" fmla="+- 0 14858 12774"/>
              <a:gd name="T93" fmla="*/ T92 w 2159"/>
              <a:gd name="T94" fmla="+- 0 1811 1191"/>
              <a:gd name="T95" fmla="*/ 1811 h 1117"/>
              <a:gd name="T96" fmla="+- 0 14932 12774"/>
              <a:gd name="T97" fmla="*/ T96 w 2159"/>
              <a:gd name="T98" fmla="+- 0 1860 1191"/>
              <a:gd name="T99" fmla="*/ 1860 h 1117"/>
              <a:gd name="T100" fmla="+- 0 14883 12774"/>
              <a:gd name="T101" fmla="*/ T100 w 2159"/>
              <a:gd name="T102" fmla="+- 0 2084 1191"/>
              <a:gd name="T103" fmla="*/ 2084 h 1117"/>
              <a:gd name="T104" fmla="+- 0 14759 12774"/>
              <a:gd name="T105" fmla="*/ T104 w 2159"/>
              <a:gd name="T106" fmla="+- 0 2232 1191"/>
              <a:gd name="T107" fmla="*/ 2232 h 1117"/>
              <a:gd name="T108" fmla="+- 0 14610 12774"/>
              <a:gd name="T109" fmla="*/ T108 w 2159"/>
              <a:gd name="T110" fmla="+- 0 2257 1191"/>
              <a:gd name="T111" fmla="*/ 2257 h 1117"/>
              <a:gd name="T112" fmla="+- 0 14536 12774"/>
              <a:gd name="T113" fmla="*/ T112 w 2159"/>
              <a:gd name="T114" fmla="+- 0 2307 1191"/>
              <a:gd name="T115" fmla="*/ 2307 h 1117"/>
              <a:gd name="T116" fmla="+- 0 14486 12774"/>
              <a:gd name="T117" fmla="*/ T116 w 2159"/>
              <a:gd name="T118" fmla="+- 0 2307 1191"/>
              <a:gd name="T119" fmla="*/ 2307 h 1117"/>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Lst>
            <a:rect l="0" t="0" r="r" b="b"/>
            <a:pathLst>
              <a:path w="2159" h="1117" extrusionOk="0">
                <a:moveTo>
                  <a:pt x="0" y="570"/>
                </a:moveTo>
                <a:cubicBezTo>
                  <a:pt x="0" y="498"/>
                  <a:pt x="-10" y="457"/>
                  <a:pt x="50" y="397"/>
                </a:cubicBezTo>
                <a:cubicBezTo>
                  <a:pt x="125" y="322"/>
                  <a:pt x="211" y="249"/>
                  <a:pt x="273" y="173"/>
                </a:cubicBezTo>
                <a:cubicBezTo>
                  <a:pt x="288" y="154"/>
                  <a:pt x="302" y="132"/>
                  <a:pt x="348" y="148"/>
                </a:cubicBezTo>
                <a:cubicBezTo>
                  <a:pt x="383" y="160"/>
                  <a:pt x="388" y="201"/>
                  <a:pt x="397" y="248"/>
                </a:cubicBezTo>
                <a:cubicBezTo>
                  <a:pt x="416" y="344"/>
                  <a:pt x="410" y="518"/>
                  <a:pt x="372" y="595"/>
                </a:cubicBezTo>
                <a:cubicBezTo>
                  <a:pt x="346" y="648"/>
                  <a:pt x="340" y="694"/>
                  <a:pt x="323" y="744"/>
                </a:cubicBezTo>
                <a:cubicBezTo>
                  <a:pt x="307" y="791"/>
                  <a:pt x="270" y="822"/>
                  <a:pt x="248" y="868"/>
                </a:cubicBezTo>
                <a:cubicBezTo>
                  <a:pt x="233" y="898"/>
                  <a:pt x="213" y="900"/>
                  <a:pt x="199" y="942"/>
                </a:cubicBezTo>
                <a:cubicBezTo>
                  <a:pt x="199" y="950"/>
                  <a:pt x="199" y="959"/>
                  <a:pt x="199" y="967"/>
                </a:cubicBezTo>
                <a:cubicBezTo>
                  <a:pt x="342" y="959"/>
                  <a:pt x="480" y="942"/>
                  <a:pt x="621" y="917"/>
                </a:cubicBezTo>
                <a:cubicBezTo>
                  <a:pt x="729" y="898"/>
                  <a:pt x="842" y="877"/>
                  <a:pt x="943" y="843"/>
                </a:cubicBezTo>
                <a:cubicBezTo>
                  <a:pt x="993" y="826"/>
                  <a:pt x="1042" y="815"/>
                  <a:pt x="1092" y="793"/>
                </a:cubicBezTo>
              </a:path>
              <a:path w="2159" h="1117" extrusionOk="0">
                <a:moveTo>
                  <a:pt x="1538" y="347"/>
                </a:moveTo>
                <a:cubicBezTo>
                  <a:pt x="1553" y="263"/>
                  <a:pt x="1561" y="233"/>
                  <a:pt x="1638" y="173"/>
                </a:cubicBezTo>
                <a:cubicBezTo>
                  <a:pt x="1737" y="96"/>
                  <a:pt x="1830" y="76"/>
                  <a:pt x="1935" y="24"/>
                </a:cubicBezTo>
                <a:cubicBezTo>
                  <a:pt x="1956" y="13"/>
                  <a:pt x="1989" y="10"/>
                  <a:pt x="2010" y="0"/>
                </a:cubicBezTo>
                <a:cubicBezTo>
                  <a:pt x="2004" y="49"/>
                  <a:pt x="2017" y="59"/>
                  <a:pt x="1985" y="99"/>
                </a:cubicBezTo>
                <a:cubicBezTo>
                  <a:pt x="1955" y="137"/>
                  <a:pt x="1933" y="159"/>
                  <a:pt x="1910" y="198"/>
                </a:cubicBezTo>
                <a:cubicBezTo>
                  <a:pt x="1886" y="239"/>
                  <a:pt x="1859" y="257"/>
                  <a:pt x="1836" y="272"/>
                </a:cubicBezTo>
                <a:cubicBezTo>
                  <a:pt x="1814" y="287"/>
                  <a:pt x="1759" y="296"/>
                  <a:pt x="1786" y="347"/>
                </a:cubicBezTo>
                <a:cubicBezTo>
                  <a:pt x="1803" y="379"/>
                  <a:pt x="1830" y="415"/>
                  <a:pt x="1861" y="446"/>
                </a:cubicBezTo>
                <a:cubicBezTo>
                  <a:pt x="1900" y="485"/>
                  <a:pt x="1940" y="514"/>
                  <a:pt x="1985" y="545"/>
                </a:cubicBezTo>
                <a:cubicBezTo>
                  <a:pt x="2002" y="557"/>
                  <a:pt x="2080" y="619"/>
                  <a:pt x="2084" y="620"/>
                </a:cubicBezTo>
                <a:cubicBezTo>
                  <a:pt x="2133" y="636"/>
                  <a:pt x="2140" y="609"/>
                  <a:pt x="2158" y="669"/>
                </a:cubicBezTo>
                <a:cubicBezTo>
                  <a:pt x="2182" y="747"/>
                  <a:pt x="2149" y="832"/>
                  <a:pt x="2109" y="893"/>
                </a:cubicBezTo>
                <a:cubicBezTo>
                  <a:pt x="2083" y="933"/>
                  <a:pt x="2005" y="1021"/>
                  <a:pt x="1985" y="1041"/>
                </a:cubicBezTo>
                <a:cubicBezTo>
                  <a:pt x="1938" y="1088"/>
                  <a:pt x="1873" y="1037"/>
                  <a:pt x="1836" y="1066"/>
                </a:cubicBezTo>
                <a:cubicBezTo>
                  <a:pt x="1803" y="1092"/>
                  <a:pt x="1825" y="1112"/>
                  <a:pt x="1762" y="1116"/>
                </a:cubicBezTo>
                <a:cubicBezTo>
                  <a:pt x="1737" y="1116"/>
                  <a:pt x="1729" y="1116"/>
                  <a:pt x="1712" y="1116"/>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0" name=" 4"/>
          <p:cNvSpPr>
            <a:spLocks noRot="1" noChangeAspect="1" noEditPoints="1" noChangeArrowheads="1" noChangeShapeType="1" noTextEdit="1"/>
          </p:cNvSpPr>
          <p:nvPr/>
        </p:nvSpPr>
        <p:spPr bwMode="auto">
          <a:xfrm>
            <a:off x="6392863" y="98425"/>
            <a:ext cx="1403350" cy="465138"/>
          </a:xfrm>
          <a:custGeom>
            <a:avLst/>
            <a:gdLst>
              <a:gd name="T0" fmla="+- 0 17810 17760"/>
              <a:gd name="T1" fmla="*/ T0 w 3895"/>
              <a:gd name="T2" fmla="+- 0 546 273"/>
              <a:gd name="T3" fmla="*/ 546 h 1291"/>
              <a:gd name="T4" fmla="+- 0 17785 17760"/>
              <a:gd name="T5" fmla="*/ T4 w 3895"/>
              <a:gd name="T6" fmla="+- 0 1067 273"/>
              <a:gd name="T7" fmla="*/ 1067 h 1291"/>
              <a:gd name="T8" fmla="+- 0 18033 17760"/>
              <a:gd name="T9" fmla="*/ T8 w 3895"/>
              <a:gd name="T10" fmla="+- 0 1042 273"/>
              <a:gd name="T11" fmla="*/ 1042 h 1291"/>
              <a:gd name="T12" fmla="+- 0 18107 17760"/>
              <a:gd name="T13" fmla="*/ T12 w 3895"/>
              <a:gd name="T14" fmla="+- 0 422 273"/>
              <a:gd name="T15" fmla="*/ 422 h 1291"/>
              <a:gd name="T16" fmla="+- 0 18132 17760"/>
              <a:gd name="T17" fmla="*/ T16 w 3895"/>
              <a:gd name="T18" fmla="+- 0 719 273"/>
              <a:gd name="T19" fmla="*/ 719 h 1291"/>
              <a:gd name="T20" fmla="+- 0 18207 17760"/>
              <a:gd name="T21" fmla="*/ T20 w 3895"/>
              <a:gd name="T22" fmla="+- 0 918 273"/>
              <a:gd name="T23" fmla="*/ 918 h 1291"/>
              <a:gd name="T24" fmla="+- 0 18355 17760"/>
              <a:gd name="T25" fmla="*/ T24 w 3895"/>
              <a:gd name="T26" fmla="+- 0 1017 273"/>
              <a:gd name="T27" fmla="*/ 1017 h 1291"/>
              <a:gd name="T28" fmla="+- 0 18678 17760"/>
              <a:gd name="T29" fmla="*/ T28 w 3895"/>
              <a:gd name="T30" fmla="+- 0 496 273"/>
              <a:gd name="T31" fmla="*/ 496 h 1291"/>
              <a:gd name="T32" fmla="+- 0 18554 17760"/>
              <a:gd name="T33" fmla="*/ T32 w 3895"/>
              <a:gd name="T34" fmla="+- 0 1042 273"/>
              <a:gd name="T35" fmla="*/ 1042 h 1291"/>
              <a:gd name="T36" fmla="+- 0 18703 17760"/>
              <a:gd name="T37" fmla="*/ T36 w 3895"/>
              <a:gd name="T38" fmla="+- 0 1513 273"/>
              <a:gd name="T39" fmla="*/ 1513 h 1291"/>
              <a:gd name="T40" fmla="+- 0 18976 17760"/>
              <a:gd name="T41" fmla="*/ T40 w 3895"/>
              <a:gd name="T42" fmla="+- 0 1538 273"/>
              <a:gd name="T43" fmla="*/ 1538 h 1291"/>
              <a:gd name="T44" fmla="+- 0 18951 17760"/>
              <a:gd name="T45" fmla="*/ T44 w 3895"/>
              <a:gd name="T46" fmla="+- 0 1017 273"/>
              <a:gd name="T47" fmla="*/ 1017 h 1291"/>
              <a:gd name="T48" fmla="+- 0 19025 17760"/>
              <a:gd name="T49" fmla="*/ T48 w 3895"/>
              <a:gd name="T50" fmla="+- 0 819 273"/>
              <a:gd name="T51" fmla="*/ 819 h 1291"/>
              <a:gd name="T52" fmla="+- 0 19273 17760"/>
              <a:gd name="T53" fmla="*/ T52 w 3895"/>
              <a:gd name="T54" fmla="+- 0 918 273"/>
              <a:gd name="T55" fmla="*/ 918 h 1291"/>
              <a:gd name="T56" fmla="+- 0 19199 17760"/>
              <a:gd name="T57" fmla="*/ T56 w 3895"/>
              <a:gd name="T58" fmla="+- 0 1315 273"/>
              <a:gd name="T59" fmla="*/ 1315 h 1291"/>
              <a:gd name="T60" fmla="+- 0 19025 17760"/>
              <a:gd name="T61" fmla="*/ T60 w 3895"/>
              <a:gd name="T62" fmla="+- 0 1364 273"/>
              <a:gd name="T63" fmla="*/ 1364 h 1291"/>
              <a:gd name="T64" fmla="+- 0 18901 17760"/>
              <a:gd name="T65" fmla="*/ T64 w 3895"/>
              <a:gd name="T66" fmla="+- 0 1067 273"/>
              <a:gd name="T67" fmla="*/ 1067 h 1291"/>
              <a:gd name="T68" fmla="+- 0 19521 17760"/>
              <a:gd name="T69" fmla="*/ T68 w 3895"/>
              <a:gd name="T70" fmla="+- 0 571 273"/>
              <a:gd name="T71" fmla="*/ 571 h 1291"/>
              <a:gd name="T72" fmla="+- 0 19745 17760"/>
              <a:gd name="T73" fmla="*/ T72 w 3895"/>
              <a:gd name="T74" fmla="+- 0 843 273"/>
              <a:gd name="T75" fmla="*/ 843 h 1291"/>
              <a:gd name="T76" fmla="+- 0 19769 17760"/>
              <a:gd name="T77" fmla="*/ T76 w 3895"/>
              <a:gd name="T78" fmla="+- 0 1191 273"/>
              <a:gd name="T79" fmla="*/ 1191 h 1291"/>
              <a:gd name="T80" fmla="+- 0 20265 17760"/>
              <a:gd name="T81" fmla="*/ T80 w 3895"/>
              <a:gd name="T82" fmla="+- 0 521 273"/>
              <a:gd name="T83" fmla="*/ 521 h 1291"/>
              <a:gd name="T84" fmla="+- 0 20439 17760"/>
              <a:gd name="T85" fmla="*/ T84 w 3895"/>
              <a:gd name="T86" fmla="+- 0 1215 273"/>
              <a:gd name="T87" fmla="*/ 1215 h 1291"/>
              <a:gd name="T88" fmla="+- 0 20538 17760"/>
              <a:gd name="T89" fmla="*/ T88 w 3895"/>
              <a:gd name="T90" fmla="+- 0 1389 273"/>
              <a:gd name="T91" fmla="*/ 1389 h 1291"/>
              <a:gd name="T92" fmla="+- 0 20662 17760"/>
              <a:gd name="T93" fmla="*/ T92 w 3895"/>
              <a:gd name="T94" fmla="+- 0 1067 273"/>
              <a:gd name="T95" fmla="*/ 1067 h 1291"/>
              <a:gd name="T96" fmla="+- 0 20836 17760"/>
              <a:gd name="T97" fmla="*/ T96 w 3895"/>
              <a:gd name="T98" fmla="+- 0 595 273"/>
              <a:gd name="T99" fmla="*/ 595 h 1291"/>
              <a:gd name="T100" fmla="+- 0 21084 17760"/>
              <a:gd name="T101" fmla="*/ T100 w 3895"/>
              <a:gd name="T102" fmla="+- 0 620 273"/>
              <a:gd name="T103" fmla="*/ 620 h 1291"/>
              <a:gd name="T104" fmla="+- 0 21084 17760"/>
              <a:gd name="T105" fmla="*/ T104 w 3895"/>
              <a:gd name="T106" fmla="+- 0 918 273"/>
              <a:gd name="T107" fmla="*/ 918 h 1291"/>
              <a:gd name="T108" fmla="+- 0 20985 17760"/>
              <a:gd name="T109" fmla="*/ T108 w 3895"/>
              <a:gd name="T110" fmla="+- 0 1091 273"/>
              <a:gd name="T111" fmla="*/ 1091 h 1291"/>
              <a:gd name="T112" fmla="+- 0 20638 17760"/>
              <a:gd name="T113" fmla="*/ T112 w 3895"/>
              <a:gd name="T114" fmla="+- 0 1141 273"/>
              <a:gd name="T115" fmla="*/ 1141 h 1291"/>
              <a:gd name="T116" fmla="+- 0 20563 17760"/>
              <a:gd name="T117" fmla="*/ T116 w 3895"/>
              <a:gd name="T118" fmla="+- 0 1017 273"/>
              <a:gd name="T119" fmla="*/ 1017 h 1291"/>
              <a:gd name="T120" fmla="+- 0 20935 17760"/>
              <a:gd name="T121" fmla="*/ T120 w 3895"/>
              <a:gd name="T122" fmla="+- 0 397 273"/>
              <a:gd name="T123" fmla="*/ 397 h 1291"/>
              <a:gd name="T124" fmla="+- 0 21134 17760"/>
              <a:gd name="T125" fmla="*/ T124 w 3895"/>
              <a:gd name="T126" fmla="+- 0 298 273"/>
              <a:gd name="T127" fmla="*/ 298 h 1291"/>
              <a:gd name="T128" fmla="+- 0 21307 17760"/>
              <a:gd name="T129" fmla="*/ T128 w 3895"/>
              <a:gd name="T130" fmla="+- 0 446 273"/>
              <a:gd name="T131" fmla="*/ 446 h 1291"/>
              <a:gd name="T132" fmla="+- 0 21555 17760"/>
              <a:gd name="T133" fmla="*/ T132 w 3895"/>
              <a:gd name="T134" fmla="+- 0 1141 273"/>
              <a:gd name="T135" fmla="*/ 1141 h 1291"/>
              <a:gd name="T136" fmla="+- 0 21630 17760"/>
              <a:gd name="T137" fmla="*/ T136 w 3895"/>
              <a:gd name="T138" fmla="+- 0 1315 273"/>
              <a:gd name="T139" fmla="*/ 1315 h 129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Lst>
            <a:rect l="0" t="0" r="r" b="b"/>
            <a:pathLst>
              <a:path w="3895" h="1291" extrusionOk="0">
                <a:moveTo>
                  <a:pt x="124" y="149"/>
                </a:moveTo>
                <a:cubicBezTo>
                  <a:pt x="72" y="200"/>
                  <a:pt x="72" y="211"/>
                  <a:pt x="50" y="273"/>
                </a:cubicBezTo>
                <a:cubicBezTo>
                  <a:pt x="32" y="323"/>
                  <a:pt x="7" y="394"/>
                  <a:pt x="0" y="446"/>
                </a:cubicBezTo>
                <a:cubicBezTo>
                  <a:pt x="-14" y="551"/>
                  <a:pt x="-9" y="728"/>
                  <a:pt x="25" y="794"/>
                </a:cubicBezTo>
                <a:cubicBezTo>
                  <a:pt x="42" y="827"/>
                  <a:pt x="52" y="818"/>
                  <a:pt x="99" y="818"/>
                </a:cubicBezTo>
                <a:cubicBezTo>
                  <a:pt x="170" y="818"/>
                  <a:pt x="214" y="828"/>
                  <a:pt x="273" y="769"/>
                </a:cubicBezTo>
                <a:cubicBezTo>
                  <a:pt x="348" y="694"/>
                  <a:pt x="368" y="570"/>
                  <a:pt x="372" y="471"/>
                </a:cubicBezTo>
                <a:cubicBezTo>
                  <a:pt x="376" y="365"/>
                  <a:pt x="381" y="217"/>
                  <a:pt x="347" y="149"/>
                </a:cubicBezTo>
                <a:cubicBezTo>
                  <a:pt x="331" y="118"/>
                  <a:pt x="347" y="36"/>
                  <a:pt x="347" y="0"/>
                </a:cubicBezTo>
                <a:cubicBezTo>
                  <a:pt x="347" y="153"/>
                  <a:pt x="344" y="298"/>
                  <a:pt x="372" y="446"/>
                </a:cubicBezTo>
                <a:cubicBezTo>
                  <a:pt x="378" y="479"/>
                  <a:pt x="391" y="551"/>
                  <a:pt x="422" y="570"/>
                </a:cubicBezTo>
                <a:cubicBezTo>
                  <a:pt x="455" y="590"/>
                  <a:pt x="447" y="595"/>
                  <a:pt x="447" y="645"/>
                </a:cubicBezTo>
                <a:cubicBezTo>
                  <a:pt x="447" y="700"/>
                  <a:pt x="495" y="643"/>
                  <a:pt x="521" y="694"/>
                </a:cubicBezTo>
                <a:cubicBezTo>
                  <a:pt x="534" y="720"/>
                  <a:pt x="552" y="739"/>
                  <a:pt x="595" y="744"/>
                </a:cubicBezTo>
                <a:cubicBezTo>
                  <a:pt x="627" y="748"/>
                  <a:pt x="662" y="744"/>
                  <a:pt x="695" y="744"/>
                </a:cubicBezTo>
              </a:path>
              <a:path w="3895" h="1291" extrusionOk="0">
                <a:moveTo>
                  <a:pt x="918" y="223"/>
                </a:moveTo>
                <a:cubicBezTo>
                  <a:pt x="839" y="223"/>
                  <a:pt x="809" y="204"/>
                  <a:pt x="769" y="298"/>
                </a:cubicBezTo>
                <a:cubicBezTo>
                  <a:pt x="722" y="410"/>
                  <a:pt x="765" y="668"/>
                  <a:pt x="794" y="769"/>
                </a:cubicBezTo>
                <a:cubicBezTo>
                  <a:pt x="824" y="874"/>
                  <a:pt x="878" y="995"/>
                  <a:pt x="918" y="1091"/>
                </a:cubicBezTo>
                <a:cubicBezTo>
                  <a:pt x="944" y="1154"/>
                  <a:pt x="926" y="1185"/>
                  <a:pt x="943" y="1240"/>
                </a:cubicBezTo>
                <a:cubicBezTo>
                  <a:pt x="958" y="1291"/>
                  <a:pt x="965" y="1287"/>
                  <a:pt x="1017" y="1290"/>
                </a:cubicBezTo>
                <a:cubicBezTo>
                  <a:pt x="1088" y="1294"/>
                  <a:pt x="1149" y="1291"/>
                  <a:pt x="1216" y="1265"/>
                </a:cubicBezTo>
                <a:cubicBezTo>
                  <a:pt x="1284" y="1239"/>
                  <a:pt x="1349" y="1198"/>
                  <a:pt x="1414" y="1166"/>
                </a:cubicBezTo>
              </a:path>
              <a:path w="3895" h="1291" extrusionOk="0">
                <a:moveTo>
                  <a:pt x="1191" y="744"/>
                </a:moveTo>
                <a:cubicBezTo>
                  <a:pt x="1191" y="682"/>
                  <a:pt x="1199" y="645"/>
                  <a:pt x="1216" y="595"/>
                </a:cubicBezTo>
                <a:cubicBezTo>
                  <a:pt x="1225" y="568"/>
                  <a:pt x="1233" y="550"/>
                  <a:pt x="1265" y="546"/>
                </a:cubicBezTo>
                <a:cubicBezTo>
                  <a:pt x="1345" y="536"/>
                  <a:pt x="1444" y="549"/>
                  <a:pt x="1488" y="570"/>
                </a:cubicBezTo>
                <a:cubicBezTo>
                  <a:pt x="1523" y="587"/>
                  <a:pt x="1513" y="597"/>
                  <a:pt x="1513" y="645"/>
                </a:cubicBezTo>
                <a:cubicBezTo>
                  <a:pt x="1513" y="756"/>
                  <a:pt x="1520" y="870"/>
                  <a:pt x="1488" y="967"/>
                </a:cubicBezTo>
                <a:cubicBezTo>
                  <a:pt x="1474" y="1010"/>
                  <a:pt x="1443" y="1008"/>
                  <a:pt x="1439" y="1042"/>
                </a:cubicBezTo>
                <a:cubicBezTo>
                  <a:pt x="1435" y="1071"/>
                  <a:pt x="1399" y="1087"/>
                  <a:pt x="1364" y="1091"/>
                </a:cubicBezTo>
                <a:cubicBezTo>
                  <a:pt x="1332" y="1095"/>
                  <a:pt x="1297" y="1091"/>
                  <a:pt x="1265" y="1091"/>
                </a:cubicBezTo>
                <a:cubicBezTo>
                  <a:pt x="1255" y="1023"/>
                  <a:pt x="1212" y="987"/>
                  <a:pt x="1191" y="918"/>
                </a:cubicBezTo>
                <a:cubicBezTo>
                  <a:pt x="1177" y="873"/>
                  <a:pt x="1166" y="834"/>
                  <a:pt x="1141" y="794"/>
                </a:cubicBezTo>
              </a:path>
              <a:path w="3895" h="1291" extrusionOk="0">
                <a:moveTo>
                  <a:pt x="1637" y="273"/>
                </a:moveTo>
                <a:cubicBezTo>
                  <a:pt x="1679" y="305"/>
                  <a:pt x="1705" y="298"/>
                  <a:pt x="1761" y="298"/>
                </a:cubicBezTo>
                <a:cubicBezTo>
                  <a:pt x="1826" y="298"/>
                  <a:pt x="1940" y="270"/>
                  <a:pt x="1960" y="347"/>
                </a:cubicBezTo>
                <a:cubicBezTo>
                  <a:pt x="1978" y="420"/>
                  <a:pt x="1985" y="494"/>
                  <a:pt x="1985" y="570"/>
                </a:cubicBezTo>
                <a:cubicBezTo>
                  <a:pt x="1985" y="661"/>
                  <a:pt x="1984" y="740"/>
                  <a:pt x="2009" y="818"/>
                </a:cubicBezTo>
                <a:cubicBezTo>
                  <a:pt x="2018" y="845"/>
                  <a:pt x="2009" y="890"/>
                  <a:pt x="2009" y="918"/>
                </a:cubicBezTo>
              </a:path>
              <a:path w="3895" h="1291" extrusionOk="0">
                <a:moveTo>
                  <a:pt x="2629" y="223"/>
                </a:moveTo>
                <a:cubicBezTo>
                  <a:pt x="2577" y="246"/>
                  <a:pt x="2559" y="248"/>
                  <a:pt x="2505" y="248"/>
                </a:cubicBezTo>
                <a:cubicBezTo>
                  <a:pt x="2505" y="418"/>
                  <a:pt x="2488" y="548"/>
                  <a:pt x="2580" y="694"/>
                </a:cubicBezTo>
                <a:cubicBezTo>
                  <a:pt x="2621" y="759"/>
                  <a:pt x="2630" y="894"/>
                  <a:pt x="2679" y="942"/>
                </a:cubicBezTo>
                <a:cubicBezTo>
                  <a:pt x="2703" y="966"/>
                  <a:pt x="2738" y="971"/>
                  <a:pt x="2753" y="1017"/>
                </a:cubicBezTo>
                <a:cubicBezTo>
                  <a:pt x="2769" y="1067"/>
                  <a:pt x="2743" y="1085"/>
                  <a:pt x="2778" y="1116"/>
                </a:cubicBezTo>
                <a:cubicBezTo>
                  <a:pt x="2786" y="1124"/>
                  <a:pt x="2795" y="1133"/>
                  <a:pt x="2803" y="1141"/>
                </a:cubicBezTo>
              </a:path>
              <a:path w="3895" h="1291" extrusionOk="0">
                <a:moveTo>
                  <a:pt x="2902" y="794"/>
                </a:moveTo>
                <a:cubicBezTo>
                  <a:pt x="2902" y="699"/>
                  <a:pt x="2895" y="612"/>
                  <a:pt x="2927" y="521"/>
                </a:cubicBezTo>
                <a:cubicBezTo>
                  <a:pt x="2954" y="444"/>
                  <a:pt x="3008" y="361"/>
                  <a:pt x="3076" y="322"/>
                </a:cubicBezTo>
                <a:cubicBezTo>
                  <a:pt x="3134" y="289"/>
                  <a:pt x="3184" y="298"/>
                  <a:pt x="3250" y="298"/>
                </a:cubicBezTo>
                <a:cubicBezTo>
                  <a:pt x="3295" y="298"/>
                  <a:pt x="3309" y="327"/>
                  <a:pt x="3324" y="347"/>
                </a:cubicBezTo>
                <a:cubicBezTo>
                  <a:pt x="3352" y="385"/>
                  <a:pt x="3349" y="398"/>
                  <a:pt x="3349" y="446"/>
                </a:cubicBezTo>
                <a:cubicBezTo>
                  <a:pt x="3349" y="521"/>
                  <a:pt x="3337" y="583"/>
                  <a:pt x="3324" y="645"/>
                </a:cubicBezTo>
                <a:cubicBezTo>
                  <a:pt x="3307" y="728"/>
                  <a:pt x="3308" y="694"/>
                  <a:pt x="3274" y="744"/>
                </a:cubicBezTo>
                <a:cubicBezTo>
                  <a:pt x="3251" y="779"/>
                  <a:pt x="3253" y="797"/>
                  <a:pt x="3225" y="818"/>
                </a:cubicBezTo>
                <a:cubicBezTo>
                  <a:pt x="3177" y="854"/>
                  <a:pt x="3185" y="863"/>
                  <a:pt x="3126" y="868"/>
                </a:cubicBezTo>
                <a:cubicBezTo>
                  <a:pt x="3045" y="875"/>
                  <a:pt x="2959" y="868"/>
                  <a:pt x="2878" y="868"/>
                </a:cubicBezTo>
                <a:cubicBezTo>
                  <a:pt x="2869" y="816"/>
                  <a:pt x="2857" y="812"/>
                  <a:pt x="2828" y="769"/>
                </a:cubicBezTo>
                <a:cubicBezTo>
                  <a:pt x="2820" y="761"/>
                  <a:pt x="2811" y="752"/>
                  <a:pt x="2803" y="744"/>
                </a:cubicBezTo>
              </a:path>
              <a:path w="3895" h="1291" extrusionOk="0">
                <a:moveTo>
                  <a:pt x="3076" y="198"/>
                </a:moveTo>
                <a:cubicBezTo>
                  <a:pt x="3101" y="174"/>
                  <a:pt x="3127" y="132"/>
                  <a:pt x="3175" y="124"/>
                </a:cubicBezTo>
                <a:cubicBezTo>
                  <a:pt x="3241" y="113"/>
                  <a:pt x="3270" y="123"/>
                  <a:pt x="3324" y="74"/>
                </a:cubicBezTo>
                <a:cubicBezTo>
                  <a:pt x="3348" y="52"/>
                  <a:pt x="3342" y="34"/>
                  <a:pt x="3374" y="25"/>
                </a:cubicBezTo>
                <a:cubicBezTo>
                  <a:pt x="3416" y="13"/>
                  <a:pt x="3478" y="25"/>
                  <a:pt x="3522" y="25"/>
                </a:cubicBezTo>
                <a:cubicBezTo>
                  <a:pt x="3527" y="78"/>
                  <a:pt x="3539" y="119"/>
                  <a:pt x="3547" y="173"/>
                </a:cubicBezTo>
                <a:cubicBezTo>
                  <a:pt x="3570" y="330"/>
                  <a:pt x="3586" y="366"/>
                  <a:pt x="3671" y="521"/>
                </a:cubicBezTo>
                <a:cubicBezTo>
                  <a:pt x="3733" y="633"/>
                  <a:pt x="3741" y="761"/>
                  <a:pt x="3795" y="868"/>
                </a:cubicBezTo>
                <a:cubicBezTo>
                  <a:pt x="3829" y="936"/>
                  <a:pt x="3827" y="927"/>
                  <a:pt x="3870" y="967"/>
                </a:cubicBezTo>
                <a:cubicBezTo>
                  <a:pt x="3920" y="1014"/>
                  <a:pt x="3880" y="1021"/>
                  <a:pt x="3870" y="1042"/>
                </a:cubicBezTo>
                <a:cubicBezTo>
                  <a:pt x="3845" y="1091"/>
                  <a:pt x="3836" y="1108"/>
                  <a:pt x="3795" y="1116"/>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1" name=" 5"/>
          <p:cNvSpPr>
            <a:spLocks noRot="1" noChangeAspect="1" noEditPoints="1" noChangeArrowheads="1" noChangeShapeType="1" noTextEdit="1"/>
          </p:cNvSpPr>
          <p:nvPr/>
        </p:nvSpPr>
        <p:spPr bwMode="auto">
          <a:xfrm>
            <a:off x="4160838" y="990600"/>
            <a:ext cx="787400" cy="384175"/>
          </a:xfrm>
          <a:custGeom>
            <a:avLst/>
            <a:gdLst>
              <a:gd name="T0" fmla="+- 0 11559 11559"/>
              <a:gd name="T1" fmla="*/ T0 w 2184"/>
              <a:gd name="T2" fmla="+- 0 2778 2753"/>
              <a:gd name="T3" fmla="*/ 2778 h 1068"/>
              <a:gd name="T4" fmla="+- 0 11633 11559"/>
              <a:gd name="T5" fmla="*/ T4 w 2184"/>
              <a:gd name="T6" fmla="+- 0 2753 2753"/>
              <a:gd name="T7" fmla="*/ 2753 h 1068"/>
              <a:gd name="T8" fmla="+- 0 11832 11559"/>
              <a:gd name="T9" fmla="*/ T8 w 2184"/>
              <a:gd name="T10" fmla="+- 0 2778 2753"/>
              <a:gd name="T11" fmla="*/ 2778 h 1068"/>
              <a:gd name="T12" fmla="+- 0 11857 11559"/>
              <a:gd name="T13" fmla="*/ T12 w 2184"/>
              <a:gd name="T14" fmla="+- 0 2853 2753"/>
              <a:gd name="T15" fmla="*/ 2853 h 1068"/>
              <a:gd name="T16" fmla="+- 0 11832 11559"/>
              <a:gd name="T17" fmla="*/ T16 w 2184"/>
              <a:gd name="T18" fmla="+- 0 3026 2753"/>
              <a:gd name="T19" fmla="*/ 3026 h 1068"/>
              <a:gd name="T20" fmla="+- 0 11708 11559"/>
              <a:gd name="T21" fmla="*/ T20 w 2184"/>
              <a:gd name="T22" fmla="+- 0 3225 2753"/>
              <a:gd name="T23" fmla="*/ 3225 h 1068"/>
              <a:gd name="T24" fmla="+- 0 11633 11559"/>
              <a:gd name="T25" fmla="*/ T24 w 2184"/>
              <a:gd name="T26" fmla="+- 0 3324 2753"/>
              <a:gd name="T27" fmla="*/ 3324 h 1068"/>
              <a:gd name="T28" fmla="+- 0 11609 11559"/>
              <a:gd name="T29" fmla="*/ T28 w 2184"/>
              <a:gd name="T30" fmla="+- 0 3423 2753"/>
              <a:gd name="T31" fmla="*/ 3423 h 1068"/>
              <a:gd name="T32" fmla="+- 0 11881 11559"/>
              <a:gd name="T33" fmla="*/ T32 w 2184"/>
              <a:gd name="T34" fmla="+- 0 3398 2753"/>
              <a:gd name="T35" fmla="*/ 3398 h 1068"/>
              <a:gd name="T36" fmla="+- 0 12278 11559"/>
              <a:gd name="T37" fmla="*/ T36 w 2184"/>
              <a:gd name="T38" fmla="+- 0 3324 2753"/>
              <a:gd name="T39" fmla="*/ 3324 h 1068"/>
              <a:gd name="T40" fmla="+- 0 12353 11559"/>
              <a:gd name="T41" fmla="*/ T40 w 2184"/>
              <a:gd name="T42" fmla="+- 0 3299 2753"/>
              <a:gd name="T43" fmla="*/ 3299 h 1068"/>
              <a:gd name="T44" fmla="+- 0 12898 11559"/>
              <a:gd name="T45" fmla="*/ T44 w 2184"/>
              <a:gd name="T46" fmla="+- 0 3051 2753"/>
              <a:gd name="T47" fmla="*/ 3051 h 1068"/>
              <a:gd name="T48" fmla="+- 0 12998 11559"/>
              <a:gd name="T49" fmla="*/ T48 w 2184"/>
              <a:gd name="T50" fmla="+- 0 2927 2753"/>
              <a:gd name="T51" fmla="*/ 2927 h 1068"/>
              <a:gd name="T52" fmla="+- 0 13122 11559"/>
              <a:gd name="T53" fmla="*/ T52 w 2184"/>
              <a:gd name="T54" fmla="+- 0 2853 2753"/>
              <a:gd name="T55" fmla="*/ 2853 h 1068"/>
              <a:gd name="T56" fmla="+- 0 13221 11559"/>
              <a:gd name="T57" fmla="*/ T56 w 2184"/>
              <a:gd name="T58" fmla="+- 0 2828 2753"/>
              <a:gd name="T59" fmla="*/ 2828 h 1068"/>
              <a:gd name="T60" fmla="+- 0 13295 11559"/>
              <a:gd name="T61" fmla="*/ T60 w 2184"/>
              <a:gd name="T62" fmla="+- 0 2927 2753"/>
              <a:gd name="T63" fmla="*/ 2927 h 1068"/>
              <a:gd name="T64" fmla="+- 0 13271 11559"/>
              <a:gd name="T65" fmla="*/ T64 w 2184"/>
              <a:gd name="T66" fmla="+- 0 3101 2753"/>
              <a:gd name="T67" fmla="*/ 3101 h 1068"/>
              <a:gd name="T68" fmla="+- 0 13221 11559"/>
              <a:gd name="T69" fmla="*/ T68 w 2184"/>
              <a:gd name="T70" fmla="+- 0 3200 2753"/>
              <a:gd name="T71" fmla="*/ 3200 h 1068"/>
              <a:gd name="T72" fmla="+- 0 13171 11559"/>
              <a:gd name="T73" fmla="*/ T72 w 2184"/>
              <a:gd name="T74" fmla="+- 0 3274 2753"/>
              <a:gd name="T75" fmla="*/ 3274 h 1068"/>
              <a:gd name="T76" fmla="+- 0 13345 11559"/>
              <a:gd name="T77" fmla="*/ T76 w 2184"/>
              <a:gd name="T78" fmla="+- 0 3299 2753"/>
              <a:gd name="T79" fmla="*/ 3299 h 1068"/>
              <a:gd name="T80" fmla="+- 0 13618 11559"/>
              <a:gd name="T81" fmla="*/ T80 w 2184"/>
              <a:gd name="T82" fmla="+- 0 3398 2753"/>
              <a:gd name="T83" fmla="*/ 3398 h 1068"/>
              <a:gd name="T84" fmla="+- 0 13717 11559"/>
              <a:gd name="T85" fmla="*/ T84 w 2184"/>
              <a:gd name="T86" fmla="+- 0 3522 2753"/>
              <a:gd name="T87" fmla="*/ 3522 h 1068"/>
              <a:gd name="T88" fmla="+- 0 13742 11559"/>
              <a:gd name="T89" fmla="*/ T88 w 2184"/>
              <a:gd name="T90" fmla="+- 0 3597 2753"/>
              <a:gd name="T91" fmla="*/ 3597 h 1068"/>
              <a:gd name="T92" fmla="+- 0 13543 11559"/>
              <a:gd name="T93" fmla="*/ T92 w 2184"/>
              <a:gd name="T94" fmla="+- 0 3746 2753"/>
              <a:gd name="T95" fmla="*/ 3746 h 1068"/>
              <a:gd name="T96" fmla="+- 0 13221 11559"/>
              <a:gd name="T97" fmla="*/ T96 w 2184"/>
              <a:gd name="T98" fmla="+- 0 3820 2753"/>
              <a:gd name="T99" fmla="*/ 3820 h 1068"/>
              <a:gd name="T100" fmla="+- 0 12973 11559"/>
              <a:gd name="T101" fmla="*/ T100 w 2184"/>
              <a:gd name="T102" fmla="+- 0 3820 2753"/>
              <a:gd name="T103" fmla="*/ 3820 h 106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Lst>
            <a:rect l="0" t="0" r="r" b="b"/>
            <a:pathLst>
              <a:path w="2184" h="1068" extrusionOk="0">
                <a:moveTo>
                  <a:pt x="0" y="25"/>
                </a:moveTo>
                <a:cubicBezTo>
                  <a:pt x="38" y="12"/>
                  <a:pt x="21" y="0"/>
                  <a:pt x="74" y="0"/>
                </a:cubicBezTo>
                <a:cubicBezTo>
                  <a:pt x="124" y="0"/>
                  <a:pt x="248" y="-25"/>
                  <a:pt x="273" y="25"/>
                </a:cubicBezTo>
                <a:cubicBezTo>
                  <a:pt x="289" y="58"/>
                  <a:pt x="298" y="50"/>
                  <a:pt x="298" y="100"/>
                </a:cubicBezTo>
                <a:cubicBezTo>
                  <a:pt x="298" y="158"/>
                  <a:pt x="307" y="221"/>
                  <a:pt x="273" y="273"/>
                </a:cubicBezTo>
                <a:cubicBezTo>
                  <a:pt x="227" y="344"/>
                  <a:pt x="185" y="396"/>
                  <a:pt x="149" y="472"/>
                </a:cubicBezTo>
                <a:cubicBezTo>
                  <a:pt x="125" y="522"/>
                  <a:pt x="108" y="532"/>
                  <a:pt x="74" y="571"/>
                </a:cubicBezTo>
                <a:cubicBezTo>
                  <a:pt x="44" y="606"/>
                  <a:pt x="50" y="625"/>
                  <a:pt x="50" y="670"/>
                </a:cubicBezTo>
                <a:cubicBezTo>
                  <a:pt x="145" y="670"/>
                  <a:pt x="225" y="660"/>
                  <a:pt x="322" y="645"/>
                </a:cubicBezTo>
                <a:cubicBezTo>
                  <a:pt x="462" y="623"/>
                  <a:pt x="583" y="603"/>
                  <a:pt x="719" y="571"/>
                </a:cubicBezTo>
                <a:cubicBezTo>
                  <a:pt x="759" y="562"/>
                  <a:pt x="738" y="546"/>
                  <a:pt x="794" y="546"/>
                </a:cubicBezTo>
              </a:path>
              <a:path w="2184" h="1068" extrusionOk="0">
                <a:moveTo>
                  <a:pt x="1339" y="298"/>
                </a:moveTo>
                <a:cubicBezTo>
                  <a:pt x="1350" y="223"/>
                  <a:pt x="1369" y="212"/>
                  <a:pt x="1439" y="174"/>
                </a:cubicBezTo>
                <a:cubicBezTo>
                  <a:pt x="1503" y="140"/>
                  <a:pt x="1495" y="108"/>
                  <a:pt x="1563" y="100"/>
                </a:cubicBezTo>
                <a:cubicBezTo>
                  <a:pt x="1631" y="92"/>
                  <a:pt x="1597" y="79"/>
                  <a:pt x="1662" y="75"/>
                </a:cubicBezTo>
                <a:cubicBezTo>
                  <a:pt x="1734" y="71"/>
                  <a:pt x="1733" y="109"/>
                  <a:pt x="1736" y="174"/>
                </a:cubicBezTo>
                <a:cubicBezTo>
                  <a:pt x="1739" y="239"/>
                  <a:pt x="1740" y="295"/>
                  <a:pt x="1712" y="348"/>
                </a:cubicBezTo>
                <a:cubicBezTo>
                  <a:pt x="1694" y="381"/>
                  <a:pt x="1683" y="413"/>
                  <a:pt x="1662" y="447"/>
                </a:cubicBezTo>
                <a:cubicBezTo>
                  <a:pt x="1645" y="475"/>
                  <a:pt x="1629" y="505"/>
                  <a:pt x="1612" y="521"/>
                </a:cubicBezTo>
                <a:cubicBezTo>
                  <a:pt x="1677" y="521"/>
                  <a:pt x="1725" y="536"/>
                  <a:pt x="1786" y="546"/>
                </a:cubicBezTo>
                <a:cubicBezTo>
                  <a:pt x="1866" y="559"/>
                  <a:pt x="1979" y="615"/>
                  <a:pt x="2059" y="645"/>
                </a:cubicBezTo>
                <a:cubicBezTo>
                  <a:pt x="2094" y="658"/>
                  <a:pt x="2128" y="739"/>
                  <a:pt x="2158" y="769"/>
                </a:cubicBezTo>
                <a:cubicBezTo>
                  <a:pt x="2172" y="783"/>
                  <a:pt x="2202" y="799"/>
                  <a:pt x="2183" y="844"/>
                </a:cubicBezTo>
                <a:cubicBezTo>
                  <a:pt x="2148" y="928"/>
                  <a:pt x="2067" y="952"/>
                  <a:pt x="1984" y="993"/>
                </a:cubicBezTo>
                <a:cubicBezTo>
                  <a:pt x="1883" y="1043"/>
                  <a:pt x="1776" y="1062"/>
                  <a:pt x="1662" y="1067"/>
                </a:cubicBezTo>
                <a:cubicBezTo>
                  <a:pt x="1580" y="1070"/>
                  <a:pt x="1496" y="1067"/>
                  <a:pt x="1414" y="1067"/>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2" name=" 6"/>
          <p:cNvSpPr>
            <a:spLocks noRot="1" noChangeAspect="1" noEditPoints="1" noChangeArrowheads="1" noChangeShapeType="1" noTextEdit="1"/>
          </p:cNvSpPr>
          <p:nvPr/>
        </p:nvSpPr>
        <p:spPr bwMode="auto">
          <a:xfrm>
            <a:off x="5286375" y="1071563"/>
            <a:ext cx="206375" cy="268287"/>
          </a:xfrm>
          <a:custGeom>
            <a:avLst/>
            <a:gdLst>
              <a:gd name="T0" fmla="+- 0 14709 14684"/>
              <a:gd name="T1" fmla="*/ T0 w 572"/>
              <a:gd name="T2" fmla="+- 0 2977 2977"/>
              <a:gd name="T3" fmla="*/ 2977 h 745"/>
              <a:gd name="T4" fmla="+- 0 14684 14684"/>
              <a:gd name="T5" fmla="*/ T4 w 572"/>
              <a:gd name="T6" fmla="+- 0 2977 2977"/>
              <a:gd name="T7" fmla="*/ 2977 h 745"/>
              <a:gd name="T8" fmla="+- 0 14684 14684"/>
              <a:gd name="T9" fmla="*/ T8 w 572"/>
              <a:gd name="T10" fmla="+- 0 3497 2977"/>
              <a:gd name="T11" fmla="*/ 3497 h 745"/>
              <a:gd name="T12" fmla="+- 0 15156 14684"/>
              <a:gd name="T13" fmla="*/ T12 w 572"/>
              <a:gd name="T14" fmla="+- 0 3473 2977"/>
              <a:gd name="T15" fmla="*/ 3473 h 745"/>
              <a:gd name="T16" fmla="+- 0 15255 14684"/>
              <a:gd name="T17" fmla="*/ T16 w 572"/>
              <a:gd name="T18" fmla="+- 0 3448 2977"/>
              <a:gd name="T19" fmla="*/ 3448 h 745"/>
              <a:gd name="T20" fmla="+- 0 14982 14684"/>
              <a:gd name="T21" fmla="*/ T20 w 572"/>
              <a:gd name="T22" fmla="+- 0 3175 2977"/>
              <a:gd name="T23" fmla="*/ 3175 h 745"/>
              <a:gd name="T24" fmla="+- 0 15032 14684"/>
              <a:gd name="T25" fmla="*/ T24 w 572"/>
              <a:gd name="T26" fmla="+- 0 3274 2977"/>
              <a:gd name="T27" fmla="*/ 3274 h 745"/>
              <a:gd name="T28" fmla="+- 0 15106 14684"/>
              <a:gd name="T29" fmla="*/ T28 w 572"/>
              <a:gd name="T30" fmla="+- 0 3423 2977"/>
              <a:gd name="T31" fmla="*/ 3423 h 745"/>
              <a:gd name="T32" fmla="+- 0 15131 14684"/>
              <a:gd name="T33" fmla="*/ T32 w 572"/>
              <a:gd name="T34" fmla="+- 0 3547 2977"/>
              <a:gd name="T35" fmla="*/ 3547 h 745"/>
              <a:gd name="T36" fmla="+- 0 15205 14684"/>
              <a:gd name="T37" fmla="*/ T36 w 572"/>
              <a:gd name="T38" fmla="+- 0 3621 2977"/>
              <a:gd name="T39" fmla="*/ 3621 h 745"/>
              <a:gd name="T40" fmla="+- 0 15205 14684"/>
              <a:gd name="T41" fmla="*/ T40 w 572"/>
              <a:gd name="T42" fmla="+- 0 3721 2977"/>
              <a:gd name="T43" fmla="*/ 3721 h 74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Lst>
            <a:rect l="0" t="0" r="r" b="b"/>
            <a:pathLst>
              <a:path w="572" h="745" extrusionOk="0">
                <a:moveTo>
                  <a:pt x="25" y="0"/>
                </a:moveTo>
                <a:cubicBezTo>
                  <a:pt x="17" y="0"/>
                  <a:pt x="8" y="0"/>
                  <a:pt x="0" y="0"/>
                </a:cubicBezTo>
                <a:cubicBezTo>
                  <a:pt x="0" y="173"/>
                  <a:pt x="0" y="347"/>
                  <a:pt x="0" y="520"/>
                </a:cubicBezTo>
                <a:cubicBezTo>
                  <a:pt x="108" y="520"/>
                  <a:pt x="396" y="564"/>
                  <a:pt x="472" y="496"/>
                </a:cubicBezTo>
                <a:cubicBezTo>
                  <a:pt x="507" y="465"/>
                  <a:pt x="525" y="471"/>
                  <a:pt x="571" y="471"/>
                </a:cubicBezTo>
              </a:path>
              <a:path w="572" h="745" extrusionOk="0">
                <a:moveTo>
                  <a:pt x="298" y="198"/>
                </a:moveTo>
                <a:cubicBezTo>
                  <a:pt x="308" y="236"/>
                  <a:pt x="321" y="266"/>
                  <a:pt x="348" y="297"/>
                </a:cubicBezTo>
                <a:cubicBezTo>
                  <a:pt x="387" y="342"/>
                  <a:pt x="377" y="396"/>
                  <a:pt x="422" y="446"/>
                </a:cubicBezTo>
                <a:cubicBezTo>
                  <a:pt x="458" y="486"/>
                  <a:pt x="447" y="517"/>
                  <a:pt x="447" y="570"/>
                </a:cubicBezTo>
                <a:cubicBezTo>
                  <a:pt x="487" y="580"/>
                  <a:pt x="516" y="599"/>
                  <a:pt x="521" y="644"/>
                </a:cubicBezTo>
                <a:cubicBezTo>
                  <a:pt x="525" y="676"/>
                  <a:pt x="521" y="711"/>
                  <a:pt x="521" y="744"/>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3" name=" 7"/>
          <p:cNvSpPr>
            <a:spLocks noRot="1" noChangeAspect="1" noEditPoints="1" noChangeArrowheads="1" noChangeShapeType="1" noTextEdit="1"/>
          </p:cNvSpPr>
          <p:nvPr/>
        </p:nvSpPr>
        <p:spPr bwMode="auto">
          <a:xfrm>
            <a:off x="6411913" y="652463"/>
            <a:ext cx="1697037" cy="874712"/>
          </a:xfrm>
          <a:custGeom>
            <a:avLst/>
            <a:gdLst>
              <a:gd name="T0" fmla="+- 0 17810 17810"/>
              <a:gd name="T1" fmla="*/ T0 w 4714"/>
              <a:gd name="T2" fmla="+- 0 2580 1811"/>
              <a:gd name="T3" fmla="*/ 2580 h 2432"/>
              <a:gd name="T4" fmla="+- 0 17934 17810"/>
              <a:gd name="T5" fmla="*/ T4 w 4714"/>
              <a:gd name="T6" fmla="+- 0 3597 1811"/>
              <a:gd name="T7" fmla="*/ 3597 h 2432"/>
              <a:gd name="T8" fmla="+- 0 18157 17810"/>
              <a:gd name="T9" fmla="*/ T8 w 4714"/>
              <a:gd name="T10" fmla="+- 0 3249 1811"/>
              <a:gd name="T11" fmla="*/ 3249 h 2432"/>
              <a:gd name="T12" fmla="+- 0 18355 17810"/>
              <a:gd name="T13" fmla="*/ T12 w 4714"/>
              <a:gd name="T14" fmla="+- 0 3150 1811"/>
              <a:gd name="T15" fmla="*/ 3150 h 2432"/>
              <a:gd name="T16" fmla="+- 0 18752 17810"/>
              <a:gd name="T17" fmla="*/ T16 w 4714"/>
              <a:gd name="T18" fmla="+- 0 3423 1811"/>
              <a:gd name="T19" fmla="*/ 3423 h 2432"/>
              <a:gd name="T20" fmla="+- 0 18951 17810"/>
              <a:gd name="T21" fmla="*/ T20 w 4714"/>
              <a:gd name="T22" fmla="+- 0 2530 1811"/>
              <a:gd name="T23" fmla="*/ 2530 h 2432"/>
              <a:gd name="T24" fmla="+- 0 19000 17810"/>
              <a:gd name="T25" fmla="*/ T24 w 4714"/>
              <a:gd name="T26" fmla="+- 0 3101 1811"/>
              <a:gd name="T27" fmla="*/ 3101 h 2432"/>
              <a:gd name="T28" fmla="+- 0 19372 17810"/>
              <a:gd name="T29" fmla="*/ T28 w 4714"/>
              <a:gd name="T30" fmla="+- 0 3845 1811"/>
              <a:gd name="T31" fmla="*/ 3845 h 2432"/>
              <a:gd name="T32" fmla="+- 0 19472 17810"/>
              <a:gd name="T33" fmla="*/ T32 w 4714"/>
              <a:gd name="T34" fmla="+- 0 3919 1811"/>
              <a:gd name="T35" fmla="*/ 3919 h 2432"/>
              <a:gd name="T36" fmla="+- 0 19496 17810"/>
              <a:gd name="T37" fmla="*/ T36 w 4714"/>
              <a:gd name="T38" fmla="+- 0 3249 1811"/>
              <a:gd name="T39" fmla="*/ 3249 h 2432"/>
              <a:gd name="T40" fmla="+- 0 19670 17810"/>
              <a:gd name="T41" fmla="*/ T40 w 4714"/>
              <a:gd name="T42" fmla="+- 0 2828 1811"/>
              <a:gd name="T43" fmla="*/ 2828 h 2432"/>
              <a:gd name="T44" fmla="+- 0 20191 17810"/>
              <a:gd name="T45" fmla="*/ T44 w 4714"/>
              <a:gd name="T46" fmla="+- 0 3076 1811"/>
              <a:gd name="T47" fmla="*/ 3076 h 2432"/>
              <a:gd name="T48" fmla="+- 0 20315 17810"/>
              <a:gd name="T49" fmla="*/ T48 w 4714"/>
              <a:gd name="T50" fmla="+- 0 3795 1811"/>
              <a:gd name="T51" fmla="*/ 3795 h 2432"/>
              <a:gd name="T52" fmla="+- 0 19819 17810"/>
              <a:gd name="T53" fmla="*/ T52 w 4714"/>
              <a:gd name="T54" fmla="+- 0 3870 1811"/>
              <a:gd name="T55" fmla="*/ 3870 h 2432"/>
              <a:gd name="T56" fmla="+- 0 19794 17810"/>
              <a:gd name="T57" fmla="*/ T56 w 4714"/>
              <a:gd name="T58" fmla="+- 0 2654 1811"/>
              <a:gd name="T59" fmla="*/ 2654 h 2432"/>
              <a:gd name="T60" fmla="+- 0 20141 17810"/>
              <a:gd name="T61" fmla="*/ T60 w 4714"/>
              <a:gd name="T62" fmla="+- 0 2480 1811"/>
              <a:gd name="T63" fmla="*/ 2480 h 2432"/>
              <a:gd name="T64" fmla="+- 0 20265 17810"/>
              <a:gd name="T65" fmla="*/ T64 w 4714"/>
              <a:gd name="T66" fmla="+- 0 2555 1811"/>
              <a:gd name="T67" fmla="*/ 2555 h 2432"/>
              <a:gd name="T68" fmla="+- 0 20861 17810"/>
              <a:gd name="T69" fmla="*/ T68 w 4714"/>
              <a:gd name="T70" fmla="+- 0 3621 1811"/>
              <a:gd name="T71" fmla="*/ 3621 h 2432"/>
              <a:gd name="T72" fmla="+- 0 21010 17810"/>
              <a:gd name="T73" fmla="*/ T72 w 4714"/>
              <a:gd name="T74" fmla="+- 0 3944 1811"/>
              <a:gd name="T75" fmla="*/ 3944 h 2432"/>
              <a:gd name="T76" fmla="+- 0 20638 17810"/>
              <a:gd name="T77" fmla="*/ T76 w 4714"/>
              <a:gd name="T78" fmla="+- 0 4217 1811"/>
              <a:gd name="T79" fmla="*/ 4217 h 2432"/>
              <a:gd name="T80" fmla="+- 0 21084 17810"/>
              <a:gd name="T81" fmla="*/ T80 w 4714"/>
              <a:gd name="T82" fmla="+- 0 2208 1811"/>
              <a:gd name="T83" fmla="*/ 2208 h 2432"/>
              <a:gd name="T84" fmla="+- 0 20960 17810"/>
              <a:gd name="T85" fmla="*/ T84 w 4714"/>
              <a:gd name="T86" fmla="+- 0 2356 1811"/>
              <a:gd name="T87" fmla="*/ 2356 h 2432"/>
              <a:gd name="T88" fmla="+- 0 21158 17810"/>
              <a:gd name="T89" fmla="*/ T88 w 4714"/>
              <a:gd name="T90" fmla="+- 0 3001 1811"/>
              <a:gd name="T91" fmla="*/ 3001 h 2432"/>
              <a:gd name="T92" fmla="+- 0 21382 17810"/>
              <a:gd name="T93" fmla="*/ T92 w 4714"/>
              <a:gd name="T94" fmla="+- 0 3274 1811"/>
              <a:gd name="T95" fmla="*/ 3274 h 2432"/>
              <a:gd name="T96" fmla="+- 0 21481 17810"/>
              <a:gd name="T97" fmla="*/ T96 w 4714"/>
              <a:gd name="T98" fmla="+- 0 3324 1811"/>
              <a:gd name="T99" fmla="*/ 3324 h 2432"/>
              <a:gd name="T100" fmla="+- 0 21704 17810"/>
              <a:gd name="T101" fmla="*/ T100 w 4714"/>
              <a:gd name="T102" fmla="+- 0 2406 1811"/>
              <a:gd name="T103" fmla="*/ 2406 h 2432"/>
              <a:gd name="T104" fmla="+- 0 21952 17810"/>
              <a:gd name="T105" fmla="*/ T104 w 4714"/>
              <a:gd name="T106" fmla="+- 0 2877 1811"/>
              <a:gd name="T107" fmla="*/ 2877 h 2432"/>
              <a:gd name="T108" fmla="+- 0 21754 17810"/>
              <a:gd name="T109" fmla="*/ T108 w 4714"/>
              <a:gd name="T110" fmla="+- 0 1885 1811"/>
              <a:gd name="T111" fmla="*/ 1885 h 2432"/>
              <a:gd name="T112" fmla="+- 0 21952 17810"/>
              <a:gd name="T113" fmla="*/ T112 w 4714"/>
              <a:gd name="T114" fmla="+- 0 1836 1811"/>
              <a:gd name="T115" fmla="*/ 1836 h 2432"/>
              <a:gd name="T116" fmla="+- 0 22076 17810"/>
              <a:gd name="T117" fmla="*/ T116 w 4714"/>
              <a:gd name="T118" fmla="+- 0 2084 1811"/>
              <a:gd name="T119" fmla="*/ 2084 h 2432"/>
              <a:gd name="T120" fmla="+- 0 22448 17810"/>
              <a:gd name="T121" fmla="*/ T120 w 4714"/>
              <a:gd name="T122" fmla="+- 0 2704 1811"/>
              <a:gd name="T123" fmla="*/ 2704 h 2432"/>
              <a:gd name="T124" fmla="+- 0 22473 17810"/>
              <a:gd name="T125" fmla="*/ T124 w 4714"/>
              <a:gd name="T126" fmla="+- 0 3125 1811"/>
              <a:gd name="T127" fmla="*/ 3125 h 2432"/>
              <a:gd name="T128" fmla="+- 0 22275 17810"/>
              <a:gd name="T129" fmla="*/ T128 w 4714"/>
              <a:gd name="T130" fmla="+- 0 3299 1811"/>
              <a:gd name="T131" fmla="*/ 3299 h 243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Lst>
            <a:rect l="0" t="0" r="r" b="b"/>
            <a:pathLst>
              <a:path w="4714" h="2432" extrusionOk="0">
                <a:moveTo>
                  <a:pt x="74" y="769"/>
                </a:moveTo>
                <a:cubicBezTo>
                  <a:pt x="49" y="769"/>
                  <a:pt x="25" y="769"/>
                  <a:pt x="0" y="769"/>
                </a:cubicBezTo>
                <a:cubicBezTo>
                  <a:pt x="0" y="955"/>
                  <a:pt x="-107" y="1633"/>
                  <a:pt x="25" y="1736"/>
                </a:cubicBezTo>
                <a:cubicBezTo>
                  <a:pt x="62" y="1765"/>
                  <a:pt x="77" y="1780"/>
                  <a:pt x="124" y="1786"/>
                </a:cubicBezTo>
                <a:cubicBezTo>
                  <a:pt x="167" y="1791"/>
                  <a:pt x="220" y="1795"/>
                  <a:pt x="248" y="1761"/>
                </a:cubicBezTo>
                <a:cubicBezTo>
                  <a:pt x="320" y="1673"/>
                  <a:pt x="343" y="1548"/>
                  <a:pt x="347" y="1438"/>
                </a:cubicBezTo>
                <a:cubicBezTo>
                  <a:pt x="351" y="1322"/>
                  <a:pt x="319" y="1077"/>
                  <a:pt x="347" y="1116"/>
                </a:cubicBezTo>
                <a:cubicBezTo>
                  <a:pt x="405" y="1197"/>
                  <a:pt x="474" y="1268"/>
                  <a:pt x="545" y="1339"/>
                </a:cubicBezTo>
                <a:cubicBezTo>
                  <a:pt x="638" y="1432"/>
                  <a:pt x="728" y="1508"/>
                  <a:pt x="843" y="1562"/>
                </a:cubicBezTo>
                <a:cubicBezTo>
                  <a:pt x="877" y="1578"/>
                  <a:pt x="913" y="1597"/>
                  <a:pt x="942" y="1612"/>
                </a:cubicBezTo>
              </a:path>
              <a:path w="4714" h="2432" extrusionOk="0">
                <a:moveTo>
                  <a:pt x="1190" y="719"/>
                </a:moveTo>
                <a:cubicBezTo>
                  <a:pt x="1166" y="719"/>
                  <a:pt x="1157" y="719"/>
                  <a:pt x="1141" y="719"/>
                </a:cubicBezTo>
                <a:cubicBezTo>
                  <a:pt x="1133" y="782"/>
                  <a:pt x="1120" y="751"/>
                  <a:pt x="1116" y="818"/>
                </a:cubicBezTo>
                <a:cubicBezTo>
                  <a:pt x="1105" y="995"/>
                  <a:pt x="1137" y="1116"/>
                  <a:pt x="1190" y="1290"/>
                </a:cubicBezTo>
                <a:cubicBezTo>
                  <a:pt x="1250" y="1490"/>
                  <a:pt x="1360" y="1667"/>
                  <a:pt x="1438" y="1860"/>
                </a:cubicBezTo>
                <a:cubicBezTo>
                  <a:pt x="1477" y="1957"/>
                  <a:pt x="1493" y="1974"/>
                  <a:pt x="1562" y="2034"/>
                </a:cubicBezTo>
                <a:cubicBezTo>
                  <a:pt x="1605" y="2071"/>
                  <a:pt x="1568" y="2092"/>
                  <a:pt x="1612" y="2108"/>
                </a:cubicBezTo>
                <a:cubicBezTo>
                  <a:pt x="1637" y="2108"/>
                  <a:pt x="1645" y="2108"/>
                  <a:pt x="1662" y="2108"/>
                </a:cubicBezTo>
              </a:path>
              <a:path w="4714" h="2432" extrusionOk="0">
                <a:moveTo>
                  <a:pt x="1761" y="1587"/>
                </a:moveTo>
                <a:cubicBezTo>
                  <a:pt x="1734" y="1540"/>
                  <a:pt x="1695" y="1492"/>
                  <a:pt x="1686" y="1438"/>
                </a:cubicBezTo>
                <a:cubicBezTo>
                  <a:pt x="1672" y="1357"/>
                  <a:pt x="1662" y="1152"/>
                  <a:pt x="1711" y="1091"/>
                </a:cubicBezTo>
                <a:cubicBezTo>
                  <a:pt x="1739" y="1056"/>
                  <a:pt x="1824" y="1021"/>
                  <a:pt x="1860" y="1017"/>
                </a:cubicBezTo>
                <a:cubicBezTo>
                  <a:pt x="1968" y="1004"/>
                  <a:pt x="2061" y="1022"/>
                  <a:pt x="2158" y="1066"/>
                </a:cubicBezTo>
                <a:cubicBezTo>
                  <a:pt x="2280" y="1121"/>
                  <a:pt x="2316" y="1160"/>
                  <a:pt x="2381" y="1265"/>
                </a:cubicBezTo>
                <a:cubicBezTo>
                  <a:pt x="2448" y="1374"/>
                  <a:pt x="2512" y="1481"/>
                  <a:pt x="2530" y="1612"/>
                </a:cubicBezTo>
                <a:cubicBezTo>
                  <a:pt x="2543" y="1708"/>
                  <a:pt x="2551" y="1927"/>
                  <a:pt x="2505" y="1984"/>
                </a:cubicBezTo>
                <a:cubicBezTo>
                  <a:pt x="2462" y="2037"/>
                  <a:pt x="2466" y="2077"/>
                  <a:pt x="2406" y="2083"/>
                </a:cubicBezTo>
                <a:cubicBezTo>
                  <a:pt x="2302" y="2093"/>
                  <a:pt x="2097" y="2116"/>
                  <a:pt x="2009" y="2059"/>
                </a:cubicBezTo>
                <a:cubicBezTo>
                  <a:pt x="1933" y="2010"/>
                  <a:pt x="1857" y="1910"/>
                  <a:pt x="1811" y="1835"/>
                </a:cubicBezTo>
              </a:path>
              <a:path w="4714" h="2432" extrusionOk="0">
                <a:moveTo>
                  <a:pt x="1984" y="843"/>
                </a:moveTo>
                <a:cubicBezTo>
                  <a:pt x="2008" y="829"/>
                  <a:pt x="2083" y="790"/>
                  <a:pt x="2133" y="769"/>
                </a:cubicBezTo>
                <a:cubicBezTo>
                  <a:pt x="2197" y="742"/>
                  <a:pt x="2275" y="704"/>
                  <a:pt x="2331" y="669"/>
                </a:cubicBezTo>
                <a:cubicBezTo>
                  <a:pt x="2362" y="650"/>
                  <a:pt x="2348" y="659"/>
                  <a:pt x="2381" y="620"/>
                </a:cubicBezTo>
                <a:cubicBezTo>
                  <a:pt x="2436" y="675"/>
                  <a:pt x="2404" y="650"/>
                  <a:pt x="2455" y="744"/>
                </a:cubicBezTo>
                <a:cubicBezTo>
                  <a:pt x="2548" y="916"/>
                  <a:pt x="2647" y="1086"/>
                  <a:pt x="2728" y="1265"/>
                </a:cubicBezTo>
                <a:cubicBezTo>
                  <a:pt x="2820" y="1470"/>
                  <a:pt x="2928" y="1627"/>
                  <a:pt x="3051" y="1810"/>
                </a:cubicBezTo>
                <a:cubicBezTo>
                  <a:pt x="3101" y="1885"/>
                  <a:pt x="3130" y="1961"/>
                  <a:pt x="3175" y="2034"/>
                </a:cubicBezTo>
                <a:cubicBezTo>
                  <a:pt x="3195" y="2068"/>
                  <a:pt x="3210" y="2088"/>
                  <a:pt x="3200" y="2133"/>
                </a:cubicBezTo>
                <a:cubicBezTo>
                  <a:pt x="3185" y="2202"/>
                  <a:pt x="3109" y="2242"/>
                  <a:pt x="3051" y="2282"/>
                </a:cubicBezTo>
                <a:cubicBezTo>
                  <a:pt x="2976" y="2333"/>
                  <a:pt x="2901" y="2373"/>
                  <a:pt x="2828" y="2406"/>
                </a:cubicBezTo>
                <a:cubicBezTo>
                  <a:pt x="2806" y="2416"/>
                  <a:pt x="2775" y="2420"/>
                  <a:pt x="2753" y="2431"/>
                </a:cubicBezTo>
              </a:path>
              <a:path w="4714" h="2432" extrusionOk="0">
                <a:moveTo>
                  <a:pt x="3274" y="397"/>
                </a:moveTo>
                <a:cubicBezTo>
                  <a:pt x="3217" y="397"/>
                  <a:pt x="3202" y="399"/>
                  <a:pt x="3175" y="421"/>
                </a:cubicBezTo>
                <a:cubicBezTo>
                  <a:pt x="3135" y="452"/>
                  <a:pt x="3150" y="498"/>
                  <a:pt x="3150" y="545"/>
                </a:cubicBezTo>
                <a:cubicBezTo>
                  <a:pt x="3150" y="650"/>
                  <a:pt x="3130" y="770"/>
                  <a:pt x="3175" y="868"/>
                </a:cubicBezTo>
                <a:cubicBezTo>
                  <a:pt x="3219" y="964"/>
                  <a:pt x="3287" y="1107"/>
                  <a:pt x="3348" y="1190"/>
                </a:cubicBezTo>
                <a:cubicBezTo>
                  <a:pt x="3364" y="1211"/>
                  <a:pt x="3480" y="1350"/>
                  <a:pt x="3497" y="1364"/>
                </a:cubicBezTo>
                <a:cubicBezTo>
                  <a:pt x="3521" y="1384"/>
                  <a:pt x="3538" y="1425"/>
                  <a:pt x="3572" y="1463"/>
                </a:cubicBezTo>
                <a:cubicBezTo>
                  <a:pt x="3584" y="1477"/>
                  <a:pt x="3613" y="1509"/>
                  <a:pt x="3646" y="1513"/>
                </a:cubicBezTo>
                <a:cubicBezTo>
                  <a:pt x="3654" y="1513"/>
                  <a:pt x="3663" y="1513"/>
                  <a:pt x="3671" y="1513"/>
                </a:cubicBezTo>
              </a:path>
              <a:path w="4714" h="2432" extrusionOk="0">
                <a:moveTo>
                  <a:pt x="3795" y="347"/>
                </a:moveTo>
                <a:cubicBezTo>
                  <a:pt x="3795" y="467"/>
                  <a:pt x="3821" y="482"/>
                  <a:pt x="3894" y="595"/>
                </a:cubicBezTo>
                <a:cubicBezTo>
                  <a:pt x="3959" y="695"/>
                  <a:pt x="3989" y="791"/>
                  <a:pt x="4043" y="893"/>
                </a:cubicBezTo>
                <a:cubicBezTo>
                  <a:pt x="4073" y="950"/>
                  <a:pt x="4126" y="1005"/>
                  <a:pt x="4142" y="1066"/>
                </a:cubicBezTo>
              </a:path>
              <a:path w="4714" h="2432" extrusionOk="0">
                <a:moveTo>
                  <a:pt x="3795" y="99"/>
                </a:moveTo>
                <a:cubicBezTo>
                  <a:pt x="3844" y="93"/>
                  <a:pt x="3899" y="89"/>
                  <a:pt x="3944" y="74"/>
                </a:cubicBezTo>
                <a:cubicBezTo>
                  <a:pt x="3945" y="74"/>
                  <a:pt x="4016" y="1"/>
                  <a:pt x="4018" y="0"/>
                </a:cubicBezTo>
                <a:cubicBezTo>
                  <a:pt x="4071" y="-21"/>
                  <a:pt x="4124" y="16"/>
                  <a:pt x="4142" y="25"/>
                </a:cubicBezTo>
                <a:cubicBezTo>
                  <a:pt x="4200" y="55"/>
                  <a:pt x="4172" y="50"/>
                  <a:pt x="4192" y="99"/>
                </a:cubicBezTo>
                <a:cubicBezTo>
                  <a:pt x="4213" y="149"/>
                  <a:pt x="4238" y="222"/>
                  <a:pt x="4266" y="273"/>
                </a:cubicBezTo>
                <a:cubicBezTo>
                  <a:pt x="4301" y="338"/>
                  <a:pt x="4351" y="407"/>
                  <a:pt x="4390" y="471"/>
                </a:cubicBezTo>
                <a:cubicBezTo>
                  <a:pt x="4476" y="611"/>
                  <a:pt x="4559" y="752"/>
                  <a:pt x="4638" y="893"/>
                </a:cubicBezTo>
                <a:cubicBezTo>
                  <a:pt x="4677" y="963"/>
                  <a:pt x="4709" y="989"/>
                  <a:pt x="4713" y="1066"/>
                </a:cubicBezTo>
                <a:cubicBezTo>
                  <a:pt x="4719" y="1168"/>
                  <a:pt x="4711" y="1224"/>
                  <a:pt x="4663" y="1314"/>
                </a:cubicBezTo>
                <a:cubicBezTo>
                  <a:pt x="4627" y="1382"/>
                  <a:pt x="4572" y="1391"/>
                  <a:pt x="4514" y="1438"/>
                </a:cubicBezTo>
                <a:cubicBezTo>
                  <a:pt x="4489" y="1463"/>
                  <a:pt x="4481" y="1471"/>
                  <a:pt x="4465" y="1488"/>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4" name=" 8"/>
          <p:cNvSpPr>
            <a:spLocks noRot="1" noChangeAspect="1" noEditPoints="1" noChangeArrowheads="1" noChangeShapeType="1" noTextEdit="1"/>
          </p:cNvSpPr>
          <p:nvPr/>
        </p:nvSpPr>
        <p:spPr bwMode="auto">
          <a:xfrm>
            <a:off x="4348163" y="1670050"/>
            <a:ext cx="169862" cy="285750"/>
          </a:xfrm>
          <a:custGeom>
            <a:avLst/>
            <a:gdLst>
              <a:gd name="T0" fmla="+- 0 12154 12080"/>
              <a:gd name="T1" fmla="*/ T0 w 472"/>
              <a:gd name="T2" fmla="+- 0 4663 4638"/>
              <a:gd name="T3" fmla="*/ 4663 h 795"/>
              <a:gd name="T4" fmla="+- 0 12193 12080"/>
              <a:gd name="T5" fmla="*/ T4 w 472"/>
              <a:gd name="T6" fmla="+- 0 4653 4638"/>
              <a:gd name="T7" fmla="*/ 4653 h 795"/>
              <a:gd name="T8" fmla="+- 0 12209 12080"/>
              <a:gd name="T9" fmla="*/ T8 w 472"/>
              <a:gd name="T10" fmla="+- 0 4638 4638"/>
              <a:gd name="T11" fmla="*/ 4638 h 795"/>
              <a:gd name="T12" fmla="+- 0 12254 12080"/>
              <a:gd name="T13" fmla="*/ T12 w 472"/>
              <a:gd name="T14" fmla="+- 0 4638 4638"/>
              <a:gd name="T15" fmla="*/ 4638 h 795"/>
              <a:gd name="T16" fmla="+- 0 12311 12080"/>
              <a:gd name="T17" fmla="*/ T16 w 472"/>
              <a:gd name="T18" fmla="+- 0 4638 4638"/>
              <a:gd name="T19" fmla="*/ 4638 h 795"/>
              <a:gd name="T20" fmla="+- 0 12325 12080"/>
              <a:gd name="T21" fmla="*/ T20 w 472"/>
              <a:gd name="T22" fmla="+- 0 4651 4638"/>
              <a:gd name="T23" fmla="*/ 4651 h 795"/>
              <a:gd name="T24" fmla="+- 0 12353 12080"/>
              <a:gd name="T25" fmla="*/ T24 w 472"/>
              <a:gd name="T26" fmla="+- 0 4688 4638"/>
              <a:gd name="T27" fmla="*/ 4688 h 795"/>
              <a:gd name="T28" fmla="+- 0 12382 12080"/>
              <a:gd name="T29" fmla="*/ T28 w 472"/>
              <a:gd name="T30" fmla="+- 0 4725 4638"/>
              <a:gd name="T31" fmla="*/ 4725 h 795"/>
              <a:gd name="T32" fmla="+- 0 12378 12080"/>
              <a:gd name="T33" fmla="*/ T32 w 472"/>
              <a:gd name="T34" fmla="+- 0 4739 4638"/>
              <a:gd name="T35" fmla="*/ 4739 h 795"/>
              <a:gd name="T36" fmla="+- 0 12378 12080"/>
              <a:gd name="T37" fmla="*/ T36 w 472"/>
              <a:gd name="T38" fmla="+- 0 4787 4638"/>
              <a:gd name="T39" fmla="*/ 4787 h 795"/>
              <a:gd name="T40" fmla="+- 0 12378 12080"/>
              <a:gd name="T41" fmla="*/ T40 w 472"/>
              <a:gd name="T42" fmla="+- 0 4848 4638"/>
              <a:gd name="T43" fmla="*/ 4848 h 795"/>
              <a:gd name="T44" fmla="+- 0 12367 12080"/>
              <a:gd name="T45" fmla="*/ T44 w 472"/>
              <a:gd name="T46" fmla="+- 0 4909 4638"/>
              <a:gd name="T47" fmla="*/ 4909 h 795"/>
              <a:gd name="T48" fmla="+- 0 12402 12080"/>
              <a:gd name="T49" fmla="*/ T48 w 472"/>
              <a:gd name="T50" fmla="+- 0 4936 4638"/>
              <a:gd name="T51" fmla="*/ 4936 h 795"/>
              <a:gd name="T52" fmla="+- 0 12439 12080"/>
              <a:gd name="T53" fmla="*/ T52 w 472"/>
              <a:gd name="T54" fmla="+- 0 4964 4638"/>
              <a:gd name="T55" fmla="*/ 4964 h 795"/>
              <a:gd name="T56" fmla="+- 0 12467 12080"/>
              <a:gd name="T57" fmla="*/ T56 w 472"/>
              <a:gd name="T58" fmla="+- 0 4993 4638"/>
              <a:gd name="T59" fmla="*/ 4993 h 795"/>
              <a:gd name="T60" fmla="+- 0 12502 12080"/>
              <a:gd name="T61" fmla="*/ T60 w 472"/>
              <a:gd name="T62" fmla="+- 0 5011 4638"/>
              <a:gd name="T63" fmla="*/ 5011 h 795"/>
              <a:gd name="T64" fmla="+- 0 12555 12080"/>
              <a:gd name="T65" fmla="*/ T64 w 472"/>
              <a:gd name="T66" fmla="+- 0 5038 4638"/>
              <a:gd name="T67" fmla="*/ 5038 h 795"/>
              <a:gd name="T68" fmla="+- 0 12551 12080"/>
              <a:gd name="T69" fmla="*/ T68 w 472"/>
              <a:gd name="T70" fmla="+- 0 5041 4638"/>
              <a:gd name="T71" fmla="*/ 5041 h 795"/>
              <a:gd name="T72" fmla="+- 0 12551 12080"/>
              <a:gd name="T73" fmla="*/ T72 w 472"/>
              <a:gd name="T74" fmla="+- 0 5110 4638"/>
              <a:gd name="T75" fmla="*/ 5110 h 795"/>
              <a:gd name="T76" fmla="+- 0 12551 12080"/>
              <a:gd name="T77" fmla="*/ T76 w 472"/>
              <a:gd name="T78" fmla="+- 0 5164 4638"/>
              <a:gd name="T79" fmla="*/ 5164 h 795"/>
              <a:gd name="T80" fmla="+- 0 12544 12080"/>
              <a:gd name="T81" fmla="*/ T80 w 472"/>
              <a:gd name="T82" fmla="+- 0 5159 4638"/>
              <a:gd name="T83" fmla="*/ 5159 h 795"/>
              <a:gd name="T84" fmla="+- 0 12526 12080"/>
              <a:gd name="T85" fmla="*/ T84 w 472"/>
              <a:gd name="T86" fmla="+- 0 5184 4638"/>
              <a:gd name="T87" fmla="*/ 5184 h 795"/>
              <a:gd name="T88" fmla="+- 0 12497 12080"/>
              <a:gd name="T89" fmla="*/ T88 w 472"/>
              <a:gd name="T90" fmla="+- 0 5225 4638"/>
              <a:gd name="T91" fmla="*/ 5225 h 795"/>
              <a:gd name="T92" fmla="+- 0 12429 12080"/>
              <a:gd name="T93" fmla="*/ T92 w 472"/>
              <a:gd name="T94" fmla="+- 0 5316 4638"/>
              <a:gd name="T95" fmla="*/ 5316 h 795"/>
              <a:gd name="T96" fmla="+- 0 12378 12080"/>
              <a:gd name="T97" fmla="*/ T96 w 472"/>
              <a:gd name="T98" fmla="+- 0 5333 4638"/>
              <a:gd name="T99" fmla="*/ 5333 h 795"/>
              <a:gd name="T100" fmla="+- 0 12318 12080"/>
              <a:gd name="T101" fmla="*/ T100 w 472"/>
              <a:gd name="T102" fmla="+- 0 5353 4638"/>
              <a:gd name="T103" fmla="*/ 5353 h 795"/>
              <a:gd name="T104" fmla="+- 0 12264 12080"/>
              <a:gd name="T105" fmla="*/ T104 w 472"/>
              <a:gd name="T106" fmla="+- 0 5390 4638"/>
              <a:gd name="T107" fmla="*/ 5390 h 795"/>
              <a:gd name="T108" fmla="+- 0 12204 12080"/>
              <a:gd name="T109" fmla="*/ T108 w 472"/>
              <a:gd name="T110" fmla="+- 0 5407 4638"/>
              <a:gd name="T111" fmla="*/ 5407 h 795"/>
              <a:gd name="T112" fmla="+- 0 12166 12080"/>
              <a:gd name="T113" fmla="*/ T112 w 472"/>
              <a:gd name="T114" fmla="+- 0 5418 4638"/>
              <a:gd name="T115" fmla="*/ 5418 h 795"/>
              <a:gd name="T116" fmla="+- 0 12149 12080"/>
              <a:gd name="T117" fmla="*/ T116 w 472"/>
              <a:gd name="T118" fmla="+- 0 5432 4638"/>
              <a:gd name="T119" fmla="*/ 5432 h 795"/>
              <a:gd name="T120" fmla="+- 0 12105 12080"/>
              <a:gd name="T121" fmla="*/ T120 w 472"/>
              <a:gd name="T122" fmla="+- 0 5432 4638"/>
              <a:gd name="T123" fmla="*/ 5432 h 795"/>
              <a:gd name="T124" fmla="+- 0 12097 12080"/>
              <a:gd name="T125" fmla="*/ T124 w 472"/>
              <a:gd name="T126" fmla="+- 0 5432 4638"/>
              <a:gd name="T127" fmla="*/ 5432 h 795"/>
              <a:gd name="T128" fmla="+- 0 12088 12080"/>
              <a:gd name="T129" fmla="*/ T128 w 472"/>
              <a:gd name="T130" fmla="+- 0 5432 4638"/>
              <a:gd name="T131" fmla="*/ 5432 h 795"/>
              <a:gd name="T132" fmla="+- 0 12080 12080"/>
              <a:gd name="T133" fmla="*/ T132 w 472"/>
              <a:gd name="T134" fmla="+- 0 5432 4638"/>
              <a:gd name="T135" fmla="*/ 5432 h 79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Lst>
            <a:rect l="0" t="0" r="r" b="b"/>
            <a:pathLst>
              <a:path w="472" h="795" extrusionOk="0">
                <a:moveTo>
                  <a:pt x="74" y="25"/>
                </a:moveTo>
                <a:cubicBezTo>
                  <a:pt x="113" y="15"/>
                  <a:pt x="129" y="0"/>
                  <a:pt x="174" y="0"/>
                </a:cubicBezTo>
                <a:cubicBezTo>
                  <a:pt x="231" y="0"/>
                  <a:pt x="245" y="13"/>
                  <a:pt x="273" y="50"/>
                </a:cubicBezTo>
                <a:cubicBezTo>
                  <a:pt x="302" y="87"/>
                  <a:pt x="298" y="101"/>
                  <a:pt x="298" y="149"/>
                </a:cubicBezTo>
                <a:cubicBezTo>
                  <a:pt x="298" y="210"/>
                  <a:pt x="287" y="271"/>
                  <a:pt x="322" y="298"/>
                </a:cubicBezTo>
                <a:cubicBezTo>
                  <a:pt x="359" y="326"/>
                  <a:pt x="387" y="355"/>
                  <a:pt x="422" y="373"/>
                </a:cubicBezTo>
                <a:cubicBezTo>
                  <a:pt x="475" y="400"/>
                  <a:pt x="471" y="403"/>
                  <a:pt x="471" y="472"/>
                </a:cubicBezTo>
                <a:cubicBezTo>
                  <a:pt x="471" y="526"/>
                  <a:pt x="464" y="521"/>
                  <a:pt x="446" y="546"/>
                </a:cubicBezTo>
                <a:cubicBezTo>
                  <a:pt x="417" y="587"/>
                  <a:pt x="349" y="678"/>
                  <a:pt x="298" y="695"/>
                </a:cubicBezTo>
                <a:cubicBezTo>
                  <a:pt x="238" y="715"/>
                  <a:pt x="184" y="752"/>
                  <a:pt x="124" y="769"/>
                </a:cubicBezTo>
                <a:cubicBezTo>
                  <a:pt x="86" y="780"/>
                  <a:pt x="69" y="794"/>
                  <a:pt x="25" y="794"/>
                </a:cubicBezTo>
                <a:cubicBezTo>
                  <a:pt x="17" y="794"/>
                  <a:pt x="8" y="794"/>
                  <a:pt x="0" y="794"/>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5" name=" 9"/>
          <p:cNvSpPr>
            <a:spLocks noRot="1" noChangeAspect="1" noEditPoints="1" noChangeArrowheads="1" noChangeShapeType="1" noTextEdit="1"/>
          </p:cNvSpPr>
          <p:nvPr/>
        </p:nvSpPr>
        <p:spPr bwMode="auto">
          <a:xfrm>
            <a:off x="4813300" y="1652588"/>
            <a:ext cx="1054100" cy="446087"/>
          </a:xfrm>
          <a:custGeom>
            <a:avLst/>
            <a:gdLst>
              <a:gd name="T0" fmla="+- 0 13419 13370"/>
              <a:gd name="T1" fmla="*/ T0 w 2928"/>
              <a:gd name="T2" fmla="+- 0 4762 4589"/>
              <a:gd name="T3" fmla="*/ 4762 h 1241"/>
              <a:gd name="T4" fmla="+- 0 13395 13370"/>
              <a:gd name="T5" fmla="*/ T4 w 2928"/>
              <a:gd name="T6" fmla="+- 0 4936 4589"/>
              <a:gd name="T7" fmla="*/ 4936 h 1241"/>
              <a:gd name="T8" fmla="+- 0 13370 13370"/>
              <a:gd name="T9" fmla="*/ T8 w 2928"/>
              <a:gd name="T10" fmla="+- 0 5060 4589"/>
              <a:gd name="T11" fmla="*/ 5060 h 1241"/>
              <a:gd name="T12" fmla="+- 0 13419 13370"/>
              <a:gd name="T13" fmla="*/ T12 w 2928"/>
              <a:gd name="T14" fmla="+- 0 5234 4589"/>
              <a:gd name="T15" fmla="*/ 5234 h 1241"/>
              <a:gd name="T16" fmla="+- 0 13519 13370"/>
              <a:gd name="T17" fmla="*/ T16 w 2928"/>
              <a:gd name="T18" fmla="+- 0 5283 4589"/>
              <a:gd name="T19" fmla="*/ 5283 h 1241"/>
              <a:gd name="T20" fmla="+- 0 14362 13370"/>
              <a:gd name="T21" fmla="*/ T20 w 2928"/>
              <a:gd name="T22" fmla="+- 0 5259 4589"/>
              <a:gd name="T23" fmla="*/ 5259 h 1241"/>
              <a:gd name="T24" fmla="+- 0 14560 13370"/>
              <a:gd name="T25" fmla="*/ T24 w 2928"/>
              <a:gd name="T26" fmla="+- 0 5209 4589"/>
              <a:gd name="T27" fmla="*/ 5209 h 1241"/>
              <a:gd name="T28" fmla="+- 0 14585 13370"/>
              <a:gd name="T29" fmla="*/ T28 w 2928"/>
              <a:gd name="T30" fmla="+- 0 5209 4589"/>
              <a:gd name="T31" fmla="*/ 5209 h 1241"/>
              <a:gd name="T32" fmla="+- 0 14114 13370"/>
              <a:gd name="T33" fmla="*/ T32 w 2928"/>
              <a:gd name="T34" fmla="+- 0 4936 4589"/>
              <a:gd name="T35" fmla="*/ 4936 h 1241"/>
              <a:gd name="T36" fmla="+- 0 14139 13370"/>
              <a:gd name="T37" fmla="*/ T36 w 2928"/>
              <a:gd name="T38" fmla="+- 0 5184 4589"/>
              <a:gd name="T39" fmla="*/ 5184 h 1241"/>
              <a:gd name="T40" fmla="+- 0 14263 13370"/>
              <a:gd name="T41" fmla="*/ T40 w 2928"/>
              <a:gd name="T42" fmla="+- 0 5606 4589"/>
              <a:gd name="T43" fmla="*/ 5606 h 1241"/>
              <a:gd name="T44" fmla="+- 0 14312 13370"/>
              <a:gd name="T45" fmla="*/ T44 w 2928"/>
              <a:gd name="T46" fmla="+- 0 5804 4589"/>
              <a:gd name="T47" fmla="*/ 5804 h 1241"/>
              <a:gd name="T48" fmla="+- 0 14312 13370"/>
              <a:gd name="T49" fmla="*/ T48 w 2928"/>
              <a:gd name="T50" fmla="+- 0 5829 4589"/>
              <a:gd name="T51" fmla="*/ 5829 h 1241"/>
              <a:gd name="T52" fmla="+- 0 15180 13370"/>
              <a:gd name="T53" fmla="*/ T52 w 2928"/>
              <a:gd name="T54" fmla="+- 0 4887 4589"/>
              <a:gd name="T55" fmla="*/ 4887 h 1241"/>
              <a:gd name="T56" fmla="+- 0 15453 13370"/>
              <a:gd name="T57" fmla="*/ T56 w 2928"/>
              <a:gd name="T58" fmla="+- 0 4787 4589"/>
              <a:gd name="T59" fmla="*/ 4787 h 1241"/>
              <a:gd name="T60" fmla="+- 0 15825 13370"/>
              <a:gd name="T61" fmla="*/ T60 w 2928"/>
              <a:gd name="T62" fmla="+- 0 4638 4589"/>
              <a:gd name="T63" fmla="*/ 4638 h 1241"/>
              <a:gd name="T64" fmla="+- 0 15900 13370"/>
              <a:gd name="T65" fmla="*/ T64 w 2928"/>
              <a:gd name="T66" fmla="+- 0 4589 4589"/>
              <a:gd name="T67" fmla="*/ 4589 h 1241"/>
              <a:gd name="T68" fmla="+- 0 15106 13370"/>
              <a:gd name="T69" fmla="*/ T68 w 2928"/>
              <a:gd name="T70" fmla="+- 0 4961 4589"/>
              <a:gd name="T71" fmla="*/ 4961 h 1241"/>
              <a:gd name="T72" fmla="+- 0 15230 13370"/>
              <a:gd name="T73" fmla="*/ T72 w 2928"/>
              <a:gd name="T74" fmla="+- 0 5110 4589"/>
              <a:gd name="T75" fmla="*/ 5110 h 1241"/>
              <a:gd name="T76" fmla="+- 0 15304 13370"/>
              <a:gd name="T77" fmla="*/ T76 w 2928"/>
              <a:gd name="T78" fmla="+- 0 5135 4589"/>
              <a:gd name="T79" fmla="*/ 5135 h 1241"/>
              <a:gd name="T80" fmla="+- 0 15453 13370"/>
              <a:gd name="T81" fmla="*/ T80 w 2928"/>
              <a:gd name="T82" fmla="+- 0 5110 4589"/>
              <a:gd name="T83" fmla="*/ 5110 h 1241"/>
              <a:gd name="T84" fmla="+- 0 15652 13370"/>
              <a:gd name="T85" fmla="*/ T84 w 2928"/>
              <a:gd name="T86" fmla="+- 0 5011 4589"/>
              <a:gd name="T87" fmla="*/ 5011 h 1241"/>
              <a:gd name="T88" fmla="+- 0 15776 13370"/>
              <a:gd name="T89" fmla="*/ T88 w 2928"/>
              <a:gd name="T90" fmla="+- 0 4961 4589"/>
              <a:gd name="T91" fmla="*/ 4961 h 1241"/>
              <a:gd name="T92" fmla="+- 0 15999 13370"/>
              <a:gd name="T93" fmla="*/ T92 w 2928"/>
              <a:gd name="T94" fmla="+- 0 4911 4589"/>
              <a:gd name="T95" fmla="*/ 4911 h 1241"/>
              <a:gd name="T96" fmla="+- 0 16173 13370"/>
              <a:gd name="T97" fmla="*/ T96 w 2928"/>
              <a:gd name="T98" fmla="+- 0 4936 4589"/>
              <a:gd name="T99" fmla="*/ 4936 h 1241"/>
              <a:gd name="T100" fmla="+- 0 16247 13370"/>
              <a:gd name="T101" fmla="*/ T100 w 2928"/>
              <a:gd name="T102" fmla="+- 0 5011 4589"/>
              <a:gd name="T103" fmla="*/ 5011 h 1241"/>
              <a:gd name="T104" fmla="+- 0 16297 13370"/>
              <a:gd name="T105" fmla="*/ T104 w 2928"/>
              <a:gd name="T106" fmla="+- 0 5135 4589"/>
              <a:gd name="T107" fmla="*/ 5135 h 1241"/>
              <a:gd name="T108" fmla="+- 0 16272 13370"/>
              <a:gd name="T109" fmla="*/ T108 w 2928"/>
              <a:gd name="T110" fmla="+- 0 5407 4589"/>
              <a:gd name="T111" fmla="*/ 5407 h 1241"/>
              <a:gd name="T112" fmla="+- 0 16098 13370"/>
              <a:gd name="T113" fmla="*/ T112 w 2928"/>
              <a:gd name="T114" fmla="+- 0 5581 4589"/>
              <a:gd name="T115" fmla="*/ 5581 h 1241"/>
              <a:gd name="T116" fmla="+- 0 15875 13370"/>
              <a:gd name="T117" fmla="*/ T116 w 2928"/>
              <a:gd name="T118" fmla="+- 0 5705 4589"/>
              <a:gd name="T119" fmla="*/ 5705 h 1241"/>
              <a:gd name="T120" fmla="+- 0 15701 13370"/>
              <a:gd name="T121" fmla="*/ T120 w 2928"/>
              <a:gd name="T122" fmla="+- 0 5730 4589"/>
              <a:gd name="T123" fmla="*/ 5730 h 1241"/>
              <a:gd name="T124" fmla="+- 0 15677 13370"/>
              <a:gd name="T125" fmla="*/ T124 w 2928"/>
              <a:gd name="T126" fmla="+- 0 5730 4589"/>
              <a:gd name="T127" fmla="*/ 5730 h 1241"/>
              <a:gd name="T128" fmla="+- 0 15677 13370"/>
              <a:gd name="T129" fmla="*/ T128 w 2928"/>
              <a:gd name="T130" fmla="+- 0 5606 4589"/>
              <a:gd name="T131" fmla="*/ 5606 h 124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Lst>
            <a:rect l="0" t="0" r="r" b="b"/>
            <a:pathLst>
              <a:path w="2928" h="1241" extrusionOk="0">
                <a:moveTo>
                  <a:pt x="49" y="173"/>
                </a:moveTo>
                <a:cubicBezTo>
                  <a:pt x="49" y="239"/>
                  <a:pt x="46" y="285"/>
                  <a:pt x="25" y="347"/>
                </a:cubicBezTo>
                <a:cubicBezTo>
                  <a:pt x="11" y="388"/>
                  <a:pt x="2" y="427"/>
                  <a:pt x="0" y="471"/>
                </a:cubicBezTo>
                <a:cubicBezTo>
                  <a:pt x="-5" y="555"/>
                  <a:pt x="-8" y="593"/>
                  <a:pt x="49" y="645"/>
                </a:cubicBezTo>
                <a:cubicBezTo>
                  <a:pt x="82" y="675"/>
                  <a:pt x="105" y="684"/>
                  <a:pt x="149" y="694"/>
                </a:cubicBezTo>
                <a:cubicBezTo>
                  <a:pt x="390" y="747"/>
                  <a:pt x="756" y="722"/>
                  <a:pt x="992" y="670"/>
                </a:cubicBezTo>
                <a:cubicBezTo>
                  <a:pt x="1058" y="655"/>
                  <a:pt x="1123" y="632"/>
                  <a:pt x="1190" y="620"/>
                </a:cubicBezTo>
                <a:cubicBezTo>
                  <a:pt x="1198" y="620"/>
                  <a:pt x="1207" y="620"/>
                  <a:pt x="1215" y="620"/>
                </a:cubicBezTo>
              </a:path>
              <a:path w="2928" h="1241" extrusionOk="0">
                <a:moveTo>
                  <a:pt x="744" y="347"/>
                </a:moveTo>
                <a:cubicBezTo>
                  <a:pt x="744" y="436"/>
                  <a:pt x="745" y="507"/>
                  <a:pt x="769" y="595"/>
                </a:cubicBezTo>
                <a:cubicBezTo>
                  <a:pt x="809" y="742"/>
                  <a:pt x="846" y="869"/>
                  <a:pt x="893" y="1017"/>
                </a:cubicBezTo>
                <a:cubicBezTo>
                  <a:pt x="920" y="1102"/>
                  <a:pt x="942" y="1125"/>
                  <a:pt x="942" y="1215"/>
                </a:cubicBezTo>
                <a:cubicBezTo>
                  <a:pt x="942" y="1223"/>
                  <a:pt x="942" y="1232"/>
                  <a:pt x="942" y="1240"/>
                </a:cubicBezTo>
              </a:path>
              <a:path w="2928" h="1241" extrusionOk="0">
                <a:moveTo>
                  <a:pt x="1810" y="298"/>
                </a:moveTo>
                <a:cubicBezTo>
                  <a:pt x="1901" y="280"/>
                  <a:pt x="1994" y="229"/>
                  <a:pt x="2083" y="198"/>
                </a:cubicBezTo>
                <a:cubicBezTo>
                  <a:pt x="2214" y="152"/>
                  <a:pt x="2331" y="101"/>
                  <a:pt x="2455" y="49"/>
                </a:cubicBezTo>
                <a:cubicBezTo>
                  <a:pt x="2495" y="32"/>
                  <a:pt x="2499" y="10"/>
                  <a:pt x="2530" y="0"/>
                </a:cubicBezTo>
              </a:path>
              <a:path w="2928" h="1241" extrusionOk="0">
                <a:moveTo>
                  <a:pt x="1736" y="372"/>
                </a:moveTo>
                <a:cubicBezTo>
                  <a:pt x="1774" y="410"/>
                  <a:pt x="1814" y="498"/>
                  <a:pt x="1860" y="521"/>
                </a:cubicBezTo>
                <a:cubicBezTo>
                  <a:pt x="1887" y="535"/>
                  <a:pt x="1913" y="542"/>
                  <a:pt x="1934" y="546"/>
                </a:cubicBezTo>
                <a:cubicBezTo>
                  <a:pt x="1991" y="557"/>
                  <a:pt x="2040" y="544"/>
                  <a:pt x="2083" y="521"/>
                </a:cubicBezTo>
                <a:cubicBezTo>
                  <a:pt x="2154" y="483"/>
                  <a:pt x="2216" y="448"/>
                  <a:pt x="2282" y="422"/>
                </a:cubicBezTo>
                <a:cubicBezTo>
                  <a:pt x="2293" y="418"/>
                  <a:pt x="2369" y="386"/>
                  <a:pt x="2406" y="372"/>
                </a:cubicBezTo>
                <a:cubicBezTo>
                  <a:pt x="2488" y="340"/>
                  <a:pt x="2541" y="322"/>
                  <a:pt x="2629" y="322"/>
                </a:cubicBezTo>
                <a:cubicBezTo>
                  <a:pt x="2699" y="322"/>
                  <a:pt x="2746" y="318"/>
                  <a:pt x="2803" y="347"/>
                </a:cubicBezTo>
                <a:cubicBezTo>
                  <a:pt x="2848" y="370"/>
                  <a:pt x="2854" y="379"/>
                  <a:pt x="2877" y="422"/>
                </a:cubicBezTo>
                <a:cubicBezTo>
                  <a:pt x="2900" y="465"/>
                  <a:pt x="2925" y="492"/>
                  <a:pt x="2927" y="546"/>
                </a:cubicBezTo>
                <a:cubicBezTo>
                  <a:pt x="2931" y="635"/>
                  <a:pt x="2940" y="736"/>
                  <a:pt x="2902" y="818"/>
                </a:cubicBezTo>
                <a:cubicBezTo>
                  <a:pt x="2854" y="922"/>
                  <a:pt x="2812" y="934"/>
                  <a:pt x="2728" y="992"/>
                </a:cubicBezTo>
                <a:cubicBezTo>
                  <a:pt x="2660" y="1039"/>
                  <a:pt x="2590" y="1098"/>
                  <a:pt x="2505" y="1116"/>
                </a:cubicBezTo>
                <a:cubicBezTo>
                  <a:pt x="2446" y="1129"/>
                  <a:pt x="2393" y="1137"/>
                  <a:pt x="2331" y="1141"/>
                </a:cubicBezTo>
                <a:cubicBezTo>
                  <a:pt x="2323" y="1141"/>
                  <a:pt x="2315" y="1141"/>
                  <a:pt x="2307" y="1141"/>
                </a:cubicBezTo>
                <a:cubicBezTo>
                  <a:pt x="2307" y="1100"/>
                  <a:pt x="2307" y="1058"/>
                  <a:pt x="2307" y="1017"/>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6" name=" 10"/>
          <p:cNvSpPr>
            <a:spLocks noRot="1" noChangeAspect="1" noEditPoints="1" noChangeArrowheads="1" noChangeShapeType="1" noTextEdit="1"/>
          </p:cNvSpPr>
          <p:nvPr/>
        </p:nvSpPr>
        <p:spPr bwMode="auto">
          <a:xfrm>
            <a:off x="4464050" y="2214563"/>
            <a:ext cx="1519238" cy="455612"/>
          </a:xfrm>
          <a:custGeom>
            <a:avLst/>
            <a:gdLst>
              <a:gd name="T0" fmla="+- 0 12477 12402"/>
              <a:gd name="T1" fmla="*/ T0 w 4218"/>
              <a:gd name="T2" fmla="+- 0 6201 6152"/>
              <a:gd name="T3" fmla="*/ 6201 h 1266"/>
              <a:gd name="T4" fmla="+- 0 12402 12402"/>
              <a:gd name="T5" fmla="*/ T4 w 4218"/>
              <a:gd name="T6" fmla="+- 0 6524 6152"/>
              <a:gd name="T7" fmla="*/ 6524 h 1266"/>
              <a:gd name="T8" fmla="+- 0 12402 12402"/>
              <a:gd name="T9" fmla="*/ T8 w 4218"/>
              <a:gd name="T10" fmla="+- 0 6846 6152"/>
              <a:gd name="T11" fmla="*/ 6846 h 1266"/>
              <a:gd name="T12" fmla="+- 0 13320 12402"/>
              <a:gd name="T13" fmla="*/ T12 w 4218"/>
              <a:gd name="T14" fmla="+- 0 6821 6152"/>
              <a:gd name="T15" fmla="*/ 6821 h 1266"/>
              <a:gd name="T16" fmla="+- 0 13519 12402"/>
              <a:gd name="T17" fmla="*/ T16 w 4218"/>
              <a:gd name="T18" fmla="+- 0 6796 6152"/>
              <a:gd name="T19" fmla="*/ 6796 h 1266"/>
              <a:gd name="T20" fmla="+- 0 13568 12402"/>
              <a:gd name="T21" fmla="*/ T20 w 4218"/>
              <a:gd name="T22" fmla="+- 0 6796 6152"/>
              <a:gd name="T23" fmla="*/ 6796 h 1266"/>
              <a:gd name="T24" fmla="+- 0 13047 12402"/>
              <a:gd name="T25" fmla="*/ T24 w 4218"/>
              <a:gd name="T26" fmla="+- 0 6449 6152"/>
              <a:gd name="T27" fmla="*/ 6449 h 1266"/>
              <a:gd name="T28" fmla="+- 0 13072 12402"/>
              <a:gd name="T29" fmla="*/ T28 w 4218"/>
              <a:gd name="T30" fmla="+- 0 6598 6152"/>
              <a:gd name="T31" fmla="*/ 6598 h 1266"/>
              <a:gd name="T32" fmla="+- 0 13146 12402"/>
              <a:gd name="T33" fmla="*/ T32 w 4218"/>
              <a:gd name="T34" fmla="+- 0 6871 6152"/>
              <a:gd name="T35" fmla="*/ 6871 h 1266"/>
              <a:gd name="T36" fmla="+- 0 13221 12402"/>
              <a:gd name="T37" fmla="*/ T36 w 4218"/>
              <a:gd name="T38" fmla="+- 0 7119 6152"/>
              <a:gd name="T39" fmla="*/ 7119 h 1266"/>
              <a:gd name="T40" fmla="+- 0 13221 12402"/>
              <a:gd name="T41" fmla="*/ T40 w 4218"/>
              <a:gd name="T42" fmla="+- 0 7193 6152"/>
              <a:gd name="T43" fmla="*/ 7193 h 1266"/>
              <a:gd name="T44" fmla="+- 0 14039 12402"/>
              <a:gd name="T45" fmla="*/ T44 w 4218"/>
              <a:gd name="T46" fmla="+- 0 6499 6152"/>
              <a:gd name="T47" fmla="*/ 6499 h 1266"/>
              <a:gd name="T48" fmla="+- 0 14412 12402"/>
              <a:gd name="T49" fmla="*/ T48 w 4218"/>
              <a:gd name="T50" fmla="+- 0 6375 6152"/>
              <a:gd name="T51" fmla="*/ 6375 h 1266"/>
              <a:gd name="T52" fmla="+- 0 14560 12402"/>
              <a:gd name="T53" fmla="*/ T52 w 4218"/>
              <a:gd name="T54" fmla="+- 0 6325 6152"/>
              <a:gd name="T55" fmla="*/ 6325 h 1266"/>
              <a:gd name="T56" fmla="+- 0 14610 12402"/>
              <a:gd name="T57" fmla="*/ T56 w 4218"/>
              <a:gd name="T58" fmla="+- 0 6300 6152"/>
              <a:gd name="T59" fmla="*/ 6300 h 1266"/>
              <a:gd name="T60" fmla="+- 0 14015 12402"/>
              <a:gd name="T61" fmla="*/ T60 w 4218"/>
              <a:gd name="T62" fmla="+- 0 6548 6152"/>
              <a:gd name="T63" fmla="*/ 6548 h 1266"/>
              <a:gd name="T64" fmla="+- 0 14163 12402"/>
              <a:gd name="T65" fmla="*/ T64 w 4218"/>
              <a:gd name="T66" fmla="+- 0 6747 6152"/>
              <a:gd name="T67" fmla="*/ 6747 h 1266"/>
              <a:gd name="T68" fmla="+- 0 14288 12402"/>
              <a:gd name="T69" fmla="*/ T68 w 4218"/>
              <a:gd name="T70" fmla="+- 0 6921 6152"/>
              <a:gd name="T71" fmla="*/ 6921 h 1266"/>
              <a:gd name="T72" fmla="+- 0 14312 12402"/>
              <a:gd name="T73" fmla="*/ T72 w 4218"/>
              <a:gd name="T74" fmla="+- 0 6995 6152"/>
              <a:gd name="T75" fmla="*/ 6995 h 1266"/>
              <a:gd name="T76" fmla="+- 0 14461 12402"/>
              <a:gd name="T77" fmla="*/ T76 w 4218"/>
              <a:gd name="T78" fmla="+- 0 6896 6152"/>
              <a:gd name="T79" fmla="*/ 6896 h 1266"/>
              <a:gd name="T80" fmla="+- 0 15032 12402"/>
              <a:gd name="T81" fmla="*/ T80 w 4218"/>
              <a:gd name="T82" fmla="+- 0 6524 6152"/>
              <a:gd name="T83" fmla="*/ 6524 h 1266"/>
              <a:gd name="T84" fmla="+- 0 15230 12402"/>
              <a:gd name="T85" fmla="*/ T84 w 4218"/>
              <a:gd name="T86" fmla="+- 0 6449 6152"/>
              <a:gd name="T87" fmla="*/ 6449 h 1266"/>
              <a:gd name="T88" fmla="+- 0 15478 12402"/>
              <a:gd name="T89" fmla="*/ T88 w 4218"/>
              <a:gd name="T90" fmla="+- 0 6524 6152"/>
              <a:gd name="T91" fmla="*/ 6524 h 1266"/>
              <a:gd name="T92" fmla="+- 0 15701 12402"/>
              <a:gd name="T93" fmla="*/ T92 w 4218"/>
              <a:gd name="T94" fmla="+- 0 6846 6152"/>
              <a:gd name="T95" fmla="*/ 6846 h 1266"/>
              <a:gd name="T96" fmla="+- 0 15677 12402"/>
              <a:gd name="T97" fmla="*/ T96 w 4218"/>
              <a:gd name="T98" fmla="+- 0 7045 6152"/>
              <a:gd name="T99" fmla="*/ 7045 h 1266"/>
              <a:gd name="T100" fmla="+- 0 15453 12402"/>
              <a:gd name="T101" fmla="*/ T100 w 4218"/>
              <a:gd name="T102" fmla="+- 0 7218 6152"/>
              <a:gd name="T103" fmla="*/ 7218 h 1266"/>
              <a:gd name="T104" fmla="+- 0 15255 12402"/>
              <a:gd name="T105" fmla="*/ T104 w 4218"/>
              <a:gd name="T106" fmla="+- 0 7268 6152"/>
              <a:gd name="T107" fmla="*/ 7268 h 1266"/>
              <a:gd name="T108" fmla="+- 0 15056 12402"/>
              <a:gd name="T109" fmla="*/ T108 w 4218"/>
              <a:gd name="T110" fmla="+- 0 7268 6152"/>
              <a:gd name="T111" fmla="*/ 7268 h 1266"/>
              <a:gd name="T112" fmla="+- 0 16247 12402"/>
              <a:gd name="T113" fmla="*/ T112 w 4218"/>
              <a:gd name="T114" fmla="+- 0 6152 6152"/>
              <a:gd name="T115" fmla="*/ 6152 h 1266"/>
              <a:gd name="T116" fmla="+- 0 16222 12402"/>
              <a:gd name="T117" fmla="*/ T116 w 4218"/>
              <a:gd name="T118" fmla="+- 0 6350 6152"/>
              <a:gd name="T119" fmla="*/ 6350 h 1266"/>
              <a:gd name="T120" fmla="+- 0 16247 12402"/>
              <a:gd name="T121" fmla="*/ T120 w 4218"/>
              <a:gd name="T122" fmla="+- 0 7094 6152"/>
              <a:gd name="T123" fmla="*/ 7094 h 1266"/>
              <a:gd name="T124" fmla="+- 0 16346 12402"/>
              <a:gd name="T125" fmla="*/ T124 w 4218"/>
              <a:gd name="T126" fmla="+- 0 7342 6152"/>
              <a:gd name="T127" fmla="*/ 7342 h 1266"/>
              <a:gd name="T128" fmla="+- 0 16371 12402"/>
              <a:gd name="T129" fmla="*/ T128 w 4218"/>
              <a:gd name="T130" fmla="+- 0 7417 6152"/>
              <a:gd name="T131" fmla="*/ 7417 h 1266"/>
              <a:gd name="T132" fmla="+- 0 16594 12402"/>
              <a:gd name="T133" fmla="*/ T132 w 4218"/>
              <a:gd name="T134" fmla="+- 0 7392 6152"/>
              <a:gd name="T135" fmla="*/ 7392 h 1266"/>
              <a:gd name="T136" fmla="+- 0 16594 12402"/>
              <a:gd name="T137" fmla="*/ T136 w 4218"/>
              <a:gd name="T138" fmla="+- 0 7293 6152"/>
              <a:gd name="T139" fmla="*/ 7293 h 1266"/>
              <a:gd name="T140" fmla="+- 0 16148 12402"/>
              <a:gd name="T141" fmla="*/ T140 w 4218"/>
              <a:gd name="T142" fmla="+- 0 7293 6152"/>
              <a:gd name="T143" fmla="*/ 7293 h 1266"/>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Lst>
            <a:rect l="0" t="0" r="r" b="b"/>
            <a:pathLst>
              <a:path w="4218" h="1266" extrusionOk="0">
                <a:moveTo>
                  <a:pt x="75" y="49"/>
                </a:moveTo>
                <a:cubicBezTo>
                  <a:pt x="53" y="153"/>
                  <a:pt x="14" y="266"/>
                  <a:pt x="0" y="372"/>
                </a:cubicBezTo>
                <a:cubicBezTo>
                  <a:pt x="-13" y="475"/>
                  <a:pt x="0" y="590"/>
                  <a:pt x="0" y="694"/>
                </a:cubicBezTo>
                <a:cubicBezTo>
                  <a:pt x="308" y="694"/>
                  <a:pt x="613" y="699"/>
                  <a:pt x="918" y="669"/>
                </a:cubicBezTo>
                <a:cubicBezTo>
                  <a:pt x="988" y="662"/>
                  <a:pt x="1051" y="653"/>
                  <a:pt x="1117" y="644"/>
                </a:cubicBezTo>
                <a:cubicBezTo>
                  <a:pt x="1141" y="644"/>
                  <a:pt x="1150" y="644"/>
                  <a:pt x="1166" y="644"/>
                </a:cubicBezTo>
              </a:path>
              <a:path w="4218" h="1266" extrusionOk="0">
                <a:moveTo>
                  <a:pt x="645" y="297"/>
                </a:moveTo>
                <a:cubicBezTo>
                  <a:pt x="645" y="356"/>
                  <a:pt x="654" y="390"/>
                  <a:pt x="670" y="446"/>
                </a:cubicBezTo>
                <a:cubicBezTo>
                  <a:pt x="697" y="538"/>
                  <a:pt x="721" y="628"/>
                  <a:pt x="744" y="719"/>
                </a:cubicBezTo>
                <a:cubicBezTo>
                  <a:pt x="766" y="805"/>
                  <a:pt x="812" y="880"/>
                  <a:pt x="819" y="967"/>
                </a:cubicBezTo>
                <a:cubicBezTo>
                  <a:pt x="821" y="991"/>
                  <a:pt x="819" y="1017"/>
                  <a:pt x="819" y="1041"/>
                </a:cubicBezTo>
              </a:path>
              <a:path w="4218" h="1266" extrusionOk="0">
                <a:moveTo>
                  <a:pt x="1637" y="347"/>
                </a:moveTo>
                <a:cubicBezTo>
                  <a:pt x="1772" y="315"/>
                  <a:pt x="1883" y="274"/>
                  <a:pt x="2010" y="223"/>
                </a:cubicBezTo>
                <a:cubicBezTo>
                  <a:pt x="2056" y="205"/>
                  <a:pt x="2121" y="198"/>
                  <a:pt x="2158" y="173"/>
                </a:cubicBezTo>
                <a:cubicBezTo>
                  <a:pt x="2181" y="150"/>
                  <a:pt x="2185" y="142"/>
                  <a:pt x="2208" y="148"/>
                </a:cubicBezTo>
              </a:path>
              <a:path w="4218" h="1266" extrusionOk="0">
                <a:moveTo>
                  <a:pt x="1613" y="396"/>
                </a:moveTo>
                <a:cubicBezTo>
                  <a:pt x="1668" y="460"/>
                  <a:pt x="1712" y="524"/>
                  <a:pt x="1761" y="595"/>
                </a:cubicBezTo>
                <a:cubicBezTo>
                  <a:pt x="1782" y="625"/>
                  <a:pt x="1879" y="751"/>
                  <a:pt x="1886" y="769"/>
                </a:cubicBezTo>
                <a:cubicBezTo>
                  <a:pt x="1900" y="804"/>
                  <a:pt x="1900" y="826"/>
                  <a:pt x="1910" y="843"/>
                </a:cubicBezTo>
                <a:cubicBezTo>
                  <a:pt x="1973" y="825"/>
                  <a:pt x="2000" y="800"/>
                  <a:pt x="2059" y="744"/>
                </a:cubicBezTo>
                <a:cubicBezTo>
                  <a:pt x="2230" y="582"/>
                  <a:pt x="2411" y="463"/>
                  <a:pt x="2630" y="372"/>
                </a:cubicBezTo>
                <a:cubicBezTo>
                  <a:pt x="2699" y="343"/>
                  <a:pt x="2754" y="311"/>
                  <a:pt x="2828" y="297"/>
                </a:cubicBezTo>
                <a:cubicBezTo>
                  <a:pt x="2943" y="275"/>
                  <a:pt x="2999" y="301"/>
                  <a:pt x="3076" y="372"/>
                </a:cubicBezTo>
                <a:cubicBezTo>
                  <a:pt x="3168" y="456"/>
                  <a:pt x="3271" y="568"/>
                  <a:pt x="3299" y="694"/>
                </a:cubicBezTo>
                <a:cubicBezTo>
                  <a:pt x="3315" y="764"/>
                  <a:pt x="3293" y="859"/>
                  <a:pt x="3275" y="893"/>
                </a:cubicBezTo>
                <a:cubicBezTo>
                  <a:pt x="3229" y="979"/>
                  <a:pt x="3135" y="1021"/>
                  <a:pt x="3051" y="1066"/>
                </a:cubicBezTo>
                <a:cubicBezTo>
                  <a:pt x="2983" y="1102"/>
                  <a:pt x="2928" y="1113"/>
                  <a:pt x="2853" y="1116"/>
                </a:cubicBezTo>
                <a:cubicBezTo>
                  <a:pt x="2787" y="1119"/>
                  <a:pt x="2720" y="1116"/>
                  <a:pt x="2654" y="1116"/>
                </a:cubicBezTo>
              </a:path>
              <a:path w="4218" h="1266" extrusionOk="0">
                <a:moveTo>
                  <a:pt x="3845" y="0"/>
                </a:moveTo>
                <a:cubicBezTo>
                  <a:pt x="3830" y="35"/>
                  <a:pt x="3820" y="123"/>
                  <a:pt x="3820" y="198"/>
                </a:cubicBezTo>
                <a:cubicBezTo>
                  <a:pt x="3820" y="443"/>
                  <a:pt x="3791" y="703"/>
                  <a:pt x="3845" y="942"/>
                </a:cubicBezTo>
                <a:cubicBezTo>
                  <a:pt x="3865" y="1030"/>
                  <a:pt x="3924" y="1113"/>
                  <a:pt x="3944" y="1190"/>
                </a:cubicBezTo>
                <a:cubicBezTo>
                  <a:pt x="3952" y="1219"/>
                  <a:pt x="3948" y="1257"/>
                  <a:pt x="3969" y="1265"/>
                </a:cubicBezTo>
                <a:cubicBezTo>
                  <a:pt x="4034" y="1290"/>
                  <a:pt x="4164" y="1263"/>
                  <a:pt x="4192" y="1240"/>
                </a:cubicBezTo>
                <a:cubicBezTo>
                  <a:pt x="4215" y="1221"/>
                  <a:pt x="4242" y="1155"/>
                  <a:pt x="4192" y="1141"/>
                </a:cubicBezTo>
                <a:cubicBezTo>
                  <a:pt x="4065" y="1106"/>
                  <a:pt x="3880" y="1141"/>
                  <a:pt x="3746" y="1141"/>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7" name=" 11"/>
          <p:cNvSpPr>
            <a:spLocks noRot="1" noChangeAspect="1" noEditPoints="1" noChangeArrowheads="1" noChangeShapeType="1" noTextEdit="1"/>
          </p:cNvSpPr>
          <p:nvPr/>
        </p:nvSpPr>
        <p:spPr bwMode="auto">
          <a:xfrm>
            <a:off x="6554788" y="1473200"/>
            <a:ext cx="1714500" cy="768350"/>
          </a:xfrm>
          <a:custGeom>
            <a:avLst/>
            <a:gdLst>
              <a:gd name="T0" fmla="+- 0 18306 18207"/>
              <a:gd name="T1" fmla="*/ T0 w 4763"/>
              <a:gd name="T2" fmla="+- 0 5531 4093"/>
              <a:gd name="T3" fmla="*/ 5531 h 2134"/>
              <a:gd name="T4" fmla="+- 0 18231 18207"/>
              <a:gd name="T5" fmla="*/ T4 w 4763"/>
              <a:gd name="T6" fmla="+- 0 5978 4093"/>
              <a:gd name="T7" fmla="*/ 5978 h 2134"/>
              <a:gd name="T8" fmla="+- 0 18430 18207"/>
              <a:gd name="T9" fmla="*/ T8 w 4763"/>
              <a:gd name="T10" fmla="+- 0 5953 4093"/>
              <a:gd name="T11" fmla="*/ 5953 h 2134"/>
              <a:gd name="T12" fmla="+- 0 18455 18207"/>
              <a:gd name="T13" fmla="*/ T12 w 4763"/>
              <a:gd name="T14" fmla="+- 0 5333 4093"/>
              <a:gd name="T15" fmla="*/ 5333 h 2134"/>
              <a:gd name="T16" fmla="+- 0 18827 18207"/>
              <a:gd name="T17" fmla="*/ T16 w 4763"/>
              <a:gd name="T18" fmla="+- 0 5655 4093"/>
              <a:gd name="T19" fmla="*/ 5655 h 2134"/>
              <a:gd name="T20" fmla="+- 0 19050 18207"/>
              <a:gd name="T21" fmla="*/ T20 w 4763"/>
              <a:gd name="T22" fmla="+- 0 5854 4093"/>
              <a:gd name="T23" fmla="*/ 5854 h 2134"/>
              <a:gd name="T24" fmla="+- 0 19025 18207"/>
              <a:gd name="T25" fmla="*/ T24 w 4763"/>
              <a:gd name="T26" fmla="+- 0 5383 4093"/>
              <a:gd name="T27" fmla="*/ 5383 h 2134"/>
              <a:gd name="T28" fmla="+- 0 19397 18207"/>
              <a:gd name="T29" fmla="*/ T28 w 4763"/>
              <a:gd name="T30" fmla="+- 0 6102 4093"/>
              <a:gd name="T31" fmla="*/ 6102 h 2134"/>
              <a:gd name="T32" fmla="+- 0 19546 18207"/>
              <a:gd name="T33" fmla="*/ T32 w 4763"/>
              <a:gd name="T34" fmla="+- 0 6226 4093"/>
              <a:gd name="T35" fmla="*/ 6226 h 2134"/>
              <a:gd name="T36" fmla="+- 0 19645 18207"/>
              <a:gd name="T37" fmla="*/ T36 w 4763"/>
              <a:gd name="T38" fmla="+- 0 6127 4093"/>
              <a:gd name="T39" fmla="*/ 6127 h 2134"/>
              <a:gd name="T40" fmla="+- 0 19571 18207"/>
              <a:gd name="T41" fmla="*/ T40 w 4763"/>
              <a:gd name="T42" fmla="+- 0 5259 4093"/>
              <a:gd name="T43" fmla="*/ 5259 h 2134"/>
              <a:gd name="T44" fmla="+- 0 19844 18207"/>
              <a:gd name="T45" fmla="*/ T44 w 4763"/>
              <a:gd name="T46" fmla="+- 0 5308 4093"/>
              <a:gd name="T47" fmla="*/ 5308 h 2134"/>
              <a:gd name="T48" fmla="+- 0 19869 18207"/>
              <a:gd name="T49" fmla="*/ T48 w 4763"/>
              <a:gd name="T50" fmla="+- 0 5779 4093"/>
              <a:gd name="T51" fmla="*/ 5779 h 2134"/>
              <a:gd name="T52" fmla="+- 0 19670 18207"/>
              <a:gd name="T53" fmla="*/ T52 w 4763"/>
              <a:gd name="T54" fmla="+- 0 5829 4093"/>
              <a:gd name="T55" fmla="*/ 5829 h 2134"/>
              <a:gd name="T56" fmla="+- 0 19496 18207"/>
              <a:gd name="T57" fmla="*/ T56 w 4763"/>
              <a:gd name="T58" fmla="+- 0 5457 4093"/>
              <a:gd name="T59" fmla="*/ 5457 h 2134"/>
              <a:gd name="T60" fmla="+- 0 19893 18207"/>
              <a:gd name="T61" fmla="*/ T60 w 4763"/>
              <a:gd name="T62" fmla="+- 0 4911 4093"/>
              <a:gd name="T63" fmla="*/ 4911 h 2134"/>
              <a:gd name="T64" fmla="+- 0 20191 18207"/>
              <a:gd name="T65" fmla="*/ T64 w 4763"/>
              <a:gd name="T66" fmla="+- 0 5259 4093"/>
              <a:gd name="T67" fmla="*/ 5259 h 2134"/>
              <a:gd name="T68" fmla="+- 0 20439 18207"/>
              <a:gd name="T69" fmla="*/ T68 w 4763"/>
              <a:gd name="T70" fmla="+- 0 5730 4093"/>
              <a:gd name="T71" fmla="*/ 5730 h 2134"/>
              <a:gd name="T72" fmla="+- 0 20464 18207"/>
              <a:gd name="T73" fmla="*/ T72 w 4763"/>
              <a:gd name="T74" fmla="+- 0 5978 4093"/>
              <a:gd name="T75" fmla="*/ 5978 h 2134"/>
              <a:gd name="T76" fmla="+- 0 20389 18207"/>
              <a:gd name="T77" fmla="*/ T76 w 4763"/>
              <a:gd name="T78" fmla="+- 0 6077 4093"/>
              <a:gd name="T79" fmla="*/ 6077 h 2134"/>
              <a:gd name="T80" fmla="+- 0 20712 18207"/>
              <a:gd name="T81" fmla="*/ T80 w 4763"/>
              <a:gd name="T82" fmla="+- 0 4812 4093"/>
              <a:gd name="T83" fmla="*/ 4812 h 2134"/>
              <a:gd name="T84" fmla="+- 0 20662 18207"/>
              <a:gd name="T85" fmla="*/ T84 w 4763"/>
              <a:gd name="T86" fmla="+- 0 5110 4093"/>
              <a:gd name="T87" fmla="*/ 5110 h 2134"/>
              <a:gd name="T88" fmla="+- 0 21034 18207"/>
              <a:gd name="T89" fmla="*/ T88 w 4763"/>
              <a:gd name="T90" fmla="+- 0 5680 4093"/>
              <a:gd name="T91" fmla="*/ 5680 h 2134"/>
              <a:gd name="T92" fmla="+- 0 21183 18207"/>
              <a:gd name="T93" fmla="*/ T92 w 4763"/>
              <a:gd name="T94" fmla="+- 0 5779 4093"/>
              <a:gd name="T95" fmla="*/ 5779 h 2134"/>
              <a:gd name="T96" fmla="+- 0 21406 18207"/>
              <a:gd name="T97" fmla="*/ T96 w 4763"/>
              <a:gd name="T98" fmla="+- 0 5308 4093"/>
              <a:gd name="T99" fmla="*/ 5308 h 2134"/>
              <a:gd name="T100" fmla="+- 0 21357 18207"/>
              <a:gd name="T101" fmla="*/ T100 w 4763"/>
              <a:gd name="T102" fmla="+- 0 4986 4093"/>
              <a:gd name="T103" fmla="*/ 4986 h 2134"/>
              <a:gd name="T104" fmla="+- 0 21605 18207"/>
              <a:gd name="T105" fmla="*/ T104 w 4763"/>
              <a:gd name="T106" fmla="+- 0 4936 4093"/>
              <a:gd name="T107" fmla="*/ 4936 h 2134"/>
              <a:gd name="T108" fmla="+- 0 21630 18207"/>
              <a:gd name="T109" fmla="*/ T108 w 4763"/>
              <a:gd name="T110" fmla="+- 0 5631 4093"/>
              <a:gd name="T111" fmla="*/ 5631 h 2134"/>
              <a:gd name="T112" fmla="+- 0 22225 18207"/>
              <a:gd name="T113" fmla="*/ T112 w 4763"/>
              <a:gd name="T114" fmla="+- 0 5234 4093"/>
              <a:gd name="T115" fmla="*/ 5234 h 2134"/>
              <a:gd name="T116" fmla="+- 0 21555 18207"/>
              <a:gd name="T117" fmla="*/ T116 w 4763"/>
              <a:gd name="T118" fmla="+- 0 4638 4093"/>
              <a:gd name="T119" fmla="*/ 4638 h 2134"/>
              <a:gd name="T120" fmla="+- 0 22051 18207"/>
              <a:gd name="T121" fmla="*/ T120 w 4763"/>
              <a:gd name="T122" fmla="+- 0 4242 4093"/>
              <a:gd name="T123" fmla="*/ 4242 h 2134"/>
              <a:gd name="T124" fmla="+- 0 22250 18207"/>
              <a:gd name="T125" fmla="*/ T124 w 4763"/>
              <a:gd name="T126" fmla="+- 0 4093 4093"/>
              <a:gd name="T127" fmla="*/ 4093 h 2134"/>
              <a:gd name="T128" fmla="+- 0 22771 18207"/>
              <a:gd name="T129" fmla="*/ T128 w 4763"/>
              <a:gd name="T130" fmla="+- 0 5159 4093"/>
              <a:gd name="T131" fmla="*/ 5159 h 2134"/>
              <a:gd name="T132" fmla="+- 0 22969 18207"/>
              <a:gd name="T133" fmla="*/ T132 w 4763"/>
              <a:gd name="T134" fmla="+- 0 5606 4093"/>
              <a:gd name="T135" fmla="*/ 5606 h 213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Lst>
            <a:rect l="0" t="0" r="r" b="b"/>
            <a:pathLst>
              <a:path w="4763" h="2134" extrusionOk="0">
                <a:moveTo>
                  <a:pt x="248" y="1042"/>
                </a:moveTo>
                <a:cubicBezTo>
                  <a:pt x="170" y="1165"/>
                  <a:pt x="158" y="1308"/>
                  <a:pt x="99" y="1438"/>
                </a:cubicBezTo>
                <a:cubicBezTo>
                  <a:pt x="63" y="1517"/>
                  <a:pt x="5" y="1577"/>
                  <a:pt x="0" y="1662"/>
                </a:cubicBezTo>
                <a:cubicBezTo>
                  <a:pt x="-4" y="1732"/>
                  <a:pt x="-15" y="1830"/>
                  <a:pt x="24" y="1885"/>
                </a:cubicBezTo>
                <a:cubicBezTo>
                  <a:pt x="51" y="1923"/>
                  <a:pt x="84" y="1908"/>
                  <a:pt x="124" y="1910"/>
                </a:cubicBezTo>
                <a:cubicBezTo>
                  <a:pt x="162" y="1912"/>
                  <a:pt x="207" y="1902"/>
                  <a:pt x="223" y="1860"/>
                </a:cubicBezTo>
                <a:cubicBezTo>
                  <a:pt x="250" y="1789"/>
                  <a:pt x="248" y="1713"/>
                  <a:pt x="248" y="1637"/>
                </a:cubicBezTo>
                <a:cubicBezTo>
                  <a:pt x="248" y="1505"/>
                  <a:pt x="248" y="1372"/>
                  <a:pt x="248" y="1240"/>
                </a:cubicBezTo>
                <a:cubicBezTo>
                  <a:pt x="306" y="1269"/>
                  <a:pt x="346" y="1294"/>
                  <a:pt x="397" y="1339"/>
                </a:cubicBezTo>
                <a:cubicBezTo>
                  <a:pt x="482" y="1415"/>
                  <a:pt x="528" y="1493"/>
                  <a:pt x="620" y="1562"/>
                </a:cubicBezTo>
                <a:cubicBezTo>
                  <a:pt x="693" y="1617"/>
                  <a:pt x="722" y="1649"/>
                  <a:pt x="769" y="1711"/>
                </a:cubicBezTo>
                <a:cubicBezTo>
                  <a:pt x="796" y="1746"/>
                  <a:pt x="820" y="1743"/>
                  <a:pt x="843" y="1761"/>
                </a:cubicBezTo>
              </a:path>
              <a:path w="4763" h="2134" extrusionOk="0">
                <a:moveTo>
                  <a:pt x="744" y="1066"/>
                </a:moveTo>
                <a:cubicBezTo>
                  <a:pt x="752" y="1162"/>
                  <a:pt x="772" y="1203"/>
                  <a:pt x="818" y="1290"/>
                </a:cubicBezTo>
                <a:cubicBezTo>
                  <a:pt x="893" y="1430"/>
                  <a:pt x="981" y="1591"/>
                  <a:pt x="1041" y="1736"/>
                </a:cubicBezTo>
                <a:cubicBezTo>
                  <a:pt x="1081" y="1833"/>
                  <a:pt x="1122" y="1923"/>
                  <a:pt x="1190" y="2009"/>
                </a:cubicBezTo>
                <a:cubicBezTo>
                  <a:pt x="1206" y="2029"/>
                  <a:pt x="1265" y="2063"/>
                  <a:pt x="1289" y="2083"/>
                </a:cubicBezTo>
                <a:cubicBezTo>
                  <a:pt x="1313" y="2103"/>
                  <a:pt x="1299" y="2122"/>
                  <a:pt x="1339" y="2133"/>
                </a:cubicBezTo>
                <a:cubicBezTo>
                  <a:pt x="1375" y="2143"/>
                  <a:pt x="1398" y="2121"/>
                  <a:pt x="1414" y="2108"/>
                </a:cubicBezTo>
                <a:cubicBezTo>
                  <a:pt x="1449" y="2079"/>
                  <a:pt x="1433" y="2072"/>
                  <a:pt x="1438" y="2034"/>
                </a:cubicBezTo>
              </a:path>
              <a:path w="4763" h="2134" extrusionOk="0">
                <a:moveTo>
                  <a:pt x="1314" y="1265"/>
                </a:moveTo>
                <a:cubicBezTo>
                  <a:pt x="1314" y="1208"/>
                  <a:pt x="1298" y="1189"/>
                  <a:pt x="1364" y="1166"/>
                </a:cubicBezTo>
                <a:cubicBezTo>
                  <a:pt x="1398" y="1154"/>
                  <a:pt x="1389" y="1119"/>
                  <a:pt x="1438" y="1116"/>
                </a:cubicBezTo>
                <a:cubicBezTo>
                  <a:pt x="1543" y="1110"/>
                  <a:pt x="1576" y="1146"/>
                  <a:pt x="1637" y="1215"/>
                </a:cubicBezTo>
                <a:cubicBezTo>
                  <a:pt x="1690" y="1275"/>
                  <a:pt x="1686" y="1269"/>
                  <a:pt x="1686" y="1339"/>
                </a:cubicBezTo>
                <a:cubicBezTo>
                  <a:pt x="1686" y="1449"/>
                  <a:pt x="1710" y="1595"/>
                  <a:pt x="1662" y="1686"/>
                </a:cubicBezTo>
                <a:cubicBezTo>
                  <a:pt x="1640" y="1727"/>
                  <a:pt x="1621" y="1757"/>
                  <a:pt x="1587" y="1761"/>
                </a:cubicBezTo>
                <a:cubicBezTo>
                  <a:pt x="1544" y="1766"/>
                  <a:pt x="1498" y="1763"/>
                  <a:pt x="1463" y="1736"/>
                </a:cubicBezTo>
                <a:cubicBezTo>
                  <a:pt x="1410" y="1695"/>
                  <a:pt x="1376" y="1597"/>
                  <a:pt x="1339" y="1538"/>
                </a:cubicBezTo>
                <a:cubicBezTo>
                  <a:pt x="1301" y="1478"/>
                  <a:pt x="1289" y="1433"/>
                  <a:pt x="1289" y="1364"/>
                </a:cubicBezTo>
                <a:cubicBezTo>
                  <a:pt x="1289" y="1314"/>
                  <a:pt x="1289" y="1265"/>
                  <a:pt x="1289" y="1215"/>
                </a:cubicBezTo>
              </a:path>
              <a:path w="4763" h="2134" extrusionOk="0">
                <a:moveTo>
                  <a:pt x="1686" y="818"/>
                </a:moveTo>
                <a:cubicBezTo>
                  <a:pt x="1752" y="780"/>
                  <a:pt x="1736" y="787"/>
                  <a:pt x="1786" y="843"/>
                </a:cubicBezTo>
                <a:cubicBezTo>
                  <a:pt x="1853" y="917"/>
                  <a:pt x="1935" y="1080"/>
                  <a:pt x="1984" y="1166"/>
                </a:cubicBezTo>
                <a:cubicBezTo>
                  <a:pt x="2051" y="1282"/>
                  <a:pt x="2118" y="1396"/>
                  <a:pt x="2182" y="1513"/>
                </a:cubicBezTo>
                <a:cubicBezTo>
                  <a:pt x="2199" y="1545"/>
                  <a:pt x="2213" y="1605"/>
                  <a:pt x="2232" y="1637"/>
                </a:cubicBezTo>
                <a:cubicBezTo>
                  <a:pt x="2248" y="1663"/>
                  <a:pt x="2274" y="1668"/>
                  <a:pt x="2282" y="1711"/>
                </a:cubicBezTo>
                <a:cubicBezTo>
                  <a:pt x="2292" y="1767"/>
                  <a:pt x="2291" y="1843"/>
                  <a:pt x="2257" y="1885"/>
                </a:cubicBezTo>
                <a:cubicBezTo>
                  <a:pt x="2235" y="1912"/>
                  <a:pt x="2194" y="1932"/>
                  <a:pt x="2182" y="1959"/>
                </a:cubicBezTo>
                <a:cubicBezTo>
                  <a:pt x="2182" y="1967"/>
                  <a:pt x="2182" y="1976"/>
                  <a:pt x="2182" y="1984"/>
                </a:cubicBezTo>
              </a:path>
              <a:path w="4763" h="2134" extrusionOk="0">
                <a:moveTo>
                  <a:pt x="2629" y="694"/>
                </a:moveTo>
                <a:cubicBezTo>
                  <a:pt x="2568" y="694"/>
                  <a:pt x="2534" y="696"/>
                  <a:pt x="2505" y="719"/>
                </a:cubicBezTo>
                <a:cubicBezTo>
                  <a:pt x="2473" y="745"/>
                  <a:pt x="2439" y="767"/>
                  <a:pt x="2431" y="794"/>
                </a:cubicBezTo>
                <a:cubicBezTo>
                  <a:pt x="2416" y="847"/>
                  <a:pt x="2424" y="975"/>
                  <a:pt x="2455" y="1017"/>
                </a:cubicBezTo>
                <a:cubicBezTo>
                  <a:pt x="2553" y="1149"/>
                  <a:pt x="2663" y="1273"/>
                  <a:pt x="2753" y="1414"/>
                </a:cubicBezTo>
                <a:cubicBezTo>
                  <a:pt x="2793" y="1477"/>
                  <a:pt x="2790" y="1539"/>
                  <a:pt x="2827" y="1587"/>
                </a:cubicBezTo>
                <a:cubicBezTo>
                  <a:pt x="2857" y="1626"/>
                  <a:pt x="2869" y="1635"/>
                  <a:pt x="2902" y="1662"/>
                </a:cubicBezTo>
                <a:cubicBezTo>
                  <a:pt x="2923" y="1679"/>
                  <a:pt x="2925" y="1693"/>
                  <a:pt x="2976" y="1686"/>
                </a:cubicBezTo>
                <a:cubicBezTo>
                  <a:pt x="3052" y="1675"/>
                  <a:pt x="3122" y="1646"/>
                  <a:pt x="3199" y="1637"/>
                </a:cubicBezTo>
              </a:path>
              <a:path w="4763" h="2134" extrusionOk="0">
                <a:moveTo>
                  <a:pt x="3199" y="1215"/>
                </a:moveTo>
                <a:cubicBezTo>
                  <a:pt x="3174" y="1215"/>
                  <a:pt x="3150" y="1215"/>
                  <a:pt x="3125" y="1215"/>
                </a:cubicBezTo>
                <a:cubicBezTo>
                  <a:pt x="3125" y="1142"/>
                  <a:pt x="3090" y="949"/>
                  <a:pt x="3150" y="893"/>
                </a:cubicBezTo>
                <a:cubicBezTo>
                  <a:pt x="3187" y="859"/>
                  <a:pt x="3227" y="843"/>
                  <a:pt x="3274" y="843"/>
                </a:cubicBezTo>
                <a:cubicBezTo>
                  <a:pt x="3315" y="843"/>
                  <a:pt x="3357" y="843"/>
                  <a:pt x="3398" y="843"/>
                </a:cubicBezTo>
                <a:cubicBezTo>
                  <a:pt x="3398" y="908"/>
                  <a:pt x="3414" y="954"/>
                  <a:pt x="3423" y="1017"/>
                </a:cubicBezTo>
                <a:cubicBezTo>
                  <a:pt x="3447" y="1183"/>
                  <a:pt x="3423" y="1369"/>
                  <a:pt x="3423" y="1538"/>
                </a:cubicBezTo>
                <a:cubicBezTo>
                  <a:pt x="3531" y="1538"/>
                  <a:pt x="3525" y="1534"/>
                  <a:pt x="3621" y="1463"/>
                </a:cubicBezTo>
                <a:cubicBezTo>
                  <a:pt x="3758" y="1362"/>
                  <a:pt x="3883" y="1240"/>
                  <a:pt x="4018" y="1141"/>
                </a:cubicBezTo>
                <a:cubicBezTo>
                  <a:pt x="4067" y="1105"/>
                  <a:pt x="4079" y="1121"/>
                  <a:pt x="4092" y="1066"/>
                </a:cubicBezTo>
              </a:path>
              <a:path w="4763" h="2134" extrusionOk="0">
                <a:moveTo>
                  <a:pt x="3348" y="545"/>
                </a:moveTo>
                <a:cubicBezTo>
                  <a:pt x="3412" y="516"/>
                  <a:pt x="3492" y="481"/>
                  <a:pt x="3547" y="421"/>
                </a:cubicBezTo>
                <a:cubicBezTo>
                  <a:pt x="3638" y="321"/>
                  <a:pt x="3731" y="230"/>
                  <a:pt x="3844" y="149"/>
                </a:cubicBezTo>
                <a:cubicBezTo>
                  <a:pt x="3904" y="106"/>
                  <a:pt x="3993" y="79"/>
                  <a:pt x="4043" y="25"/>
                </a:cubicBezTo>
                <a:cubicBezTo>
                  <a:pt x="4043" y="17"/>
                  <a:pt x="4043" y="8"/>
                  <a:pt x="4043" y="0"/>
                </a:cubicBezTo>
                <a:cubicBezTo>
                  <a:pt x="4060" y="155"/>
                  <a:pt x="4145" y="214"/>
                  <a:pt x="4216" y="347"/>
                </a:cubicBezTo>
                <a:cubicBezTo>
                  <a:pt x="4339" y="578"/>
                  <a:pt x="4429" y="846"/>
                  <a:pt x="4564" y="1066"/>
                </a:cubicBezTo>
                <a:cubicBezTo>
                  <a:pt x="4638" y="1187"/>
                  <a:pt x="4694" y="1262"/>
                  <a:pt x="4737" y="1389"/>
                </a:cubicBezTo>
                <a:cubicBezTo>
                  <a:pt x="4755" y="1444"/>
                  <a:pt x="4759" y="1458"/>
                  <a:pt x="4762" y="1513"/>
                </a:cubicBezTo>
                <a:cubicBezTo>
                  <a:pt x="4762" y="1538"/>
                  <a:pt x="4762" y="1546"/>
                  <a:pt x="4762" y="1562"/>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8" name=" 12"/>
          <p:cNvSpPr>
            <a:spLocks noRot="1" noChangeAspect="1" noEditPoints="1" noChangeArrowheads="1" noChangeShapeType="1" noTextEdit="1"/>
          </p:cNvSpPr>
          <p:nvPr/>
        </p:nvSpPr>
        <p:spPr bwMode="auto">
          <a:xfrm>
            <a:off x="6680200" y="2295525"/>
            <a:ext cx="1579563" cy="527050"/>
          </a:xfrm>
          <a:custGeom>
            <a:avLst/>
            <a:gdLst>
              <a:gd name="T0" fmla="+- 0 18628 18554"/>
              <a:gd name="T1" fmla="*/ T0 w 4391"/>
              <a:gd name="T2" fmla="+- 0 6896 6375"/>
              <a:gd name="T3" fmla="*/ 6896 h 1464"/>
              <a:gd name="T4" fmla="+- 0 18579 18554"/>
              <a:gd name="T5" fmla="*/ T4 w 4391"/>
              <a:gd name="T6" fmla="+- 0 7640 6375"/>
              <a:gd name="T7" fmla="*/ 7640 h 1464"/>
              <a:gd name="T8" fmla="+- 0 18802 18554"/>
              <a:gd name="T9" fmla="*/ T8 w 4391"/>
              <a:gd name="T10" fmla="+- 0 7764 6375"/>
              <a:gd name="T11" fmla="*/ 7764 h 1464"/>
              <a:gd name="T12" fmla="+- 0 19100 18554"/>
              <a:gd name="T13" fmla="*/ T12 w 4391"/>
              <a:gd name="T14" fmla="+- 0 7441 6375"/>
              <a:gd name="T15" fmla="*/ 7441 h 1464"/>
              <a:gd name="T16" fmla="+- 0 19000 18554"/>
              <a:gd name="T17" fmla="*/ T16 w 4391"/>
              <a:gd name="T18" fmla="+- 0 7169 6375"/>
              <a:gd name="T19" fmla="*/ 7169 h 1464"/>
              <a:gd name="T20" fmla="+- 0 18876 18554"/>
              <a:gd name="T21" fmla="*/ T20 w 4391"/>
              <a:gd name="T22" fmla="+- 0 7045 6375"/>
              <a:gd name="T23" fmla="*/ 7045 h 1464"/>
              <a:gd name="T24" fmla="+- 0 19224 18554"/>
              <a:gd name="T25" fmla="*/ T24 w 4391"/>
              <a:gd name="T26" fmla="+- 0 7466 6375"/>
              <a:gd name="T27" fmla="*/ 7466 h 1464"/>
              <a:gd name="T28" fmla="+- 0 19521 18554"/>
              <a:gd name="T29" fmla="*/ T28 w 4391"/>
              <a:gd name="T30" fmla="+- 0 7640 6375"/>
              <a:gd name="T31" fmla="*/ 7640 h 1464"/>
              <a:gd name="T32" fmla="+- 0 19670 18554"/>
              <a:gd name="T33" fmla="*/ T32 w 4391"/>
              <a:gd name="T34" fmla="+- 0 7069 6375"/>
              <a:gd name="T35" fmla="*/ 7069 h 1464"/>
              <a:gd name="T36" fmla="+- 0 19621 18554"/>
              <a:gd name="T37" fmla="*/ T36 w 4391"/>
              <a:gd name="T38" fmla="+- 0 7144 6375"/>
              <a:gd name="T39" fmla="*/ 7144 h 1464"/>
              <a:gd name="T40" fmla="+- 0 19769 18554"/>
              <a:gd name="T41" fmla="*/ T40 w 4391"/>
              <a:gd name="T42" fmla="+- 0 7590 6375"/>
              <a:gd name="T43" fmla="*/ 7590 h 1464"/>
              <a:gd name="T44" fmla="+- 0 19893 18554"/>
              <a:gd name="T45" fmla="*/ T44 w 4391"/>
              <a:gd name="T46" fmla="+- 0 7789 6375"/>
              <a:gd name="T47" fmla="*/ 7789 h 1464"/>
              <a:gd name="T48" fmla="+- 0 20067 18554"/>
              <a:gd name="T49" fmla="*/ T48 w 4391"/>
              <a:gd name="T50" fmla="+- 0 7838 6375"/>
              <a:gd name="T51" fmla="*/ 7838 h 1464"/>
              <a:gd name="T52" fmla="+- 0 20290 18554"/>
              <a:gd name="T53" fmla="*/ T52 w 4391"/>
              <a:gd name="T54" fmla="+- 0 7243 6375"/>
              <a:gd name="T55" fmla="*/ 7243 h 1464"/>
              <a:gd name="T56" fmla="+- 0 20464 18554"/>
              <a:gd name="T57" fmla="*/ T56 w 4391"/>
              <a:gd name="T58" fmla="+- 0 7541 6375"/>
              <a:gd name="T59" fmla="*/ 7541 h 1464"/>
              <a:gd name="T60" fmla="+- 0 20365 18554"/>
              <a:gd name="T61" fmla="*/ T60 w 4391"/>
              <a:gd name="T62" fmla="+- 0 6896 6375"/>
              <a:gd name="T63" fmla="*/ 6896 h 1464"/>
              <a:gd name="T64" fmla="+- 0 20638 18554"/>
              <a:gd name="T65" fmla="*/ T64 w 4391"/>
              <a:gd name="T66" fmla="+- 0 6796 6375"/>
              <a:gd name="T67" fmla="*/ 6796 h 1464"/>
              <a:gd name="T68" fmla="+- 0 20786 18554"/>
              <a:gd name="T69" fmla="*/ T68 w 4391"/>
              <a:gd name="T70" fmla="+- 0 6846 6375"/>
              <a:gd name="T71" fmla="*/ 6846 h 1464"/>
              <a:gd name="T72" fmla="+- 0 20960 18554"/>
              <a:gd name="T73" fmla="*/ T72 w 4391"/>
              <a:gd name="T74" fmla="+- 0 7243 6375"/>
              <a:gd name="T75" fmla="*/ 7243 h 1464"/>
              <a:gd name="T76" fmla="+- 0 20985 18554"/>
              <a:gd name="T77" fmla="*/ T76 w 4391"/>
              <a:gd name="T78" fmla="+- 0 7392 6375"/>
              <a:gd name="T79" fmla="*/ 7392 h 1464"/>
              <a:gd name="T80" fmla="+- 0 20762 18554"/>
              <a:gd name="T81" fmla="*/ T80 w 4391"/>
              <a:gd name="T82" fmla="+- 0 7516 6375"/>
              <a:gd name="T83" fmla="*/ 7516 h 1464"/>
              <a:gd name="T84" fmla="+- 0 21357 18554"/>
              <a:gd name="T85" fmla="*/ T84 w 4391"/>
              <a:gd name="T86" fmla="+- 0 6623 6375"/>
              <a:gd name="T87" fmla="*/ 6623 h 1464"/>
              <a:gd name="T88" fmla="+- 0 21307 18554"/>
              <a:gd name="T89" fmla="*/ T88 w 4391"/>
              <a:gd name="T90" fmla="+- 0 7069 6375"/>
              <a:gd name="T91" fmla="*/ 7069 h 1464"/>
              <a:gd name="T92" fmla="+- 0 21456 18554"/>
              <a:gd name="T93" fmla="*/ T92 w 4391"/>
              <a:gd name="T94" fmla="+- 0 7441 6375"/>
              <a:gd name="T95" fmla="*/ 7441 h 1464"/>
              <a:gd name="T96" fmla="+- 0 21779 18554"/>
              <a:gd name="T97" fmla="*/ T96 w 4391"/>
              <a:gd name="T98" fmla="+- 0 7516 6375"/>
              <a:gd name="T99" fmla="*/ 7516 h 1464"/>
              <a:gd name="T100" fmla="+- 0 21654 18554"/>
              <a:gd name="T101" fmla="*/ T100 w 4391"/>
              <a:gd name="T102" fmla="+- 0 7094 6375"/>
              <a:gd name="T103" fmla="*/ 7094 h 1464"/>
              <a:gd name="T104" fmla="+- 0 21679 18554"/>
              <a:gd name="T105" fmla="*/ T104 w 4391"/>
              <a:gd name="T106" fmla="+- 0 6846 6375"/>
              <a:gd name="T107" fmla="*/ 6846 h 1464"/>
              <a:gd name="T108" fmla="+- 0 22151 18554"/>
              <a:gd name="T109" fmla="*/ T108 w 4391"/>
              <a:gd name="T110" fmla="+- 0 6796 6375"/>
              <a:gd name="T111" fmla="*/ 6796 h 1464"/>
              <a:gd name="T112" fmla="+- 0 22275 18554"/>
              <a:gd name="T113" fmla="*/ T112 w 4391"/>
              <a:gd name="T114" fmla="+- 0 7193 6375"/>
              <a:gd name="T115" fmla="*/ 7193 h 1464"/>
              <a:gd name="T116" fmla="+- 0 22002 18554"/>
              <a:gd name="T117" fmla="*/ T116 w 4391"/>
              <a:gd name="T118" fmla="+- 0 7243 6375"/>
              <a:gd name="T119" fmla="*/ 7243 h 1464"/>
              <a:gd name="T120" fmla="+- 0 21754 18554"/>
              <a:gd name="T121" fmla="*/ T120 w 4391"/>
              <a:gd name="T122" fmla="+- 0 7045 6375"/>
              <a:gd name="T123" fmla="*/ 7045 h 1464"/>
              <a:gd name="T124" fmla="+- 0 21803 18554"/>
              <a:gd name="T125" fmla="*/ T124 w 4391"/>
              <a:gd name="T126" fmla="+- 0 6375 6375"/>
              <a:gd name="T127" fmla="*/ 6375 h 1464"/>
              <a:gd name="T128" fmla="+- 0 22671 18554"/>
              <a:gd name="T129" fmla="*/ T128 w 4391"/>
              <a:gd name="T130" fmla="+- 0 6672 6375"/>
              <a:gd name="T131" fmla="*/ 6672 h 1464"/>
              <a:gd name="T132" fmla="+- 0 22944 18554"/>
              <a:gd name="T133" fmla="*/ T132 w 4391"/>
              <a:gd name="T134" fmla="+- 0 7119 6375"/>
              <a:gd name="T135" fmla="*/ 7119 h 1464"/>
              <a:gd name="T136" fmla="+- 0 22746 18554"/>
              <a:gd name="T137" fmla="*/ T136 w 4391"/>
              <a:gd name="T138" fmla="+- 0 7342 6375"/>
              <a:gd name="T139" fmla="*/ 7342 h 1464"/>
              <a:gd name="T140" fmla="+- 0 22349 18554"/>
              <a:gd name="T141" fmla="*/ T140 w 4391"/>
              <a:gd name="T142" fmla="+- 0 7590 6375"/>
              <a:gd name="T143" fmla="*/ 7590 h 146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Lst>
            <a:rect l="0" t="0" r="r" b="b"/>
            <a:pathLst>
              <a:path w="4391" h="1464" extrusionOk="0">
                <a:moveTo>
                  <a:pt x="124" y="446"/>
                </a:moveTo>
                <a:cubicBezTo>
                  <a:pt x="107" y="475"/>
                  <a:pt x="81" y="509"/>
                  <a:pt x="74" y="521"/>
                </a:cubicBezTo>
                <a:cubicBezTo>
                  <a:pt x="39" y="580"/>
                  <a:pt x="9" y="704"/>
                  <a:pt x="0" y="769"/>
                </a:cubicBezTo>
                <a:cubicBezTo>
                  <a:pt x="-17" y="894"/>
                  <a:pt x="-30" y="1156"/>
                  <a:pt x="25" y="1265"/>
                </a:cubicBezTo>
                <a:cubicBezTo>
                  <a:pt x="50" y="1315"/>
                  <a:pt x="69" y="1344"/>
                  <a:pt x="99" y="1364"/>
                </a:cubicBezTo>
                <a:cubicBezTo>
                  <a:pt x="133" y="1386"/>
                  <a:pt x="181" y="1389"/>
                  <a:pt x="248" y="1389"/>
                </a:cubicBezTo>
                <a:cubicBezTo>
                  <a:pt x="380" y="1389"/>
                  <a:pt x="411" y="1354"/>
                  <a:pt x="471" y="1240"/>
                </a:cubicBezTo>
                <a:cubicBezTo>
                  <a:pt x="501" y="1184"/>
                  <a:pt x="534" y="1127"/>
                  <a:pt x="546" y="1066"/>
                </a:cubicBezTo>
                <a:cubicBezTo>
                  <a:pt x="557" y="1008"/>
                  <a:pt x="553" y="937"/>
                  <a:pt x="521" y="893"/>
                </a:cubicBezTo>
                <a:cubicBezTo>
                  <a:pt x="495" y="858"/>
                  <a:pt x="468" y="818"/>
                  <a:pt x="446" y="794"/>
                </a:cubicBezTo>
                <a:cubicBezTo>
                  <a:pt x="416" y="761"/>
                  <a:pt x="401" y="727"/>
                  <a:pt x="372" y="719"/>
                </a:cubicBezTo>
                <a:cubicBezTo>
                  <a:pt x="309" y="701"/>
                  <a:pt x="342" y="730"/>
                  <a:pt x="322" y="670"/>
                </a:cubicBezTo>
                <a:cubicBezTo>
                  <a:pt x="382" y="728"/>
                  <a:pt x="371" y="726"/>
                  <a:pt x="422" y="794"/>
                </a:cubicBezTo>
                <a:cubicBezTo>
                  <a:pt x="491" y="886"/>
                  <a:pt x="596" y="1014"/>
                  <a:pt x="670" y="1091"/>
                </a:cubicBezTo>
                <a:cubicBezTo>
                  <a:pt x="697" y="1119"/>
                  <a:pt x="807" y="1229"/>
                  <a:pt x="843" y="1240"/>
                </a:cubicBezTo>
                <a:cubicBezTo>
                  <a:pt x="879" y="1251"/>
                  <a:pt x="933" y="1248"/>
                  <a:pt x="967" y="1265"/>
                </a:cubicBezTo>
                <a:cubicBezTo>
                  <a:pt x="973" y="1268"/>
                  <a:pt x="1021" y="1302"/>
                  <a:pt x="1042" y="1314"/>
                </a:cubicBezTo>
              </a:path>
              <a:path w="4391" h="1464" extrusionOk="0">
                <a:moveTo>
                  <a:pt x="1116" y="694"/>
                </a:moveTo>
                <a:cubicBezTo>
                  <a:pt x="1159" y="639"/>
                  <a:pt x="1128" y="647"/>
                  <a:pt x="1116" y="670"/>
                </a:cubicBezTo>
                <a:cubicBezTo>
                  <a:pt x="1103" y="695"/>
                  <a:pt x="1075" y="730"/>
                  <a:pt x="1067" y="769"/>
                </a:cubicBezTo>
                <a:cubicBezTo>
                  <a:pt x="1053" y="841"/>
                  <a:pt x="1061" y="953"/>
                  <a:pt x="1091" y="1017"/>
                </a:cubicBezTo>
                <a:cubicBezTo>
                  <a:pt x="1132" y="1106"/>
                  <a:pt x="1178" y="1142"/>
                  <a:pt x="1215" y="1215"/>
                </a:cubicBezTo>
                <a:cubicBezTo>
                  <a:pt x="1228" y="1240"/>
                  <a:pt x="1264" y="1326"/>
                  <a:pt x="1290" y="1339"/>
                </a:cubicBezTo>
                <a:cubicBezTo>
                  <a:pt x="1331" y="1359"/>
                  <a:pt x="1291" y="1390"/>
                  <a:pt x="1339" y="1414"/>
                </a:cubicBezTo>
                <a:cubicBezTo>
                  <a:pt x="1381" y="1435"/>
                  <a:pt x="1411" y="1463"/>
                  <a:pt x="1463" y="1463"/>
                </a:cubicBezTo>
                <a:cubicBezTo>
                  <a:pt x="1488" y="1463"/>
                  <a:pt x="1496" y="1463"/>
                  <a:pt x="1513" y="1463"/>
                </a:cubicBezTo>
              </a:path>
              <a:path w="4391" h="1464" extrusionOk="0">
                <a:moveTo>
                  <a:pt x="1662" y="694"/>
                </a:moveTo>
                <a:cubicBezTo>
                  <a:pt x="1662" y="775"/>
                  <a:pt x="1678" y="800"/>
                  <a:pt x="1736" y="868"/>
                </a:cubicBezTo>
                <a:cubicBezTo>
                  <a:pt x="1780" y="920"/>
                  <a:pt x="1812" y="1024"/>
                  <a:pt x="1860" y="1066"/>
                </a:cubicBezTo>
                <a:cubicBezTo>
                  <a:pt x="1902" y="1103"/>
                  <a:pt x="1910" y="1089"/>
                  <a:pt x="1910" y="1166"/>
                </a:cubicBezTo>
              </a:path>
              <a:path w="4391" h="1464" extrusionOk="0">
                <a:moveTo>
                  <a:pt x="1711" y="595"/>
                </a:moveTo>
                <a:cubicBezTo>
                  <a:pt x="1727" y="531"/>
                  <a:pt x="1757" y="557"/>
                  <a:pt x="1811" y="521"/>
                </a:cubicBezTo>
                <a:cubicBezTo>
                  <a:pt x="1849" y="495"/>
                  <a:pt x="1885" y="476"/>
                  <a:pt x="1935" y="471"/>
                </a:cubicBezTo>
                <a:cubicBezTo>
                  <a:pt x="2001" y="464"/>
                  <a:pt x="2028" y="463"/>
                  <a:pt x="2084" y="421"/>
                </a:cubicBezTo>
                <a:cubicBezTo>
                  <a:pt x="2121" y="393"/>
                  <a:pt x="2136" y="397"/>
                  <a:pt x="2183" y="397"/>
                </a:cubicBezTo>
                <a:cubicBezTo>
                  <a:pt x="2221" y="397"/>
                  <a:pt x="2218" y="439"/>
                  <a:pt x="2232" y="471"/>
                </a:cubicBezTo>
                <a:cubicBezTo>
                  <a:pt x="2261" y="538"/>
                  <a:pt x="2302" y="577"/>
                  <a:pt x="2332" y="645"/>
                </a:cubicBezTo>
                <a:cubicBezTo>
                  <a:pt x="2354" y="696"/>
                  <a:pt x="2377" y="830"/>
                  <a:pt x="2406" y="868"/>
                </a:cubicBezTo>
                <a:cubicBezTo>
                  <a:pt x="2425" y="893"/>
                  <a:pt x="2431" y="888"/>
                  <a:pt x="2431" y="942"/>
                </a:cubicBezTo>
                <a:cubicBezTo>
                  <a:pt x="2431" y="967"/>
                  <a:pt x="2431" y="992"/>
                  <a:pt x="2431" y="1017"/>
                </a:cubicBezTo>
                <a:cubicBezTo>
                  <a:pt x="2395" y="1026"/>
                  <a:pt x="2281" y="1063"/>
                  <a:pt x="2257" y="1091"/>
                </a:cubicBezTo>
                <a:cubicBezTo>
                  <a:pt x="2238" y="1114"/>
                  <a:pt x="2246" y="1136"/>
                  <a:pt x="2208" y="1141"/>
                </a:cubicBezTo>
                <a:cubicBezTo>
                  <a:pt x="2165" y="1146"/>
                  <a:pt x="2198" y="1153"/>
                  <a:pt x="2158" y="1166"/>
                </a:cubicBezTo>
              </a:path>
              <a:path w="4391" h="1464" extrusionOk="0">
                <a:moveTo>
                  <a:pt x="2803" y="248"/>
                </a:moveTo>
                <a:cubicBezTo>
                  <a:pt x="2778" y="248"/>
                  <a:pt x="2753" y="248"/>
                  <a:pt x="2728" y="248"/>
                </a:cubicBezTo>
                <a:cubicBezTo>
                  <a:pt x="2728" y="397"/>
                  <a:pt x="2712" y="551"/>
                  <a:pt x="2753" y="694"/>
                </a:cubicBezTo>
                <a:cubicBezTo>
                  <a:pt x="2777" y="777"/>
                  <a:pt x="2834" y="860"/>
                  <a:pt x="2852" y="942"/>
                </a:cubicBezTo>
                <a:cubicBezTo>
                  <a:pt x="2858" y="972"/>
                  <a:pt x="2876" y="1049"/>
                  <a:pt x="2902" y="1066"/>
                </a:cubicBezTo>
                <a:cubicBezTo>
                  <a:pt x="2934" y="1087"/>
                  <a:pt x="2927" y="1090"/>
                  <a:pt x="2927" y="1141"/>
                </a:cubicBezTo>
                <a:cubicBezTo>
                  <a:pt x="3026" y="1141"/>
                  <a:pt x="3126" y="1141"/>
                  <a:pt x="3225" y="1141"/>
                </a:cubicBezTo>
              </a:path>
              <a:path w="4391" h="1464" extrusionOk="0">
                <a:moveTo>
                  <a:pt x="3373" y="744"/>
                </a:moveTo>
                <a:cubicBezTo>
                  <a:pt x="3294" y="744"/>
                  <a:pt x="3136" y="769"/>
                  <a:pt x="3100" y="719"/>
                </a:cubicBezTo>
                <a:cubicBezTo>
                  <a:pt x="3077" y="688"/>
                  <a:pt x="3055" y="658"/>
                  <a:pt x="3051" y="620"/>
                </a:cubicBezTo>
                <a:cubicBezTo>
                  <a:pt x="3040" y="520"/>
                  <a:pt x="3072" y="548"/>
                  <a:pt x="3125" y="471"/>
                </a:cubicBezTo>
                <a:cubicBezTo>
                  <a:pt x="3175" y="399"/>
                  <a:pt x="3210" y="397"/>
                  <a:pt x="3299" y="397"/>
                </a:cubicBezTo>
                <a:cubicBezTo>
                  <a:pt x="3375" y="397"/>
                  <a:pt x="3552" y="366"/>
                  <a:pt x="3597" y="421"/>
                </a:cubicBezTo>
                <a:cubicBezTo>
                  <a:pt x="3640" y="473"/>
                  <a:pt x="3720" y="557"/>
                  <a:pt x="3745" y="620"/>
                </a:cubicBezTo>
                <a:cubicBezTo>
                  <a:pt x="3769" y="682"/>
                  <a:pt x="3737" y="768"/>
                  <a:pt x="3721" y="818"/>
                </a:cubicBezTo>
                <a:cubicBezTo>
                  <a:pt x="3705" y="868"/>
                  <a:pt x="3681" y="887"/>
                  <a:pt x="3621" y="893"/>
                </a:cubicBezTo>
                <a:cubicBezTo>
                  <a:pt x="3558" y="899"/>
                  <a:pt x="3502" y="900"/>
                  <a:pt x="3448" y="868"/>
                </a:cubicBezTo>
                <a:cubicBezTo>
                  <a:pt x="3394" y="836"/>
                  <a:pt x="3331" y="767"/>
                  <a:pt x="3274" y="744"/>
                </a:cubicBezTo>
                <a:cubicBezTo>
                  <a:pt x="3256" y="737"/>
                  <a:pt x="3214" y="701"/>
                  <a:pt x="3200" y="670"/>
                </a:cubicBezTo>
                <a:cubicBezTo>
                  <a:pt x="3200" y="662"/>
                  <a:pt x="3200" y="653"/>
                  <a:pt x="3200" y="645"/>
                </a:cubicBezTo>
              </a:path>
              <a:path w="4391" h="1464" extrusionOk="0">
                <a:moveTo>
                  <a:pt x="3249" y="0"/>
                </a:moveTo>
                <a:cubicBezTo>
                  <a:pt x="3415" y="0"/>
                  <a:pt x="3787" y="-61"/>
                  <a:pt x="3919" y="49"/>
                </a:cubicBezTo>
                <a:cubicBezTo>
                  <a:pt x="3993" y="111"/>
                  <a:pt x="4059" y="221"/>
                  <a:pt x="4117" y="297"/>
                </a:cubicBezTo>
                <a:cubicBezTo>
                  <a:pt x="4197" y="401"/>
                  <a:pt x="4263" y="503"/>
                  <a:pt x="4316" y="620"/>
                </a:cubicBezTo>
                <a:cubicBezTo>
                  <a:pt x="4339" y="670"/>
                  <a:pt x="4381" y="711"/>
                  <a:pt x="4390" y="744"/>
                </a:cubicBezTo>
                <a:cubicBezTo>
                  <a:pt x="4400" y="781"/>
                  <a:pt x="4391" y="818"/>
                  <a:pt x="4366" y="843"/>
                </a:cubicBezTo>
                <a:cubicBezTo>
                  <a:pt x="4322" y="887"/>
                  <a:pt x="4242" y="932"/>
                  <a:pt x="4192" y="967"/>
                </a:cubicBezTo>
                <a:cubicBezTo>
                  <a:pt x="4084" y="1041"/>
                  <a:pt x="4041" y="1115"/>
                  <a:pt x="3919" y="1166"/>
                </a:cubicBezTo>
                <a:cubicBezTo>
                  <a:pt x="3878" y="1183"/>
                  <a:pt x="3845" y="1206"/>
                  <a:pt x="3795" y="1215"/>
                </a:cubicBezTo>
                <a:cubicBezTo>
                  <a:pt x="3770" y="1215"/>
                  <a:pt x="3762" y="1215"/>
                  <a:pt x="3745" y="1215"/>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9" name=" 13"/>
          <p:cNvSpPr>
            <a:spLocks noRot="1" noChangeAspect="1" noEditPoints="1" noChangeArrowheads="1" noChangeShapeType="1" noTextEdit="1"/>
          </p:cNvSpPr>
          <p:nvPr/>
        </p:nvSpPr>
        <p:spPr bwMode="auto">
          <a:xfrm>
            <a:off x="36955413" y="17391063"/>
            <a:ext cx="0" cy="0"/>
          </a:xfrm>
          <a:custGeom>
            <a:avLst/>
            <a:gdLst>
              <a:gd name="T0" fmla="+- 0 18976 18976"/>
              <a:gd name="T1" fmla="*/ T0 w 1"/>
              <a:gd name="T2" fmla="+- 0 8930 8930"/>
              <a:gd name="T3" fmla="*/ 8930 h 1"/>
              <a:gd name="T4" fmla="+- 0 18976 18976"/>
              <a:gd name="T5" fmla="*/ T4 w 1"/>
              <a:gd name="T6" fmla="+- 0 8930 8930"/>
              <a:gd name="T7" fmla="*/ 8930 h 1"/>
            </a:gdLst>
            <a:ahLst/>
            <a:cxnLst>
              <a:cxn ang="0">
                <a:pos x="T1" y="T3"/>
              </a:cxn>
              <a:cxn ang="0">
                <a:pos x="T5" y="T7"/>
              </a:cxn>
            </a:cxnLst>
            <a:rect l="0" t="0" r="r" b="b"/>
            <a:pathLst>
              <a:path w="1" h="1" extrusionOk="0">
                <a:moveTo>
                  <a:pt x="0" y="0"/>
                </a:moveTo>
                <a:lnTo>
                  <a:pt x="0" y="0"/>
                </a:ln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0" name=" 14"/>
          <p:cNvSpPr>
            <a:spLocks noRot="1" noChangeAspect="1" noEditPoints="1" noChangeArrowheads="1" noChangeShapeType="1" noTextEdit="1"/>
          </p:cNvSpPr>
          <p:nvPr/>
        </p:nvSpPr>
        <p:spPr bwMode="auto">
          <a:xfrm>
            <a:off x="6562725" y="2963863"/>
            <a:ext cx="1724025" cy="930275"/>
          </a:xfrm>
          <a:custGeom>
            <a:avLst/>
            <a:gdLst>
              <a:gd name="T0" fmla="+- 0 18976 18231"/>
              <a:gd name="T1" fmla="*/ T0 w 4789"/>
              <a:gd name="T2" fmla="+- 0 8930 8235"/>
              <a:gd name="T3" fmla="*/ 8930 h 2581"/>
              <a:gd name="T4" fmla="+- 0 18479 18231"/>
              <a:gd name="T5" fmla="*/ T4 w 4789"/>
              <a:gd name="T6" fmla="+- 0 9575 8235"/>
              <a:gd name="T7" fmla="*/ 9575 h 2581"/>
              <a:gd name="T8" fmla="+- 0 18231 18231"/>
              <a:gd name="T9" fmla="*/ T8 w 4789"/>
              <a:gd name="T10" fmla="+- 0 10567 8235"/>
              <a:gd name="T11" fmla="*/ 10567 h 2581"/>
              <a:gd name="T12" fmla="+- 0 18231 18231"/>
              <a:gd name="T13" fmla="*/ T12 w 4789"/>
              <a:gd name="T14" fmla="+- 0 10815 8235"/>
              <a:gd name="T15" fmla="*/ 10815 h 2581"/>
              <a:gd name="T16" fmla="+- 0 18281 18231"/>
              <a:gd name="T17" fmla="*/ T16 w 4789"/>
              <a:gd name="T18" fmla="+- 0 10765 8235"/>
              <a:gd name="T19" fmla="*/ 10765 h 2581"/>
              <a:gd name="T20" fmla="+- 0 18628 18231"/>
              <a:gd name="T21" fmla="*/ T20 w 4789"/>
              <a:gd name="T22" fmla="+- 0 10071 8235"/>
              <a:gd name="T23" fmla="*/ 10071 h 2581"/>
              <a:gd name="T24" fmla="+- 0 18901 18231"/>
              <a:gd name="T25" fmla="*/ T24 w 4789"/>
              <a:gd name="T26" fmla="+- 0 9302 8235"/>
              <a:gd name="T27" fmla="*/ 9302 h 2581"/>
              <a:gd name="T28" fmla="+- 0 18901 18231"/>
              <a:gd name="T29" fmla="*/ T28 w 4789"/>
              <a:gd name="T30" fmla="+- 0 8979 8235"/>
              <a:gd name="T31" fmla="*/ 8979 h 2581"/>
              <a:gd name="T32" fmla="+- 0 19050 18231"/>
              <a:gd name="T33" fmla="*/ T32 w 4789"/>
              <a:gd name="T34" fmla="+- 0 9302 8235"/>
              <a:gd name="T35" fmla="*/ 9302 h 2581"/>
              <a:gd name="T36" fmla="+- 0 19124 18231"/>
              <a:gd name="T37" fmla="*/ T36 w 4789"/>
              <a:gd name="T38" fmla="+- 0 9599 8235"/>
              <a:gd name="T39" fmla="*/ 9599 h 2581"/>
              <a:gd name="T40" fmla="+- 0 19174 18231"/>
              <a:gd name="T41" fmla="*/ T40 w 4789"/>
              <a:gd name="T42" fmla="+- 0 9699 8235"/>
              <a:gd name="T43" fmla="*/ 9699 h 2581"/>
              <a:gd name="T44" fmla="+- 0 19199 18231"/>
              <a:gd name="T45" fmla="*/ T44 w 4789"/>
              <a:gd name="T46" fmla="+- 0 9773 8235"/>
              <a:gd name="T47" fmla="*/ 9773 h 2581"/>
              <a:gd name="T48" fmla="+- 0 19199 18231"/>
              <a:gd name="T49" fmla="*/ T48 w 4789"/>
              <a:gd name="T50" fmla="+- 0 9798 8235"/>
              <a:gd name="T51" fmla="*/ 9798 h 2581"/>
              <a:gd name="T52" fmla="+- 0 19521 18231"/>
              <a:gd name="T53" fmla="*/ T52 w 4789"/>
              <a:gd name="T54" fmla="+- 0 8930 8235"/>
              <a:gd name="T55" fmla="*/ 8930 h 2581"/>
              <a:gd name="T56" fmla="+- 0 19447 18231"/>
              <a:gd name="T57" fmla="*/ T56 w 4789"/>
              <a:gd name="T58" fmla="+- 0 8979 8235"/>
              <a:gd name="T59" fmla="*/ 8979 h 2581"/>
              <a:gd name="T60" fmla="+- 0 19496 18231"/>
              <a:gd name="T61" fmla="*/ T60 w 4789"/>
              <a:gd name="T62" fmla="+- 0 9401 8235"/>
              <a:gd name="T63" fmla="*/ 9401 h 2581"/>
              <a:gd name="T64" fmla="+- 0 19571 18231"/>
              <a:gd name="T65" fmla="*/ T64 w 4789"/>
              <a:gd name="T66" fmla="+- 0 9674 8235"/>
              <a:gd name="T67" fmla="*/ 9674 h 2581"/>
              <a:gd name="T68" fmla="+- 0 19670 18231"/>
              <a:gd name="T69" fmla="*/ T68 w 4789"/>
              <a:gd name="T70" fmla="+- 0 9798 8235"/>
              <a:gd name="T71" fmla="*/ 9798 h 2581"/>
              <a:gd name="T72" fmla="+- 0 19720 18231"/>
              <a:gd name="T73" fmla="*/ T72 w 4789"/>
              <a:gd name="T74" fmla="+- 0 9847 8235"/>
              <a:gd name="T75" fmla="*/ 9847 h 2581"/>
              <a:gd name="T76" fmla="+- 0 19745 18231"/>
              <a:gd name="T77" fmla="*/ T76 w 4789"/>
              <a:gd name="T78" fmla="+- 0 9872 8235"/>
              <a:gd name="T79" fmla="*/ 9872 h 2581"/>
              <a:gd name="T80" fmla="+- 0 20017 18231"/>
              <a:gd name="T81" fmla="*/ T80 w 4789"/>
              <a:gd name="T82" fmla="+- 0 9054 8235"/>
              <a:gd name="T83" fmla="*/ 9054 h 2581"/>
              <a:gd name="T84" fmla="+- 0 20042 18231"/>
              <a:gd name="T85" fmla="*/ T84 w 4789"/>
              <a:gd name="T86" fmla="+- 0 9525 8235"/>
              <a:gd name="T87" fmla="*/ 9525 h 2581"/>
              <a:gd name="T88" fmla="+- 0 20117 18231"/>
              <a:gd name="T89" fmla="*/ T88 w 4789"/>
              <a:gd name="T90" fmla="+- 0 9699 8235"/>
              <a:gd name="T91" fmla="*/ 9699 h 2581"/>
              <a:gd name="T92" fmla="+- 0 20166 18231"/>
              <a:gd name="T93" fmla="*/ T92 w 4789"/>
              <a:gd name="T94" fmla="+- 0 9798 8235"/>
              <a:gd name="T95" fmla="*/ 9798 h 2581"/>
              <a:gd name="T96" fmla="+- 0 20017 18231"/>
              <a:gd name="T97" fmla="*/ T96 w 4789"/>
              <a:gd name="T98" fmla="+- 0 8706 8235"/>
              <a:gd name="T99" fmla="*/ 8706 h 2581"/>
              <a:gd name="T100" fmla="+- 0 20563 18231"/>
              <a:gd name="T101" fmla="*/ T100 w 4789"/>
              <a:gd name="T102" fmla="+- 0 8731 8235"/>
              <a:gd name="T103" fmla="*/ 8731 h 2581"/>
              <a:gd name="T104" fmla="+- 0 20638 18231"/>
              <a:gd name="T105" fmla="*/ T104 w 4789"/>
              <a:gd name="T106" fmla="+- 0 9004 8235"/>
              <a:gd name="T107" fmla="*/ 9004 h 2581"/>
              <a:gd name="T108" fmla="+- 0 20811 18231"/>
              <a:gd name="T109" fmla="*/ T108 w 4789"/>
              <a:gd name="T110" fmla="+- 0 9426 8235"/>
              <a:gd name="T111" fmla="*/ 9426 h 2581"/>
              <a:gd name="T112" fmla="+- 0 20886 18231"/>
              <a:gd name="T113" fmla="*/ T112 w 4789"/>
              <a:gd name="T114" fmla="+- 0 9674 8235"/>
              <a:gd name="T115" fmla="*/ 9674 h 2581"/>
              <a:gd name="T116" fmla="+- 0 20886 18231"/>
              <a:gd name="T117" fmla="*/ T116 w 4789"/>
              <a:gd name="T118" fmla="+- 0 9798 8235"/>
              <a:gd name="T119" fmla="*/ 9798 h 2581"/>
              <a:gd name="T120" fmla="+- 0 21307 18231"/>
              <a:gd name="T121" fmla="*/ T120 w 4789"/>
              <a:gd name="T122" fmla="+- 0 8483 8235"/>
              <a:gd name="T123" fmla="*/ 8483 h 2581"/>
              <a:gd name="T124" fmla="+- 0 21233 18231"/>
              <a:gd name="T125" fmla="*/ T124 w 4789"/>
              <a:gd name="T126" fmla="+- 0 8483 8235"/>
              <a:gd name="T127" fmla="*/ 8483 h 2581"/>
              <a:gd name="T128" fmla="+- 0 21282 18231"/>
              <a:gd name="T129" fmla="*/ T128 w 4789"/>
              <a:gd name="T130" fmla="+- 0 8855 8235"/>
              <a:gd name="T131" fmla="*/ 8855 h 2581"/>
              <a:gd name="T132" fmla="+- 0 21779 18231"/>
              <a:gd name="T133" fmla="*/ T132 w 4789"/>
              <a:gd name="T134" fmla="+- 0 9575 8235"/>
              <a:gd name="T135" fmla="*/ 9575 h 2581"/>
              <a:gd name="T136" fmla="+- 0 22051 18231"/>
              <a:gd name="T137" fmla="*/ T136 w 4789"/>
              <a:gd name="T138" fmla="+- 0 10021 8235"/>
              <a:gd name="T139" fmla="*/ 10021 h 2581"/>
              <a:gd name="T140" fmla="+- 0 22151 18231"/>
              <a:gd name="T141" fmla="*/ T140 w 4789"/>
              <a:gd name="T142" fmla="+- 0 10195 8235"/>
              <a:gd name="T143" fmla="*/ 10195 h 2581"/>
              <a:gd name="T144" fmla="+- 0 22225 18231"/>
              <a:gd name="T145" fmla="*/ T144 w 4789"/>
              <a:gd name="T146" fmla="+- 0 10170 8235"/>
              <a:gd name="T147" fmla="*/ 10170 h 2581"/>
              <a:gd name="T148" fmla="+- 0 22126 18231"/>
              <a:gd name="T149" fmla="*/ T148 w 4789"/>
              <a:gd name="T150" fmla="+- 0 8657 8235"/>
              <a:gd name="T151" fmla="*/ 8657 h 2581"/>
              <a:gd name="T152" fmla="+- 0 22498 18231"/>
              <a:gd name="T153" fmla="*/ T152 w 4789"/>
              <a:gd name="T154" fmla="+- 0 9153 8235"/>
              <a:gd name="T155" fmla="*/ 9153 h 2581"/>
              <a:gd name="T156" fmla="+- 0 22771 18231"/>
              <a:gd name="T157" fmla="*/ T156 w 4789"/>
              <a:gd name="T158" fmla="+- 0 9575 8235"/>
              <a:gd name="T159" fmla="*/ 9575 h 2581"/>
              <a:gd name="T160" fmla="+- 0 22820 18231"/>
              <a:gd name="T161" fmla="*/ T160 w 4789"/>
              <a:gd name="T162" fmla="+- 0 9674 8235"/>
              <a:gd name="T163" fmla="*/ 9674 h 2581"/>
              <a:gd name="T164" fmla="+- 0 21903 18231"/>
              <a:gd name="T165" fmla="*/ T164 w 4789"/>
              <a:gd name="T166" fmla="+- 0 8434 8235"/>
              <a:gd name="T167" fmla="*/ 8434 h 2581"/>
              <a:gd name="T168" fmla="+- 0 22101 18231"/>
              <a:gd name="T169" fmla="*/ T168 w 4789"/>
              <a:gd name="T170" fmla="+- 0 8359 8235"/>
              <a:gd name="T171" fmla="*/ 8359 h 2581"/>
              <a:gd name="T172" fmla="+- 0 22250 18231"/>
              <a:gd name="T173" fmla="*/ T172 w 4789"/>
              <a:gd name="T174" fmla="+- 0 8285 8235"/>
              <a:gd name="T175" fmla="*/ 8285 h 2581"/>
              <a:gd name="T176" fmla="+- 0 22399 18231"/>
              <a:gd name="T177" fmla="*/ T176 w 4789"/>
              <a:gd name="T178" fmla="+- 0 8260 8235"/>
              <a:gd name="T179" fmla="*/ 8260 h 2581"/>
              <a:gd name="T180" fmla="+- 0 22473 18231"/>
              <a:gd name="T181" fmla="*/ T180 w 4789"/>
              <a:gd name="T182" fmla="+- 0 8235 8235"/>
              <a:gd name="T183" fmla="*/ 8235 h 2581"/>
              <a:gd name="T184" fmla="+- 0 22597 18231"/>
              <a:gd name="T185" fmla="*/ T184 w 4789"/>
              <a:gd name="T186" fmla="+- 0 8334 8235"/>
              <a:gd name="T187" fmla="*/ 8334 h 2581"/>
              <a:gd name="T188" fmla="+- 0 22721 18231"/>
              <a:gd name="T189" fmla="*/ T188 w 4789"/>
              <a:gd name="T190" fmla="+- 0 8483 8235"/>
              <a:gd name="T191" fmla="*/ 8483 h 2581"/>
              <a:gd name="T192" fmla="+- 0 22870 18231"/>
              <a:gd name="T193" fmla="*/ T192 w 4789"/>
              <a:gd name="T194" fmla="+- 0 8731 8235"/>
              <a:gd name="T195" fmla="*/ 8731 h 2581"/>
              <a:gd name="T196" fmla="+- 0 22920 18231"/>
              <a:gd name="T197" fmla="*/ T196 w 4789"/>
              <a:gd name="T198" fmla="+- 0 8880 8235"/>
              <a:gd name="T199" fmla="*/ 8880 h 2581"/>
              <a:gd name="T200" fmla="+- 0 22994 18231"/>
              <a:gd name="T201" fmla="*/ T200 w 4789"/>
              <a:gd name="T202" fmla="+- 0 8979 8235"/>
              <a:gd name="T203" fmla="*/ 8979 h 2581"/>
              <a:gd name="T204" fmla="+- 0 23019 18231"/>
              <a:gd name="T205" fmla="*/ T204 w 4789"/>
              <a:gd name="T206" fmla="+- 0 9079 8235"/>
              <a:gd name="T207" fmla="*/ 9079 h 2581"/>
              <a:gd name="T208" fmla="+- 0 22944 18231"/>
              <a:gd name="T209" fmla="*/ T208 w 4789"/>
              <a:gd name="T210" fmla="+- 0 9178 8235"/>
              <a:gd name="T211" fmla="*/ 9178 h 2581"/>
              <a:gd name="T212" fmla="+- 0 22870 18231"/>
              <a:gd name="T213" fmla="*/ T212 w 4789"/>
              <a:gd name="T214" fmla="+- 0 9327 8235"/>
              <a:gd name="T215" fmla="*/ 9327 h 2581"/>
              <a:gd name="T216" fmla="+- 0 22845 18231"/>
              <a:gd name="T217" fmla="*/ T216 w 4789"/>
              <a:gd name="T218" fmla="+- 0 9351 8235"/>
              <a:gd name="T219" fmla="*/ 9351 h 258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 ang="0">
                <a:pos x="T205" y="T207"/>
              </a:cxn>
              <a:cxn ang="0">
                <a:pos x="T209" y="T211"/>
              </a:cxn>
              <a:cxn ang="0">
                <a:pos x="T213" y="T215"/>
              </a:cxn>
              <a:cxn ang="0">
                <a:pos x="T217" y="T219"/>
              </a:cxn>
            </a:cxnLst>
            <a:rect l="0" t="0" r="r" b="b"/>
            <a:pathLst>
              <a:path w="4789" h="2581" extrusionOk="0">
                <a:moveTo>
                  <a:pt x="745" y="695"/>
                </a:moveTo>
                <a:cubicBezTo>
                  <a:pt x="468" y="845"/>
                  <a:pt x="396" y="1018"/>
                  <a:pt x="248" y="1340"/>
                </a:cubicBezTo>
                <a:cubicBezTo>
                  <a:pt x="105" y="1649"/>
                  <a:pt x="16" y="1993"/>
                  <a:pt x="0" y="2332"/>
                </a:cubicBezTo>
                <a:cubicBezTo>
                  <a:pt x="-4" y="2414"/>
                  <a:pt x="0" y="2498"/>
                  <a:pt x="0" y="2580"/>
                </a:cubicBezTo>
                <a:cubicBezTo>
                  <a:pt x="17" y="2563"/>
                  <a:pt x="33" y="2547"/>
                  <a:pt x="50" y="2530"/>
                </a:cubicBezTo>
                <a:cubicBezTo>
                  <a:pt x="239" y="2341"/>
                  <a:pt x="291" y="2077"/>
                  <a:pt x="397" y="1836"/>
                </a:cubicBezTo>
                <a:cubicBezTo>
                  <a:pt x="506" y="1586"/>
                  <a:pt x="662" y="1345"/>
                  <a:pt x="670" y="1067"/>
                </a:cubicBezTo>
                <a:cubicBezTo>
                  <a:pt x="673" y="960"/>
                  <a:pt x="670" y="852"/>
                  <a:pt x="670" y="744"/>
                </a:cubicBezTo>
                <a:cubicBezTo>
                  <a:pt x="716" y="854"/>
                  <a:pt x="778" y="953"/>
                  <a:pt x="819" y="1067"/>
                </a:cubicBezTo>
                <a:cubicBezTo>
                  <a:pt x="854" y="1165"/>
                  <a:pt x="857" y="1268"/>
                  <a:pt x="893" y="1364"/>
                </a:cubicBezTo>
                <a:cubicBezTo>
                  <a:pt x="902" y="1387"/>
                  <a:pt x="930" y="1446"/>
                  <a:pt x="943" y="1464"/>
                </a:cubicBezTo>
                <a:cubicBezTo>
                  <a:pt x="963" y="1492"/>
                  <a:pt x="964" y="1492"/>
                  <a:pt x="968" y="1538"/>
                </a:cubicBezTo>
                <a:cubicBezTo>
                  <a:pt x="968" y="1546"/>
                  <a:pt x="968" y="1555"/>
                  <a:pt x="968" y="1563"/>
                </a:cubicBezTo>
              </a:path>
              <a:path w="4789" h="2581" extrusionOk="0">
                <a:moveTo>
                  <a:pt x="1290" y="695"/>
                </a:moveTo>
                <a:cubicBezTo>
                  <a:pt x="1245" y="695"/>
                  <a:pt x="1222" y="693"/>
                  <a:pt x="1216" y="744"/>
                </a:cubicBezTo>
                <a:cubicBezTo>
                  <a:pt x="1199" y="893"/>
                  <a:pt x="1217" y="1030"/>
                  <a:pt x="1265" y="1166"/>
                </a:cubicBezTo>
                <a:cubicBezTo>
                  <a:pt x="1295" y="1251"/>
                  <a:pt x="1305" y="1363"/>
                  <a:pt x="1340" y="1439"/>
                </a:cubicBezTo>
                <a:cubicBezTo>
                  <a:pt x="1360" y="1483"/>
                  <a:pt x="1420" y="1520"/>
                  <a:pt x="1439" y="1563"/>
                </a:cubicBezTo>
                <a:cubicBezTo>
                  <a:pt x="1451" y="1591"/>
                  <a:pt x="1480" y="1594"/>
                  <a:pt x="1489" y="1612"/>
                </a:cubicBezTo>
                <a:cubicBezTo>
                  <a:pt x="1489" y="1637"/>
                  <a:pt x="1489" y="1645"/>
                  <a:pt x="1514" y="1637"/>
                </a:cubicBezTo>
              </a:path>
              <a:path w="4789" h="2581" extrusionOk="0">
                <a:moveTo>
                  <a:pt x="1786" y="819"/>
                </a:moveTo>
                <a:cubicBezTo>
                  <a:pt x="1786" y="979"/>
                  <a:pt x="1783" y="1134"/>
                  <a:pt x="1811" y="1290"/>
                </a:cubicBezTo>
                <a:cubicBezTo>
                  <a:pt x="1822" y="1354"/>
                  <a:pt x="1867" y="1402"/>
                  <a:pt x="1886" y="1464"/>
                </a:cubicBezTo>
                <a:cubicBezTo>
                  <a:pt x="1901" y="1511"/>
                  <a:pt x="1897" y="1477"/>
                  <a:pt x="1935" y="1563"/>
                </a:cubicBezTo>
              </a:path>
              <a:path w="4789" h="2581" extrusionOk="0">
                <a:moveTo>
                  <a:pt x="1786" y="471"/>
                </a:moveTo>
                <a:cubicBezTo>
                  <a:pt x="1852" y="471"/>
                  <a:pt x="2306" y="429"/>
                  <a:pt x="2332" y="496"/>
                </a:cubicBezTo>
                <a:cubicBezTo>
                  <a:pt x="2362" y="574"/>
                  <a:pt x="2383" y="657"/>
                  <a:pt x="2407" y="769"/>
                </a:cubicBezTo>
                <a:cubicBezTo>
                  <a:pt x="2440" y="924"/>
                  <a:pt x="2485" y="1061"/>
                  <a:pt x="2580" y="1191"/>
                </a:cubicBezTo>
                <a:cubicBezTo>
                  <a:pt x="2634" y="1265"/>
                  <a:pt x="2650" y="1341"/>
                  <a:pt x="2655" y="1439"/>
                </a:cubicBezTo>
                <a:cubicBezTo>
                  <a:pt x="2657" y="1480"/>
                  <a:pt x="2655" y="1522"/>
                  <a:pt x="2655" y="1563"/>
                </a:cubicBezTo>
              </a:path>
              <a:path w="4789" h="2581" extrusionOk="0">
                <a:moveTo>
                  <a:pt x="3076" y="248"/>
                </a:moveTo>
                <a:cubicBezTo>
                  <a:pt x="3051" y="248"/>
                  <a:pt x="3027" y="248"/>
                  <a:pt x="3002" y="248"/>
                </a:cubicBezTo>
                <a:cubicBezTo>
                  <a:pt x="3002" y="377"/>
                  <a:pt x="2989" y="499"/>
                  <a:pt x="3051" y="620"/>
                </a:cubicBezTo>
                <a:cubicBezTo>
                  <a:pt x="3181" y="872"/>
                  <a:pt x="3381" y="1111"/>
                  <a:pt x="3548" y="1340"/>
                </a:cubicBezTo>
                <a:cubicBezTo>
                  <a:pt x="3652" y="1482"/>
                  <a:pt x="3735" y="1637"/>
                  <a:pt x="3820" y="1786"/>
                </a:cubicBezTo>
                <a:cubicBezTo>
                  <a:pt x="3828" y="1800"/>
                  <a:pt x="3906" y="1952"/>
                  <a:pt x="3920" y="1960"/>
                </a:cubicBezTo>
                <a:cubicBezTo>
                  <a:pt x="3954" y="1979"/>
                  <a:pt x="3972" y="1941"/>
                  <a:pt x="3994" y="1935"/>
                </a:cubicBezTo>
              </a:path>
              <a:path w="4789" h="2581" extrusionOk="0">
                <a:moveTo>
                  <a:pt x="3895" y="422"/>
                </a:moveTo>
                <a:cubicBezTo>
                  <a:pt x="3992" y="602"/>
                  <a:pt x="4143" y="753"/>
                  <a:pt x="4267" y="918"/>
                </a:cubicBezTo>
                <a:cubicBezTo>
                  <a:pt x="4369" y="1053"/>
                  <a:pt x="4464" y="1189"/>
                  <a:pt x="4540" y="1340"/>
                </a:cubicBezTo>
                <a:cubicBezTo>
                  <a:pt x="4556" y="1371"/>
                  <a:pt x="4585" y="1431"/>
                  <a:pt x="4589" y="1439"/>
                </a:cubicBezTo>
              </a:path>
              <a:path w="4789" h="2581" extrusionOk="0">
                <a:moveTo>
                  <a:pt x="3672" y="199"/>
                </a:moveTo>
                <a:cubicBezTo>
                  <a:pt x="3727" y="174"/>
                  <a:pt x="3815" y="159"/>
                  <a:pt x="3870" y="124"/>
                </a:cubicBezTo>
                <a:cubicBezTo>
                  <a:pt x="3905" y="102"/>
                  <a:pt x="3955" y="61"/>
                  <a:pt x="4019" y="50"/>
                </a:cubicBezTo>
                <a:cubicBezTo>
                  <a:pt x="4064" y="42"/>
                  <a:pt x="4129" y="43"/>
                  <a:pt x="4168" y="25"/>
                </a:cubicBezTo>
                <a:cubicBezTo>
                  <a:pt x="4188" y="16"/>
                  <a:pt x="4193" y="3"/>
                  <a:pt x="4242" y="0"/>
                </a:cubicBezTo>
                <a:cubicBezTo>
                  <a:pt x="4314" y="-4"/>
                  <a:pt x="4333" y="40"/>
                  <a:pt x="4366" y="99"/>
                </a:cubicBezTo>
                <a:cubicBezTo>
                  <a:pt x="4409" y="176"/>
                  <a:pt x="4431" y="176"/>
                  <a:pt x="4490" y="248"/>
                </a:cubicBezTo>
                <a:cubicBezTo>
                  <a:pt x="4551" y="322"/>
                  <a:pt x="4583" y="418"/>
                  <a:pt x="4639" y="496"/>
                </a:cubicBezTo>
                <a:cubicBezTo>
                  <a:pt x="4674" y="545"/>
                  <a:pt x="4655" y="589"/>
                  <a:pt x="4689" y="645"/>
                </a:cubicBezTo>
                <a:cubicBezTo>
                  <a:pt x="4708" y="677"/>
                  <a:pt x="4741" y="711"/>
                  <a:pt x="4763" y="744"/>
                </a:cubicBezTo>
                <a:cubicBezTo>
                  <a:pt x="4781" y="771"/>
                  <a:pt x="4785" y="783"/>
                  <a:pt x="4788" y="844"/>
                </a:cubicBezTo>
                <a:cubicBezTo>
                  <a:pt x="4792" y="914"/>
                  <a:pt x="4749" y="892"/>
                  <a:pt x="4713" y="943"/>
                </a:cubicBezTo>
                <a:cubicBezTo>
                  <a:pt x="4671" y="1002"/>
                  <a:pt x="4693" y="1039"/>
                  <a:pt x="4639" y="1092"/>
                </a:cubicBezTo>
                <a:cubicBezTo>
                  <a:pt x="4631" y="1100"/>
                  <a:pt x="4622" y="1108"/>
                  <a:pt x="4614" y="1116"/>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1" name=" 15"/>
          <p:cNvSpPr>
            <a:spLocks noRot="1" noChangeAspect="1" noEditPoints="1" noChangeArrowheads="1" noChangeShapeType="1" noTextEdit="1"/>
          </p:cNvSpPr>
          <p:nvPr/>
        </p:nvSpPr>
        <p:spPr bwMode="auto">
          <a:xfrm>
            <a:off x="588963" y="3286125"/>
            <a:ext cx="930275" cy="857250"/>
          </a:xfrm>
          <a:custGeom>
            <a:avLst/>
            <a:gdLst>
              <a:gd name="T0" fmla="+- 0 1811 1637"/>
              <a:gd name="T1" fmla="*/ T0 w 2581"/>
              <a:gd name="T2" fmla="+- 0 10616 9128"/>
              <a:gd name="T3" fmla="*/ 10616 h 2382"/>
              <a:gd name="T4" fmla="+- 0 1860 1637"/>
              <a:gd name="T5" fmla="*/ T4 w 2581"/>
              <a:gd name="T6" fmla="+- 0 10914 9128"/>
              <a:gd name="T7" fmla="*/ 10914 h 2382"/>
              <a:gd name="T8" fmla="+- 0 1984 1637"/>
              <a:gd name="T9" fmla="*/ T8 w 2581"/>
              <a:gd name="T10" fmla="+- 0 11286 9128"/>
              <a:gd name="T11" fmla="*/ 11286 h 2382"/>
              <a:gd name="T12" fmla="+- 0 2009 1637"/>
              <a:gd name="T13" fmla="*/ T12 w 2581"/>
              <a:gd name="T14" fmla="+- 0 11410 9128"/>
              <a:gd name="T15" fmla="*/ 11410 h 2382"/>
              <a:gd name="T16" fmla="+- 0 2009 1637"/>
              <a:gd name="T17" fmla="*/ T16 w 2581"/>
              <a:gd name="T18" fmla="+- 0 11509 9128"/>
              <a:gd name="T19" fmla="*/ 11509 h 2382"/>
              <a:gd name="T20" fmla="+- 0 1687 1637"/>
              <a:gd name="T21" fmla="*/ T20 w 2581"/>
              <a:gd name="T22" fmla="+- 0 10319 9128"/>
              <a:gd name="T23" fmla="*/ 10319 h 2382"/>
              <a:gd name="T24" fmla="+- 0 1637 1637"/>
              <a:gd name="T25" fmla="*/ T24 w 2581"/>
              <a:gd name="T26" fmla="+- 0 10319 9128"/>
              <a:gd name="T27" fmla="*/ 10319 h 2382"/>
              <a:gd name="T28" fmla="+- 0 2282 1637"/>
              <a:gd name="T29" fmla="*/ T28 w 2581"/>
              <a:gd name="T30" fmla="+- 0 10740 9128"/>
              <a:gd name="T31" fmla="*/ 10740 h 2382"/>
              <a:gd name="T32" fmla="+- 0 2505 1637"/>
              <a:gd name="T33" fmla="*/ T32 w 2581"/>
              <a:gd name="T34" fmla="+- 0 10616 9128"/>
              <a:gd name="T35" fmla="*/ 10616 h 2382"/>
              <a:gd name="T36" fmla="+- 0 2803 1637"/>
              <a:gd name="T37" fmla="*/ T36 w 2581"/>
              <a:gd name="T38" fmla="+- 0 10368 9128"/>
              <a:gd name="T39" fmla="*/ 10368 h 2382"/>
              <a:gd name="T40" fmla="+- 0 2877 1637"/>
              <a:gd name="T41" fmla="*/ T40 w 2581"/>
              <a:gd name="T42" fmla="+- 0 10319 9128"/>
              <a:gd name="T43" fmla="*/ 10319 h 2382"/>
              <a:gd name="T44" fmla="+- 0 2679 1637"/>
              <a:gd name="T45" fmla="*/ T44 w 2581"/>
              <a:gd name="T46" fmla="+- 0 11063 9128"/>
              <a:gd name="T47" fmla="*/ 11063 h 2382"/>
              <a:gd name="T48" fmla="+- 0 2803 1637"/>
              <a:gd name="T49" fmla="*/ T48 w 2581"/>
              <a:gd name="T50" fmla="+- 0 11013 9128"/>
              <a:gd name="T51" fmla="*/ 11013 h 2382"/>
              <a:gd name="T52" fmla="+- 0 2952 1637"/>
              <a:gd name="T53" fmla="*/ T52 w 2581"/>
              <a:gd name="T54" fmla="+- 0 10939 9128"/>
              <a:gd name="T55" fmla="*/ 10939 h 2382"/>
              <a:gd name="T56" fmla="+- 0 3001 1637"/>
              <a:gd name="T57" fmla="*/ T56 w 2581"/>
              <a:gd name="T58" fmla="+- 0 10889 9128"/>
              <a:gd name="T59" fmla="*/ 10889 h 2382"/>
              <a:gd name="T60" fmla="+- 0 3398 1637"/>
              <a:gd name="T61" fmla="*/ T60 w 2581"/>
              <a:gd name="T62" fmla="+- 0 10418 9128"/>
              <a:gd name="T63" fmla="*/ 10418 h 2382"/>
              <a:gd name="T64" fmla="+- 0 3299 1637"/>
              <a:gd name="T65" fmla="*/ T64 w 2581"/>
              <a:gd name="T66" fmla="+- 0 10393 9128"/>
              <a:gd name="T67" fmla="*/ 10393 h 2382"/>
              <a:gd name="T68" fmla="+- 0 3324 1637"/>
              <a:gd name="T69" fmla="*/ T68 w 2581"/>
              <a:gd name="T70" fmla="+- 0 10071 9128"/>
              <a:gd name="T71" fmla="*/ 10071 h 2382"/>
              <a:gd name="T72" fmla="+- 0 3746 1637"/>
              <a:gd name="T73" fmla="*/ T72 w 2581"/>
              <a:gd name="T74" fmla="+- 0 9649 9128"/>
              <a:gd name="T75" fmla="*/ 9649 h 2382"/>
              <a:gd name="T76" fmla="+- 0 3944 1637"/>
              <a:gd name="T77" fmla="*/ T76 w 2581"/>
              <a:gd name="T78" fmla="+- 0 9525 9128"/>
              <a:gd name="T79" fmla="*/ 9525 h 2382"/>
              <a:gd name="T80" fmla="+- 0 4118 1637"/>
              <a:gd name="T81" fmla="*/ T80 w 2581"/>
              <a:gd name="T82" fmla="+- 0 9550 9128"/>
              <a:gd name="T83" fmla="*/ 9550 h 2382"/>
              <a:gd name="T84" fmla="+- 0 4192 1637"/>
              <a:gd name="T85" fmla="*/ T84 w 2581"/>
              <a:gd name="T86" fmla="+- 0 9624 9128"/>
              <a:gd name="T87" fmla="*/ 9624 h 2382"/>
              <a:gd name="T88" fmla="+- 0 4217 1637"/>
              <a:gd name="T89" fmla="*/ T88 w 2581"/>
              <a:gd name="T90" fmla="+- 0 9748 9128"/>
              <a:gd name="T91" fmla="*/ 9748 h 2382"/>
              <a:gd name="T92" fmla="+- 0 4192 1637"/>
              <a:gd name="T93" fmla="*/ T92 w 2581"/>
              <a:gd name="T94" fmla="+- 0 10096 9128"/>
              <a:gd name="T95" fmla="*/ 10096 h 2382"/>
              <a:gd name="T96" fmla="+- 0 4142 1637"/>
              <a:gd name="T97" fmla="*/ T96 w 2581"/>
              <a:gd name="T98" fmla="+- 0 10195 9128"/>
              <a:gd name="T99" fmla="*/ 10195 h 2382"/>
              <a:gd name="T100" fmla="+- 0 4043 1637"/>
              <a:gd name="T101" fmla="*/ T100 w 2581"/>
              <a:gd name="T102" fmla="+- 0 10269 9128"/>
              <a:gd name="T103" fmla="*/ 10269 h 2382"/>
              <a:gd name="T104" fmla="+- 0 3870 1637"/>
              <a:gd name="T105" fmla="*/ T104 w 2581"/>
              <a:gd name="T106" fmla="+- 0 10344 9128"/>
              <a:gd name="T107" fmla="*/ 10344 h 2382"/>
              <a:gd name="T108" fmla="+- 0 3373 1637"/>
              <a:gd name="T109" fmla="*/ T108 w 2581"/>
              <a:gd name="T110" fmla="+- 0 10319 9128"/>
              <a:gd name="T111" fmla="*/ 10319 h 2382"/>
              <a:gd name="T112" fmla="+- 0 3324 1637"/>
              <a:gd name="T113" fmla="*/ T112 w 2581"/>
              <a:gd name="T114" fmla="+- 0 10269 9128"/>
              <a:gd name="T115" fmla="*/ 10269 h 2382"/>
              <a:gd name="T116" fmla="+- 0 3324 1637"/>
              <a:gd name="T117" fmla="*/ T116 w 2581"/>
              <a:gd name="T118" fmla="+- 0 10220 9128"/>
              <a:gd name="T119" fmla="*/ 10220 h 2382"/>
              <a:gd name="T120" fmla="+- 0 3001 1637"/>
              <a:gd name="T121" fmla="*/ T120 w 2581"/>
              <a:gd name="T122" fmla="+- 0 9550 9128"/>
              <a:gd name="T123" fmla="*/ 9550 h 2382"/>
              <a:gd name="T124" fmla="+- 0 3026 1637"/>
              <a:gd name="T125" fmla="*/ T124 w 2581"/>
              <a:gd name="T126" fmla="+- 0 9674 9128"/>
              <a:gd name="T127" fmla="*/ 9674 h 2382"/>
              <a:gd name="T128" fmla="+- 0 3150 1637"/>
              <a:gd name="T129" fmla="*/ T128 w 2581"/>
              <a:gd name="T130" fmla="+- 0 9823 9128"/>
              <a:gd name="T131" fmla="*/ 9823 h 2382"/>
              <a:gd name="T132" fmla="+- 0 3324 1637"/>
              <a:gd name="T133" fmla="*/ T132 w 2581"/>
              <a:gd name="T134" fmla="+- 0 10021 9128"/>
              <a:gd name="T135" fmla="*/ 10021 h 2382"/>
              <a:gd name="T136" fmla="+- 0 3646 1637"/>
              <a:gd name="T137" fmla="*/ T136 w 2581"/>
              <a:gd name="T138" fmla="+- 0 10418 9128"/>
              <a:gd name="T139" fmla="*/ 10418 h 2382"/>
              <a:gd name="T140" fmla="+- 0 3870 1637"/>
              <a:gd name="T141" fmla="*/ T140 w 2581"/>
              <a:gd name="T142" fmla="+- 0 10592 9128"/>
              <a:gd name="T143" fmla="*/ 10592 h 2382"/>
              <a:gd name="T144" fmla="+- 0 3944 1637"/>
              <a:gd name="T145" fmla="*/ T144 w 2581"/>
              <a:gd name="T146" fmla="+- 0 10716 9128"/>
              <a:gd name="T147" fmla="*/ 10716 h 2382"/>
              <a:gd name="T148" fmla="+- 0 3994 1637"/>
              <a:gd name="T149" fmla="*/ T148 w 2581"/>
              <a:gd name="T150" fmla="+- 0 10790 9128"/>
              <a:gd name="T151" fmla="*/ 10790 h 2382"/>
              <a:gd name="T152" fmla="+- 0 4018 1637"/>
              <a:gd name="T153" fmla="*/ T152 w 2581"/>
              <a:gd name="T154" fmla="+- 0 10840 9128"/>
              <a:gd name="T155" fmla="*/ 10840 h 2382"/>
              <a:gd name="T156" fmla="+- 0 3696 1637"/>
              <a:gd name="T157" fmla="*/ T156 w 2581"/>
              <a:gd name="T158" fmla="+- 0 10418 9128"/>
              <a:gd name="T159" fmla="*/ 10418 h 2382"/>
              <a:gd name="T160" fmla="+- 0 3249 1637"/>
              <a:gd name="T161" fmla="*/ T160 w 2581"/>
              <a:gd name="T162" fmla="+- 0 9847 9128"/>
              <a:gd name="T163" fmla="*/ 9847 h 2382"/>
              <a:gd name="T164" fmla="+- 0 3026 1637"/>
              <a:gd name="T165" fmla="*/ T164 w 2581"/>
              <a:gd name="T166" fmla="+- 0 9475 9128"/>
              <a:gd name="T167" fmla="*/ 9475 h 2382"/>
              <a:gd name="T168" fmla="+- 0 2778 1637"/>
              <a:gd name="T169" fmla="*/ T168 w 2581"/>
              <a:gd name="T170" fmla="+- 0 9203 9128"/>
              <a:gd name="T171" fmla="*/ 9203 h 2382"/>
              <a:gd name="T172" fmla="+- 0 2778 1637"/>
              <a:gd name="T173" fmla="*/ T172 w 2581"/>
              <a:gd name="T174" fmla="+- 0 9203 9128"/>
              <a:gd name="T175" fmla="*/ 9203 h 2382"/>
              <a:gd name="T176" fmla="+- 0 3125 1637"/>
              <a:gd name="T177" fmla="*/ T176 w 2581"/>
              <a:gd name="T178" fmla="+- 0 9550 9128"/>
              <a:gd name="T179" fmla="*/ 9550 h 2382"/>
              <a:gd name="T180" fmla="+- 0 3423 1637"/>
              <a:gd name="T181" fmla="*/ T180 w 2581"/>
              <a:gd name="T182" fmla="+- 0 9897 9128"/>
              <a:gd name="T183" fmla="*/ 9897 h 2382"/>
              <a:gd name="T184" fmla="+- 0 3522 1637"/>
              <a:gd name="T185" fmla="*/ T184 w 2581"/>
              <a:gd name="T186" fmla="+- 0 10071 9128"/>
              <a:gd name="T187" fmla="*/ 10071 h 2382"/>
              <a:gd name="T188" fmla="+- 0 3572 1637"/>
              <a:gd name="T189" fmla="*/ T188 w 2581"/>
              <a:gd name="T190" fmla="+- 0 10195 9128"/>
              <a:gd name="T191" fmla="*/ 10195 h 2382"/>
              <a:gd name="T192" fmla="+- 0 3572 1637"/>
              <a:gd name="T193" fmla="*/ T192 w 2581"/>
              <a:gd name="T194" fmla="+- 0 10220 9128"/>
              <a:gd name="T195" fmla="*/ 10220 h 2382"/>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Lst>
            <a:rect l="0" t="0" r="r" b="b"/>
            <a:pathLst>
              <a:path w="2581" h="2382" extrusionOk="0">
                <a:moveTo>
                  <a:pt x="174" y="1488"/>
                </a:moveTo>
                <a:cubicBezTo>
                  <a:pt x="174" y="1607"/>
                  <a:pt x="183" y="1672"/>
                  <a:pt x="223" y="1786"/>
                </a:cubicBezTo>
                <a:cubicBezTo>
                  <a:pt x="267" y="1910"/>
                  <a:pt x="291" y="2039"/>
                  <a:pt x="347" y="2158"/>
                </a:cubicBezTo>
                <a:cubicBezTo>
                  <a:pt x="371" y="2209"/>
                  <a:pt x="372" y="2228"/>
                  <a:pt x="372" y="2282"/>
                </a:cubicBezTo>
                <a:cubicBezTo>
                  <a:pt x="372" y="2315"/>
                  <a:pt x="372" y="2348"/>
                  <a:pt x="372" y="2381"/>
                </a:cubicBezTo>
              </a:path>
              <a:path w="2581" h="2382" extrusionOk="0">
                <a:moveTo>
                  <a:pt x="50" y="1191"/>
                </a:moveTo>
                <a:cubicBezTo>
                  <a:pt x="25" y="1191"/>
                  <a:pt x="17" y="1191"/>
                  <a:pt x="0" y="1191"/>
                </a:cubicBezTo>
              </a:path>
              <a:path w="2581" h="2382" extrusionOk="0">
                <a:moveTo>
                  <a:pt x="645" y="1612"/>
                </a:moveTo>
                <a:cubicBezTo>
                  <a:pt x="680" y="1578"/>
                  <a:pt x="803" y="1545"/>
                  <a:pt x="868" y="1488"/>
                </a:cubicBezTo>
                <a:cubicBezTo>
                  <a:pt x="964" y="1404"/>
                  <a:pt x="1099" y="1301"/>
                  <a:pt x="1166" y="1240"/>
                </a:cubicBezTo>
                <a:cubicBezTo>
                  <a:pt x="1222" y="1189"/>
                  <a:pt x="1223" y="1244"/>
                  <a:pt x="1240" y="1191"/>
                </a:cubicBezTo>
              </a:path>
              <a:path w="2581" h="2382" extrusionOk="0">
                <a:moveTo>
                  <a:pt x="1042" y="1935"/>
                </a:moveTo>
                <a:cubicBezTo>
                  <a:pt x="1096" y="1935"/>
                  <a:pt x="1125" y="1923"/>
                  <a:pt x="1166" y="1885"/>
                </a:cubicBezTo>
                <a:cubicBezTo>
                  <a:pt x="1225" y="1831"/>
                  <a:pt x="1261" y="1841"/>
                  <a:pt x="1315" y="1811"/>
                </a:cubicBezTo>
                <a:cubicBezTo>
                  <a:pt x="1350" y="1792"/>
                  <a:pt x="1355" y="1789"/>
                  <a:pt x="1364" y="1761"/>
                </a:cubicBezTo>
              </a:path>
              <a:path w="2581" h="2382" extrusionOk="0">
                <a:moveTo>
                  <a:pt x="1761" y="1290"/>
                </a:moveTo>
                <a:cubicBezTo>
                  <a:pt x="1729" y="1286"/>
                  <a:pt x="1678" y="1307"/>
                  <a:pt x="1662" y="1265"/>
                </a:cubicBezTo>
                <a:cubicBezTo>
                  <a:pt x="1635" y="1196"/>
                  <a:pt x="1648" y="1007"/>
                  <a:pt x="1687" y="943"/>
                </a:cubicBezTo>
                <a:cubicBezTo>
                  <a:pt x="1801" y="755"/>
                  <a:pt x="1933" y="647"/>
                  <a:pt x="2109" y="521"/>
                </a:cubicBezTo>
                <a:cubicBezTo>
                  <a:pt x="2163" y="482"/>
                  <a:pt x="2239" y="412"/>
                  <a:pt x="2307" y="397"/>
                </a:cubicBezTo>
                <a:cubicBezTo>
                  <a:pt x="2363" y="385"/>
                  <a:pt x="2433" y="394"/>
                  <a:pt x="2481" y="422"/>
                </a:cubicBezTo>
                <a:cubicBezTo>
                  <a:pt x="2508" y="437"/>
                  <a:pt x="2531" y="472"/>
                  <a:pt x="2555" y="496"/>
                </a:cubicBezTo>
                <a:cubicBezTo>
                  <a:pt x="2592" y="532"/>
                  <a:pt x="2580" y="569"/>
                  <a:pt x="2580" y="620"/>
                </a:cubicBezTo>
                <a:cubicBezTo>
                  <a:pt x="2580" y="706"/>
                  <a:pt x="2619" y="905"/>
                  <a:pt x="2555" y="968"/>
                </a:cubicBezTo>
                <a:cubicBezTo>
                  <a:pt x="2521" y="1002"/>
                  <a:pt x="2532" y="1029"/>
                  <a:pt x="2505" y="1067"/>
                </a:cubicBezTo>
                <a:cubicBezTo>
                  <a:pt x="2501" y="1072"/>
                  <a:pt x="2421" y="1131"/>
                  <a:pt x="2406" y="1141"/>
                </a:cubicBezTo>
                <a:cubicBezTo>
                  <a:pt x="2367" y="1166"/>
                  <a:pt x="2277" y="1206"/>
                  <a:pt x="2233" y="1216"/>
                </a:cubicBezTo>
                <a:cubicBezTo>
                  <a:pt x="2085" y="1249"/>
                  <a:pt x="1877" y="1215"/>
                  <a:pt x="1736" y="1191"/>
                </a:cubicBezTo>
                <a:cubicBezTo>
                  <a:pt x="1680" y="1182"/>
                  <a:pt x="1694" y="1199"/>
                  <a:pt x="1687" y="1141"/>
                </a:cubicBezTo>
                <a:cubicBezTo>
                  <a:pt x="1687" y="1116"/>
                  <a:pt x="1687" y="1108"/>
                  <a:pt x="1687" y="1092"/>
                </a:cubicBezTo>
              </a:path>
              <a:path w="2581" h="2382" extrusionOk="0">
                <a:moveTo>
                  <a:pt x="1364" y="422"/>
                </a:moveTo>
                <a:cubicBezTo>
                  <a:pt x="1364" y="476"/>
                  <a:pt x="1358" y="504"/>
                  <a:pt x="1389" y="546"/>
                </a:cubicBezTo>
                <a:cubicBezTo>
                  <a:pt x="1426" y="596"/>
                  <a:pt x="1485" y="641"/>
                  <a:pt x="1513" y="695"/>
                </a:cubicBezTo>
                <a:cubicBezTo>
                  <a:pt x="1557" y="780"/>
                  <a:pt x="1641" y="808"/>
                  <a:pt x="1687" y="893"/>
                </a:cubicBezTo>
                <a:cubicBezTo>
                  <a:pt x="1770" y="1046"/>
                  <a:pt x="1892" y="1154"/>
                  <a:pt x="2009" y="1290"/>
                </a:cubicBezTo>
                <a:cubicBezTo>
                  <a:pt x="2077" y="1369"/>
                  <a:pt x="2169" y="1419"/>
                  <a:pt x="2233" y="1464"/>
                </a:cubicBezTo>
                <a:cubicBezTo>
                  <a:pt x="2306" y="1515"/>
                  <a:pt x="2255" y="1540"/>
                  <a:pt x="2307" y="1588"/>
                </a:cubicBezTo>
                <a:cubicBezTo>
                  <a:pt x="2343" y="1621"/>
                  <a:pt x="2333" y="1619"/>
                  <a:pt x="2357" y="1662"/>
                </a:cubicBezTo>
                <a:cubicBezTo>
                  <a:pt x="2369" y="1683"/>
                  <a:pt x="2375" y="1666"/>
                  <a:pt x="2381" y="1712"/>
                </a:cubicBezTo>
                <a:cubicBezTo>
                  <a:pt x="2271" y="1601"/>
                  <a:pt x="2170" y="1426"/>
                  <a:pt x="2059" y="1290"/>
                </a:cubicBezTo>
                <a:cubicBezTo>
                  <a:pt x="1906" y="1102"/>
                  <a:pt x="1759" y="907"/>
                  <a:pt x="1612" y="719"/>
                </a:cubicBezTo>
                <a:cubicBezTo>
                  <a:pt x="1522" y="604"/>
                  <a:pt x="1484" y="460"/>
                  <a:pt x="1389" y="347"/>
                </a:cubicBezTo>
                <a:cubicBezTo>
                  <a:pt x="1300" y="241"/>
                  <a:pt x="1206" y="199"/>
                  <a:pt x="1141" y="75"/>
                </a:cubicBezTo>
                <a:cubicBezTo>
                  <a:pt x="1109" y="15"/>
                  <a:pt x="1031" y="-26"/>
                  <a:pt x="1141" y="75"/>
                </a:cubicBezTo>
                <a:cubicBezTo>
                  <a:pt x="1271" y="194"/>
                  <a:pt x="1380" y="280"/>
                  <a:pt x="1488" y="422"/>
                </a:cubicBezTo>
                <a:cubicBezTo>
                  <a:pt x="1580" y="543"/>
                  <a:pt x="1685" y="656"/>
                  <a:pt x="1786" y="769"/>
                </a:cubicBezTo>
                <a:cubicBezTo>
                  <a:pt x="1834" y="823"/>
                  <a:pt x="1864" y="907"/>
                  <a:pt x="1885" y="943"/>
                </a:cubicBezTo>
                <a:cubicBezTo>
                  <a:pt x="1913" y="991"/>
                  <a:pt x="1931" y="1010"/>
                  <a:pt x="1935" y="1067"/>
                </a:cubicBezTo>
                <a:cubicBezTo>
                  <a:pt x="1935" y="1075"/>
                  <a:pt x="1935" y="1084"/>
                  <a:pt x="1935" y="1092"/>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2" name=" 16"/>
          <p:cNvSpPr>
            <a:spLocks noRot="1" noChangeAspect="1" noEditPoints="1" noChangeArrowheads="1" noChangeShapeType="1" noTextEdit="1"/>
          </p:cNvSpPr>
          <p:nvPr/>
        </p:nvSpPr>
        <p:spPr bwMode="auto">
          <a:xfrm>
            <a:off x="608013" y="4652963"/>
            <a:ext cx="7937" cy="17462"/>
          </a:xfrm>
          <a:custGeom>
            <a:avLst/>
            <a:gdLst>
              <a:gd name="T0" fmla="+- 0 1712 1687"/>
              <a:gd name="T1" fmla="*/ T0 w 26"/>
              <a:gd name="T2" fmla="+- 0 12973 12923"/>
              <a:gd name="T3" fmla="*/ 12973 h 51"/>
              <a:gd name="T4" fmla="+- 0 1712 1687"/>
              <a:gd name="T5" fmla="*/ T4 w 26"/>
              <a:gd name="T6" fmla="+- 0 12932 12923"/>
              <a:gd name="T7" fmla="*/ 12932 h 51"/>
              <a:gd name="T8" fmla="+- 0 1699 1687"/>
              <a:gd name="T9" fmla="*/ T8 w 26"/>
              <a:gd name="T10" fmla="+- 0 12960 12923"/>
              <a:gd name="T11" fmla="*/ 12960 h 51"/>
              <a:gd name="T12" fmla="+- 0 1687 1687"/>
              <a:gd name="T13" fmla="*/ T12 w 26"/>
              <a:gd name="T14" fmla="+- 0 12923 12923"/>
              <a:gd name="T15" fmla="*/ 12923 h 51"/>
            </a:gdLst>
            <a:ahLst/>
            <a:cxnLst>
              <a:cxn ang="0">
                <a:pos x="T1" y="T3"/>
              </a:cxn>
              <a:cxn ang="0">
                <a:pos x="T5" y="T7"/>
              </a:cxn>
              <a:cxn ang="0">
                <a:pos x="T9" y="T11"/>
              </a:cxn>
              <a:cxn ang="0">
                <a:pos x="T13" y="T15"/>
              </a:cxn>
            </a:cxnLst>
            <a:rect l="0" t="0" r="r" b="b"/>
            <a:pathLst>
              <a:path w="26" h="51" extrusionOk="0">
                <a:moveTo>
                  <a:pt x="25" y="50"/>
                </a:moveTo>
                <a:cubicBezTo>
                  <a:pt x="25" y="9"/>
                  <a:pt x="12" y="37"/>
                  <a:pt x="0" y="0"/>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3" name=" 17"/>
          <p:cNvSpPr>
            <a:spLocks noRot="1" noChangeAspect="1" noEditPoints="1" noChangeArrowheads="1" noChangeShapeType="1" noTextEdit="1"/>
          </p:cNvSpPr>
          <p:nvPr/>
        </p:nvSpPr>
        <p:spPr bwMode="auto">
          <a:xfrm>
            <a:off x="615950" y="4429125"/>
            <a:ext cx="2509838" cy="1214438"/>
          </a:xfrm>
          <a:custGeom>
            <a:avLst/>
            <a:gdLst>
              <a:gd name="T0" fmla="+- 0 3646 1712"/>
              <a:gd name="T1" fmla="*/ T0 w 6971"/>
              <a:gd name="T2" fmla="+- 0 13519 12303"/>
              <a:gd name="T3" fmla="*/ 13519 h 3375"/>
              <a:gd name="T4" fmla="+- 0 4118 1712"/>
              <a:gd name="T5" fmla="*/ T4 w 6971"/>
              <a:gd name="T6" fmla="+- 0 13097 12303"/>
              <a:gd name="T7" fmla="*/ 13097 h 3375"/>
              <a:gd name="T8" fmla="+- 0 4465 1712"/>
              <a:gd name="T9" fmla="*/ T8 w 6971"/>
              <a:gd name="T10" fmla="+- 0 12874 12303"/>
              <a:gd name="T11" fmla="*/ 12874 h 3375"/>
              <a:gd name="T12" fmla="+- 0 5283 1712"/>
              <a:gd name="T13" fmla="*/ T12 w 6971"/>
              <a:gd name="T14" fmla="+- 0 12626 12303"/>
              <a:gd name="T15" fmla="*/ 12626 h 3375"/>
              <a:gd name="T16" fmla="+- 0 6648 1712"/>
              <a:gd name="T17" fmla="*/ T16 w 6971"/>
              <a:gd name="T18" fmla="+- 0 12675 12303"/>
              <a:gd name="T19" fmla="*/ 12675 h 3375"/>
              <a:gd name="T20" fmla="+- 0 7193 1712"/>
              <a:gd name="T21" fmla="*/ T20 w 6971"/>
              <a:gd name="T22" fmla="+- 0 12824 12303"/>
              <a:gd name="T23" fmla="*/ 12824 h 3375"/>
              <a:gd name="T24" fmla="+- 0 7665 1712"/>
              <a:gd name="T25" fmla="*/ T24 w 6971"/>
              <a:gd name="T26" fmla="+- 0 13097 12303"/>
              <a:gd name="T27" fmla="*/ 13097 h 3375"/>
              <a:gd name="T28" fmla="+- 0 7913 1712"/>
              <a:gd name="T29" fmla="*/ T28 w 6971"/>
              <a:gd name="T30" fmla="+- 0 13295 12303"/>
              <a:gd name="T31" fmla="*/ 13295 h 3375"/>
              <a:gd name="T32" fmla="+- 0 8161 1712"/>
              <a:gd name="T33" fmla="*/ T32 w 6971"/>
              <a:gd name="T34" fmla="+- 0 13419 12303"/>
              <a:gd name="T35" fmla="*/ 13419 h 3375"/>
              <a:gd name="T36" fmla="+- 0 8434 1712"/>
              <a:gd name="T37" fmla="*/ T36 w 6971"/>
              <a:gd name="T38" fmla="+- 0 13519 12303"/>
              <a:gd name="T39" fmla="*/ 13519 h 3375"/>
              <a:gd name="T40" fmla="+- 0 8657 1712"/>
              <a:gd name="T41" fmla="*/ T40 w 6971"/>
              <a:gd name="T42" fmla="+- 0 13990 12303"/>
              <a:gd name="T43" fmla="*/ 13990 h 3375"/>
              <a:gd name="T44" fmla="+- 0 8657 1712"/>
              <a:gd name="T45" fmla="*/ T44 w 6971"/>
              <a:gd name="T46" fmla="+- 0 15007 12303"/>
              <a:gd name="T47" fmla="*/ 15007 h 3375"/>
              <a:gd name="T48" fmla="+- 0 8533 1712"/>
              <a:gd name="T49" fmla="*/ T48 w 6971"/>
              <a:gd name="T50" fmla="+- 0 15230 12303"/>
              <a:gd name="T51" fmla="*/ 15230 h 3375"/>
              <a:gd name="T52" fmla="+- 0 8409 1712"/>
              <a:gd name="T53" fmla="*/ T52 w 6971"/>
              <a:gd name="T54" fmla="+- 0 15404 12303"/>
              <a:gd name="T55" fmla="*/ 15404 h 3375"/>
              <a:gd name="T56" fmla="+- 0 8260 1712"/>
              <a:gd name="T57" fmla="*/ T56 w 6971"/>
              <a:gd name="T58" fmla="+- 0 15528 12303"/>
              <a:gd name="T59" fmla="*/ 15528 h 3375"/>
              <a:gd name="T60" fmla="+- 0 8111 1712"/>
              <a:gd name="T61" fmla="*/ T60 w 6971"/>
              <a:gd name="T62" fmla="+- 0 15627 12303"/>
              <a:gd name="T63" fmla="*/ 15627 h 3375"/>
              <a:gd name="T64" fmla="+- 0 7714 1712"/>
              <a:gd name="T65" fmla="*/ T64 w 6971"/>
              <a:gd name="T66" fmla="+- 0 15602 12303"/>
              <a:gd name="T67" fmla="*/ 15602 h 3375"/>
              <a:gd name="T68" fmla="+- 0 6970 1712"/>
              <a:gd name="T69" fmla="*/ T68 w 6971"/>
              <a:gd name="T70" fmla="+- 0 15304 12303"/>
              <a:gd name="T71" fmla="*/ 15304 h 3375"/>
              <a:gd name="T72" fmla="+- 0 6127 1712"/>
              <a:gd name="T73" fmla="*/ T72 w 6971"/>
              <a:gd name="T74" fmla="+- 0 15131 12303"/>
              <a:gd name="T75" fmla="*/ 15131 h 3375"/>
              <a:gd name="T76" fmla="+- 0 5333 1712"/>
              <a:gd name="T77" fmla="*/ T76 w 6971"/>
              <a:gd name="T78" fmla="+- 0 15007 12303"/>
              <a:gd name="T79" fmla="*/ 15007 h 3375"/>
              <a:gd name="T80" fmla="+- 0 4713 1712"/>
              <a:gd name="T81" fmla="*/ T80 w 6971"/>
              <a:gd name="T82" fmla="+- 0 14957 12303"/>
              <a:gd name="T83" fmla="*/ 14957 h 3375"/>
              <a:gd name="T84" fmla="+- 0 4093 1712"/>
              <a:gd name="T85" fmla="*/ T84 w 6971"/>
              <a:gd name="T86" fmla="+- 0 14908 12303"/>
              <a:gd name="T87" fmla="*/ 14908 h 3375"/>
              <a:gd name="T88" fmla="+- 0 3671 1712"/>
              <a:gd name="T89" fmla="*/ T88 w 6971"/>
              <a:gd name="T90" fmla="+- 0 14808 12303"/>
              <a:gd name="T91" fmla="*/ 14808 h 3375"/>
              <a:gd name="T92" fmla="+- 0 3473 1712"/>
              <a:gd name="T93" fmla="*/ T92 w 6971"/>
              <a:gd name="T94" fmla="+- 0 14660 12303"/>
              <a:gd name="T95" fmla="*/ 14660 h 3375"/>
              <a:gd name="T96" fmla="+- 0 3448 1712"/>
              <a:gd name="T97" fmla="*/ T96 w 6971"/>
              <a:gd name="T98" fmla="+- 0 13990 12303"/>
              <a:gd name="T99" fmla="*/ 13990 h 3375"/>
              <a:gd name="T100" fmla="+- 0 3597 1712"/>
              <a:gd name="T101" fmla="*/ T100 w 6971"/>
              <a:gd name="T102" fmla="+- 0 13816 12303"/>
              <a:gd name="T103" fmla="*/ 13816 h 3375"/>
              <a:gd name="T104" fmla="+- 0 3795 1712"/>
              <a:gd name="T105" fmla="*/ T104 w 6971"/>
              <a:gd name="T106" fmla="+- 0 13568 12303"/>
              <a:gd name="T107" fmla="*/ 13568 h 3375"/>
              <a:gd name="T108" fmla="+- 0 1712 1712"/>
              <a:gd name="T109" fmla="*/ T108 w 6971"/>
              <a:gd name="T110" fmla="+- 0 13072 12303"/>
              <a:gd name="T111" fmla="*/ 13072 h 3375"/>
              <a:gd name="T112" fmla="+- 0 2009 1712"/>
              <a:gd name="T113" fmla="*/ T112 w 6971"/>
              <a:gd name="T114" fmla="+- 0 13519 12303"/>
              <a:gd name="T115" fmla="*/ 13519 h 3375"/>
              <a:gd name="T116" fmla="+- 0 2307 1712"/>
              <a:gd name="T117" fmla="*/ T116 w 6971"/>
              <a:gd name="T118" fmla="+- 0 14163 12303"/>
              <a:gd name="T119" fmla="*/ 14163 h 3375"/>
              <a:gd name="T120" fmla="+- 0 1885 1712"/>
              <a:gd name="T121" fmla="*/ T120 w 6971"/>
              <a:gd name="T122" fmla="+- 0 14213 12303"/>
              <a:gd name="T123" fmla="*/ 14213 h 3375"/>
              <a:gd name="T124" fmla="+- 0 1712 1712"/>
              <a:gd name="T125" fmla="*/ T124 w 6971"/>
              <a:gd name="T126" fmla="+- 0 14114 12303"/>
              <a:gd name="T127" fmla="*/ 14114 h 3375"/>
              <a:gd name="T128" fmla="+- 0 2604 1712"/>
              <a:gd name="T129" fmla="*/ T128 w 6971"/>
              <a:gd name="T130" fmla="+- 0 12898 12303"/>
              <a:gd name="T131" fmla="*/ 12898 h 3375"/>
              <a:gd name="T132" fmla="+- 0 3101 1712"/>
              <a:gd name="T133" fmla="*/ T132 w 6971"/>
              <a:gd name="T134" fmla="+- 0 12601 12303"/>
              <a:gd name="T135" fmla="*/ 12601 h 3375"/>
              <a:gd name="T136" fmla="+- 0 2902 1712"/>
              <a:gd name="T137" fmla="*/ T136 w 6971"/>
              <a:gd name="T138" fmla="+- 0 13345 12303"/>
              <a:gd name="T139" fmla="*/ 13345 h 3375"/>
              <a:gd name="T140" fmla="+- 0 3299 1712"/>
              <a:gd name="T141" fmla="*/ T140 w 6971"/>
              <a:gd name="T142" fmla="+- 0 13146 12303"/>
              <a:gd name="T143" fmla="*/ 13146 h 3375"/>
              <a:gd name="T144" fmla="+- 0 3572 1712"/>
              <a:gd name="T145" fmla="*/ T144 w 6971"/>
              <a:gd name="T146" fmla="+- 0 12502 12303"/>
              <a:gd name="T147" fmla="*/ 12502 h 3375"/>
              <a:gd name="T148" fmla="+- 0 3721 1712"/>
              <a:gd name="T149" fmla="*/ T148 w 6971"/>
              <a:gd name="T150" fmla="+- 0 12750 12303"/>
              <a:gd name="T151" fmla="*/ 12750 h 3375"/>
              <a:gd name="T152" fmla="+- 0 3522 1712"/>
              <a:gd name="T153" fmla="*/ T152 w 6971"/>
              <a:gd name="T154" fmla="+- 0 12576 12303"/>
              <a:gd name="T155" fmla="*/ 12576 h 3375"/>
              <a:gd name="T156" fmla="+- 0 3473 1712"/>
              <a:gd name="T157" fmla="*/ T156 w 6971"/>
              <a:gd name="T158" fmla="+- 0 12427 12303"/>
              <a:gd name="T159" fmla="*/ 12427 h 3375"/>
              <a:gd name="T160" fmla="+- 0 3646 1712"/>
              <a:gd name="T161" fmla="*/ T160 w 6971"/>
              <a:gd name="T162" fmla="+- 0 12427 12303"/>
              <a:gd name="T163" fmla="*/ 12427 h 3375"/>
              <a:gd name="T164" fmla="+- 0 3621 1712"/>
              <a:gd name="T165" fmla="*/ T164 w 6971"/>
              <a:gd name="T166" fmla="+- 0 13097 12303"/>
              <a:gd name="T167" fmla="*/ 13097 h 3375"/>
              <a:gd name="T168" fmla="+- 0 3994 1712"/>
              <a:gd name="T169" fmla="*/ T168 w 6971"/>
              <a:gd name="T170" fmla="+- 0 13022 12303"/>
              <a:gd name="T171" fmla="*/ 13022 h 3375"/>
              <a:gd name="T172" fmla="+- 0 4242 1712"/>
              <a:gd name="T173" fmla="*/ T172 w 6971"/>
              <a:gd name="T174" fmla="+- 0 12948 12303"/>
              <a:gd name="T175" fmla="*/ 12948 h 3375"/>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Lst>
            <a:rect l="0" t="0" r="r" b="b"/>
            <a:pathLst>
              <a:path w="6971" h="3375" extrusionOk="0">
                <a:moveTo>
                  <a:pt x="1909" y="1637"/>
                </a:moveTo>
                <a:cubicBezTo>
                  <a:pt x="1909" y="1502"/>
                  <a:pt x="1888" y="1333"/>
                  <a:pt x="1934" y="1216"/>
                </a:cubicBezTo>
                <a:cubicBezTo>
                  <a:pt x="1971" y="1123"/>
                  <a:pt x="2012" y="1108"/>
                  <a:pt x="2083" y="1042"/>
                </a:cubicBezTo>
                <a:cubicBezTo>
                  <a:pt x="2179" y="953"/>
                  <a:pt x="2298" y="869"/>
                  <a:pt x="2406" y="794"/>
                </a:cubicBezTo>
                <a:cubicBezTo>
                  <a:pt x="2469" y="750"/>
                  <a:pt x="2547" y="737"/>
                  <a:pt x="2604" y="695"/>
                </a:cubicBezTo>
                <a:cubicBezTo>
                  <a:pt x="2662" y="652"/>
                  <a:pt x="2687" y="608"/>
                  <a:pt x="2753" y="571"/>
                </a:cubicBezTo>
                <a:cubicBezTo>
                  <a:pt x="2888" y="495"/>
                  <a:pt x="3024" y="465"/>
                  <a:pt x="3175" y="422"/>
                </a:cubicBezTo>
                <a:cubicBezTo>
                  <a:pt x="3305" y="385"/>
                  <a:pt x="3442" y="344"/>
                  <a:pt x="3571" y="323"/>
                </a:cubicBezTo>
                <a:cubicBezTo>
                  <a:pt x="3737" y="296"/>
                  <a:pt x="3898" y="298"/>
                  <a:pt x="4067" y="298"/>
                </a:cubicBezTo>
                <a:cubicBezTo>
                  <a:pt x="4355" y="298"/>
                  <a:pt x="4661" y="273"/>
                  <a:pt x="4936" y="372"/>
                </a:cubicBezTo>
                <a:cubicBezTo>
                  <a:pt x="5053" y="414"/>
                  <a:pt x="5163" y="470"/>
                  <a:pt x="5283" y="496"/>
                </a:cubicBezTo>
                <a:cubicBezTo>
                  <a:pt x="5350" y="510"/>
                  <a:pt x="5414" y="502"/>
                  <a:pt x="5481" y="521"/>
                </a:cubicBezTo>
                <a:cubicBezTo>
                  <a:pt x="5567" y="545"/>
                  <a:pt x="5629" y="582"/>
                  <a:pt x="5705" y="620"/>
                </a:cubicBezTo>
                <a:cubicBezTo>
                  <a:pt x="5809" y="672"/>
                  <a:pt x="5869" y="731"/>
                  <a:pt x="5953" y="794"/>
                </a:cubicBezTo>
                <a:cubicBezTo>
                  <a:pt x="6013" y="839"/>
                  <a:pt x="6042" y="841"/>
                  <a:pt x="6101" y="893"/>
                </a:cubicBezTo>
                <a:cubicBezTo>
                  <a:pt x="6148" y="935"/>
                  <a:pt x="6152" y="956"/>
                  <a:pt x="6201" y="992"/>
                </a:cubicBezTo>
                <a:cubicBezTo>
                  <a:pt x="6222" y="1008"/>
                  <a:pt x="6236" y="1050"/>
                  <a:pt x="6275" y="1067"/>
                </a:cubicBezTo>
                <a:cubicBezTo>
                  <a:pt x="6324" y="1088"/>
                  <a:pt x="6400" y="1098"/>
                  <a:pt x="6449" y="1116"/>
                </a:cubicBezTo>
                <a:cubicBezTo>
                  <a:pt x="6498" y="1133"/>
                  <a:pt x="6548" y="1146"/>
                  <a:pt x="6598" y="1166"/>
                </a:cubicBezTo>
                <a:cubicBezTo>
                  <a:pt x="6622" y="1175"/>
                  <a:pt x="6706" y="1203"/>
                  <a:pt x="6722" y="1216"/>
                </a:cubicBezTo>
                <a:cubicBezTo>
                  <a:pt x="6758" y="1245"/>
                  <a:pt x="6774" y="1289"/>
                  <a:pt x="6796" y="1315"/>
                </a:cubicBezTo>
                <a:cubicBezTo>
                  <a:pt x="6884" y="1418"/>
                  <a:pt x="6928" y="1549"/>
                  <a:pt x="6945" y="1687"/>
                </a:cubicBezTo>
                <a:cubicBezTo>
                  <a:pt x="6959" y="1801"/>
                  <a:pt x="6964" y="1920"/>
                  <a:pt x="6970" y="2034"/>
                </a:cubicBezTo>
                <a:cubicBezTo>
                  <a:pt x="6981" y="2239"/>
                  <a:pt x="7009" y="2513"/>
                  <a:pt x="6945" y="2704"/>
                </a:cubicBezTo>
                <a:cubicBezTo>
                  <a:pt x="6932" y="2743"/>
                  <a:pt x="6915" y="2766"/>
                  <a:pt x="6895" y="2803"/>
                </a:cubicBezTo>
                <a:cubicBezTo>
                  <a:pt x="6873" y="2843"/>
                  <a:pt x="6843" y="2894"/>
                  <a:pt x="6821" y="2927"/>
                </a:cubicBezTo>
                <a:cubicBezTo>
                  <a:pt x="6800" y="2959"/>
                  <a:pt x="6795" y="2964"/>
                  <a:pt x="6771" y="3001"/>
                </a:cubicBezTo>
                <a:cubicBezTo>
                  <a:pt x="6746" y="3039"/>
                  <a:pt x="6728" y="3064"/>
                  <a:pt x="6697" y="3101"/>
                </a:cubicBezTo>
                <a:cubicBezTo>
                  <a:pt x="6672" y="3131"/>
                  <a:pt x="6665" y="3160"/>
                  <a:pt x="6647" y="3175"/>
                </a:cubicBezTo>
                <a:cubicBezTo>
                  <a:pt x="6626" y="3192"/>
                  <a:pt x="6575" y="3208"/>
                  <a:pt x="6548" y="3225"/>
                </a:cubicBezTo>
                <a:cubicBezTo>
                  <a:pt x="6511" y="3249"/>
                  <a:pt x="6498" y="3256"/>
                  <a:pt x="6474" y="3274"/>
                </a:cubicBezTo>
                <a:cubicBezTo>
                  <a:pt x="6448" y="3293"/>
                  <a:pt x="6421" y="3312"/>
                  <a:pt x="6399" y="3324"/>
                </a:cubicBezTo>
                <a:cubicBezTo>
                  <a:pt x="6357" y="3347"/>
                  <a:pt x="6361" y="3367"/>
                  <a:pt x="6325" y="3374"/>
                </a:cubicBezTo>
                <a:cubicBezTo>
                  <a:pt x="6197" y="3400"/>
                  <a:pt x="6110" y="3345"/>
                  <a:pt x="6002" y="3299"/>
                </a:cubicBezTo>
                <a:cubicBezTo>
                  <a:pt x="5893" y="3252"/>
                  <a:pt x="5787" y="3197"/>
                  <a:pt x="5680" y="3150"/>
                </a:cubicBezTo>
                <a:cubicBezTo>
                  <a:pt x="5542" y="3089"/>
                  <a:pt x="5407" y="3033"/>
                  <a:pt x="5258" y="3001"/>
                </a:cubicBezTo>
                <a:cubicBezTo>
                  <a:pt x="5157" y="2979"/>
                  <a:pt x="5059" y="2948"/>
                  <a:pt x="4960" y="2927"/>
                </a:cubicBezTo>
                <a:cubicBezTo>
                  <a:pt x="4774" y="2888"/>
                  <a:pt x="4601" y="2855"/>
                  <a:pt x="4415" y="2828"/>
                </a:cubicBezTo>
                <a:cubicBezTo>
                  <a:pt x="4275" y="2808"/>
                  <a:pt x="4136" y="2774"/>
                  <a:pt x="3993" y="2753"/>
                </a:cubicBezTo>
                <a:cubicBezTo>
                  <a:pt x="3869" y="2735"/>
                  <a:pt x="3747" y="2711"/>
                  <a:pt x="3621" y="2704"/>
                </a:cubicBezTo>
                <a:cubicBezTo>
                  <a:pt x="3508" y="2698"/>
                  <a:pt x="3405" y="2697"/>
                  <a:pt x="3299" y="2679"/>
                </a:cubicBezTo>
                <a:cubicBezTo>
                  <a:pt x="3195" y="2662"/>
                  <a:pt x="3108" y="2656"/>
                  <a:pt x="3001" y="2654"/>
                </a:cubicBezTo>
                <a:cubicBezTo>
                  <a:pt x="2858" y="2651"/>
                  <a:pt x="2707" y="2647"/>
                  <a:pt x="2579" y="2629"/>
                </a:cubicBezTo>
                <a:cubicBezTo>
                  <a:pt x="2512" y="2620"/>
                  <a:pt x="2447" y="2615"/>
                  <a:pt x="2381" y="2605"/>
                </a:cubicBezTo>
                <a:cubicBezTo>
                  <a:pt x="2316" y="2595"/>
                  <a:pt x="2238" y="2566"/>
                  <a:pt x="2182" y="2555"/>
                </a:cubicBezTo>
                <a:cubicBezTo>
                  <a:pt x="2104" y="2540"/>
                  <a:pt x="2029" y="2530"/>
                  <a:pt x="1959" y="2505"/>
                </a:cubicBezTo>
                <a:cubicBezTo>
                  <a:pt x="1927" y="2494"/>
                  <a:pt x="1861" y="2476"/>
                  <a:pt x="1835" y="2456"/>
                </a:cubicBezTo>
                <a:cubicBezTo>
                  <a:pt x="1831" y="2453"/>
                  <a:pt x="1768" y="2371"/>
                  <a:pt x="1761" y="2357"/>
                </a:cubicBezTo>
                <a:cubicBezTo>
                  <a:pt x="1713" y="2268"/>
                  <a:pt x="1714" y="2158"/>
                  <a:pt x="1711" y="2059"/>
                </a:cubicBezTo>
                <a:cubicBezTo>
                  <a:pt x="1707" y="1940"/>
                  <a:pt x="1719" y="1762"/>
                  <a:pt x="1736" y="1687"/>
                </a:cubicBezTo>
                <a:cubicBezTo>
                  <a:pt x="1751" y="1622"/>
                  <a:pt x="1789" y="1598"/>
                  <a:pt x="1810" y="1563"/>
                </a:cubicBezTo>
                <a:cubicBezTo>
                  <a:pt x="1831" y="1528"/>
                  <a:pt x="1868" y="1532"/>
                  <a:pt x="1885" y="1513"/>
                </a:cubicBezTo>
                <a:cubicBezTo>
                  <a:pt x="1909" y="1487"/>
                  <a:pt x="1978" y="1425"/>
                  <a:pt x="2009" y="1389"/>
                </a:cubicBezTo>
                <a:cubicBezTo>
                  <a:pt x="2018" y="1379"/>
                  <a:pt x="2068" y="1289"/>
                  <a:pt x="2083" y="1265"/>
                </a:cubicBezTo>
                <a:cubicBezTo>
                  <a:pt x="2083" y="1257"/>
                  <a:pt x="2083" y="1248"/>
                  <a:pt x="2083" y="1240"/>
                </a:cubicBezTo>
              </a:path>
              <a:path w="6971" h="3375" extrusionOk="0">
                <a:moveTo>
                  <a:pt x="0" y="769"/>
                </a:moveTo>
                <a:cubicBezTo>
                  <a:pt x="0" y="854"/>
                  <a:pt x="-9" y="864"/>
                  <a:pt x="49" y="918"/>
                </a:cubicBezTo>
                <a:cubicBezTo>
                  <a:pt x="134" y="996"/>
                  <a:pt x="232" y="1122"/>
                  <a:pt x="297" y="1216"/>
                </a:cubicBezTo>
                <a:cubicBezTo>
                  <a:pt x="408" y="1377"/>
                  <a:pt x="504" y="1532"/>
                  <a:pt x="570" y="1712"/>
                </a:cubicBezTo>
                <a:cubicBezTo>
                  <a:pt x="593" y="1776"/>
                  <a:pt x="592" y="1799"/>
                  <a:pt x="595" y="1860"/>
                </a:cubicBezTo>
                <a:cubicBezTo>
                  <a:pt x="598" y="1912"/>
                  <a:pt x="580" y="1924"/>
                  <a:pt x="520" y="1935"/>
                </a:cubicBezTo>
                <a:cubicBezTo>
                  <a:pt x="406" y="1956"/>
                  <a:pt x="271" y="1924"/>
                  <a:pt x="173" y="1910"/>
                </a:cubicBezTo>
                <a:cubicBezTo>
                  <a:pt x="121" y="1903"/>
                  <a:pt x="103" y="1908"/>
                  <a:pt x="74" y="1885"/>
                </a:cubicBezTo>
                <a:cubicBezTo>
                  <a:pt x="41" y="1859"/>
                  <a:pt x="16" y="1828"/>
                  <a:pt x="0" y="1811"/>
                </a:cubicBezTo>
              </a:path>
              <a:path w="6971" h="3375" extrusionOk="0">
                <a:moveTo>
                  <a:pt x="471" y="893"/>
                </a:moveTo>
                <a:cubicBezTo>
                  <a:pt x="632" y="805"/>
                  <a:pt x="743" y="689"/>
                  <a:pt x="892" y="595"/>
                </a:cubicBezTo>
                <a:cubicBezTo>
                  <a:pt x="1010" y="520"/>
                  <a:pt x="1142" y="445"/>
                  <a:pt x="1265" y="372"/>
                </a:cubicBezTo>
                <a:cubicBezTo>
                  <a:pt x="1310" y="345"/>
                  <a:pt x="1359" y="308"/>
                  <a:pt x="1389" y="298"/>
                </a:cubicBezTo>
              </a:path>
              <a:path w="6971" h="3375" extrusionOk="0">
                <a:moveTo>
                  <a:pt x="1017" y="1116"/>
                </a:moveTo>
                <a:cubicBezTo>
                  <a:pt x="1077" y="1104"/>
                  <a:pt x="1143" y="1083"/>
                  <a:pt x="1190" y="1042"/>
                </a:cubicBezTo>
                <a:cubicBezTo>
                  <a:pt x="1276" y="967"/>
                  <a:pt x="1343" y="985"/>
                  <a:pt x="1438" y="943"/>
                </a:cubicBezTo>
                <a:cubicBezTo>
                  <a:pt x="1513" y="893"/>
                  <a:pt x="1538" y="877"/>
                  <a:pt x="1587" y="843"/>
                </a:cubicBezTo>
              </a:path>
              <a:path w="6971" h="3375" extrusionOk="0">
                <a:moveTo>
                  <a:pt x="1835" y="0"/>
                </a:moveTo>
                <a:cubicBezTo>
                  <a:pt x="1835" y="75"/>
                  <a:pt x="1848" y="129"/>
                  <a:pt x="1860" y="199"/>
                </a:cubicBezTo>
                <a:cubicBezTo>
                  <a:pt x="1872" y="272"/>
                  <a:pt x="1907" y="262"/>
                  <a:pt x="1934" y="323"/>
                </a:cubicBezTo>
                <a:cubicBezTo>
                  <a:pt x="1951" y="361"/>
                  <a:pt x="1993" y="407"/>
                  <a:pt x="2009" y="447"/>
                </a:cubicBezTo>
                <a:cubicBezTo>
                  <a:pt x="2009" y="471"/>
                  <a:pt x="2009" y="480"/>
                  <a:pt x="2009" y="496"/>
                </a:cubicBezTo>
              </a:path>
              <a:path w="6971" h="3375" extrusionOk="0">
                <a:moveTo>
                  <a:pt x="1810" y="273"/>
                </a:moveTo>
                <a:cubicBezTo>
                  <a:pt x="1775" y="246"/>
                  <a:pt x="1780" y="248"/>
                  <a:pt x="1736" y="248"/>
                </a:cubicBezTo>
                <a:cubicBezTo>
                  <a:pt x="1736" y="197"/>
                  <a:pt x="1727" y="163"/>
                  <a:pt x="1761" y="124"/>
                </a:cubicBezTo>
                <a:cubicBezTo>
                  <a:pt x="1791" y="89"/>
                  <a:pt x="1817" y="99"/>
                  <a:pt x="1860" y="99"/>
                </a:cubicBezTo>
                <a:cubicBezTo>
                  <a:pt x="1891" y="99"/>
                  <a:pt x="1926" y="107"/>
                  <a:pt x="1934" y="124"/>
                </a:cubicBezTo>
                <a:cubicBezTo>
                  <a:pt x="1998" y="253"/>
                  <a:pt x="1948" y="653"/>
                  <a:pt x="1909" y="769"/>
                </a:cubicBezTo>
                <a:cubicBezTo>
                  <a:pt x="1909" y="777"/>
                  <a:pt x="1909" y="786"/>
                  <a:pt x="1909" y="794"/>
                </a:cubicBezTo>
                <a:cubicBezTo>
                  <a:pt x="1918" y="807"/>
                  <a:pt x="1996" y="846"/>
                  <a:pt x="2034" y="819"/>
                </a:cubicBezTo>
                <a:cubicBezTo>
                  <a:pt x="2080" y="786"/>
                  <a:pt x="2209" y="745"/>
                  <a:pt x="2282" y="719"/>
                </a:cubicBezTo>
                <a:cubicBezTo>
                  <a:pt x="2329" y="702"/>
                  <a:pt x="2386" y="700"/>
                  <a:pt x="2430" y="670"/>
                </a:cubicBezTo>
                <a:cubicBezTo>
                  <a:pt x="2470" y="643"/>
                  <a:pt x="2480" y="645"/>
                  <a:pt x="2530" y="645"/>
                </a:cubicBezTo>
                <a:cubicBezTo>
                  <a:pt x="2554" y="645"/>
                  <a:pt x="2563" y="645"/>
                  <a:pt x="2579" y="645"/>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ChangeArrowheads="1"/>
          </p:cNvSpPr>
          <p:nvPr/>
        </p:nvSpPr>
        <p:spPr bwMode="auto">
          <a:xfrm>
            <a:off x="1066800" y="228600"/>
            <a:ext cx="7321176" cy="7491694"/>
          </a:xfrm>
          <a:prstGeom prst="rect">
            <a:avLst/>
          </a:prstGeom>
          <a:noFill/>
          <a:ln w="9525" cap="flat">
            <a:noFill/>
            <a:round/>
            <a:headEnd/>
            <a:tailEnd/>
          </a:ln>
          <a:effectLst/>
        </p:spPr>
        <p:txBody>
          <a:bodyPr wrap="square" lIns="0" tIns="12600" rIns="0" bIns="0">
            <a:spAutoFit/>
          </a:bodyPr>
          <a:lstStyle/>
          <a:p>
            <a:pPr marL="12700">
              <a:lnSpc>
                <a:spcPct val="15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return 0;</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solidFill>
                  <a:srgbClr val="000000"/>
                </a:solidFill>
                <a:latin typeface="Times New Roman" pitchFamily="18" charset="0"/>
                <a:ea typeface="Noto Sans SC Regular" charset="0"/>
                <a:cs typeface="Noto Sans SC Regular" charset="0"/>
              </a:rPr>
              <a:t>Output:</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solidFill>
                  <a:srgbClr val="000000"/>
                </a:solidFill>
                <a:latin typeface="Times New Roman" pitchFamily="18" charset="0"/>
                <a:ea typeface="Noto Sans SC Regular" charset="0"/>
                <a:cs typeface="Noto Sans SC Regular" charset="0"/>
              </a:rPr>
              <a:t>arr</a:t>
            </a:r>
            <a:r>
              <a:rPr lang="en-US" dirty="0">
                <a:solidFill>
                  <a:srgbClr val="000000"/>
                </a:solidFill>
                <a:latin typeface="Times New Roman" pitchFamily="18" charset="0"/>
                <a:ea typeface="Noto Sans SC Regular" charset="0"/>
                <a:cs typeface="Noto Sans SC Regular" charset="0"/>
              </a:rPr>
              <a:t>[0][0] = 1</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solidFill>
                  <a:srgbClr val="000000"/>
                </a:solidFill>
                <a:latin typeface="Times New Roman" pitchFamily="18" charset="0"/>
                <a:ea typeface="Noto Sans SC Regular" charset="0"/>
                <a:cs typeface="Noto Sans SC Regular" charset="0"/>
              </a:rPr>
              <a:t>arr</a:t>
            </a:r>
            <a:r>
              <a:rPr lang="en-US" dirty="0">
                <a:solidFill>
                  <a:srgbClr val="000000"/>
                </a:solidFill>
                <a:latin typeface="Times New Roman" pitchFamily="18" charset="0"/>
                <a:ea typeface="Noto Sans SC Regular" charset="0"/>
                <a:cs typeface="Noto Sans SC Regular" charset="0"/>
              </a:rPr>
              <a:t>[0][1] = 2</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solidFill>
                  <a:srgbClr val="000000"/>
                </a:solidFill>
                <a:latin typeface="Times New Roman" pitchFamily="18" charset="0"/>
                <a:ea typeface="Noto Sans SC Regular" charset="0"/>
                <a:cs typeface="Noto Sans SC Regular" charset="0"/>
              </a:rPr>
              <a:t>arr</a:t>
            </a:r>
            <a:r>
              <a:rPr lang="en-US" dirty="0">
                <a:solidFill>
                  <a:srgbClr val="000000"/>
                </a:solidFill>
                <a:latin typeface="Times New Roman" pitchFamily="18" charset="0"/>
                <a:ea typeface="Noto Sans SC Regular" charset="0"/>
                <a:cs typeface="Noto Sans SC Regular" charset="0"/>
              </a:rPr>
              <a:t>[0][2] = 3</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solidFill>
                  <a:srgbClr val="000000"/>
                </a:solidFill>
                <a:latin typeface="Times New Roman" pitchFamily="18" charset="0"/>
                <a:ea typeface="Noto Sans SC Regular" charset="0"/>
                <a:cs typeface="Noto Sans SC Regular" charset="0"/>
              </a:rPr>
              <a:t>arr</a:t>
            </a:r>
            <a:r>
              <a:rPr lang="en-US" dirty="0">
                <a:solidFill>
                  <a:srgbClr val="000000"/>
                </a:solidFill>
                <a:latin typeface="Times New Roman" pitchFamily="18" charset="0"/>
                <a:ea typeface="Noto Sans SC Regular" charset="0"/>
                <a:cs typeface="Noto Sans SC Regular" charset="0"/>
              </a:rPr>
              <a:t>[1][0] = 2</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solidFill>
                  <a:srgbClr val="000000"/>
                </a:solidFill>
                <a:latin typeface="Times New Roman" pitchFamily="18" charset="0"/>
                <a:ea typeface="Noto Sans SC Regular" charset="0"/>
                <a:cs typeface="Noto Sans SC Regular" charset="0"/>
              </a:rPr>
              <a:t>arr</a:t>
            </a:r>
            <a:r>
              <a:rPr lang="en-US" dirty="0">
                <a:solidFill>
                  <a:srgbClr val="000000"/>
                </a:solidFill>
                <a:latin typeface="Times New Roman" pitchFamily="18" charset="0"/>
                <a:ea typeface="Noto Sans SC Regular" charset="0"/>
                <a:cs typeface="Noto Sans SC Regular" charset="0"/>
              </a:rPr>
              <a:t>[1][1] = 3</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solidFill>
                  <a:srgbClr val="000000"/>
                </a:solidFill>
                <a:latin typeface="Times New Roman" pitchFamily="18" charset="0"/>
                <a:ea typeface="Noto Sans SC Regular" charset="0"/>
                <a:cs typeface="Noto Sans SC Regular" charset="0"/>
              </a:rPr>
              <a:t>arr</a:t>
            </a:r>
            <a:r>
              <a:rPr lang="en-US" dirty="0">
                <a:solidFill>
                  <a:srgbClr val="000000"/>
                </a:solidFill>
                <a:latin typeface="Times New Roman" pitchFamily="18" charset="0"/>
                <a:ea typeface="Noto Sans SC Regular" charset="0"/>
                <a:cs typeface="Noto Sans SC Regular" charset="0"/>
              </a:rPr>
              <a:t>[1][2] = 4</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solidFill>
                  <a:srgbClr val="000000"/>
                </a:solidFill>
                <a:latin typeface="Times New Roman" pitchFamily="18" charset="0"/>
                <a:ea typeface="Noto Sans SC Regular" charset="0"/>
                <a:cs typeface="Noto Sans SC Regular" charset="0"/>
              </a:rPr>
              <a:t>arr</a:t>
            </a:r>
            <a:r>
              <a:rPr lang="en-US" dirty="0">
                <a:solidFill>
                  <a:srgbClr val="000000"/>
                </a:solidFill>
                <a:latin typeface="Times New Roman" pitchFamily="18" charset="0"/>
                <a:ea typeface="Noto Sans SC Regular" charset="0"/>
                <a:cs typeface="Noto Sans SC Regular" charset="0"/>
              </a:rPr>
              <a:t>[2][0] = 3</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solidFill>
                  <a:srgbClr val="000000"/>
                </a:solidFill>
                <a:latin typeface="Times New Roman" pitchFamily="18" charset="0"/>
                <a:ea typeface="Noto Sans SC Regular" charset="0"/>
                <a:cs typeface="Noto Sans SC Regular" charset="0"/>
              </a:rPr>
              <a:t>arr</a:t>
            </a:r>
            <a:r>
              <a:rPr lang="en-US" dirty="0">
                <a:solidFill>
                  <a:srgbClr val="000000"/>
                </a:solidFill>
                <a:latin typeface="Times New Roman" pitchFamily="18" charset="0"/>
                <a:ea typeface="Noto Sans SC Regular" charset="0"/>
                <a:cs typeface="Noto Sans SC Regular" charset="0"/>
              </a:rPr>
              <a:t>[2][1] = 4</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solidFill>
                  <a:srgbClr val="000000"/>
                </a:solidFill>
                <a:latin typeface="Times New Roman" pitchFamily="18" charset="0"/>
                <a:ea typeface="Noto Sans SC Regular" charset="0"/>
                <a:cs typeface="Noto Sans SC Regular" charset="0"/>
              </a:rPr>
              <a:t>arr</a:t>
            </a:r>
            <a:r>
              <a:rPr lang="en-US" dirty="0">
                <a:solidFill>
                  <a:srgbClr val="000000"/>
                </a:solidFill>
                <a:latin typeface="Times New Roman" pitchFamily="18" charset="0"/>
                <a:ea typeface="Noto Sans SC Regular" charset="0"/>
                <a:cs typeface="Noto Sans SC Regular" charset="0"/>
              </a:rPr>
              <a:t>[2][2] = 5</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solidFill>
                  <a:srgbClr val="000000"/>
                </a:solidFill>
                <a:latin typeface="Times New Roman" pitchFamily="18" charset="0"/>
                <a:ea typeface="Noto Sans SC Regular" charset="0"/>
                <a:cs typeface="Noto Sans SC Regular" charset="0"/>
              </a:rPr>
              <a:t>arr</a:t>
            </a:r>
            <a:r>
              <a:rPr lang="en-US" dirty="0">
                <a:solidFill>
                  <a:srgbClr val="000000"/>
                </a:solidFill>
                <a:latin typeface="Times New Roman" pitchFamily="18" charset="0"/>
                <a:ea typeface="Noto Sans SC Regular" charset="0"/>
                <a:cs typeface="Noto Sans SC Regular" charset="0"/>
              </a:rPr>
              <a:t>[3][0] = 4</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solidFill>
                  <a:srgbClr val="000000"/>
                </a:solidFill>
                <a:latin typeface="Times New Roman" pitchFamily="18" charset="0"/>
                <a:ea typeface="Noto Sans SC Regular" charset="0"/>
                <a:cs typeface="Noto Sans SC Regular" charset="0"/>
              </a:rPr>
              <a:t>arr</a:t>
            </a:r>
            <a:r>
              <a:rPr lang="en-US" dirty="0">
                <a:solidFill>
                  <a:srgbClr val="000000"/>
                </a:solidFill>
                <a:latin typeface="Times New Roman" pitchFamily="18" charset="0"/>
                <a:ea typeface="Noto Sans SC Regular" charset="0"/>
                <a:cs typeface="Noto Sans SC Regular" charset="0"/>
              </a:rPr>
              <a:t>[3][1] = 5</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solidFill>
                  <a:srgbClr val="000000"/>
                </a:solidFill>
                <a:latin typeface="Times New Roman" pitchFamily="18" charset="0"/>
                <a:ea typeface="Noto Sans SC Regular" charset="0"/>
                <a:cs typeface="Noto Sans SC Regular" charset="0"/>
              </a:rPr>
              <a:t>arr</a:t>
            </a:r>
            <a:r>
              <a:rPr lang="en-US" dirty="0">
                <a:solidFill>
                  <a:srgbClr val="000000"/>
                </a:solidFill>
                <a:latin typeface="Times New Roman" pitchFamily="18" charset="0"/>
                <a:ea typeface="Noto Sans SC Regular" charset="0"/>
                <a:cs typeface="Noto Sans SC Regular" charset="0"/>
              </a:rPr>
              <a:t>[3][2] = 6</a:t>
            </a:r>
          </a:p>
          <a:p>
            <a:pPr marL="12700">
              <a:lnSpc>
                <a:spcPct val="15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latin typeface="Times New Roman" pitchFamily="18" charset="0"/>
              <a:ea typeface="Noto Sans SC Regular" charset="0"/>
              <a:cs typeface="Noto Sans SC Regular" charset="0"/>
            </a:endParaRP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2C74B5"/>
              </a:solidFill>
              <a:latin typeface="Times New Roman" pitchFamily="18" charset="0"/>
              <a:ea typeface="Noto Sans SC Regular" charset="0"/>
              <a:cs typeface="Noto Sans SC Regular" charset="0"/>
            </a:endParaRPr>
          </a:p>
          <a:p>
            <a:pPr marL="169863">
              <a:lnSpc>
                <a:spcPct val="150000"/>
              </a:lnSpc>
              <a:spcBef>
                <a:spcPts val="38"/>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2C74B5"/>
              </a:solidFill>
              <a:latin typeface="Times New Roman" pitchFamily="18" charset="0"/>
              <a:ea typeface="Noto Sans SC Regular" charset="0"/>
              <a:cs typeface="Noto Sans SC Regular"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19200" y="304800"/>
            <a:ext cx="7924800" cy="6491521"/>
          </a:xfrm>
          <a:prstGeom prst="rect">
            <a:avLst/>
          </a:prstGeom>
        </p:spPr>
        <p:txBody>
          <a:bodyPr wrap="square">
            <a:spAutoFit/>
          </a:bodyPr>
          <a:lstStyle/>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solidFill>
                  <a:srgbClr val="FF0000"/>
                </a:solidFill>
                <a:latin typeface="Times New Roman" pitchFamily="18" charset="0"/>
                <a:ea typeface="Noto Sans SC Regular" charset="0"/>
                <a:cs typeface="Noto Sans SC Regular" charset="0"/>
              </a:rPr>
              <a:t>ARRAYS AS FUNCTIONS:</a:t>
            </a:r>
          </a:p>
          <a:p>
            <a:pPr marL="468313" indent="-2286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A single array element or an entire array can be passed to a function.</a:t>
            </a:r>
          </a:p>
          <a:p>
            <a:pPr marL="468313" indent="-228600">
              <a:lnSpc>
                <a:spcPct val="15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This can be done for both one-dimensional array or a multi-dimensional array.</a:t>
            </a:r>
          </a:p>
          <a:p>
            <a:pPr marL="12700">
              <a:lnSpc>
                <a:spcPct val="150000"/>
              </a:lnSpc>
              <a:buClrTx/>
              <a:buSzTx/>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solidFill>
                  <a:srgbClr val="FF0000"/>
                </a:solidFill>
                <a:latin typeface="Times New Roman" pitchFamily="18" charset="0"/>
                <a:ea typeface="Noto Sans SC Regular" charset="0"/>
                <a:cs typeface="Noto Sans SC Regular" charset="0"/>
              </a:rPr>
              <a:t>PASSING ONE-DIMENSIONAL ARRAY IN FUNCTION</a:t>
            </a:r>
          </a:p>
          <a:p>
            <a:pPr marL="12700">
              <a:lnSpc>
                <a:spcPct val="150000"/>
              </a:lnSpc>
              <a:buClrTx/>
              <a:buSzTx/>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Single element of an array can be passed in similar manner as passing variable to a function.</a:t>
            </a:r>
          </a:p>
          <a:p>
            <a:pPr marL="12700">
              <a:lnSpc>
                <a:spcPct val="150000"/>
              </a:lnSpc>
              <a:spcBef>
                <a:spcPts val="863"/>
              </a:spcBef>
              <a:buClrTx/>
              <a:buSzTx/>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solidFill>
                  <a:srgbClr val="FF0000"/>
                </a:solidFill>
                <a:latin typeface="Times New Roman" pitchFamily="18" charset="0"/>
                <a:ea typeface="Noto Sans SC Regular" charset="0"/>
                <a:cs typeface="Noto Sans SC Regular" charset="0"/>
              </a:rPr>
              <a:t>Example:</a:t>
            </a:r>
          </a:p>
          <a:p>
            <a:pPr marL="12700">
              <a:lnSpc>
                <a:spcPct val="150000"/>
              </a:lnSpc>
              <a:spcBef>
                <a:spcPts val="75"/>
              </a:spcBef>
              <a:buClrTx/>
              <a:buSzTx/>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#include &lt;</a:t>
            </a:r>
            <a:r>
              <a:rPr lang="en-US" dirty="0" err="1">
                <a:solidFill>
                  <a:srgbClr val="000000"/>
                </a:solidFill>
                <a:latin typeface="Times New Roman" pitchFamily="18" charset="0"/>
                <a:ea typeface="Noto Sans SC Regular" charset="0"/>
                <a:cs typeface="Noto Sans SC Regular" charset="0"/>
              </a:rPr>
              <a:t>stdio.h</a:t>
            </a:r>
            <a:r>
              <a:rPr lang="en-US" dirty="0">
                <a:solidFill>
                  <a:srgbClr val="000000"/>
                </a:solidFill>
                <a:latin typeface="Times New Roman" pitchFamily="18" charset="0"/>
                <a:ea typeface="Noto Sans SC Regular" charset="0"/>
                <a:cs typeface="Noto Sans SC Regular" charset="0"/>
              </a:rPr>
              <a:t>&gt; </a:t>
            </a:r>
          </a:p>
          <a:p>
            <a:pPr marL="12700">
              <a:lnSpc>
                <a:spcPct val="150000"/>
              </a:lnSpc>
              <a:spcBef>
                <a:spcPts val="75"/>
              </a:spcBef>
              <a:buClrTx/>
              <a:buSzTx/>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 </a:t>
            </a:r>
            <a:r>
              <a:rPr lang="en-US" dirty="0" err="1">
                <a:solidFill>
                  <a:srgbClr val="000000"/>
                </a:solidFill>
                <a:latin typeface="Times New Roman" pitchFamily="18" charset="0"/>
                <a:ea typeface="Noto Sans SC Regular" charset="0"/>
                <a:cs typeface="Noto Sans SC Regular" charset="0"/>
              </a:rPr>
              <a:t>int</a:t>
            </a:r>
            <a:r>
              <a:rPr lang="en-US" dirty="0">
                <a:solidFill>
                  <a:srgbClr val="000000"/>
                </a:solidFill>
                <a:latin typeface="Times New Roman" pitchFamily="18" charset="0"/>
                <a:ea typeface="Noto Sans SC Regular" charset="0"/>
                <a:cs typeface="Noto Sans SC Regular" charset="0"/>
              </a:rPr>
              <a:t> main()</a:t>
            </a:r>
          </a:p>
          <a:p>
            <a:pPr marL="12700">
              <a:lnSpc>
                <a:spcPct val="150000"/>
              </a:lnSpc>
              <a:buClrTx/>
              <a:buSzTx/>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a:t>
            </a:r>
          </a:p>
          <a:p>
            <a:pPr marL="12700">
              <a:lnSpc>
                <a:spcPct val="150000"/>
              </a:lnSpc>
              <a:buClrTx/>
              <a:buSzTx/>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solidFill>
                  <a:srgbClr val="000000"/>
                </a:solidFill>
                <a:latin typeface="Times New Roman" pitchFamily="18" charset="0"/>
                <a:ea typeface="Noto Sans SC Regular" charset="0"/>
                <a:cs typeface="Noto Sans SC Regular" charset="0"/>
              </a:rPr>
              <a:t>int</a:t>
            </a:r>
            <a:r>
              <a:rPr lang="en-US" dirty="0">
                <a:solidFill>
                  <a:srgbClr val="000000"/>
                </a:solidFill>
                <a:latin typeface="Times New Roman" pitchFamily="18" charset="0"/>
                <a:ea typeface="Noto Sans SC Regular" charset="0"/>
                <a:cs typeface="Noto Sans SC Regular" charset="0"/>
              </a:rPr>
              <a:t> </a:t>
            </a:r>
            <a:r>
              <a:rPr lang="en-US" dirty="0" err="1">
                <a:solidFill>
                  <a:srgbClr val="000000"/>
                </a:solidFill>
                <a:latin typeface="Times New Roman" pitchFamily="18" charset="0"/>
                <a:ea typeface="Noto Sans SC Regular" charset="0"/>
                <a:cs typeface="Noto Sans SC Regular" charset="0"/>
              </a:rPr>
              <a:t>ageArray</a:t>
            </a:r>
            <a:r>
              <a:rPr lang="en-US" dirty="0">
                <a:solidFill>
                  <a:srgbClr val="000000"/>
                </a:solidFill>
                <a:latin typeface="Times New Roman" pitchFamily="18" charset="0"/>
                <a:ea typeface="Noto Sans SC Regular" charset="0"/>
                <a:cs typeface="Noto Sans SC Regular" charset="0"/>
              </a:rPr>
              <a:t>[] = { 2, 3, 4 };</a:t>
            </a:r>
          </a:p>
          <a:p>
            <a:pPr marL="12700">
              <a:lnSpc>
                <a:spcPct val="150000"/>
              </a:lnSpc>
              <a:spcBef>
                <a:spcPts val="88"/>
              </a:spcBef>
              <a:buClrTx/>
              <a:buSzTx/>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display(</a:t>
            </a:r>
            <a:r>
              <a:rPr lang="en-US" dirty="0" err="1">
                <a:solidFill>
                  <a:srgbClr val="000000"/>
                </a:solidFill>
                <a:latin typeface="Times New Roman" pitchFamily="18" charset="0"/>
                <a:ea typeface="Noto Sans SC Regular" charset="0"/>
                <a:cs typeface="Noto Sans SC Regular" charset="0"/>
              </a:rPr>
              <a:t>ageArray</a:t>
            </a:r>
            <a:r>
              <a:rPr lang="en-US" dirty="0">
                <a:solidFill>
                  <a:srgbClr val="000000"/>
                </a:solidFill>
                <a:latin typeface="Times New Roman" pitchFamily="18" charset="0"/>
                <a:ea typeface="Noto Sans SC Regular" charset="0"/>
                <a:cs typeface="Noto Sans SC Regular" charset="0"/>
              </a:rPr>
              <a:t>[2]); //Passing array element </a:t>
            </a:r>
            <a:r>
              <a:rPr lang="en-US" dirty="0" err="1">
                <a:solidFill>
                  <a:srgbClr val="000000"/>
                </a:solidFill>
                <a:latin typeface="Times New Roman" pitchFamily="18" charset="0"/>
                <a:ea typeface="Noto Sans SC Regular" charset="0"/>
                <a:cs typeface="Noto Sans SC Regular" charset="0"/>
              </a:rPr>
              <a:t>ageArray</a:t>
            </a:r>
            <a:r>
              <a:rPr lang="en-US" dirty="0">
                <a:solidFill>
                  <a:srgbClr val="000000"/>
                </a:solidFill>
                <a:latin typeface="Times New Roman" pitchFamily="18" charset="0"/>
                <a:ea typeface="Noto Sans SC Regular" charset="0"/>
                <a:cs typeface="Noto Sans SC Regular" charset="0"/>
              </a:rPr>
              <a:t>[2] only.  </a:t>
            </a:r>
          </a:p>
          <a:p>
            <a:pPr marL="12700">
              <a:lnSpc>
                <a:spcPct val="150000"/>
              </a:lnSpc>
              <a:spcBef>
                <a:spcPts val="88"/>
              </a:spcBef>
              <a:buClrTx/>
              <a:buSzTx/>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return 0;</a:t>
            </a:r>
          </a:p>
          <a:p>
            <a:pPr marL="12700">
              <a:lnSpc>
                <a:spcPct val="150000"/>
              </a:lnSpc>
              <a:buClrTx/>
              <a:buSzTx/>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a:t>
            </a:r>
          </a:p>
          <a:p>
            <a:pPr marL="12700">
              <a:lnSpc>
                <a:spcPct val="150000"/>
              </a:lnSpc>
              <a:buClrTx/>
              <a:buSzTx/>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p>
        </p:txBody>
      </p:sp>
      <p:sp>
        <p:nvSpPr>
          <p:cNvPr id="5122" name=" 2"/>
          <p:cNvSpPr>
            <a:spLocks noRot="1" noChangeAspect="1" noEditPoints="1" noChangeArrowheads="1" noChangeShapeType="1" noTextEdit="1"/>
          </p:cNvSpPr>
          <p:nvPr/>
        </p:nvSpPr>
        <p:spPr bwMode="auto">
          <a:xfrm>
            <a:off x="3081338" y="3679825"/>
            <a:ext cx="642937" cy="1116013"/>
          </a:xfrm>
          <a:custGeom>
            <a:avLst/>
            <a:gdLst>
              <a:gd name="T0" fmla="+- 0 8558 8558"/>
              <a:gd name="T1" fmla="*/ T0 w 1787"/>
              <a:gd name="T2" fmla="+- 0 13320 10220"/>
              <a:gd name="T3" fmla="*/ 13320 h 3101"/>
              <a:gd name="T4" fmla="+- 0 8607 8558"/>
              <a:gd name="T5" fmla="*/ T4 w 1787"/>
              <a:gd name="T6" fmla="+- 0 13171 10220"/>
              <a:gd name="T7" fmla="*/ 13171 h 3101"/>
              <a:gd name="T8" fmla="+- 0 8830 8558"/>
              <a:gd name="T9" fmla="*/ T8 w 1787"/>
              <a:gd name="T10" fmla="+- 0 12700 10220"/>
              <a:gd name="T11" fmla="*/ 12700 h 3101"/>
              <a:gd name="T12" fmla="+- 0 8930 8558"/>
              <a:gd name="T13" fmla="*/ T12 w 1787"/>
              <a:gd name="T14" fmla="+- 0 12427 10220"/>
              <a:gd name="T15" fmla="*/ 12427 h 3101"/>
              <a:gd name="T16" fmla="+- 0 8930 8558"/>
              <a:gd name="T17" fmla="*/ T16 w 1787"/>
              <a:gd name="T18" fmla="+- 0 12303 10220"/>
              <a:gd name="T19" fmla="*/ 12303 h 3101"/>
              <a:gd name="T20" fmla="+- 0 9054 8558"/>
              <a:gd name="T21" fmla="*/ T20 w 1787"/>
              <a:gd name="T22" fmla="+- 0 11361 10220"/>
              <a:gd name="T23" fmla="*/ 11361 h 3101"/>
              <a:gd name="T24" fmla="+- 0 9029 8558"/>
              <a:gd name="T25" fmla="*/ T24 w 1787"/>
              <a:gd name="T26" fmla="+- 0 11435 10220"/>
              <a:gd name="T27" fmla="*/ 11435 h 3101"/>
              <a:gd name="T28" fmla="+- 0 9054 8558"/>
              <a:gd name="T29" fmla="*/ T28 w 1787"/>
              <a:gd name="T30" fmla="+- 0 11658 10220"/>
              <a:gd name="T31" fmla="*/ 11658 h 3101"/>
              <a:gd name="T32" fmla="+- 0 9103 8558"/>
              <a:gd name="T33" fmla="*/ T32 w 1787"/>
              <a:gd name="T34" fmla="+- 0 11733 10220"/>
              <a:gd name="T35" fmla="*/ 11733 h 3101"/>
              <a:gd name="T36" fmla="+- 0 9178 8558"/>
              <a:gd name="T37" fmla="*/ T36 w 1787"/>
              <a:gd name="T38" fmla="+- 0 11757 10220"/>
              <a:gd name="T39" fmla="*/ 11757 h 3101"/>
              <a:gd name="T40" fmla="+- 0 9277 8558"/>
              <a:gd name="T41" fmla="*/ T40 w 1787"/>
              <a:gd name="T42" fmla="+- 0 11757 10220"/>
              <a:gd name="T43" fmla="*/ 11757 h 3101"/>
              <a:gd name="T44" fmla="+- 0 9252 8558"/>
              <a:gd name="T45" fmla="*/ T44 w 1787"/>
              <a:gd name="T46" fmla="+- 0 11460 10220"/>
              <a:gd name="T47" fmla="*/ 11460 h 3101"/>
              <a:gd name="T48" fmla="+- 0 9227 8558"/>
              <a:gd name="T49" fmla="*/ T48 w 1787"/>
              <a:gd name="T50" fmla="+- 0 11385 10220"/>
              <a:gd name="T51" fmla="*/ 11385 h 3101"/>
              <a:gd name="T52" fmla="+- 0 9227 8558"/>
              <a:gd name="T53" fmla="*/ T52 w 1787"/>
              <a:gd name="T54" fmla="+- 0 11361 10220"/>
              <a:gd name="T55" fmla="*/ 11361 h 3101"/>
              <a:gd name="T56" fmla="+- 0 9351 8558"/>
              <a:gd name="T57" fmla="*/ T56 w 1787"/>
              <a:gd name="T58" fmla="+- 0 11410 10220"/>
              <a:gd name="T59" fmla="*/ 11410 h 3101"/>
              <a:gd name="T60" fmla="+- 0 9426 8558"/>
              <a:gd name="T61" fmla="*/ T60 w 1787"/>
              <a:gd name="T62" fmla="+- 0 11410 10220"/>
              <a:gd name="T63" fmla="*/ 11410 h 3101"/>
              <a:gd name="T64" fmla="+- 0 9500 8558"/>
              <a:gd name="T65" fmla="*/ T64 w 1787"/>
              <a:gd name="T66" fmla="+- 0 10840 10220"/>
              <a:gd name="T67" fmla="*/ 10840 h 3101"/>
              <a:gd name="T68" fmla="+- 0 9376 8558"/>
              <a:gd name="T69" fmla="*/ T68 w 1787"/>
              <a:gd name="T70" fmla="+- 0 10840 10220"/>
              <a:gd name="T71" fmla="*/ 10840 h 3101"/>
              <a:gd name="T72" fmla="+- 0 9376 8558"/>
              <a:gd name="T73" fmla="*/ T72 w 1787"/>
              <a:gd name="T74" fmla="+- 0 11013 10220"/>
              <a:gd name="T75" fmla="*/ 11013 h 3101"/>
              <a:gd name="T76" fmla="+- 0 9451 8558"/>
              <a:gd name="T77" fmla="*/ T76 w 1787"/>
              <a:gd name="T78" fmla="+- 0 11088 10220"/>
              <a:gd name="T79" fmla="*/ 11088 h 3101"/>
              <a:gd name="T80" fmla="+- 0 9525 8558"/>
              <a:gd name="T81" fmla="*/ T80 w 1787"/>
              <a:gd name="T82" fmla="+- 0 11162 10220"/>
              <a:gd name="T83" fmla="*/ 11162 h 3101"/>
              <a:gd name="T84" fmla="+- 0 9599 8558"/>
              <a:gd name="T85" fmla="*/ T84 w 1787"/>
              <a:gd name="T86" fmla="+- 0 11187 10220"/>
              <a:gd name="T87" fmla="*/ 11187 h 3101"/>
              <a:gd name="T88" fmla="+- 0 9624 8558"/>
              <a:gd name="T89" fmla="*/ T88 w 1787"/>
              <a:gd name="T90" fmla="+- 0 11187 10220"/>
              <a:gd name="T91" fmla="*/ 11187 h 3101"/>
              <a:gd name="T92" fmla="+- 0 9723 8558"/>
              <a:gd name="T93" fmla="*/ T92 w 1787"/>
              <a:gd name="T94" fmla="+- 0 10815 10220"/>
              <a:gd name="T95" fmla="*/ 10815 h 3101"/>
              <a:gd name="T96" fmla="+- 0 9748 8558"/>
              <a:gd name="T97" fmla="*/ T96 w 1787"/>
              <a:gd name="T98" fmla="+- 0 10592 10220"/>
              <a:gd name="T99" fmla="*/ 10592 h 3101"/>
              <a:gd name="T100" fmla="+- 0 9872 8558"/>
              <a:gd name="T101" fmla="*/ T100 w 1787"/>
              <a:gd name="T102" fmla="+- 0 10567 10220"/>
              <a:gd name="T103" fmla="*/ 10567 h 3101"/>
              <a:gd name="T104" fmla="+- 0 9996 8558"/>
              <a:gd name="T105" fmla="*/ T104 w 1787"/>
              <a:gd name="T106" fmla="+- 0 10542 10220"/>
              <a:gd name="T107" fmla="*/ 10542 h 3101"/>
              <a:gd name="T108" fmla="+- 0 10046 8558"/>
              <a:gd name="T109" fmla="*/ T108 w 1787"/>
              <a:gd name="T110" fmla="+- 0 10616 10220"/>
              <a:gd name="T111" fmla="*/ 10616 h 3101"/>
              <a:gd name="T112" fmla="+- 0 10021 8558"/>
              <a:gd name="T113" fmla="*/ T112 w 1787"/>
              <a:gd name="T114" fmla="+- 0 10840 10220"/>
              <a:gd name="T115" fmla="*/ 10840 h 3101"/>
              <a:gd name="T116" fmla="+- 0 9947 8558"/>
              <a:gd name="T117" fmla="*/ T116 w 1787"/>
              <a:gd name="T118" fmla="+- 0 10889 10220"/>
              <a:gd name="T119" fmla="*/ 10889 h 3101"/>
              <a:gd name="T120" fmla="+- 0 9823 8558"/>
              <a:gd name="T121" fmla="*/ T120 w 1787"/>
              <a:gd name="T122" fmla="+- 0 10864 10220"/>
              <a:gd name="T123" fmla="*/ 10864 h 3101"/>
              <a:gd name="T124" fmla="+- 0 9798 8558"/>
              <a:gd name="T125" fmla="*/ T124 w 1787"/>
              <a:gd name="T126" fmla="+- 0 10815 10220"/>
              <a:gd name="T127" fmla="*/ 10815 h 3101"/>
              <a:gd name="T128" fmla="+- 0 9971 8558"/>
              <a:gd name="T129" fmla="*/ T128 w 1787"/>
              <a:gd name="T130" fmla="+- 0 10294 10220"/>
              <a:gd name="T131" fmla="*/ 10294 h 3101"/>
              <a:gd name="T132" fmla="+- 0 10071 8558"/>
              <a:gd name="T133" fmla="*/ T132 w 1787"/>
              <a:gd name="T134" fmla="+- 0 10269 10220"/>
              <a:gd name="T135" fmla="*/ 10269 h 3101"/>
              <a:gd name="T136" fmla="+- 0 10071 8558"/>
              <a:gd name="T137" fmla="*/ T136 w 1787"/>
              <a:gd name="T138" fmla="+- 0 10244 10220"/>
              <a:gd name="T139" fmla="*/ 10244 h 3101"/>
              <a:gd name="T140" fmla="+- 0 10170 8558"/>
              <a:gd name="T141" fmla="*/ T140 w 1787"/>
              <a:gd name="T142" fmla="+- 0 10220 10220"/>
              <a:gd name="T143" fmla="*/ 10220 h 3101"/>
              <a:gd name="T144" fmla="+- 0 10220 8558"/>
              <a:gd name="T145" fmla="*/ T144 w 1787"/>
              <a:gd name="T146" fmla="+- 0 10220 10220"/>
              <a:gd name="T147" fmla="*/ 10220 h 3101"/>
              <a:gd name="T148" fmla="+- 0 10294 8558"/>
              <a:gd name="T149" fmla="*/ T148 w 1787"/>
              <a:gd name="T150" fmla="+- 0 10344 10220"/>
              <a:gd name="T151" fmla="*/ 10344 h 3101"/>
              <a:gd name="T152" fmla="+- 0 10344 8558"/>
              <a:gd name="T153" fmla="*/ T152 w 1787"/>
              <a:gd name="T154" fmla="+- 0 10368 10220"/>
              <a:gd name="T155" fmla="*/ 10368 h 3101"/>
              <a:gd name="T156" fmla="+- 0 10319 8558"/>
              <a:gd name="T157" fmla="*/ T156 w 1787"/>
              <a:gd name="T158" fmla="+- 0 10616 10220"/>
              <a:gd name="T159" fmla="*/ 10616 h 3101"/>
              <a:gd name="T160" fmla="+- 0 10269 8558"/>
              <a:gd name="T161" fmla="*/ T160 w 1787"/>
              <a:gd name="T162" fmla="+- 0 10666 10220"/>
              <a:gd name="T163" fmla="*/ 10666 h 3101"/>
              <a:gd name="T164" fmla="+- 0 10220 8558"/>
              <a:gd name="T165" fmla="*/ T164 w 1787"/>
              <a:gd name="T166" fmla="+- 0 10740 10220"/>
              <a:gd name="T167" fmla="*/ 10740 h 310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Lst>
            <a:rect l="0" t="0" r="r" b="b"/>
            <a:pathLst>
              <a:path w="1787" h="3101" extrusionOk="0">
                <a:moveTo>
                  <a:pt x="0" y="3100"/>
                </a:moveTo>
                <a:cubicBezTo>
                  <a:pt x="0" y="3016"/>
                  <a:pt x="5" y="3025"/>
                  <a:pt x="49" y="2951"/>
                </a:cubicBezTo>
                <a:cubicBezTo>
                  <a:pt x="133" y="2810"/>
                  <a:pt x="215" y="2633"/>
                  <a:pt x="272" y="2480"/>
                </a:cubicBezTo>
                <a:cubicBezTo>
                  <a:pt x="301" y="2402"/>
                  <a:pt x="353" y="2282"/>
                  <a:pt x="372" y="2207"/>
                </a:cubicBezTo>
                <a:cubicBezTo>
                  <a:pt x="381" y="2173"/>
                  <a:pt x="372" y="2119"/>
                  <a:pt x="372" y="2083"/>
                </a:cubicBezTo>
              </a:path>
              <a:path w="1787" h="3101" extrusionOk="0">
                <a:moveTo>
                  <a:pt x="496" y="1141"/>
                </a:moveTo>
                <a:cubicBezTo>
                  <a:pt x="458" y="1153"/>
                  <a:pt x="471" y="1170"/>
                  <a:pt x="471" y="1215"/>
                </a:cubicBezTo>
                <a:cubicBezTo>
                  <a:pt x="471" y="1301"/>
                  <a:pt x="471" y="1389"/>
                  <a:pt x="496" y="1438"/>
                </a:cubicBezTo>
                <a:cubicBezTo>
                  <a:pt x="504" y="1455"/>
                  <a:pt x="517" y="1499"/>
                  <a:pt x="545" y="1513"/>
                </a:cubicBezTo>
                <a:cubicBezTo>
                  <a:pt x="569" y="1525"/>
                  <a:pt x="602" y="1535"/>
                  <a:pt x="620" y="1537"/>
                </a:cubicBezTo>
                <a:cubicBezTo>
                  <a:pt x="652" y="1541"/>
                  <a:pt x="687" y="1537"/>
                  <a:pt x="719" y="1537"/>
                </a:cubicBezTo>
                <a:cubicBezTo>
                  <a:pt x="719" y="1431"/>
                  <a:pt x="719" y="1339"/>
                  <a:pt x="694" y="1240"/>
                </a:cubicBezTo>
                <a:cubicBezTo>
                  <a:pt x="684" y="1200"/>
                  <a:pt x="669" y="1220"/>
                  <a:pt x="669" y="1165"/>
                </a:cubicBezTo>
                <a:cubicBezTo>
                  <a:pt x="669" y="1157"/>
                  <a:pt x="669" y="1149"/>
                  <a:pt x="669" y="1141"/>
                </a:cubicBezTo>
                <a:cubicBezTo>
                  <a:pt x="705" y="1167"/>
                  <a:pt x="746" y="1185"/>
                  <a:pt x="793" y="1190"/>
                </a:cubicBezTo>
                <a:cubicBezTo>
                  <a:pt x="817" y="1192"/>
                  <a:pt x="844" y="1190"/>
                  <a:pt x="868" y="1190"/>
                </a:cubicBezTo>
              </a:path>
              <a:path w="1787" h="3101" extrusionOk="0">
                <a:moveTo>
                  <a:pt x="942" y="620"/>
                </a:moveTo>
                <a:cubicBezTo>
                  <a:pt x="901" y="620"/>
                  <a:pt x="859" y="620"/>
                  <a:pt x="818" y="620"/>
                </a:cubicBezTo>
                <a:cubicBezTo>
                  <a:pt x="818" y="678"/>
                  <a:pt x="818" y="735"/>
                  <a:pt x="818" y="793"/>
                </a:cubicBezTo>
                <a:cubicBezTo>
                  <a:pt x="863" y="804"/>
                  <a:pt x="871" y="829"/>
                  <a:pt x="893" y="868"/>
                </a:cubicBezTo>
                <a:cubicBezTo>
                  <a:pt x="922" y="919"/>
                  <a:pt x="916" y="929"/>
                  <a:pt x="967" y="942"/>
                </a:cubicBezTo>
                <a:cubicBezTo>
                  <a:pt x="980" y="980"/>
                  <a:pt x="996" y="967"/>
                  <a:pt x="1041" y="967"/>
                </a:cubicBezTo>
                <a:cubicBezTo>
                  <a:pt x="1049" y="967"/>
                  <a:pt x="1058" y="967"/>
                  <a:pt x="1066" y="967"/>
                </a:cubicBezTo>
              </a:path>
              <a:path w="1787" h="3101" extrusionOk="0">
                <a:moveTo>
                  <a:pt x="1165" y="595"/>
                </a:moveTo>
                <a:cubicBezTo>
                  <a:pt x="1165" y="545"/>
                  <a:pt x="1142" y="401"/>
                  <a:pt x="1190" y="372"/>
                </a:cubicBezTo>
                <a:cubicBezTo>
                  <a:pt x="1224" y="351"/>
                  <a:pt x="1278" y="360"/>
                  <a:pt x="1314" y="347"/>
                </a:cubicBezTo>
                <a:cubicBezTo>
                  <a:pt x="1368" y="328"/>
                  <a:pt x="1383" y="322"/>
                  <a:pt x="1438" y="322"/>
                </a:cubicBezTo>
                <a:cubicBezTo>
                  <a:pt x="1468" y="322"/>
                  <a:pt x="1484" y="363"/>
                  <a:pt x="1488" y="396"/>
                </a:cubicBezTo>
                <a:cubicBezTo>
                  <a:pt x="1497" y="477"/>
                  <a:pt x="1486" y="576"/>
                  <a:pt x="1463" y="620"/>
                </a:cubicBezTo>
                <a:cubicBezTo>
                  <a:pt x="1452" y="641"/>
                  <a:pt x="1413" y="666"/>
                  <a:pt x="1389" y="669"/>
                </a:cubicBezTo>
                <a:cubicBezTo>
                  <a:pt x="1333" y="676"/>
                  <a:pt x="1288" y="674"/>
                  <a:pt x="1265" y="644"/>
                </a:cubicBezTo>
                <a:cubicBezTo>
                  <a:pt x="1242" y="622"/>
                  <a:pt x="1234" y="617"/>
                  <a:pt x="1240" y="595"/>
                </a:cubicBezTo>
              </a:path>
              <a:path w="1787" h="3101" extrusionOk="0">
                <a:moveTo>
                  <a:pt x="1413" y="74"/>
                </a:moveTo>
                <a:cubicBezTo>
                  <a:pt x="1447" y="74"/>
                  <a:pt x="1494" y="87"/>
                  <a:pt x="1513" y="49"/>
                </a:cubicBezTo>
                <a:cubicBezTo>
                  <a:pt x="1513" y="41"/>
                  <a:pt x="1513" y="32"/>
                  <a:pt x="1513" y="24"/>
                </a:cubicBezTo>
                <a:cubicBezTo>
                  <a:pt x="1558" y="24"/>
                  <a:pt x="1572" y="4"/>
                  <a:pt x="1612" y="0"/>
                </a:cubicBezTo>
                <a:cubicBezTo>
                  <a:pt x="1637" y="0"/>
                  <a:pt x="1645" y="0"/>
                  <a:pt x="1662" y="0"/>
                </a:cubicBezTo>
                <a:cubicBezTo>
                  <a:pt x="1673" y="57"/>
                  <a:pt x="1695" y="84"/>
                  <a:pt x="1736" y="124"/>
                </a:cubicBezTo>
                <a:cubicBezTo>
                  <a:pt x="1759" y="146"/>
                  <a:pt x="1764" y="154"/>
                  <a:pt x="1786" y="148"/>
                </a:cubicBezTo>
                <a:cubicBezTo>
                  <a:pt x="1786" y="234"/>
                  <a:pt x="1798" y="319"/>
                  <a:pt x="1761" y="396"/>
                </a:cubicBezTo>
                <a:cubicBezTo>
                  <a:pt x="1741" y="437"/>
                  <a:pt x="1743" y="453"/>
                  <a:pt x="1711" y="446"/>
                </a:cubicBezTo>
                <a:cubicBezTo>
                  <a:pt x="1701" y="486"/>
                  <a:pt x="1693" y="510"/>
                  <a:pt x="1662" y="520"/>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3" name=" 3"/>
          <p:cNvSpPr>
            <a:spLocks noRot="1" noChangeAspect="1" noEditPoints="1" noChangeArrowheads="1" noChangeShapeType="1" noTextEdit="1"/>
          </p:cNvSpPr>
          <p:nvPr/>
        </p:nvSpPr>
        <p:spPr bwMode="auto">
          <a:xfrm>
            <a:off x="3419475" y="3813175"/>
            <a:ext cx="885825" cy="982663"/>
          </a:xfrm>
          <a:custGeom>
            <a:avLst/>
            <a:gdLst>
              <a:gd name="T0" fmla="+- 0 9500 9500"/>
              <a:gd name="T1" fmla="*/ T0 w 2457"/>
              <a:gd name="T2" fmla="+- 0 13320 10592"/>
              <a:gd name="T3" fmla="*/ 13320 h 2729"/>
              <a:gd name="T4" fmla="+- 0 9599 9500"/>
              <a:gd name="T5" fmla="*/ T4 w 2457"/>
              <a:gd name="T6" fmla="+- 0 13171 10592"/>
              <a:gd name="T7" fmla="*/ 13171 h 2729"/>
              <a:gd name="T8" fmla="+- 0 10021 9500"/>
              <a:gd name="T9" fmla="*/ T8 w 2457"/>
              <a:gd name="T10" fmla="+- 0 12551 10592"/>
              <a:gd name="T11" fmla="*/ 12551 h 2729"/>
              <a:gd name="T12" fmla="+- 0 10368 9500"/>
              <a:gd name="T13" fmla="*/ T12 w 2457"/>
              <a:gd name="T14" fmla="+- 0 12080 10592"/>
              <a:gd name="T15" fmla="*/ 12080 h 2729"/>
              <a:gd name="T16" fmla="+- 0 10393 9500"/>
              <a:gd name="T17" fmla="*/ T16 w 2457"/>
              <a:gd name="T18" fmla="+- 0 11956 10592"/>
              <a:gd name="T19" fmla="*/ 11956 h 2729"/>
              <a:gd name="T20" fmla="+- 0 10517 9500"/>
              <a:gd name="T21" fmla="*/ T20 w 2457"/>
              <a:gd name="T22" fmla="+- 0 11559 10592"/>
              <a:gd name="T23" fmla="*/ 11559 h 2729"/>
              <a:gd name="T24" fmla="+- 0 10492 9500"/>
              <a:gd name="T25" fmla="*/ T24 w 2457"/>
              <a:gd name="T26" fmla="+- 0 11633 10592"/>
              <a:gd name="T27" fmla="*/ 11633 h 2729"/>
              <a:gd name="T28" fmla="+- 0 10517 9500"/>
              <a:gd name="T29" fmla="*/ T28 w 2457"/>
              <a:gd name="T30" fmla="+- 0 11857 10592"/>
              <a:gd name="T31" fmla="*/ 11857 h 2729"/>
              <a:gd name="T32" fmla="+- 0 10592 9500"/>
              <a:gd name="T33" fmla="*/ T32 w 2457"/>
              <a:gd name="T34" fmla="+- 0 11881 10592"/>
              <a:gd name="T35" fmla="*/ 11881 h 2729"/>
              <a:gd name="T36" fmla="+- 0 10641 9500"/>
              <a:gd name="T37" fmla="*/ T36 w 2457"/>
              <a:gd name="T38" fmla="+- 0 11881 10592"/>
              <a:gd name="T39" fmla="*/ 11881 h 2729"/>
              <a:gd name="T40" fmla="+- 0 10616 9500"/>
              <a:gd name="T41" fmla="*/ T40 w 2457"/>
              <a:gd name="T42" fmla="+- 0 11633 10592"/>
              <a:gd name="T43" fmla="*/ 11633 h 2729"/>
              <a:gd name="T44" fmla="+- 0 10616 9500"/>
              <a:gd name="T45" fmla="*/ T44 w 2457"/>
              <a:gd name="T46" fmla="+- 0 11609 10592"/>
              <a:gd name="T47" fmla="*/ 11609 h 2729"/>
              <a:gd name="T48" fmla="+- 0 10765 9500"/>
              <a:gd name="T49" fmla="*/ T48 w 2457"/>
              <a:gd name="T50" fmla="+- 0 11633 10592"/>
              <a:gd name="T51" fmla="*/ 11633 h 2729"/>
              <a:gd name="T52" fmla="+- 0 10964 9500"/>
              <a:gd name="T53" fmla="*/ T52 w 2457"/>
              <a:gd name="T54" fmla="+- 0 11187 10592"/>
              <a:gd name="T55" fmla="*/ 11187 h 2729"/>
              <a:gd name="T56" fmla="+- 0 10914 9500"/>
              <a:gd name="T57" fmla="*/ T56 w 2457"/>
              <a:gd name="T58" fmla="+- 0 11187 10592"/>
              <a:gd name="T59" fmla="*/ 11187 h 2729"/>
              <a:gd name="T60" fmla="+- 0 10939 9500"/>
              <a:gd name="T61" fmla="*/ T60 w 2457"/>
              <a:gd name="T62" fmla="+- 0 11435 10592"/>
              <a:gd name="T63" fmla="*/ 11435 h 2729"/>
              <a:gd name="T64" fmla="+- 0 11013 9500"/>
              <a:gd name="T65" fmla="*/ T64 w 2457"/>
              <a:gd name="T66" fmla="+- 0 11485 10592"/>
              <a:gd name="T67" fmla="*/ 11485 h 2729"/>
              <a:gd name="T68" fmla="+- 0 11063 9500"/>
              <a:gd name="T69" fmla="*/ T68 w 2457"/>
              <a:gd name="T70" fmla="+- 0 11509 10592"/>
              <a:gd name="T71" fmla="*/ 11509 h 2729"/>
              <a:gd name="T72" fmla="+- 0 11112 9500"/>
              <a:gd name="T73" fmla="*/ T72 w 2457"/>
              <a:gd name="T74" fmla="+- 0 11534 10592"/>
              <a:gd name="T75" fmla="*/ 11534 h 2729"/>
              <a:gd name="T76" fmla="+- 0 11237 9500"/>
              <a:gd name="T77" fmla="*/ T76 w 2457"/>
              <a:gd name="T78" fmla="+- 0 10889 10592"/>
              <a:gd name="T79" fmla="*/ 10889 h 2729"/>
              <a:gd name="T80" fmla="+- 0 11261 9500"/>
              <a:gd name="T81" fmla="*/ T80 w 2457"/>
              <a:gd name="T82" fmla="+- 0 11013 10592"/>
              <a:gd name="T83" fmla="*/ 11013 h 2729"/>
              <a:gd name="T84" fmla="+- 0 11286 9500"/>
              <a:gd name="T85" fmla="*/ T84 w 2457"/>
              <a:gd name="T86" fmla="+- 0 11088 10592"/>
              <a:gd name="T87" fmla="*/ 11088 h 2729"/>
              <a:gd name="T88" fmla="+- 0 11286 9500"/>
              <a:gd name="T89" fmla="*/ T88 w 2457"/>
              <a:gd name="T90" fmla="+- 0 10641 10592"/>
              <a:gd name="T91" fmla="*/ 10641 h 2729"/>
              <a:gd name="T92" fmla="+- 0 11385 9500"/>
              <a:gd name="T93" fmla="*/ T92 w 2457"/>
              <a:gd name="T94" fmla="+- 0 10592 10592"/>
              <a:gd name="T95" fmla="*/ 10592 h 2729"/>
              <a:gd name="T96" fmla="+- 0 11633 9500"/>
              <a:gd name="T97" fmla="*/ T96 w 2457"/>
              <a:gd name="T98" fmla="+- 0 10616 10592"/>
              <a:gd name="T99" fmla="*/ 10616 h 2729"/>
              <a:gd name="T100" fmla="+- 0 11757 9500"/>
              <a:gd name="T101" fmla="*/ T100 w 2457"/>
              <a:gd name="T102" fmla="+- 0 10716 10592"/>
              <a:gd name="T103" fmla="*/ 10716 h 2729"/>
              <a:gd name="T104" fmla="+- 0 11857 9500"/>
              <a:gd name="T105" fmla="*/ T104 w 2457"/>
              <a:gd name="T106" fmla="+- 0 10889 10592"/>
              <a:gd name="T107" fmla="*/ 10889 h 2729"/>
              <a:gd name="T108" fmla="+- 0 11906 9500"/>
              <a:gd name="T109" fmla="*/ T108 w 2457"/>
              <a:gd name="T110" fmla="+- 0 11013 10592"/>
              <a:gd name="T111" fmla="*/ 11013 h 2729"/>
              <a:gd name="T112" fmla="+- 0 11956 9500"/>
              <a:gd name="T113" fmla="*/ T112 w 2457"/>
              <a:gd name="T114" fmla="+- 0 11088 10592"/>
              <a:gd name="T115" fmla="*/ 11088 h 2729"/>
              <a:gd name="T116" fmla="+- 0 11931 9500"/>
              <a:gd name="T117" fmla="*/ T116 w 2457"/>
              <a:gd name="T118" fmla="+- 0 11286 10592"/>
              <a:gd name="T119" fmla="*/ 11286 h 2729"/>
              <a:gd name="T120" fmla="+- 0 11881 9500"/>
              <a:gd name="T121" fmla="*/ T120 w 2457"/>
              <a:gd name="T122" fmla="+- 0 11336 10592"/>
              <a:gd name="T123" fmla="*/ 11336 h 272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Lst>
            <a:rect l="0" t="0" r="r" b="b"/>
            <a:pathLst>
              <a:path w="2457" h="2729" extrusionOk="0">
                <a:moveTo>
                  <a:pt x="0" y="2728"/>
                </a:moveTo>
                <a:cubicBezTo>
                  <a:pt x="12" y="2643"/>
                  <a:pt x="31" y="2663"/>
                  <a:pt x="99" y="2579"/>
                </a:cubicBezTo>
                <a:cubicBezTo>
                  <a:pt x="251" y="2390"/>
                  <a:pt x="374" y="2156"/>
                  <a:pt x="521" y="1959"/>
                </a:cubicBezTo>
                <a:cubicBezTo>
                  <a:pt x="642" y="1798"/>
                  <a:pt x="779" y="1668"/>
                  <a:pt x="868" y="1488"/>
                </a:cubicBezTo>
                <a:cubicBezTo>
                  <a:pt x="895" y="1433"/>
                  <a:pt x="887" y="1419"/>
                  <a:pt x="893" y="1364"/>
                </a:cubicBezTo>
              </a:path>
              <a:path w="2457" h="2729" extrusionOk="0">
                <a:moveTo>
                  <a:pt x="1017" y="967"/>
                </a:moveTo>
                <a:cubicBezTo>
                  <a:pt x="979" y="980"/>
                  <a:pt x="992" y="996"/>
                  <a:pt x="992" y="1041"/>
                </a:cubicBezTo>
                <a:cubicBezTo>
                  <a:pt x="992" y="1086"/>
                  <a:pt x="968" y="1240"/>
                  <a:pt x="1017" y="1265"/>
                </a:cubicBezTo>
                <a:cubicBezTo>
                  <a:pt x="1042" y="1277"/>
                  <a:pt x="1073" y="1287"/>
                  <a:pt x="1092" y="1289"/>
                </a:cubicBezTo>
                <a:cubicBezTo>
                  <a:pt x="1116" y="1289"/>
                  <a:pt x="1125" y="1289"/>
                  <a:pt x="1141" y="1289"/>
                </a:cubicBezTo>
                <a:cubicBezTo>
                  <a:pt x="1141" y="1197"/>
                  <a:pt x="1141" y="1098"/>
                  <a:pt x="1116" y="1041"/>
                </a:cubicBezTo>
                <a:cubicBezTo>
                  <a:pt x="1116" y="1033"/>
                  <a:pt x="1116" y="1025"/>
                  <a:pt x="1116" y="1017"/>
                </a:cubicBezTo>
                <a:cubicBezTo>
                  <a:pt x="1179" y="1017"/>
                  <a:pt x="1213" y="1028"/>
                  <a:pt x="1265" y="1041"/>
                </a:cubicBezTo>
              </a:path>
              <a:path w="2457" h="2729" extrusionOk="0">
                <a:moveTo>
                  <a:pt x="1464" y="595"/>
                </a:moveTo>
                <a:cubicBezTo>
                  <a:pt x="1439" y="595"/>
                  <a:pt x="1431" y="595"/>
                  <a:pt x="1414" y="595"/>
                </a:cubicBezTo>
                <a:cubicBezTo>
                  <a:pt x="1414" y="677"/>
                  <a:pt x="1395" y="771"/>
                  <a:pt x="1439" y="843"/>
                </a:cubicBezTo>
                <a:cubicBezTo>
                  <a:pt x="1459" y="875"/>
                  <a:pt x="1482" y="885"/>
                  <a:pt x="1513" y="893"/>
                </a:cubicBezTo>
                <a:cubicBezTo>
                  <a:pt x="1525" y="927"/>
                  <a:pt x="1521" y="917"/>
                  <a:pt x="1563" y="917"/>
                </a:cubicBezTo>
                <a:cubicBezTo>
                  <a:pt x="1575" y="952"/>
                  <a:pt x="1570" y="942"/>
                  <a:pt x="1612" y="942"/>
                </a:cubicBezTo>
              </a:path>
              <a:path w="2457" h="2729" extrusionOk="0">
                <a:moveTo>
                  <a:pt x="1737" y="297"/>
                </a:moveTo>
                <a:cubicBezTo>
                  <a:pt x="1737" y="347"/>
                  <a:pt x="1728" y="383"/>
                  <a:pt x="1761" y="421"/>
                </a:cubicBezTo>
                <a:cubicBezTo>
                  <a:pt x="1790" y="454"/>
                  <a:pt x="1786" y="454"/>
                  <a:pt x="1786" y="496"/>
                </a:cubicBezTo>
              </a:path>
              <a:path w="2457" h="2729" extrusionOk="0">
                <a:moveTo>
                  <a:pt x="1786" y="49"/>
                </a:moveTo>
                <a:cubicBezTo>
                  <a:pt x="1808" y="16"/>
                  <a:pt x="1836" y="4"/>
                  <a:pt x="1885" y="0"/>
                </a:cubicBezTo>
                <a:cubicBezTo>
                  <a:pt x="1961" y="-7"/>
                  <a:pt x="2065" y="-12"/>
                  <a:pt x="2133" y="24"/>
                </a:cubicBezTo>
                <a:cubicBezTo>
                  <a:pt x="2172" y="45"/>
                  <a:pt x="2221" y="101"/>
                  <a:pt x="2257" y="124"/>
                </a:cubicBezTo>
                <a:cubicBezTo>
                  <a:pt x="2324" y="167"/>
                  <a:pt x="2305" y="238"/>
                  <a:pt x="2357" y="297"/>
                </a:cubicBezTo>
                <a:cubicBezTo>
                  <a:pt x="2384" y="327"/>
                  <a:pt x="2379" y="403"/>
                  <a:pt x="2406" y="421"/>
                </a:cubicBezTo>
                <a:cubicBezTo>
                  <a:pt x="2431" y="437"/>
                  <a:pt x="2451" y="450"/>
                  <a:pt x="2456" y="496"/>
                </a:cubicBezTo>
                <a:cubicBezTo>
                  <a:pt x="2464" y="570"/>
                  <a:pt x="2449" y="633"/>
                  <a:pt x="2431" y="694"/>
                </a:cubicBezTo>
                <a:cubicBezTo>
                  <a:pt x="2419" y="734"/>
                  <a:pt x="2423" y="734"/>
                  <a:pt x="2381" y="744"/>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4" name=" 4"/>
          <p:cNvSpPr>
            <a:spLocks noRot="1" noChangeAspect="1" noEditPoints="1" noChangeArrowheads="1" noChangeShapeType="1" noTextEdit="1"/>
          </p:cNvSpPr>
          <p:nvPr/>
        </p:nvSpPr>
        <p:spPr bwMode="auto">
          <a:xfrm>
            <a:off x="3679825" y="4179888"/>
            <a:ext cx="1714500" cy="650875"/>
          </a:xfrm>
          <a:custGeom>
            <a:avLst/>
            <a:gdLst>
              <a:gd name="T0" fmla="+- 0 10220 10220"/>
              <a:gd name="T1" fmla="*/ T0 w 4763"/>
              <a:gd name="T2" fmla="+- 0 13419 11609"/>
              <a:gd name="T3" fmla="*/ 13419 h 1811"/>
              <a:gd name="T4" fmla="+- 0 10269 10220"/>
              <a:gd name="T5" fmla="*/ T4 w 4763"/>
              <a:gd name="T6" fmla="+- 0 13345 11609"/>
              <a:gd name="T7" fmla="*/ 13345 h 1811"/>
              <a:gd name="T8" fmla="+- 0 10840 10220"/>
              <a:gd name="T9" fmla="*/ T8 w 4763"/>
              <a:gd name="T10" fmla="+- 0 13271 11609"/>
              <a:gd name="T11" fmla="*/ 13271 h 1811"/>
              <a:gd name="T12" fmla="+- 0 11361 10220"/>
              <a:gd name="T13" fmla="*/ T12 w 4763"/>
              <a:gd name="T14" fmla="+- 0 13146 11609"/>
              <a:gd name="T15" fmla="*/ 13146 h 1811"/>
              <a:gd name="T16" fmla="+- 0 11559 10220"/>
              <a:gd name="T17" fmla="*/ T16 w 4763"/>
              <a:gd name="T18" fmla="+- 0 13122 11609"/>
              <a:gd name="T19" fmla="*/ 13122 h 1811"/>
              <a:gd name="T20" fmla="+- 0 11609 10220"/>
              <a:gd name="T21" fmla="*/ T20 w 4763"/>
              <a:gd name="T22" fmla="+- 0 13097 11609"/>
              <a:gd name="T23" fmla="*/ 13097 h 1811"/>
              <a:gd name="T24" fmla="+- 0 12303 10220"/>
              <a:gd name="T25" fmla="*/ T24 w 4763"/>
              <a:gd name="T26" fmla="+- 0 12477 11609"/>
              <a:gd name="T27" fmla="*/ 12477 h 1811"/>
              <a:gd name="T28" fmla="+- 0 12204 10220"/>
              <a:gd name="T29" fmla="*/ T28 w 4763"/>
              <a:gd name="T30" fmla="+- 0 12526 11609"/>
              <a:gd name="T31" fmla="*/ 12526 h 1811"/>
              <a:gd name="T32" fmla="+- 0 12129 10220"/>
              <a:gd name="T33" fmla="*/ T32 w 4763"/>
              <a:gd name="T34" fmla="+- 0 12725 11609"/>
              <a:gd name="T35" fmla="*/ 12725 h 1811"/>
              <a:gd name="T36" fmla="+- 0 12105 10220"/>
              <a:gd name="T37" fmla="*/ T36 w 4763"/>
              <a:gd name="T38" fmla="+- 0 12874 11609"/>
              <a:gd name="T39" fmla="*/ 12874 h 1811"/>
              <a:gd name="T40" fmla="+- 0 12129 10220"/>
              <a:gd name="T41" fmla="*/ T40 w 4763"/>
              <a:gd name="T42" fmla="+- 0 13022 11609"/>
              <a:gd name="T43" fmla="*/ 13022 h 1811"/>
              <a:gd name="T44" fmla="+- 0 12278 10220"/>
              <a:gd name="T45" fmla="*/ T44 w 4763"/>
              <a:gd name="T46" fmla="+- 0 13022 11609"/>
              <a:gd name="T47" fmla="*/ 13022 h 1811"/>
              <a:gd name="T48" fmla="+- 0 12328 10220"/>
              <a:gd name="T49" fmla="*/ T48 w 4763"/>
              <a:gd name="T50" fmla="+- 0 12849 11609"/>
              <a:gd name="T51" fmla="*/ 12849 h 1811"/>
              <a:gd name="T52" fmla="+- 0 12328 10220"/>
              <a:gd name="T53" fmla="*/ T52 w 4763"/>
              <a:gd name="T54" fmla="+- 0 12650 11609"/>
              <a:gd name="T55" fmla="*/ 12650 h 1811"/>
              <a:gd name="T56" fmla="+- 0 12427 10220"/>
              <a:gd name="T57" fmla="*/ T56 w 4763"/>
              <a:gd name="T58" fmla="+- 0 12700 11609"/>
              <a:gd name="T59" fmla="*/ 12700 h 1811"/>
              <a:gd name="T60" fmla="+- 0 12551 10220"/>
              <a:gd name="T61" fmla="*/ T60 w 4763"/>
              <a:gd name="T62" fmla="+- 0 12774 11609"/>
              <a:gd name="T63" fmla="*/ 12774 h 1811"/>
              <a:gd name="T64" fmla="+- 0 12675 10220"/>
              <a:gd name="T65" fmla="*/ T64 w 4763"/>
              <a:gd name="T66" fmla="+- 0 12824 11609"/>
              <a:gd name="T67" fmla="*/ 12824 h 1811"/>
              <a:gd name="T68" fmla="+- 0 12725 10220"/>
              <a:gd name="T69" fmla="*/ T68 w 4763"/>
              <a:gd name="T70" fmla="+- 0 12849 11609"/>
              <a:gd name="T71" fmla="*/ 12849 h 1811"/>
              <a:gd name="T72" fmla="+- 0 12898 10220"/>
              <a:gd name="T73" fmla="*/ T72 w 4763"/>
              <a:gd name="T74" fmla="+- 0 12204 11609"/>
              <a:gd name="T75" fmla="*/ 12204 h 1811"/>
              <a:gd name="T76" fmla="+- 0 12923 10220"/>
              <a:gd name="T77" fmla="*/ T76 w 4763"/>
              <a:gd name="T78" fmla="+- 0 12477 11609"/>
              <a:gd name="T79" fmla="*/ 12477 h 1811"/>
              <a:gd name="T80" fmla="+- 0 12923 10220"/>
              <a:gd name="T81" fmla="*/ T80 w 4763"/>
              <a:gd name="T82" fmla="+- 0 12526 11609"/>
              <a:gd name="T83" fmla="*/ 12526 h 1811"/>
              <a:gd name="T84" fmla="+- 0 12998 10220"/>
              <a:gd name="T85" fmla="*/ T84 w 4763"/>
              <a:gd name="T86" fmla="+- 0 12675 11609"/>
              <a:gd name="T87" fmla="*/ 12675 h 1811"/>
              <a:gd name="T88" fmla="+- 0 13047 10220"/>
              <a:gd name="T89" fmla="*/ T88 w 4763"/>
              <a:gd name="T90" fmla="+- 0 12774 11609"/>
              <a:gd name="T91" fmla="*/ 12774 h 1811"/>
              <a:gd name="T92" fmla="+- 0 13097 10220"/>
              <a:gd name="T93" fmla="*/ T92 w 4763"/>
              <a:gd name="T94" fmla="+- 0 12799 11609"/>
              <a:gd name="T95" fmla="*/ 12799 h 1811"/>
              <a:gd name="T96" fmla="+- 0 13122 10220"/>
              <a:gd name="T97" fmla="*/ T96 w 4763"/>
              <a:gd name="T98" fmla="+- 0 12849 11609"/>
              <a:gd name="T99" fmla="*/ 12849 h 1811"/>
              <a:gd name="T100" fmla="+- 0 13196 10220"/>
              <a:gd name="T101" fmla="*/ T100 w 4763"/>
              <a:gd name="T102" fmla="+- 0 12849 11609"/>
              <a:gd name="T103" fmla="*/ 12849 h 1811"/>
              <a:gd name="T104" fmla="+- 0 13419 10220"/>
              <a:gd name="T105" fmla="*/ T104 w 4763"/>
              <a:gd name="T106" fmla="+- 0 12551 11609"/>
              <a:gd name="T107" fmla="*/ 12551 h 1811"/>
              <a:gd name="T108" fmla="+- 0 13444 10220"/>
              <a:gd name="T109" fmla="*/ T108 w 4763"/>
              <a:gd name="T110" fmla="+- 0 12402 11609"/>
              <a:gd name="T111" fmla="*/ 12402 h 1811"/>
              <a:gd name="T112" fmla="+- 0 13519 10220"/>
              <a:gd name="T113" fmla="*/ T112 w 4763"/>
              <a:gd name="T114" fmla="+- 0 12353 11609"/>
              <a:gd name="T115" fmla="*/ 12353 h 1811"/>
              <a:gd name="T116" fmla="+- 0 13643 10220"/>
              <a:gd name="T117" fmla="*/ T116 w 4763"/>
              <a:gd name="T118" fmla="+- 0 12502 11609"/>
              <a:gd name="T119" fmla="*/ 12502 h 1811"/>
              <a:gd name="T120" fmla="+- 0 13618 10220"/>
              <a:gd name="T121" fmla="*/ T120 w 4763"/>
              <a:gd name="T122" fmla="+- 0 12774 11609"/>
              <a:gd name="T123" fmla="*/ 12774 h 1811"/>
              <a:gd name="T124" fmla="+- 0 13593 10220"/>
              <a:gd name="T125" fmla="*/ T124 w 4763"/>
              <a:gd name="T126" fmla="+- 0 12874 11609"/>
              <a:gd name="T127" fmla="*/ 12874 h 1811"/>
              <a:gd name="T128" fmla="+- 0 13667 10220"/>
              <a:gd name="T129" fmla="*/ T128 w 4763"/>
              <a:gd name="T130" fmla="+- 0 12898 11609"/>
              <a:gd name="T131" fmla="*/ 12898 h 1811"/>
              <a:gd name="T132" fmla="+- 0 13965 10220"/>
              <a:gd name="T133" fmla="*/ T132 w 4763"/>
              <a:gd name="T134" fmla="+- 0 12750 11609"/>
              <a:gd name="T135" fmla="*/ 12750 h 1811"/>
              <a:gd name="T136" fmla="+- 0 13990 10220"/>
              <a:gd name="T137" fmla="*/ T136 w 4763"/>
              <a:gd name="T138" fmla="+- 0 12750 11609"/>
              <a:gd name="T139" fmla="*/ 12750 h 1811"/>
              <a:gd name="T140" fmla="+- 0 14039 10220"/>
              <a:gd name="T141" fmla="*/ T140 w 4763"/>
              <a:gd name="T142" fmla="+- 0 12675 11609"/>
              <a:gd name="T143" fmla="*/ 12675 h 1811"/>
              <a:gd name="T144" fmla="+- 0 13519 10220"/>
              <a:gd name="T145" fmla="*/ T144 w 4763"/>
              <a:gd name="T146" fmla="+- 0 12204 11609"/>
              <a:gd name="T147" fmla="*/ 12204 h 1811"/>
              <a:gd name="T148" fmla="+- 0 13692 10220"/>
              <a:gd name="T149" fmla="*/ T148 w 4763"/>
              <a:gd name="T150" fmla="+- 0 12055 11609"/>
              <a:gd name="T151" fmla="*/ 12055 h 1811"/>
              <a:gd name="T152" fmla="+- 0 14139 10220"/>
              <a:gd name="T153" fmla="*/ T152 w 4763"/>
              <a:gd name="T154" fmla="+- 0 11683 11609"/>
              <a:gd name="T155" fmla="*/ 11683 h 1811"/>
              <a:gd name="T156" fmla="+- 0 14188 10220"/>
              <a:gd name="T157" fmla="*/ T156 w 4763"/>
              <a:gd name="T158" fmla="+- 0 11609 11609"/>
              <a:gd name="T159" fmla="*/ 11609 h 1811"/>
              <a:gd name="T160" fmla="+- 0 14337 10220"/>
              <a:gd name="T161" fmla="*/ T160 w 4763"/>
              <a:gd name="T162" fmla="+- 0 11708 11609"/>
              <a:gd name="T163" fmla="*/ 11708 h 1811"/>
              <a:gd name="T164" fmla="+- 0 14808 10220"/>
              <a:gd name="T165" fmla="*/ T164 w 4763"/>
              <a:gd name="T166" fmla="+- 0 12154 11609"/>
              <a:gd name="T167" fmla="*/ 12154 h 1811"/>
              <a:gd name="T168" fmla="+- 0 14982 10220"/>
              <a:gd name="T169" fmla="*/ T168 w 4763"/>
              <a:gd name="T170" fmla="+- 0 12353 11609"/>
              <a:gd name="T171" fmla="*/ 12353 h 1811"/>
              <a:gd name="T172" fmla="+- 0 14957 10220"/>
              <a:gd name="T173" fmla="*/ T172 w 4763"/>
              <a:gd name="T174" fmla="+- 0 12601 11609"/>
              <a:gd name="T175" fmla="*/ 12601 h 1811"/>
              <a:gd name="T176" fmla="+- 0 14883 10220"/>
              <a:gd name="T177" fmla="*/ T176 w 4763"/>
              <a:gd name="T178" fmla="+- 0 12675 11609"/>
              <a:gd name="T179" fmla="*/ 12675 h 1811"/>
              <a:gd name="T180" fmla="+- 0 14858 10220"/>
              <a:gd name="T181" fmla="*/ T180 w 4763"/>
              <a:gd name="T182" fmla="+- 0 12675 11609"/>
              <a:gd name="T183" fmla="*/ 12675 h 1811"/>
              <a:gd name="T184" fmla="+- 0 13692 10220"/>
              <a:gd name="T185" fmla="*/ T184 w 4763"/>
              <a:gd name="T186" fmla="+- 0 12973 11609"/>
              <a:gd name="T187" fmla="*/ 12973 h 1811"/>
              <a:gd name="T188" fmla="+- 0 13692 10220"/>
              <a:gd name="T189" fmla="*/ T188 w 4763"/>
              <a:gd name="T190" fmla="+- 0 12923 11609"/>
              <a:gd name="T191" fmla="*/ 12923 h 1811"/>
              <a:gd name="T192" fmla="+- 0 13816 10220"/>
              <a:gd name="T193" fmla="*/ T192 w 4763"/>
              <a:gd name="T194" fmla="+- 0 12849 11609"/>
              <a:gd name="T195" fmla="*/ 12849 h 1811"/>
              <a:gd name="T196" fmla="+- 0 14064 10220"/>
              <a:gd name="T197" fmla="*/ T196 w 4763"/>
              <a:gd name="T198" fmla="+- 0 12774 11609"/>
              <a:gd name="T199" fmla="*/ 12774 h 1811"/>
              <a:gd name="T200" fmla="+- 0 14163 10220"/>
              <a:gd name="T201" fmla="*/ T200 w 4763"/>
              <a:gd name="T202" fmla="+- 0 12700 11609"/>
              <a:gd name="T203" fmla="*/ 12700 h 1811"/>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 ang="0">
                <a:pos x="T113" y="T115"/>
              </a:cxn>
              <a:cxn ang="0">
                <a:pos x="T117" y="T119"/>
              </a:cxn>
              <a:cxn ang="0">
                <a:pos x="T121" y="T123"/>
              </a:cxn>
              <a:cxn ang="0">
                <a:pos x="T125" y="T127"/>
              </a:cxn>
              <a:cxn ang="0">
                <a:pos x="T129" y="T131"/>
              </a:cxn>
              <a:cxn ang="0">
                <a:pos x="T133" y="T135"/>
              </a:cxn>
              <a:cxn ang="0">
                <a:pos x="T137" y="T139"/>
              </a:cxn>
              <a:cxn ang="0">
                <a:pos x="T141" y="T143"/>
              </a:cxn>
              <a:cxn ang="0">
                <a:pos x="T145" y="T147"/>
              </a:cxn>
              <a:cxn ang="0">
                <a:pos x="T149" y="T151"/>
              </a:cxn>
              <a:cxn ang="0">
                <a:pos x="T153" y="T155"/>
              </a:cxn>
              <a:cxn ang="0">
                <a:pos x="T157" y="T159"/>
              </a:cxn>
              <a:cxn ang="0">
                <a:pos x="T161" y="T163"/>
              </a:cxn>
              <a:cxn ang="0">
                <a:pos x="T165" y="T167"/>
              </a:cxn>
              <a:cxn ang="0">
                <a:pos x="T169" y="T171"/>
              </a:cxn>
              <a:cxn ang="0">
                <a:pos x="T173" y="T175"/>
              </a:cxn>
              <a:cxn ang="0">
                <a:pos x="T177" y="T179"/>
              </a:cxn>
              <a:cxn ang="0">
                <a:pos x="T181" y="T183"/>
              </a:cxn>
              <a:cxn ang="0">
                <a:pos x="T185" y="T187"/>
              </a:cxn>
              <a:cxn ang="0">
                <a:pos x="T189" y="T191"/>
              </a:cxn>
              <a:cxn ang="0">
                <a:pos x="T193" y="T195"/>
              </a:cxn>
              <a:cxn ang="0">
                <a:pos x="T197" y="T199"/>
              </a:cxn>
              <a:cxn ang="0">
                <a:pos x="T201" y="T203"/>
              </a:cxn>
            </a:cxnLst>
            <a:rect l="0" t="0" r="r" b="b"/>
            <a:pathLst>
              <a:path w="4763" h="1811" extrusionOk="0">
                <a:moveTo>
                  <a:pt x="0" y="1810"/>
                </a:moveTo>
                <a:cubicBezTo>
                  <a:pt x="22" y="1732"/>
                  <a:pt x="-32" y="1771"/>
                  <a:pt x="49" y="1736"/>
                </a:cubicBezTo>
                <a:cubicBezTo>
                  <a:pt x="205" y="1667"/>
                  <a:pt x="450" y="1686"/>
                  <a:pt x="620" y="1662"/>
                </a:cubicBezTo>
                <a:cubicBezTo>
                  <a:pt x="796" y="1637"/>
                  <a:pt x="971" y="1582"/>
                  <a:pt x="1141" y="1537"/>
                </a:cubicBezTo>
                <a:cubicBezTo>
                  <a:pt x="1199" y="1522"/>
                  <a:pt x="1285" y="1532"/>
                  <a:pt x="1339" y="1513"/>
                </a:cubicBezTo>
                <a:cubicBezTo>
                  <a:pt x="1362" y="1490"/>
                  <a:pt x="1366" y="1482"/>
                  <a:pt x="1389" y="1488"/>
                </a:cubicBezTo>
              </a:path>
              <a:path w="4763" h="1811" extrusionOk="0">
                <a:moveTo>
                  <a:pt x="2083" y="868"/>
                </a:moveTo>
                <a:cubicBezTo>
                  <a:pt x="2020" y="868"/>
                  <a:pt x="2019" y="856"/>
                  <a:pt x="1984" y="917"/>
                </a:cubicBezTo>
                <a:cubicBezTo>
                  <a:pt x="1947" y="982"/>
                  <a:pt x="1934" y="1049"/>
                  <a:pt x="1909" y="1116"/>
                </a:cubicBezTo>
                <a:cubicBezTo>
                  <a:pt x="1889" y="1171"/>
                  <a:pt x="1885" y="1207"/>
                  <a:pt x="1885" y="1265"/>
                </a:cubicBezTo>
                <a:cubicBezTo>
                  <a:pt x="1885" y="1303"/>
                  <a:pt x="1866" y="1392"/>
                  <a:pt x="1909" y="1413"/>
                </a:cubicBezTo>
                <a:cubicBezTo>
                  <a:pt x="1941" y="1429"/>
                  <a:pt x="2022" y="1413"/>
                  <a:pt x="2058" y="1413"/>
                </a:cubicBezTo>
                <a:cubicBezTo>
                  <a:pt x="2067" y="1344"/>
                  <a:pt x="2102" y="1305"/>
                  <a:pt x="2108" y="1240"/>
                </a:cubicBezTo>
                <a:cubicBezTo>
                  <a:pt x="2113" y="1175"/>
                  <a:pt x="2108" y="1107"/>
                  <a:pt x="2108" y="1041"/>
                </a:cubicBezTo>
                <a:cubicBezTo>
                  <a:pt x="2169" y="1041"/>
                  <a:pt x="2158" y="1069"/>
                  <a:pt x="2207" y="1091"/>
                </a:cubicBezTo>
                <a:cubicBezTo>
                  <a:pt x="2246" y="1108"/>
                  <a:pt x="2293" y="1136"/>
                  <a:pt x="2331" y="1165"/>
                </a:cubicBezTo>
                <a:cubicBezTo>
                  <a:pt x="2368" y="1192"/>
                  <a:pt x="2418" y="1193"/>
                  <a:pt x="2455" y="1215"/>
                </a:cubicBezTo>
                <a:cubicBezTo>
                  <a:pt x="2478" y="1238"/>
                  <a:pt x="2482" y="1246"/>
                  <a:pt x="2505" y="1240"/>
                </a:cubicBezTo>
              </a:path>
              <a:path w="4763" h="1811" extrusionOk="0">
                <a:moveTo>
                  <a:pt x="2678" y="595"/>
                </a:moveTo>
                <a:cubicBezTo>
                  <a:pt x="2678" y="695"/>
                  <a:pt x="2681" y="774"/>
                  <a:pt x="2703" y="868"/>
                </a:cubicBezTo>
                <a:cubicBezTo>
                  <a:pt x="2703" y="893"/>
                  <a:pt x="2703" y="901"/>
                  <a:pt x="2703" y="917"/>
                </a:cubicBezTo>
                <a:cubicBezTo>
                  <a:pt x="2767" y="949"/>
                  <a:pt x="2740" y="1003"/>
                  <a:pt x="2778" y="1066"/>
                </a:cubicBezTo>
                <a:cubicBezTo>
                  <a:pt x="2800" y="1102"/>
                  <a:pt x="2810" y="1135"/>
                  <a:pt x="2827" y="1165"/>
                </a:cubicBezTo>
                <a:cubicBezTo>
                  <a:pt x="2850" y="1188"/>
                  <a:pt x="2854" y="1196"/>
                  <a:pt x="2877" y="1190"/>
                </a:cubicBezTo>
                <a:cubicBezTo>
                  <a:pt x="2890" y="1230"/>
                  <a:pt x="2889" y="1200"/>
                  <a:pt x="2902" y="1240"/>
                </a:cubicBezTo>
                <a:cubicBezTo>
                  <a:pt x="2935" y="1240"/>
                  <a:pt x="2951" y="1240"/>
                  <a:pt x="2976" y="1240"/>
                </a:cubicBezTo>
              </a:path>
              <a:path w="4763" h="1811" extrusionOk="0">
                <a:moveTo>
                  <a:pt x="3199" y="942"/>
                </a:moveTo>
                <a:cubicBezTo>
                  <a:pt x="3199" y="880"/>
                  <a:pt x="3187" y="820"/>
                  <a:pt x="3224" y="793"/>
                </a:cubicBezTo>
                <a:cubicBezTo>
                  <a:pt x="3272" y="758"/>
                  <a:pt x="3232" y="744"/>
                  <a:pt x="3299" y="744"/>
                </a:cubicBezTo>
                <a:cubicBezTo>
                  <a:pt x="3356" y="744"/>
                  <a:pt x="3414" y="840"/>
                  <a:pt x="3423" y="893"/>
                </a:cubicBezTo>
                <a:cubicBezTo>
                  <a:pt x="3436" y="966"/>
                  <a:pt x="3438" y="1101"/>
                  <a:pt x="3398" y="1165"/>
                </a:cubicBezTo>
                <a:cubicBezTo>
                  <a:pt x="3373" y="1206"/>
                  <a:pt x="3373" y="1215"/>
                  <a:pt x="3373" y="1265"/>
                </a:cubicBezTo>
                <a:cubicBezTo>
                  <a:pt x="3373" y="1305"/>
                  <a:pt x="3413" y="1289"/>
                  <a:pt x="3447" y="1289"/>
                </a:cubicBezTo>
              </a:path>
              <a:path w="4763" h="1811" extrusionOk="0">
                <a:moveTo>
                  <a:pt x="3745" y="1141"/>
                </a:moveTo>
                <a:cubicBezTo>
                  <a:pt x="3753" y="1141"/>
                  <a:pt x="3762" y="1141"/>
                  <a:pt x="3770" y="1141"/>
                </a:cubicBezTo>
                <a:cubicBezTo>
                  <a:pt x="3770" y="1091"/>
                  <a:pt x="3770" y="1079"/>
                  <a:pt x="3819" y="1066"/>
                </a:cubicBezTo>
              </a:path>
              <a:path w="4763" h="1811" extrusionOk="0">
                <a:moveTo>
                  <a:pt x="3299" y="595"/>
                </a:moveTo>
                <a:cubicBezTo>
                  <a:pt x="3351" y="488"/>
                  <a:pt x="3364" y="525"/>
                  <a:pt x="3472" y="446"/>
                </a:cubicBezTo>
                <a:cubicBezTo>
                  <a:pt x="3643" y="321"/>
                  <a:pt x="3764" y="195"/>
                  <a:pt x="3919" y="74"/>
                </a:cubicBezTo>
                <a:cubicBezTo>
                  <a:pt x="3994" y="15"/>
                  <a:pt x="3949" y="67"/>
                  <a:pt x="3968" y="0"/>
                </a:cubicBezTo>
                <a:cubicBezTo>
                  <a:pt x="4033" y="18"/>
                  <a:pt x="4055" y="43"/>
                  <a:pt x="4117" y="99"/>
                </a:cubicBezTo>
                <a:cubicBezTo>
                  <a:pt x="4277" y="245"/>
                  <a:pt x="4434" y="391"/>
                  <a:pt x="4588" y="545"/>
                </a:cubicBezTo>
                <a:cubicBezTo>
                  <a:pt x="4638" y="595"/>
                  <a:pt x="4731" y="686"/>
                  <a:pt x="4762" y="744"/>
                </a:cubicBezTo>
                <a:cubicBezTo>
                  <a:pt x="4790" y="798"/>
                  <a:pt x="4765" y="953"/>
                  <a:pt x="4737" y="992"/>
                </a:cubicBezTo>
                <a:cubicBezTo>
                  <a:pt x="4712" y="1027"/>
                  <a:pt x="4687" y="1054"/>
                  <a:pt x="4663" y="1066"/>
                </a:cubicBezTo>
                <a:cubicBezTo>
                  <a:pt x="4655" y="1066"/>
                  <a:pt x="4646" y="1066"/>
                  <a:pt x="4638" y="1066"/>
                </a:cubicBezTo>
              </a:path>
              <a:path w="4763" h="1811" extrusionOk="0">
                <a:moveTo>
                  <a:pt x="3472" y="1364"/>
                </a:moveTo>
                <a:cubicBezTo>
                  <a:pt x="3472" y="1339"/>
                  <a:pt x="3472" y="1331"/>
                  <a:pt x="3472" y="1314"/>
                </a:cubicBezTo>
                <a:cubicBezTo>
                  <a:pt x="3506" y="1303"/>
                  <a:pt x="3542" y="1261"/>
                  <a:pt x="3596" y="1240"/>
                </a:cubicBezTo>
                <a:cubicBezTo>
                  <a:pt x="3682" y="1207"/>
                  <a:pt x="3766" y="1194"/>
                  <a:pt x="3844" y="1165"/>
                </a:cubicBezTo>
                <a:cubicBezTo>
                  <a:pt x="3886" y="1149"/>
                  <a:pt x="3898" y="1103"/>
                  <a:pt x="3943" y="1091"/>
                </a:cubicBezTo>
              </a:path>
            </a:pathLst>
          </a:custGeom>
          <a:noFill/>
          <a:ln w="19050" cap="rnd" algn="ctr">
            <a:solidFill>
              <a:srgbClr val="FF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52600" y="1143000"/>
            <a:ext cx="4572000" cy="2298065"/>
          </a:xfrm>
          <a:prstGeom prst="rect">
            <a:avLst/>
          </a:prstGeom>
        </p:spPr>
        <p:txBody>
          <a:bodyPr>
            <a:spAutoFit/>
          </a:bodyPr>
          <a:lstStyle/>
          <a:p>
            <a:pPr marL="12700">
              <a:lnSpc>
                <a:spcPct val="150000"/>
              </a:lnSpc>
              <a:buClrTx/>
              <a:buSzTx/>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void display(</a:t>
            </a:r>
            <a:r>
              <a:rPr lang="en-US" dirty="0" err="1">
                <a:solidFill>
                  <a:srgbClr val="000000"/>
                </a:solidFill>
                <a:latin typeface="Times New Roman" pitchFamily="18" charset="0"/>
                <a:ea typeface="Noto Sans SC Regular" charset="0"/>
                <a:cs typeface="Noto Sans SC Regular" charset="0"/>
              </a:rPr>
              <a:t>int</a:t>
            </a:r>
            <a:r>
              <a:rPr lang="en-US" dirty="0">
                <a:solidFill>
                  <a:srgbClr val="000000"/>
                </a:solidFill>
                <a:latin typeface="Times New Roman" pitchFamily="18" charset="0"/>
                <a:ea typeface="Noto Sans SC Regular" charset="0"/>
                <a:cs typeface="Noto Sans SC Regular" charset="0"/>
              </a:rPr>
              <a:t> age)</a:t>
            </a:r>
          </a:p>
          <a:p>
            <a:pPr marL="12700">
              <a:lnSpc>
                <a:spcPct val="150000"/>
              </a:lnSpc>
              <a:buClrTx/>
              <a:buSzTx/>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a:t>
            </a:r>
          </a:p>
          <a:p>
            <a:pPr marL="12700">
              <a:lnSpc>
                <a:spcPct val="150000"/>
              </a:lnSpc>
              <a:buClrTx/>
              <a:buSzTx/>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solidFill>
                  <a:srgbClr val="000000"/>
                </a:solidFill>
                <a:latin typeface="Times New Roman" pitchFamily="18" charset="0"/>
                <a:ea typeface="Noto Sans SC Regular" charset="0"/>
                <a:cs typeface="Noto Sans SC Regular" charset="0"/>
              </a:rPr>
              <a:t>printf</a:t>
            </a:r>
            <a:r>
              <a:rPr lang="en-US" dirty="0">
                <a:solidFill>
                  <a:srgbClr val="000000"/>
                </a:solidFill>
                <a:latin typeface="Times New Roman" pitchFamily="18" charset="0"/>
                <a:ea typeface="Noto Sans SC Regular" charset="0"/>
                <a:cs typeface="Noto Sans SC Regular" charset="0"/>
              </a:rPr>
              <a:t>("%d", age);</a:t>
            </a:r>
          </a:p>
          <a:p>
            <a:pPr marL="12700">
              <a:lnSpc>
                <a:spcPct val="150000"/>
              </a:lnSpc>
              <a:buClrTx/>
              <a:buSzTx/>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a:t>
            </a:r>
          </a:p>
          <a:p>
            <a:pPr marL="169863">
              <a:lnSpc>
                <a:spcPct val="150000"/>
              </a:lnSpc>
              <a:spcBef>
                <a:spcPts val="1038"/>
              </a:spcBef>
              <a:buClrTx/>
              <a:buSzTx/>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28800" y="838200"/>
            <a:ext cx="6477000" cy="5283498"/>
          </a:xfrm>
          <a:prstGeom prst="rect">
            <a:avLst/>
          </a:prstGeom>
        </p:spPr>
        <p:txBody>
          <a:bodyPr wrap="square">
            <a:spAutoFit/>
          </a:bodyPr>
          <a:lstStyle/>
          <a:p>
            <a:pPr marL="627063" lvl="1" indent="-227013">
              <a:lnSpc>
                <a:spcPts val="1413"/>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sz="2000" b="1" dirty="0">
                <a:solidFill>
                  <a:srgbClr val="FF0000"/>
                </a:solidFill>
                <a:latin typeface="Times New Roman" pitchFamily="18" charset="0"/>
                <a:ea typeface="Noto Sans SC Regular" charset="0"/>
                <a:cs typeface="Noto Sans SC Regular" charset="0"/>
              </a:rPr>
              <a:t>STRING</a:t>
            </a:r>
          </a:p>
          <a:p>
            <a:pPr marL="627063" lvl="1" indent="-227013">
              <a:lnSpc>
                <a:spcPct val="150000"/>
              </a:lnSpc>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The string can be defined as the one-dimensional array of characters terminated by  a null ('\0').</a:t>
            </a:r>
          </a:p>
          <a:p>
            <a:pPr marL="627063" lvl="1" indent="-227013">
              <a:lnSpc>
                <a:spcPct val="150000"/>
              </a:lnSpc>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The character array or the string is used to manipulate text such as word or  sentences.</a:t>
            </a:r>
          </a:p>
          <a:p>
            <a:pPr marL="627063" lvl="1" indent="-227013">
              <a:lnSpc>
                <a:spcPct val="150000"/>
              </a:lnSpc>
              <a:spcBef>
                <a:spcPts val="138"/>
              </a:spcBef>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Each character in the array occupies one byte of memory, and the last character  must always be 0.</a:t>
            </a:r>
          </a:p>
          <a:p>
            <a:pPr marL="627063" lvl="1" indent="-227013">
              <a:lnSpc>
                <a:spcPct val="150000"/>
              </a:lnSpc>
              <a:spcBef>
                <a:spcPts val="25"/>
              </a:spcBef>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The termination character ('\0') is important in a string since it is the only way to  identify where the string ends.</a:t>
            </a:r>
          </a:p>
          <a:p>
            <a:pPr marL="627063" lvl="1" indent="-227013">
              <a:lnSpc>
                <a:spcPct val="150000"/>
              </a:lnSpc>
              <a:spcBef>
                <a:spcPts val="113"/>
              </a:spcBef>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When we define a string as char s[10], the character s[10] is implicitly initialized  with the null in the memory.</a:t>
            </a:r>
          </a:p>
          <a:p>
            <a:pPr marL="468313" indent="-228600">
              <a:lnSpc>
                <a:spcPct val="150000"/>
              </a:lnSpc>
              <a:spcBef>
                <a:spcPts val="38"/>
              </a:spcBef>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latin typeface="Times New Roman" pitchFamily="18" charset="0"/>
              <a:ea typeface="Noto Sans SC Regular" charset="0"/>
              <a:cs typeface="Noto Sans SC Regular" charset="0"/>
            </a:endParaRPr>
          </a:p>
          <a:p>
            <a:pPr marL="169863">
              <a:lnSpc>
                <a:spcPct val="150000"/>
              </a:lnSpc>
              <a:buClrTx/>
              <a:buSzTx/>
              <a:buFontTx/>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There are two ways to declare a string in c language.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K:\Subjects 2020\array.png"/>
          <p:cNvPicPr>
            <a:picLocks noChangeAspect="1" noChangeArrowheads="1"/>
          </p:cNvPicPr>
          <p:nvPr/>
        </p:nvPicPr>
        <p:blipFill>
          <a:blip r:embed="rId2"/>
          <a:srcRect/>
          <a:stretch>
            <a:fillRect/>
          </a:stretch>
        </p:blipFill>
        <p:spPr bwMode="auto">
          <a:xfrm>
            <a:off x="1295400" y="609600"/>
            <a:ext cx="7620000" cy="5715000"/>
          </a:xfrm>
          <a:prstGeom prst="rect">
            <a:avLst/>
          </a:prstGeom>
          <a:noFill/>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ChangeArrowheads="1"/>
          </p:cNvSpPr>
          <p:nvPr/>
        </p:nvSpPr>
        <p:spPr bwMode="auto">
          <a:xfrm>
            <a:off x="1295400" y="914400"/>
            <a:ext cx="6663765" cy="619996"/>
          </a:xfrm>
          <a:prstGeom prst="rect">
            <a:avLst/>
          </a:prstGeom>
          <a:noFill/>
          <a:ln w="9525" cap="flat">
            <a:noFill/>
            <a:round/>
            <a:headEnd/>
            <a:tailEnd/>
          </a:ln>
          <a:effectLst/>
        </p:spPr>
        <p:txBody>
          <a:bodyPr lIns="0" tIns="39960" rIns="0" bIns="0">
            <a:spAutoFit/>
          </a:bodyPr>
          <a:lstStyle/>
          <a:p>
            <a:pPr marL="627063" indent="-228600">
              <a:lnSpc>
                <a:spcPct val="100000"/>
              </a:lnSpc>
              <a:spcBef>
                <a:spcPts val="313"/>
              </a:spcBef>
              <a:buFont typeface="Times New Roman" pitchFamily="18" charset="0"/>
              <a:buAutoNum type="arabicPeriod"/>
              <a:tabLst>
                <a:tab pos="62865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By char array</a:t>
            </a:r>
          </a:p>
          <a:p>
            <a:pPr marL="627063" indent="-228600">
              <a:lnSpc>
                <a:spcPct val="100000"/>
              </a:lnSpc>
              <a:spcBef>
                <a:spcPts val="225"/>
              </a:spcBef>
              <a:buFont typeface="Times New Roman" pitchFamily="18" charset="0"/>
              <a:buAutoNum type="arabicPeriod"/>
              <a:tabLst>
                <a:tab pos="62865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By string literal</a:t>
            </a:r>
          </a:p>
        </p:txBody>
      </p:sp>
      <p:sp>
        <p:nvSpPr>
          <p:cNvPr id="10260" name="Rectangle 20"/>
          <p:cNvSpPr>
            <a:spLocks noChangeArrowheads="1"/>
          </p:cNvSpPr>
          <p:nvPr/>
        </p:nvSpPr>
        <p:spPr bwMode="auto">
          <a:xfrm>
            <a:off x="1219200" y="2133600"/>
            <a:ext cx="6702986" cy="3419079"/>
          </a:xfrm>
          <a:prstGeom prst="rect">
            <a:avLst/>
          </a:prstGeom>
          <a:noFill/>
          <a:ln w="9525" cap="flat">
            <a:noFill/>
            <a:round/>
            <a:headEnd/>
            <a:tailEnd/>
          </a:ln>
          <a:effectLst/>
        </p:spPr>
        <p:txBody>
          <a:bodyPr lIns="0" tIns="3240" rIns="0" bIns="0">
            <a:spAutoFit/>
          </a:bodyPr>
          <a:lstStyle/>
          <a:p>
            <a:pPr marL="12700">
              <a:lnSpc>
                <a:spcPct val="105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While declaring string, size is not mandatory. So we can write the above code as given  below:</a:t>
            </a:r>
          </a:p>
          <a:p>
            <a:pPr marL="12700">
              <a:lnSpc>
                <a:spcPct val="100000"/>
              </a:lnSpc>
              <a:spcBef>
                <a:spcPts val="8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char </a:t>
            </a:r>
            <a:r>
              <a:rPr lang="en-US" dirty="0" err="1">
                <a:solidFill>
                  <a:srgbClr val="000000"/>
                </a:solidFill>
                <a:latin typeface="Times New Roman" pitchFamily="18" charset="0"/>
                <a:ea typeface="Noto Sans SC Regular" charset="0"/>
                <a:cs typeface="Noto Sans SC Regular" charset="0"/>
              </a:rPr>
              <a:t>ch</a:t>
            </a:r>
            <a:r>
              <a:rPr lang="en-US" dirty="0">
                <a:solidFill>
                  <a:srgbClr val="000000"/>
                </a:solidFill>
                <a:latin typeface="Times New Roman" pitchFamily="18" charset="0"/>
                <a:ea typeface="Noto Sans SC Regular" charset="0"/>
                <a:cs typeface="Noto Sans SC Regular" charset="0"/>
              </a:rPr>
              <a:t>[]= {‘</a:t>
            </a:r>
            <a:r>
              <a:rPr lang="en-US" dirty="0" err="1">
                <a:solidFill>
                  <a:srgbClr val="000000"/>
                </a:solidFill>
                <a:latin typeface="Times New Roman" pitchFamily="18" charset="0"/>
                <a:ea typeface="Noto Sans SC Regular" charset="0"/>
                <a:cs typeface="Noto Sans SC Regular" charset="0"/>
              </a:rPr>
              <a:t>c’,’s’,’e</a:t>
            </a:r>
            <a:r>
              <a:rPr lang="en-US" dirty="0">
                <a:solidFill>
                  <a:srgbClr val="000000"/>
                </a:solidFill>
                <a:latin typeface="Times New Roman" pitchFamily="18" charset="0"/>
                <a:ea typeface="Noto Sans SC Regular" charset="0"/>
                <a:cs typeface="Noto Sans SC Regular" charset="0"/>
              </a:rPr>
              <a:t>’};</a:t>
            </a:r>
          </a:p>
          <a:p>
            <a:pPr marL="12700">
              <a:lnSpc>
                <a:spcPts val="2288"/>
              </a:lnSpc>
              <a:spcBef>
                <a:spcPts val="2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We can also define the string by the string literal in C language. For example:  </a:t>
            </a:r>
          </a:p>
          <a:p>
            <a:pPr marL="12700">
              <a:lnSpc>
                <a:spcPts val="2288"/>
              </a:lnSpc>
              <a:spcBef>
                <a:spcPts val="2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latin typeface="Times New Roman" pitchFamily="18" charset="0"/>
              <a:ea typeface="Noto Sans SC Regular" charset="0"/>
              <a:cs typeface="Noto Sans SC Regular" charset="0"/>
            </a:endParaRPr>
          </a:p>
          <a:p>
            <a:pPr marL="12700">
              <a:lnSpc>
                <a:spcPts val="2288"/>
              </a:lnSpc>
              <a:spcBef>
                <a:spcPts val="2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char </a:t>
            </a:r>
            <a:r>
              <a:rPr lang="en-US" dirty="0" err="1">
                <a:solidFill>
                  <a:srgbClr val="000000"/>
                </a:solidFill>
                <a:latin typeface="Times New Roman" pitchFamily="18" charset="0"/>
                <a:ea typeface="Noto Sans SC Regular" charset="0"/>
                <a:cs typeface="Noto Sans SC Regular" charset="0"/>
              </a:rPr>
              <a:t>ch</a:t>
            </a:r>
            <a:r>
              <a:rPr lang="en-US" dirty="0">
                <a:solidFill>
                  <a:srgbClr val="000000"/>
                </a:solidFill>
                <a:latin typeface="Times New Roman" pitchFamily="18" charset="0"/>
                <a:ea typeface="Noto Sans SC Regular" charset="0"/>
                <a:cs typeface="Noto Sans SC Regular" charset="0"/>
              </a:rPr>
              <a:t>[]= “</a:t>
            </a:r>
            <a:r>
              <a:rPr lang="en-US" dirty="0" err="1">
                <a:solidFill>
                  <a:srgbClr val="000000"/>
                </a:solidFill>
                <a:latin typeface="Times New Roman" pitchFamily="18" charset="0"/>
                <a:ea typeface="Noto Sans SC Regular" charset="0"/>
                <a:cs typeface="Noto Sans SC Regular" charset="0"/>
              </a:rPr>
              <a:t>cse</a:t>
            </a:r>
            <a:r>
              <a:rPr lang="en-US" dirty="0">
                <a:solidFill>
                  <a:srgbClr val="000000"/>
                </a:solidFill>
                <a:latin typeface="Times New Roman" pitchFamily="18" charset="0"/>
                <a:ea typeface="Noto Sans SC Regular" charset="0"/>
                <a:cs typeface="Noto Sans SC Regular" charset="0"/>
              </a:rPr>
              <a:t>”;</a:t>
            </a:r>
          </a:p>
          <a:p>
            <a:pPr marL="12700">
              <a:lnSpc>
                <a:spcPct val="100000"/>
              </a:lnSpc>
              <a:spcBef>
                <a:spcPts val="6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In such case, '\0' will be appended at the end of the string by the compiler.</a:t>
            </a:r>
          </a:p>
          <a:p>
            <a:pPr marL="12700" indent="-12700">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latin typeface="Times New Roman" pitchFamily="18" charset="0"/>
              <a:ea typeface="Noto Sans SC Regular" charset="0"/>
              <a:cs typeface="Noto Sans SC Regular" charset="0"/>
            </a:endParaRPr>
          </a:p>
          <a:p>
            <a:pPr marL="12700" indent="-12700">
              <a:lnSpc>
                <a:spcPct val="10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latin typeface="Times New Roman" pitchFamily="18" charset="0"/>
              <a:ea typeface="Noto Sans SC Regular" charset="0"/>
              <a:cs typeface="Noto Sans SC Regular"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28800" y="685800"/>
            <a:ext cx="6096000" cy="5770811"/>
          </a:xfrm>
          <a:prstGeom prst="rect">
            <a:avLst/>
          </a:prstGeom>
        </p:spPr>
        <p:txBody>
          <a:bodyPr wrap="square">
            <a:spAutoFit/>
          </a:bodyPr>
          <a:lstStyle/>
          <a:p>
            <a:pPr marL="12700">
              <a:lnSpc>
                <a:spcPct val="150000"/>
              </a:lnSpc>
              <a:spcBef>
                <a:spcPts val="8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solidFill>
                  <a:srgbClr val="000000"/>
                </a:solidFill>
                <a:latin typeface="Times New Roman" pitchFamily="18" charset="0"/>
                <a:ea typeface="Noto Sans SC Regular" charset="0"/>
                <a:cs typeface="Noto Sans SC Regular" charset="0"/>
              </a:rPr>
              <a:t>Example:</a:t>
            </a:r>
          </a:p>
          <a:p>
            <a:pPr marL="12700">
              <a:lnSpc>
                <a:spcPct val="150000"/>
              </a:lnSpc>
              <a:spcBef>
                <a:spcPts val="9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#include&lt;</a:t>
            </a:r>
            <a:r>
              <a:rPr lang="en-US" dirty="0" err="1">
                <a:solidFill>
                  <a:srgbClr val="000000"/>
                </a:solidFill>
                <a:latin typeface="Times New Roman" pitchFamily="18" charset="0"/>
                <a:ea typeface="Noto Sans SC Regular" charset="0"/>
                <a:cs typeface="Noto Sans SC Regular" charset="0"/>
              </a:rPr>
              <a:t>stdio.h</a:t>
            </a:r>
            <a:r>
              <a:rPr lang="en-US" dirty="0">
                <a:solidFill>
                  <a:srgbClr val="000000"/>
                </a:solidFill>
                <a:latin typeface="Times New Roman" pitchFamily="18" charset="0"/>
                <a:ea typeface="Noto Sans SC Regular" charset="0"/>
                <a:cs typeface="Noto Sans SC Regular" charset="0"/>
              </a:rPr>
              <a:t>&gt;  </a:t>
            </a:r>
          </a:p>
          <a:p>
            <a:pPr marL="12700">
              <a:lnSpc>
                <a:spcPct val="150000"/>
              </a:lnSpc>
              <a:spcBef>
                <a:spcPts val="9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#include &lt;</a:t>
            </a:r>
            <a:r>
              <a:rPr lang="en-US" dirty="0" err="1">
                <a:solidFill>
                  <a:srgbClr val="000000"/>
                </a:solidFill>
                <a:latin typeface="Times New Roman" pitchFamily="18" charset="0"/>
                <a:ea typeface="Noto Sans SC Regular" charset="0"/>
                <a:cs typeface="Noto Sans SC Regular" charset="0"/>
              </a:rPr>
              <a:t>string.h</a:t>
            </a:r>
            <a:r>
              <a:rPr lang="en-US" dirty="0">
                <a:solidFill>
                  <a:srgbClr val="000000"/>
                </a:solidFill>
                <a:latin typeface="Times New Roman" pitchFamily="18" charset="0"/>
                <a:ea typeface="Noto Sans SC Regular" charset="0"/>
                <a:cs typeface="Noto Sans SC Regular" charset="0"/>
              </a:rPr>
              <a:t>&gt;  </a:t>
            </a:r>
          </a:p>
          <a:p>
            <a:pPr marL="12700">
              <a:lnSpc>
                <a:spcPct val="150000"/>
              </a:lnSpc>
              <a:spcBef>
                <a:spcPts val="9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void main()</a:t>
            </a:r>
          </a:p>
          <a:p>
            <a:pPr marL="12700">
              <a:lnSpc>
                <a:spcPct val="150000"/>
              </a:lnSpc>
              <a:spcBef>
                <a:spcPts val="9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a:t>
            </a:r>
          </a:p>
          <a:p>
            <a:pPr marL="128588" indent="-38100">
              <a:lnSpc>
                <a:spcPct val="15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char </a:t>
            </a:r>
            <a:r>
              <a:rPr lang="en-US" dirty="0" err="1">
                <a:solidFill>
                  <a:srgbClr val="000000"/>
                </a:solidFill>
                <a:latin typeface="Times New Roman" pitchFamily="18" charset="0"/>
                <a:ea typeface="Noto Sans SC Regular" charset="0"/>
                <a:cs typeface="Noto Sans SC Regular" charset="0"/>
              </a:rPr>
              <a:t>ch</a:t>
            </a:r>
            <a:r>
              <a:rPr lang="en-US" dirty="0">
                <a:solidFill>
                  <a:srgbClr val="000000"/>
                </a:solidFill>
                <a:latin typeface="Times New Roman" pitchFamily="18" charset="0"/>
                <a:ea typeface="Noto Sans SC Regular" charset="0"/>
                <a:cs typeface="Noto Sans SC Regular" charset="0"/>
              </a:rPr>
              <a:t>[11]= {‘</a:t>
            </a:r>
            <a:r>
              <a:rPr lang="en-US" dirty="0" err="1">
                <a:solidFill>
                  <a:srgbClr val="000000"/>
                </a:solidFill>
                <a:latin typeface="Times New Roman" pitchFamily="18" charset="0"/>
                <a:ea typeface="Noto Sans SC Regular" charset="0"/>
                <a:cs typeface="Noto Sans SC Regular" charset="0"/>
              </a:rPr>
              <a:t>c’,’s’,’e</a:t>
            </a:r>
            <a:r>
              <a:rPr lang="en-US" dirty="0">
                <a:solidFill>
                  <a:srgbClr val="000000"/>
                </a:solidFill>
                <a:latin typeface="Times New Roman" pitchFamily="18" charset="0"/>
                <a:ea typeface="Noto Sans SC Regular" charset="0"/>
                <a:cs typeface="Noto Sans SC Regular" charset="0"/>
              </a:rPr>
              <a:t>’};  char ch2[11]="</a:t>
            </a:r>
            <a:r>
              <a:rPr lang="en-US" dirty="0" err="1">
                <a:solidFill>
                  <a:srgbClr val="000000"/>
                </a:solidFill>
                <a:latin typeface="Times New Roman" pitchFamily="18" charset="0"/>
                <a:ea typeface="Noto Sans SC Regular" charset="0"/>
                <a:cs typeface="Noto Sans SC Regular" charset="0"/>
              </a:rPr>
              <a:t>cse</a:t>
            </a:r>
            <a:r>
              <a:rPr lang="en-US" dirty="0">
                <a:solidFill>
                  <a:srgbClr val="000000"/>
                </a:solidFill>
                <a:latin typeface="Times New Roman" pitchFamily="18" charset="0"/>
                <a:ea typeface="Noto Sans SC Regular" charset="0"/>
                <a:cs typeface="Noto Sans SC Regular" charset="0"/>
              </a:rPr>
              <a:t>";</a:t>
            </a:r>
          </a:p>
          <a:p>
            <a:pPr marL="128588" indent="-381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solidFill>
                  <a:srgbClr val="000000"/>
                </a:solidFill>
                <a:latin typeface="Times New Roman" pitchFamily="18" charset="0"/>
                <a:ea typeface="Noto Sans SC Regular" charset="0"/>
                <a:cs typeface="Noto Sans SC Regular" charset="0"/>
              </a:rPr>
              <a:t>printf</a:t>
            </a:r>
            <a:r>
              <a:rPr lang="en-US" dirty="0">
                <a:solidFill>
                  <a:srgbClr val="000000"/>
                </a:solidFill>
                <a:latin typeface="Times New Roman" pitchFamily="18" charset="0"/>
                <a:ea typeface="Noto Sans SC Regular" charset="0"/>
                <a:cs typeface="Noto Sans SC Regular" charset="0"/>
              </a:rPr>
              <a:t>("Char Array Value is: %s\n", </a:t>
            </a:r>
            <a:r>
              <a:rPr lang="en-US" dirty="0" err="1">
                <a:solidFill>
                  <a:srgbClr val="000000"/>
                </a:solidFill>
                <a:latin typeface="Times New Roman" pitchFamily="18" charset="0"/>
                <a:ea typeface="Noto Sans SC Regular" charset="0"/>
                <a:cs typeface="Noto Sans SC Regular" charset="0"/>
              </a:rPr>
              <a:t>ch</a:t>
            </a:r>
            <a:r>
              <a:rPr lang="en-US" dirty="0">
                <a:solidFill>
                  <a:srgbClr val="000000"/>
                </a:solidFill>
                <a:latin typeface="Times New Roman" pitchFamily="18" charset="0"/>
                <a:ea typeface="Noto Sans SC Regular" charset="0"/>
                <a:cs typeface="Noto Sans SC Regular" charset="0"/>
              </a:rPr>
              <a:t>);</a:t>
            </a:r>
          </a:p>
          <a:p>
            <a:pPr marL="52388" indent="-38100">
              <a:lnSpc>
                <a:spcPct val="150000"/>
              </a:lnSpc>
              <a:spcBef>
                <a:spcPts val="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solidFill>
                  <a:srgbClr val="000000"/>
                </a:solidFill>
                <a:latin typeface="Times New Roman" pitchFamily="18" charset="0"/>
                <a:ea typeface="Noto Sans SC Regular" charset="0"/>
                <a:cs typeface="Noto Sans SC Regular" charset="0"/>
              </a:rPr>
              <a:t>printf</a:t>
            </a:r>
            <a:r>
              <a:rPr lang="en-US" dirty="0">
                <a:solidFill>
                  <a:srgbClr val="000000"/>
                </a:solidFill>
                <a:latin typeface="Times New Roman" pitchFamily="18" charset="0"/>
                <a:ea typeface="Noto Sans SC Regular" charset="0"/>
                <a:cs typeface="Noto Sans SC Regular" charset="0"/>
              </a:rPr>
              <a:t>("String Literal Value is: %s\n", ch2);  </a:t>
            </a:r>
          </a:p>
          <a:p>
            <a:pPr marL="52388" indent="-38100">
              <a:lnSpc>
                <a:spcPct val="150000"/>
              </a:lnSpc>
              <a:spcBef>
                <a:spcPts val="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solidFill>
                  <a:srgbClr val="000000"/>
                </a:solidFill>
                <a:latin typeface="Times New Roman" pitchFamily="18" charset="0"/>
                <a:ea typeface="Noto Sans SC Regular" charset="0"/>
                <a:cs typeface="Noto Sans SC Regular" charset="0"/>
              </a:rPr>
              <a:t>getch</a:t>
            </a:r>
            <a:r>
              <a:rPr lang="en-US" dirty="0">
                <a:solidFill>
                  <a:srgbClr val="000000"/>
                </a:solidFill>
                <a:latin typeface="Times New Roman" pitchFamily="18" charset="0"/>
                <a:ea typeface="Noto Sans SC Regular" charset="0"/>
                <a:cs typeface="Noto Sans SC Regular" charset="0"/>
              </a:rPr>
              <a:t>();</a:t>
            </a:r>
          </a:p>
          <a:p>
            <a:pPr marL="12700" indent="-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a:t>
            </a:r>
          </a:p>
          <a:p>
            <a:pPr marL="12700" indent="-12700">
              <a:lnSpc>
                <a:spcPct val="150000"/>
              </a:lnSpc>
              <a:spcBef>
                <a:spcPts val="7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solidFill>
                  <a:srgbClr val="000000"/>
                </a:solidFill>
                <a:latin typeface="Times New Roman" pitchFamily="18" charset="0"/>
                <a:ea typeface="Noto Sans SC Regular" charset="0"/>
                <a:cs typeface="Noto Sans SC Regular" charset="0"/>
              </a:rPr>
              <a:t>Output:</a:t>
            </a:r>
          </a:p>
          <a:p>
            <a:pPr marL="12700" indent="-12700">
              <a:lnSpc>
                <a:spcPct val="150000"/>
              </a:lnSpc>
              <a:spcBef>
                <a:spcPts val="7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Char Array Value is: </a:t>
            </a:r>
            <a:r>
              <a:rPr lang="en-US" dirty="0" err="1">
                <a:solidFill>
                  <a:srgbClr val="000000"/>
                </a:solidFill>
                <a:latin typeface="Times New Roman" pitchFamily="18" charset="0"/>
                <a:ea typeface="Noto Sans SC Regular" charset="0"/>
                <a:cs typeface="Noto Sans SC Regular" charset="0"/>
              </a:rPr>
              <a:t>cse</a:t>
            </a:r>
            <a:r>
              <a:rPr lang="en-US" dirty="0">
                <a:solidFill>
                  <a:srgbClr val="000000"/>
                </a:solidFill>
                <a:latin typeface="Times New Roman" pitchFamily="18" charset="0"/>
                <a:ea typeface="Noto Sans SC Regular" charset="0"/>
                <a:cs typeface="Noto Sans SC Regular" charset="0"/>
              </a:rPr>
              <a:t>  String Literal Value </a:t>
            </a:r>
            <a:r>
              <a:rPr lang="en-US" dirty="0" err="1">
                <a:solidFill>
                  <a:srgbClr val="000000"/>
                </a:solidFill>
                <a:latin typeface="Times New Roman" pitchFamily="18" charset="0"/>
                <a:ea typeface="Noto Sans SC Regular" charset="0"/>
                <a:cs typeface="Noto Sans SC Regular" charset="0"/>
              </a:rPr>
              <a:t>is:cse</a:t>
            </a:r>
            <a:endParaRPr lang="en-US" dirty="0">
              <a:solidFill>
                <a:srgbClr val="000000"/>
              </a:solidFill>
              <a:latin typeface="Times New Roman" pitchFamily="18" charset="0"/>
              <a:ea typeface="Noto Sans SC Regular" charset="0"/>
              <a:cs typeface="Noto Sans SC Regular"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0200" y="762000"/>
            <a:ext cx="6324600" cy="5180905"/>
          </a:xfrm>
          <a:prstGeom prst="rect">
            <a:avLst/>
          </a:prstGeom>
        </p:spPr>
        <p:txBody>
          <a:bodyPr wrap="square">
            <a:spAutoFit/>
          </a:bodyPr>
          <a:lstStyle/>
          <a:p>
            <a:pPr marL="12700" indent="-12700">
              <a:lnSpc>
                <a:spcPct val="15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solidFill>
                  <a:srgbClr val="FF0000"/>
                </a:solidFill>
                <a:latin typeface="Times New Roman" pitchFamily="18" charset="0"/>
                <a:ea typeface="Noto Sans SC Regular" charset="0"/>
                <a:cs typeface="Noto Sans SC Regular" charset="0"/>
              </a:rPr>
              <a:t>TRAVERSING STRING</a:t>
            </a:r>
          </a:p>
          <a:p>
            <a:pPr marL="12700" indent="-12700">
              <a:lnSpc>
                <a:spcPct val="150000"/>
              </a:lnSpc>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Traversing the string is one of the most important aspects in any of the programming  languages. We may need to manipulate a very large text which can be done by traversing the  text.</a:t>
            </a:r>
          </a:p>
          <a:p>
            <a:pPr marL="12700" indent="-12700">
              <a:lnSpc>
                <a:spcPct val="150000"/>
              </a:lnSpc>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 Traversing string is somewhat different from the traversing an integer array. </a:t>
            </a:r>
          </a:p>
          <a:p>
            <a:pPr marL="12700" indent="-12700">
              <a:lnSpc>
                <a:spcPct val="150000"/>
              </a:lnSpc>
              <a:buFont typeface="Arial" pitchFamily="34" charset="0"/>
              <a:buChar char="•"/>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We need to  know the length of the array to traverse an integer array, whereas we may use the null  character in the case of string to identify the end the string and terminate the loop.</a:t>
            </a:r>
          </a:p>
          <a:p>
            <a:pPr marL="468313" indent="-228600">
              <a:lnSpc>
                <a:spcPct val="150000"/>
              </a:lnSpc>
              <a:spcBef>
                <a:spcPts val="263"/>
              </a:spcBef>
              <a:buSzPct val="83000"/>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dirty="0">
                <a:solidFill>
                  <a:srgbClr val="000000"/>
                </a:solidFill>
                <a:latin typeface="Times New Roman" pitchFamily="18" charset="0"/>
                <a:ea typeface="Noto Sans SC Regular" charset="0"/>
                <a:cs typeface="Noto Sans SC Regular" charset="0"/>
              </a:rPr>
              <a:t>Hence, there are two ways to traverse a string. </a:t>
            </a:r>
          </a:p>
          <a:p>
            <a:pPr marL="468313" indent="-228600">
              <a:lnSpc>
                <a:spcPct val="150000"/>
              </a:lnSpc>
              <a:spcBef>
                <a:spcPts val="263"/>
              </a:spcBef>
              <a:buSzPct val="83000"/>
              <a:buFont typeface="Courier New" pitchFamily="49" charset="0"/>
              <a:buChar char="o"/>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dirty="0">
                <a:solidFill>
                  <a:srgbClr val="000000"/>
                </a:solidFill>
                <a:latin typeface="Times New Roman" pitchFamily="18" charset="0"/>
                <a:ea typeface="Noto Sans SC Regular" charset="0"/>
                <a:cs typeface="Noto Sans SC Regular" charset="0"/>
              </a:rPr>
              <a:t>By using the length of string</a:t>
            </a:r>
          </a:p>
          <a:p>
            <a:pPr marL="468313" indent="-228600">
              <a:lnSpc>
                <a:spcPct val="150000"/>
              </a:lnSpc>
              <a:spcBef>
                <a:spcPts val="175"/>
              </a:spcBef>
              <a:buSzPct val="83000"/>
              <a:buFont typeface="Courier New" pitchFamily="49" charset="0"/>
              <a:buChar char="o"/>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dirty="0">
                <a:solidFill>
                  <a:srgbClr val="000000"/>
                </a:solidFill>
                <a:latin typeface="Times New Roman" pitchFamily="18" charset="0"/>
                <a:ea typeface="Noto Sans SC Regular" charset="0"/>
                <a:cs typeface="Noto Sans SC Regular" charset="0"/>
              </a:rPr>
              <a:t>By using the null character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52400"/>
            <a:ext cx="7543800" cy="6778779"/>
          </a:xfrm>
          <a:prstGeom prst="rect">
            <a:avLst/>
          </a:prstGeom>
        </p:spPr>
        <p:txBody>
          <a:bodyPr wrap="square">
            <a:spAutoFit/>
          </a:bodyPr>
          <a:lstStyle/>
          <a:p>
            <a:pPr marL="12700">
              <a:lnSpc>
                <a:spcPct val="150000"/>
              </a:lnSpc>
              <a:spcBef>
                <a:spcPts val="13"/>
              </a:spcBef>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b="1" dirty="0">
                <a:solidFill>
                  <a:srgbClr val="FF0000"/>
                </a:solidFill>
                <a:latin typeface="Times New Roman" pitchFamily="18" charset="0"/>
                <a:ea typeface="Noto Sans SC Regular" charset="0"/>
                <a:cs typeface="Noto Sans SC Regular" charset="0"/>
              </a:rPr>
              <a:t>USING THE LENGTH OF STRING</a:t>
            </a:r>
          </a:p>
          <a:p>
            <a:pPr marL="12700">
              <a:lnSpc>
                <a:spcPct val="150000"/>
              </a:lnSpc>
              <a:spcBef>
                <a:spcPts val="50"/>
              </a:spcBef>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dirty="0">
                <a:latin typeface="Times New Roman" pitchFamily="18" charset="0"/>
                <a:ea typeface="Noto Sans SC Regular" charset="0"/>
                <a:cs typeface="Noto Sans SC Regular" charset="0"/>
              </a:rPr>
              <a:t>Let's see an example of counting the number of vowels in a string.  #include&lt;</a:t>
            </a:r>
            <a:r>
              <a:rPr lang="en-US" sz="1600" dirty="0" err="1">
                <a:latin typeface="Times New Roman" pitchFamily="18" charset="0"/>
                <a:ea typeface="Noto Sans SC Regular" charset="0"/>
                <a:cs typeface="Noto Sans SC Regular" charset="0"/>
              </a:rPr>
              <a:t>stdio.h</a:t>
            </a:r>
            <a:r>
              <a:rPr lang="en-US" sz="1600" dirty="0">
                <a:latin typeface="Times New Roman" pitchFamily="18" charset="0"/>
                <a:ea typeface="Noto Sans SC Regular" charset="0"/>
                <a:cs typeface="Noto Sans SC Regular" charset="0"/>
              </a:rPr>
              <a:t>&gt;</a:t>
            </a:r>
          </a:p>
          <a:p>
            <a:pPr marL="12700">
              <a:lnSpc>
                <a:spcPct val="150000"/>
              </a:lnSpc>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dirty="0">
                <a:latin typeface="Times New Roman" pitchFamily="18" charset="0"/>
                <a:ea typeface="Noto Sans SC Regular" charset="0"/>
                <a:cs typeface="Noto Sans SC Regular" charset="0"/>
              </a:rPr>
              <a:t>void main ()</a:t>
            </a:r>
          </a:p>
          <a:p>
            <a:pPr marL="12700">
              <a:lnSpc>
                <a:spcPct val="150000"/>
              </a:lnSpc>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dirty="0">
                <a:latin typeface="Times New Roman" pitchFamily="18" charset="0"/>
                <a:ea typeface="Noto Sans SC Regular" charset="0"/>
                <a:cs typeface="Noto Sans SC Regular" charset="0"/>
              </a:rPr>
              <a:t>{</a:t>
            </a:r>
          </a:p>
          <a:p>
            <a:pPr marL="165100">
              <a:lnSpc>
                <a:spcPct val="150000"/>
              </a:lnSpc>
              <a:spcBef>
                <a:spcPts val="63"/>
              </a:spcBef>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dirty="0">
                <a:latin typeface="Times New Roman" pitchFamily="18" charset="0"/>
                <a:ea typeface="Noto Sans SC Regular" charset="0"/>
                <a:cs typeface="Noto Sans SC Regular" charset="0"/>
              </a:rPr>
              <a:t>char s[11] = "</a:t>
            </a:r>
            <a:r>
              <a:rPr lang="en-US" sz="1600" dirty="0" err="1">
                <a:latin typeface="Times New Roman" pitchFamily="18" charset="0"/>
                <a:ea typeface="Noto Sans SC Regular" charset="0"/>
                <a:cs typeface="Noto Sans SC Regular" charset="0"/>
              </a:rPr>
              <a:t>javatpoint</a:t>
            </a:r>
            <a:r>
              <a:rPr lang="en-US" sz="1600" dirty="0">
                <a:latin typeface="Times New Roman" pitchFamily="18" charset="0"/>
                <a:ea typeface="Noto Sans SC Regular" charset="0"/>
                <a:cs typeface="Noto Sans SC Regular" charset="0"/>
              </a:rPr>
              <a:t>";  </a:t>
            </a:r>
            <a:r>
              <a:rPr lang="en-US" sz="1600" dirty="0" err="1">
                <a:latin typeface="Times New Roman" pitchFamily="18" charset="0"/>
                <a:ea typeface="Noto Sans SC Regular" charset="0"/>
                <a:cs typeface="Noto Sans SC Regular" charset="0"/>
              </a:rPr>
              <a:t>int</a:t>
            </a:r>
            <a:r>
              <a:rPr lang="en-US" sz="1600" dirty="0">
                <a:latin typeface="Times New Roman" pitchFamily="18" charset="0"/>
                <a:ea typeface="Noto Sans SC Regular" charset="0"/>
                <a:cs typeface="Noto Sans SC Regular" charset="0"/>
              </a:rPr>
              <a:t> </a:t>
            </a:r>
            <a:r>
              <a:rPr lang="en-US" sz="1600" dirty="0" err="1">
                <a:latin typeface="Times New Roman" pitchFamily="18" charset="0"/>
                <a:ea typeface="Noto Sans SC Regular" charset="0"/>
                <a:cs typeface="Noto Sans SC Regular" charset="0"/>
              </a:rPr>
              <a:t>i</a:t>
            </a:r>
            <a:r>
              <a:rPr lang="en-US" sz="1600" dirty="0">
                <a:latin typeface="Times New Roman" pitchFamily="18" charset="0"/>
                <a:ea typeface="Noto Sans SC Regular" charset="0"/>
                <a:cs typeface="Noto Sans SC Regular" charset="0"/>
              </a:rPr>
              <a:t> = 0;</a:t>
            </a:r>
          </a:p>
          <a:p>
            <a:pPr marL="165100">
              <a:lnSpc>
                <a:spcPct val="150000"/>
              </a:lnSpc>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dirty="0" err="1">
                <a:latin typeface="Times New Roman" pitchFamily="18" charset="0"/>
                <a:ea typeface="Noto Sans SC Regular" charset="0"/>
                <a:cs typeface="Noto Sans SC Regular" charset="0"/>
              </a:rPr>
              <a:t>int</a:t>
            </a:r>
            <a:r>
              <a:rPr lang="en-US" sz="1600" dirty="0">
                <a:latin typeface="Times New Roman" pitchFamily="18" charset="0"/>
                <a:ea typeface="Noto Sans SC Regular" charset="0"/>
                <a:cs typeface="Noto Sans SC Regular" charset="0"/>
              </a:rPr>
              <a:t> count = 0;</a:t>
            </a:r>
          </a:p>
          <a:p>
            <a:pPr marL="165100">
              <a:lnSpc>
                <a:spcPct val="150000"/>
              </a:lnSpc>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dirty="0">
                <a:latin typeface="Times New Roman" pitchFamily="18" charset="0"/>
                <a:ea typeface="Noto Sans SC Regular" charset="0"/>
                <a:cs typeface="Noto Sans SC Regular" charset="0"/>
              </a:rPr>
              <a:t>while(</a:t>
            </a:r>
            <a:r>
              <a:rPr lang="en-US" sz="1600" dirty="0" err="1">
                <a:latin typeface="Times New Roman" pitchFamily="18" charset="0"/>
                <a:ea typeface="Noto Sans SC Regular" charset="0"/>
                <a:cs typeface="Noto Sans SC Regular" charset="0"/>
              </a:rPr>
              <a:t>i</a:t>
            </a:r>
            <a:r>
              <a:rPr lang="en-US" sz="1600" dirty="0">
                <a:latin typeface="Times New Roman" pitchFamily="18" charset="0"/>
                <a:ea typeface="Noto Sans SC Regular" charset="0"/>
                <a:cs typeface="Noto Sans SC Regular" charset="0"/>
              </a:rPr>
              <a:t>&lt;11)</a:t>
            </a:r>
          </a:p>
          <a:p>
            <a:pPr marL="165100">
              <a:lnSpc>
                <a:spcPct val="150000"/>
              </a:lnSpc>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dirty="0">
                <a:latin typeface="Times New Roman" pitchFamily="18" charset="0"/>
                <a:ea typeface="Noto Sans SC Regular" charset="0"/>
                <a:cs typeface="Noto Sans SC Regular" charset="0"/>
              </a:rPr>
              <a:t>{</a:t>
            </a:r>
          </a:p>
          <a:p>
            <a:pPr marL="317500">
              <a:lnSpc>
                <a:spcPct val="150000"/>
              </a:lnSpc>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dirty="0">
                <a:latin typeface="Times New Roman" pitchFamily="18" charset="0"/>
                <a:ea typeface="Noto Sans SC Regular" charset="0"/>
                <a:cs typeface="Noto Sans SC Regular" charset="0"/>
              </a:rPr>
              <a:t>if(s[</a:t>
            </a:r>
            <a:r>
              <a:rPr lang="en-US" sz="1600" dirty="0" err="1">
                <a:latin typeface="Times New Roman" pitchFamily="18" charset="0"/>
                <a:ea typeface="Noto Sans SC Regular" charset="0"/>
                <a:cs typeface="Noto Sans SC Regular" charset="0"/>
              </a:rPr>
              <a:t>i</a:t>
            </a:r>
            <a:r>
              <a:rPr lang="en-US" sz="1600" dirty="0">
                <a:latin typeface="Times New Roman" pitchFamily="18" charset="0"/>
                <a:ea typeface="Noto Sans SC Regular" charset="0"/>
                <a:cs typeface="Noto Sans SC Regular" charset="0"/>
              </a:rPr>
              <a:t>]=='a' || s[</a:t>
            </a:r>
            <a:r>
              <a:rPr lang="en-US" sz="1600" dirty="0" err="1">
                <a:latin typeface="Times New Roman" pitchFamily="18" charset="0"/>
                <a:ea typeface="Noto Sans SC Regular" charset="0"/>
                <a:cs typeface="Noto Sans SC Regular" charset="0"/>
              </a:rPr>
              <a:t>i</a:t>
            </a:r>
            <a:r>
              <a:rPr lang="en-US" sz="1600" dirty="0">
                <a:latin typeface="Times New Roman" pitchFamily="18" charset="0"/>
                <a:ea typeface="Noto Sans SC Regular" charset="0"/>
                <a:cs typeface="Noto Sans SC Regular" charset="0"/>
              </a:rPr>
              <a:t>] == 'e' || s[</a:t>
            </a:r>
            <a:r>
              <a:rPr lang="en-US" sz="1600" dirty="0" err="1">
                <a:latin typeface="Times New Roman" pitchFamily="18" charset="0"/>
                <a:ea typeface="Noto Sans SC Regular" charset="0"/>
                <a:cs typeface="Noto Sans SC Regular" charset="0"/>
              </a:rPr>
              <a:t>i</a:t>
            </a:r>
            <a:r>
              <a:rPr lang="en-US" sz="1600" dirty="0">
                <a:latin typeface="Times New Roman" pitchFamily="18" charset="0"/>
                <a:ea typeface="Noto Sans SC Regular" charset="0"/>
                <a:cs typeface="Noto Sans SC Regular" charset="0"/>
              </a:rPr>
              <a:t>] == '</a:t>
            </a:r>
            <a:r>
              <a:rPr lang="en-US" sz="1600" dirty="0" err="1">
                <a:latin typeface="Times New Roman" pitchFamily="18" charset="0"/>
                <a:ea typeface="Noto Sans SC Regular" charset="0"/>
                <a:cs typeface="Noto Sans SC Regular" charset="0"/>
              </a:rPr>
              <a:t>i</a:t>
            </a:r>
            <a:r>
              <a:rPr lang="en-US" sz="1600" dirty="0">
                <a:latin typeface="Times New Roman" pitchFamily="18" charset="0"/>
                <a:ea typeface="Noto Sans SC Regular" charset="0"/>
                <a:cs typeface="Noto Sans SC Regular" charset="0"/>
              </a:rPr>
              <a:t>' || s[</a:t>
            </a:r>
            <a:r>
              <a:rPr lang="en-US" sz="1600" dirty="0" err="1">
                <a:latin typeface="Times New Roman" pitchFamily="18" charset="0"/>
                <a:ea typeface="Noto Sans SC Regular" charset="0"/>
                <a:cs typeface="Noto Sans SC Regular" charset="0"/>
              </a:rPr>
              <a:t>i</a:t>
            </a:r>
            <a:r>
              <a:rPr lang="en-US" sz="1600" dirty="0">
                <a:latin typeface="Times New Roman" pitchFamily="18" charset="0"/>
                <a:ea typeface="Noto Sans SC Regular" charset="0"/>
                <a:cs typeface="Noto Sans SC Regular" charset="0"/>
              </a:rPr>
              <a:t>] == 'u' || s[</a:t>
            </a:r>
            <a:r>
              <a:rPr lang="en-US" sz="1600" dirty="0" err="1">
                <a:latin typeface="Times New Roman" pitchFamily="18" charset="0"/>
                <a:ea typeface="Noto Sans SC Regular" charset="0"/>
                <a:cs typeface="Noto Sans SC Regular" charset="0"/>
              </a:rPr>
              <a:t>i</a:t>
            </a:r>
            <a:r>
              <a:rPr lang="en-US" sz="1600" dirty="0">
                <a:latin typeface="Times New Roman" pitchFamily="18" charset="0"/>
                <a:ea typeface="Noto Sans SC Regular" charset="0"/>
                <a:cs typeface="Noto Sans SC Regular" charset="0"/>
              </a:rPr>
              <a:t>] == 'o')</a:t>
            </a:r>
          </a:p>
          <a:p>
            <a:pPr marL="317500">
              <a:lnSpc>
                <a:spcPct val="150000"/>
              </a:lnSpc>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dirty="0">
                <a:latin typeface="Times New Roman" pitchFamily="18" charset="0"/>
                <a:ea typeface="Noto Sans SC Regular" charset="0"/>
                <a:cs typeface="Noto Sans SC Regular" charset="0"/>
              </a:rPr>
              <a:t>{</a:t>
            </a:r>
          </a:p>
          <a:p>
            <a:pPr marL="469900">
              <a:lnSpc>
                <a:spcPct val="150000"/>
              </a:lnSpc>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dirty="0">
                <a:latin typeface="Times New Roman" pitchFamily="18" charset="0"/>
                <a:ea typeface="Noto Sans SC Regular" charset="0"/>
                <a:cs typeface="Noto Sans SC Regular" charset="0"/>
              </a:rPr>
              <a:t>count ++;</a:t>
            </a:r>
          </a:p>
          <a:p>
            <a:pPr marL="317500">
              <a:lnSpc>
                <a:spcPct val="150000"/>
              </a:lnSpc>
              <a:spcBef>
                <a:spcPts val="50"/>
              </a:spcBef>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dirty="0">
                <a:latin typeface="Times New Roman" pitchFamily="18" charset="0"/>
                <a:ea typeface="Noto Sans SC Regular" charset="0"/>
                <a:cs typeface="Noto Sans SC Regular" charset="0"/>
              </a:rPr>
              <a:t>}  </a:t>
            </a:r>
            <a:r>
              <a:rPr lang="en-US" sz="1600" dirty="0" err="1">
                <a:latin typeface="Times New Roman" pitchFamily="18" charset="0"/>
                <a:ea typeface="Noto Sans SC Regular" charset="0"/>
                <a:cs typeface="Noto Sans SC Regular" charset="0"/>
              </a:rPr>
              <a:t>i</a:t>
            </a:r>
            <a:r>
              <a:rPr lang="en-US" sz="1600" dirty="0">
                <a:latin typeface="Times New Roman" pitchFamily="18" charset="0"/>
                <a:ea typeface="Noto Sans SC Regular" charset="0"/>
                <a:cs typeface="Noto Sans SC Regular" charset="0"/>
              </a:rPr>
              <a:t>++;</a:t>
            </a:r>
          </a:p>
          <a:p>
            <a:pPr marL="165100">
              <a:lnSpc>
                <a:spcPct val="150000"/>
              </a:lnSpc>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dirty="0">
                <a:latin typeface="Times New Roman" pitchFamily="18" charset="0"/>
                <a:ea typeface="Noto Sans SC Regular" charset="0"/>
                <a:cs typeface="Noto Sans SC Regular" charset="0"/>
              </a:rPr>
              <a:t>}</a:t>
            </a:r>
          </a:p>
          <a:p>
            <a:pPr marL="165100">
              <a:lnSpc>
                <a:spcPct val="150000"/>
              </a:lnSpc>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dirty="0" err="1">
                <a:latin typeface="Times New Roman" pitchFamily="18" charset="0"/>
                <a:ea typeface="Noto Sans SC Regular" charset="0"/>
                <a:cs typeface="Noto Sans SC Regular" charset="0"/>
              </a:rPr>
              <a:t>printf</a:t>
            </a:r>
            <a:r>
              <a:rPr lang="en-US" sz="1600" dirty="0">
                <a:latin typeface="Times New Roman" pitchFamily="18" charset="0"/>
                <a:ea typeface="Noto Sans SC Regular" charset="0"/>
                <a:cs typeface="Noto Sans SC Regular" charset="0"/>
              </a:rPr>
              <a:t>("The number of vowels is %</a:t>
            </a:r>
            <a:r>
              <a:rPr lang="en-US" sz="1600" dirty="0" err="1">
                <a:latin typeface="Times New Roman" pitchFamily="18" charset="0"/>
                <a:ea typeface="Noto Sans SC Regular" charset="0"/>
                <a:cs typeface="Noto Sans SC Regular" charset="0"/>
              </a:rPr>
              <a:t>d",count</a:t>
            </a:r>
            <a:r>
              <a:rPr lang="en-US" sz="1600" dirty="0">
                <a:latin typeface="Times New Roman" pitchFamily="18" charset="0"/>
                <a:ea typeface="Noto Sans SC Regular" charset="0"/>
                <a:cs typeface="Noto Sans SC Regular" charset="0"/>
              </a:rPr>
              <a:t>);</a:t>
            </a:r>
          </a:p>
          <a:p>
            <a:pPr marL="12700">
              <a:lnSpc>
                <a:spcPct val="150000"/>
              </a:lnSpc>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dirty="0" err="1">
                <a:solidFill>
                  <a:srgbClr val="000000"/>
                </a:solidFill>
                <a:latin typeface="Times New Roman" pitchFamily="18" charset="0"/>
                <a:ea typeface="Noto Sans SC Regular" charset="0"/>
                <a:cs typeface="Noto Sans SC Regular" charset="0"/>
              </a:rPr>
              <a:t>getch</a:t>
            </a:r>
            <a:r>
              <a:rPr lang="en-US" sz="1600" dirty="0">
                <a:solidFill>
                  <a:srgbClr val="000000"/>
                </a:solidFill>
                <a:latin typeface="Times New Roman" pitchFamily="18" charset="0"/>
                <a:ea typeface="Noto Sans SC Regular" charset="0"/>
                <a:cs typeface="Noto Sans SC Regular" charset="0"/>
              </a:rPr>
              <a:t>();</a:t>
            </a:r>
          </a:p>
          <a:p>
            <a:pPr marL="12700">
              <a:lnSpc>
                <a:spcPct val="150000"/>
              </a:lnSpc>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dirty="0">
                <a:latin typeface="Times New Roman" pitchFamily="18" charset="0"/>
                <a:ea typeface="Noto Sans SC Regular" charset="0"/>
                <a:cs typeface="Noto Sans SC Regular" charset="0"/>
              </a:rPr>
              <a:t>}</a:t>
            </a:r>
          </a:p>
          <a:p>
            <a:pPr marL="12700">
              <a:lnSpc>
                <a:spcPct val="150000"/>
              </a:lnSpc>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b="1" dirty="0">
                <a:latin typeface="Times New Roman" pitchFamily="18" charset="0"/>
                <a:ea typeface="Noto Sans SC Regular" charset="0"/>
                <a:cs typeface="Noto Sans SC Regular" charset="0"/>
              </a:rPr>
              <a:t>Output:</a:t>
            </a:r>
          </a:p>
          <a:p>
            <a:pPr marL="12700">
              <a:lnSpc>
                <a:spcPct val="150000"/>
              </a:lnSpc>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dirty="0">
                <a:latin typeface="Times New Roman" pitchFamily="18" charset="0"/>
                <a:ea typeface="Noto Sans SC Regular" charset="0"/>
                <a:cs typeface="Noto Sans SC Regular" charset="0"/>
              </a:rPr>
              <a:t>The number of vowels is 4</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ChangeArrowheads="1"/>
          </p:cNvSpPr>
          <p:nvPr/>
        </p:nvSpPr>
        <p:spPr bwMode="auto">
          <a:xfrm>
            <a:off x="1371600" y="228600"/>
            <a:ext cx="6424706" cy="7076761"/>
          </a:xfrm>
          <a:prstGeom prst="rect">
            <a:avLst/>
          </a:prstGeom>
          <a:noFill/>
          <a:ln w="9525" cap="flat">
            <a:noFill/>
            <a:round/>
            <a:headEnd/>
            <a:tailEnd/>
          </a:ln>
          <a:effectLst/>
        </p:spPr>
        <p:txBody>
          <a:bodyPr lIns="0" tIns="33480" rIns="0" bIns="0">
            <a:spAutoFit/>
          </a:bodyPr>
          <a:lstStyle/>
          <a:p>
            <a:pPr marL="12700">
              <a:lnSpc>
                <a:spcPct val="150000"/>
              </a:lnSpc>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b="1" dirty="0">
                <a:solidFill>
                  <a:srgbClr val="FF0000"/>
                </a:solidFill>
                <a:latin typeface="Times New Roman" pitchFamily="18" charset="0"/>
                <a:ea typeface="Noto Sans SC Regular" charset="0"/>
                <a:cs typeface="Noto Sans SC Regular" charset="0"/>
              </a:rPr>
              <a:t>USING THE NULL CHARACTER</a:t>
            </a:r>
          </a:p>
          <a:p>
            <a:pPr marL="12700">
              <a:lnSpc>
                <a:spcPct val="150000"/>
              </a:lnSpc>
              <a:spcBef>
                <a:spcPts val="75"/>
              </a:spcBef>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dirty="0">
                <a:latin typeface="Times New Roman" pitchFamily="18" charset="0"/>
                <a:ea typeface="Noto Sans SC Regular" charset="0"/>
                <a:cs typeface="Noto Sans SC Regular" charset="0"/>
              </a:rPr>
              <a:t>Let's see the same example of counting the number of vowels by using the null character.  #include&lt;</a:t>
            </a:r>
            <a:r>
              <a:rPr lang="en-US" sz="1600" dirty="0" err="1">
                <a:latin typeface="Times New Roman" pitchFamily="18" charset="0"/>
                <a:ea typeface="Noto Sans SC Regular" charset="0"/>
                <a:cs typeface="Noto Sans SC Regular" charset="0"/>
              </a:rPr>
              <a:t>stdio.h</a:t>
            </a:r>
            <a:r>
              <a:rPr lang="en-US" sz="1600" dirty="0">
                <a:latin typeface="Times New Roman" pitchFamily="18" charset="0"/>
                <a:ea typeface="Noto Sans SC Regular" charset="0"/>
                <a:cs typeface="Noto Sans SC Regular" charset="0"/>
              </a:rPr>
              <a:t>&gt;</a:t>
            </a:r>
          </a:p>
          <a:p>
            <a:pPr marL="12700">
              <a:lnSpc>
                <a:spcPct val="150000"/>
              </a:lnSpc>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dirty="0">
                <a:latin typeface="Times New Roman" pitchFamily="18" charset="0"/>
                <a:ea typeface="Noto Sans SC Regular" charset="0"/>
                <a:cs typeface="Noto Sans SC Regular" charset="0"/>
              </a:rPr>
              <a:t>void main ()</a:t>
            </a:r>
          </a:p>
          <a:p>
            <a:pPr marL="12700">
              <a:lnSpc>
                <a:spcPct val="150000"/>
              </a:lnSpc>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dirty="0">
                <a:latin typeface="Times New Roman" pitchFamily="18" charset="0"/>
                <a:ea typeface="Noto Sans SC Regular" charset="0"/>
                <a:cs typeface="Noto Sans SC Regular" charset="0"/>
              </a:rPr>
              <a:t>{</a:t>
            </a:r>
          </a:p>
          <a:p>
            <a:pPr marL="165100">
              <a:lnSpc>
                <a:spcPct val="150000"/>
              </a:lnSpc>
              <a:spcBef>
                <a:spcPts val="88"/>
              </a:spcBef>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dirty="0">
                <a:latin typeface="Times New Roman" pitchFamily="18" charset="0"/>
                <a:ea typeface="Noto Sans SC Regular" charset="0"/>
                <a:cs typeface="Noto Sans SC Regular" charset="0"/>
              </a:rPr>
              <a:t>char s[11] = "</a:t>
            </a:r>
            <a:r>
              <a:rPr lang="en-US" sz="1600" dirty="0" err="1">
                <a:latin typeface="Times New Roman" pitchFamily="18" charset="0"/>
                <a:ea typeface="Noto Sans SC Regular" charset="0"/>
                <a:cs typeface="Noto Sans SC Regular" charset="0"/>
              </a:rPr>
              <a:t>javatpoint</a:t>
            </a:r>
            <a:r>
              <a:rPr lang="en-US" sz="1600" dirty="0">
                <a:latin typeface="Times New Roman" pitchFamily="18" charset="0"/>
                <a:ea typeface="Noto Sans SC Regular" charset="0"/>
                <a:cs typeface="Noto Sans SC Regular" charset="0"/>
              </a:rPr>
              <a:t>";  </a:t>
            </a:r>
            <a:r>
              <a:rPr lang="en-US" sz="1600" dirty="0" err="1">
                <a:latin typeface="Times New Roman" pitchFamily="18" charset="0"/>
                <a:ea typeface="Noto Sans SC Regular" charset="0"/>
                <a:cs typeface="Noto Sans SC Regular" charset="0"/>
              </a:rPr>
              <a:t>int</a:t>
            </a:r>
            <a:r>
              <a:rPr lang="en-US" sz="1600" dirty="0">
                <a:latin typeface="Times New Roman" pitchFamily="18" charset="0"/>
                <a:ea typeface="Noto Sans SC Regular" charset="0"/>
                <a:cs typeface="Noto Sans SC Regular" charset="0"/>
              </a:rPr>
              <a:t> </a:t>
            </a:r>
            <a:r>
              <a:rPr lang="en-US" sz="1600" dirty="0" err="1">
                <a:latin typeface="Times New Roman" pitchFamily="18" charset="0"/>
                <a:ea typeface="Noto Sans SC Regular" charset="0"/>
                <a:cs typeface="Noto Sans SC Regular" charset="0"/>
              </a:rPr>
              <a:t>i</a:t>
            </a:r>
            <a:r>
              <a:rPr lang="en-US" sz="1600" dirty="0">
                <a:latin typeface="Times New Roman" pitchFamily="18" charset="0"/>
                <a:ea typeface="Noto Sans SC Regular" charset="0"/>
                <a:cs typeface="Noto Sans SC Regular" charset="0"/>
              </a:rPr>
              <a:t> = 0;</a:t>
            </a:r>
          </a:p>
          <a:p>
            <a:pPr marL="165100">
              <a:lnSpc>
                <a:spcPct val="150000"/>
              </a:lnSpc>
              <a:spcBef>
                <a:spcPts val="25"/>
              </a:spcBef>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dirty="0" err="1">
                <a:latin typeface="Times New Roman" pitchFamily="18" charset="0"/>
                <a:ea typeface="Noto Sans SC Regular" charset="0"/>
                <a:cs typeface="Noto Sans SC Regular" charset="0"/>
              </a:rPr>
              <a:t>int</a:t>
            </a:r>
            <a:r>
              <a:rPr lang="en-US" sz="1600" dirty="0">
                <a:latin typeface="Times New Roman" pitchFamily="18" charset="0"/>
                <a:ea typeface="Noto Sans SC Regular" charset="0"/>
                <a:cs typeface="Noto Sans SC Regular" charset="0"/>
              </a:rPr>
              <a:t> count = 0;  </a:t>
            </a:r>
          </a:p>
          <a:p>
            <a:pPr marL="165100">
              <a:lnSpc>
                <a:spcPct val="150000"/>
              </a:lnSpc>
              <a:spcBef>
                <a:spcPts val="25"/>
              </a:spcBef>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dirty="0">
                <a:latin typeface="Times New Roman" pitchFamily="18" charset="0"/>
                <a:ea typeface="Noto Sans SC Regular" charset="0"/>
                <a:cs typeface="Noto Sans SC Regular" charset="0"/>
              </a:rPr>
              <a:t>while(s[</a:t>
            </a:r>
            <a:r>
              <a:rPr lang="en-US" sz="1600" dirty="0" err="1">
                <a:latin typeface="Times New Roman" pitchFamily="18" charset="0"/>
                <a:ea typeface="Noto Sans SC Regular" charset="0"/>
                <a:cs typeface="Noto Sans SC Regular" charset="0"/>
              </a:rPr>
              <a:t>i</a:t>
            </a:r>
            <a:r>
              <a:rPr lang="en-US" sz="1600" dirty="0">
                <a:latin typeface="Times New Roman" pitchFamily="18" charset="0"/>
                <a:ea typeface="Noto Sans SC Regular" charset="0"/>
                <a:cs typeface="Noto Sans SC Regular" charset="0"/>
              </a:rPr>
              <a:t>] != NULL)</a:t>
            </a:r>
          </a:p>
          <a:p>
            <a:pPr marL="165100">
              <a:lnSpc>
                <a:spcPct val="150000"/>
              </a:lnSpc>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dirty="0">
                <a:latin typeface="Times New Roman" pitchFamily="18" charset="0"/>
                <a:ea typeface="Noto Sans SC Regular" charset="0"/>
                <a:cs typeface="Noto Sans SC Regular" charset="0"/>
              </a:rPr>
              <a:t>{</a:t>
            </a:r>
          </a:p>
          <a:p>
            <a:pPr marL="317500">
              <a:lnSpc>
                <a:spcPct val="150000"/>
              </a:lnSpc>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dirty="0">
                <a:latin typeface="Times New Roman" pitchFamily="18" charset="0"/>
                <a:ea typeface="Noto Sans SC Regular" charset="0"/>
                <a:cs typeface="Noto Sans SC Regular" charset="0"/>
              </a:rPr>
              <a:t>if(s[</a:t>
            </a:r>
            <a:r>
              <a:rPr lang="en-US" sz="1600" dirty="0" err="1">
                <a:latin typeface="Times New Roman" pitchFamily="18" charset="0"/>
                <a:ea typeface="Noto Sans SC Regular" charset="0"/>
                <a:cs typeface="Noto Sans SC Regular" charset="0"/>
              </a:rPr>
              <a:t>i</a:t>
            </a:r>
            <a:r>
              <a:rPr lang="en-US" sz="1600" dirty="0">
                <a:latin typeface="Times New Roman" pitchFamily="18" charset="0"/>
                <a:ea typeface="Noto Sans SC Regular" charset="0"/>
                <a:cs typeface="Noto Sans SC Regular" charset="0"/>
              </a:rPr>
              <a:t>]=='a' || s[</a:t>
            </a:r>
            <a:r>
              <a:rPr lang="en-US" sz="1600" dirty="0" err="1">
                <a:latin typeface="Times New Roman" pitchFamily="18" charset="0"/>
                <a:ea typeface="Noto Sans SC Regular" charset="0"/>
                <a:cs typeface="Noto Sans SC Regular" charset="0"/>
              </a:rPr>
              <a:t>i</a:t>
            </a:r>
            <a:r>
              <a:rPr lang="en-US" sz="1600" dirty="0">
                <a:latin typeface="Times New Roman" pitchFamily="18" charset="0"/>
                <a:ea typeface="Noto Sans SC Regular" charset="0"/>
                <a:cs typeface="Noto Sans SC Regular" charset="0"/>
              </a:rPr>
              <a:t>] == 'e' || s[</a:t>
            </a:r>
            <a:r>
              <a:rPr lang="en-US" sz="1600" dirty="0" err="1">
                <a:latin typeface="Times New Roman" pitchFamily="18" charset="0"/>
                <a:ea typeface="Noto Sans SC Regular" charset="0"/>
                <a:cs typeface="Noto Sans SC Regular" charset="0"/>
              </a:rPr>
              <a:t>i</a:t>
            </a:r>
            <a:r>
              <a:rPr lang="en-US" sz="1600" dirty="0">
                <a:latin typeface="Times New Roman" pitchFamily="18" charset="0"/>
                <a:ea typeface="Noto Sans SC Regular" charset="0"/>
                <a:cs typeface="Noto Sans SC Regular" charset="0"/>
              </a:rPr>
              <a:t>] == '</a:t>
            </a:r>
            <a:r>
              <a:rPr lang="en-US" sz="1600" dirty="0" err="1">
                <a:latin typeface="Times New Roman" pitchFamily="18" charset="0"/>
                <a:ea typeface="Noto Sans SC Regular" charset="0"/>
                <a:cs typeface="Noto Sans SC Regular" charset="0"/>
              </a:rPr>
              <a:t>i</a:t>
            </a:r>
            <a:r>
              <a:rPr lang="en-US" sz="1600" dirty="0">
                <a:latin typeface="Times New Roman" pitchFamily="18" charset="0"/>
                <a:ea typeface="Noto Sans SC Regular" charset="0"/>
                <a:cs typeface="Noto Sans SC Regular" charset="0"/>
              </a:rPr>
              <a:t>' || s[</a:t>
            </a:r>
            <a:r>
              <a:rPr lang="en-US" sz="1600" dirty="0" err="1">
                <a:latin typeface="Times New Roman" pitchFamily="18" charset="0"/>
                <a:ea typeface="Noto Sans SC Regular" charset="0"/>
                <a:cs typeface="Noto Sans SC Regular" charset="0"/>
              </a:rPr>
              <a:t>i</a:t>
            </a:r>
            <a:r>
              <a:rPr lang="en-US" sz="1600" dirty="0">
                <a:latin typeface="Times New Roman" pitchFamily="18" charset="0"/>
                <a:ea typeface="Noto Sans SC Regular" charset="0"/>
                <a:cs typeface="Noto Sans SC Regular" charset="0"/>
              </a:rPr>
              <a:t>] == 'u' || s[</a:t>
            </a:r>
            <a:r>
              <a:rPr lang="en-US" sz="1600" dirty="0" err="1">
                <a:latin typeface="Times New Roman" pitchFamily="18" charset="0"/>
                <a:ea typeface="Noto Sans SC Regular" charset="0"/>
                <a:cs typeface="Noto Sans SC Regular" charset="0"/>
              </a:rPr>
              <a:t>i</a:t>
            </a:r>
            <a:r>
              <a:rPr lang="en-US" sz="1600" dirty="0">
                <a:latin typeface="Times New Roman" pitchFamily="18" charset="0"/>
                <a:ea typeface="Noto Sans SC Regular" charset="0"/>
                <a:cs typeface="Noto Sans SC Regular" charset="0"/>
              </a:rPr>
              <a:t>] == 'o')</a:t>
            </a:r>
          </a:p>
          <a:p>
            <a:pPr marL="317500">
              <a:lnSpc>
                <a:spcPct val="150000"/>
              </a:lnSpc>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dirty="0">
                <a:latin typeface="Times New Roman" pitchFamily="18" charset="0"/>
                <a:ea typeface="Noto Sans SC Regular" charset="0"/>
                <a:cs typeface="Noto Sans SC Regular" charset="0"/>
              </a:rPr>
              <a:t>{</a:t>
            </a:r>
          </a:p>
          <a:p>
            <a:pPr marL="469900">
              <a:lnSpc>
                <a:spcPct val="150000"/>
              </a:lnSpc>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dirty="0">
                <a:latin typeface="Times New Roman" pitchFamily="18" charset="0"/>
                <a:ea typeface="Noto Sans SC Regular" charset="0"/>
                <a:cs typeface="Noto Sans SC Regular" charset="0"/>
              </a:rPr>
              <a:t>count ++;</a:t>
            </a:r>
          </a:p>
          <a:p>
            <a:pPr marL="317500">
              <a:lnSpc>
                <a:spcPct val="150000"/>
              </a:lnSpc>
              <a:spcBef>
                <a:spcPts val="38"/>
              </a:spcBef>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dirty="0">
                <a:latin typeface="Times New Roman" pitchFamily="18" charset="0"/>
                <a:ea typeface="Noto Sans SC Regular" charset="0"/>
                <a:cs typeface="Noto Sans SC Regular" charset="0"/>
              </a:rPr>
              <a:t>}  </a:t>
            </a:r>
            <a:r>
              <a:rPr lang="en-US" sz="1600" dirty="0" err="1">
                <a:latin typeface="Times New Roman" pitchFamily="18" charset="0"/>
                <a:ea typeface="Noto Sans SC Regular" charset="0"/>
                <a:cs typeface="Noto Sans SC Regular" charset="0"/>
              </a:rPr>
              <a:t>i</a:t>
            </a:r>
            <a:r>
              <a:rPr lang="en-US" sz="1600" dirty="0">
                <a:latin typeface="Times New Roman" pitchFamily="18" charset="0"/>
                <a:ea typeface="Noto Sans SC Regular" charset="0"/>
                <a:cs typeface="Noto Sans SC Regular" charset="0"/>
              </a:rPr>
              <a:t>++;</a:t>
            </a:r>
          </a:p>
          <a:p>
            <a:pPr marL="165100">
              <a:lnSpc>
                <a:spcPct val="150000"/>
              </a:lnSpc>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dirty="0">
                <a:latin typeface="Times New Roman" pitchFamily="18" charset="0"/>
                <a:ea typeface="Noto Sans SC Regular" charset="0"/>
                <a:cs typeface="Noto Sans SC Regular" charset="0"/>
              </a:rPr>
              <a:t>}</a:t>
            </a:r>
          </a:p>
          <a:p>
            <a:pPr marL="165100">
              <a:lnSpc>
                <a:spcPct val="150000"/>
              </a:lnSpc>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dirty="0" err="1">
                <a:latin typeface="Times New Roman" pitchFamily="18" charset="0"/>
                <a:ea typeface="Noto Sans SC Regular" charset="0"/>
                <a:cs typeface="Noto Sans SC Regular" charset="0"/>
              </a:rPr>
              <a:t>printf</a:t>
            </a:r>
            <a:r>
              <a:rPr lang="en-US" sz="1600" dirty="0">
                <a:latin typeface="Times New Roman" pitchFamily="18" charset="0"/>
                <a:ea typeface="Noto Sans SC Regular" charset="0"/>
                <a:cs typeface="Noto Sans SC Regular" charset="0"/>
              </a:rPr>
              <a:t>("The number of vowels is %</a:t>
            </a:r>
            <a:r>
              <a:rPr lang="en-US" sz="1600" dirty="0" err="1">
                <a:latin typeface="Times New Roman" pitchFamily="18" charset="0"/>
                <a:ea typeface="Noto Sans SC Regular" charset="0"/>
                <a:cs typeface="Noto Sans SC Regular" charset="0"/>
              </a:rPr>
              <a:t>d",count</a:t>
            </a:r>
            <a:r>
              <a:rPr lang="en-US" sz="1600" dirty="0">
                <a:latin typeface="Times New Roman" pitchFamily="18" charset="0"/>
                <a:ea typeface="Noto Sans SC Regular" charset="0"/>
                <a:cs typeface="Noto Sans SC Regular" charset="0"/>
              </a:rPr>
              <a:t>);</a:t>
            </a:r>
          </a:p>
          <a:p>
            <a:pPr marL="12700">
              <a:lnSpc>
                <a:spcPct val="150000"/>
              </a:lnSpc>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dirty="0">
                <a:latin typeface="Times New Roman" pitchFamily="18" charset="0"/>
                <a:ea typeface="Noto Sans SC Regular" charset="0"/>
                <a:cs typeface="Noto Sans SC Regular" charset="0"/>
              </a:rPr>
              <a:t>}</a:t>
            </a:r>
          </a:p>
          <a:p>
            <a:pPr marL="12700">
              <a:lnSpc>
                <a:spcPct val="150000"/>
              </a:lnSpc>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b="1" dirty="0">
                <a:latin typeface="Times New Roman" pitchFamily="18" charset="0"/>
                <a:ea typeface="Noto Sans SC Regular" charset="0"/>
                <a:cs typeface="Noto Sans SC Regular" charset="0"/>
              </a:rPr>
              <a:t>Output:</a:t>
            </a:r>
          </a:p>
          <a:p>
            <a:pPr marL="12700">
              <a:lnSpc>
                <a:spcPct val="150000"/>
              </a:lnSpc>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r>
              <a:rPr lang="en-US" sz="1600" dirty="0">
                <a:solidFill>
                  <a:srgbClr val="000000"/>
                </a:solidFill>
                <a:latin typeface="Times New Roman" pitchFamily="18" charset="0"/>
                <a:ea typeface="Noto Sans SC Regular" charset="0"/>
                <a:cs typeface="Noto Sans SC Regular" charset="0"/>
              </a:rPr>
              <a:t>The number of vowels is 4</a:t>
            </a:r>
          </a:p>
          <a:p>
            <a:pPr marL="12700">
              <a:lnSpc>
                <a:spcPct val="150000"/>
              </a:lnSpc>
              <a:buClrTx/>
              <a:buSzTx/>
              <a:buFontTx/>
              <a:buNone/>
              <a:tabLst>
                <a:tab pos="468313" algn="l"/>
                <a:tab pos="469900" algn="l"/>
                <a:tab pos="914400" algn="l"/>
                <a:tab pos="1371600" algn="l"/>
                <a:tab pos="1828800" algn="l"/>
                <a:tab pos="2286000" algn="l"/>
                <a:tab pos="2743200" algn="l"/>
                <a:tab pos="3200400" algn="l"/>
                <a:tab pos="3657600" algn="l"/>
                <a:tab pos="4114800" algn="l"/>
                <a:tab pos="4572000" algn="l"/>
                <a:tab pos="5029200" algn="l"/>
              </a:tabLst>
            </a:pPr>
            <a:endParaRPr lang="en-US" sz="1600" b="1" dirty="0">
              <a:latin typeface="Times New Roman" pitchFamily="18" charset="0"/>
              <a:ea typeface="Noto Sans SC Regular" charset="0"/>
              <a:cs typeface="Noto Sans SC Regular"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95400" y="304800"/>
            <a:ext cx="7543800" cy="5416226"/>
          </a:xfrm>
          <a:prstGeom prst="rect">
            <a:avLst/>
          </a:prstGeom>
        </p:spPr>
        <p:txBody>
          <a:bodyPr wrap="square">
            <a:spAutoFit/>
          </a:bodyPr>
          <a:lstStyle/>
          <a:p>
            <a:pPr marL="52388">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solidFill>
                  <a:srgbClr val="FF0000"/>
                </a:solidFill>
                <a:latin typeface="Times New Roman" pitchFamily="18" charset="0"/>
                <a:ea typeface="Noto Sans SC Regular" charset="0"/>
                <a:cs typeface="Noto Sans SC Regular" charset="0"/>
              </a:rPr>
              <a:t>C GETS() AND PUTS() FUNCTIONS</a:t>
            </a:r>
          </a:p>
          <a:p>
            <a:pPr marL="52388">
              <a:lnSpc>
                <a:spcPct val="100000"/>
              </a:lnSpc>
              <a:spcBef>
                <a:spcPts val="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latin typeface="Times New Roman" pitchFamily="18" charset="0"/>
              <a:ea typeface="Noto Sans SC Regular" charset="0"/>
              <a:cs typeface="Noto Sans SC Regular" charset="0"/>
            </a:endParaRPr>
          </a:p>
          <a:p>
            <a:pPr marL="12700">
              <a:lnSpc>
                <a:spcPts val="1388"/>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The gets() and puts() are declared in the header file </a:t>
            </a:r>
            <a:r>
              <a:rPr lang="en-US" dirty="0" err="1">
                <a:latin typeface="Times New Roman" pitchFamily="18" charset="0"/>
                <a:ea typeface="Noto Sans SC Regular" charset="0"/>
                <a:cs typeface="Noto Sans SC Regular" charset="0"/>
              </a:rPr>
              <a:t>stdio.h</a:t>
            </a:r>
            <a:r>
              <a:rPr lang="en-US" dirty="0">
                <a:latin typeface="Times New Roman" pitchFamily="18" charset="0"/>
                <a:ea typeface="Noto Sans SC Regular" charset="0"/>
                <a:cs typeface="Noto Sans SC Regular" charset="0"/>
              </a:rPr>
              <a:t>. Both the functions are involved in  the input/output operations of the strings.</a:t>
            </a:r>
          </a:p>
          <a:p>
            <a:pPr marL="12700">
              <a:lnSpc>
                <a:spcPct val="10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2000" dirty="0">
              <a:latin typeface="Times New Roman" pitchFamily="18" charset="0"/>
              <a:ea typeface="Noto Sans SC Regular" charset="0"/>
              <a:cs typeface="Noto Sans SC Regular" charset="0"/>
            </a:endParaRPr>
          </a:p>
          <a:p>
            <a:pPr marL="12700">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solidFill>
                  <a:srgbClr val="FF0000"/>
                </a:solidFill>
                <a:latin typeface="Times New Roman" pitchFamily="18" charset="0"/>
                <a:ea typeface="Noto Sans SC Regular" charset="0"/>
                <a:cs typeface="Noto Sans SC Regular" charset="0"/>
              </a:rPr>
              <a:t>C GETS() FUNCTION</a:t>
            </a:r>
          </a:p>
          <a:p>
            <a:pPr marL="12700">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latin typeface="Times New Roman" pitchFamily="18" charset="0"/>
              <a:ea typeface="Noto Sans SC Regular" charset="0"/>
              <a:cs typeface="Noto Sans SC Regular" charset="0"/>
            </a:endParaRPr>
          </a:p>
          <a:p>
            <a:pPr marL="12700">
              <a:lnSpc>
                <a:spcPct val="96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The gets() function enables the user to enter some characters followed by the enter key. </a:t>
            </a:r>
          </a:p>
          <a:p>
            <a:pPr marL="12700">
              <a:lnSpc>
                <a:spcPct val="100000"/>
              </a:lnSpc>
              <a:spcBef>
                <a:spcPts val="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latin typeface="Times New Roman" pitchFamily="18" charset="0"/>
              <a:ea typeface="Noto Sans SC Regular" charset="0"/>
              <a:cs typeface="Noto Sans SC Regular" charset="0"/>
            </a:endParaRPr>
          </a:p>
          <a:p>
            <a:pPr marL="12700">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solidFill>
                  <a:srgbClr val="FF0000"/>
                </a:solidFill>
                <a:latin typeface="Times New Roman" pitchFamily="18" charset="0"/>
                <a:ea typeface="Noto Sans SC Regular" charset="0"/>
                <a:cs typeface="Noto Sans SC Regular" charset="0"/>
              </a:rPr>
              <a:t>DECLARATION</a:t>
            </a:r>
          </a:p>
          <a:p>
            <a:pPr marL="12700">
              <a:lnSpc>
                <a:spcPct val="100000"/>
              </a:lnSpc>
              <a:spcBef>
                <a:spcPts val="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1600" dirty="0">
              <a:latin typeface="Times New Roman" pitchFamily="18" charset="0"/>
              <a:ea typeface="Noto Sans SC Regular" charset="0"/>
              <a:cs typeface="Noto Sans SC Regular" charset="0"/>
            </a:endParaRPr>
          </a:p>
          <a:p>
            <a:pPr marL="12700">
              <a:lnSpc>
                <a:spcPct val="10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char[] gets(char[]);</a:t>
            </a:r>
          </a:p>
          <a:p>
            <a:pPr marL="12700">
              <a:lnSpc>
                <a:spcPct val="10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sz="2000" dirty="0">
              <a:latin typeface="Times New Roman" pitchFamily="18" charset="0"/>
              <a:ea typeface="Noto Sans SC Regular" charset="0"/>
              <a:cs typeface="Noto Sans SC Regular" charset="0"/>
            </a:endParaRPr>
          </a:p>
          <a:p>
            <a:pPr marL="12700">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solidFill>
                  <a:srgbClr val="FF0000"/>
                </a:solidFill>
                <a:latin typeface="Times New Roman" pitchFamily="18" charset="0"/>
                <a:ea typeface="Noto Sans SC Regular" charset="0"/>
                <a:cs typeface="Noto Sans SC Regular" charset="0"/>
              </a:rPr>
              <a:t>C PUTS() FUNCTION</a:t>
            </a:r>
          </a:p>
          <a:p>
            <a:pPr marL="12700">
              <a:lnSpc>
                <a:spcPct val="10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latin typeface="Times New Roman" pitchFamily="18" charset="0"/>
              <a:ea typeface="Noto Sans SC Regular" charset="0"/>
              <a:cs typeface="Noto Sans SC Regular" charset="0"/>
            </a:endParaRPr>
          </a:p>
          <a:p>
            <a:pPr marL="12700">
              <a:lnSpc>
                <a:spcPct val="95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The puts() function is very much similar to </a:t>
            </a:r>
            <a:r>
              <a:rPr lang="en-US" dirty="0" err="1">
                <a:latin typeface="Times New Roman" pitchFamily="18" charset="0"/>
                <a:ea typeface="Noto Sans SC Regular" charset="0"/>
                <a:cs typeface="Noto Sans SC Regular" charset="0"/>
              </a:rPr>
              <a:t>printf</a:t>
            </a:r>
            <a:r>
              <a:rPr lang="en-US" dirty="0">
                <a:latin typeface="Times New Roman" pitchFamily="18" charset="0"/>
                <a:ea typeface="Noto Sans SC Regular" charset="0"/>
                <a:cs typeface="Noto Sans SC Regular" charset="0"/>
              </a:rPr>
              <a:t>() function. The puts() function is used to  print the string on the console which is previously read by using gets() or </a:t>
            </a:r>
            <a:r>
              <a:rPr lang="en-US" dirty="0" err="1">
                <a:latin typeface="Times New Roman" pitchFamily="18" charset="0"/>
                <a:ea typeface="Noto Sans SC Regular" charset="0"/>
                <a:cs typeface="Noto Sans SC Regular" charset="0"/>
              </a:rPr>
              <a:t>scanf</a:t>
            </a:r>
            <a:r>
              <a:rPr lang="en-US" dirty="0">
                <a:latin typeface="Times New Roman" pitchFamily="18" charset="0"/>
                <a:ea typeface="Noto Sans SC Regular" charset="0"/>
                <a:cs typeface="Noto Sans SC Regular" charset="0"/>
              </a:rPr>
              <a:t>() function.  The puts() function returns an integer value representing the number of characters being  printed on the console</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ChangeArrowheads="1"/>
          </p:cNvSpPr>
          <p:nvPr/>
        </p:nvSpPr>
        <p:spPr bwMode="auto">
          <a:xfrm>
            <a:off x="1143000" y="304800"/>
            <a:ext cx="6755280" cy="5868172"/>
          </a:xfrm>
          <a:prstGeom prst="rect">
            <a:avLst/>
          </a:prstGeom>
          <a:noFill/>
          <a:ln w="9525" cap="flat">
            <a:noFill/>
            <a:round/>
            <a:headEnd/>
            <a:tailEnd/>
          </a:ln>
          <a:effectLst/>
        </p:spPr>
        <p:txBody>
          <a:bodyPr lIns="0" tIns="12600" rIns="0" bIns="0">
            <a:spAutoFit/>
          </a:bodyPr>
          <a:lstStyle/>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latin typeface="Times New Roman" pitchFamily="18" charset="0"/>
                <a:ea typeface="Noto Sans SC Regular" charset="0"/>
                <a:cs typeface="Noto Sans SC Regular" charset="0"/>
              </a:rPr>
              <a:t>DECLARATION</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latin typeface="Times New Roman" pitchFamily="18" charset="0"/>
                <a:ea typeface="Noto Sans SC Regular" charset="0"/>
                <a:cs typeface="Noto Sans SC Regular" charset="0"/>
              </a:rPr>
              <a:t>int</a:t>
            </a:r>
            <a:r>
              <a:rPr lang="en-US" dirty="0">
                <a:latin typeface="Times New Roman" pitchFamily="18" charset="0"/>
                <a:ea typeface="Noto Sans SC Regular" charset="0"/>
                <a:cs typeface="Noto Sans SC Regular" charset="0"/>
              </a:rPr>
              <a:t> puts(char[])</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latin typeface="Times New Roman" pitchFamily="18" charset="0"/>
                <a:ea typeface="Noto Sans SC Regular" charset="0"/>
                <a:cs typeface="Noto Sans SC Regular" charset="0"/>
              </a:rPr>
              <a:t>Example:  </a:t>
            </a:r>
            <a:r>
              <a:rPr lang="en-US" dirty="0">
                <a:latin typeface="Times New Roman" pitchFamily="18" charset="0"/>
                <a:ea typeface="Noto Sans SC Regular" charset="0"/>
                <a:cs typeface="Noto Sans SC Regular" charset="0"/>
              </a:rPr>
              <a:t>#include&lt;</a:t>
            </a:r>
            <a:r>
              <a:rPr lang="en-US" dirty="0" err="1">
                <a:latin typeface="Times New Roman" pitchFamily="18" charset="0"/>
                <a:ea typeface="Noto Sans SC Regular" charset="0"/>
                <a:cs typeface="Noto Sans SC Regular" charset="0"/>
              </a:rPr>
              <a:t>stdio.h</a:t>
            </a:r>
            <a:r>
              <a:rPr lang="en-US" dirty="0">
                <a:latin typeface="Times New Roman" pitchFamily="18" charset="0"/>
                <a:ea typeface="Noto Sans SC Regular" charset="0"/>
                <a:cs typeface="Noto Sans SC Regular" charset="0"/>
              </a:rPr>
              <a:t>&gt;  </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#include &lt;</a:t>
            </a:r>
            <a:r>
              <a:rPr lang="en-US" dirty="0" err="1">
                <a:latin typeface="Times New Roman" pitchFamily="18" charset="0"/>
                <a:ea typeface="Noto Sans SC Regular" charset="0"/>
                <a:cs typeface="Noto Sans SC Regular" charset="0"/>
              </a:rPr>
              <a:t>string.h</a:t>
            </a:r>
            <a:r>
              <a:rPr lang="en-US" dirty="0">
                <a:latin typeface="Times New Roman" pitchFamily="18" charset="0"/>
                <a:ea typeface="Noto Sans SC Regular" charset="0"/>
                <a:cs typeface="Noto Sans SC Regular" charset="0"/>
              </a:rPr>
              <a:t>&gt;  </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latin typeface="Times New Roman" pitchFamily="18" charset="0"/>
                <a:ea typeface="Noto Sans SC Regular" charset="0"/>
                <a:cs typeface="Noto Sans SC Regular" charset="0"/>
              </a:rPr>
              <a:t>int</a:t>
            </a:r>
            <a:r>
              <a:rPr lang="en-US" dirty="0">
                <a:latin typeface="Times New Roman" pitchFamily="18" charset="0"/>
                <a:ea typeface="Noto Sans SC Regular" charset="0"/>
                <a:cs typeface="Noto Sans SC Regular" charset="0"/>
              </a:rPr>
              <a:t> main(){</a:t>
            </a:r>
          </a:p>
          <a:p>
            <a:pPr marL="12700">
              <a:lnSpc>
                <a:spcPct val="150000"/>
              </a:lnSpc>
              <a:spcBef>
                <a:spcPts val="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char name[50];  </a:t>
            </a:r>
          </a:p>
          <a:p>
            <a:pPr marL="12700">
              <a:lnSpc>
                <a:spcPct val="150000"/>
              </a:lnSpc>
              <a:spcBef>
                <a:spcPts val="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latin typeface="Times New Roman" pitchFamily="18" charset="0"/>
                <a:ea typeface="Noto Sans SC Regular" charset="0"/>
                <a:cs typeface="Noto Sans SC Regular" charset="0"/>
              </a:rPr>
              <a:t>printf</a:t>
            </a:r>
            <a:r>
              <a:rPr lang="en-US" dirty="0">
                <a:latin typeface="Times New Roman" pitchFamily="18" charset="0"/>
                <a:ea typeface="Noto Sans SC Regular" charset="0"/>
                <a:cs typeface="Noto Sans SC Regular" charset="0"/>
              </a:rPr>
              <a:t>("Enter your name: ");</a:t>
            </a:r>
          </a:p>
          <a:p>
            <a:pPr marL="12700">
              <a:lnSpc>
                <a:spcPct val="15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gets(name); //reads string from user  </a:t>
            </a:r>
          </a:p>
          <a:p>
            <a:pPr marL="12700">
              <a:lnSpc>
                <a:spcPct val="15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latin typeface="Times New Roman" pitchFamily="18" charset="0"/>
                <a:ea typeface="Noto Sans SC Regular" charset="0"/>
                <a:cs typeface="Noto Sans SC Regular" charset="0"/>
              </a:rPr>
              <a:t>printf</a:t>
            </a:r>
            <a:r>
              <a:rPr lang="en-US" dirty="0">
                <a:latin typeface="Times New Roman" pitchFamily="18" charset="0"/>
                <a:ea typeface="Noto Sans SC Regular" charset="0"/>
                <a:cs typeface="Noto Sans SC Regular" charset="0"/>
              </a:rPr>
              <a:t>("Your name is: ");</a:t>
            </a:r>
          </a:p>
          <a:p>
            <a:pPr marL="12700">
              <a:lnSpc>
                <a:spcPct val="15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puts(name); //displays string  return 0;</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latin typeface="Times New Roman" pitchFamily="18" charset="0"/>
              <a:ea typeface="Noto Sans SC Regular" charset="0"/>
              <a:cs typeface="Noto Sans SC Regular" charset="0"/>
            </a:endParaRPr>
          </a:p>
          <a:p>
            <a:pPr marL="12700">
              <a:lnSpc>
                <a:spcPct val="15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latin typeface="Times New Roman" pitchFamily="18" charset="0"/>
                <a:ea typeface="Noto Sans SC Regular" charset="0"/>
                <a:cs typeface="Noto Sans SC Regular" charset="0"/>
              </a:rPr>
              <a:t>Output:</a:t>
            </a:r>
          </a:p>
          <a:p>
            <a:pPr marL="12700">
              <a:lnSpc>
                <a:spcPct val="150000"/>
              </a:lnSpc>
              <a:spcBef>
                <a:spcPts val="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Enter your name: </a:t>
            </a:r>
            <a:r>
              <a:rPr lang="en-US" dirty="0" err="1">
                <a:latin typeface="Times New Roman" pitchFamily="18" charset="0"/>
                <a:ea typeface="Noto Sans SC Regular" charset="0"/>
                <a:cs typeface="Noto Sans SC Regular" charset="0"/>
              </a:rPr>
              <a:t>abc</a:t>
            </a:r>
            <a:r>
              <a:rPr lang="en-US" dirty="0">
                <a:latin typeface="Times New Roman" pitchFamily="18" charset="0"/>
                <a:ea typeface="Noto Sans SC Regular" charset="0"/>
                <a:cs typeface="Noto Sans SC Regular" charset="0"/>
              </a:rPr>
              <a:t>  Your name is: </a:t>
            </a:r>
            <a:r>
              <a:rPr lang="en-US" dirty="0" err="1">
                <a:latin typeface="Times New Roman" pitchFamily="18" charset="0"/>
                <a:ea typeface="Noto Sans SC Regular" charset="0"/>
                <a:cs typeface="Noto Sans SC Regular" charset="0"/>
              </a:rPr>
              <a:t>abc</a:t>
            </a:r>
            <a:endParaRPr lang="en-US" dirty="0">
              <a:latin typeface="Times New Roman" pitchFamily="18" charset="0"/>
              <a:ea typeface="Noto Sans SC Regular" charset="0"/>
              <a:cs typeface="Noto Sans SC Regular"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2"/>
          <p:cNvGraphicFramePr>
            <a:graphicFrameLocks noGrp="1"/>
          </p:cNvGraphicFramePr>
          <p:nvPr/>
        </p:nvGraphicFramePr>
        <p:xfrm>
          <a:off x="1066800" y="431474"/>
          <a:ext cx="7540812" cy="6864926"/>
        </p:xfrm>
        <a:graphic>
          <a:graphicData uri="http://schemas.openxmlformats.org/drawingml/2006/table">
            <a:tbl>
              <a:tblPr/>
              <a:tblGrid>
                <a:gridCol w="697015">
                  <a:extLst>
                    <a:ext uri="{9D8B030D-6E8A-4147-A177-3AD203B41FA5}">
                      <a16:colId xmlns:a16="http://schemas.microsoft.com/office/drawing/2014/main" val="20000"/>
                    </a:ext>
                  </a:extLst>
                </a:gridCol>
                <a:gridCol w="2781949">
                  <a:extLst>
                    <a:ext uri="{9D8B030D-6E8A-4147-A177-3AD203B41FA5}">
                      <a16:colId xmlns:a16="http://schemas.microsoft.com/office/drawing/2014/main" val="20001"/>
                    </a:ext>
                  </a:extLst>
                </a:gridCol>
                <a:gridCol w="4061848">
                  <a:extLst>
                    <a:ext uri="{9D8B030D-6E8A-4147-A177-3AD203B41FA5}">
                      <a16:colId xmlns:a16="http://schemas.microsoft.com/office/drawing/2014/main" val="20002"/>
                    </a:ext>
                  </a:extLst>
                </a:gridCol>
              </a:tblGrid>
              <a:tr h="332743">
                <a:tc>
                  <a:txBody>
                    <a:bodyPr/>
                    <a:lstStyle/>
                    <a:p>
                      <a:pPr marL="119063" marR="0" lvl="0" indent="0" algn="ctr" defTabSz="457200" rtl="0" eaLnBrk="1" fontAlgn="base" latinLnBrk="0" hangingPunct="0">
                        <a:lnSpc>
                          <a:spcPct val="150000"/>
                        </a:lnSpc>
                        <a:spcBef>
                          <a:spcPct val="0"/>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2000" b="1" i="0" u="none" strike="noStrike" cap="none" normalizeH="0" baseline="0" dirty="0" err="1">
                          <a:ln>
                            <a:noFill/>
                          </a:ln>
                          <a:solidFill>
                            <a:srgbClr val="000000"/>
                          </a:solidFill>
                          <a:effectLst/>
                          <a:latin typeface="Times New Roman" pitchFamily="18" charset="0"/>
                          <a:ea typeface="Noto Sans SC Regular" charset="0"/>
                          <a:cs typeface="Noto Sans SC Regular" charset="0"/>
                        </a:rPr>
                        <a:t>S.No</a:t>
                      </a:r>
                      <a:endParaRPr kumimoji="0" lang="en-US" sz="2000" b="1" i="0" u="none" strike="noStrike" cap="none" normalizeH="0" baseline="0" dirty="0">
                        <a:ln>
                          <a:noFill/>
                        </a:ln>
                        <a:solidFill>
                          <a:srgbClr val="000000"/>
                        </a:solidFill>
                        <a:effectLst/>
                        <a:latin typeface="Times New Roman" pitchFamily="18" charset="0"/>
                        <a:ea typeface="Noto Sans SC Regular" charset="0"/>
                        <a:cs typeface="Noto Sans SC Regular" charset="0"/>
                      </a:endParaRP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p>
                      <a:pPr marL="1588" marR="0" lvl="0" indent="0" algn="ctr" defTabSz="457200" rtl="0" eaLnBrk="1" fontAlgn="base" latinLnBrk="0" hangingPunct="0">
                        <a:lnSpc>
                          <a:spcPct val="150000"/>
                        </a:lnSpc>
                        <a:spcBef>
                          <a:spcPct val="0"/>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2000" b="1" i="0" u="none" strike="noStrike" cap="none" normalizeH="0" baseline="0" dirty="0">
                          <a:ln>
                            <a:noFill/>
                          </a:ln>
                          <a:solidFill>
                            <a:srgbClr val="000000"/>
                          </a:solidFill>
                          <a:effectLst/>
                          <a:latin typeface="Times New Roman" pitchFamily="18" charset="0"/>
                          <a:ea typeface="Noto Sans SC Regular" charset="0"/>
                          <a:cs typeface="Noto Sans SC Regular" charset="0"/>
                        </a:rPr>
                        <a:t>Function</a:t>
                      </a: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0">
                        <a:lnSpc>
                          <a:spcPct val="150000"/>
                        </a:lnSpc>
                        <a:spcBef>
                          <a:spcPct val="0"/>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2000" b="1" i="0" u="none" strike="noStrike" cap="none" normalizeH="0" baseline="0">
                          <a:ln>
                            <a:noFill/>
                          </a:ln>
                          <a:solidFill>
                            <a:srgbClr val="000000"/>
                          </a:solidFill>
                          <a:effectLst/>
                          <a:latin typeface="Times New Roman" pitchFamily="18" charset="0"/>
                          <a:ea typeface="Noto Sans SC Regular" charset="0"/>
                          <a:cs typeface="Noto Sans SC Regular" charset="0"/>
                        </a:rPr>
                        <a:t>Description</a:t>
                      </a: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2743">
                <a:tc>
                  <a:txBody>
                    <a:bodyPr/>
                    <a:lstStyle/>
                    <a:p>
                      <a:pPr marL="0" marR="0" lvl="0" indent="0" algn="ctr" defTabSz="457200" rtl="0" eaLnBrk="1" fontAlgn="base" latinLnBrk="0" hangingPunct="0">
                        <a:lnSpc>
                          <a:spcPct val="150000"/>
                        </a:lnSpc>
                        <a:spcBef>
                          <a:spcPct val="0"/>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2000" b="0" i="0" u="none" strike="noStrike" cap="none" normalizeH="0" baseline="0">
                          <a:ln>
                            <a:noFill/>
                          </a:ln>
                          <a:solidFill>
                            <a:srgbClr val="000000"/>
                          </a:solidFill>
                          <a:effectLst/>
                          <a:latin typeface="Times New Roman" pitchFamily="18" charset="0"/>
                          <a:ea typeface="Noto Sans SC Regular" charset="0"/>
                          <a:cs typeface="Noto Sans SC Regular" charset="0"/>
                        </a:rPr>
                        <a:t>1.</a:t>
                      </a: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0" algn="ctr" defTabSz="457200" rtl="0" eaLnBrk="1" fontAlgn="base" latinLnBrk="0" hangingPunct="0">
                        <a:lnSpc>
                          <a:spcPct val="150000"/>
                        </a:lnSpc>
                        <a:spcBef>
                          <a:spcPct val="0"/>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2000" b="0" i="0" u="sng" strike="noStrike" cap="none" normalizeH="0" baseline="0" dirty="0" err="1">
                          <a:ln>
                            <a:noFill/>
                          </a:ln>
                          <a:solidFill>
                            <a:srgbClr val="FF0000"/>
                          </a:solidFill>
                          <a:effectLst/>
                          <a:latin typeface="Times New Roman" pitchFamily="18" charset="0"/>
                          <a:ea typeface="Noto Sans SC Regular" charset="0"/>
                          <a:cs typeface="Noto Sans SC Regular" charset="0"/>
                          <a:hlinkClick r:id="rId2"/>
                        </a:rPr>
                        <a:t>strlen</a:t>
                      </a:r>
                      <a:r>
                        <a:rPr kumimoji="0" lang="en-US" sz="2000" b="0" i="0" u="sng" strike="noStrike" cap="none" normalizeH="0" baseline="0" dirty="0">
                          <a:ln>
                            <a:noFill/>
                          </a:ln>
                          <a:solidFill>
                            <a:srgbClr val="FF0000"/>
                          </a:solidFill>
                          <a:effectLst/>
                          <a:latin typeface="Times New Roman" pitchFamily="18" charset="0"/>
                          <a:ea typeface="Noto Sans SC Regular" charset="0"/>
                          <a:cs typeface="Noto Sans SC Regular" charset="0"/>
                          <a:hlinkClick r:id="rId2"/>
                        </a:rPr>
                        <a:t>(</a:t>
                      </a:r>
                      <a:r>
                        <a:rPr kumimoji="0" lang="en-US" sz="2000" b="0" i="0" u="sng" strike="noStrike" cap="none" normalizeH="0" baseline="0" dirty="0" err="1">
                          <a:ln>
                            <a:noFill/>
                          </a:ln>
                          <a:solidFill>
                            <a:srgbClr val="FF0000"/>
                          </a:solidFill>
                          <a:effectLst/>
                          <a:latin typeface="Times New Roman" pitchFamily="18" charset="0"/>
                          <a:ea typeface="Noto Sans SC Regular" charset="0"/>
                          <a:cs typeface="Noto Sans SC Regular" charset="0"/>
                          <a:hlinkClick r:id="rId2"/>
                        </a:rPr>
                        <a:t>string_name</a:t>
                      </a:r>
                      <a:r>
                        <a:rPr kumimoji="0" lang="en-US" sz="2000" b="0" i="0" u="sng" strike="noStrike" cap="none" normalizeH="0" baseline="0" dirty="0">
                          <a:ln>
                            <a:noFill/>
                          </a:ln>
                          <a:solidFill>
                            <a:srgbClr val="FF0000"/>
                          </a:solidFill>
                          <a:effectLst/>
                          <a:latin typeface="Times New Roman" pitchFamily="18" charset="0"/>
                          <a:ea typeface="Noto Sans SC Regular" charset="0"/>
                          <a:cs typeface="Noto Sans SC Regular" charset="0"/>
                          <a:hlinkClick r:id="rId2"/>
                        </a:rPr>
                        <a:t>)</a:t>
                      </a: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0" algn="ctr" defTabSz="457200" rtl="0" eaLnBrk="1" fontAlgn="base" latinLnBrk="0" hangingPunct="0">
                        <a:lnSpc>
                          <a:spcPct val="150000"/>
                        </a:lnSpc>
                        <a:spcBef>
                          <a:spcPct val="0"/>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2000" b="0" i="0" u="none" strike="noStrike" cap="none" normalizeH="0" baseline="0">
                          <a:ln>
                            <a:noFill/>
                          </a:ln>
                          <a:solidFill>
                            <a:srgbClr val="000000"/>
                          </a:solidFill>
                          <a:effectLst/>
                          <a:latin typeface="Times New Roman" pitchFamily="18" charset="0"/>
                          <a:ea typeface="Noto Sans SC Regular" charset="0"/>
                          <a:cs typeface="Noto Sans SC Regular" charset="0"/>
                        </a:rPr>
                        <a:t>returns the length of string name.</a:t>
                      </a: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96561">
                <a:tc>
                  <a:txBody>
                    <a:bodyPr/>
                    <a:lstStyle/>
                    <a:p>
                      <a:pPr marL="0" marR="0" lvl="0" indent="0" algn="ctr" defTabSz="457200" rtl="0" eaLnBrk="1" fontAlgn="base" latinLnBrk="0" hangingPunct="0">
                        <a:lnSpc>
                          <a:spcPct val="150000"/>
                        </a:lnSpc>
                        <a:spcBef>
                          <a:spcPct val="0"/>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2000" b="0" i="0" u="none" strike="noStrike" cap="none" normalizeH="0" baseline="0">
                          <a:ln>
                            <a:noFill/>
                          </a:ln>
                          <a:solidFill>
                            <a:srgbClr val="000000"/>
                          </a:solidFill>
                          <a:effectLst/>
                          <a:latin typeface="Times New Roman" pitchFamily="18" charset="0"/>
                          <a:ea typeface="Noto Sans SC Regular" charset="0"/>
                          <a:cs typeface="Noto Sans SC Regular" charset="0"/>
                        </a:rPr>
                        <a:t>2.</a:t>
                      </a: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0" algn="ctr" defTabSz="457200" rtl="0" eaLnBrk="1" fontAlgn="base" latinLnBrk="0" hangingPunct="0">
                        <a:lnSpc>
                          <a:spcPct val="150000"/>
                        </a:lnSpc>
                        <a:spcBef>
                          <a:spcPct val="0"/>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2000" b="0" i="0" u="sng" strike="noStrike" cap="none" normalizeH="0" baseline="0" dirty="0" err="1">
                          <a:ln>
                            <a:noFill/>
                          </a:ln>
                          <a:solidFill>
                            <a:srgbClr val="FF0000"/>
                          </a:solidFill>
                          <a:effectLst/>
                          <a:latin typeface="Times New Roman" pitchFamily="18" charset="0"/>
                          <a:ea typeface="Noto Sans SC Regular" charset="0"/>
                          <a:cs typeface="Noto Sans SC Regular" charset="0"/>
                          <a:hlinkClick r:id="rId3"/>
                        </a:rPr>
                        <a:t>strcpy</a:t>
                      </a:r>
                      <a:r>
                        <a:rPr kumimoji="0" lang="en-US" sz="2000" b="0" i="0" u="sng" strike="noStrike" cap="none" normalizeH="0" baseline="0" dirty="0">
                          <a:ln>
                            <a:noFill/>
                          </a:ln>
                          <a:solidFill>
                            <a:srgbClr val="FF0000"/>
                          </a:solidFill>
                          <a:effectLst/>
                          <a:latin typeface="Times New Roman" pitchFamily="18" charset="0"/>
                          <a:ea typeface="Noto Sans SC Regular" charset="0"/>
                          <a:cs typeface="Noto Sans SC Regular" charset="0"/>
                          <a:hlinkClick r:id="rId3"/>
                        </a:rPr>
                        <a:t>(destination, source)</a:t>
                      </a: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0" algn="ctr" defTabSz="457200" rtl="0" eaLnBrk="1" fontAlgn="base" latinLnBrk="0" hangingPunct="0">
                        <a:lnSpc>
                          <a:spcPct val="150000"/>
                        </a:lnSpc>
                        <a:spcBef>
                          <a:spcPts val="63"/>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2000" b="0" i="0" u="none" strike="noStrike" cap="none" normalizeH="0" baseline="0" dirty="0">
                          <a:ln>
                            <a:noFill/>
                          </a:ln>
                          <a:solidFill>
                            <a:srgbClr val="000000"/>
                          </a:solidFill>
                          <a:effectLst/>
                          <a:latin typeface="Times New Roman" pitchFamily="18" charset="0"/>
                          <a:ea typeface="Noto Sans SC Regular" charset="0"/>
                          <a:cs typeface="Noto Sans SC Regular" charset="0"/>
                        </a:rPr>
                        <a:t>copies the contents of source string to  destination string.</a:t>
                      </a:r>
                    </a:p>
                  </a:txBody>
                  <a:tcPr marL="0" marR="0" marT="5079"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16677">
                <a:tc>
                  <a:txBody>
                    <a:bodyPr/>
                    <a:lstStyle/>
                    <a:p>
                      <a:pPr marL="0" marR="0" lvl="0" indent="0" algn="ctr" defTabSz="457200" rtl="0" eaLnBrk="1" fontAlgn="base" latinLnBrk="0" hangingPunct="0">
                        <a:lnSpc>
                          <a:spcPct val="150000"/>
                        </a:lnSpc>
                        <a:spcBef>
                          <a:spcPct val="0"/>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2000" b="0" i="0" u="none" strike="noStrike" cap="none" normalizeH="0" baseline="0">
                          <a:ln>
                            <a:noFill/>
                          </a:ln>
                          <a:solidFill>
                            <a:srgbClr val="000000"/>
                          </a:solidFill>
                          <a:effectLst/>
                          <a:latin typeface="Times New Roman" pitchFamily="18" charset="0"/>
                          <a:ea typeface="Noto Sans SC Regular" charset="0"/>
                          <a:cs typeface="Noto Sans SC Regular" charset="0"/>
                        </a:rPr>
                        <a:t>3.</a:t>
                      </a: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0" algn="ctr" defTabSz="457200" rtl="0" eaLnBrk="1" fontAlgn="base" latinLnBrk="0" hangingPunct="0">
                        <a:lnSpc>
                          <a:spcPct val="150000"/>
                        </a:lnSpc>
                        <a:spcBef>
                          <a:spcPct val="0"/>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2000" b="0" i="0" u="sng" strike="noStrike" cap="none" normalizeH="0" baseline="0" dirty="0" err="1">
                          <a:ln>
                            <a:noFill/>
                          </a:ln>
                          <a:solidFill>
                            <a:srgbClr val="FF0000"/>
                          </a:solidFill>
                          <a:effectLst/>
                          <a:latin typeface="Times New Roman" pitchFamily="18" charset="0"/>
                          <a:ea typeface="Noto Sans SC Regular" charset="0"/>
                          <a:cs typeface="Noto Sans SC Regular" charset="0"/>
                          <a:hlinkClick r:id="rId4"/>
                        </a:rPr>
                        <a:t>strcat</a:t>
                      </a:r>
                      <a:r>
                        <a:rPr kumimoji="0" lang="en-US" sz="2000" b="0" i="0" u="sng" strike="noStrike" cap="none" normalizeH="0" baseline="0" dirty="0">
                          <a:ln>
                            <a:noFill/>
                          </a:ln>
                          <a:solidFill>
                            <a:srgbClr val="FF0000"/>
                          </a:solidFill>
                          <a:effectLst/>
                          <a:latin typeface="Times New Roman" pitchFamily="18" charset="0"/>
                          <a:ea typeface="Noto Sans SC Regular" charset="0"/>
                          <a:cs typeface="Noto Sans SC Regular" charset="0"/>
                          <a:hlinkClick r:id="rId4"/>
                        </a:rPr>
                        <a:t>(</a:t>
                      </a:r>
                      <a:r>
                        <a:rPr kumimoji="0" lang="en-US" sz="2000" b="0" i="0" u="sng" strike="noStrike" cap="none" normalizeH="0" baseline="0" dirty="0" err="1">
                          <a:ln>
                            <a:noFill/>
                          </a:ln>
                          <a:solidFill>
                            <a:srgbClr val="FF0000"/>
                          </a:solidFill>
                          <a:effectLst/>
                          <a:latin typeface="Times New Roman" pitchFamily="18" charset="0"/>
                          <a:ea typeface="Noto Sans SC Regular" charset="0"/>
                          <a:cs typeface="Noto Sans SC Regular" charset="0"/>
                          <a:hlinkClick r:id="rId4"/>
                        </a:rPr>
                        <a:t>first_string</a:t>
                      </a:r>
                      <a:r>
                        <a:rPr kumimoji="0" lang="en-US" sz="2000" b="0" i="0" u="sng" strike="noStrike" cap="none" normalizeH="0" baseline="0" dirty="0">
                          <a:ln>
                            <a:noFill/>
                          </a:ln>
                          <a:solidFill>
                            <a:srgbClr val="FF0000"/>
                          </a:solidFill>
                          <a:effectLst/>
                          <a:latin typeface="Times New Roman" pitchFamily="18" charset="0"/>
                          <a:ea typeface="Noto Sans SC Regular" charset="0"/>
                          <a:cs typeface="Noto Sans SC Regular" charset="0"/>
                          <a:hlinkClick r:id="rId4"/>
                        </a:rPr>
                        <a:t>, </a:t>
                      </a:r>
                      <a:r>
                        <a:rPr kumimoji="0" lang="en-US" sz="2000" b="0" i="0" u="none" strike="noStrike" cap="none" normalizeH="0" baseline="0" dirty="0">
                          <a:ln>
                            <a:noFill/>
                          </a:ln>
                          <a:solidFill>
                            <a:srgbClr val="FF0000"/>
                          </a:solidFill>
                          <a:effectLst/>
                          <a:latin typeface="Times New Roman" pitchFamily="18" charset="0"/>
                          <a:ea typeface="Noto Sans SC Regular" charset="0"/>
                          <a:cs typeface="Noto Sans SC Regular" charset="0"/>
                        </a:rPr>
                        <a:t> </a:t>
                      </a:r>
                      <a:r>
                        <a:rPr kumimoji="0" lang="en-US" sz="2000" b="0" i="0" u="sng" strike="noStrike" cap="none" normalizeH="0" baseline="0" dirty="0" err="1">
                          <a:ln>
                            <a:noFill/>
                          </a:ln>
                          <a:solidFill>
                            <a:srgbClr val="FF0000"/>
                          </a:solidFill>
                          <a:effectLst/>
                          <a:latin typeface="Times New Roman" pitchFamily="18" charset="0"/>
                          <a:ea typeface="Noto Sans SC Regular" charset="0"/>
                          <a:cs typeface="Noto Sans SC Regular" charset="0"/>
                          <a:hlinkClick r:id="rId4"/>
                        </a:rPr>
                        <a:t>second_string</a:t>
                      </a:r>
                      <a:r>
                        <a:rPr kumimoji="0" lang="en-US" sz="2000" b="0" i="0" u="sng" strike="noStrike" cap="none" normalizeH="0" baseline="0" dirty="0">
                          <a:ln>
                            <a:noFill/>
                          </a:ln>
                          <a:solidFill>
                            <a:srgbClr val="FF0000"/>
                          </a:solidFill>
                          <a:effectLst/>
                          <a:latin typeface="Times New Roman" pitchFamily="18" charset="0"/>
                          <a:ea typeface="Noto Sans SC Regular" charset="0"/>
                          <a:cs typeface="Noto Sans SC Regular" charset="0"/>
                          <a:hlinkClick r:id="rId4"/>
                        </a:rPr>
                        <a:t>)</a:t>
                      </a: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0" algn="ctr" defTabSz="457200" rtl="0" eaLnBrk="1" fontAlgn="base" latinLnBrk="0" hangingPunct="0">
                        <a:lnSpc>
                          <a:spcPct val="150000"/>
                        </a:lnSpc>
                        <a:spcBef>
                          <a:spcPct val="0"/>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2000" b="0" i="0" u="none" strike="noStrike" cap="none" normalizeH="0" baseline="0">
                          <a:ln>
                            <a:noFill/>
                          </a:ln>
                          <a:solidFill>
                            <a:srgbClr val="000000"/>
                          </a:solidFill>
                          <a:effectLst/>
                          <a:latin typeface="Times New Roman" pitchFamily="18" charset="0"/>
                          <a:ea typeface="Noto Sans SC Regular" charset="0"/>
                          <a:cs typeface="Noto Sans SC Regular" charset="0"/>
                        </a:rPr>
                        <a:t>concats or joins first string with second string.  The result of the string is stored in first string.</a:t>
                      </a: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12976">
                <a:tc>
                  <a:txBody>
                    <a:bodyPr/>
                    <a:lstStyle/>
                    <a:p>
                      <a:pPr marL="0" marR="0" lvl="0" indent="0" algn="ctr" defTabSz="457200" rtl="0" eaLnBrk="1" fontAlgn="base" latinLnBrk="0" hangingPunct="0">
                        <a:lnSpc>
                          <a:spcPct val="150000"/>
                        </a:lnSpc>
                        <a:spcBef>
                          <a:spcPct val="0"/>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2000" b="0" i="0" u="none" strike="noStrike" cap="none" normalizeH="0" baseline="0">
                          <a:ln>
                            <a:noFill/>
                          </a:ln>
                          <a:solidFill>
                            <a:srgbClr val="000000"/>
                          </a:solidFill>
                          <a:effectLst/>
                          <a:latin typeface="Times New Roman" pitchFamily="18" charset="0"/>
                          <a:ea typeface="Noto Sans SC Regular" charset="0"/>
                          <a:cs typeface="Noto Sans SC Regular" charset="0"/>
                        </a:rPr>
                        <a:t>4.</a:t>
                      </a: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0" algn="ctr" defTabSz="457200" rtl="0" eaLnBrk="1" fontAlgn="base" latinLnBrk="0" hangingPunct="0">
                        <a:lnSpc>
                          <a:spcPct val="150000"/>
                        </a:lnSpc>
                        <a:spcBef>
                          <a:spcPts val="25"/>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2000" b="0" i="0" u="sng" strike="noStrike" cap="none" normalizeH="0" baseline="0" dirty="0" err="1">
                          <a:ln>
                            <a:noFill/>
                          </a:ln>
                          <a:solidFill>
                            <a:srgbClr val="FF0000"/>
                          </a:solidFill>
                          <a:effectLst/>
                          <a:latin typeface="Times New Roman" pitchFamily="18" charset="0"/>
                          <a:ea typeface="Noto Sans SC Regular" charset="0"/>
                          <a:cs typeface="Noto Sans SC Regular" charset="0"/>
                          <a:hlinkClick r:id="rId5"/>
                        </a:rPr>
                        <a:t>strcmp</a:t>
                      </a:r>
                      <a:r>
                        <a:rPr kumimoji="0" lang="en-US" sz="2000" b="0" i="0" u="sng" strike="noStrike" cap="none" normalizeH="0" baseline="0" dirty="0">
                          <a:ln>
                            <a:noFill/>
                          </a:ln>
                          <a:solidFill>
                            <a:srgbClr val="FF0000"/>
                          </a:solidFill>
                          <a:effectLst/>
                          <a:latin typeface="Times New Roman" pitchFamily="18" charset="0"/>
                          <a:ea typeface="Noto Sans SC Regular" charset="0"/>
                          <a:cs typeface="Noto Sans SC Regular" charset="0"/>
                          <a:hlinkClick r:id="rId5"/>
                        </a:rPr>
                        <a:t>(</a:t>
                      </a:r>
                      <a:r>
                        <a:rPr kumimoji="0" lang="en-US" sz="2000" b="0" i="0" u="sng" strike="noStrike" cap="none" normalizeH="0" baseline="0" dirty="0" err="1">
                          <a:ln>
                            <a:noFill/>
                          </a:ln>
                          <a:solidFill>
                            <a:srgbClr val="FF0000"/>
                          </a:solidFill>
                          <a:effectLst/>
                          <a:latin typeface="Times New Roman" pitchFamily="18" charset="0"/>
                          <a:ea typeface="Noto Sans SC Regular" charset="0"/>
                          <a:cs typeface="Noto Sans SC Regular" charset="0"/>
                          <a:hlinkClick r:id="rId5"/>
                        </a:rPr>
                        <a:t>first_string</a:t>
                      </a:r>
                      <a:r>
                        <a:rPr kumimoji="0" lang="en-US" sz="2000" b="0" i="0" u="sng" strike="noStrike" cap="none" normalizeH="0" baseline="0" dirty="0">
                          <a:ln>
                            <a:noFill/>
                          </a:ln>
                          <a:solidFill>
                            <a:srgbClr val="FF0000"/>
                          </a:solidFill>
                          <a:effectLst/>
                          <a:latin typeface="Times New Roman" pitchFamily="18" charset="0"/>
                          <a:ea typeface="Noto Sans SC Regular" charset="0"/>
                          <a:cs typeface="Noto Sans SC Regular" charset="0"/>
                          <a:hlinkClick r:id="rId5"/>
                        </a:rPr>
                        <a:t>, </a:t>
                      </a:r>
                      <a:r>
                        <a:rPr kumimoji="0" lang="en-US" sz="2000" b="0" i="0" u="none" strike="noStrike" cap="none" normalizeH="0" baseline="0" dirty="0">
                          <a:ln>
                            <a:noFill/>
                          </a:ln>
                          <a:solidFill>
                            <a:srgbClr val="FF0000"/>
                          </a:solidFill>
                          <a:effectLst/>
                          <a:latin typeface="Times New Roman" pitchFamily="18" charset="0"/>
                          <a:ea typeface="Noto Sans SC Regular" charset="0"/>
                          <a:cs typeface="Noto Sans SC Regular" charset="0"/>
                        </a:rPr>
                        <a:t> </a:t>
                      </a:r>
                      <a:r>
                        <a:rPr kumimoji="0" lang="en-US" sz="2000" b="0" i="0" u="sng" strike="noStrike" cap="none" normalizeH="0" baseline="0" dirty="0" err="1">
                          <a:ln>
                            <a:noFill/>
                          </a:ln>
                          <a:solidFill>
                            <a:srgbClr val="FF0000"/>
                          </a:solidFill>
                          <a:effectLst/>
                          <a:latin typeface="Times New Roman" pitchFamily="18" charset="0"/>
                          <a:ea typeface="Noto Sans SC Regular" charset="0"/>
                          <a:cs typeface="Noto Sans SC Regular" charset="0"/>
                          <a:hlinkClick r:id="rId5"/>
                        </a:rPr>
                        <a:t>second_string</a:t>
                      </a:r>
                      <a:r>
                        <a:rPr kumimoji="0" lang="en-US" sz="2000" b="0" i="0" u="sng" strike="noStrike" cap="none" normalizeH="0" baseline="0" dirty="0">
                          <a:ln>
                            <a:noFill/>
                          </a:ln>
                          <a:solidFill>
                            <a:srgbClr val="FF0000"/>
                          </a:solidFill>
                          <a:effectLst/>
                          <a:latin typeface="Times New Roman" pitchFamily="18" charset="0"/>
                          <a:ea typeface="Noto Sans SC Regular" charset="0"/>
                          <a:cs typeface="Noto Sans SC Regular" charset="0"/>
                          <a:hlinkClick r:id="rId5"/>
                        </a:rPr>
                        <a:t>)</a:t>
                      </a:r>
                    </a:p>
                  </a:txBody>
                  <a:tcPr marL="0" marR="0" marT="1847"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0" algn="ctr" defTabSz="457200" rtl="0" eaLnBrk="1" fontAlgn="base" latinLnBrk="0" hangingPunct="0">
                        <a:lnSpc>
                          <a:spcPct val="150000"/>
                        </a:lnSpc>
                        <a:spcBef>
                          <a:spcPts val="25"/>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2000" b="0" i="0" u="none" strike="noStrike" cap="none" normalizeH="0" baseline="0" dirty="0">
                          <a:ln>
                            <a:noFill/>
                          </a:ln>
                          <a:solidFill>
                            <a:srgbClr val="000000"/>
                          </a:solidFill>
                          <a:effectLst/>
                          <a:latin typeface="Times New Roman" pitchFamily="18" charset="0"/>
                          <a:ea typeface="Noto Sans SC Regular" charset="0"/>
                          <a:cs typeface="Noto Sans SC Regular" charset="0"/>
                        </a:rPr>
                        <a:t>compares the first string with second string. If  both strings are same, it returns 0.</a:t>
                      </a:r>
                    </a:p>
                  </a:txBody>
                  <a:tcPr marL="0" marR="0" marT="1847"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8338">
                <a:tc>
                  <a:txBody>
                    <a:bodyPr/>
                    <a:lstStyle/>
                    <a:p>
                      <a:pPr marL="0" marR="0" lvl="0" indent="0" algn="ctr" defTabSz="457200" rtl="0" eaLnBrk="1" fontAlgn="base" latinLnBrk="0" hangingPunct="0">
                        <a:lnSpc>
                          <a:spcPct val="150000"/>
                        </a:lnSpc>
                        <a:spcBef>
                          <a:spcPct val="0"/>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2000" b="0" i="0" u="none" strike="noStrike" cap="none" normalizeH="0" baseline="0">
                          <a:ln>
                            <a:noFill/>
                          </a:ln>
                          <a:solidFill>
                            <a:srgbClr val="000000"/>
                          </a:solidFill>
                          <a:effectLst/>
                          <a:latin typeface="Times New Roman" pitchFamily="18" charset="0"/>
                          <a:ea typeface="Noto Sans SC Regular" charset="0"/>
                          <a:cs typeface="Noto Sans SC Regular" charset="0"/>
                        </a:rPr>
                        <a:t>5.</a:t>
                      </a: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0" algn="ctr" defTabSz="457200" rtl="0" eaLnBrk="1" fontAlgn="base" latinLnBrk="0" hangingPunct="0">
                        <a:lnSpc>
                          <a:spcPct val="150000"/>
                        </a:lnSpc>
                        <a:spcBef>
                          <a:spcPct val="0"/>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2000" b="0" i="0" u="sng" strike="noStrike" cap="none" normalizeH="0" baseline="0" dirty="0" err="1">
                          <a:ln>
                            <a:noFill/>
                          </a:ln>
                          <a:solidFill>
                            <a:srgbClr val="FF0000"/>
                          </a:solidFill>
                          <a:effectLst/>
                          <a:latin typeface="Times New Roman" pitchFamily="18" charset="0"/>
                          <a:ea typeface="Noto Sans SC Regular" charset="0"/>
                          <a:cs typeface="Noto Sans SC Regular" charset="0"/>
                          <a:hlinkClick r:id="rId6"/>
                        </a:rPr>
                        <a:t>strrev</a:t>
                      </a:r>
                      <a:r>
                        <a:rPr kumimoji="0" lang="en-US" sz="2000" b="0" i="0" u="sng" strike="noStrike" cap="none" normalizeH="0" baseline="0" dirty="0">
                          <a:ln>
                            <a:noFill/>
                          </a:ln>
                          <a:solidFill>
                            <a:srgbClr val="FF0000"/>
                          </a:solidFill>
                          <a:effectLst/>
                          <a:latin typeface="Times New Roman" pitchFamily="18" charset="0"/>
                          <a:ea typeface="Noto Sans SC Regular" charset="0"/>
                          <a:cs typeface="Noto Sans SC Regular" charset="0"/>
                          <a:hlinkClick r:id="rId6"/>
                        </a:rPr>
                        <a:t>(string)</a:t>
                      </a: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0" algn="ctr" defTabSz="457200" rtl="0" eaLnBrk="1" fontAlgn="base" latinLnBrk="0" hangingPunct="0">
                        <a:lnSpc>
                          <a:spcPct val="150000"/>
                        </a:lnSpc>
                        <a:spcBef>
                          <a:spcPct val="0"/>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2000" b="0" i="0" u="none" strike="noStrike" cap="none" normalizeH="0" baseline="0">
                          <a:ln>
                            <a:noFill/>
                          </a:ln>
                          <a:solidFill>
                            <a:srgbClr val="000000"/>
                          </a:solidFill>
                          <a:effectLst/>
                          <a:latin typeface="Times New Roman" pitchFamily="18" charset="0"/>
                          <a:ea typeface="Noto Sans SC Regular" charset="0"/>
                          <a:cs typeface="Noto Sans SC Regular" charset="0"/>
                        </a:rPr>
                        <a:t>returns reverse string.</a:t>
                      </a: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8338">
                <a:tc>
                  <a:txBody>
                    <a:bodyPr/>
                    <a:lstStyle/>
                    <a:p>
                      <a:pPr marL="0" marR="0" lvl="0" indent="0" algn="ctr" defTabSz="457200" rtl="0" eaLnBrk="1" fontAlgn="base" latinLnBrk="0" hangingPunct="0">
                        <a:lnSpc>
                          <a:spcPct val="150000"/>
                        </a:lnSpc>
                        <a:spcBef>
                          <a:spcPct val="0"/>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2000" b="0" i="0" u="none" strike="noStrike" cap="none" normalizeH="0" baseline="0">
                          <a:ln>
                            <a:noFill/>
                          </a:ln>
                          <a:solidFill>
                            <a:srgbClr val="000000"/>
                          </a:solidFill>
                          <a:effectLst/>
                          <a:latin typeface="Times New Roman" pitchFamily="18" charset="0"/>
                          <a:ea typeface="Noto Sans SC Regular" charset="0"/>
                          <a:cs typeface="Noto Sans SC Regular" charset="0"/>
                        </a:rPr>
                        <a:t>6.</a:t>
                      </a: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0" algn="ctr" defTabSz="457200" rtl="0" eaLnBrk="1" fontAlgn="base" latinLnBrk="0" hangingPunct="0">
                        <a:lnSpc>
                          <a:spcPct val="150000"/>
                        </a:lnSpc>
                        <a:spcBef>
                          <a:spcPct val="0"/>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2000" b="0" i="0" u="sng" strike="noStrike" cap="none" normalizeH="0" baseline="0" dirty="0" err="1">
                          <a:ln>
                            <a:noFill/>
                          </a:ln>
                          <a:solidFill>
                            <a:srgbClr val="FF0000"/>
                          </a:solidFill>
                          <a:effectLst/>
                          <a:latin typeface="Times New Roman" pitchFamily="18" charset="0"/>
                          <a:ea typeface="Noto Sans SC Regular" charset="0"/>
                          <a:cs typeface="Noto Sans SC Regular" charset="0"/>
                          <a:hlinkClick r:id="rId7"/>
                        </a:rPr>
                        <a:t>strlwr</a:t>
                      </a:r>
                      <a:r>
                        <a:rPr kumimoji="0" lang="en-US" sz="2000" b="0" i="0" u="sng" strike="noStrike" cap="none" normalizeH="0" baseline="0" dirty="0">
                          <a:ln>
                            <a:noFill/>
                          </a:ln>
                          <a:solidFill>
                            <a:srgbClr val="FF0000"/>
                          </a:solidFill>
                          <a:effectLst/>
                          <a:latin typeface="Times New Roman" pitchFamily="18" charset="0"/>
                          <a:ea typeface="Noto Sans SC Regular" charset="0"/>
                          <a:cs typeface="Noto Sans SC Regular" charset="0"/>
                          <a:hlinkClick r:id="rId7"/>
                        </a:rPr>
                        <a:t>(string)</a:t>
                      </a: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0" algn="ctr" defTabSz="457200" rtl="0" eaLnBrk="1" fontAlgn="base" latinLnBrk="0" hangingPunct="0">
                        <a:lnSpc>
                          <a:spcPct val="150000"/>
                        </a:lnSpc>
                        <a:spcBef>
                          <a:spcPct val="0"/>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2000" b="0" i="0" u="none" strike="noStrike" cap="none" normalizeH="0" baseline="0">
                          <a:ln>
                            <a:noFill/>
                          </a:ln>
                          <a:solidFill>
                            <a:srgbClr val="000000"/>
                          </a:solidFill>
                          <a:effectLst/>
                          <a:latin typeface="Times New Roman" pitchFamily="18" charset="0"/>
                          <a:ea typeface="Noto Sans SC Regular" charset="0"/>
                          <a:cs typeface="Noto Sans SC Regular" charset="0"/>
                        </a:rPr>
                        <a:t>returns string characters in lowercase.</a:t>
                      </a: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58338">
                <a:tc>
                  <a:txBody>
                    <a:bodyPr/>
                    <a:lstStyle/>
                    <a:p>
                      <a:pPr marL="0" marR="0" lvl="0" indent="0" algn="ctr" defTabSz="457200" rtl="0" eaLnBrk="1" fontAlgn="base" latinLnBrk="0" hangingPunct="0">
                        <a:lnSpc>
                          <a:spcPct val="150000"/>
                        </a:lnSpc>
                        <a:spcBef>
                          <a:spcPct val="0"/>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2000" b="0" i="0" u="none" strike="noStrike" cap="none" normalizeH="0" baseline="0">
                          <a:ln>
                            <a:noFill/>
                          </a:ln>
                          <a:solidFill>
                            <a:srgbClr val="000000"/>
                          </a:solidFill>
                          <a:effectLst/>
                          <a:latin typeface="Times New Roman" pitchFamily="18" charset="0"/>
                          <a:ea typeface="Noto Sans SC Regular" charset="0"/>
                          <a:cs typeface="Noto Sans SC Regular" charset="0"/>
                        </a:rPr>
                        <a:t>7.</a:t>
                      </a: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0" algn="ctr" defTabSz="457200" rtl="0" eaLnBrk="1" fontAlgn="base" latinLnBrk="0" hangingPunct="0">
                        <a:lnSpc>
                          <a:spcPct val="150000"/>
                        </a:lnSpc>
                        <a:spcBef>
                          <a:spcPct val="0"/>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2000" b="0" i="0" u="sng" strike="noStrike" cap="none" normalizeH="0" baseline="0" dirty="0" err="1">
                          <a:ln>
                            <a:noFill/>
                          </a:ln>
                          <a:solidFill>
                            <a:srgbClr val="FF0000"/>
                          </a:solidFill>
                          <a:effectLst/>
                          <a:latin typeface="Times New Roman" pitchFamily="18" charset="0"/>
                          <a:ea typeface="Noto Sans SC Regular" charset="0"/>
                          <a:cs typeface="Noto Sans SC Regular" charset="0"/>
                          <a:hlinkClick r:id="rId8"/>
                        </a:rPr>
                        <a:t>strupr</a:t>
                      </a:r>
                      <a:r>
                        <a:rPr kumimoji="0" lang="en-US" sz="2000" b="0" i="0" u="sng" strike="noStrike" cap="none" normalizeH="0" baseline="0" dirty="0">
                          <a:ln>
                            <a:noFill/>
                          </a:ln>
                          <a:solidFill>
                            <a:srgbClr val="FF0000"/>
                          </a:solidFill>
                          <a:effectLst/>
                          <a:latin typeface="Times New Roman" pitchFamily="18" charset="0"/>
                          <a:ea typeface="Noto Sans SC Regular" charset="0"/>
                          <a:cs typeface="Noto Sans SC Regular" charset="0"/>
                          <a:hlinkClick r:id="rId8"/>
                        </a:rPr>
                        <a:t>(string)</a:t>
                      </a: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tc>
                  <a:txBody>
                    <a:bodyPr/>
                    <a:lstStyle/>
                    <a:p>
                      <a:pPr marL="228600" marR="0" lvl="0" indent="0" algn="ctr" defTabSz="457200" rtl="0" eaLnBrk="1" fontAlgn="base" latinLnBrk="0" hangingPunct="0">
                        <a:lnSpc>
                          <a:spcPct val="150000"/>
                        </a:lnSpc>
                        <a:spcBef>
                          <a:spcPct val="0"/>
                        </a:spcBef>
                        <a:spcAft>
                          <a:spcPct val="0"/>
                        </a:spcAft>
                        <a:buClr>
                          <a:srgbClr val="000000"/>
                        </a:buClr>
                        <a:buSzPct val="100000"/>
                        <a:buFont typeface="Times New Roman" pitchFamily="18" charset="0"/>
                        <a:buNone/>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kumimoji="0" lang="en-US" sz="2000" b="0" i="0" u="none" strike="noStrike" cap="none" normalizeH="0" baseline="0" dirty="0">
                          <a:ln>
                            <a:noFill/>
                          </a:ln>
                          <a:solidFill>
                            <a:srgbClr val="000000"/>
                          </a:solidFill>
                          <a:effectLst/>
                          <a:latin typeface="Times New Roman" pitchFamily="18" charset="0"/>
                          <a:ea typeface="Noto Sans SC Regular" charset="0"/>
                          <a:cs typeface="Noto Sans SC Regular" charset="0"/>
                        </a:rPr>
                        <a:t>returns string characters in uppercase.</a:t>
                      </a:r>
                    </a:p>
                  </a:txBody>
                  <a:tcPr marL="0" marR="0" marT="0" marB="0" horzOverflow="overflow">
                    <a:lnL w="6480" cap="flat" cmpd="sng" algn="ctr">
                      <a:solidFill>
                        <a:srgbClr val="000000"/>
                      </a:solidFill>
                      <a:prstDash val="solid"/>
                      <a:round/>
                      <a:headEnd type="none" w="med" len="med"/>
                      <a:tailEnd type="none" w="med" len="med"/>
                    </a:lnL>
                    <a:lnR w="6480" cap="flat" cmpd="sng" algn="ctr">
                      <a:solidFill>
                        <a:srgbClr val="000000"/>
                      </a:solidFill>
                      <a:prstDash val="solid"/>
                      <a:round/>
                      <a:headEnd type="none" w="med" len="med"/>
                      <a:tailEnd type="none" w="med" len="med"/>
                    </a:lnR>
                    <a:lnT w="6480" cap="flat" cmpd="sng" algn="ctr">
                      <a:solidFill>
                        <a:srgbClr val="000000"/>
                      </a:solidFill>
                      <a:prstDash val="solid"/>
                      <a:round/>
                      <a:headEnd type="none" w="med" len="med"/>
                      <a:tailEnd type="none" w="med" len="med"/>
                    </a:lnT>
                    <a:lnB w="648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98" name="Rectangle 86"/>
          <p:cNvSpPr>
            <a:spLocks noChangeArrowheads="1"/>
          </p:cNvSpPr>
          <p:nvPr/>
        </p:nvSpPr>
        <p:spPr bwMode="auto">
          <a:xfrm>
            <a:off x="1295400" y="304800"/>
            <a:ext cx="6630147" cy="6660697"/>
          </a:xfrm>
          <a:prstGeom prst="rect">
            <a:avLst/>
          </a:prstGeom>
          <a:noFill/>
          <a:ln w="9525" cap="flat">
            <a:noFill/>
            <a:round/>
            <a:headEnd/>
            <a:tailEnd/>
          </a:ln>
          <a:effectLst/>
        </p:spPr>
        <p:txBody>
          <a:bodyPr lIns="0" tIns="12600" rIns="0" bIns="0">
            <a:spAutoFit/>
          </a:bodyPr>
          <a:lstStyle/>
          <a:p>
            <a:pPr marL="12700">
              <a:lnSpc>
                <a:spcPct val="15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solidFill>
                  <a:srgbClr val="FF0000"/>
                </a:solidFill>
                <a:latin typeface="Times New Roman" pitchFamily="18" charset="0"/>
                <a:ea typeface="Noto Sans SC Regular" charset="0"/>
                <a:cs typeface="Noto Sans SC Regular" charset="0"/>
              </a:rPr>
              <a:t>STRING LENGTH: STRLEN() FUNCTION</a:t>
            </a:r>
          </a:p>
          <a:p>
            <a:pPr marL="12700">
              <a:lnSpc>
                <a:spcPct val="15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latin typeface="Times New Roman" pitchFamily="18" charset="0"/>
              <a:ea typeface="Noto Sans SC Regular" charset="0"/>
              <a:cs typeface="Noto Sans SC Regular" charset="0"/>
            </a:endParaRP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The </a:t>
            </a:r>
            <a:r>
              <a:rPr lang="en-US" dirty="0" err="1">
                <a:latin typeface="Times New Roman" pitchFamily="18" charset="0"/>
                <a:ea typeface="Noto Sans SC Regular" charset="0"/>
                <a:cs typeface="Noto Sans SC Regular" charset="0"/>
              </a:rPr>
              <a:t>strlen</a:t>
            </a:r>
            <a:r>
              <a:rPr lang="en-US" dirty="0">
                <a:latin typeface="Times New Roman" pitchFamily="18" charset="0"/>
                <a:ea typeface="Noto Sans SC Regular" charset="0"/>
                <a:cs typeface="Noto Sans SC Regular" charset="0"/>
              </a:rPr>
              <a:t>() function returns the length of the given string. It doesn't count null character '\0‘</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latin typeface="Times New Roman" pitchFamily="18" charset="0"/>
                <a:ea typeface="Noto Sans SC Regular" charset="0"/>
                <a:cs typeface="Noto Sans SC Regular" charset="0"/>
              </a:rPr>
              <a:t>Example:</a:t>
            </a:r>
          </a:p>
          <a:p>
            <a:pPr marL="12700">
              <a:lnSpc>
                <a:spcPct val="15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#include&lt;</a:t>
            </a:r>
            <a:r>
              <a:rPr lang="en-US" dirty="0" err="1">
                <a:latin typeface="Times New Roman" pitchFamily="18" charset="0"/>
                <a:ea typeface="Noto Sans SC Regular" charset="0"/>
                <a:cs typeface="Noto Sans SC Regular" charset="0"/>
              </a:rPr>
              <a:t>stdio.h</a:t>
            </a:r>
            <a:r>
              <a:rPr lang="en-US" dirty="0">
                <a:latin typeface="Times New Roman" pitchFamily="18" charset="0"/>
                <a:ea typeface="Noto Sans SC Regular" charset="0"/>
                <a:cs typeface="Noto Sans SC Regular" charset="0"/>
              </a:rPr>
              <a:t>&gt;  </a:t>
            </a:r>
          </a:p>
          <a:p>
            <a:pPr marL="12700">
              <a:lnSpc>
                <a:spcPct val="15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#include &lt;</a:t>
            </a:r>
            <a:r>
              <a:rPr lang="en-US" dirty="0" err="1">
                <a:latin typeface="Times New Roman" pitchFamily="18" charset="0"/>
                <a:ea typeface="Noto Sans SC Regular" charset="0"/>
                <a:cs typeface="Noto Sans SC Regular" charset="0"/>
              </a:rPr>
              <a:t>string.h</a:t>
            </a:r>
            <a:r>
              <a:rPr lang="en-US" dirty="0">
                <a:latin typeface="Times New Roman" pitchFamily="18" charset="0"/>
                <a:ea typeface="Noto Sans SC Regular" charset="0"/>
                <a:cs typeface="Noto Sans SC Regular" charset="0"/>
              </a:rPr>
              <a:t>&gt;  </a:t>
            </a:r>
          </a:p>
          <a:p>
            <a:pPr marL="12700">
              <a:lnSpc>
                <a:spcPct val="15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void main()</a:t>
            </a:r>
          </a:p>
          <a:p>
            <a:pPr marL="12700">
              <a:lnSpc>
                <a:spcPct val="15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a:t>
            </a:r>
          </a:p>
          <a:p>
            <a:pPr marL="52388" indent="-38100">
              <a:lnSpc>
                <a:spcPct val="15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char </a:t>
            </a:r>
            <a:r>
              <a:rPr lang="en-US" dirty="0" err="1">
                <a:latin typeface="Times New Roman" pitchFamily="18" charset="0"/>
                <a:ea typeface="Noto Sans SC Regular" charset="0"/>
                <a:cs typeface="Noto Sans SC Regular" charset="0"/>
              </a:rPr>
              <a:t>ch</a:t>
            </a:r>
            <a:r>
              <a:rPr lang="en-US" dirty="0">
                <a:latin typeface="Times New Roman" pitchFamily="18" charset="0"/>
                <a:ea typeface="Noto Sans SC Regular" charset="0"/>
                <a:cs typeface="Noto Sans SC Regular" charset="0"/>
              </a:rPr>
              <a:t>[20]= {'c', 's', 'e', '\0'};	};  </a:t>
            </a:r>
          </a:p>
          <a:p>
            <a:pPr marL="52388" indent="-38100">
              <a:lnSpc>
                <a:spcPct val="15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latin typeface="Times New Roman" pitchFamily="18" charset="0"/>
                <a:ea typeface="Noto Sans SC Regular" charset="0"/>
                <a:cs typeface="Noto Sans SC Regular" charset="0"/>
              </a:rPr>
              <a:t>printf</a:t>
            </a:r>
            <a:r>
              <a:rPr lang="en-US" dirty="0">
                <a:latin typeface="Times New Roman" pitchFamily="18" charset="0"/>
                <a:ea typeface="Noto Sans SC Regular" charset="0"/>
                <a:cs typeface="Noto Sans SC Regular" charset="0"/>
              </a:rPr>
              <a:t>("Length of string is: %</a:t>
            </a:r>
            <a:r>
              <a:rPr lang="en-US" dirty="0" err="1">
                <a:latin typeface="Times New Roman" pitchFamily="18" charset="0"/>
                <a:ea typeface="Noto Sans SC Regular" charset="0"/>
                <a:cs typeface="Noto Sans SC Regular" charset="0"/>
              </a:rPr>
              <a:t>d",strlen</a:t>
            </a:r>
            <a:r>
              <a:rPr lang="en-US" dirty="0">
                <a:latin typeface="Times New Roman" pitchFamily="18" charset="0"/>
                <a:ea typeface="Noto Sans SC Regular" charset="0"/>
                <a:cs typeface="Noto Sans SC Regular" charset="0"/>
              </a:rPr>
              <a:t>(</a:t>
            </a:r>
            <a:r>
              <a:rPr lang="en-US" dirty="0" err="1">
                <a:latin typeface="Times New Roman" pitchFamily="18" charset="0"/>
                <a:ea typeface="Noto Sans SC Regular" charset="0"/>
                <a:cs typeface="Noto Sans SC Regular" charset="0"/>
              </a:rPr>
              <a:t>ch</a:t>
            </a:r>
            <a:r>
              <a:rPr lang="en-US" dirty="0">
                <a:latin typeface="Times New Roman" pitchFamily="18" charset="0"/>
                <a:ea typeface="Noto Sans SC Regular" charset="0"/>
                <a:cs typeface="Noto Sans SC Regular" charset="0"/>
              </a:rPr>
              <a:t>));  </a:t>
            </a:r>
          </a:p>
          <a:p>
            <a:pPr marL="52388" indent="-38100">
              <a:lnSpc>
                <a:spcPct val="150000"/>
              </a:lnSpc>
              <a:spcBef>
                <a:spcPts val="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solidFill>
                  <a:srgbClr val="000000"/>
                </a:solidFill>
                <a:latin typeface="Times New Roman" pitchFamily="18" charset="0"/>
                <a:ea typeface="Noto Sans SC Regular" charset="0"/>
                <a:cs typeface="Noto Sans SC Regular" charset="0"/>
              </a:rPr>
              <a:t>getch</a:t>
            </a:r>
            <a:r>
              <a:rPr lang="en-US" dirty="0">
                <a:solidFill>
                  <a:srgbClr val="000000"/>
                </a:solidFill>
                <a:latin typeface="Times New Roman" pitchFamily="18" charset="0"/>
                <a:ea typeface="Noto Sans SC Regular" charset="0"/>
                <a:cs typeface="Noto Sans SC Regular" charset="0"/>
              </a:rPr>
              <a:t>();</a:t>
            </a:r>
          </a:p>
          <a:p>
            <a:pPr marL="12700" indent="-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a:t>
            </a:r>
          </a:p>
          <a:p>
            <a:pPr marL="12700" indent="-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latin typeface="Times New Roman" pitchFamily="18" charset="0"/>
                <a:ea typeface="Noto Sans SC Regular" charset="0"/>
                <a:cs typeface="Noto Sans SC Regular" charset="0"/>
              </a:rPr>
              <a:t>Output:</a:t>
            </a:r>
          </a:p>
          <a:p>
            <a:pPr marL="12700" indent="-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Length of string is: 3</a:t>
            </a:r>
          </a:p>
          <a:p>
            <a:pPr marL="12700" indent="-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latin typeface="Times New Roman" pitchFamily="18" charset="0"/>
              <a:ea typeface="Noto Sans SC Regular" charset="0"/>
              <a:cs typeface="Noto Sans SC Regular"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05000" y="685800"/>
            <a:ext cx="6324600" cy="3844642"/>
          </a:xfrm>
          <a:prstGeom prst="rect">
            <a:avLst/>
          </a:prstGeom>
        </p:spPr>
        <p:txBody>
          <a:bodyPr wrap="square">
            <a:spAutoFit/>
          </a:bodyPr>
          <a:lstStyle/>
          <a:p>
            <a:pPr marL="12700" indent="-12700">
              <a:lnSpc>
                <a:spcPct val="150000"/>
              </a:lnSpc>
              <a:spcBef>
                <a:spcPts val="8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solidFill>
                  <a:srgbClr val="FF0000"/>
                </a:solidFill>
                <a:latin typeface="Times New Roman" pitchFamily="18" charset="0"/>
                <a:ea typeface="Noto Sans SC Regular" charset="0"/>
                <a:cs typeface="Noto Sans SC Regular" charset="0"/>
              </a:rPr>
              <a:t>COPY STRING: STRCPY()</a:t>
            </a:r>
          </a:p>
          <a:p>
            <a:pPr marL="12700" indent="-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The </a:t>
            </a:r>
            <a:r>
              <a:rPr lang="en-US" dirty="0" err="1">
                <a:latin typeface="Times New Roman" pitchFamily="18" charset="0"/>
                <a:ea typeface="Noto Sans SC Regular" charset="0"/>
                <a:cs typeface="Noto Sans SC Regular" charset="0"/>
              </a:rPr>
              <a:t>strcpy</a:t>
            </a:r>
            <a:r>
              <a:rPr lang="en-US" dirty="0">
                <a:latin typeface="Times New Roman" pitchFamily="18" charset="0"/>
                <a:ea typeface="Noto Sans SC Regular" charset="0"/>
                <a:cs typeface="Noto Sans SC Regular" charset="0"/>
              </a:rPr>
              <a:t>(destination, source) function copies the source string in destination.</a:t>
            </a:r>
          </a:p>
          <a:p>
            <a:pPr marL="12700" indent="-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latin typeface="Times New Roman" pitchFamily="18" charset="0"/>
                <a:ea typeface="Noto Sans SC Regular" charset="0"/>
                <a:cs typeface="Noto Sans SC Regular" charset="0"/>
              </a:rPr>
              <a:t>Example:</a:t>
            </a:r>
          </a:p>
          <a:p>
            <a:pPr marL="12700" indent="-12700">
              <a:lnSpc>
                <a:spcPct val="15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#include&lt;</a:t>
            </a:r>
            <a:r>
              <a:rPr lang="en-US" dirty="0" err="1">
                <a:latin typeface="Times New Roman" pitchFamily="18" charset="0"/>
                <a:ea typeface="Noto Sans SC Regular" charset="0"/>
                <a:cs typeface="Noto Sans SC Regular" charset="0"/>
              </a:rPr>
              <a:t>stdio.h</a:t>
            </a:r>
            <a:r>
              <a:rPr lang="en-US" dirty="0">
                <a:latin typeface="Times New Roman" pitchFamily="18" charset="0"/>
                <a:ea typeface="Noto Sans SC Regular" charset="0"/>
                <a:cs typeface="Noto Sans SC Regular" charset="0"/>
              </a:rPr>
              <a:t>&gt;  </a:t>
            </a:r>
          </a:p>
          <a:p>
            <a:pPr marL="12700" indent="-12700">
              <a:lnSpc>
                <a:spcPct val="15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#include &lt;</a:t>
            </a:r>
            <a:r>
              <a:rPr lang="en-US" dirty="0" err="1">
                <a:latin typeface="Times New Roman" pitchFamily="18" charset="0"/>
                <a:ea typeface="Noto Sans SC Regular" charset="0"/>
                <a:cs typeface="Noto Sans SC Regular" charset="0"/>
              </a:rPr>
              <a:t>string.h</a:t>
            </a:r>
            <a:r>
              <a:rPr lang="en-US" dirty="0">
                <a:latin typeface="Times New Roman" pitchFamily="18" charset="0"/>
                <a:ea typeface="Noto Sans SC Regular" charset="0"/>
                <a:cs typeface="Noto Sans SC Regular" charset="0"/>
              </a:rPr>
              <a:t>&gt; </a:t>
            </a:r>
          </a:p>
          <a:p>
            <a:pPr marL="12700" indent="-12700">
              <a:lnSpc>
                <a:spcPct val="15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 void main(){</a:t>
            </a:r>
          </a:p>
          <a:p>
            <a:pPr marL="52388" indent="-381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char </a:t>
            </a:r>
            <a:r>
              <a:rPr lang="en-US" dirty="0" err="1">
                <a:latin typeface="Times New Roman" pitchFamily="18" charset="0"/>
                <a:ea typeface="Noto Sans SC Regular" charset="0"/>
                <a:cs typeface="Noto Sans SC Regular" charset="0"/>
              </a:rPr>
              <a:t>ch</a:t>
            </a:r>
            <a:r>
              <a:rPr lang="en-US" dirty="0">
                <a:latin typeface="Times New Roman" pitchFamily="18" charset="0"/>
                <a:ea typeface="Noto Sans SC Regular" charset="0"/>
                <a:cs typeface="Noto Sans SC Regular" charset="0"/>
              </a:rPr>
              <a:t>[5]={'c', 's', 'e', '\0'};</a:t>
            </a:r>
          </a:p>
          <a:p>
            <a:pPr marL="128588" indent="-38100">
              <a:lnSpc>
                <a:spcPct val="150000"/>
              </a:lnSpc>
              <a:spcBef>
                <a:spcPts val="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char ch2[20];  </a:t>
            </a:r>
            <a:r>
              <a:rPr lang="en-US" dirty="0" err="1">
                <a:latin typeface="Times New Roman" pitchFamily="18" charset="0"/>
                <a:ea typeface="Noto Sans SC Regular" charset="0"/>
                <a:cs typeface="Noto Sans SC Regular" charset="0"/>
              </a:rPr>
              <a:t>strcpy</a:t>
            </a:r>
            <a:r>
              <a:rPr lang="en-US" dirty="0">
                <a:latin typeface="Times New Roman" pitchFamily="18" charset="0"/>
                <a:ea typeface="Noto Sans SC Regular" charset="0"/>
                <a:cs typeface="Noto Sans SC Regular" charset="0"/>
              </a:rPr>
              <a:t>(ch2,ch);</a:t>
            </a:r>
          </a:p>
        </p:txBody>
      </p:sp>
      <p:sp>
        <p:nvSpPr>
          <p:cNvPr id="5" name="Rectangle 4"/>
          <p:cNvSpPr/>
          <p:nvPr/>
        </p:nvSpPr>
        <p:spPr>
          <a:xfrm>
            <a:off x="1828800" y="4343400"/>
            <a:ext cx="4572000" cy="2169825"/>
          </a:xfrm>
          <a:prstGeom prst="rect">
            <a:avLst/>
          </a:prstGeom>
        </p:spPr>
        <p:txBody>
          <a:bodyPr>
            <a:spAutoFit/>
          </a:bodyPr>
          <a:lstStyle/>
          <a:p>
            <a:pPr marL="52388" indent="76200">
              <a:lnSpc>
                <a:spcPct val="150000"/>
              </a:lnSpc>
              <a:spcBef>
                <a:spcPts val="188"/>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solidFill>
                  <a:srgbClr val="000000"/>
                </a:solidFill>
                <a:latin typeface="Times New Roman" pitchFamily="18" charset="0"/>
                <a:ea typeface="Noto Sans SC Regular" charset="0"/>
                <a:cs typeface="Noto Sans SC Regular" charset="0"/>
              </a:rPr>
              <a:t>printf</a:t>
            </a:r>
            <a:r>
              <a:rPr lang="en-US" dirty="0">
                <a:solidFill>
                  <a:srgbClr val="000000"/>
                </a:solidFill>
                <a:latin typeface="Times New Roman" pitchFamily="18" charset="0"/>
                <a:ea typeface="Noto Sans SC Regular" charset="0"/>
                <a:cs typeface="Noto Sans SC Regular" charset="0"/>
              </a:rPr>
              <a:t>("Value of second string is: %s",ch2); </a:t>
            </a:r>
            <a:r>
              <a:rPr lang="en-US" dirty="0" err="1">
                <a:solidFill>
                  <a:srgbClr val="000000"/>
                </a:solidFill>
                <a:latin typeface="Times New Roman" pitchFamily="18" charset="0"/>
                <a:ea typeface="Noto Sans SC Regular" charset="0"/>
                <a:cs typeface="Noto Sans SC Regular" charset="0"/>
              </a:rPr>
              <a:t>getch</a:t>
            </a:r>
            <a:r>
              <a:rPr lang="en-US" dirty="0">
                <a:solidFill>
                  <a:srgbClr val="000000"/>
                </a:solidFill>
                <a:latin typeface="Times New Roman" pitchFamily="18" charset="0"/>
                <a:ea typeface="Noto Sans SC Regular" charset="0"/>
                <a:cs typeface="Noto Sans SC Regular" charset="0"/>
              </a:rPr>
              <a:t>();</a:t>
            </a:r>
          </a:p>
          <a:p>
            <a:pPr marL="12700" indent="76200">
              <a:lnSpc>
                <a:spcPct val="15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a:t>
            </a:r>
          </a:p>
          <a:p>
            <a:pPr marL="12700" indent="76200">
              <a:lnSpc>
                <a:spcPct val="15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solidFill>
                  <a:srgbClr val="000000"/>
                </a:solidFill>
                <a:latin typeface="Times New Roman" pitchFamily="18" charset="0"/>
                <a:ea typeface="Noto Sans SC Regular" charset="0"/>
                <a:cs typeface="Noto Sans SC Regular" charset="0"/>
              </a:rPr>
              <a:t>Output:</a:t>
            </a:r>
          </a:p>
          <a:p>
            <a:pPr marL="12700" indent="76200">
              <a:lnSpc>
                <a:spcPct val="15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Value of second string is: </a:t>
            </a:r>
            <a:r>
              <a:rPr lang="en-US" dirty="0" err="1">
                <a:solidFill>
                  <a:srgbClr val="000000"/>
                </a:solidFill>
                <a:latin typeface="Times New Roman" pitchFamily="18" charset="0"/>
                <a:ea typeface="Noto Sans SC Regular" charset="0"/>
                <a:cs typeface="Noto Sans SC Regular" charset="0"/>
              </a:rPr>
              <a:t>cse</a:t>
            </a:r>
            <a:endParaRPr lang="en-US" dirty="0">
              <a:solidFill>
                <a:srgbClr val="000000"/>
              </a:solidFill>
              <a:latin typeface="Times New Roman" pitchFamily="18" charset="0"/>
              <a:ea typeface="Noto Sans SC Regular" charset="0"/>
              <a:cs typeface="Noto Sans SC Regular"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lvl="1">
              <a:buFont typeface="Arial" pitchFamily="34" charset="0"/>
              <a:buChar char="•"/>
            </a:pPr>
            <a:r>
              <a:rPr lang="en-US" sz="2400" dirty="0"/>
              <a:t>An array is a linear and homogeneous data structure</a:t>
            </a:r>
          </a:p>
          <a:p>
            <a:pPr lvl="1">
              <a:buFont typeface="Arial" pitchFamily="34" charset="0"/>
              <a:buChar char="•"/>
            </a:pPr>
            <a:r>
              <a:rPr lang="en-US" sz="2400" dirty="0"/>
              <a:t>An array permits </a:t>
            </a:r>
            <a:r>
              <a:rPr lang="en-US" sz="2400" dirty="0">
                <a:solidFill>
                  <a:srgbClr val="FF0000"/>
                </a:solidFill>
              </a:rPr>
              <a:t>homogeneous data. </a:t>
            </a:r>
            <a:r>
              <a:rPr lang="en-US" sz="2400" dirty="0"/>
              <a:t>It means that similar types of elements are stored contiguously in the memory under one variable name.</a:t>
            </a:r>
          </a:p>
          <a:p>
            <a:r>
              <a:rPr lang="en-US" sz="2400" dirty="0"/>
              <a:t>             An array can be declared of any standard or custom data type</a:t>
            </a:r>
          </a:p>
          <a:p>
            <a:pPr>
              <a:buNone/>
            </a:pPr>
            <a:r>
              <a:rPr lang="en-US" sz="2400" b="1" dirty="0">
                <a:solidFill>
                  <a:srgbClr val="002060"/>
                </a:solidFill>
              </a:rPr>
              <a:t>Example:</a:t>
            </a:r>
          </a:p>
          <a:p>
            <a:pPr>
              <a:buNone/>
            </a:pPr>
            <a:r>
              <a:rPr lang="en-US" sz="2400" dirty="0"/>
              <a:t>     we have to store the roll numbers of the 100 students the we have to declare 100 variables named as roll1, roll2, roll3, ……. roll100 which is very difficult job</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47800" y="762000"/>
            <a:ext cx="6781800" cy="5909310"/>
          </a:xfrm>
          <a:prstGeom prst="rect">
            <a:avLst/>
          </a:prstGeom>
        </p:spPr>
        <p:txBody>
          <a:bodyPr wrap="square">
            <a:spAutoFit/>
          </a:bodyPr>
          <a:lstStyle/>
          <a:p>
            <a:pPr marL="12700" indent="76200">
              <a:lnSpc>
                <a:spcPct val="150000"/>
              </a:lnSpc>
              <a:spcBef>
                <a:spcPts val="1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solidFill>
                  <a:srgbClr val="FF0000"/>
                </a:solidFill>
                <a:latin typeface="Times New Roman" pitchFamily="18" charset="0"/>
                <a:ea typeface="Noto Sans SC Regular" charset="0"/>
                <a:cs typeface="Noto Sans SC Regular" charset="0"/>
              </a:rPr>
              <a:t>CONCATENATION: STRCAT()</a:t>
            </a:r>
          </a:p>
          <a:p>
            <a:pPr marL="12700" indent="76200">
              <a:lnSpc>
                <a:spcPct val="15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The </a:t>
            </a:r>
            <a:r>
              <a:rPr lang="en-US" dirty="0" err="1">
                <a:latin typeface="Times New Roman" pitchFamily="18" charset="0"/>
                <a:ea typeface="Noto Sans SC Regular" charset="0"/>
                <a:cs typeface="Noto Sans SC Regular" charset="0"/>
              </a:rPr>
              <a:t>strcat</a:t>
            </a:r>
            <a:r>
              <a:rPr lang="en-US" dirty="0">
                <a:latin typeface="Times New Roman" pitchFamily="18" charset="0"/>
                <a:ea typeface="Noto Sans SC Regular" charset="0"/>
                <a:cs typeface="Noto Sans SC Regular" charset="0"/>
              </a:rPr>
              <a:t>(</a:t>
            </a:r>
            <a:r>
              <a:rPr lang="en-US" dirty="0" err="1">
                <a:latin typeface="Times New Roman" pitchFamily="18" charset="0"/>
                <a:ea typeface="Noto Sans SC Regular" charset="0"/>
                <a:cs typeface="Noto Sans SC Regular" charset="0"/>
              </a:rPr>
              <a:t>first_string</a:t>
            </a:r>
            <a:r>
              <a:rPr lang="en-US" dirty="0">
                <a:latin typeface="Times New Roman" pitchFamily="18" charset="0"/>
                <a:ea typeface="Noto Sans SC Regular" charset="0"/>
                <a:cs typeface="Noto Sans SC Regular" charset="0"/>
              </a:rPr>
              <a:t>, </a:t>
            </a:r>
            <a:r>
              <a:rPr lang="en-US" dirty="0" err="1">
                <a:latin typeface="Times New Roman" pitchFamily="18" charset="0"/>
                <a:ea typeface="Noto Sans SC Regular" charset="0"/>
                <a:cs typeface="Noto Sans SC Regular" charset="0"/>
              </a:rPr>
              <a:t>second_string</a:t>
            </a:r>
            <a:r>
              <a:rPr lang="en-US" dirty="0">
                <a:latin typeface="Times New Roman" pitchFamily="18" charset="0"/>
                <a:ea typeface="Noto Sans SC Regular" charset="0"/>
                <a:cs typeface="Noto Sans SC Regular" charset="0"/>
              </a:rPr>
              <a:t>) function concatenates two strings and result is returned  to </a:t>
            </a:r>
            <a:r>
              <a:rPr lang="en-US" dirty="0" err="1">
                <a:latin typeface="Times New Roman" pitchFamily="18" charset="0"/>
                <a:ea typeface="Noto Sans SC Regular" charset="0"/>
                <a:cs typeface="Noto Sans SC Regular" charset="0"/>
              </a:rPr>
              <a:t>first_string</a:t>
            </a:r>
            <a:r>
              <a:rPr lang="en-US" dirty="0">
                <a:latin typeface="Times New Roman" pitchFamily="18" charset="0"/>
                <a:ea typeface="Noto Sans SC Regular" charset="0"/>
                <a:cs typeface="Noto Sans SC Regular" charset="0"/>
              </a:rPr>
              <a:t>.</a:t>
            </a:r>
          </a:p>
          <a:p>
            <a:pPr marL="12700" indent="76200">
              <a:lnSpc>
                <a:spcPct val="15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latin typeface="Times New Roman" pitchFamily="18" charset="0"/>
                <a:ea typeface="Noto Sans SC Regular" charset="0"/>
                <a:cs typeface="Noto Sans SC Regular" charset="0"/>
              </a:rPr>
              <a:t>Example:</a:t>
            </a:r>
          </a:p>
          <a:p>
            <a:pPr marL="12700" indent="76200">
              <a:lnSpc>
                <a:spcPct val="15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#include&lt;</a:t>
            </a:r>
            <a:r>
              <a:rPr lang="en-US" dirty="0" err="1">
                <a:latin typeface="Times New Roman" pitchFamily="18" charset="0"/>
                <a:ea typeface="Noto Sans SC Regular" charset="0"/>
                <a:cs typeface="Noto Sans SC Regular" charset="0"/>
              </a:rPr>
              <a:t>stdio.h</a:t>
            </a:r>
            <a:r>
              <a:rPr lang="en-US" dirty="0">
                <a:latin typeface="Times New Roman" pitchFamily="18" charset="0"/>
                <a:ea typeface="Noto Sans SC Regular" charset="0"/>
                <a:cs typeface="Noto Sans SC Regular" charset="0"/>
              </a:rPr>
              <a:t>&gt; </a:t>
            </a:r>
          </a:p>
          <a:p>
            <a:pPr marL="12700" indent="76200">
              <a:lnSpc>
                <a:spcPct val="15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 #include &lt;</a:t>
            </a:r>
            <a:r>
              <a:rPr lang="en-US" dirty="0" err="1">
                <a:latin typeface="Times New Roman" pitchFamily="18" charset="0"/>
                <a:ea typeface="Noto Sans SC Regular" charset="0"/>
                <a:cs typeface="Noto Sans SC Regular" charset="0"/>
              </a:rPr>
              <a:t>string.h</a:t>
            </a:r>
            <a:r>
              <a:rPr lang="en-US" dirty="0">
                <a:latin typeface="Times New Roman" pitchFamily="18" charset="0"/>
                <a:ea typeface="Noto Sans SC Regular" charset="0"/>
                <a:cs typeface="Noto Sans SC Regular" charset="0"/>
              </a:rPr>
              <a:t>&gt; </a:t>
            </a:r>
          </a:p>
          <a:p>
            <a:pPr marL="12700" indent="76200">
              <a:lnSpc>
                <a:spcPct val="15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void main(){</a:t>
            </a:r>
          </a:p>
          <a:p>
            <a:pPr marL="128588" indent="-38100">
              <a:lnSpc>
                <a:spcPct val="150000"/>
              </a:lnSpc>
              <a:spcBef>
                <a:spcPts val="1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char </a:t>
            </a:r>
            <a:r>
              <a:rPr lang="en-US" dirty="0" err="1">
                <a:latin typeface="Times New Roman" pitchFamily="18" charset="0"/>
                <a:ea typeface="Noto Sans SC Regular" charset="0"/>
                <a:cs typeface="Noto Sans SC Regular" charset="0"/>
              </a:rPr>
              <a:t>ch</a:t>
            </a:r>
            <a:r>
              <a:rPr lang="en-US" dirty="0">
                <a:latin typeface="Times New Roman" pitchFamily="18" charset="0"/>
                <a:ea typeface="Noto Sans SC Regular" charset="0"/>
                <a:cs typeface="Noto Sans SC Regular" charset="0"/>
              </a:rPr>
              <a:t>[10]={'h', 'e', 'l', 'l', 'o', '\0'};  char ch2[10]={'c', '\0'};  </a:t>
            </a:r>
            <a:r>
              <a:rPr lang="en-US" dirty="0" err="1">
                <a:latin typeface="Times New Roman" pitchFamily="18" charset="0"/>
                <a:ea typeface="Noto Sans SC Regular" charset="0"/>
                <a:cs typeface="Noto Sans SC Regular" charset="0"/>
              </a:rPr>
              <a:t>strcat</a:t>
            </a:r>
            <a:r>
              <a:rPr lang="en-US" dirty="0">
                <a:latin typeface="Times New Roman" pitchFamily="18" charset="0"/>
                <a:ea typeface="Noto Sans SC Regular" charset="0"/>
                <a:cs typeface="Noto Sans SC Regular" charset="0"/>
              </a:rPr>
              <a:t>(ch,ch2);</a:t>
            </a:r>
          </a:p>
          <a:p>
            <a:pPr marL="52388" indent="76200">
              <a:lnSpc>
                <a:spcPct val="150000"/>
              </a:lnSpc>
              <a:spcBef>
                <a:spcPts val="1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latin typeface="Times New Roman" pitchFamily="18" charset="0"/>
                <a:ea typeface="Noto Sans SC Regular" charset="0"/>
                <a:cs typeface="Noto Sans SC Regular" charset="0"/>
              </a:rPr>
              <a:t>printf</a:t>
            </a:r>
            <a:r>
              <a:rPr lang="en-US" dirty="0">
                <a:latin typeface="Times New Roman" pitchFamily="18" charset="0"/>
                <a:ea typeface="Noto Sans SC Regular" charset="0"/>
                <a:cs typeface="Noto Sans SC Regular" charset="0"/>
              </a:rPr>
              <a:t>("Value of first string is: %</a:t>
            </a:r>
            <a:r>
              <a:rPr lang="en-US" dirty="0" err="1">
                <a:latin typeface="Times New Roman" pitchFamily="18" charset="0"/>
                <a:ea typeface="Noto Sans SC Regular" charset="0"/>
                <a:cs typeface="Noto Sans SC Regular" charset="0"/>
              </a:rPr>
              <a:t>s",ch</a:t>
            </a:r>
            <a:r>
              <a:rPr lang="en-US" dirty="0">
                <a:latin typeface="Times New Roman" pitchFamily="18" charset="0"/>
                <a:ea typeface="Noto Sans SC Regular" charset="0"/>
                <a:cs typeface="Noto Sans SC Regular" charset="0"/>
              </a:rPr>
              <a:t>); </a:t>
            </a:r>
          </a:p>
          <a:p>
            <a:pPr marL="52388" indent="76200">
              <a:lnSpc>
                <a:spcPct val="150000"/>
              </a:lnSpc>
              <a:spcBef>
                <a:spcPts val="1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solidFill>
                  <a:srgbClr val="000000"/>
                </a:solidFill>
                <a:latin typeface="Times New Roman" pitchFamily="18" charset="0"/>
                <a:ea typeface="Noto Sans SC Regular" charset="0"/>
                <a:cs typeface="Noto Sans SC Regular" charset="0"/>
              </a:rPr>
              <a:t>getch</a:t>
            </a:r>
            <a:r>
              <a:rPr lang="en-US" dirty="0">
                <a:solidFill>
                  <a:srgbClr val="000000"/>
                </a:solidFill>
                <a:latin typeface="Times New Roman" pitchFamily="18" charset="0"/>
                <a:ea typeface="Noto Sans SC Regular" charset="0"/>
                <a:cs typeface="Noto Sans SC Regular" charset="0"/>
              </a:rPr>
              <a:t>();</a:t>
            </a:r>
          </a:p>
          <a:p>
            <a:pPr marL="12700" indent="76200">
              <a:lnSpc>
                <a:spcPct val="15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a:t>
            </a:r>
          </a:p>
          <a:p>
            <a:pPr marL="12700" indent="76200">
              <a:lnSpc>
                <a:spcPct val="150000"/>
              </a:lnSpc>
              <a:spcBef>
                <a:spcPts val="1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latin typeface="Times New Roman" pitchFamily="18" charset="0"/>
                <a:ea typeface="Noto Sans SC Regular" charset="0"/>
                <a:cs typeface="Noto Sans SC Regular" charset="0"/>
              </a:rPr>
              <a:t>Output:</a:t>
            </a:r>
          </a:p>
          <a:p>
            <a:pPr marL="12700" indent="76200">
              <a:lnSpc>
                <a:spcPct val="15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Value of first string is: </a:t>
            </a:r>
            <a:r>
              <a:rPr lang="en-US" dirty="0" err="1">
                <a:latin typeface="Times New Roman" pitchFamily="18" charset="0"/>
                <a:ea typeface="Noto Sans SC Regular" charset="0"/>
                <a:cs typeface="Noto Sans SC Regular" charset="0"/>
              </a:rPr>
              <a:t>helloc</a:t>
            </a:r>
            <a:endParaRPr lang="en-US" dirty="0">
              <a:latin typeface="Times New Roman" pitchFamily="18" charset="0"/>
              <a:ea typeface="Noto Sans SC Regular" charset="0"/>
              <a:cs typeface="Noto Sans SC Regular"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1219200" y="228600"/>
            <a:ext cx="6717927" cy="6970658"/>
          </a:xfrm>
          <a:prstGeom prst="rect">
            <a:avLst/>
          </a:prstGeom>
          <a:noFill/>
          <a:ln w="9525" cap="flat">
            <a:noFill/>
            <a:round/>
            <a:headEnd/>
            <a:tailEnd/>
          </a:ln>
          <a:effectLst/>
        </p:spPr>
        <p:txBody>
          <a:bodyPr lIns="0" tIns="23400" rIns="0" bIns="0">
            <a:spAutoFit/>
          </a:bodyPr>
          <a:lstStyle/>
          <a:p>
            <a:pPr marL="12700" indent="76200">
              <a:lnSpc>
                <a:spcPct val="150000"/>
              </a:lnSpc>
              <a:spcBef>
                <a:spcPts val="1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solidFill>
                  <a:srgbClr val="FF0000"/>
                </a:solidFill>
              </a:rPr>
              <a:t>COMPARE STRING: STRCMP()</a:t>
            </a:r>
          </a:p>
          <a:p>
            <a:pPr marL="12700" indent="76200">
              <a:lnSpc>
                <a:spcPct val="15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The </a:t>
            </a:r>
            <a:r>
              <a:rPr lang="en-US" dirty="0" err="1">
                <a:latin typeface="Times New Roman" pitchFamily="18" charset="0"/>
                <a:ea typeface="Noto Sans SC Regular" charset="0"/>
                <a:cs typeface="Noto Sans SC Regular" charset="0"/>
              </a:rPr>
              <a:t>strcmp</a:t>
            </a:r>
            <a:r>
              <a:rPr lang="en-US" dirty="0">
                <a:latin typeface="Times New Roman" pitchFamily="18" charset="0"/>
                <a:ea typeface="Noto Sans SC Regular" charset="0"/>
                <a:cs typeface="Noto Sans SC Regular" charset="0"/>
              </a:rPr>
              <a:t>(</a:t>
            </a:r>
            <a:r>
              <a:rPr lang="en-US" dirty="0" err="1">
                <a:latin typeface="Times New Roman" pitchFamily="18" charset="0"/>
                <a:ea typeface="Noto Sans SC Regular" charset="0"/>
                <a:cs typeface="Noto Sans SC Regular" charset="0"/>
              </a:rPr>
              <a:t>first_string</a:t>
            </a:r>
            <a:r>
              <a:rPr lang="en-US" dirty="0">
                <a:latin typeface="Times New Roman" pitchFamily="18" charset="0"/>
                <a:ea typeface="Noto Sans SC Regular" charset="0"/>
                <a:cs typeface="Noto Sans SC Regular" charset="0"/>
              </a:rPr>
              <a:t>, </a:t>
            </a:r>
            <a:r>
              <a:rPr lang="en-US" dirty="0" err="1">
                <a:latin typeface="Times New Roman" pitchFamily="18" charset="0"/>
                <a:ea typeface="Noto Sans SC Regular" charset="0"/>
                <a:cs typeface="Noto Sans SC Regular" charset="0"/>
              </a:rPr>
              <a:t>second_string</a:t>
            </a:r>
            <a:r>
              <a:rPr lang="en-US" dirty="0">
                <a:latin typeface="Times New Roman" pitchFamily="18" charset="0"/>
                <a:ea typeface="Noto Sans SC Regular" charset="0"/>
                <a:cs typeface="Noto Sans SC Regular" charset="0"/>
              </a:rPr>
              <a:t>) function compares two string and returns 0 if both  strings are equal.</a:t>
            </a:r>
          </a:p>
          <a:p>
            <a:pPr marL="12700" indent="76200">
              <a:lnSpc>
                <a:spcPct val="15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Here, we are using </a:t>
            </a:r>
            <a:r>
              <a:rPr lang="en-US" i="1" dirty="0">
                <a:latin typeface="Times New Roman" pitchFamily="18" charset="0"/>
                <a:ea typeface="Noto Sans SC Regular" charset="0"/>
                <a:cs typeface="Noto Sans SC Regular" charset="0"/>
              </a:rPr>
              <a:t>gets() </a:t>
            </a:r>
            <a:r>
              <a:rPr lang="en-US" dirty="0">
                <a:latin typeface="Times New Roman" pitchFamily="18" charset="0"/>
                <a:ea typeface="Noto Sans SC Regular" charset="0"/>
                <a:cs typeface="Noto Sans SC Regular" charset="0"/>
              </a:rPr>
              <a:t>function which reads string from the console.</a:t>
            </a:r>
          </a:p>
          <a:p>
            <a:pPr marL="12700" indent="76200">
              <a:lnSpc>
                <a:spcPct val="15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latin typeface="Times New Roman" pitchFamily="18" charset="0"/>
                <a:ea typeface="Noto Sans SC Regular" charset="0"/>
                <a:cs typeface="Noto Sans SC Regular" charset="0"/>
              </a:rPr>
              <a:t>Example:</a:t>
            </a:r>
          </a:p>
          <a:p>
            <a:pPr marL="12700" indent="76200">
              <a:lnSpc>
                <a:spcPct val="15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void main(){</a:t>
            </a:r>
          </a:p>
          <a:p>
            <a:pPr marL="88900" indent="76200">
              <a:lnSpc>
                <a:spcPct val="150000"/>
              </a:lnSpc>
              <a:spcBef>
                <a:spcPts val="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char str1[20],str2[20];  </a:t>
            </a:r>
          </a:p>
          <a:p>
            <a:pPr marL="88900" indent="76200">
              <a:lnSpc>
                <a:spcPct val="150000"/>
              </a:lnSpc>
              <a:spcBef>
                <a:spcPts val="63"/>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latin typeface="Times New Roman" pitchFamily="18" charset="0"/>
                <a:ea typeface="Noto Sans SC Regular" charset="0"/>
                <a:cs typeface="Noto Sans SC Regular" charset="0"/>
              </a:rPr>
              <a:t>printf</a:t>
            </a:r>
            <a:r>
              <a:rPr lang="en-US" dirty="0">
                <a:latin typeface="Times New Roman" pitchFamily="18" charset="0"/>
                <a:ea typeface="Noto Sans SC Regular" charset="0"/>
                <a:cs typeface="Noto Sans SC Regular" charset="0"/>
              </a:rPr>
              <a:t>("Enter 1st string: ");</a:t>
            </a:r>
          </a:p>
          <a:p>
            <a:pPr marL="88900" indent="76200">
              <a:lnSpc>
                <a:spcPct val="150000"/>
              </a:lnSpc>
              <a:spcBef>
                <a:spcPts val="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gets(str1);//reads string from console </a:t>
            </a:r>
          </a:p>
          <a:p>
            <a:pPr marL="88900" indent="76200">
              <a:lnSpc>
                <a:spcPct val="150000"/>
              </a:lnSpc>
              <a:spcBef>
                <a:spcPts val="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 </a:t>
            </a:r>
            <a:r>
              <a:rPr lang="en-US" dirty="0" err="1">
                <a:latin typeface="Times New Roman" pitchFamily="18" charset="0"/>
                <a:ea typeface="Noto Sans SC Regular" charset="0"/>
                <a:cs typeface="Noto Sans SC Regular" charset="0"/>
              </a:rPr>
              <a:t>printf</a:t>
            </a:r>
            <a:r>
              <a:rPr lang="en-US" dirty="0">
                <a:latin typeface="Times New Roman" pitchFamily="18" charset="0"/>
                <a:ea typeface="Noto Sans SC Regular" charset="0"/>
                <a:cs typeface="Noto Sans SC Regular" charset="0"/>
              </a:rPr>
              <a:t>("Enter 2nd string: ");</a:t>
            </a:r>
          </a:p>
          <a:p>
            <a:pPr marL="88900" indent="76200">
              <a:lnSpc>
                <a:spcPct val="150000"/>
              </a:lnSpc>
              <a:spcBef>
                <a:spcPts val="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gets(str2);  if(</a:t>
            </a:r>
            <a:r>
              <a:rPr lang="en-US" dirty="0" err="1">
                <a:latin typeface="Times New Roman" pitchFamily="18" charset="0"/>
                <a:ea typeface="Noto Sans SC Regular" charset="0"/>
                <a:cs typeface="Noto Sans SC Regular" charset="0"/>
              </a:rPr>
              <a:t>strcmp</a:t>
            </a:r>
            <a:r>
              <a:rPr lang="en-US" dirty="0">
                <a:latin typeface="Times New Roman" pitchFamily="18" charset="0"/>
                <a:ea typeface="Noto Sans SC Regular" charset="0"/>
                <a:cs typeface="Noto Sans SC Regular" charset="0"/>
              </a:rPr>
              <a:t>(str1,str2)==0)</a:t>
            </a:r>
          </a:p>
          <a:p>
            <a:pPr marL="88900" indent="152400">
              <a:lnSpc>
                <a:spcPct val="150000"/>
              </a:lnSpc>
              <a:spcBef>
                <a:spcPts val="25"/>
              </a:spcBef>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latin typeface="Times New Roman" pitchFamily="18" charset="0"/>
                <a:ea typeface="Noto Sans SC Regular" charset="0"/>
                <a:cs typeface="Noto Sans SC Regular" charset="0"/>
              </a:rPr>
              <a:t>printf</a:t>
            </a:r>
            <a:r>
              <a:rPr lang="en-US" dirty="0">
                <a:latin typeface="Times New Roman" pitchFamily="18" charset="0"/>
                <a:ea typeface="Noto Sans SC Regular" charset="0"/>
                <a:cs typeface="Noto Sans SC Regular" charset="0"/>
              </a:rPr>
              <a:t>("Strings are equal");  else</a:t>
            </a:r>
          </a:p>
          <a:p>
            <a:pPr marL="241300" indent="152400">
              <a:lnSpc>
                <a:spcPct val="15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latin typeface="Times New Roman" pitchFamily="18" charset="0"/>
                <a:ea typeface="Noto Sans SC Regular" charset="0"/>
                <a:cs typeface="Noto Sans SC Regular" charset="0"/>
              </a:rPr>
              <a:t>printf</a:t>
            </a:r>
            <a:r>
              <a:rPr lang="en-US" dirty="0">
                <a:latin typeface="Times New Roman" pitchFamily="18" charset="0"/>
                <a:ea typeface="Noto Sans SC Regular" charset="0"/>
                <a:cs typeface="Noto Sans SC Regular" charset="0"/>
              </a:rPr>
              <a:t>("Strings are not equal");</a:t>
            </a:r>
          </a:p>
          <a:p>
            <a:pPr marL="52388">
              <a:lnSpc>
                <a:spcPts val="1413"/>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         </a:t>
            </a:r>
            <a:r>
              <a:rPr lang="en-US" dirty="0" err="1">
                <a:solidFill>
                  <a:srgbClr val="000000"/>
                </a:solidFill>
                <a:latin typeface="Times New Roman" pitchFamily="18" charset="0"/>
                <a:ea typeface="Noto Sans SC Regular" charset="0"/>
                <a:cs typeface="Noto Sans SC Regular" charset="0"/>
              </a:rPr>
              <a:t>getch</a:t>
            </a:r>
            <a:r>
              <a:rPr lang="en-US" dirty="0">
                <a:solidFill>
                  <a:srgbClr val="000000"/>
                </a:solidFill>
                <a:latin typeface="Times New Roman" pitchFamily="18" charset="0"/>
                <a:ea typeface="Noto Sans SC Regular" charset="0"/>
                <a:cs typeface="Noto Sans SC Regular" charset="0"/>
              </a:rPr>
              <a:t>();</a:t>
            </a:r>
          </a:p>
          <a:p>
            <a:pPr marL="12700">
              <a:lnSpc>
                <a:spcPts val="1413"/>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a:t>
            </a:r>
          </a:p>
          <a:p>
            <a:pPr marL="12700">
              <a:lnSpc>
                <a:spcPct val="100000"/>
              </a:lnSpc>
              <a:spcBef>
                <a:spcPts val="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solidFill>
                <a:srgbClr val="000000"/>
              </a:solidFill>
              <a:latin typeface="Times New Roman" pitchFamily="18" charset="0"/>
              <a:ea typeface="Noto Sans SC Regular" charset="0"/>
              <a:cs typeface="Noto Sans SC Regular" charset="0"/>
            </a:endParaRPr>
          </a:p>
          <a:p>
            <a:pPr marL="12700">
              <a:lnSpc>
                <a:spcPts val="1388"/>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solidFill>
                  <a:srgbClr val="000000"/>
                </a:solidFill>
                <a:latin typeface="Times New Roman" pitchFamily="18" charset="0"/>
                <a:ea typeface="Noto Sans SC Regular" charset="0"/>
                <a:cs typeface="Noto Sans SC Regular" charset="0"/>
              </a:rPr>
              <a:t>Output:</a:t>
            </a:r>
          </a:p>
          <a:p>
            <a:pPr marL="12700">
              <a:lnSpc>
                <a:spcPct val="95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Enter 1st string: hello  Enter 2nd string: hello  Strings are equal</a:t>
            </a:r>
          </a:p>
          <a:p>
            <a:pPr marL="241300" indent="152400">
              <a:lnSpc>
                <a:spcPct val="15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latin typeface="Times New Roman" pitchFamily="18" charset="0"/>
              <a:ea typeface="Noto Sans SC Regular" charset="0"/>
              <a:cs typeface="Noto Sans SC Regular"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47800" y="117693"/>
            <a:ext cx="6477000" cy="6740307"/>
          </a:xfrm>
          <a:prstGeom prst="rect">
            <a:avLst/>
          </a:prstGeom>
        </p:spPr>
        <p:txBody>
          <a:bodyPr wrap="square">
            <a:spAutoFit/>
          </a:bodyPr>
          <a:lstStyle/>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solidFill>
                  <a:srgbClr val="FF0000"/>
                </a:solidFill>
                <a:latin typeface="Times New Roman" pitchFamily="18" charset="0"/>
                <a:ea typeface="Noto Sans SC Regular" charset="0"/>
                <a:cs typeface="Noto Sans SC Regular" charset="0"/>
              </a:rPr>
              <a:t>REVERSE STRING: STRREV()</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The </a:t>
            </a:r>
            <a:r>
              <a:rPr lang="en-US" dirty="0" err="1">
                <a:latin typeface="Times New Roman" pitchFamily="18" charset="0"/>
                <a:ea typeface="Noto Sans SC Regular" charset="0"/>
                <a:cs typeface="Noto Sans SC Regular" charset="0"/>
              </a:rPr>
              <a:t>strrev</a:t>
            </a:r>
            <a:r>
              <a:rPr lang="en-US" dirty="0">
                <a:latin typeface="Times New Roman" pitchFamily="18" charset="0"/>
                <a:ea typeface="Noto Sans SC Regular" charset="0"/>
                <a:cs typeface="Noto Sans SC Regular" charset="0"/>
              </a:rPr>
              <a:t>(string) function returns reverse of the given string. Let's see a simple example of  </a:t>
            </a:r>
            <a:r>
              <a:rPr lang="en-US" dirty="0" err="1">
                <a:latin typeface="Times New Roman" pitchFamily="18" charset="0"/>
                <a:ea typeface="Noto Sans SC Regular" charset="0"/>
                <a:cs typeface="Noto Sans SC Regular" charset="0"/>
              </a:rPr>
              <a:t>strrev</a:t>
            </a:r>
            <a:r>
              <a:rPr lang="en-US" dirty="0">
                <a:latin typeface="Times New Roman" pitchFamily="18" charset="0"/>
                <a:ea typeface="Noto Sans SC Regular" charset="0"/>
                <a:cs typeface="Noto Sans SC Regular" charset="0"/>
              </a:rPr>
              <a:t>() function.</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latin typeface="Times New Roman" pitchFamily="18" charset="0"/>
                <a:ea typeface="Noto Sans SC Regular" charset="0"/>
                <a:cs typeface="Noto Sans SC Regular" charset="0"/>
              </a:rPr>
              <a:t>Example:</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#include&lt;</a:t>
            </a:r>
            <a:r>
              <a:rPr lang="en-US" dirty="0" err="1">
                <a:latin typeface="Times New Roman" pitchFamily="18" charset="0"/>
                <a:ea typeface="Noto Sans SC Regular" charset="0"/>
                <a:cs typeface="Noto Sans SC Regular" charset="0"/>
              </a:rPr>
              <a:t>stdio.h</a:t>
            </a:r>
            <a:r>
              <a:rPr lang="en-US" dirty="0">
                <a:latin typeface="Times New Roman" pitchFamily="18" charset="0"/>
                <a:ea typeface="Noto Sans SC Regular" charset="0"/>
                <a:cs typeface="Noto Sans SC Regular" charset="0"/>
              </a:rPr>
              <a:t>&gt;</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#include &lt;</a:t>
            </a:r>
            <a:r>
              <a:rPr lang="en-US" dirty="0" err="1">
                <a:latin typeface="Times New Roman" pitchFamily="18" charset="0"/>
                <a:ea typeface="Noto Sans SC Regular" charset="0"/>
                <a:cs typeface="Noto Sans SC Regular" charset="0"/>
              </a:rPr>
              <a:t>string.h</a:t>
            </a:r>
            <a:r>
              <a:rPr lang="en-US" dirty="0">
                <a:latin typeface="Times New Roman" pitchFamily="18" charset="0"/>
                <a:ea typeface="Noto Sans SC Regular" charset="0"/>
                <a:cs typeface="Noto Sans SC Regular" charset="0"/>
              </a:rPr>
              <a:t>&gt;  </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latin typeface="Times New Roman" pitchFamily="18" charset="0"/>
                <a:ea typeface="Noto Sans SC Regular" charset="0"/>
                <a:cs typeface="Noto Sans SC Regular" charset="0"/>
              </a:rPr>
              <a:t>int</a:t>
            </a:r>
            <a:r>
              <a:rPr lang="en-US" dirty="0">
                <a:latin typeface="Times New Roman" pitchFamily="18" charset="0"/>
                <a:ea typeface="Noto Sans SC Regular" charset="0"/>
                <a:cs typeface="Noto Sans SC Regular" charset="0"/>
              </a:rPr>
              <a:t> main(){</a:t>
            </a:r>
          </a:p>
          <a:p>
            <a:pPr marL="88900">
              <a:lnSpc>
                <a:spcPct val="15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char </a:t>
            </a:r>
            <a:r>
              <a:rPr lang="en-US" dirty="0" err="1">
                <a:latin typeface="Times New Roman" pitchFamily="18" charset="0"/>
                <a:ea typeface="Noto Sans SC Regular" charset="0"/>
                <a:cs typeface="Noto Sans SC Regular" charset="0"/>
              </a:rPr>
              <a:t>str</a:t>
            </a:r>
            <a:r>
              <a:rPr lang="en-US" dirty="0">
                <a:latin typeface="Times New Roman" pitchFamily="18" charset="0"/>
                <a:ea typeface="Noto Sans SC Regular" charset="0"/>
                <a:cs typeface="Noto Sans SC Regular" charset="0"/>
              </a:rPr>
              <a:t>[20];  </a:t>
            </a:r>
          </a:p>
          <a:p>
            <a:pPr marL="88900">
              <a:lnSpc>
                <a:spcPct val="15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latin typeface="Times New Roman" pitchFamily="18" charset="0"/>
                <a:ea typeface="Noto Sans SC Regular" charset="0"/>
                <a:cs typeface="Noto Sans SC Regular" charset="0"/>
              </a:rPr>
              <a:t>printf</a:t>
            </a:r>
            <a:r>
              <a:rPr lang="en-US" dirty="0">
                <a:latin typeface="Times New Roman" pitchFamily="18" charset="0"/>
                <a:ea typeface="Noto Sans SC Regular" charset="0"/>
                <a:cs typeface="Noto Sans SC Regular" charset="0"/>
              </a:rPr>
              <a:t>("Enter string: ");</a:t>
            </a:r>
          </a:p>
          <a:p>
            <a:pPr marL="88900">
              <a:lnSpc>
                <a:spcPct val="15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gets(</a:t>
            </a:r>
            <a:r>
              <a:rPr lang="en-US" dirty="0" err="1">
                <a:latin typeface="Times New Roman" pitchFamily="18" charset="0"/>
                <a:ea typeface="Noto Sans SC Regular" charset="0"/>
                <a:cs typeface="Noto Sans SC Regular" charset="0"/>
              </a:rPr>
              <a:t>str</a:t>
            </a:r>
            <a:r>
              <a:rPr lang="en-US" dirty="0">
                <a:latin typeface="Times New Roman" pitchFamily="18" charset="0"/>
                <a:ea typeface="Noto Sans SC Regular" charset="0"/>
                <a:cs typeface="Noto Sans SC Regular" charset="0"/>
              </a:rPr>
              <a:t>);//reads string from console</a:t>
            </a:r>
          </a:p>
          <a:p>
            <a:pPr marL="88900">
              <a:lnSpc>
                <a:spcPct val="15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  </a:t>
            </a:r>
            <a:r>
              <a:rPr lang="en-US" dirty="0" err="1">
                <a:latin typeface="Times New Roman" pitchFamily="18" charset="0"/>
                <a:ea typeface="Noto Sans SC Regular" charset="0"/>
                <a:cs typeface="Noto Sans SC Regular" charset="0"/>
              </a:rPr>
              <a:t>printf</a:t>
            </a:r>
            <a:r>
              <a:rPr lang="en-US" dirty="0">
                <a:latin typeface="Times New Roman" pitchFamily="18" charset="0"/>
                <a:ea typeface="Noto Sans SC Regular" charset="0"/>
                <a:cs typeface="Noto Sans SC Regular" charset="0"/>
              </a:rPr>
              <a:t>("String is: %</a:t>
            </a:r>
            <a:r>
              <a:rPr lang="en-US" dirty="0" err="1">
                <a:latin typeface="Times New Roman" pitchFamily="18" charset="0"/>
                <a:ea typeface="Noto Sans SC Regular" charset="0"/>
                <a:cs typeface="Noto Sans SC Regular" charset="0"/>
              </a:rPr>
              <a:t>s",str</a:t>
            </a:r>
            <a:r>
              <a:rPr lang="en-US" dirty="0">
                <a:latin typeface="Times New Roman" pitchFamily="18" charset="0"/>
                <a:ea typeface="Noto Sans SC Regular" charset="0"/>
                <a:cs typeface="Noto Sans SC Regular" charset="0"/>
              </a:rPr>
              <a:t>);</a:t>
            </a:r>
          </a:p>
          <a:p>
            <a:pPr marL="52388" indent="36513">
              <a:lnSpc>
                <a:spcPct val="15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latin typeface="Times New Roman" pitchFamily="18" charset="0"/>
                <a:ea typeface="Noto Sans SC Regular" charset="0"/>
                <a:cs typeface="Noto Sans SC Regular" charset="0"/>
              </a:rPr>
              <a:t>printf</a:t>
            </a:r>
            <a:r>
              <a:rPr lang="en-US" dirty="0">
                <a:latin typeface="Times New Roman" pitchFamily="18" charset="0"/>
                <a:ea typeface="Noto Sans SC Regular" charset="0"/>
                <a:cs typeface="Noto Sans SC Regular" charset="0"/>
              </a:rPr>
              <a:t>("\</a:t>
            </a:r>
            <a:r>
              <a:rPr lang="en-US" dirty="0" err="1">
                <a:latin typeface="Times New Roman" pitchFamily="18" charset="0"/>
                <a:ea typeface="Noto Sans SC Regular" charset="0"/>
                <a:cs typeface="Noto Sans SC Regular" charset="0"/>
              </a:rPr>
              <a:t>nReverse</a:t>
            </a:r>
            <a:r>
              <a:rPr lang="en-US" dirty="0">
                <a:latin typeface="Times New Roman" pitchFamily="18" charset="0"/>
                <a:ea typeface="Noto Sans SC Regular" charset="0"/>
                <a:cs typeface="Noto Sans SC Regular" charset="0"/>
              </a:rPr>
              <a:t> String is: %</a:t>
            </a:r>
            <a:r>
              <a:rPr lang="en-US" dirty="0" err="1">
                <a:latin typeface="Times New Roman" pitchFamily="18" charset="0"/>
                <a:ea typeface="Noto Sans SC Regular" charset="0"/>
                <a:cs typeface="Noto Sans SC Regular" charset="0"/>
              </a:rPr>
              <a:t>s",strrev</a:t>
            </a:r>
            <a:r>
              <a:rPr lang="en-US" dirty="0">
                <a:latin typeface="Times New Roman" pitchFamily="18" charset="0"/>
                <a:ea typeface="Noto Sans SC Regular" charset="0"/>
                <a:cs typeface="Noto Sans SC Regular" charset="0"/>
              </a:rPr>
              <a:t>(</a:t>
            </a:r>
            <a:r>
              <a:rPr lang="en-US" dirty="0" err="1">
                <a:latin typeface="Times New Roman" pitchFamily="18" charset="0"/>
                <a:ea typeface="Noto Sans SC Regular" charset="0"/>
                <a:cs typeface="Noto Sans SC Regular" charset="0"/>
              </a:rPr>
              <a:t>str</a:t>
            </a:r>
            <a:r>
              <a:rPr lang="en-US" dirty="0">
                <a:latin typeface="Times New Roman" pitchFamily="18" charset="0"/>
                <a:ea typeface="Noto Sans SC Regular" charset="0"/>
                <a:cs typeface="Noto Sans SC Regular" charset="0"/>
              </a:rPr>
              <a:t>));  </a:t>
            </a:r>
          </a:p>
          <a:p>
            <a:pPr marL="52388" indent="36513">
              <a:lnSpc>
                <a:spcPct val="150000"/>
              </a:lnSpc>
              <a:spcBef>
                <a:spcPts val="25"/>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solidFill>
                  <a:srgbClr val="000000"/>
                </a:solidFill>
                <a:latin typeface="Times New Roman" pitchFamily="18" charset="0"/>
                <a:ea typeface="Noto Sans SC Regular" charset="0"/>
                <a:cs typeface="Noto Sans SC Regular" charset="0"/>
              </a:rPr>
              <a:t>getch</a:t>
            </a:r>
            <a:r>
              <a:rPr lang="en-US" dirty="0">
                <a:solidFill>
                  <a:srgbClr val="000000"/>
                </a:solidFill>
                <a:latin typeface="Times New Roman" pitchFamily="18" charset="0"/>
                <a:ea typeface="Noto Sans SC Regular" charset="0"/>
                <a:cs typeface="Noto Sans SC Regular" charset="0"/>
              </a:rPr>
              <a:t>();</a:t>
            </a:r>
          </a:p>
          <a:p>
            <a:pPr marL="12700" indent="36513">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a:t>
            </a:r>
          </a:p>
          <a:p>
            <a:pPr marL="12700" indent="36513">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latin typeface="Times New Roman" pitchFamily="18" charset="0"/>
                <a:ea typeface="Noto Sans SC Regular" charset="0"/>
                <a:cs typeface="Noto Sans SC Regular" charset="0"/>
              </a:rPr>
              <a:t>Output:</a:t>
            </a:r>
          </a:p>
          <a:p>
            <a:pPr marL="12700" indent="36513">
              <a:lnSpc>
                <a:spcPct val="150000"/>
              </a:lnSpc>
              <a:spcBef>
                <a:spcPts val="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Enter string: </a:t>
            </a:r>
            <a:r>
              <a:rPr lang="en-US" dirty="0" err="1">
                <a:latin typeface="Times New Roman" pitchFamily="18" charset="0"/>
                <a:ea typeface="Noto Sans SC Regular" charset="0"/>
                <a:cs typeface="Noto Sans SC Regular" charset="0"/>
              </a:rPr>
              <a:t>cse</a:t>
            </a:r>
            <a:r>
              <a:rPr lang="en-US" dirty="0">
                <a:latin typeface="Times New Roman" pitchFamily="18" charset="0"/>
                <a:ea typeface="Noto Sans SC Regular" charset="0"/>
                <a:cs typeface="Noto Sans SC Regular" charset="0"/>
              </a:rPr>
              <a:t>  String is: </a:t>
            </a:r>
            <a:r>
              <a:rPr lang="en-US" dirty="0" err="1">
                <a:latin typeface="Times New Roman" pitchFamily="18" charset="0"/>
                <a:ea typeface="Noto Sans SC Regular" charset="0"/>
                <a:cs typeface="Noto Sans SC Regular" charset="0"/>
              </a:rPr>
              <a:t>cse</a:t>
            </a:r>
            <a:r>
              <a:rPr lang="en-US" dirty="0">
                <a:latin typeface="Times New Roman" pitchFamily="18" charset="0"/>
                <a:ea typeface="Noto Sans SC Regular" charset="0"/>
                <a:cs typeface="Noto Sans SC Regular" charset="0"/>
              </a:rPr>
              <a:t>                Reverse String is: esc</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1143000" y="0"/>
            <a:ext cx="6652559" cy="7114667"/>
          </a:xfrm>
          <a:prstGeom prst="rect">
            <a:avLst/>
          </a:prstGeom>
          <a:noFill/>
          <a:ln w="9525" cap="flat">
            <a:noFill/>
            <a:round/>
            <a:headEnd/>
            <a:tailEnd/>
          </a:ln>
          <a:effectLst/>
        </p:spPr>
        <p:txBody>
          <a:bodyPr lIns="0" tIns="12600" rIns="0" bIns="0">
            <a:spAutoFit/>
          </a:bodyPr>
          <a:lstStyle/>
          <a:p>
            <a:pPr marL="12700" indent="36513">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solidFill>
                  <a:srgbClr val="FF0000"/>
                </a:solidFill>
                <a:latin typeface="Times New Roman" pitchFamily="18" charset="0"/>
                <a:ea typeface="Noto Sans SC Regular" charset="0"/>
                <a:cs typeface="Noto Sans SC Regular" charset="0"/>
              </a:rPr>
              <a:t>UPPERCASE: STRUPR()</a:t>
            </a:r>
          </a:p>
          <a:p>
            <a:pPr marL="12700" indent="36513">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The </a:t>
            </a:r>
            <a:r>
              <a:rPr lang="en-US" dirty="0" err="1">
                <a:latin typeface="Times New Roman" pitchFamily="18" charset="0"/>
                <a:ea typeface="Noto Sans SC Regular" charset="0"/>
                <a:cs typeface="Noto Sans SC Regular" charset="0"/>
              </a:rPr>
              <a:t>strupr</a:t>
            </a:r>
            <a:r>
              <a:rPr lang="en-US" dirty="0">
                <a:latin typeface="Times New Roman" pitchFamily="18" charset="0"/>
                <a:ea typeface="Noto Sans SC Regular" charset="0"/>
                <a:cs typeface="Noto Sans SC Regular" charset="0"/>
              </a:rPr>
              <a:t>(string) function returns string characters in uppercase. Let's see a simple example  of </a:t>
            </a:r>
            <a:r>
              <a:rPr lang="en-US" dirty="0" err="1">
                <a:latin typeface="Times New Roman" pitchFamily="18" charset="0"/>
                <a:ea typeface="Noto Sans SC Regular" charset="0"/>
                <a:cs typeface="Noto Sans SC Regular" charset="0"/>
              </a:rPr>
              <a:t>strupr</a:t>
            </a:r>
            <a:r>
              <a:rPr lang="en-US" dirty="0">
                <a:latin typeface="Times New Roman" pitchFamily="18" charset="0"/>
                <a:ea typeface="Noto Sans SC Regular" charset="0"/>
                <a:cs typeface="Noto Sans SC Regular" charset="0"/>
              </a:rPr>
              <a:t>() function.</a:t>
            </a:r>
          </a:p>
          <a:p>
            <a:pPr marL="12700" indent="36513">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latin typeface="Times New Roman" pitchFamily="18" charset="0"/>
                <a:ea typeface="Noto Sans SC Regular" charset="0"/>
                <a:cs typeface="Noto Sans SC Regular" charset="0"/>
              </a:rPr>
              <a:t>Example:</a:t>
            </a:r>
          </a:p>
          <a:p>
            <a:pPr marL="12700" indent="36513">
              <a:lnSpc>
                <a:spcPct val="15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#include&lt;</a:t>
            </a:r>
            <a:r>
              <a:rPr lang="en-US" dirty="0" err="1">
                <a:latin typeface="Times New Roman" pitchFamily="18" charset="0"/>
                <a:ea typeface="Noto Sans SC Regular" charset="0"/>
                <a:cs typeface="Noto Sans SC Regular" charset="0"/>
              </a:rPr>
              <a:t>stdio.h</a:t>
            </a:r>
            <a:r>
              <a:rPr lang="en-US" dirty="0">
                <a:latin typeface="Times New Roman" pitchFamily="18" charset="0"/>
                <a:ea typeface="Noto Sans SC Regular" charset="0"/>
                <a:cs typeface="Noto Sans SC Regular" charset="0"/>
              </a:rPr>
              <a:t>&gt;  </a:t>
            </a:r>
          </a:p>
          <a:p>
            <a:pPr marL="12700" indent="36513">
              <a:lnSpc>
                <a:spcPct val="15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#include &lt;</a:t>
            </a:r>
            <a:r>
              <a:rPr lang="en-US" dirty="0" err="1">
                <a:latin typeface="Times New Roman" pitchFamily="18" charset="0"/>
                <a:ea typeface="Noto Sans SC Regular" charset="0"/>
                <a:cs typeface="Noto Sans SC Regular" charset="0"/>
              </a:rPr>
              <a:t>string.h</a:t>
            </a:r>
            <a:r>
              <a:rPr lang="en-US" dirty="0">
                <a:latin typeface="Times New Roman" pitchFamily="18" charset="0"/>
                <a:ea typeface="Noto Sans SC Regular" charset="0"/>
                <a:cs typeface="Noto Sans SC Regular" charset="0"/>
              </a:rPr>
              <a:t>&gt;  </a:t>
            </a:r>
          </a:p>
          <a:p>
            <a:pPr marL="12700" indent="36513">
              <a:lnSpc>
                <a:spcPct val="15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void main(){</a:t>
            </a:r>
          </a:p>
          <a:p>
            <a:pPr marL="88900" indent="36513">
              <a:lnSpc>
                <a:spcPct val="15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char </a:t>
            </a:r>
            <a:r>
              <a:rPr lang="en-US" dirty="0" err="1">
                <a:latin typeface="Times New Roman" pitchFamily="18" charset="0"/>
                <a:ea typeface="Noto Sans SC Regular" charset="0"/>
                <a:cs typeface="Noto Sans SC Regular" charset="0"/>
              </a:rPr>
              <a:t>str</a:t>
            </a:r>
            <a:r>
              <a:rPr lang="en-US" dirty="0">
                <a:latin typeface="Times New Roman" pitchFamily="18" charset="0"/>
                <a:ea typeface="Noto Sans SC Regular" charset="0"/>
                <a:cs typeface="Noto Sans SC Regular" charset="0"/>
              </a:rPr>
              <a:t>[20]; </a:t>
            </a:r>
          </a:p>
          <a:p>
            <a:pPr marL="88900" indent="36513">
              <a:lnSpc>
                <a:spcPct val="15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 </a:t>
            </a:r>
            <a:r>
              <a:rPr lang="en-US" dirty="0" err="1">
                <a:latin typeface="Times New Roman" pitchFamily="18" charset="0"/>
                <a:ea typeface="Noto Sans SC Regular" charset="0"/>
                <a:cs typeface="Noto Sans SC Regular" charset="0"/>
              </a:rPr>
              <a:t>printf</a:t>
            </a:r>
            <a:r>
              <a:rPr lang="en-US" dirty="0">
                <a:latin typeface="Times New Roman" pitchFamily="18" charset="0"/>
                <a:ea typeface="Noto Sans SC Regular" charset="0"/>
                <a:cs typeface="Noto Sans SC Regular" charset="0"/>
              </a:rPr>
              <a:t>("Enter string: ");</a:t>
            </a:r>
          </a:p>
          <a:p>
            <a:pPr marL="88900" indent="36513">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gets(</a:t>
            </a:r>
            <a:r>
              <a:rPr lang="en-US" dirty="0" err="1">
                <a:latin typeface="Times New Roman" pitchFamily="18" charset="0"/>
                <a:ea typeface="Noto Sans SC Regular" charset="0"/>
                <a:cs typeface="Noto Sans SC Regular" charset="0"/>
              </a:rPr>
              <a:t>str</a:t>
            </a:r>
            <a:r>
              <a:rPr lang="en-US" dirty="0">
                <a:latin typeface="Times New Roman" pitchFamily="18" charset="0"/>
                <a:ea typeface="Noto Sans SC Regular" charset="0"/>
                <a:cs typeface="Noto Sans SC Regular" charset="0"/>
              </a:rPr>
              <a:t>);//reads string from console</a:t>
            </a:r>
          </a:p>
          <a:p>
            <a:pPr marL="88900" indent="36513">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latin typeface="Times New Roman" pitchFamily="18" charset="0"/>
                <a:ea typeface="Noto Sans SC Regular" charset="0"/>
                <a:cs typeface="Noto Sans SC Regular" charset="0"/>
              </a:rPr>
              <a:t>printf</a:t>
            </a:r>
            <a:r>
              <a:rPr lang="en-US" dirty="0">
                <a:latin typeface="Times New Roman" pitchFamily="18" charset="0"/>
                <a:ea typeface="Noto Sans SC Regular" charset="0"/>
                <a:cs typeface="Noto Sans SC Regular" charset="0"/>
              </a:rPr>
              <a:t>("String is: %</a:t>
            </a:r>
            <a:r>
              <a:rPr lang="en-US" dirty="0" err="1">
                <a:latin typeface="Times New Roman" pitchFamily="18" charset="0"/>
                <a:ea typeface="Noto Sans SC Regular" charset="0"/>
                <a:cs typeface="Noto Sans SC Regular" charset="0"/>
              </a:rPr>
              <a:t>s",str</a:t>
            </a:r>
            <a:r>
              <a:rPr lang="en-US" dirty="0">
                <a:latin typeface="Times New Roman" pitchFamily="18" charset="0"/>
                <a:ea typeface="Noto Sans SC Regular" charset="0"/>
                <a:cs typeface="Noto Sans SC Regular" charset="0"/>
              </a:rPr>
              <a:t>);</a:t>
            </a:r>
          </a:p>
          <a:p>
            <a:pPr marL="52388" indent="36513">
              <a:lnSpc>
                <a:spcPct val="150000"/>
              </a:lnSpc>
              <a:spcBef>
                <a:spcPts val="5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latin typeface="Times New Roman" pitchFamily="18" charset="0"/>
                <a:ea typeface="Noto Sans SC Regular" charset="0"/>
                <a:cs typeface="Noto Sans SC Regular" charset="0"/>
              </a:rPr>
              <a:t>printf</a:t>
            </a:r>
            <a:r>
              <a:rPr lang="en-US" dirty="0">
                <a:latin typeface="Times New Roman" pitchFamily="18" charset="0"/>
                <a:ea typeface="Noto Sans SC Regular" charset="0"/>
                <a:cs typeface="Noto Sans SC Regular" charset="0"/>
              </a:rPr>
              <a:t>("\</a:t>
            </a:r>
            <a:r>
              <a:rPr lang="en-US" dirty="0" err="1">
                <a:latin typeface="Times New Roman" pitchFamily="18" charset="0"/>
                <a:ea typeface="Noto Sans SC Regular" charset="0"/>
                <a:cs typeface="Noto Sans SC Regular" charset="0"/>
              </a:rPr>
              <a:t>nUpper</a:t>
            </a:r>
            <a:r>
              <a:rPr lang="en-US" dirty="0">
                <a:latin typeface="Times New Roman" pitchFamily="18" charset="0"/>
                <a:ea typeface="Noto Sans SC Regular" charset="0"/>
                <a:cs typeface="Noto Sans SC Regular" charset="0"/>
              </a:rPr>
              <a:t> String is: %</a:t>
            </a:r>
            <a:r>
              <a:rPr lang="en-US" dirty="0" err="1">
                <a:latin typeface="Times New Roman" pitchFamily="18" charset="0"/>
                <a:ea typeface="Noto Sans SC Regular" charset="0"/>
                <a:cs typeface="Noto Sans SC Regular" charset="0"/>
              </a:rPr>
              <a:t>s",strupr</a:t>
            </a:r>
            <a:r>
              <a:rPr lang="en-US" dirty="0">
                <a:latin typeface="Times New Roman" pitchFamily="18" charset="0"/>
                <a:ea typeface="Noto Sans SC Regular" charset="0"/>
                <a:cs typeface="Noto Sans SC Regular" charset="0"/>
              </a:rPr>
              <a:t>(</a:t>
            </a:r>
            <a:r>
              <a:rPr lang="en-US" dirty="0" err="1">
                <a:latin typeface="Times New Roman" pitchFamily="18" charset="0"/>
                <a:ea typeface="Noto Sans SC Regular" charset="0"/>
                <a:cs typeface="Noto Sans SC Regular" charset="0"/>
              </a:rPr>
              <a:t>str</a:t>
            </a:r>
            <a:r>
              <a:rPr lang="en-US" dirty="0">
                <a:latin typeface="Times New Roman" pitchFamily="18" charset="0"/>
                <a:ea typeface="Noto Sans SC Regular" charset="0"/>
                <a:cs typeface="Noto Sans SC Regular" charset="0"/>
              </a:rPr>
              <a:t>));  </a:t>
            </a:r>
          </a:p>
          <a:p>
            <a:pPr marL="52388" indent="-38100">
              <a:lnSpc>
                <a:spcPct val="150000"/>
              </a:lnSpc>
              <a:spcBef>
                <a:spcPts val="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solidFill>
                  <a:srgbClr val="000000"/>
                </a:solidFill>
                <a:latin typeface="Times New Roman" pitchFamily="18" charset="0"/>
                <a:ea typeface="Noto Sans SC Regular" charset="0"/>
                <a:cs typeface="Noto Sans SC Regular" charset="0"/>
              </a:rPr>
              <a:t>getch</a:t>
            </a:r>
            <a:r>
              <a:rPr lang="en-US" dirty="0">
                <a:solidFill>
                  <a:srgbClr val="000000"/>
                </a:solidFill>
                <a:latin typeface="Times New Roman" pitchFamily="18" charset="0"/>
                <a:ea typeface="Noto Sans SC Regular" charset="0"/>
                <a:cs typeface="Noto Sans SC Regular" charset="0"/>
              </a:rPr>
              <a:t>();</a:t>
            </a:r>
          </a:p>
          <a:p>
            <a:pPr marL="12700" indent="36513">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a:t>
            </a:r>
          </a:p>
          <a:p>
            <a:pPr marL="12700">
              <a:lnSpc>
                <a:spcPct val="150000"/>
              </a:lnSpc>
              <a:spcBef>
                <a:spcPts val="100"/>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solidFill>
                  <a:srgbClr val="000000"/>
                </a:solidFill>
                <a:latin typeface="Times New Roman" pitchFamily="18" charset="0"/>
                <a:ea typeface="Noto Sans SC Regular" charset="0"/>
                <a:cs typeface="Noto Sans SC Regular" charset="0"/>
              </a:rPr>
              <a:t>Output:</a:t>
            </a:r>
          </a:p>
          <a:p>
            <a:pPr marL="12700">
              <a:lnSpc>
                <a:spcPct val="150000"/>
              </a:lnSpc>
              <a:spcBef>
                <a:spcPts val="3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solidFill>
                  <a:srgbClr val="000000"/>
                </a:solidFill>
                <a:latin typeface="Times New Roman" pitchFamily="18" charset="0"/>
                <a:ea typeface="Noto Sans SC Regular" charset="0"/>
                <a:cs typeface="Noto Sans SC Regular" charset="0"/>
              </a:rPr>
              <a:t>Enter string: </a:t>
            </a:r>
            <a:r>
              <a:rPr lang="en-US" dirty="0" err="1">
                <a:solidFill>
                  <a:srgbClr val="000000"/>
                </a:solidFill>
                <a:latin typeface="Times New Roman" pitchFamily="18" charset="0"/>
                <a:ea typeface="Noto Sans SC Regular" charset="0"/>
                <a:cs typeface="Noto Sans SC Regular" charset="0"/>
              </a:rPr>
              <a:t>cse</a:t>
            </a:r>
            <a:r>
              <a:rPr lang="en-US" dirty="0">
                <a:solidFill>
                  <a:srgbClr val="000000"/>
                </a:solidFill>
                <a:latin typeface="Times New Roman" pitchFamily="18" charset="0"/>
                <a:ea typeface="Noto Sans SC Regular" charset="0"/>
                <a:cs typeface="Noto Sans SC Regular" charset="0"/>
              </a:rPr>
              <a:t>  String is: </a:t>
            </a:r>
            <a:r>
              <a:rPr lang="en-US" dirty="0" err="1">
                <a:solidFill>
                  <a:srgbClr val="000000"/>
                </a:solidFill>
                <a:latin typeface="Times New Roman" pitchFamily="18" charset="0"/>
                <a:ea typeface="Noto Sans SC Regular" charset="0"/>
                <a:cs typeface="Noto Sans SC Regular" charset="0"/>
              </a:rPr>
              <a:t>cse</a:t>
            </a:r>
            <a:r>
              <a:rPr lang="en-US" dirty="0">
                <a:solidFill>
                  <a:srgbClr val="000000"/>
                </a:solidFill>
                <a:latin typeface="Times New Roman" pitchFamily="18" charset="0"/>
                <a:ea typeface="Noto Sans SC Regular" charset="0"/>
                <a:cs typeface="Noto Sans SC Regular" charset="0"/>
              </a:rPr>
              <a:t>,  Upper String is: CSE</a:t>
            </a:r>
          </a:p>
          <a:p>
            <a:pPr marL="12700" indent="36513">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endParaRPr lang="en-US" dirty="0">
              <a:latin typeface="Times New Roman" pitchFamily="18" charset="0"/>
              <a:ea typeface="Noto Sans SC Regular" charset="0"/>
              <a:cs typeface="Noto Sans SC Regular" charset="0"/>
            </a:endParaRPr>
          </a:p>
        </p:txBody>
      </p:sp>
    </p:spTree>
  </p:cSld>
  <p:clrMapOvr>
    <a:masterClrMapping/>
  </p:clrMapOvr>
  <p:transition spd="slow"/>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71600" y="92045"/>
            <a:ext cx="6705600" cy="6765955"/>
          </a:xfrm>
          <a:prstGeom prst="rect">
            <a:avLst/>
          </a:prstGeom>
        </p:spPr>
        <p:txBody>
          <a:bodyPr wrap="square">
            <a:spAutoFit/>
          </a:bodyPr>
          <a:lstStyle/>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solidFill>
                  <a:srgbClr val="FF0000"/>
                </a:solidFill>
                <a:latin typeface="Times New Roman" pitchFamily="18" charset="0"/>
                <a:ea typeface="Noto Sans SC Regular" charset="0"/>
                <a:cs typeface="Noto Sans SC Regular" charset="0"/>
              </a:rPr>
              <a:t>LOWERCASE: STRLWR()</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The </a:t>
            </a:r>
            <a:r>
              <a:rPr lang="en-US" dirty="0" err="1">
                <a:latin typeface="Times New Roman" pitchFamily="18" charset="0"/>
                <a:ea typeface="Noto Sans SC Regular" charset="0"/>
                <a:cs typeface="Noto Sans SC Regular" charset="0"/>
              </a:rPr>
              <a:t>strlwr</a:t>
            </a:r>
            <a:r>
              <a:rPr lang="en-US" dirty="0">
                <a:latin typeface="Times New Roman" pitchFamily="18" charset="0"/>
                <a:ea typeface="Noto Sans SC Regular" charset="0"/>
                <a:cs typeface="Noto Sans SC Regular" charset="0"/>
              </a:rPr>
              <a:t>(string) function returns string characters in lowercase. Let's see a simple example  of </a:t>
            </a:r>
            <a:r>
              <a:rPr lang="en-US" dirty="0" err="1">
                <a:latin typeface="Times New Roman" pitchFamily="18" charset="0"/>
                <a:ea typeface="Noto Sans SC Regular" charset="0"/>
                <a:cs typeface="Noto Sans SC Regular" charset="0"/>
              </a:rPr>
              <a:t>strlwr</a:t>
            </a:r>
            <a:r>
              <a:rPr lang="en-US" dirty="0">
                <a:latin typeface="Times New Roman" pitchFamily="18" charset="0"/>
                <a:ea typeface="Noto Sans SC Regular" charset="0"/>
                <a:cs typeface="Noto Sans SC Regular" charset="0"/>
              </a:rPr>
              <a:t>() function.</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latin typeface="Times New Roman" pitchFamily="18" charset="0"/>
                <a:ea typeface="Noto Sans SC Regular" charset="0"/>
                <a:cs typeface="Noto Sans SC Regular" charset="0"/>
              </a:rPr>
              <a:t>Example:</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#include&lt;</a:t>
            </a:r>
            <a:r>
              <a:rPr lang="en-US" dirty="0" err="1">
                <a:latin typeface="Times New Roman" pitchFamily="18" charset="0"/>
                <a:ea typeface="Noto Sans SC Regular" charset="0"/>
                <a:cs typeface="Noto Sans SC Regular" charset="0"/>
              </a:rPr>
              <a:t>stdio.h</a:t>
            </a:r>
            <a:r>
              <a:rPr lang="en-US" dirty="0">
                <a:latin typeface="Times New Roman" pitchFamily="18" charset="0"/>
                <a:ea typeface="Noto Sans SC Regular" charset="0"/>
                <a:cs typeface="Noto Sans SC Regular" charset="0"/>
              </a:rPr>
              <a:t>&gt; </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 #include &lt;</a:t>
            </a:r>
            <a:r>
              <a:rPr lang="en-US" dirty="0" err="1">
                <a:latin typeface="Times New Roman" pitchFamily="18" charset="0"/>
                <a:ea typeface="Noto Sans SC Regular" charset="0"/>
                <a:cs typeface="Noto Sans SC Regular" charset="0"/>
              </a:rPr>
              <a:t>string.h</a:t>
            </a:r>
            <a:r>
              <a:rPr lang="en-US" dirty="0">
                <a:latin typeface="Times New Roman" pitchFamily="18" charset="0"/>
                <a:ea typeface="Noto Sans SC Regular" charset="0"/>
                <a:cs typeface="Noto Sans SC Regular" charset="0"/>
              </a:rPr>
              <a:t>&gt;  </a:t>
            </a:r>
          </a:p>
          <a:p>
            <a:pPr marL="127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a:latin typeface="Times New Roman" pitchFamily="18" charset="0"/>
                <a:ea typeface="Noto Sans SC Regular" charset="0"/>
                <a:cs typeface="Noto Sans SC Regular" charset="0"/>
              </a:rPr>
              <a:t>void </a:t>
            </a:r>
            <a:r>
              <a:rPr lang="en-US" dirty="0">
                <a:latin typeface="Times New Roman" pitchFamily="18" charset="0"/>
                <a:ea typeface="Noto Sans SC Regular" charset="0"/>
                <a:cs typeface="Noto Sans SC Regular" charset="0"/>
              </a:rPr>
              <a:t>main(){</a:t>
            </a:r>
          </a:p>
          <a:p>
            <a:pPr marL="88900">
              <a:lnSpc>
                <a:spcPct val="15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char </a:t>
            </a:r>
            <a:r>
              <a:rPr lang="en-US" dirty="0" err="1">
                <a:latin typeface="Times New Roman" pitchFamily="18" charset="0"/>
                <a:ea typeface="Noto Sans SC Regular" charset="0"/>
                <a:cs typeface="Noto Sans SC Regular" charset="0"/>
              </a:rPr>
              <a:t>str</a:t>
            </a:r>
            <a:r>
              <a:rPr lang="en-US" dirty="0">
                <a:latin typeface="Times New Roman" pitchFamily="18" charset="0"/>
                <a:ea typeface="Noto Sans SC Regular" charset="0"/>
                <a:cs typeface="Noto Sans SC Regular" charset="0"/>
              </a:rPr>
              <a:t>[20]; </a:t>
            </a:r>
          </a:p>
          <a:p>
            <a:pPr marL="88900">
              <a:lnSpc>
                <a:spcPct val="150000"/>
              </a:lnSpc>
              <a:spcBef>
                <a:spcPts val="1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 </a:t>
            </a:r>
            <a:r>
              <a:rPr lang="en-US" dirty="0" err="1">
                <a:latin typeface="Times New Roman" pitchFamily="18" charset="0"/>
                <a:ea typeface="Noto Sans SC Regular" charset="0"/>
                <a:cs typeface="Noto Sans SC Regular" charset="0"/>
              </a:rPr>
              <a:t>printf</a:t>
            </a:r>
            <a:r>
              <a:rPr lang="en-US" dirty="0">
                <a:latin typeface="Times New Roman" pitchFamily="18" charset="0"/>
                <a:ea typeface="Noto Sans SC Regular" charset="0"/>
                <a:cs typeface="Noto Sans SC Regular" charset="0"/>
              </a:rPr>
              <a:t>("Enter string: ");</a:t>
            </a:r>
          </a:p>
          <a:p>
            <a:pPr marL="889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gets(</a:t>
            </a:r>
            <a:r>
              <a:rPr lang="en-US" dirty="0" err="1">
                <a:latin typeface="Times New Roman" pitchFamily="18" charset="0"/>
                <a:ea typeface="Noto Sans SC Regular" charset="0"/>
                <a:cs typeface="Noto Sans SC Regular" charset="0"/>
              </a:rPr>
              <a:t>str</a:t>
            </a:r>
            <a:r>
              <a:rPr lang="en-US" dirty="0">
                <a:latin typeface="Times New Roman" pitchFamily="18" charset="0"/>
                <a:ea typeface="Noto Sans SC Regular" charset="0"/>
                <a:cs typeface="Noto Sans SC Regular" charset="0"/>
              </a:rPr>
              <a:t>);//reads string from console</a:t>
            </a:r>
          </a:p>
          <a:p>
            <a:pPr marL="88900">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latin typeface="Times New Roman" pitchFamily="18" charset="0"/>
                <a:ea typeface="Noto Sans SC Regular" charset="0"/>
                <a:cs typeface="Noto Sans SC Regular" charset="0"/>
              </a:rPr>
              <a:t>printf</a:t>
            </a:r>
            <a:r>
              <a:rPr lang="en-US" dirty="0">
                <a:latin typeface="Times New Roman" pitchFamily="18" charset="0"/>
                <a:ea typeface="Noto Sans SC Regular" charset="0"/>
                <a:cs typeface="Noto Sans SC Regular" charset="0"/>
              </a:rPr>
              <a:t>("String is: %</a:t>
            </a:r>
            <a:r>
              <a:rPr lang="en-US" dirty="0" err="1">
                <a:latin typeface="Times New Roman" pitchFamily="18" charset="0"/>
                <a:ea typeface="Noto Sans SC Regular" charset="0"/>
                <a:cs typeface="Noto Sans SC Regular" charset="0"/>
              </a:rPr>
              <a:t>s",str</a:t>
            </a:r>
            <a:r>
              <a:rPr lang="en-US" dirty="0">
                <a:latin typeface="Times New Roman" pitchFamily="18" charset="0"/>
                <a:ea typeface="Noto Sans SC Regular" charset="0"/>
                <a:cs typeface="Noto Sans SC Regular" charset="0"/>
              </a:rPr>
              <a:t>);</a:t>
            </a:r>
          </a:p>
          <a:p>
            <a:pPr marL="52388" indent="36513">
              <a:lnSpc>
                <a:spcPct val="150000"/>
              </a:lnSpc>
              <a:spcBef>
                <a:spcPts val="63"/>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latin typeface="Times New Roman" pitchFamily="18" charset="0"/>
                <a:ea typeface="Noto Sans SC Regular" charset="0"/>
                <a:cs typeface="Noto Sans SC Regular" charset="0"/>
              </a:rPr>
              <a:t>printf</a:t>
            </a:r>
            <a:r>
              <a:rPr lang="en-US" dirty="0">
                <a:latin typeface="Times New Roman" pitchFamily="18" charset="0"/>
                <a:ea typeface="Noto Sans SC Regular" charset="0"/>
                <a:cs typeface="Noto Sans SC Regular" charset="0"/>
              </a:rPr>
              <a:t>("\</a:t>
            </a:r>
            <a:r>
              <a:rPr lang="en-US" dirty="0" err="1">
                <a:latin typeface="Times New Roman" pitchFamily="18" charset="0"/>
                <a:ea typeface="Noto Sans SC Regular" charset="0"/>
                <a:cs typeface="Noto Sans SC Regular" charset="0"/>
              </a:rPr>
              <a:t>nLower</a:t>
            </a:r>
            <a:r>
              <a:rPr lang="en-US" dirty="0">
                <a:latin typeface="Times New Roman" pitchFamily="18" charset="0"/>
                <a:ea typeface="Noto Sans SC Regular" charset="0"/>
                <a:cs typeface="Noto Sans SC Regular" charset="0"/>
              </a:rPr>
              <a:t> String is: %</a:t>
            </a:r>
            <a:r>
              <a:rPr lang="en-US" dirty="0" err="1">
                <a:latin typeface="Times New Roman" pitchFamily="18" charset="0"/>
                <a:ea typeface="Noto Sans SC Regular" charset="0"/>
                <a:cs typeface="Noto Sans SC Regular" charset="0"/>
              </a:rPr>
              <a:t>s",strlwr</a:t>
            </a:r>
            <a:r>
              <a:rPr lang="en-US" dirty="0">
                <a:latin typeface="Times New Roman" pitchFamily="18" charset="0"/>
                <a:ea typeface="Noto Sans SC Regular" charset="0"/>
                <a:cs typeface="Noto Sans SC Regular" charset="0"/>
              </a:rPr>
              <a:t>(</a:t>
            </a:r>
            <a:r>
              <a:rPr lang="en-US" dirty="0" err="1">
                <a:latin typeface="Times New Roman" pitchFamily="18" charset="0"/>
                <a:ea typeface="Noto Sans SC Regular" charset="0"/>
                <a:cs typeface="Noto Sans SC Regular" charset="0"/>
              </a:rPr>
              <a:t>str</a:t>
            </a:r>
            <a:r>
              <a:rPr lang="en-US" dirty="0">
                <a:latin typeface="Times New Roman" pitchFamily="18" charset="0"/>
                <a:ea typeface="Noto Sans SC Regular" charset="0"/>
                <a:cs typeface="Noto Sans SC Regular" charset="0"/>
              </a:rPr>
              <a:t>));  </a:t>
            </a:r>
          </a:p>
          <a:p>
            <a:pPr marL="52388" indent="-38100">
              <a:lnSpc>
                <a:spcPct val="150000"/>
              </a:lnSpc>
              <a:spcBef>
                <a:spcPts val="88"/>
              </a:spcBef>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err="1">
                <a:solidFill>
                  <a:srgbClr val="000000"/>
                </a:solidFill>
                <a:latin typeface="Times New Roman" pitchFamily="18" charset="0"/>
                <a:ea typeface="Noto Sans SC Regular" charset="0"/>
                <a:cs typeface="Noto Sans SC Regular" charset="0"/>
              </a:rPr>
              <a:t>getch</a:t>
            </a:r>
            <a:r>
              <a:rPr lang="en-US" dirty="0">
                <a:solidFill>
                  <a:srgbClr val="000000"/>
                </a:solidFill>
                <a:latin typeface="Times New Roman" pitchFamily="18" charset="0"/>
                <a:ea typeface="Noto Sans SC Regular" charset="0"/>
                <a:cs typeface="Noto Sans SC Regular" charset="0"/>
              </a:rPr>
              <a:t>();</a:t>
            </a:r>
          </a:p>
          <a:p>
            <a:pPr marL="12700" indent="36513">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a:t>
            </a:r>
          </a:p>
          <a:p>
            <a:pPr marL="12700" indent="36513">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b="1" dirty="0">
                <a:latin typeface="Times New Roman" pitchFamily="18" charset="0"/>
                <a:ea typeface="Noto Sans SC Regular" charset="0"/>
                <a:cs typeface="Noto Sans SC Regular" charset="0"/>
              </a:rPr>
              <a:t>Output:</a:t>
            </a:r>
          </a:p>
          <a:p>
            <a:pPr marL="12700" indent="36513">
              <a:lnSpc>
                <a:spcPct val="150000"/>
              </a:lnSpc>
              <a:tabLst>
                <a:tab pos="457200" algn="l"/>
                <a:tab pos="914400" algn="l"/>
                <a:tab pos="1371600" algn="l"/>
                <a:tab pos="1828800" algn="l"/>
                <a:tab pos="2286000" algn="l"/>
                <a:tab pos="2743200" algn="l"/>
                <a:tab pos="3200400" algn="l"/>
                <a:tab pos="3657600" algn="l"/>
                <a:tab pos="4114800" algn="l"/>
                <a:tab pos="4572000" algn="l"/>
                <a:tab pos="5029200" algn="l"/>
                <a:tab pos="5486400" algn="l"/>
              </a:tabLst>
            </a:pPr>
            <a:r>
              <a:rPr lang="en-US" dirty="0">
                <a:latin typeface="Times New Roman" pitchFamily="18" charset="0"/>
                <a:ea typeface="Noto Sans SC Regular" charset="0"/>
                <a:cs typeface="Noto Sans SC Regular" charset="0"/>
              </a:rPr>
              <a:t>Enter string: CSE  String is: CSE  Lower String is: </a:t>
            </a:r>
            <a:r>
              <a:rPr lang="en-US" dirty="0" err="1">
                <a:latin typeface="Times New Roman" pitchFamily="18" charset="0"/>
                <a:ea typeface="Noto Sans SC Regular" charset="0"/>
                <a:cs typeface="Noto Sans SC Regular" charset="0"/>
              </a:rPr>
              <a:t>cse</a:t>
            </a:r>
            <a:endParaRPr lang="en-US" dirty="0">
              <a:latin typeface="Times New Roman" pitchFamily="18" charset="0"/>
              <a:ea typeface="Noto Sans SC Regular" charset="0"/>
              <a:cs typeface="Noto Sans SC Regular"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6ECB8-2939-4ED1-9CC5-6E052E4EB88C}"/>
              </a:ext>
            </a:extLst>
          </p:cNvPr>
          <p:cNvSpPr>
            <a:spLocks noGrp="1"/>
          </p:cNvSpPr>
          <p:nvPr>
            <p:ph type="title"/>
          </p:nvPr>
        </p:nvSpPr>
        <p:spPr>
          <a:xfrm>
            <a:off x="457200" y="274638"/>
            <a:ext cx="8229600" cy="639762"/>
          </a:xfrm>
        </p:spPr>
        <p:txBody>
          <a:bodyPr>
            <a:normAutofit/>
          </a:bodyPr>
          <a:lstStyle/>
          <a:p>
            <a:r>
              <a:rPr lang="en-IN" sz="2800" b="1" i="0" u="none" strike="noStrike" baseline="0" dirty="0">
                <a:solidFill>
                  <a:srgbClr val="002060"/>
                </a:solidFill>
                <a:latin typeface="Arial" panose="020B0604020202020204" pitchFamily="34" charset="0"/>
              </a:rPr>
              <a:t>Structures </a:t>
            </a:r>
            <a:endParaRPr lang="en-IN" sz="6000" dirty="0">
              <a:solidFill>
                <a:srgbClr val="002060"/>
              </a:solidFill>
            </a:endParaRPr>
          </a:p>
        </p:txBody>
      </p:sp>
      <p:sp>
        <p:nvSpPr>
          <p:cNvPr id="3" name="Content Placeholder 2">
            <a:extLst>
              <a:ext uri="{FF2B5EF4-FFF2-40B4-BE49-F238E27FC236}">
                <a16:creationId xmlns:a16="http://schemas.microsoft.com/office/drawing/2014/main" id="{558E426F-D68E-4305-BB40-C7A1FE8C1F49}"/>
              </a:ext>
            </a:extLst>
          </p:cNvPr>
          <p:cNvSpPr>
            <a:spLocks noGrp="1"/>
          </p:cNvSpPr>
          <p:nvPr>
            <p:ph idx="1"/>
          </p:nvPr>
        </p:nvSpPr>
        <p:spPr>
          <a:xfrm>
            <a:off x="457200" y="990600"/>
            <a:ext cx="8229600" cy="5135563"/>
          </a:xfrm>
        </p:spPr>
        <p:txBody>
          <a:bodyPr>
            <a:normAutofit lnSpcReduction="10000"/>
          </a:bodyPr>
          <a:lstStyle/>
          <a:p>
            <a:pPr>
              <a:lnSpc>
                <a:spcPct val="150000"/>
              </a:lnSpc>
            </a:pPr>
            <a:r>
              <a:rPr lang="en-US" sz="2400" b="0" i="0" u="none" strike="noStrike" baseline="0" dirty="0">
                <a:solidFill>
                  <a:srgbClr val="000000"/>
                </a:solidFill>
                <a:latin typeface="Arial" panose="020B0604020202020204" pitchFamily="34" charset="0"/>
              </a:rPr>
              <a:t>Arrays are used for storing a group of SIMILAR data items. </a:t>
            </a:r>
          </a:p>
          <a:p>
            <a:pPr>
              <a:lnSpc>
                <a:spcPct val="150000"/>
              </a:lnSpc>
            </a:pPr>
            <a:r>
              <a:rPr lang="en-US" sz="2400" b="0" i="0" u="none" strike="noStrike" baseline="0" dirty="0">
                <a:solidFill>
                  <a:srgbClr val="000000"/>
                </a:solidFill>
                <a:latin typeface="Arial" panose="020B0604020202020204" pitchFamily="34" charset="0"/>
              </a:rPr>
              <a:t>In order to store a group of data items, we need structures. </a:t>
            </a:r>
          </a:p>
          <a:p>
            <a:pPr>
              <a:lnSpc>
                <a:spcPct val="150000"/>
              </a:lnSpc>
            </a:pPr>
            <a:r>
              <a:rPr lang="en-US" sz="2400" b="0" i="0" u="none" strike="noStrike" baseline="0" dirty="0">
                <a:solidFill>
                  <a:srgbClr val="000000"/>
                </a:solidFill>
                <a:latin typeface="Arial" panose="020B0604020202020204" pitchFamily="34" charset="0"/>
              </a:rPr>
              <a:t>Structure is a constructed data type for packing different types of data that are logically related. </a:t>
            </a:r>
          </a:p>
          <a:p>
            <a:pPr>
              <a:lnSpc>
                <a:spcPct val="150000"/>
              </a:lnSpc>
            </a:pPr>
            <a:r>
              <a:rPr lang="en-US" sz="2400" b="0" i="0" u="none" strike="noStrike" baseline="0" dirty="0">
                <a:solidFill>
                  <a:srgbClr val="000000"/>
                </a:solidFill>
                <a:latin typeface="Arial" panose="020B0604020202020204" pitchFamily="34" charset="0"/>
              </a:rPr>
              <a:t>The structure is analogous to the “record” of a database. </a:t>
            </a:r>
          </a:p>
          <a:p>
            <a:pPr>
              <a:lnSpc>
                <a:spcPct val="150000"/>
              </a:lnSpc>
            </a:pPr>
            <a:r>
              <a:rPr lang="en-US" sz="2400" b="0" i="0" u="none" strike="noStrike" baseline="0" dirty="0">
                <a:solidFill>
                  <a:srgbClr val="000000"/>
                </a:solidFill>
                <a:latin typeface="Arial" panose="020B0604020202020204" pitchFamily="34" charset="0"/>
              </a:rPr>
              <a:t>Structures are used for organizing complex data in a simple and meaningful way. </a:t>
            </a:r>
            <a:endParaRPr lang="en-IN" sz="4000" dirty="0"/>
          </a:p>
        </p:txBody>
      </p:sp>
      <p:sp>
        <p:nvSpPr>
          <p:cNvPr id="4" name="Slide Number Placeholder 3">
            <a:extLst>
              <a:ext uri="{FF2B5EF4-FFF2-40B4-BE49-F238E27FC236}">
                <a16:creationId xmlns:a16="http://schemas.microsoft.com/office/drawing/2014/main" id="{5ADCBCE2-4A70-4A87-888A-CD11128C78DF}"/>
              </a:ext>
            </a:extLst>
          </p:cNvPr>
          <p:cNvSpPr>
            <a:spLocks noGrp="1"/>
          </p:cNvSpPr>
          <p:nvPr>
            <p:ph type="sldNum" sz="quarter" idx="12"/>
          </p:nvPr>
        </p:nvSpPr>
        <p:spPr/>
        <p:txBody>
          <a:bodyPr/>
          <a:lstStyle/>
          <a:p>
            <a:fld id="{92ACD567-7A74-4C3E-910F-4F0418638323}" type="slidenum">
              <a:rPr lang="en-US" smtClean="0"/>
              <a:pPr/>
              <a:t>55</a:t>
            </a:fld>
            <a:endParaRPr lang="en-US"/>
          </a:p>
        </p:txBody>
      </p:sp>
    </p:spTree>
    <p:extLst>
      <p:ext uri="{BB962C8B-B14F-4D97-AF65-F5344CB8AC3E}">
        <p14:creationId xmlns:p14="http://schemas.microsoft.com/office/powerpoint/2010/main" val="27682660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53C91-6E9B-4CAA-8F77-1C9498226F7B}"/>
              </a:ext>
            </a:extLst>
          </p:cNvPr>
          <p:cNvSpPr>
            <a:spLocks noGrp="1"/>
          </p:cNvSpPr>
          <p:nvPr>
            <p:ph type="title"/>
          </p:nvPr>
        </p:nvSpPr>
        <p:spPr>
          <a:xfrm>
            <a:off x="457200" y="274638"/>
            <a:ext cx="8229600" cy="715962"/>
          </a:xfrm>
        </p:spPr>
        <p:txBody>
          <a:bodyPr>
            <a:normAutofit/>
          </a:bodyPr>
          <a:lstStyle/>
          <a:p>
            <a:r>
              <a:rPr lang="en-IN" sz="3200" b="1" i="0" u="none" strike="noStrike" baseline="0" dirty="0">
                <a:solidFill>
                  <a:srgbClr val="002060"/>
                </a:solidFill>
                <a:latin typeface="Arial" panose="020B0604020202020204" pitchFamily="34" charset="0"/>
              </a:rPr>
              <a:t>Example for structures</a:t>
            </a:r>
            <a:endParaRPr lang="en-IN" sz="3200" b="1" dirty="0">
              <a:solidFill>
                <a:srgbClr val="002060"/>
              </a:solidFill>
            </a:endParaRPr>
          </a:p>
        </p:txBody>
      </p:sp>
      <p:sp>
        <p:nvSpPr>
          <p:cNvPr id="3" name="Content Placeholder 2">
            <a:extLst>
              <a:ext uri="{FF2B5EF4-FFF2-40B4-BE49-F238E27FC236}">
                <a16:creationId xmlns:a16="http://schemas.microsoft.com/office/drawing/2014/main" id="{02A86E74-3BBA-4B59-8C15-1E7D88FE451D}"/>
              </a:ext>
            </a:extLst>
          </p:cNvPr>
          <p:cNvSpPr>
            <a:spLocks noGrp="1"/>
          </p:cNvSpPr>
          <p:nvPr>
            <p:ph idx="1"/>
          </p:nvPr>
        </p:nvSpPr>
        <p:spPr>
          <a:xfrm>
            <a:off x="457200" y="1143000"/>
            <a:ext cx="8229600" cy="4983163"/>
          </a:xfrm>
        </p:spPr>
        <p:txBody>
          <a:bodyPr>
            <a:normAutofit/>
          </a:bodyPr>
          <a:lstStyle/>
          <a:p>
            <a:pPr>
              <a:lnSpc>
                <a:spcPct val="150000"/>
              </a:lnSpc>
            </a:pPr>
            <a:r>
              <a:rPr lang="en-US" sz="2400" b="0" i="0" u="none" strike="noStrike" baseline="0" dirty="0">
                <a:solidFill>
                  <a:srgbClr val="000000"/>
                </a:solidFill>
                <a:latin typeface="Arial" panose="020B0604020202020204" pitchFamily="34" charset="0"/>
              </a:rPr>
              <a:t>Student : regno, </a:t>
            </a:r>
            <a:r>
              <a:rPr lang="en-US" sz="2400" b="0" i="0" u="none" strike="noStrike" baseline="0" dirty="0" err="1">
                <a:solidFill>
                  <a:srgbClr val="000000"/>
                </a:solidFill>
                <a:latin typeface="Arial" panose="020B0604020202020204" pitchFamily="34" charset="0"/>
              </a:rPr>
              <a:t>student_name</a:t>
            </a:r>
            <a:r>
              <a:rPr lang="en-US" sz="2400" b="0" i="0" u="none" strike="noStrike" baseline="0" dirty="0">
                <a:solidFill>
                  <a:srgbClr val="000000"/>
                </a:solidFill>
                <a:latin typeface="Arial" panose="020B0604020202020204" pitchFamily="34" charset="0"/>
              </a:rPr>
              <a:t>, age, address </a:t>
            </a:r>
          </a:p>
          <a:p>
            <a:pPr>
              <a:lnSpc>
                <a:spcPct val="150000"/>
              </a:lnSpc>
            </a:pPr>
            <a:r>
              <a:rPr lang="en-US" sz="2400" b="0" i="0" u="none" strike="noStrike" baseline="0" dirty="0">
                <a:solidFill>
                  <a:srgbClr val="000000"/>
                </a:solidFill>
                <a:latin typeface="Arial" panose="020B0604020202020204" pitchFamily="34" charset="0"/>
              </a:rPr>
              <a:t>Book : </a:t>
            </a:r>
            <a:r>
              <a:rPr lang="en-US" sz="2400" b="0" i="0" u="none" strike="noStrike" baseline="0" dirty="0" err="1">
                <a:solidFill>
                  <a:srgbClr val="000000"/>
                </a:solidFill>
                <a:latin typeface="Arial" panose="020B0604020202020204" pitchFamily="34" charset="0"/>
              </a:rPr>
              <a:t>bookid</a:t>
            </a:r>
            <a:r>
              <a:rPr lang="en-US" sz="2400" b="0" i="0" u="none" strike="noStrike" baseline="0" dirty="0">
                <a:solidFill>
                  <a:srgbClr val="000000"/>
                </a:solidFill>
                <a:latin typeface="Arial" panose="020B0604020202020204" pitchFamily="34" charset="0"/>
              </a:rPr>
              <a:t>, </a:t>
            </a:r>
            <a:r>
              <a:rPr lang="en-US" sz="2400" b="0" i="0" u="none" strike="noStrike" baseline="0" dirty="0" err="1">
                <a:solidFill>
                  <a:srgbClr val="000000"/>
                </a:solidFill>
                <a:latin typeface="Arial" panose="020B0604020202020204" pitchFamily="34" charset="0"/>
              </a:rPr>
              <a:t>bookname</a:t>
            </a:r>
            <a:r>
              <a:rPr lang="en-US" sz="2400" b="0" i="0" u="none" strike="noStrike" baseline="0" dirty="0">
                <a:solidFill>
                  <a:srgbClr val="000000"/>
                </a:solidFill>
                <a:latin typeface="Arial" panose="020B0604020202020204" pitchFamily="34" charset="0"/>
              </a:rPr>
              <a:t>, author, price, edition, publisher, year </a:t>
            </a:r>
          </a:p>
          <a:p>
            <a:pPr>
              <a:lnSpc>
                <a:spcPct val="150000"/>
              </a:lnSpc>
            </a:pPr>
            <a:r>
              <a:rPr lang="en-US" sz="2400" b="0" i="0" u="none" strike="noStrike" baseline="0" dirty="0">
                <a:solidFill>
                  <a:srgbClr val="000000"/>
                </a:solidFill>
                <a:latin typeface="Arial" panose="020B0604020202020204" pitchFamily="34" charset="0"/>
              </a:rPr>
              <a:t>Employee : </a:t>
            </a:r>
            <a:r>
              <a:rPr lang="en-US" sz="2400" b="0" i="0" u="none" strike="noStrike" baseline="0" dirty="0" err="1">
                <a:solidFill>
                  <a:srgbClr val="000000"/>
                </a:solidFill>
                <a:latin typeface="Arial" panose="020B0604020202020204" pitchFamily="34" charset="0"/>
              </a:rPr>
              <a:t>employeeid</a:t>
            </a:r>
            <a:r>
              <a:rPr lang="en-US" sz="2400" b="0" i="0" u="none" strike="noStrike" baseline="0" dirty="0">
                <a:solidFill>
                  <a:srgbClr val="000000"/>
                </a:solidFill>
                <a:latin typeface="Arial" panose="020B0604020202020204" pitchFamily="34" charset="0"/>
              </a:rPr>
              <a:t>, </a:t>
            </a:r>
            <a:r>
              <a:rPr lang="en-US" sz="2400" b="0" i="0" u="none" strike="noStrike" baseline="0" dirty="0" err="1">
                <a:solidFill>
                  <a:srgbClr val="000000"/>
                </a:solidFill>
                <a:latin typeface="Arial" panose="020B0604020202020204" pitchFamily="34" charset="0"/>
              </a:rPr>
              <a:t>employee_name</a:t>
            </a:r>
            <a:r>
              <a:rPr lang="en-US" sz="2400" b="0" i="0" u="none" strike="noStrike" baseline="0" dirty="0">
                <a:solidFill>
                  <a:srgbClr val="000000"/>
                </a:solidFill>
                <a:latin typeface="Arial" panose="020B0604020202020204" pitchFamily="34" charset="0"/>
              </a:rPr>
              <a:t>, age, sex, </a:t>
            </a:r>
            <a:r>
              <a:rPr lang="en-US" sz="2400" b="0" i="0" u="none" strike="noStrike" baseline="0" dirty="0" err="1">
                <a:solidFill>
                  <a:srgbClr val="000000"/>
                </a:solidFill>
                <a:latin typeface="Arial" panose="020B0604020202020204" pitchFamily="34" charset="0"/>
              </a:rPr>
              <a:t>dateofbirth</a:t>
            </a:r>
            <a:r>
              <a:rPr lang="en-US" sz="2400" b="0" i="0" u="none" strike="noStrike" baseline="0" dirty="0">
                <a:solidFill>
                  <a:srgbClr val="000000"/>
                </a:solidFill>
                <a:latin typeface="Arial" panose="020B0604020202020204" pitchFamily="34" charset="0"/>
              </a:rPr>
              <a:t>, </a:t>
            </a:r>
            <a:r>
              <a:rPr lang="en-US" sz="2400" b="0" i="0" u="none" strike="noStrike" baseline="0" dirty="0" err="1">
                <a:solidFill>
                  <a:srgbClr val="000000"/>
                </a:solidFill>
                <a:latin typeface="Arial" panose="020B0604020202020204" pitchFamily="34" charset="0"/>
              </a:rPr>
              <a:t>basicpay</a:t>
            </a:r>
            <a:r>
              <a:rPr lang="en-US" sz="2400" b="0" i="0" u="none" strike="noStrike" baseline="0" dirty="0">
                <a:solidFill>
                  <a:srgbClr val="000000"/>
                </a:solidFill>
                <a:latin typeface="Arial" panose="020B0604020202020204" pitchFamily="34" charset="0"/>
              </a:rPr>
              <a:t> </a:t>
            </a:r>
          </a:p>
          <a:p>
            <a:pPr>
              <a:lnSpc>
                <a:spcPct val="150000"/>
              </a:lnSpc>
            </a:pPr>
            <a:r>
              <a:rPr lang="en-US" sz="2400" b="0" i="0" u="none" strike="noStrike" baseline="0" dirty="0">
                <a:solidFill>
                  <a:srgbClr val="000000"/>
                </a:solidFill>
                <a:latin typeface="Arial" panose="020B0604020202020204" pitchFamily="34" charset="0"/>
              </a:rPr>
              <a:t>Customer : </a:t>
            </a:r>
            <a:r>
              <a:rPr lang="en-US" sz="2400" b="0" i="0" u="none" strike="noStrike" baseline="0" dirty="0" err="1">
                <a:solidFill>
                  <a:srgbClr val="000000"/>
                </a:solidFill>
                <a:latin typeface="Arial" panose="020B0604020202020204" pitchFamily="34" charset="0"/>
              </a:rPr>
              <a:t>custid</a:t>
            </a:r>
            <a:r>
              <a:rPr lang="en-US" sz="2400" b="0" i="0" u="none" strike="noStrike" baseline="0" dirty="0">
                <a:solidFill>
                  <a:srgbClr val="000000"/>
                </a:solidFill>
                <a:latin typeface="Arial" panose="020B0604020202020204" pitchFamily="34" charset="0"/>
              </a:rPr>
              <a:t>, </a:t>
            </a:r>
            <a:r>
              <a:rPr lang="en-US" sz="2400" b="0" i="0" u="none" strike="noStrike" baseline="0" dirty="0" err="1">
                <a:solidFill>
                  <a:srgbClr val="000000"/>
                </a:solidFill>
                <a:latin typeface="Arial" panose="020B0604020202020204" pitchFamily="34" charset="0"/>
              </a:rPr>
              <a:t>cust_name</a:t>
            </a:r>
            <a:r>
              <a:rPr lang="en-US" sz="2400" b="0" i="0" u="none" strike="noStrike" baseline="0" dirty="0">
                <a:solidFill>
                  <a:srgbClr val="000000"/>
                </a:solidFill>
                <a:latin typeface="Arial" panose="020B0604020202020204" pitchFamily="34" charset="0"/>
              </a:rPr>
              <a:t>, </a:t>
            </a:r>
            <a:r>
              <a:rPr lang="en-US" sz="2400" b="0" i="0" u="none" strike="noStrike" baseline="0" dirty="0" err="1">
                <a:solidFill>
                  <a:srgbClr val="000000"/>
                </a:solidFill>
                <a:latin typeface="Arial" panose="020B0604020202020204" pitchFamily="34" charset="0"/>
              </a:rPr>
              <a:t>cust_address</a:t>
            </a:r>
            <a:r>
              <a:rPr lang="en-US" sz="2400" b="0" i="0" u="none" strike="noStrike" baseline="0" dirty="0">
                <a:solidFill>
                  <a:srgbClr val="000000"/>
                </a:solidFill>
                <a:latin typeface="Arial" panose="020B0604020202020204" pitchFamily="34" charset="0"/>
              </a:rPr>
              <a:t>, </a:t>
            </a:r>
            <a:r>
              <a:rPr lang="en-US" sz="2400" b="0" i="0" u="none" strike="noStrike" baseline="0" dirty="0" err="1">
                <a:solidFill>
                  <a:srgbClr val="000000"/>
                </a:solidFill>
                <a:latin typeface="Arial" panose="020B0604020202020204" pitchFamily="34" charset="0"/>
              </a:rPr>
              <a:t>cust_phone</a:t>
            </a:r>
            <a:r>
              <a:rPr lang="en-US" sz="2400" b="0" i="0" u="none" strike="noStrike" baseline="0" dirty="0">
                <a:solidFill>
                  <a:srgbClr val="000000"/>
                </a:solidFill>
                <a:latin typeface="Arial" panose="020B0604020202020204" pitchFamily="34" charset="0"/>
              </a:rPr>
              <a:t> </a:t>
            </a:r>
            <a:endParaRPr lang="en-IN" sz="4000" dirty="0"/>
          </a:p>
        </p:txBody>
      </p:sp>
      <p:sp>
        <p:nvSpPr>
          <p:cNvPr id="4" name="Slide Number Placeholder 3">
            <a:extLst>
              <a:ext uri="{FF2B5EF4-FFF2-40B4-BE49-F238E27FC236}">
                <a16:creationId xmlns:a16="http://schemas.microsoft.com/office/drawing/2014/main" id="{649CEB87-75BA-4181-8893-6F9B89427E88}"/>
              </a:ext>
            </a:extLst>
          </p:cNvPr>
          <p:cNvSpPr>
            <a:spLocks noGrp="1"/>
          </p:cNvSpPr>
          <p:nvPr>
            <p:ph type="sldNum" sz="quarter" idx="12"/>
          </p:nvPr>
        </p:nvSpPr>
        <p:spPr/>
        <p:txBody>
          <a:bodyPr/>
          <a:lstStyle/>
          <a:p>
            <a:fld id="{92ACD567-7A74-4C3E-910F-4F0418638323}" type="slidenum">
              <a:rPr lang="en-US" smtClean="0"/>
              <a:pPr/>
              <a:t>56</a:t>
            </a:fld>
            <a:endParaRPr lang="en-US"/>
          </a:p>
        </p:txBody>
      </p:sp>
    </p:spTree>
    <p:extLst>
      <p:ext uri="{BB962C8B-B14F-4D97-AF65-F5344CB8AC3E}">
        <p14:creationId xmlns:p14="http://schemas.microsoft.com/office/powerpoint/2010/main" val="30613279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194EA-12E0-4E1A-944B-F8BEBBF33727}"/>
              </a:ext>
            </a:extLst>
          </p:cNvPr>
          <p:cNvSpPr>
            <a:spLocks noGrp="1"/>
          </p:cNvSpPr>
          <p:nvPr>
            <p:ph type="title"/>
          </p:nvPr>
        </p:nvSpPr>
        <p:spPr>
          <a:xfrm>
            <a:off x="457200" y="274638"/>
            <a:ext cx="8153400" cy="457199"/>
          </a:xfrm>
        </p:spPr>
        <p:txBody>
          <a:bodyPr>
            <a:normAutofit fontScale="90000"/>
          </a:bodyPr>
          <a:lstStyle/>
          <a:p>
            <a:r>
              <a:rPr lang="en-IN" sz="2400" b="1" i="0" u="none" strike="noStrike" baseline="0" dirty="0">
                <a:solidFill>
                  <a:srgbClr val="002060"/>
                </a:solidFill>
                <a:latin typeface="Arial" panose="020B0604020202020204" pitchFamily="34" charset="0"/>
              </a:rPr>
              <a:t>Structure Definition </a:t>
            </a:r>
            <a:endParaRPr lang="en-IN" sz="5400" dirty="0">
              <a:solidFill>
                <a:srgbClr val="002060"/>
              </a:solidFill>
            </a:endParaRPr>
          </a:p>
        </p:txBody>
      </p:sp>
      <p:sp>
        <p:nvSpPr>
          <p:cNvPr id="3" name="Content Placeholder 2">
            <a:extLst>
              <a:ext uri="{FF2B5EF4-FFF2-40B4-BE49-F238E27FC236}">
                <a16:creationId xmlns:a16="http://schemas.microsoft.com/office/drawing/2014/main" id="{82D74C98-D92A-48F5-A873-BA0DE9E63074}"/>
              </a:ext>
            </a:extLst>
          </p:cNvPr>
          <p:cNvSpPr>
            <a:spLocks noGrp="1"/>
          </p:cNvSpPr>
          <p:nvPr>
            <p:ph idx="1"/>
          </p:nvPr>
        </p:nvSpPr>
        <p:spPr>
          <a:xfrm>
            <a:off x="457200" y="914400"/>
            <a:ext cx="8229600" cy="5211763"/>
          </a:xfrm>
        </p:spPr>
        <p:txBody>
          <a:bodyPr>
            <a:normAutofit/>
          </a:bodyPr>
          <a:lstStyle/>
          <a:p>
            <a:pPr>
              <a:lnSpc>
                <a:spcPct val="150000"/>
              </a:lnSpc>
            </a:pPr>
            <a:r>
              <a:rPr lang="en-US" sz="2000" b="0" i="0" u="none" strike="noStrike" baseline="0" dirty="0">
                <a:solidFill>
                  <a:srgbClr val="000000"/>
                </a:solidFill>
                <a:latin typeface="Arial" panose="020B0604020202020204" pitchFamily="34" charset="0"/>
              </a:rPr>
              <a:t>Structures are defined first and then it is used for declaring structure variables.  </a:t>
            </a:r>
            <a:endParaRPr lang="en-IN" sz="3600" dirty="0"/>
          </a:p>
        </p:txBody>
      </p:sp>
      <p:sp>
        <p:nvSpPr>
          <p:cNvPr id="4" name="Slide Number Placeholder 3">
            <a:extLst>
              <a:ext uri="{FF2B5EF4-FFF2-40B4-BE49-F238E27FC236}">
                <a16:creationId xmlns:a16="http://schemas.microsoft.com/office/drawing/2014/main" id="{726DAA9E-EB38-472C-9B52-348C3A30D316}"/>
              </a:ext>
            </a:extLst>
          </p:cNvPr>
          <p:cNvSpPr>
            <a:spLocks noGrp="1"/>
          </p:cNvSpPr>
          <p:nvPr>
            <p:ph type="sldNum" sz="quarter" idx="12"/>
          </p:nvPr>
        </p:nvSpPr>
        <p:spPr/>
        <p:txBody>
          <a:bodyPr/>
          <a:lstStyle/>
          <a:p>
            <a:fld id="{92ACD567-7A74-4C3E-910F-4F0418638323}" type="slidenum">
              <a:rPr lang="en-US" smtClean="0"/>
              <a:pPr/>
              <a:t>57</a:t>
            </a:fld>
            <a:endParaRPr lang="en-US"/>
          </a:p>
        </p:txBody>
      </p:sp>
      <p:pic>
        <p:nvPicPr>
          <p:cNvPr id="5" name="Picture 4">
            <a:extLst>
              <a:ext uri="{FF2B5EF4-FFF2-40B4-BE49-F238E27FC236}">
                <a16:creationId xmlns:a16="http://schemas.microsoft.com/office/drawing/2014/main" id="{86C0D9EA-9542-45C6-B5D3-B73A8625A276}"/>
              </a:ext>
            </a:extLst>
          </p:cNvPr>
          <p:cNvPicPr>
            <a:picLocks noChangeAspect="1"/>
          </p:cNvPicPr>
          <p:nvPr/>
        </p:nvPicPr>
        <p:blipFill>
          <a:blip r:embed="rId2"/>
          <a:stretch>
            <a:fillRect/>
          </a:stretch>
        </p:blipFill>
        <p:spPr>
          <a:xfrm>
            <a:off x="5339080" y="1371600"/>
            <a:ext cx="3276600" cy="4504384"/>
          </a:xfrm>
          <a:prstGeom prst="rect">
            <a:avLst/>
          </a:prstGeom>
        </p:spPr>
      </p:pic>
      <p:pic>
        <p:nvPicPr>
          <p:cNvPr id="6" name="Picture 5">
            <a:extLst>
              <a:ext uri="{FF2B5EF4-FFF2-40B4-BE49-F238E27FC236}">
                <a16:creationId xmlns:a16="http://schemas.microsoft.com/office/drawing/2014/main" id="{92C70E9D-2556-4236-B479-2D8AB63AF90F}"/>
              </a:ext>
            </a:extLst>
          </p:cNvPr>
          <p:cNvPicPr>
            <a:picLocks noChangeAspect="1"/>
          </p:cNvPicPr>
          <p:nvPr/>
        </p:nvPicPr>
        <p:blipFill>
          <a:blip r:embed="rId3"/>
          <a:stretch>
            <a:fillRect/>
          </a:stretch>
        </p:blipFill>
        <p:spPr>
          <a:xfrm>
            <a:off x="762000" y="2362201"/>
            <a:ext cx="3605419" cy="3276599"/>
          </a:xfrm>
          <a:prstGeom prst="rect">
            <a:avLst/>
          </a:prstGeom>
        </p:spPr>
      </p:pic>
      <p:pic>
        <p:nvPicPr>
          <p:cNvPr id="7" name="Picture 6">
            <a:extLst>
              <a:ext uri="{FF2B5EF4-FFF2-40B4-BE49-F238E27FC236}">
                <a16:creationId xmlns:a16="http://schemas.microsoft.com/office/drawing/2014/main" id="{FB5DEC12-1EAD-4B22-B8B6-95B8AC5E02CD}"/>
              </a:ext>
            </a:extLst>
          </p:cNvPr>
          <p:cNvPicPr>
            <a:picLocks noChangeAspect="1"/>
          </p:cNvPicPr>
          <p:nvPr/>
        </p:nvPicPr>
        <p:blipFill>
          <a:blip r:embed="rId4"/>
          <a:stretch>
            <a:fillRect/>
          </a:stretch>
        </p:blipFill>
        <p:spPr>
          <a:xfrm>
            <a:off x="228600" y="5700236"/>
            <a:ext cx="6096000" cy="1094744"/>
          </a:xfrm>
          <a:prstGeom prst="rect">
            <a:avLst/>
          </a:prstGeom>
        </p:spPr>
      </p:pic>
    </p:spTree>
    <p:extLst>
      <p:ext uri="{BB962C8B-B14F-4D97-AF65-F5344CB8AC3E}">
        <p14:creationId xmlns:p14="http://schemas.microsoft.com/office/powerpoint/2010/main" val="22358603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3C6C1DD-53AB-4054-8E83-B0A848FD4392}"/>
              </a:ext>
            </a:extLst>
          </p:cNvPr>
          <p:cNvSpPr>
            <a:spLocks noGrp="1"/>
          </p:cNvSpPr>
          <p:nvPr>
            <p:ph type="sldNum" sz="quarter" idx="12"/>
          </p:nvPr>
        </p:nvSpPr>
        <p:spPr/>
        <p:txBody>
          <a:bodyPr/>
          <a:lstStyle/>
          <a:p>
            <a:fld id="{92ACD567-7A74-4C3E-910F-4F0418638323}" type="slidenum">
              <a:rPr lang="en-US" smtClean="0"/>
              <a:pPr/>
              <a:t>58</a:t>
            </a:fld>
            <a:endParaRPr lang="en-US"/>
          </a:p>
        </p:txBody>
      </p:sp>
      <p:pic>
        <p:nvPicPr>
          <p:cNvPr id="5" name="Picture 4">
            <a:extLst>
              <a:ext uri="{FF2B5EF4-FFF2-40B4-BE49-F238E27FC236}">
                <a16:creationId xmlns:a16="http://schemas.microsoft.com/office/drawing/2014/main" id="{05AEC960-D15C-4D08-8C87-603BD205590E}"/>
              </a:ext>
            </a:extLst>
          </p:cNvPr>
          <p:cNvPicPr>
            <a:picLocks noChangeAspect="1"/>
          </p:cNvPicPr>
          <p:nvPr/>
        </p:nvPicPr>
        <p:blipFill>
          <a:blip r:embed="rId2"/>
          <a:stretch>
            <a:fillRect/>
          </a:stretch>
        </p:blipFill>
        <p:spPr>
          <a:xfrm>
            <a:off x="242345" y="1905000"/>
            <a:ext cx="4329655" cy="3306763"/>
          </a:xfrm>
          <a:prstGeom prst="rect">
            <a:avLst/>
          </a:prstGeom>
        </p:spPr>
      </p:pic>
      <p:pic>
        <p:nvPicPr>
          <p:cNvPr id="6" name="Picture 5">
            <a:extLst>
              <a:ext uri="{FF2B5EF4-FFF2-40B4-BE49-F238E27FC236}">
                <a16:creationId xmlns:a16="http://schemas.microsoft.com/office/drawing/2014/main" id="{FD5EB8B6-C7CE-416B-A87F-8D413B0CAAF9}"/>
              </a:ext>
            </a:extLst>
          </p:cNvPr>
          <p:cNvPicPr>
            <a:picLocks noChangeAspect="1"/>
          </p:cNvPicPr>
          <p:nvPr/>
        </p:nvPicPr>
        <p:blipFill>
          <a:blip r:embed="rId3"/>
          <a:stretch>
            <a:fillRect/>
          </a:stretch>
        </p:blipFill>
        <p:spPr>
          <a:xfrm>
            <a:off x="381000" y="4876800"/>
            <a:ext cx="2343150" cy="685800"/>
          </a:xfrm>
          <a:prstGeom prst="rect">
            <a:avLst/>
          </a:prstGeom>
        </p:spPr>
      </p:pic>
      <p:sp>
        <p:nvSpPr>
          <p:cNvPr id="8" name="TextBox 7">
            <a:extLst>
              <a:ext uri="{FF2B5EF4-FFF2-40B4-BE49-F238E27FC236}">
                <a16:creationId xmlns:a16="http://schemas.microsoft.com/office/drawing/2014/main" id="{C85D9486-9439-4859-858A-6890C78CB5C0}"/>
              </a:ext>
            </a:extLst>
          </p:cNvPr>
          <p:cNvSpPr txBox="1"/>
          <p:nvPr/>
        </p:nvSpPr>
        <p:spPr>
          <a:xfrm>
            <a:off x="438150" y="5678269"/>
            <a:ext cx="4572000" cy="646331"/>
          </a:xfrm>
          <a:prstGeom prst="rect">
            <a:avLst/>
          </a:prstGeom>
          <a:noFill/>
        </p:spPr>
        <p:txBody>
          <a:bodyPr wrap="square">
            <a:spAutoFit/>
          </a:bodyPr>
          <a:lstStyle/>
          <a:p>
            <a:r>
              <a:rPr lang="en-US" sz="1800" b="0" i="0" u="none" strike="noStrike" baseline="0" dirty="0">
                <a:solidFill>
                  <a:srgbClr val="000000"/>
                </a:solidFill>
                <a:latin typeface="Arial" panose="020B0604020202020204" pitchFamily="34" charset="0"/>
              </a:rPr>
              <a:t>The b1, b2, and b3 are structure variables of type struct book. </a:t>
            </a:r>
            <a:endParaRPr lang="en-IN" dirty="0"/>
          </a:p>
        </p:txBody>
      </p:sp>
      <p:sp>
        <p:nvSpPr>
          <p:cNvPr id="12" name="TextBox 11">
            <a:extLst>
              <a:ext uri="{FF2B5EF4-FFF2-40B4-BE49-F238E27FC236}">
                <a16:creationId xmlns:a16="http://schemas.microsoft.com/office/drawing/2014/main" id="{4DFBF609-3D61-4743-8D48-02DCB452309E}"/>
              </a:ext>
            </a:extLst>
          </p:cNvPr>
          <p:cNvSpPr txBox="1"/>
          <p:nvPr/>
        </p:nvSpPr>
        <p:spPr>
          <a:xfrm>
            <a:off x="396240" y="119896"/>
            <a:ext cx="3337560" cy="1785104"/>
          </a:xfrm>
          <a:prstGeom prst="rect">
            <a:avLst/>
          </a:prstGeom>
          <a:noFill/>
        </p:spPr>
        <p:txBody>
          <a:bodyPr wrap="square">
            <a:spAutoFit/>
          </a:bodyPr>
          <a:lstStyle/>
          <a:p>
            <a:pPr algn="just"/>
            <a:endParaRPr lang="en-IN" sz="2000" b="0" i="0" u="none" strike="noStrike" baseline="0" dirty="0">
              <a:solidFill>
                <a:srgbClr val="FF0000"/>
              </a:solidFill>
              <a:latin typeface="Arial" panose="020B0604020202020204" pitchFamily="34" charset="0"/>
            </a:endParaRPr>
          </a:p>
          <a:p>
            <a:pPr algn="just"/>
            <a:r>
              <a:rPr lang="en-US" sz="1800" b="0" i="0" u="none" strike="noStrike" baseline="0" dirty="0">
                <a:solidFill>
                  <a:srgbClr val="FF0000"/>
                </a:solidFill>
                <a:latin typeface="Arial" panose="020B0604020202020204" pitchFamily="34" charset="0"/>
              </a:rPr>
              <a:t>Declaration of structure variable at the time of defining the structure </a:t>
            </a:r>
          </a:p>
          <a:p>
            <a:pPr algn="just"/>
            <a:endParaRPr lang="en-IN" sz="1800" b="0" i="0" u="none" strike="noStrike" baseline="0" dirty="0">
              <a:solidFill>
                <a:srgbClr val="FF0000"/>
              </a:solidFill>
              <a:latin typeface="Arial" panose="020B0604020202020204" pitchFamily="34" charset="0"/>
            </a:endParaRPr>
          </a:p>
          <a:p>
            <a:pPr algn="just"/>
            <a:endParaRPr lang="en-IN" sz="1800" b="0" i="0" u="none" strike="noStrike" baseline="0" dirty="0">
              <a:solidFill>
                <a:srgbClr val="FF0000"/>
              </a:solidFill>
              <a:latin typeface="Arial" panose="020B0604020202020204" pitchFamily="34" charset="0"/>
            </a:endParaRPr>
          </a:p>
        </p:txBody>
      </p:sp>
      <p:sp>
        <p:nvSpPr>
          <p:cNvPr id="14" name="TextBox 13">
            <a:extLst>
              <a:ext uri="{FF2B5EF4-FFF2-40B4-BE49-F238E27FC236}">
                <a16:creationId xmlns:a16="http://schemas.microsoft.com/office/drawing/2014/main" id="{570E1B72-F816-4A28-A373-A9015017B20C}"/>
              </a:ext>
            </a:extLst>
          </p:cNvPr>
          <p:cNvSpPr txBox="1"/>
          <p:nvPr/>
        </p:nvSpPr>
        <p:spPr>
          <a:xfrm>
            <a:off x="4572000" y="207388"/>
            <a:ext cx="4572000" cy="1231106"/>
          </a:xfrm>
          <a:prstGeom prst="rect">
            <a:avLst/>
          </a:prstGeom>
          <a:noFill/>
        </p:spPr>
        <p:txBody>
          <a:bodyPr wrap="square">
            <a:spAutoFit/>
          </a:bodyPr>
          <a:lstStyle/>
          <a:p>
            <a:pPr algn="l"/>
            <a:endParaRPr lang="en-IN" sz="2000" b="0" i="0" u="none" strike="noStrike" baseline="0" dirty="0">
              <a:solidFill>
                <a:srgbClr val="000000"/>
              </a:solidFill>
              <a:latin typeface="Arial" panose="020B0604020202020204" pitchFamily="34" charset="0"/>
            </a:endParaRPr>
          </a:p>
          <a:p>
            <a:r>
              <a:rPr lang="en-US" sz="1800" b="0" i="0" u="none" strike="noStrike" baseline="0" dirty="0">
                <a:solidFill>
                  <a:srgbClr val="FF0000"/>
                </a:solidFill>
                <a:latin typeface="Arial" panose="020B0604020202020204" pitchFamily="34" charset="0"/>
              </a:rPr>
              <a:t>Declaration of structure variable after defining the structure </a:t>
            </a:r>
          </a:p>
          <a:p>
            <a:endParaRPr lang="en-IN" sz="1800" b="0" i="0" u="none" strike="noStrike" baseline="0" dirty="0">
              <a:solidFill>
                <a:srgbClr val="000000"/>
              </a:solidFill>
              <a:latin typeface="Arial" panose="020B0604020202020204" pitchFamily="34" charset="0"/>
            </a:endParaRPr>
          </a:p>
        </p:txBody>
      </p:sp>
      <p:pic>
        <p:nvPicPr>
          <p:cNvPr id="15" name="Picture 14">
            <a:extLst>
              <a:ext uri="{FF2B5EF4-FFF2-40B4-BE49-F238E27FC236}">
                <a16:creationId xmlns:a16="http://schemas.microsoft.com/office/drawing/2014/main" id="{7F31F9BD-AFA5-4FED-A96A-BCEF1C7C091C}"/>
              </a:ext>
            </a:extLst>
          </p:cNvPr>
          <p:cNvPicPr>
            <a:picLocks noChangeAspect="1"/>
          </p:cNvPicPr>
          <p:nvPr/>
        </p:nvPicPr>
        <p:blipFill>
          <a:blip r:embed="rId4"/>
          <a:stretch>
            <a:fillRect/>
          </a:stretch>
        </p:blipFill>
        <p:spPr>
          <a:xfrm>
            <a:off x="4999714" y="1905000"/>
            <a:ext cx="4174858" cy="3773269"/>
          </a:xfrm>
          <a:prstGeom prst="rect">
            <a:avLst/>
          </a:prstGeom>
        </p:spPr>
      </p:pic>
    </p:spTree>
    <p:extLst>
      <p:ext uri="{BB962C8B-B14F-4D97-AF65-F5344CB8AC3E}">
        <p14:creationId xmlns:p14="http://schemas.microsoft.com/office/powerpoint/2010/main" val="47259190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5B39FC-BBE6-4AA4-8F47-A7FF02FCCF64}"/>
              </a:ext>
            </a:extLst>
          </p:cNvPr>
          <p:cNvSpPr>
            <a:spLocks noGrp="1"/>
          </p:cNvSpPr>
          <p:nvPr>
            <p:ph idx="1"/>
          </p:nvPr>
        </p:nvSpPr>
        <p:spPr>
          <a:xfrm>
            <a:off x="457200" y="457200"/>
            <a:ext cx="8229600" cy="5668963"/>
          </a:xfrm>
        </p:spPr>
        <p:txBody>
          <a:bodyPr/>
          <a:lstStyle/>
          <a:p>
            <a:pPr algn="l"/>
            <a:endParaRPr lang="en-IN" sz="1800" b="0" i="0" u="none" strike="noStrike" baseline="0" dirty="0">
              <a:solidFill>
                <a:srgbClr val="000000"/>
              </a:solidFill>
              <a:latin typeface="Arial" panose="020B0604020202020204" pitchFamily="34" charset="0"/>
            </a:endParaRPr>
          </a:p>
          <a:p>
            <a:r>
              <a:rPr lang="en-IN" sz="1800" b="0" i="0" u="none" strike="noStrike" baseline="0" dirty="0">
                <a:solidFill>
                  <a:srgbClr val="000000"/>
                </a:solidFill>
                <a:latin typeface="Arial" panose="020B0604020202020204" pitchFamily="34" charset="0"/>
              </a:rPr>
              <a:t>Structure tag name is optional. </a:t>
            </a:r>
          </a:p>
          <a:p>
            <a:endParaRPr lang="en-IN" sz="1800" b="0" i="0" u="none" strike="noStrike" baseline="0" dirty="0">
              <a:solidFill>
                <a:srgbClr val="000000"/>
              </a:solidFill>
              <a:latin typeface="Arial" panose="020B0604020202020204" pitchFamily="34" charset="0"/>
            </a:endParaRPr>
          </a:p>
          <a:p>
            <a:endParaRPr lang="en-IN" sz="1800" b="0" i="0" u="none" strike="noStrike" baseline="0" dirty="0">
              <a:solidFill>
                <a:srgbClr val="000000"/>
              </a:solidFill>
              <a:latin typeface="Arial" panose="020B0604020202020204" pitchFamily="34" charset="0"/>
            </a:endParaRPr>
          </a:p>
          <a:p>
            <a:endParaRPr lang="en-IN" sz="1800" b="0" i="0" u="none" strike="noStrike" baseline="0" dirty="0">
              <a:solidFill>
                <a:srgbClr val="000000"/>
              </a:solidFill>
              <a:latin typeface="Arial" panose="020B0604020202020204" pitchFamily="34" charset="0"/>
            </a:endParaRPr>
          </a:p>
          <a:p>
            <a:endParaRPr lang="en-IN" sz="1800" b="0" i="0" u="none" strike="noStrike" baseline="0" dirty="0">
              <a:solidFill>
                <a:srgbClr val="000000"/>
              </a:solidFill>
              <a:latin typeface="Arial" panose="020B0604020202020204" pitchFamily="34" charset="0"/>
            </a:endParaRPr>
          </a:p>
          <a:p>
            <a:endParaRPr lang="en-IN" sz="1800" b="0" i="0" u="none" strike="noStrike" baseline="0" dirty="0">
              <a:solidFill>
                <a:srgbClr val="000000"/>
              </a:solidFill>
              <a:latin typeface="Arial" panose="020B0604020202020204" pitchFamily="34" charset="0"/>
            </a:endParaRPr>
          </a:p>
          <a:p>
            <a:endParaRPr lang="en-IN" sz="1800" b="0" i="0" u="none" strike="noStrike" baseline="0" dirty="0">
              <a:solidFill>
                <a:srgbClr val="000000"/>
              </a:solidFill>
              <a:latin typeface="Arial" panose="020B0604020202020204" pitchFamily="34" charset="0"/>
            </a:endParaRPr>
          </a:p>
          <a:p>
            <a:endParaRPr lang="en-IN" sz="1800" b="0" i="0" u="none" strike="noStrike" baseline="0" dirty="0">
              <a:solidFill>
                <a:srgbClr val="000000"/>
              </a:solidFill>
              <a:latin typeface="Arial" panose="020B0604020202020204" pitchFamily="34" charset="0"/>
            </a:endParaRPr>
          </a:p>
          <a:p>
            <a:endParaRPr lang="en-IN" sz="1800" b="0" i="0" u="none" strike="noStrike" baseline="0" dirty="0">
              <a:solidFill>
                <a:srgbClr val="000000"/>
              </a:solidFill>
              <a:latin typeface="Arial" panose="020B0604020202020204" pitchFamily="34" charset="0"/>
            </a:endParaRPr>
          </a:p>
          <a:p>
            <a:endParaRPr lang="en-IN" sz="1800" b="0" i="0" u="none" strike="noStrike" baseline="0" dirty="0">
              <a:solidFill>
                <a:srgbClr val="000000"/>
              </a:solidFill>
              <a:latin typeface="Arial" panose="020B0604020202020204" pitchFamily="34" charset="0"/>
            </a:endParaRPr>
          </a:p>
          <a:p>
            <a:endParaRPr lang="en-IN" sz="1800" b="0" i="0" u="none" strike="noStrike" baseline="0" dirty="0">
              <a:solidFill>
                <a:srgbClr val="000000"/>
              </a:solidFill>
              <a:latin typeface="Arial" panose="020B0604020202020204" pitchFamily="34" charset="0"/>
            </a:endParaRPr>
          </a:p>
          <a:p>
            <a:endParaRPr lang="en-IN" dirty="0"/>
          </a:p>
        </p:txBody>
      </p:sp>
      <p:sp>
        <p:nvSpPr>
          <p:cNvPr id="4" name="Slide Number Placeholder 3">
            <a:extLst>
              <a:ext uri="{FF2B5EF4-FFF2-40B4-BE49-F238E27FC236}">
                <a16:creationId xmlns:a16="http://schemas.microsoft.com/office/drawing/2014/main" id="{625847D2-A700-4105-A54F-692C8C888E4E}"/>
              </a:ext>
            </a:extLst>
          </p:cNvPr>
          <p:cNvSpPr>
            <a:spLocks noGrp="1"/>
          </p:cNvSpPr>
          <p:nvPr>
            <p:ph type="sldNum" sz="quarter" idx="12"/>
          </p:nvPr>
        </p:nvSpPr>
        <p:spPr/>
        <p:txBody>
          <a:bodyPr/>
          <a:lstStyle/>
          <a:p>
            <a:fld id="{92ACD567-7A74-4C3E-910F-4F0418638323}" type="slidenum">
              <a:rPr lang="en-US" smtClean="0"/>
              <a:pPr/>
              <a:t>59</a:t>
            </a:fld>
            <a:endParaRPr lang="en-US"/>
          </a:p>
        </p:txBody>
      </p:sp>
      <p:pic>
        <p:nvPicPr>
          <p:cNvPr id="5" name="Picture 4">
            <a:extLst>
              <a:ext uri="{FF2B5EF4-FFF2-40B4-BE49-F238E27FC236}">
                <a16:creationId xmlns:a16="http://schemas.microsoft.com/office/drawing/2014/main" id="{075F9222-4983-4700-9FA1-EC44E0AC9DA1}"/>
              </a:ext>
            </a:extLst>
          </p:cNvPr>
          <p:cNvPicPr>
            <a:picLocks noChangeAspect="1"/>
          </p:cNvPicPr>
          <p:nvPr/>
        </p:nvPicPr>
        <p:blipFill>
          <a:blip r:embed="rId2"/>
          <a:stretch>
            <a:fillRect/>
          </a:stretch>
        </p:blipFill>
        <p:spPr>
          <a:xfrm>
            <a:off x="472440" y="1143000"/>
            <a:ext cx="3619500" cy="3962400"/>
          </a:xfrm>
          <a:prstGeom prst="rect">
            <a:avLst/>
          </a:prstGeom>
        </p:spPr>
      </p:pic>
      <p:sp>
        <p:nvSpPr>
          <p:cNvPr id="7" name="TextBox 6">
            <a:extLst>
              <a:ext uri="{FF2B5EF4-FFF2-40B4-BE49-F238E27FC236}">
                <a16:creationId xmlns:a16="http://schemas.microsoft.com/office/drawing/2014/main" id="{F2A15015-A7F2-474C-B60A-A7B817B8F6F3}"/>
              </a:ext>
            </a:extLst>
          </p:cNvPr>
          <p:cNvSpPr txBox="1"/>
          <p:nvPr/>
        </p:nvSpPr>
        <p:spPr>
          <a:xfrm>
            <a:off x="762000" y="5085080"/>
            <a:ext cx="7543800" cy="129407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800" b="0" i="0" u="none" strike="noStrike" baseline="0" dirty="0">
                <a:solidFill>
                  <a:srgbClr val="000000"/>
                </a:solidFill>
                <a:latin typeface="Arial" panose="020B0604020202020204" pitchFamily="34" charset="0"/>
              </a:rPr>
              <a:t>Declaration of structure variable at a later time is not possible with this type of declaration. It is a drawback in this method. </a:t>
            </a:r>
          </a:p>
          <a:p>
            <a:pPr marL="285750" indent="-285750">
              <a:lnSpc>
                <a:spcPct val="150000"/>
              </a:lnSpc>
              <a:buFont typeface="Arial" panose="020B0604020202020204" pitchFamily="34" charset="0"/>
              <a:buChar char="•"/>
            </a:pPr>
            <a:r>
              <a:rPr lang="en-US" sz="1800" b="0" i="0" u="none" strike="noStrike" baseline="0" dirty="0">
                <a:solidFill>
                  <a:srgbClr val="000000"/>
                </a:solidFill>
                <a:latin typeface="Arial" panose="020B0604020202020204" pitchFamily="34" charset="0"/>
              </a:rPr>
              <a:t>So the second method can be preferred. </a:t>
            </a:r>
            <a:endParaRPr lang="en-IN" dirty="0"/>
          </a:p>
        </p:txBody>
      </p:sp>
      <p:sp>
        <p:nvSpPr>
          <p:cNvPr id="9" name="TextBox 8">
            <a:extLst>
              <a:ext uri="{FF2B5EF4-FFF2-40B4-BE49-F238E27FC236}">
                <a16:creationId xmlns:a16="http://schemas.microsoft.com/office/drawing/2014/main" id="{9958E4F3-828C-4EA4-B949-D92FC7F7A388}"/>
              </a:ext>
            </a:extLst>
          </p:cNvPr>
          <p:cNvSpPr txBox="1"/>
          <p:nvPr/>
        </p:nvSpPr>
        <p:spPr>
          <a:xfrm>
            <a:off x="4343400" y="2162398"/>
            <a:ext cx="4572000" cy="1923604"/>
          </a:xfrm>
          <a:prstGeom prst="rect">
            <a:avLst/>
          </a:prstGeom>
          <a:noFill/>
        </p:spPr>
        <p:txBody>
          <a:bodyPr wrap="square">
            <a:spAutoFit/>
          </a:bodyPr>
          <a:lstStyle/>
          <a:p>
            <a:pPr algn="l"/>
            <a:endParaRPr lang="en-IN" sz="2000" b="0" i="0" u="none" strike="noStrike" baseline="0" dirty="0">
              <a:solidFill>
                <a:srgbClr val="000000"/>
              </a:solidFill>
              <a:latin typeface="Arial" panose="020B0604020202020204" pitchFamily="34" charset="0"/>
            </a:endParaRPr>
          </a:p>
          <a:p>
            <a:pPr marL="285750" indent="-285750" algn="just">
              <a:lnSpc>
                <a:spcPct val="150000"/>
              </a:lnSpc>
              <a:buFont typeface="Arial" panose="020B0604020202020204" pitchFamily="34" charset="0"/>
              <a:buChar char="•"/>
            </a:pPr>
            <a:r>
              <a:rPr lang="en-US" sz="1800" b="0" i="0" u="none" strike="noStrike" baseline="0" dirty="0">
                <a:solidFill>
                  <a:srgbClr val="000000"/>
                </a:solidFill>
                <a:latin typeface="Arial" panose="020B0604020202020204" pitchFamily="34" charset="0"/>
              </a:rPr>
              <a:t>Structure members are not variables. </a:t>
            </a:r>
          </a:p>
          <a:p>
            <a:pPr marL="285750" indent="-285750" algn="just">
              <a:lnSpc>
                <a:spcPct val="150000"/>
              </a:lnSpc>
              <a:buFont typeface="Arial" panose="020B0604020202020204" pitchFamily="34" charset="0"/>
              <a:buChar char="•"/>
            </a:pPr>
            <a:r>
              <a:rPr lang="en-US" sz="1800" b="0" i="0" u="none" strike="noStrike" baseline="0" dirty="0">
                <a:solidFill>
                  <a:srgbClr val="000000"/>
                </a:solidFill>
                <a:latin typeface="Arial" panose="020B0604020202020204" pitchFamily="34" charset="0"/>
              </a:rPr>
              <a:t>They </a:t>
            </a:r>
            <a:r>
              <a:rPr lang="en-US" sz="1800" b="0" i="0" u="none" strike="noStrike" baseline="0" dirty="0" err="1">
                <a:solidFill>
                  <a:srgbClr val="000000"/>
                </a:solidFill>
                <a:latin typeface="Arial" panose="020B0604020202020204" pitchFamily="34" charset="0"/>
              </a:rPr>
              <a:t>don‟t</a:t>
            </a:r>
            <a:r>
              <a:rPr lang="en-US" sz="1800" b="0" i="0" u="none" strike="noStrike" baseline="0" dirty="0">
                <a:solidFill>
                  <a:srgbClr val="000000"/>
                </a:solidFill>
                <a:latin typeface="Arial" panose="020B0604020202020204" pitchFamily="34" charset="0"/>
              </a:rPr>
              <a:t> occupy memory until they are associated with a structure variable. </a:t>
            </a:r>
          </a:p>
          <a:p>
            <a:endParaRPr lang="en-IN"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2110157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1026" name="Picture 2" descr="C:\Users\kavya\Pictures\array.png"/>
          <p:cNvPicPr>
            <a:picLocks noChangeAspect="1" noChangeArrowheads="1"/>
          </p:cNvPicPr>
          <p:nvPr/>
        </p:nvPicPr>
        <p:blipFill>
          <a:blip r:embed="rId2"/>
          <a:srcRect/>
          <a:stretch>
            <a:fillRect/>
          </a:stretch>
        </p:blipFill>
        <p:spPr bwMode="auto">
          <a:xfrm>
            <a:off x="1981200" y="2752724"/>
            <a:ext cx="6095999" cy="2809875"/>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F9D3A-64C4-41B9-9A7E-BEDF09E267EE}"/>
              </a:ext>
            </a:extLst>
          </p:cNvPr>
          <p:cNvSpPr>
            <a:spLocks noGrp="1"/>
          </p:cNvSpPr>
          <p:nvPr>
            <p:ph type="title"/>
          </p:nvPr>
        </p:nvSpPr>
        <p:spPr>
          <a:xfrm>
            <a:off x="457200" y="274638"/>
            <a:ext cx="8229600" cy="457199"/>
          </a:xfrm>
        </p:spPr>
        <p:txBody>
          <a:bodyPr>
            <a:normAutofit fontScale="90000"/>
          </a:bodyPr>
          <a:lstStyle/>
          <a:p>
            <a:r>
              <a:rPr lang="en-IN" sz="2400" b="1" i="0" u="none" strike="noStrike" baseline="0" dirty="0">
                <a:solidFill>
                  <a:srgbClr val="002060"/>
                </a:solidFill>
                <a:latin typeface="Arial" panose="020B0604020202020204" pitchFamily="34" charset="0"/>
              </a:rPr>
              <a:t>Accessing Structure Members </a:t>
            </a:r>
            <a:endParaRPr lang="en-IN" sz="5400" dirty="0">
              <a:solidFill>
                <a:srgbClr val="002060"/>
              </a:solidFill>
            </a:endParaRPr>
          </a:p>
        </p:txBody>
      </p:sp>
      <p:sp>
        <p:nvSpPr>
          <p:cNvPr id="3" name="Content Placeholder 2">
            <a:extLst>
              <a:ext uri="{FF2B5EF4-FFF2-40B4-BE49-F238E27FC236}">
                <a16:creationId xmlns:a16="http://schemas.microsoft.com/office/drawing/2014/main" id="{56F3A2FF-53DC-419C-90BD-5A9B633D7D3C}"/>
              </a:ext>
            </a:extLst>
          </p:cNvPr>
          <p:cNvSpPr>
            <a:spLocks noGrp="1"/>
          </p:cNvSpPr>
          <p:nvPr>
            <p:ph idx="1"/>
          </p:nvPr>
        </p:nvSpPr>
        <p:spPr>
          <a:xfrm>
            <a:off x="457200" y="914400"/>
            <a:ext cx="8229600" cy="5211763"/>
          </a:xfrm>
        </p:spPr>
        <p:txBody>
          <a:bodyPr/>
          <a:lstStyle/>
          <a:p>
            <a:pPr algn="just">
              <a:lnSpc>
                <a:spcPct val="150000"/>
              </a:lnSpc>
            </a:pPr>
            <a:r>
              <a:rPr lang="en-US" sz="2400" b="0" i="0" u="none" strike="noStrike" baseline="0" dirty="0">
                <a:solidFill>
                  <a:srgbClr val="000000"/>
                </a:solidFill>
                <a:latin typeface="Arial" panose="020B0604020202020204" pitchFamily="34" charset="0"/>
              </a:rPr>
              <a:t>There are many ways for storing values into structure variables. </a:t>
            </a:r>
          </a:p>
          <a:p>
            <a:pPr algn="just">
              <a:lnSpc>
                <a:spcPct val="150000"/>
              </a:lnSpc>
            </a:pPr>
            <a:r>
              <a:rPr lang="en-US" sz="2400" b="0" i="0" u="none" strike="noStrike" baseline="0" dirty="0">
                <a:solidFill>
                  <a:srgbClr val="000000"/>
                </a:solidFill>
                <a:latin typeface="Arial" panose="020B0604020202020204" pitchFamily="34" charset="0"/>
              </a:rPr>
              <a:t>The members of a structure can be accessed using a “dot operator” or “period operator</a:t>
            </a:r>
            <a:r>
              <a:rPr lang="en-US" sz="1800" b="0" i="0" u="none" strike="noStrike" baseline="0" dirty="0">
                <a:solidFill>
                  <a:srgbClr val="000000"/>
                </a:solidFill>
                <a:latin typeface="Arial" panose="020B0604020202020204" pitchFamily="34" charset="0"/>
              </a:rPr>
              <a:t>”. </a:t>
            </a:r>
          </a:p>
          <a:p>
            <a:pPr algn="just">
              <a:lnSpc>
                <a:spcPct val="150000"/>
              </a:lnSpc>
            </a:pPr>
            <a:r>
              <a:rPr lang="en-US" sz="2400" dirty="0">
                <a:solidFill>
                  <a:schemeClr val="accent6">
                    <a:lumMod val="50000"/>
                  </a:schemeClr>
                </a:solidFill>
                <a:latin typeface="Arial" panose="020B0604020202020204" pitchFamily="34" charset="0"/>
              </a:rPr>
              <a:t>(</a:t>
            </a:r>
            <a:r>
              <a:rPr lang="en-US" sz="2400" dirty="0" err="1">
                <a:solidFill>
                  <a:schemeClr val="accent6">
                    <a:lumMod val="50000"/>
                  </a:schemeClr>
                </a:solidFill>
                <a:latin typeface="Arial" panose="020B0604020202020204" pitchFamily="34" charset="0"/>
              </a:rPr>
              <a:t>eg</a:t>
            </a:r>
            <a:r>
              <a:rPr lang="en-US" sz="2400" dirty="0">
                <a:solidFill>
                  <a:schemeClr val="accent6">
                    <a:lumMod val="50000"/>
                  </a:schemeClr>
                </a:solidFill>
                <a:latin typeface="Arial" panose="020B0604020202020204" pitchFamily="34" charset="0"/>
              </a:rPr>
              <a:t>) </a:t>
            </a:r>
            <a:r>
              <a:rPr lang="en-IN" sz="2400" dirty="0">
                <a:solidFill>
                  <a:schemeClr val="accent6">
                    <a:lumMod val="50000"/>
                  </a:schemeClr>
                </a:solidFill>
                <a:latin typeface="Arial" panose="020B0604020202020204" pitchFamily="34" charset="0"/>
              </a:rPr>
              <a:t>b1.author </a:t>
            </a:r>
            <a:endParaRPr lang="en-US" sz="2400" dirty="0">
              <a:solidFill>
                <a:schemeClr val="accent6">
                  <a:lumMod val="50000"/>
                </a:schemeClr>
              </a:solidFill>
              <a:latin typeface="Arial" panose="020B0604020202020204" pitchFamily="34" charset="0"/>
            </a:endParaRPr>
          </a:p>
          <a:p>
            <a:pPr algn="just">
              <a:lnSpc>
                <a:spcPct val="150000"/>
              </a:lnSpc>
            </a:pPr>
            <a:r>
              <a:rPr lang="en-US" sz="2400" dirty="0">
                <a:solidFill>
                  <a:schemeClr val="accent6">
                    <a:lumMod val="50000"/>
                  </a:schemeClr>
                </a:solidFill>
                <a:latin typeface="Arial" panose="020B0604020202020204" pitchFamily="34" charset="0"/>
              </a:rPr>
              <a:t>b1 is a structure variable and author is a structure member </a:t>
            </a:r>
            <a:endParaRPr lang="en-IN" sz="2400" dirty="0">
              <a:solidFill>
                <a:schemeClr val="accent6">
                  <a:lumMod val="50000"/>
                </a:schemeClr>
              </a:solidFill>
              <a:latin typeface="Arial" panose="020B0604020202020204" pitchFamily="34" charset="0"/>
            </a:endParaRPr>
          </a:p>
        </p:txBody>
      </p:sp>
      <p:sp>
        <p:nvSpPr>
          <p:cNvPr id="4" name="Slide Number Placeholder 3">
            <a:extLst>
              <a:ext uri="{FF2B5EF4-FFF2-40B4-BE49-F238E27FC236}">
                <a16:creationId xmlns:a16="http://schemas.microsoft.com/office/drawing/2014/main" id="{AE2CDFED-4D77-4C92-A62C-3F1D75562F7E}"/>
              </a:ext>
            </a:extLst>
          </p:cNvPr>
          <p:cNvSpPr>
            <a:spLocks noGrp="1"/>
          </p:cNvSpPr>
          <p:nvPr>
            <p:ph type="sldNum" sz="quarter" idx="12"/>
          </p:nvPr>
        </p:nvSpPr>
        <p:spPr/>
        <p:txBody>
          <a:bodyPr/>
          <a:lstStyle/>
          <a:p>
            <a:fld id="{92ACD567-7A74-4C3E-910F-4F0418638323}" type="slidenum">
              <a:rPr lang="en-US" smtClean="0"/>
              <a:pPr/>
              <a:t>60</a:t>
            </a:fld>
            <a:endParaRPr lang="en-US"/>
          </a:p>
        </p:txBody>
      </p:sp>
    </p:spTree>
    <p:extLst>
      <p:ext uri="{BB962C8B-B14F-4D97-AF65-F5344CB8AC3E}">
        <p14:creationId xmlns:p14="http://schemas.microsoft.com/office/powerpoint/2010/main" val="134148256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DB42D2E-4471-473B-9C6D-21AFEC245316}"/>
              </a:ext>
            </a:extLst>
          </p:cNvPr>
          <p:cNvSpPr>
            <a:spLocks noGrp="1"/>
          </p:cNvSpPr>
          <p:nvPr>
            <p:ph type="sldNum" sz="quarter" idx="12"/>
          </p:nvPr>
        </p:nvSpPr>
        <p:spPr/>
        <p:txBody>
          <a:bodyPr/>
          <a:lstStyle/>
          <a:p>
            <a:fld id="{92ACD567-7A74-4C3E-910F-4F0418638323}" type="slidenum">
              <a:rPr lang="en-US" smtClean="0"/>
              <a:pPr/>
              <a:t>61</a:t>
            </a:fld>
            <a:endParaRPr lang="en-US"/>
          </a:p>
        </p:txBody>
      </p:sp>
      <p:pic>
        <p:nvPicPr>
          <p:cNvPr id="7" name="Picture 6">
            <a:extLst>
              <a:ext uri="{FF2B5EF4-FFF2-40B4-BE49-F238E27FC236}">
                <a16:creationId xmlns:a16="http://schemas.microsoft.com/office/drawing/2014/main" id="{337F9E9F-AF10-4581-B7A6-0AC419AB995F}"/>
              </a:ext>
            </a:extLst>
          </p:cNvPr>
          <p:cNvPicPr>
            <a:picLocks noChangeAspect="1"/>
          </p:cNvPicPr>
          <p:nvPr/>
        </p:nvPicPr>
        <p:blipFill>
          <a:blip r:embed="rId2"/>
          <a:stretch>
            <a:fillRect/>
          </a:stretch>
        </p:blipFill>
        <p:spPr>
          <a:xfrm>
            <a:off x="153514" y="-30480"/>
            <a:ext cx="8836971" cy="6858000"/>
          </a:xfrm>
          <a:prstGeom prst="rect">
            <a:avLst/>
          </a:prstGeom>
        </p:spPr>
      </p:pic>
    </p:spTree>
    <p:extLst>
      <p:ext uri="{BB962C8B-B14F-4D97-AF65-F5344CB8AC3E}">
        <p14:creationId xmlns:p14="http://schemas.microsoft.com/office/powerpoint/2010/main" val="32337095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7114C3-035F-45A0-BD81-ED68BFF2B1B2}"/>
              </a:ext>
            </a:extLst>
          </p:cNvPr>
          <p:cNvSpPr>
            <a:spLocks noGrp="1"/>
          </p:cNvSpPr>
          <p:nvPr>
            <p:ph type="sldNum" sz="quarter" idx="12"/>
          </p:nvPr>
        </p:nvSpPr>
        <p:spPr/>
        <p:txBody>
          <a:bodyPr/>
          <a:lstStyle/>
          <a:p>
            <a:fld id="{92ACD567-7A74-4C3E-910F-4F0418638323}" type="slidenum">
              <a:rPr lang="en-US" smtClean="0"/>
              <a:pPr/>
              <a:t>62</a:t>
            </a:fld>
            <a:endParaRPr lang="en-US"/>
          </a:p>
        </p:txBody>
      </p:sp>
      <p:pic>
        <p:nvPicPr>
          <p:cNvPr id="5" name="Picture 4">
            <a:extLst>
              <a:ext uri="{FF2B5EF4-FFF2-40B4-BE49-F238E27FC236}">
                <a16:creationId xmlns:a16="http://schemas.microsoft.com/office/drawing/2014/main" id="{CAA6BAAB-F508-473E-B2B3-AFE73DB6FF1E}"/>
              </a:ext>
            </a:extLst>
          </p:cNvPr>
          <p:cNvPicPr>
            <a:picLocks noChangeAspect="1"/>
          </p:cNvPicPr>
          <p:nvPr/>
        </p:nvPicPr>
        <p:blipFill>
          <a:blip r:embed="rId2"/>
          <a:stretch>
            <a:fillRect/>
          </a:stretch>
        </p:blipFill>
        <p:spPr>
          <a:xfrm>
            <a:off x="76200" y="771525"/>
            <a:ext cx="4495800" cy="5314950"/>
          </a:xfrm>
          <a:prstGeom prst="rect">
            <a:avLst/>
          </a:prstGeom>
        </p:spPr>
      </p:pic>
      <p:pic>
        <p:nvPicPr>
          <p:cNvPr id="6" name="Picture 5">
            <a:extLst>
              <a:ext uri="{FF2B5EF4-FFF2-40B4-BE49-F238E27FC236}">
                <a16:creationId xmlns:a16="http://schemas.microsoft.com/office/drawing/2014/main" id="{0E73C780-8DE7-4879-BC87-36F0492740A6}"/>
              </a:ext>
            </a:extLst>
          </p:cNvPr>
          <p:cNvPicPr>
            <a:picLocks noChangeAspect="1"/>
          </p:cNvPicPr>
          <p:nvPr/>
        </p:nvPicPr>
        <p:blipFill>
          <a:blip r:embed="rId3"/>
          <a:stretch>
            <a:fillRect/>
          </a:stretch>
        </p:blipFill>
        <p:spPr>
          <a:xfrm>
            <a:off x="685800" y="5640705"/>
            <a:ext cx="5038725" cy="1217295"/>
          </a:xfrm>
          <a:prstGeom prst="rect">
            <a:avLst/>
          </a:prstGeom>
        </p:spPr>
      </p:pic>
    </p:spTree>
    <p:extLst>
      <p:ext uri="{BB962C8B-B14F-4D97-AF65-F5344CB8AC3E}">
        <p14:creationId xmlns:p14="http://schemas.microsoft.com/office/powerpoint/2010/main" val="827903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71F1028-FB2E-4C98-8242-6F8F673CC4FC}"/>
              </a:ext>
            </a:extLst>
          </p:cNvPr>
          <p:cNvSpPr>
            <a:spLocks noGrp="1"/>
          </p:cNvSpPr>
          <p:nvPr>
            <p:ph type="sldNum" sz="quarter" idx="12"/>
          </p:nvPr>
        </p:nvSpPr>
        <p:spPr/>
        <p:txBody>
          <a:bodyPr/>
          <a:lstStyle/>
          <a:p>
            <a:fld id="{92ACD567-7A74-4C3E-910F-4F0418638323}" type="slidenum">
              <a:rPr lang="en-US" smtClean="0"/>
              <a:pPr/>
              <a:t>63</a:t>
            </a:fld>
            <a:endParaRPr lang="en-US"/>
          </a:p>
        </p:txBody>
      </p:sp>
      <p:pic>
        <p:nvPicPr>
          <p:cNvPr id="5" name="Picture 4">
            <a:extLst>
              <a:ext uri="{FF2B5EF4-FFF2-40B4-BE49-F238E27FC236}">
                <a16:creationId xmlns:a16="http://schemas.microsoft.com/office/drawing/2014/main" id="{6482184A-EF0D-40E3-9DDB-7AA79370741E}"/>
              </a:ext>
            </a:extLst>
          </p:cNvPr>
          <p:cNvPicPr>
            <a:picLocks noChangeAspect="1"/>
          </p:cNvPicPr>
          <p:nvPr/>
        </p:nvPicPr>
        <p:blipFill>
          <a:blip r:embed="rId2"/>
          <a:stretch>
            <a:fillRect/>
          </a:stretch>
        </p:blipFill>
        <p:spPr>
          <a:xfrm>
            <a:off x="304800" y="0"/>
            <a:ext cx="6867525" cy="6848475"/>
          </a:xfrm>
          <a:prstGeom prst="rect">
            <a:avLst/>
          </a:prstGeom>
        </p:spPr>
      </p:pic>
    </p:spTree>
    <p:extLst>
      <p:ext uri="{BB962C8B-B14F-4D97-AF65-F5344CB8AC3E}">
        <p14:creationId xmlns:p14="http://schemas.microsoft.com/office/powerpoint/2010/main" val="361670741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2FFD-4C45-49AE-8CF3-172C4118C989}"/>
              </a:ext>
            </a:extLst>
          </p:cNvPr>
          <p:cNvSpPr>
            <a:spLocks noGrp="1"/>
          </p:cNvSpPr>
          <p:nvPr>
            <p:ph type="title"/>
          </p:nvPr>
        </p:nvSpPr>
        <p:spPr>
          <a:xfrm>
            <a:off x="457200" y="274638"/>
            <a:ext cx="8077200" cy="715962"/>
          </a:xfrm>
        </p:spPr>
        <p:txBody>
          <a:bodyPr>
            <a:normAutofit/>
          </a:bodyPr>
          <a:lstStyle/>
          <a:p>
            <a:r>
              <a:rPr lang="en-IN" sz="2400" b="1" i="0" u="none" strike="noStrike" baseline="0" dirty="0">
                <a:solidFill>
                  <a:srgbClr val="002060"/>
                </a:solidFill>
                <a:latin typeface="Arial" panose="020B0604020202020204" pitchFamily="34" charset="0"/>
              </a:rPr>
              <a:t>Structure Initialization </a:t>
            </a:r>
            <a:endParaRPr lang="en-IN" sz="5400" dirty="0">
              <a:solidFill>
                <a:srgbClr val="002060"/>
              </a:solidFill>
            </a:endParaRPr>
          </a:p>
        </p:txBody>
      </p:sp>
      <p:sp>
        <p:nvSpPr>
          <p:cNvPr id="3" name="Content Placeholder 2">
            <a:extLst>
              <a:ext uri="{FF2B5EF4-FFF2-40B4-BE49-F238E27FC236}">
                <a16:creationId xmlns:a16="http://schemas.microsoft.com/office/drawing/2014/main" id="{69BDF262-9AB3-42B1-B3E0-AA30F3A80545}"/>
              </a:ext>
            </a:extLst>
          </p:cNvPr>
          <p:cNvSpPr>
            <a:spLocks noGrp="1"/>
          </p:cNvSpPr>
          <p:nvPr>
            <p:ph idx="1"/>
          </p:nvPr>
        </p:nvSpPr>
        <p:spPr/>
        <p:txBody>
          <a:bodyPr/>
          <a:lstStyle/>
          <a:p>
            <a:r>
              <a:rPr lang="en-US" sz="1800" b="0" i="0" u="none" strike="noStrike" baseline="0" dirty="0">
                <a:solidFill>
                  <a:srgbClr val="000000"/>
                </a:solidFill>
                <a:latin typeface="Arial" panose="020B0604020202020204" pitchFamily="34" charset="0"/>
              </a:rPr>
              <a:t>Like variables, structures can also be initialized at the compile time. </a:t>
            </a:r>
            <a:endParaRPr lang="en-IN" dirty="0"/>
          </a:p>
        </p:txBody>
      </p:sp>
      <p:sp>
        <p:nvSpPr>
          <p:cNvPr id="4" name="Slide Number Placeholder 3">
            <a:extLst>
              <a:ext uri="{FF2B5EF4-FFF2-40B4-BE49-F238E27FC236}">
                <a16:creationId xmlns:a16="http://schemas.microsoft.com/office/drawing/2014/main" id="{FC53590D-0CA6-4086-B5B5-5A1AF0007125}"/>
              </a:ext>
            </a:extLst>
          </p:cNvPr>
          <p:cNvSpPr>
            <a:spLocks noGrp="1"/>
          </p:cNvSpPr>
          <p:nvPr>
            <p:ph type="sldNum" sz="quarter" idx="12"/>
          </p:nvPr>
        </p:nvSpPr>
        <p:spPr/>
        <p:txBody>
          <a:bodyPr/>
          <a:lstStyle/>
          <a:p>
            <a:fld id="{92ACD567-7A74-4C3E-910F-4F0418638323}" type="slidenum">
              <a:rPr lang="en-US" smtClean="0"/>
              <a:pPr/>
              <a:t>64</a:t>
            </a:fld>
            <a:endParaRPr lang="en-US"/>
          </a:p>
        </p:txBody>
      </p:sp>
      <p:pic>
        <p:nvPicPr>
          <p:cNvPr id="5" name="Picture 4">
            <a:extLst>
              <a:ext uri="{FF2B5EF4-FFF2-40B4-BE49-F238E27FC236}">
                <a16:creationId xmlns:a16="http://schemas.microsoft.com/office/drawing/2014/main" id="{02EB6269-7D0E-4B97-B44C-3DC8C1D743F8}"/>
              </a:ext>
            </a:extLst>
          </p:cNvPr>
          <p:cNvPicPr>
            <a:picLocks noChangeAspect="1"/>
          </p:cNvPicPr>
          <p:nvPr/>
        </p:nvPicPr>
        <p:blipFill>
          <a:blip r:embed="rId2"/>
          <a:stretch>
            <a:fillRect/>
          </a:stretch>
        </p:blipFill>
        <p:spPr>
          <a:xfrm>
            <a:off x="762000" y="2209800"/>
            <a:ext cx="4105275" cy="2895600"/>
          </a:xfrm>
          <a:prstGeom prst="rect">
            <a:avLst/>
          </a:prstGeom>
        </p:spPr>
      </p:pic>
      <p:sp>
        <p:nvSpPr>
          <p:cNvPr id="7" name="TextBox 6">
            <a:extLst>
              <a:ext uri="{FF2B5EF4-FFF2-40B4-BE49-F238E27FC236}">
                <a16:creationId xmlns:a16="http://schemas.microsoft.com/office/drawing/2014/main" id="{104B20B9-3A27-4A95-A22E-BD11072B91A3}"/>
              </a:ext>
            </a:extLst>
          </p:cNvPr>
          <p:cNvSpPr txBox="1"/>
          <p:nvPr/>
        </p:nvSpPr>
        <p:spPr>
          <a:xfrm>
            <a:off x="838200" y="5181421"/>
            <a:ext cx="7543800" cy="878574"/>
          </a:xfrm>
          <a:prstGeom prst="rect">
            <a:avLst/>
          </a:prstGeom>
          <a:noFill/>
        </p:spPr>
        <p:txBody>
          <a:bodyPr wrap="square">
            <a:spAutoFit/>
          </a:bodyPr>
          <a:lstStyle/>
          <a:p>
            <a:pPr>
              <a:lnSpc>
                <a:spcPct val="150000"/>
              </a:lnSpc>
            </a:pPr>
            <a:r>
              <a:rPr lang="en-US" sz="1800" b="0" i="0" u="none" strike="noStrike" baseline="0" dirty="0">
                <a:solidFill>
                  <a:srgbClr val="000000"/>
                </a:solidFill>
                <a:latin typeface="Arial" panose="020B0604020202020204" pitchFamily="34" charset="0"/>
              </a:rPr>
              <a:t>The above example assigns 786 to the </a:t>
            </a:r>
            <a:r>
              <a:rPr lang="en-US" sz="1800" b="0" i="0" u="none" strike="noStrike" baseline="0" dirty="0" err="1">
                <a:solidFill>
                  <a:srgbClr val="000000"/>
                </a:solidFill>
                <a:latin typeface="Arial" panose="020B0604020202020204" pitchFamily="34" charset="0"/>
              </a:rPr>
              <a:t>rollno</a:t>
            </a:r>
            <a:r>
              <a:rPr lang="en-US" sz="1800" b="0" i="0" u="none" strike="noStrike" baseline="0" dirty="0">
                <a:solidFill>
                  <a:srgbClr val="000000"/>
                </a:solidFill>
                <a:latin typeface="Arial" panose="020B0604020202020204" pitchFamily="34" charset="0"/>
              </a:rPr>
              <a:t> and 98 to the attendance. </a:t>
            </a:r>
          </a:p>
          <a:p>
            <a:pPr>
              <a:lnSpc>
                <a:spcPct val="150000"/>
              </a:lnSpc>
            </a:pPr>
            <a:r>
              <a:rPr lang="en-US" sz="1800" b="0" i="0" u="none" strike="noStrike" baseline="0" dirty="0">
                <a:solidFill>
                  <a:srgbClr val="000000"/>
                </a:solidFill>
                <a:latin typeface="Arial" panose="020B0604020202020204" pitchFamily="34" charset="0"/>
              </a:rPr>
              <a:t>Structure variable can be initialized outside the function also. </a:t>
            </a:r>
            <a:endParaRPr lang="en-IN" dirty="0"/>
          </a:p>
        </p:txBody>
      </p:sp>
    </p:spTree>
    <p:extLst>
      <p:ext uri="{BB962C8B-B14F-4D97-AF65-F5344CB8AC3E}">
        <p14:creationId xmlns:p14="http://schemas.microsoft.com/office/powerpoint/2010/main" val="6244216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02FC642-7163-4127-B1A9-878AE509E403}"/>
              </a:ext>
            </a:extLst>
          </p:cNvPr>
          <p:cNvSpPr>
            <a:spLocks noGrp="1"/>
          </p:cNvSpPr>
          <p:nvPr>
            <p:ph type="sldNum" sz="quarter" idx="12"/>
          </p:nvPr>
        </p:nvSpPr>
        <p:spPr/>
        <p:txBody>
          <a:bodyPr/>
          <a:lstStyle/>
          <a:p>
            <a:fld id="{92ACD567-7A74-4C3E-910F-4F0418638323}" type="slidenum">
              <a:rPr lang="en-US" smtClean="0"/>
              <a:pPr/>
              <a:t>65</a:t>
            </a:fld>
            <a:endParaRPr lang="en-US"/>
          </a:p>
        </p:txBody>
      </p:sp>
      <p:pic>
        <p:nvPicPr>
          <p:cNvPr id="5" name="Picture 4">
            <a:extLst>
              <a:ext uri="{FF2B5EF4-FFF2-40B4-BE49-F238E27FC236}">
                <a16:creationId xmlns:a16="http://schemas.microsoft.com/office/drawing/2014/main" id="{05B59D96-33D5-4B4B-A243-132C9C133063}"/>
              </a:ext>
            </a:extLst>
          </p:cNvPr>
          <p:cNvPicPr>
            <a:picLocks noChangeAspect="1"/>
          </p:cNvPicPr>
          <p:nvPr/>
        </p:nvPicPr>
        <p:blipFill>
          <a:blip r:embed="rId2"/>
          <a:stretch>
            <a:fillRect/>
          </a:stretch>
        </p:blipFill>
        <p:spPr>
          <a:xfrm>
            <a:off x="228600" y="685800"/>
            <a:ext cx="5619750" cy="3619500"/>
          </a:xfrm>
          <a:prstGeom prst="rect">
            <a:avLst/>
          </a:prstGeom>
        </p:spPr>
      </p:pic>
      <p:pic>
        <p:nvPicPr>
          <p:cNvPr id="6" name="Picture 5">
            <a:extLst>
              <a:ext uri="{FF2B5EF4-FFF2-40B4-BE49-F238E27FC236}">
                <a16:creationId xmlns:a16="http://schemas.microsoft.com/office/drawing/2014/main" id="{CD62467D-7FC1-4473-B853-B13C1FDBD9E7}"/>
              </a:ext>
            </a:extLst>
          </p:cNvPr>
          <p:cNvPicPr>
            <a:picLocks noChangeAspect="1"/>
          </p:cNvPicPr>
          <p:nvPr/>
        </p:nvPicPr>
        <p:blipFill>
          <a:blip r:embed="rId3"/>
          <a:stretch>
            <a:fillRect/>
          </a:stretch>
        </p:blipFill>
        <p:spPr>
          <a:xfrm>
            <a:off x="228600" y="4982530"/>
            <a:ext cx="8763000" cy="1180145"/>
          </a:xfrm>
          <a:prstGeom prst="rect">
            <a:avLst/>
          </a:prstGeom>
        </p:spPr>
      </p:pic>
    </p:spTree>
    <p:extLst>
      <p:ext uri="{BB962C8B-B14F-4D97-AF65-F5344CB8AC3E}">
        <p14:creationId xmlns:p14="http://schemas.microsoft.com/office/powerpoint/2010/main" val="30855793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76F2C-1110-44EE-9440-93ED184CE025}"/>
              </a:ext>
            </a:extLst>
          </p:cNvPr>
          <p:cNvSpPr>
            <a:spLocks noGrp="1"/>
          </p:cNvSpPr>
          <p:nvPr>
            <p:ph type="title"/>
          </p:nvPr>
        </p:nvSpPr>
        <p:spPr>
          <a:xfrm>
            <a:off x="457200" y="274638"/>
            <a:ext cx="8229600" cy="868362"/>
          </a:xfrm>
        </p:spPr>
        <p:txBody>
          <a:bodyPr>
            <a:normAutofit/>
          </a:bodyPr>
          <a:lstStyle/>
          <a:p>
            <a:r>
              <a:rPr lang="en-US" sz="2400" b="1" i="0" u="none" strike="noStrike" baseline="0" dirty="0">
                <a:solidFill>
                  <a:srgbClr val="000000"/>
                </a:solidFill>
                <a:latin typeface="Arial" panose="020B0604020202020204" pitchFamily="34" charset="0"/>
              </a:rPr>
              <a:t>Nested Structures or Structures within Structures </a:t>
            </a:r>
            <a:endParaRPr lang="en-IN" sz="5400" dirty="0"/>
          </a:p>
        </p:txBody>
      </p:sp>
      <p:sp>
        <p:nvSpPr>
          <p:cNvPr id="3" name="Content Placeholder 2">
            <a:extLst>
              <a:ext uri="{FF2B5EF4-FFF2-40B4-BE49-F238E27FC236}">
                <a16:creationId xmlns:a16="http://schemas.microsoft.com/office/drawing/2014/main" id="{7E323B4D-6017-4A6D-AC8F-FF5C250A3A4A}"/>
              </a:ext>
            </a:extLst>
          </p:cNvPr>
          <p:cNvSpPr>
            <a:spLocks noGrp="1"/>
          </p:cNvSpPr>
          <p:nvPr>
            <p:ph idx="1"/>
          </p:nvPr>
        </p:nvSpPr>
        <p:spPr>
          <a:xfrm>
            <a:off x="457200" y="1295400"/>
            <a:ext cx="8229600" cy="4830763"/>
          </a:xfrm>
        </p:spPr>
        <p:txBody>
          <a:bodyPr>
            <a:normAutofit/>
          </a:bodyPr>
          <a:lstStyle/>
          <a:p>
            <a:pPr>
              <a:lnSpc>
                <a:spcPct val="150000"/>
              </a:lnSpc>
            </a:pPr>
            <a:r>
              <a:rPr lang="en-US" sz="2000" b="0" i="0" u="none" strike="noStrike" baseline="0" dirty="0">
                <a:solidFill>
                  <a:srgbClr val="000000"/>
                </a:solidFill>
                <a:latin typeface="Arial" panose="020B0604020202020204" pitchFamily="34" charset="0"/>
              </a:rPr>
              <a:t>Structures can also be nested. </a:t>
            </a:r>
            <a:r>
              <a:rPr lang="en-US" sz="2000" b="0" i="0" u="none" strike="noStrike" baseline="0" dirty="0" err="1">
                <a:solidFill>
                  <a:srgbClr val="000000"/>
                </a:solidFill>
                <a:latin typeface="Arial" panose="020B0604020202020204" pitchFamily="34" charset="0"/>
              </a:rPr>
              <a:t>i.e</a:t>
            </a:r>
            <a:r>
              <a:rPr lang="en-US" sz="2000" b="0" i="0" u="none" strike="noStrike" baseline="0" dirty="0">
                <a:solidFill>
                  <a:srgbClr val="000000"/>
                </a:solidFill>
                <a:latin typeface="Arial" panose="020B0604020202020204" pitchFamily="34" charset="0"/>
              </a:rPr>
              <a:t> A structure can be defined inside another structure. </a:t>
            </a:r>
            <a:endParaRPr lang="en-IN" sz="3600" dirty="0"/>
          </a:p>
        </p:txBody>
      </p:sp>
      <p:sp>
        <p:nvSpPr>
          <p:cNvPr id="4" name="Slide Number Placeholder 3">
            <a:extLst>
              <a:ext uri="{FF2B5EF4-FFF2-40B4-BE49-F238E27FC236}">
                <a16:creationId xmlns:a16="http://schemas.microsoft.com/office/drawing/2014/main" id="{B5C59919-FB4A-4D35-8FB0-44405A39825A}"/>
              </a:ext>
            </a:extLst>
          </p:cNvPr>
          <p:cNvSpPr>
            <a:spLocks noGrp="1"/>
          </p:cNvSpPr>
          <p:nvPr>
            <p:ph type="sldNum" sz="quarter" idx="12"/>
          </p:nvPr>
        </p:nvSpPr>
        <p:spPr/>
        <p:txBody>
          <a:bodyPr/>
          <a:lstStyle/>
          <a:p>
            <a:fld id="{92ACD567-7A74-4C3E-910F-4F0418638323}" type="slidenum">
              <a:rPr lang="en-US" smtClean="0"/>
              <a:pPr/>
              <a:t>66</a:t>
            </a:fld>
            <a:endParaRPr lang="en-US"/>
          </a:p>
        </p:txBody>
      </p:sp>
      <p:pic>
        <p:nvPicPr>
          <p:cNvPr id="5" name="Picture 4">
            <a:extLst>
              <a:ext uri="{FF2B5EF4-FFF2-40B4-BE49-F238E27FC236}">
                <a16:creationId xmlns:a16="http://schemas.microsoft.com/office/drawing/2014/main" id="{2B0FF504-1084-4FA6-9D6D-CC0880C4A85F}"/>
              </a:ext>
            </a:extLst>
          </p:cNvPr>
          <p:cNvPicPr>
            <a:picLocks noChangeAspect="1"/>
          </p:cNvPicPr>
          <p:nvPr/>
        </p:nvPicPr>
        <p:blipFill>
          <a:blip r:embed="rId2"/>
          <a:stretch>
            <a:fillRect/>
          </a:stretch>
        </p:blipFill>
        <p:spPr>
          <a:xfrm>
            <a:off x="838200" y="2286000"/>
            <a:ext cx="3648075" cy="1885950"/>
          </a:xfrm>
          <a:prstGeom prst="rect">
            <a:avLst/>
          </a:prstGeom>
        </p:spPr>
      </p:pic>
      <p:pic>
        <p:nvPicPr>
          <p:cNvPr id="6" name="Picture 5">
            <a:extLst>
              <a:ext uri="{FF2B5EF4-FFF2-40B4-BE49-F238E27FC236}">
                <a16:creationId xmlns:a16="http://schemas.microsoft.com/office/drawing/2014/main" id="{A69C334A-D081-4394-B0E0-9BA970925105}"/>
              </a:ext>
            </a:extLst>
          </p:cNvPr>
          <p:cNvPicPr>
            <a:picLocks noChangeAspect="1"/>
          </p:cNvPicPr>
          <p:nvPr/>
        </p:nvPicPr>
        <p:blipFill>
          <a:blip r:embed="rId3"/>
          <a:stretch>
            <a:fillRect/>
          </a:stretch>
        </p:blipFill>
        <p:spPr>
          <a:xfrm>
            <a:off x="533400" y="3863181"/>
            <a:ext cx="3581400" cy="2190750"/>
          </a:xfrm>
          <a:prstGeom prst="rect">
            <a:avLst/>
          </a:prstGeom>
        </p:spPr>
      </p:pic>
    </p:spTree>
    <p:extLst>
      <p:ext uri="{BB962C8B-B14F-4D97-AF65-F5344CB8AC3E}">
        <p14:creationId xmlns:p14="http://schemas.microsoft.com/office/powerpoint/2010/main" val="41712141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A1EDDEA-80CE-4B75-8851-5FD5B4A75CB8}"/>
              </a:ext>
            </a:extLst>
          </p:cNvPr>
          <p:cNvSpPr>
            <a:spLocks noGrp="1"/>
          </p:cNvSpPr>
          <p:nvPr>
            <p:ph type="sldNum" sz="quarter" idx="12"/>
          </p:nvPr>
        </p:nvSpPr>
        <p:spPr>
          <a:xfrm>
            <a:off x="6572250" y="6400800"/>
            <a:ext cx="2133600" cy="365125"/>
          </a:xfrm>
        </p:spPr>
        <p:txBody>
          <a:bodyPr/>
          <a:lstStyle/>
          <a:p>
            <a:fld id="{92ACD567-7A74-4C3E-910F-4F0418638323}" type="slidenum">
              <a:rPr lang="en-US" smtClean="0"/>
              <a:pPr/>
              <a:t>67</a:t>
            </a:fld>
            <a:endParaRPr lang="en-US" dirty="0"/>
          </a:p>
        </p:txBody>
      </p:sp>
      <p:sp>
        <p:nvSpPr>
          <p:cNvPr id="5" name="TextBox 4">
            <a:extLst>
              <a:ext uri="{FF2B5EF4-FFF2-40B4-BE49-F238E27FC236}">
                <a16:creationId xmlns:a16="http://schemas.microsoft.com/office/drawing/2014/main" id="{0596D61A-4861-47AA-9207-68EA2A3D5EB1}"/>
              </a:ext>
            </a:extLst>
          </p:cNvPr>
          <p:cNvSpPr txBox="1"/>
          <p:nvPr/>
        </p:nvSpPr>
        <p:spPr>
          <a:xfrm>
            <a:off x="381000" y="642251"/>
            <a:ext cx="8305800" cy="878574"/>
          </a:xfrm>
          <a:prstGeom prst="rect">
            <a:avLst/>
          </a:prstGeom>
          <a:noFill/>
        </p:spPr>
        <p:txBody>
          <a:bodyPr wrap="square">
            <a:spAutoFit/>
          </a:bodyPr>
          <a:lstStyle/>
          <a:p>
            <a:pPr>
              <a:lnSpc>
                <a:spcPct val="150000"/>
              </a:lnSpc>
            </a:pPr>
            <a:r>
              <a:rPr lang="en-US" sz="1800" b="0" i="0" u="none" strike="noStrike" baseline="0" dirty="0">
                <a:solidFill>
                  <a:srgbClr val="000000"/>
                </a:solidFill>
                <a:latin typeface="Arial" panose="020B0604020202020204" pitchFamily="34" charset="0"/>
              </a:rPr>
              <a:t>In the above structure, salary details can be grouped together and defined as a separate structure. </a:t>
            </a:r>
            <a:endParaRPr lang="en-IN" dirty="0"/>
          </a:p>
        </p:txBody>
      </p:sp>
      <p:pic>
        <p:nvPicPr>
          <p:cNvPr id="6" name="Picture 5">
            <a:extLst>
              <a:ext uri="{FF2B5EF4-FFF2-40B4-BE49-F238E27FC236}">
                <a16:creationId xmlns:a16="http://schemas.microsoft.com/office/drawing/2014/main" id="{F8FAC783-6967-4EC1-9545-81249EA186FA}"/>
              </a:ext>
            </a:extLst>
          </p:cNvPr>
          <p:cNvPicPr>
            <a:picLocks noChangeAspect="1"/>
          </p:cNvPicPr>
          <p:nvPr/>
        </p:nvPicPr>
        <p:blipFill>
          <a:blip r:embed="rId2"/>
          <a:stretch>
            <a:fillRect/>
          </a:stretch>
        </p:blipFill>
        <p:spPr>
          <a:xfrm>
            <a:off x="304800" y="1839912"/>
            <a:ext cx="3570384" cy="3800475"/>
          </a:xfrm>
          <a:prstGeom prst="rect">
            <a:avLst/>
          </a:prstGeom>
        </p:spPr>
      </p:pic>
      <p:sp>
        <p:nvSpPr>
          <p:cNvPr id="8" name="TextBox 7">
            <a:extLst>
              <a:ext uri="{FF2B5EF4-FFF2-40B4-BE49-F238E27FC236}">
                <a16:creationId xmlns:a16="http://schemas.microsoft.com/office/drawing/2014/main" id="{B1886827-F3AE-4904-93C8-26F549F55D97}"/>
              </a:ext>
            </a:extLst>
          </p:cNvPr>
          <p:cNvSpPr txBox="1"/>
          <p:nvPr/>
        </p:nvSpPr>
        <p:spPr>
          <a:xfrm>
            <a:off x="3657600" y="1489074"/>
            <a:ext cx="5181600" cy="1477328"/>
          </a:xfrm>
          <a:prstGeom prst="rect">
            <a:avLst/>
          </a:prstGeom>
          <a:noFill/>
        </p:spPr>
        <p:txBody>
          <a:bodyPr wrap="square">
            <a:spAutoFit/>
          </a:bodyPr>
          <a:lstStyle/>
          <a:p>
            <a:pPr algn="just"/>
            <a:r>
              <a:rPr lang="en-US" sz="1800" b="0" i="0" u="none" strike="noStrike" baseline="0" dirty="0">
                <a:solidFill>
                  <a:srgbClr val="000000"/>
                </a:solidFill>
                <a:latin typeface="Arial" panose="020B0604020202020204" pitchFamily="34" charset="0"/>
              </a:rPr>
              <a:t>The structure employee contains a member named salary which itself is another structure that contains four structure members. The members inside salary structure can be referred as below: </a:t>
            </a:r>
            <a:endParaRPr lang="en-IN" dirty="0"/>
          </a:p>
        </p:txBody>
      </p:sp>
      <p:pic>
        <p:nvPicPr>
          <p:cNvPr id="9" name="Picture 8">
            <a:extLst>
              <a:ext uri="{FF2B5EF4-FFF2-40B4-BE49-F238E27FC236}">
                <a16:creationId xmlns:a16="http://schemas.microsoft.com/office/drawing/2014/main" id="{7146E6BB-92FC-40C3-834E-33B8ECFA73DB}"/>
              </a:ext>
            </a:extLst>
          </p:cNvPr>
          <p:cNvPicPr>
            <a:picLocks noChangeAspect="1"/>
          </p:cNvPicPr>
          <p:nvPr/>
        </p:nvPicPr>
        <p:blipFill>
          <a:blip r:embed="rId3"/>
          <a:stretch>
            <a:fillRect/>
          </a:stretch>
        </p:blipFill>
        <p:spPr>
          <a:xfrm>
            <a:off x="4500562" y="3373913"/>
            <a:ext cx="3495675" cy="1704975"/>
          </a:xfrm>
          <a:prstGeom prst="rect">
            <a:avLst/>
          </a:prstGeom>
        </p:spPr>
      </p:pic>
    </p:spTree>
    <p:extLst>
      <p:ext uri="{BB962C8B-B14F-4D97-AF65-F5344CB8AC3E}">
        <p14:creationId xmlns:p14="http://schemas.microsoft.com/office/powerpoint/2010/main" val="46401602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BC38F-905A-41A8-B6FD-EC2C871447B0}"/>
              </a:ext>
            </a:extLst>
          </p:cNvPr>
          <p:cNvSpPr>
            <a:spLocks noGrp="1"/>
          </p:cNvSpPr>
          <p:nvPr>
            <p:ph type="title"/>
          </p:nvPr>
        </p:nvSpPr>
        <p:spPr>
          <a:xfrm>
            <a:off x="457200" y="274638"/>
            <a:ext cx="8229600" cy="639762"/>
          </a:xfrm>
        </p:spPr>
        <p:txBody>
          <a:bodyPr>
            <a:normAutofit/>
          </a:bodyPr>
          <a:lstStyle/>
          <a:p>
            <a:r>
              <a:rPr lang="en-IN" sz="2400" b="1" i="0" u="none" strike="noStrike" baseline="0" dirty="0">
                <a:solidFill>
                  <a:srgbClr val="000000"/>
                </a:solidFill>
                <a:latin typeface="Arial" panose="020B0604020202020204" pitchFamily="34" charset="0"/>
              </a:rPr>
              <a:t>Array of Structures </a:t>
            </a:r>
            <a:endParaRPr lang="en-IN" sz="5400" b="1" dirty="0"/>
          </a:p>
        </p:txBody>
      </p:sp>
      <p:sp>
        <p:nvSpPr>
          <p:cNvPr id="3" name="Content Placeholder 2">
            <a:extLst>
              <a:ext uri="{FF2B5EF4-FFF2-40B4-BE49-F238E27FC236}">
                <a16:creationId xmlns:a16="http://schemas.microsoft.com/office/drawing/2014/main" id="{E6D8E7D1-5F97-4850-93DB-E0C22CBA5135}"/>
              </a:ext>
            </a:extLst>
          </p:cNvPr>
          <p:cNvSpPr>
            <a:spLocks noGrp="1"/>
          </p:cNvSpPr>
          <p:nvPr>
            <p:ph idx="1"/>
          </p:nvPr>
        </p:nvSpPr>
        <p:spPr>
          <a:xfrm>
            <a:off x="457200" y="1295400"/>
            <a:ext cx="8229600" cy="4876800"/>
          </a:xfrm>
        </p:spPr>
        <p:txBody>
          <a:bodyPr>
            <a:normAutofit lnSpcReduction="10000"/>
          </a:bodyPr>
          <a:lstStyle/>
          <a:p>
            <a:pPr algn="just">
              <a:lnSpc>
                <a:spcPct val="150000"/>
              </a:lnSpc>
            </a:pPr>
            <a:r>
              <a:rPr lang="en-US" sz="2000" b="0" i="0" u="none" strike="noStrike" baseline="0" dirty="0">
                <a:solidFill>
                  <a:srgbClr val="000000"/>
                </a:solidFill>
                <a:latin typeface="Arial" panose="020B0604020202020204" pitchFamily="34" charset="0"/>
              </a:rPr>
              <a:t>A Structure variable can hold information of one particular record. For example, single </a:t>
            </a:r>
            <a:r>
              <a:rPr lang="en-US" sz="2000" dirty="0">
                <a:solidFill>
                  <a:srgbClr val="000000"/>
                </a:solidFill>
                <a:latin typeface="Arial" panose="020B0604020202020204" pitchFamily="34" charset="0"/>
              </a:rPr>
              <a:t>record o</a:t>
            </a:r>
            <a:r>
              <a:rPr lang="en-US" sz="2000" b="0" i="0" u="none" strike="noStrike" baseline="0" dirty="0">
                <a:solidFill>
                  <a:srgbClr val="000000"/>
                </a:solidFill>
                <a:latin typeface="Arial" panose="020B0604020202020204" pitchFamily="34" charset="0"/>
              </a:rPr>
              <a:t>f student or employee. </a:t>
            </a:r>
          </a:p>
          <a:p>
            <a:pPr algn="just">
              <a:lnSpc>
                <a:spcPct val="150000"/>
              </a:lnSpc>
            </a:pPr>
            <a:r>
              <a:rPr lang="en-US" sz="2000" b="0" i="0" u="none" strike="noStrike" baseline="0" dirty="0">
                <a:solidFill>
                  <a:srgbClr val="000000"/>
                </a:solidFill>
                <a:latin typeface="Arial" panose="020B0604020202020204" pitchFamily="34" charset="0"/>
              </a:rPr>
              <a:t>Suppose, if multiple records are to be maintained, it is </a:t>
            </a:r>
            <a:r>
              <a:rPr lang="en-US" sz="2000" dirty="0">
                <a:solidFill>
                  <a:srgbClr val="000000"/>
                </a:solidFill>
                <a:latin typeface="Arial" panose="020B0604020202020204" pitchFamily="34" charset="0"/>
              </a:rPr>
              <a:t>impractical to create multiple structure variables.</a:t>
            </a:r>
          </a:p>
          <a:p>
            <a:pPr algn="just">
              <a:lnSpc>
                <a:spcPct val="150000"/>
              </a:lnSpc>
            </a:pPr>
            <a:r>
              <a:rPr lang="en-US" sz="2000" dirty="0">
                <a:solidFill>
                  <a:srgbClr val="000000"/>
                </a:solidFill>
                <a:latin typeface="Arial" panose="020B0604020202020204" pitchFamily="34" charset="0"/>
              </a:rPr>
              <a:t>In this case, we need “Array of Structures.</a:t>
            </a:r>
          </a:p>
          <a:p>
            <a:pPr>
              <a:lnSpc>
                <a:spcPct val="150000"/>
              </a:lnSpc>
            </a:pPr>
            <a:r>
              <a:rPr lang="en-US" sz="2000" dirty="0">
                <a:solidFill>
                  <a:srgbClr val="000000"/>
                </a:solidFill>
                <a:latin typeface="Arial" panose="020B0604020202020204" pitchFamily="34" charset="0"/>
              </a:rPr>
              <a:t>An array of structure is a group of structure elements under the same structure variables. </a:t>
            </a:r>
          </a:p>
          <a:p>
            <a:pPr marL="0" indent="0" algn="ctr">
              <a:lnSpc>
                <a:spcPct val="150000"/>
              </a:lnSpc>
              <a:buNone/>
            </a:pPr>
            <a:r>
              <a:rPr lang="en-IN" sz="2000" dirty="0">
                <a:solidFill>
                  <a:srgbClr val="FF0000"/>
                </a:solidFill>
                <a:latin typeface="Arial" panose="020B0604020202020204" pitchFamily="34" charset="0"/>
              </a:rPr>
              <a:t>struct student s1[1000]; </a:t>
            </a:r>
          </a:p>
          <a:p>
            <a:pPr>
              <a:lnSpc>
                <a:spcPct val="160000"/>
              </a:lnSpc>
            </a:pPr>
            <a:r>
              <a:rPr lang="en-US" sz="2000" dirty="0">
                <a:solidFill>
                  <a:srgbClr val="000000"/>
                </a:solidFill>
                <a:latin typeface="Arial" panose="020B0604020202020204" pitchFamily="34" charset="0"/>
              </a:rPr>
              <a:t>The values can be stored into the array of structures as follows: </a:t>
            </a:r>
          </a:p>
          <a:p>
            <a:pPr marL="0" indent="0" algn="ctr">
              <a:lnSpc>
                <a:spcPct val="160000"/>
              </a:lnSpc>
              <a:buNone/>
            </a:pPr>
            <a:r>
              <a:rPr lang="en-IN" sz="2000" dirty="0">
                <a:solidFill>
                  <a:srgbClr val="000000"/>
                </a:solidFill>
                <a:latin typeface="Arial" panose="020B0604020202020204" pitchFamily="34" charset="0"/>
              </a:rPr>
              <a:t>s1[0].</a:t>
            </a:r>
            <a:r>
              <a:rPr lang="en-IN" sz="2000" dirty="0" err="1">
                <a:solidFill>
                  <a:srgbClr val="000000"/>
                </a:solidFill>
                <a:latin typeface="Arial" panose="020B0604020202020204" pitchFamily="34" charset="0"/>
              </a:rPr>
              <a:t>student_age</a:t>
            </a:r>
            <a:r>
              <a:rPr lang="en-IN" sz="2000" dirty="0">
                <a:solidFill>
                  <a:srgbClr val="000000"/>
                </a:solidFill>
                <a:latin typeface="Arial" panose="020B0604020202020204" pitchFamily="34" charset="0"/>
              </a:rPr>
              <a:t> = 19; </a:t>
            </a:r>
          </a:p>
        </p:txBody>
      </p:sp>
      <p:sp>
        <p:nvSpPr>
          <p:cNvPr id="4" name="Slide Number Placeholder 3">
            <a:extLst>
              <a:ext uri="{FF2B5EF4-FFF2-40B4-BE49-F238E27FC236}">
                <a16:creationId xmlns:a16="http://schemas.microsoft.com/office/drawing/2014/main" id="{202149F9-5338-415E-AADF-CC97C15C9DCA}"/>
              </a:ext>
            </a:extLst>
          </p:cNvPr>
          <p:cNvSpPr>
            <a:spLocks noGrp="1"/>
          </p:cNvSpPr>
          <p:nvPr>
            <p:ph type="sldNum" sz="quarter" idx="12"/>
          </p:nvPr>
        </p:nvSpPr>
        <p:spPr/>
        <p:txBody>
          <a:bodyPr/>
          <a:lstStyle/>
          <a:p>
            <a:fld id="{92ACD567-7A74-4C3E-910F-4F0418638323}" type="slidenum">
              <a:rPr lang="en-US" smtClean="0"/>
              <a:pPr/>
              <a:t>68</a:t>
            </a:fld>
            <a:endParaRPr lang="en-US"/>
          </a:p>
        </p:txBody>
      </p:sp>
    </p:spTree>
    <p:extLst>
      <p:ext uri="{BB962C8B-B14F-4D97-AF65-F5344CB8AC3E}">
        <p14:creationId xmlns:p14="http://schemas.microsoft.com/office/powerpoint/2010/main" val="37680313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A214053-2EE7-433B-B9DA-E5F99FEFC523}"/>
              </a:ext>
            </a:extLst>
          </p:cNvPr>
          <p:cNvSpPr>
            <a:spLocks noGrp="1"/>
          </p:cNvSpPr>
          <p:nvPr>
            <p:ph type="sldNum" sz="quarter" idx="12"/>
          </p:nvPr>
        </p:nvSpPr>
        <p:spPr/>
        <p:txBody>
          <a:bodyPr/>
          <a:lstStyle/>
          <a:p>
            <a:fld id="{92ACD567-7A74-4C3E-910F-4F0418638323}" type="slidenum">
              <a:rPr lang="en-US" smtClean="0"/>
              <a:pPr/>
              <a:t>69</a:t>
            </a:fld>
            <a:endParaRPr lang="en-US"/>
          </a:p>
        </p:txBody>
      </p:sp>
      <p:pic>
        <p:nvPicPr>
          <p:cNvPr id="5" name="Picture 4">
            <a:extLst>
              <a:ext uri="{FF2B5EF4-FFF2-40B4-BE49-F238E27FC236}">
                <a16:creationId xmlns:a16="http://schemas.microsoft.com/office/drawing/2014/main" id="{6409FE61-245E-4A8D-A76E-E9849D216249}"/>
              </a:ext>
            </a:extLst>
          </p:cNvPr>
          <p:cNvPicPr>
            <a:picLocks noChangeAspect="1"/>
          </p:cNvPicPr>
          <p:nvPr/>
        </p:nvPicPr>
        <p:blipFill>
          <a:blip r:embed="rId2"/>
          <a:stretch>
            <a:fillRect/>
          </a:stretch>
        </p:blipFill>
        <p:spPr>
          <a:xfrm>
            <a:off x="142875" y="371475"/>
            <a:ext cx="3514725" cy="1689445"/>
          </a:xfrm>
          <a:prstGeom prst="rect">
            <a:avLst/>
          </a:prstGeom>
        </p:spPr>
      </p:pic>
      <p:pic>
        <p:nvPicPr>
          <p:cNvPr id="6" name="Picture 5">
            <a:extLst>
              <a:ext uri="{FF2B5EF4-FFF2-40B4-BE49-F238E27FC236}">
                <a16:creationId xmlns:a16="http://schemas.microsoft.com/office/drawing/2014/main" id="{724E8AE1-C3A5-44CE-8118-738844EE0D65}"/>
              </a:ext>
            </a:extLst>
          </p:cNvPr>
          <p:cNvPicPr>
            <a:picLocks noChangeAspect="1"/>
          </p:cNvPicPr>
          <p:nvPr/>
        </p:nvPicPr>
        <p:blipFill rotWithShape="1">
          <a:blip r:embed="rId3"/>
          <a:srcRect t="19768"/>
          <a:stretch/>
        </p:blipFill>
        <p:spPr>
          <a:xfrm>
            <a:off x="180975" y="2041870"/>
            <a:ext cx="3966403" cy="1123950"/>
          </a:xfrm>
          <a:prstGeom prst="rect">
            <a:avLst/>
          </a:prstGeom>
        </p:spPr>
      </p:pic>
      <p:pic>
        <p:nvPicPr>
          <p:cNvPr id="10" name="Picture 9">
            <a:extLst>
              <a:ext uri="{FF2B5EF4-FFF2-40B4-BE49-F238E27FC236}">
                <a16:creationId xmlns:a16="http://schemas.microsoft.com/office/drawing/2014/main" id="{915A3D70-99F2-4E29-810C-662AF5F94C0C}"/>
              </a:ext>
            </a:extLst>
          </p:cNvPr>
          <p:cNvPicPr>
            <a:picLocks noChangeAspect="1"/>
          </p:cNvPicPr>
          <p:nvPr/>
        </p:nvPicPr>
        <p:blipFill>
          <a:blip r:embed="rId4"/>
          <a:stretch>
            <a:fillRect/>
          </a:stretch>
        </p:blipFill>
        <p:spPr>
          <a:xfrm>
            <a:off x="381000" y="3352800"/>
            <a:ext cx="2515056" cy="1689445"/>
          </a:xfrm>
          <a:prstGeom prst="rect">
            <a:avLst/>
          </a:prstGeom>
        </p:spPr>
      </p:pic>
      <p:pic>
        <p:nvPicPr>
          <p:cNvPr id="11" name="Picture 10">
            <a:extLst>
              <a:ext uri="{FF2B5EF4-FFF2-40B4-BE49-F238E27FC236}">
                <a16:creationId xmlns:a16="http://schemas.microsoft.com/office/drawing/2014/main" id="{7EFF57C1-EEB2-43B0-8561-58CCCEF43395}"/>
              </a:ext>
            </a:extLst>
          </p:cNvPr>
          <p:cNvPicPr>
            <a:picLocks noChangeAspect="1"/>
          </p:cNvPicPr>
          <p:nvPr/>
        </p:nvPicPr>
        <p:blipFill>
          <a:blip r:embed="rId5"/>
          <a:stretch>
            <a:fillRect/>
          </a:stretch>
        </p:blipFill>
        <p:spPr>
          <a:xfrm>
            <a:off x="381000" y="5042245"/>
            <a:ext cx="4257675" cy="1708863"/>
          </a:xfrm>
          <a:prstGeom prst="rect">
            <a:avLst/>
          </a:prstGeom>
        </p:spPr>
      </p:pic>
    </p:spTree>
    <p:extLst>
      <p:ext uri="{BB962C8B-B14F-4D97-AF65-F5344CB8AC3E}">
        <p14:creationId xmlns:p14="http://schemas.microsoft.com/office/powerpoint/2010/main" val="2928094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image11.jpeg"/>
          <p:cNvPicPr>
            <a:picLocks noGrp="1"/>
          </p:cNvPicPr>
          <p:nvPr>
            <p:ph idx="1"/>
          </p:nvPr>
        </p:nvPicPr>
        <p:blipFill>
          <a:blip r:embed="rId2" cstate="print"/>
          <a:stretch>
            <a:fillRect/>
          </a:stretch>
        </p:blipFill>
        <p:spPr>
          <a:xfrm>
            <a:off x="1752600" y="1905000"/>
            <a:ext cx="6934200" cy="2209800"/>
          </a:xfrm>
          <a:prstGeom prst="rect">
            <a:avLst/>
          </a:prstGeom>
        </p:spPr>
      </p:pic>
      <p:sp>
        <p:nvSpPr>
          <p:cNvPr id="5" name="Rectangle 4"/>
          <p:cNvSpPr/>
          <p:nvPr/>
        </p:nvSpPr>
        <p:spPr>
          <a:xfrm>
            <a:off x="1676400" y="4419600"/>
            <a:ext cx="6629400" cy="1200329"/>
          </a:xfrm>
          <a:prstGeom prst="rect">
            <a:avLst/>
          </a:prstGeom>
        </p:spPr>
        <p:txBody>
          <a:bodyPr wrap="square">
            <a:spAutoFit/>
          </a:bodyPr>
          <a:lstStyle/>
          <a:p>
            <a:r>
              <a:rPr lang="en-US" dirty="0">
                <a:latin typeface="Arial" pitchFamily="34" charset="0"/>
                <a:cs typeface="Arial" pitchFamily="34" charset="0"/>
              </a:rPr>
              <a:t>The above array is declared as </a:t>
            </a:r>
            <a:r>
              <a:rPr lang="en-US" dirty="0" err="1">
                <a:latin typeface="Arial" pitchFamily="34" charset="0"/>
                <a:cs typeface="Arial" pitchFamily="34" charset="0"/>
              </a:rPr>
              <a:t>int</a:t>
            </a:r>
            <a:r>
              <a:rPr lang="en-US" dirty="0">
                <a:latin typeface="Arial" pitchFamily="34" charset="0"/>
                <a:cs typeface="Arial" pitchFamily="34" charset="0"/>
              </a:rPr>
              <a:t> a [5];	a[0] = 4;	a[1] = 5;	a[2] = 33; a[3] = 13; a[4] = 1;</a:t>
            </a:r>
          </a:p>
          <a:p>
            <a:r>
              <a:rPr lang="en-US" dirty="0">
                <a:latin typeface="Arial" pitchFamily="34" charset="0"/>
                <a:cs typeface="Arial" pitchFamily="34" charset="0"/>
              </a:rPr>
              <a:t>In the above figure 4, 5, 33, 13, 1 are actual data items. 0, 1, 2, 3, 4 are index variables.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39936F5-75CD-4E35-BC3A-7EA6EDE9AFF6}"/>
              </a:ext>
            </a:extLst>
          </p:cNvPr>
          <p:cNvSpPr>
            <a:spLocks noGrp="1"/>
          </p:cNvSpPr>
          <p:nvPr>
            <p:ph type="sldNum" sz="quarter" idx="12"/>
          </p:nvPr>
        </p:nvSpPr>
        <p:spPr/>
        <p:txBody>
          <a:bodyPr/>
          <a:lstStyle/>
          <a:p>
            <a:fld id="{92ACD567-7A74-4C3E-910F-4F0418638323}" type="slidenum">
              <a:rPr lang="en-US" smtClean="0"/>
              <a:pPr/>
              <a:t>70</a:t>
            </a:fld>
            <a:endParaRPr lang="en-US"/>
          </a:p>
        </p:txBody>
      </p:sp>
      <p:pic>
        <p:nvPicPr>
          <p:cNvPr id="5" name="Picture 4">
            <a:extLst>
              <a:ext uri="{FF2B5EF4-FFF2-40B4-BE49-F238E27FC236}">
                <a16:creationId xmlns:a16="http://schemas.microsoft.com/office/drawing/2014/main" id="{739E6229-2A19-4107-8B09-DB49E68B4F79}"/>
              </a:ext>
            </a:extLst>
          </p:cNvPr>
          <p:cNvPicPr>
            <a:picLocks noChangeAspect="1"/>
          </p:cNvPicPr>
          <p:nvPr/>
        </p:nvPicPr>
        <p:blipFill>
          <a:blip r:embed="rId2"/>
          <a:stretch>
            <a:fillRect/>
          </a:stretch>
        </p:blipFill>
        <p:spPr>
          <a:xfrm>
            <a:off x="609599" y="838200"/>
            <a:ext cx="8085859" cy="3429000"/>
          </a:xfrm>
          <a:prstGeom prst="rect">
            <a:avLst/>
          </a:prstGeom>
        </p:spPr>
      </p:pic>
      <p:pic>
        <p:nvPicPr>
          <p:cNvPr id="6" name="Picture 5">
            <a:extLst>
              <a:ext uri="{FF2B5EF4-FFF2-40B4-BE49-F238E27FC236}">
                <a16:creationId xmlns:a16="http://schemas.microsoft.com/office/drawing/2014/main" id="{F1E1CEC8-6A38-42FB-A87E-0DF77FA4AB74}"/>
              </a:ext>
            </a:extLst>
          </p:cNvPr>
          <p:cNvPicPr>
            <a:picLocks noChangeAspect="1"/>
          </p:cNvPicPr>
          <p:nvPr/>
        </p:nvPicPr>
        <p:blipFill>
          <a:blip r:embed="rId3"/>
          <a:stretch>
            <a:fillRect/>
          </a:stretch>
        </p:blipFill>
        <p:spPr>
          <a:xfrm>
            <a:off x="3276600" y="2971800"/>
            <a:ext cx="5638800" cy="2810671"/>
          </a:xfrm>
          <a:prstGeom prst="rect">
            <a:avLst/>
          </a:prstGeom>
        </p:spPr>
      </p:pic>
      <p:pic>
        <p:nvPicPr>
          <p:cNvPr id="7" name="Picture 6">
            <a:extLst>
              <a:ext uri="{FF2B5EF4-FFF2-40B4-BE49-F238E27FC236}">
                <a16:creationId xmlns:a16="http://schemas.microsoft.com/office/drawing/2014/main" id="{AF215A91-6C30-45AC-AF25-9B4C3605A7FF}"/>
              </a:ext>
            </a:extLst>
          </p:cNvPr>
          <p:cNvPicPr>
            <a:picLocks noChangeAspect="1"/>
          </p:cNvPicPr>
          <p:nvPr/>
        </p:nvPicPr>
        <p:blipFill>
          <a:blip r:embed="rId4"/>
          <a:stretch>
            <a:fillRect/>
          </a:stretch>
        </p:blipFill>
        <p:spPr>
          <a:xfrm>
            <a:off x="4343400" y="5598518"/>
            <a:ext cx="4191000" cy="421282"/>
          </a:xfrm>
          <a:prstGeom prst="rect">
            <a:avLst/>
          </a:prstGeom>
        </p:spPr>
      </p:pic>
      <p:pic>
        <p:nvPicPr>
          <p:cNvPr id="8" name="Picture 7">
            <a:extLst>
              <a:ext uri="{FF2B5EF4-FFF2-40B4-BE49-F238E27FC236}">
                <a16:creationId xmlns:a16="http://schemas.microsoft.com/office/drawing/2014/main" id="{1717D0A6-BE9F-48DA-8F26-846A10DB46FA}"/>
              </a:ext>
            </a:extLst>
          </p:cNvPr>
          <p:cNvPicPr>
            <a:picLocks noChangeAspect="1"/>
          </p:cNvPicPr>
          <p:nvPr/>
        </p:nvPicPr>
        <p:blipFill>
          <a:blip r:embed="rId5"/>
          <a:stretch>
            <a:fillRect/>
          </a:stretch>
        </p:blipFill>
        <p:spPr>
          <a:xfrm>
            <a:off x="4333875" y="6019800"/>
            <a:ext cx="3400425" cy="806027"/>
          </a:xfrm>
          <a:prstGeom prst="rect">
            <a:avLst/>
          </a:prstGeom>
        </p:spPr>
      </p:pic>
    </p:spTree>
    <p:extLst>
      <p:ext uri="{BB962C8B-B14F-4D97-AF65-F5344CB8AC3E}">
        <p14:creationId xmlns:p14="http://schemas.microsoft.com/office/powerpoint/2010/main" val="5050080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DD95-1D47-4189-942D-B06F3D3135BD}"/>
              </a:ext>
            </a:extLst>
          </p:cNvPr>
          <p:cNvSpPr>
            <a:spLocks noGrp="1"/>
          </p:cNvSpPr>
          <p:nvPr>
            <p:ph type="title"/>
          </p:nvPr>
        </p:nvSpPr>
        <p:spPr>
          <a:xfrm>
            <a:off x="457200" y="274638"/>
            <a:ext cx="8229600" cy="711201"/>
          </a:xfrm>
        </p:spPr>
        <p:txBody>
          <a:bodyPr>
            <a:normAutofit/>
          </a:bodyPr>
          <a:lstStyle/>
          <a:p>
            <a:r>
              <a:rPr lang="en-IN" sz="2400" b="1" i="0" u="none" strike="noStrike" baseline="0" dirty="0">
                <a:solidFill>
                  <a:srgbClr val="000000"/>
                </a:solidFill>
                <a:latin typeface="Arial" panose="020B0604020202020204" pitchFamily="34" charset="0"/>
              </a:rPr>
              <a:t>Function that returns Structure </a:t>
            </a:r>
            <a:endParaRPr lang="en-IN" sz="5400" dirty="0"/>
          </a:p>
        </p:txBody>
      </p:sp>
      <p:sp>
        <p:nvSpPr>
          <p:cNvPr id="3" name="Content Placeholder 2">
            <a:extLst>
              <a:ext uri="{FF2B5EF4-FFF2-40B4-BE49-F238E27FC236}">
                <a16:creationId xmlns:a16="http://schemas.microsoft.com/office/drawing/2014/main" id="{BD7943CC-DB5E-437B-B383-F8FE6D05AB2C}"/>
              </a:ext>
            </a:extLst>
          </p:cNvPr>
          <p:cNvSpPr>
            <a:spLocks noGrp="1"/>
          </p:cNvSpPr>
          <p:nvPr>
            <p:ph idx="1"/>
          </p:nvPr>
        </p:nvSpPr>
        <p:spPr>
          <a:xfrm>
            <a:off x="533400" y="1408113"/>
            <a:ext cx="8229600" cy="4525963"/>
          </a:xfrm>
        </p:spPr>
        <p:txBody>
          <a:bodyPr>
            <a:normAutofit/>
          </a:bodyPr>
          <a:lstStyle/>
          <a:p>
            <a:pPr>
              <a:lnSpc>
                <a:spcPct val="150000"/>
              </a:lnSpc>
            </a:pPr>
            <a:r>
              <a:rPr lang="en-US" sz="2000" b="0" i="0" u="none" strike="noStrike" baseline="0" dirty="0">
                <a:solidFill>
                  <a:srgbClr val="000000"/>
                </a:solidFill>
                <a:latin typeface="Arial" panose="020B0604020202020204" pitchFamily="34" charset="0"/>
              </a:rPr>
              <a:t>The members of a structure can be passed to a function. </a:t>
            </a:r>
          </a:p>
          <a:p>
            <a:pPr>
              <a:lnSpc>
                <a:spcPct val="150000"/>
              </a:lnSpc>
            </a:pPr>
            <a:r>
              <a:rPr lang="en-US" sz="2000" b="0" i="0" u="none" strike="noStrike" baseline="0" dirty="0">
                <a:solidFill>
                  <a:srgbClr val="000000"/>
                </a:solidFill>
                <a:latin typeface="Arial" panose="020B0604020202020204" pitchFamily="34" charset="0"/>
              </a:rPr>
              <a:t>If a structure is to be passed to a called function , we can use any one of the following method. </a:t>
            </a:r>
          </a:p>
          <a:p>
            <a:pPr>
              <a:lnSpc>
                <a:spcPct val="150000"/>
              </a:lnSpc>
            </a:pPr>
            <a:r>
              <a:rPr lang="en-US" sz="2000" b="1" i="0" u="none" strike="noStrike" baseline="0" dirty="0">
                <a:solidFill>
                  <a:srgbClr val="000000"/>
                </a:solidFill>
                <a:latin typeface="Arial" panose="020B0604020202020204" pitchFamily="34" charset="0"/>
              </a:rPr>
              <a:t>Method 1 </a:t>
            </a:r>
            <a:r>
              <a:rPr lang="en-US" sz="2000" b="0" i="0" u="none" strike="noStrike" baseline="0" dirty="0">
                <a:solidFill>
                  <a:srgbClr val="000000"/>
                </a:solidFill>
                <a:latin typeface="Arial" panose="020B0604020202020204" pitchFamily="34" charset="0"/>
              </a:rPr>
              <a:t>:- Individual member of the structure is passed as an actual argument of the function call. The actual arguments are treated independently. This method is not suitable if a structure is very large structure. </a:t>
            </a:r>
            <a:endParaRPr lang="en-US" sz="2000" dirty="0">
              <a:solidFill>
                <a:srgbClr val="000000"/>
              </a:solidFill>
              <a:latin typeface="Arial" panose="020B0604020202020204" pitchFamily="34" charset="0"/>
            </a:endParaRPr>
          </a:p>
        </p:txBody>
      </p:sp>
      <p:sp>
        <p:nvSpPr>
          <p:cNvPr id="4" name="Slide Number Placeholder 3">
            <a:extLst>
              <a:ext uri="{FF2B5EF4-FFF2-40B4-BE49-F238E27FC236}">
                <a16:creationId xmlns:a16="http://schemas.microsoft.com/office/drawing/2014/main" id="{E696B0B7-68E9-4DC5-8521-72345E1CE3CF}"/>
              </a:ext>
            </a:extLst>
          </p:cNvPr>
          <p:cNvSpPr>
            <a:spLocks noGrp="1"/>
          </p:cNvSpPr>
          <p:nvPr>
            <p:ph type="sldNum" sz="quarter" idx="12"/>
          </p:nvPr>
        </p:nvSpPr>
        <p:spPr/>
        <p:txBody>
          <a:bodyPr/>
          <a:lstStyle/>
          <a:p>
            <a:fld id="{92ACD567-7A74-4C3E-910F-4F0418638323}" type="slidenum">
              <a:rPr lang="en-US" smtClean="0"/>
              <a:pPr/>
              <a:t>71</a:t>
            </a:fld>
            <a:endParaRPr lang="en-US"/>
          </a:p>
        </p:txBody>
      </p:sp>
    </p:spTree>
    <p:extLst>
      <p:ext uri="{BB962C8B-B14F-4D97-AF65-F5344CB8AC3E}">
        <p14:creationId xmlns:p14="http://schemas.microsoft.com/office/powerpoint/2010/main" val="24033355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4C3833-ABBF-4517-9336-57A3B5ED8765}"/>
              </a:ext>
            </a:extLst>
          </p:cNvPr>
          <p:cNvSpPr>
            <a:spLocks noGrp="1"/>
          </p:cNvSpPr>
          <p:nvPr>
            <p:ph idx="1"/>
          </p:nvPr>
        </p:nvSpPr>
        <p:spPr>
          <a:xfrm>
            <a:off x="457200" y="762000"/>
            <a:ext cx="8229600" cy="5364163"/>
          </a:xfrm>
        </p:spPr>
        <p:txBody>
          <a:bodyPr>
            <a:normAutofit fontScale="92500"/>
          </a:bodyPr>
          <a:lstStyle/>
          <a:p>
            <a:pPr algn="just">
              <a:lnSpc>
                <a:spcPct val="150000"/>
              </a:lnSpc>
            </a:pPr>
            <a:r>
              <a:rPr lang="en-US" sz="2400" b="1" i="0" u="none" strike="noStrike" baseline="0" dirty="0">
                <a:solidFill>
                  <a:srgbClr val="000000"/>
                </a:solidFill>
                <a:latin typeface="Arial" panose="020B0604020202020204" pitchFamily="34" charset="0"/>
              </a:rPr>
              <a:t>Method 2:- </a:t>
            </a:r>
            <a:r>
              <a:rPr lang="en-US" sz="2400" b="0" i="0" u="none" strike="noStrike" baseline="0" dirty="0">
                <a:solidFill>
                  <a:srgbClr val="000000"/>
                </a:solidFill>
                <a:latin typeface="Arial" panose="020B0604020202020204" pitchFamily="34" charset="0"/>
              </a:rPr>
              <a:t>Entire structure is passed to the called function. Since the structure declared as the argument of the function, it is local to the function only. The members are valid for the function only. Hence if any modification done on any member of the structure , it is not reflected in the original structure. </a:t>
            </a:r>
          </a:p>
          <a:p>
            <a:pPr algn="just">
              <a:lnSpc>
                <a:spcPct val="150000"/>
              </a:lnSpc>
            </a:pPr>
            <a:r>
              <a:rPr lang="en-US" sz="2400" b="1" i="0" u="none" strike="noStrike" baseline="0" dirty="0">
                <a:solidFill>
                  <a:srgbClr val="000000"/>
                </a:solidFill>
                <a:latin typeface="Arial" panose="020B0604020202020204" pitchFamily="34" charset="0"/>
              </a:rPr>
              <a:t>Method 3 </a:t>
            </a:r>
            <a:r>
              <a:rPr lang="en-US" sz="2400" b="0" i="0" u="none" strike="noStrike" baseline="0" dirty="0">
                <a:solidFill>
                  <a:srgbClr val="000000"/>
                </a:solidFill>
                <a:latin typeface="Arial" panose="020B0604020202020204" pitchFamily="34" charset="0"/>
              </a:rPr>
              <a:t>:- </a:t>
            </a:r>
            <a:r>
              <a:rPr lang="en-US" sz="2400" dirty="0">
                <a:solidFill>
                  <a:srgbClr val="FF0000"/>
                </a:solidFill>
                <a:latin typeface="Arial" panose="020B0604020202020204" pitchFamily="34" charset="0"/>
              </a:rPr>
              <a:t>Pointers can be used for passing the structure to a user defined function. </a:t>
            </a:r>
            <a:r>
              <a:rPr lang="en-US" sz="2400" dirty="0">
                <a:solidFill>
                  <a:srgbClr val="000000"/>
                </a:solidFill>
                <a:latin typeface="Arial" panose="020B0604020202020204" pitchFamily="34" charset="0"/>
              </a:rPr>
              <a:t>When the pointers are used , the address of the structure is copied to the function. Hence if any modification done on any member of the structure , it is reflected in the original structure. </a:t>
            </a:r>
            <a:endParaRPr lang="en-IN" sz="2400" dirty="0">
              <a:solidFill>
                <a:srgbClr val="000000"/>
              </a:solidFill>
              <a:latin typeface="Arial" panose="020B0604020202020204" pitchFamily="34" charset="0"/>
            </a:endParaRPr>
          </a:p>
          <a:p>
            <a:pPr>
              <a:lnSpc>
                <a:spcPct val="150000"/>
              </a:lnSpc>
            </a:pPr>
            <a:endParaRPr lang="en-IN" sz="2400" dirty="0"/>
          </a:p>
        </p:txBody>
      </p:sp>
      <p:sp>
        <p:nvSpPr>
          <p:cNvPr id="4" name="Slide Number Placeholder 3">
            <a:extLst>
              <a:ext uri="{FF2B5EF4-FFF2-40B4-BE49-F238E27FC236}">
                <a16:creationId xmlns:a16="http://schemas.microsoft.com/office/drawing/2014/main" id="{45213A4E-E584-454E-9850-713E4F21BB94}"/>
              </a:ext>
            </a:extLst>
          </p:cNvPr>
          <p:cNvSpPr>
            <a:spLocks noGrp="1"/>
          </p:cNvSpPr>
          <p:nvPr>
            <p:ph type="sldNum" sz="quarter" idx="12"/>
          </p:nvPr>
        </p:nvSpPr>
        <p:spPr/>
        <p:txBody>
          <a:bodyPr/>
          <a:lstStyle/>
          <a:p>
            <a:fld id="{92ACD567-7A74-4C3E-910F-4F0418638323}" type="slidenum">
              <a:rPr lang="en-US" smtClean="0"/>
              <a:pPr/>
              <a:t>72</a:t>
            </a:fld>
            <a:endParaRPr lang="en-US"/>
          </a:p>
        </p:txBody>
      </p:sp>
    </p:spTree>
    <p:extLst>
      <p:ext uri="{BB962C8B-B14F-4D97-AF65-F5344CB8AC3E}">
        <p14:creationId xmlns:p14="http://schemas.microsoft.com/office/powerpoint/2010/main" val="201349854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1785EB-BFBD-49B1-9415-1B208FFDBE80}"/>
              </a:ext>
            </a:extLst>
          </p:cNvPr>
          <p:cNvSpPr>
            <a:spLocks noGrp="1"/>
          </p:cNvSpPr>
          <p:nvPr>
            <p:ph idx="1"/>
          </p:nvPr>
        </p:nvSpPr>
        <p:spPr>
          <a:xfrm>
            <a:off x="619125" y="990600"/>
            <a:ext cx="3038475" cy="5867400"/>
          </a:xfrm>
        </p:spPr>
        <p:txBody>
          <a:bodyPr>
            <a:normAutofit fontScale="62500" lnSpcReduction="20000"/>
          </a:bodyPr>
          <a:lstStyle/>
          <a:p>
            <a:pPr marL="0" indent="0">
              <a:buNone/>
            </a:pPr>
            <a:r>
              <a:rPr lang="en-US" dirty="0"/>
              <a:t>#include&lt;stdio.h&gt;</a:t>
            </a:r>
          </a:p>
          <a:p>
            <a:pPr marL="0" indent="0">
              <a:buNone/>
            </a:pPr>
            <a:r>
              <a:rPr lang="en-US" dirty="0"/>
              <a:t>#include&lt;conio.h&gt;</a:t>
            </a:r>
          </a:p>
          <a:p>
            <a:pPr marL="0" indent="0">
              <a:buNone/>
            </a:pPr>
            <a:r>
              <a:rPr lang="en-US" dirty="0"/>
              <a:t>void fun(</a:t>
            </a:r>
            <a:r>
              <a:rPr lang="en-US" dirty="0" err="1"/>
              <a:t>int,float</a:t>
            </a:r>
            <a:r>
              <a:rPr lang="en-US" dirty="0"/>
              <a:t>);</a:t>
            </a:r>
          </a:p>
          <a:p>
            <a:pPr marL="0" indent="0">
              <a:buNone/>
            </a:pPr>
            <a:r>
              <a:rPr lang="en-US" dirty="0"/>
              <a:t>struct student </a:t>
            </a:r>
          </a:p>
          <a:p>
            <a:pPr marL="0" indent="0">
              <a:buNone/>
            </a:pPr>
            <a:r>
              <a:rPr lang="en-US" dirty="0"/>
              <a:t>{</a:t>
            </a:r>
          </a:p>
          <a:p>
            <a:pPr marL="0" indent="0">
              <a:buNone/>
            </a:pPr>
            <a:r>
              <a:rPr lang="en-US" dirty="0"/>
              <a:t>int roll;</a:t>
            </a:r>
          </a:p>
          <a:p>
            <a:pPr marL="0" indent="0">
              <a:buNone/>
            </a:pPr>
            <a:r>
              <a:rPr lang="en-US" dirty="0"/>
              <a:t>float avg;</a:t>
            </a:r>
          </a:p>
          <a:p>
            <a:pPr marL="0" indent="0">
              <a:buNone/>
            </a:pPr>
            <a:r>
              <a:rPr lang="en-US" dirty="0"/>
              <a:t>};</a:t>
            </a:r>
          </a:p>
          <a:p>
            <a:pPr marL="0" indent="0">
              <a:buNone/>
            </a:pPr>
            <a:r>
              <a:rPr lang="en-US" dirty="0"/>
              <a:t>void main()</a:t>
            </a:r>
          </a:p>
          <a:p>
            <a:pPr marL="0" indent="0">
              <a:buNone/>
            </a:pPr>
            <a:r>
              <a:rPr lang="en-US" dirty="0"/>
              <a:t>{</a:t>
            </a:r>
          </a:p>
          <a:p>
            <a:pPr marL="0" indent="0">
              <a:buNone/>
            </a:pPr>
            <a:r>
              <a:rPr lang="en-US" dirty="0"/>
              <a:t>struct student a;</a:t>
            </a:r>
          </a:p>
          <a:p>
            <a:pPr marL="0" indent="0">
              <a:buNone/>
            </a:pPr>
            <a:r>
              <a:rPr lang="en-US" dirty="0" err="1"/>
              <a:t>a.roll</a:t>
            </a:r>
            <a:r>
              <a:rPr lang="en-US" dirty="0"/>
              <a:t>=56234;</a:t>
            </a:r>
          </a:p>
          <a:p>
            <a:pPr marL="0" indent="0">
              <a:buNone/>
            </a:pPr>
            <a:r>
              <a:rPr lang="en-US" dirty="0" err="1"/>
              <a:t>a.avg</a:t>
            </a:r>
            <a:r>
              <a:rPr lang="en-US" dirty="0"/>
              <a:t>=94.5;</a:t>
            </a:r>
          </a:p>
          <a:p>
            <a:pPr marL="0" indent="0">
              <a:buNone/>
            </a:pPr>
            <a:r>
              <a:rPr lang="en-US" dirty="0" err="1"/>
              <a:t>clrscr</a:t>
            </a:r>
            <a:r>
              <a:rPr lang="en-US" dirty="0"/>
              <a:t>();</a:t>
            </a:r>
          </a:p>
          <a:p>
            <a:pPr marL="0" indent="0">
              <a:buNone/>
            </a:pPr>
            <a:r>
              <a:rPr lang="en-US" dirty="0"/>
              <a:t>fun(</a:t>
            </a:r>
            <a:r>
              <a:rPr lang="en-US" dirty="0" err="1"/>
              <a:t>a.roll,a.avg</a:t>
            </a:r>
            <a:r>
              <a:rPr lang="en-US" dirty="0"/>
              <a:t>);</a:t>
            </a:r>
          </a:p>
          <a:p>
            <a:pPr marL="0" indent="0">
              <a:buNone/>
            </a:pPr>
            <a:r>
              <a:rPr lang="en-US" dirty="0" err="1"/>
              <a:t>getch</a:t>
            </a:r>
            <a:r>
              <a:rPr lang="en-US" dirty="0"/>
              <a:t>();</a:t>
            </a:r>
          </a:p>
          <a:p>
            <a:pPr marL="0" indent="0">
              <a:buNone/>
            </a:pPr>
            <a:r>
              <a:rPr lang="en-US" dirty="0"/>
              <a:t>}</a:t>
            </a:r>
            <a:endParaRPr lang="en-IN" dirty="0"/>
          </a:p>
        </p:txBody>
      </p:sp>
      <p:sp>
        <p:nvSpPr>
          <p:cNvPr id="4" name="Slide Number Placeholder 3">
            <a:extLst>
              <a:ext uri="{FF2B5EF4-FFF2-40B4-BE49-F238E27FC236}">
                <a16:creationId xmlns:a16="http://schemas.microsoft.com/office/drawing/2014/main" id="{A9FF37E4-C214-480A-89CC-A15B6C7410DC}"/>
              </a:ext>
            </a:extLst>
          </p:cNvPr>
          <p:cNvSpPr>
            <a:spLocks noGrp="1"/>
          </p:cNvSpPr>
          <p:nvPr>
            <p:ph type="sldNum" sz="quarter" idx="12"/>
          </p:nvPr>
        </p:nvSpPr>
        <p:spPr/>
        <p:txBody>
          <a:bodyPr/>
          <a:lstStyle/>
          <a:p>
            <a:fld id="{92ACD567-7A74-4C3E-910F-4F0418638323}" type="slidenum">
              <a:rPr lang="en-US" smtClean="0"/>
              <a:pPr/>
              <a:t>73</a:t>
            </a:fld>
            <a:endParaRPr lang="en-US"/>
          </a:p>
        </p:txBody>
      </p:sp>
      <p:sp>
        <p:nvSpPr>
          <p:cNvPr id="5" name="Title 1">
            <a:extLst>
              <a:ext uri="{FF2B5EF4-FFF2-40B4-BE49-F238E27FC236}">
                <a16:creationId xmlns:a16="http://schemas.microsoft.com/office/drawing/2014/main" id="{CFC46DC5-F24E-444D-97A6-C5515CA3479E}"/>
              </a:ext>
            </a:extLst>
          </p:cNvPr>
          <p:cNvSpPr txBox="1">
            <a:spLocks/>
          </p:cNvSpPr>
          <p:nvPr/>
        </p:nvSpPr>
        <p:spPr>
          <a:xfrm>
            <a:off x="609600" y="304800"/>
            <a:ext cx="7924800" cy="57318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800" b="1" dirty="0"/>
              <a:t>Method 1</a:t>
            </a:r>
            <a:endParaRPr lang="en-IN" sz="2800" b="1" dirty="0"/>
          </a:p>
        </p:txBody>
      </p:sp>
      <p:sp>
        <p:nvSpPr>
          <p:cNvPr id="6" name="Content Placeholder 2">
            <a:extLst>
              <a:ext uri="{FF2B5EF4-FFF2-40B4-BE49-F238E27FC236}">
                <a16:creationId xmlns:a16="http://schemas.microsoft.com/office/drawing/2014/main" id="{CFF7DFF4-C298-4BEA-90A9-8CAFE01F496C}"/>
              </a:ext>
            </a:extLst>
          </p:cNvPr>
          <p:cNvSpPr txBox="1">
            <a:spLocks/>
          </p:cNvSpPr>
          <p:nvPr/>
        </p:nvSpPr>
        <p:spPr>
          <a:xfrm>
            <a:off x="3962400" y="990600"/>
            <a:ext cx="4029075" cy="5867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200" dirty="0"/>
              <a:t>void fun(int </a:t>
            </a:r>
            <a:r>
              <a:rPr lang="en-US" sz="2200" dirty="0" err="1"/>
              <a:t>a,float</a:t>
            </a:r>
            <a:r>
              <a:rPr lang="en-US" sz="2200" dirty="0"/>
              <a:t> b)</a:t>
            </a:r>
          </a:p>
          <a:p>
            <a:pPr marL="0" indent="0">
              <a:buFont typeface="Arial" pitchFamily="34" charset="0"/>
              <a:buNone/>
            </a:pPr>
            <a:r>
              <a:rPr lang="en-US" sz="2200" dirty="0"/>
              <a:t>{</a:t>
            </a:r>
          </a:p>
          <a:p>
            <a:pPr marL="0" indent="0">
              <a:buFont typeface="Arial" pitchFamily="34" charset="0"/>
              <a:buNone/>
            </a:pPr>
            <a:r>
              <a:rPr lang="en-US" sz="2200" dirty="0" err="1"/>
              <a:t>printf</a:t>
            </a:r>
            <a:r>
              <a:rPr lang="en-US" sz="2200" dirty="0"/>
              <a:t>(“%d\n%.2f”,a,b);</a:t>
            </a:r>
          </a:p>
          <a:p>
            <a:pPr marL="0" indent="0">
              <a:buFont typeface="Arial" pitchFamily="34" charset="0"/>
              <a:buNone/>
            </a:pPr>
            <a:r>
              <a:rPr lang="en-US" sz="2200" dirty="0"/>
              <a:t>}</a:t>
            </a:r>
            <a:endParaRPr lang="en-IN" sz="2200" dirty="0"/>
          </a:p>
        </p:txBody>
      </p:sp>
    </p:spTree>
    <p:extLst>
      <p:ext uri="{BB962C8B-B14F-4D97-AF65-F5344CB8AC3E}">
        <p14:creationId xmlns:p14="http://schemas.microsoft.com/office/powerpoint/2010/main" val="36134943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378D4-6DF0-4B4F-A866-0DDA6B1DB4D3}"/>
              </a:ext>
            </a:extLst>
          </p:cNvPr>
          <p:cNvSpPr>
            <a:spLocks noGrp="1"/>
          </p:cNvSpPr>
          <p:nvPr>
            <p:ph type="title"/>
          </p:nvPr>
        </p:nvSpPr>
        <p:spPr>
          <a:xfrm>
            <a:off x="609600" y="512858"/>
            <a:ext cx="7924800" cy="573182"/>
          </a:xfrm>
        </p:spPr>
        <p:txBody>
          <a:bodyPr>
            <a:noAutofit/>
          </a:bodyPr>
          <a:lstStyle/>
          <a:p>
            <a:r>
              <a:rPr lang="en-US" sz="2800" b="1" dirty="0"/>
              <a:t>Method 2</a:t>
            </a:r>
            <a:endParaRPr lang="en-IN" sz="2800" b="1" dirty="0"/>
          </a:p>
        </p:txBody>
      </p:sp>
      <p:sp>
        <p:nvSpPr>
          <p:cNvPr id="4" name="Slide Number Placeholder 3">
            <a:extLst>
              <a:ext uri="{FF2B5EF4-FFF2-40B4-BE49-F238E27FC236}">
                <a16:creationId xmlns:a16="http://schemas.microsoft.com/office/drawing/2014/main" id="{941E6B0C-6B76-4048-B721-3BF9967843C2}"/>
              </a:ext>
            </a:extLst>
          </p:cNvPr>
          <p:cNvSpPr>
            <a:spLocks noGrp="1"/>
          </p:cNvSpPr>
          <p:nvPr>
            <p:ph type="sldNum" sz="quarter" idx="12"/>
          </p:nvPr>
        </p:nvSpPr>
        <p:spPr/>
        <p:txBody>
          <a:bodyPr/>
          <a:lstStyle/>
          <a:p>
            <a:fld id="{92ACD567-7A74-4C3E-910F-4F0418638323}" type="slidenum">
              <a:rPr lang="en-US" smtClean="0"/>
              <a:pPr/>
              <a:t>74</a:t>
            </a:fld>
            <a:endParaRPr lang="en-US"/>
          </a:p>
        </p:txBody>
      </p:sp>
      <p:pic>
        <p:nvPicPr>
          <p:cNvPr id="5" name="Picture 4">
            <a:extLst>
              <a:ext uri="{FF2B5EF4-FFF2-40B4-BE49-F238E27FC236}">
                <a16:creationId xmlns:a16="http://schemas.microsoft.com/office/drawing/2014/main" id="{9FB1E768-24BA-4D61-8EA8-E65144DE92AA}"/>
              </a:ext>
            </a:extLst>
          </p:cNvPr>
          <p:cNvPicPr>
            <a:picLocks noChangeAspect="1"/>
          </p:cNvPicPr>
          <p:nvPr/>
        </p:nvPicPr>
        <p:blipFill>
          <a:blip r:embed="rId2"/>
          <a:stretch>
            <a:fillRect/>
          </a:stretch>
        </p:blipFill>
        <p:spPr>
          <a:xfrm>
            <a:off x="457200" y="1295400"/>
            <a:ext cx="7124700" cy="4918170"/>
          </a:xfrm>
          <a:prstGeom prst="rect">
            <a:avLst/>
          </a:prstGeom>
        </p:spPr>
      </p:pic>
    </p:spTree>
    <p:extLst>
      <p:ext uri="{BB962C8B-B14F-4D97-AF65-F5344CB8AC3E}">
        <p14:creationId xmlns:p14="http://schemas.microsoft.com/office/powerpoint/2010/main" val="303879619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07EB1ED-8F9C-46B0-B857-80E04180975C}"/>
              </a:ext>
            </a:extLst>
          </p:cNvPr>
          <p:cNvSpPr>
            <a:spLocks noGrp="1"/>
          </p:cNvSpPr>
          <p:nvPr>
            <p:ph type="sldNum" sz="quarter" idx="12"/>
          </p:nvPr>
        </p:nvSpPr>
        <p:spPr/>
        <p:txBody>
          <a:bodyPr/>
          <a:lstStyle/>
          <a:p>
            <a:fld id="{92ACD567-7A74-4C3E-910F-4F0418638323}" type="slidenum">
              <a:rPr lang="en-US" smtClean="0"/>
              <a:pPr/>
              <a:t>75</a:t>
            </a:fld>
            <a:endParaRPr lang="en-US"/>
          </a:p>
        </p:txBody>
      </p:sp>
      <p:pic>
        <p:nvPicPr>
          <p:cNvPr id="5" name="Picture 4">
            <a:extLst>
              <a:ext uri="{FF2B5EF4-FFF2-40B4-BE49-F238E27FC236}">
                <a16:creationId xmlns:a16="http://schemas.microsoft.com/office/drawing/2014/main" id="{0649C369-E9E7-465C-9703-9D7BD8B8B0C0}"/>
              </a:ext>
            </a:extLst>
          </p:cNvPr>
          <p:cNvPicPr>
            <a:picLocks noChangeAspect="1"/>
          </p:cNvPicPr>
          <p:nvPr/>
        </p:nvPicPr>
        <p:blipFill>
          <a:blip r:embed="rId2"/>
          <a:stretch>
            <a:fillRect/>
          </a:stretch>
        </p:blipFill>
        <p:spPr>
          <a:xfrm>
            <a:off x="270980" y="876301"/>
            <a:ext cx="8602040" cy="3381375"/>
          </a:xfrm>
          <a:prstGeom prst="rect">
            <a:avLst/>
          </a:prstGeom>
        </p:spPr>
      </p:pic>
      <p:pic>
        <p:nvPicPr>
          <p:cNvPr id="6" name="Picture 5">
            <a:extLst>
              <a:ext uri="{FF2B5EF4-FFF2-40B4-BE49-F238E27FC236}">
                <a16:creationId xmlns:a16="http://schemas.microsoft.com/office/drawing/2014/main" id="{E9CE031A-79F3-4A48-83B2-C9B5D32C1880}"/>
              </a:ext>
            </a:extLst>
          </p:cNvPr>
          <p:cNvPicPr>
            <a:picLocks noChangeAspect="1"/>
          </p:cNvPicPr>
          <p:nvPr/>
        </p:nvPicPr>
        <p:blipFill>
          <a:blip r:embed="rId3"/>
          <a:stretch>
            <a:fillRect/>
          </a:stretch>
        </p:blipFill>
        <p:spPr>
          <a:xfrm>
            <a:off x="290030" y="4191000"/>
            <a:ext cx="3390900" cy="952500"/>
          </a:xfrm>
          <a:prstGeom prst="rect">
            <a:avLst/>
          </a:prstGeom>
        </p:spPr>
      </p:pic>
      <p:sp>
        <p:nvSpPr>
          <p:cNvPr id="8" name="TextBox 7">
            <a:extLst>
              <a:ext uri="{FF2B5EF4-FFF2-40B4-BE49-F238E27FC236}">
                <a16:creationId xmlns:a16="http://schemas.microsoft.com/office/drawing/2014/main" id="{E036E337-8E94-43F8-A0F0-B7CF8D008572}"/>
              </a:ext>
            </a:extLst>
          </p:cNvPr>
          <p:cNvSpPr txBox="1"/>
          <p:nvPr/>
        </p:nvSpPr>
        <p:spPr>
          <a:xfrm>
            <a:off x="457200" y="5143500"/>
            <a:ext cx="7772400" cy="1294072"/>
          </a:xfrm>
          <a:prstGeom prst="rect">
            <a:avLst/>
          </a:prstGeom>
          <a:noFill/>
        </p:spPr>
        <p:txBody>
          <a:bodyPr wrap="square">
            <a:spAutoFit/>
          </a:bodyPr>
          <a:lstStyle/>
          <a:p>
            <a:pPr>
              <a:lnSpc>
                <a:spcPct val="150000"/>
              </a:lnSpc>
            </a:pPr>
            <a:r>
              <a:rPr lang="en-US" sz="1800" b="0" i="0" u="none" strike="noStrike" baseline="0" dirty="0">
                <a:solidFill>
                  <a:srgbClr val="000000"/>
                </a:solidFill>
                <a:latin typeface="Arial" panose="020B0604020202020204" pitchFamily="34" charset="0"/>
              </a:rPr>
              <a:t>In the above example , x and y are the structures sent from the main ( ) function as the actual parameter to the formal parameters st1 and st2 of the function compare ( ). </a:t>
            </a:r>
            <a:endParaRPr lang="en-IN" dirty="0"/>
          </a:p>
        </p:txBody>
      </p:sp>
    </p:spTree>
    <p:extLst>
      <p:ext uri="{BB962C8B-B14F-4D97-AF65-F5344CB8AC3E}">
        <p14:creationId xmlns:p14="http://schemas.microsoft.com/office/powerpoint/2010/main" val="28454873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C721A-8E3E-4B98-84ED-B82112A49F03}"/>
              </a:ext>
            </a:extLst>
          </p:cNvPr>
          <p:cNvSpPr>
            <a:spLocks noGrp="1"/>
          </p:cNvSpPr>
          <p:nvPr>
            <p:ph type="title"/>
          </p:nvPr>
        </p:nvSpPr>
        <p:spPr>
          <a:xfrm>
            <a:off x="457200" y="274638"/>
            <a:ext cx="8229600" cy="487362"/>
          </a:xfrm>
        </p:spPr>
        <p:txBody>
          <a:bodyPr>
            <a:noAutofit/>
          </a:bodyPr>
          <a:lstStyle/>
          <a:p>
            <a:r>
              <a:rPr lang="en-US" sz="3200" b="1" dirty="0">
                <a:solidFill>
                  <a:srgbClr val="002060"/>
                </a:solidFill>
              </a:rPr>
              <a:t>Method 2</a:t>
            </a:r>
            <a:endParaRPr lang="en-IN" sz="3200" b="1" dirty="0">
              <a:solidFill>
                <a:srgbClr val="002060"/>
              </a:solidFill>
            </a:endParaRPr>
          </a:p>
        </p:txBody>
      </p:sp>
      <p:sp>
        <p:nvSpPr>
          <p:cNvPr id="4" name="Slide Number Placeholder 3">
            <a:extLst>
              <a:ext uri="{FF2B5EF4-FFF2-40B4-BE49-F238E27FC236}">
                <a16:creationId xmlns:a16="http://schemas.microsoft.com/office/drawing/2014/main" id="{30454D31-1DA9-40E2-AC34-E659DD49B7C0}"/>
              </a:ext>
            </a:extLst>
          </p:cNvPr>
          <p:cNvSpPr>
            <a:spLocks noGrp="1"/>
          </p:cNvSpPr>
          <p:nvPr>
            <p:ph type="sldNum" sz="quarter" idx="12"/>
          </p:nvPr>
        </p:nvSpPr>
        <p:spPr/>
        <p:txBody>
          <a:bodyPr/>
          <a:lstStyle/>
          <a:p>
            <a:fld id="{92ACD567-7A74-4C3E-910F-4F0418638323}" type="slidenum">
              <a:rPr lang="en-US" smtClean="0"/>
              <a:pPr/>
              <a:t>76</a:t>
            </a:fld>
            <a:endParaRPr lang="en-US"/>
          </a:p>
        </p:txBody>
      </p:sp>
      <p:pic>
        <p:nvPicPr>
          <p:cNvPr id="5" name="Picture 4">
            <a:extLst>
              <a:ext uri="{FF2B5EF4-FFF2-40B4-BE49-F238E27FC236}">
                <a16:creationId xmlns:a16="http://schemas.microsoft.com/office/drawing/2014/main" id="{E657BDA6-E4D1-4DFF-91D3-A4E75A6DFC68}"/>
              </a:ext>
            </a:extLst>
          </p:cNvPr>
          <p:cNvPicPr>
            <a:picLocks noChangeAspect="1"/>
          </p:cNvPicPr>
          <p:nvPr/>
        </p:nvPicPr>
        <p:blipFill>
          <a:blip r:embed="rId2"/>
          <a:stretch>
            <a:fillRect/>
          </a:stretch>
        </p:blipFill>
        <p:spPr>
          <a:xfrm>
            <a:off x="457201" y="914400"/>
            <a:ext cx="4571999" cy="3099924"/>
          </a:xfrm>
          <a:prstGeom prst="rect">
            <a:avLst/>
          </a:prstGeom>
        </p:spPr>
      </p:pic>
      <p:pic>
        <p:nvPicPr>
          <p:cNvPr id="6" name="Picture 5">
            <a:extLst>
              <a:ext uri="{FF2B5EF4-FFF2-40B4-BE49-F238E27FC236}">
                <a16:creationId xmlns:a16="http://schemas.microsoft.com/office/drawing/2014/main" id="{D38CB441-85BB-4063-815F-CDE217AABF9D}"/>
              </a:ext>
            </a:extLst>
          </p:cNvPr>
          <p:cNvPicPr>
            <a:picLocks noChangeAspect="1"/>
          </p:cNvPicPr>
          <p:nvPr/>
        </p:nvPicPr>
        <p:blipFill>
          <a:blip r:embed="rId3"/>
          <a:stretch>
            <a:fillRect/>
          </a:stretch>
        </p:blipFill>
        <p:spPr>
          <a:xfrm>
            <a:off x="423024" y="3927475"/>
            <a:ext cx="4910976" cy="2783608"/>
          </a:xfrm>
          <a:prstGeom prst="rect">
            <a:avLst/>
          </a:prstGeom>
        </p:spPr>
      </p:pic>
    </p:spTree>
    <p:extLst>
      <p:ext uri="{BB962C8B-B14F-4D97-AF65-F5344CB8AC3E}">
        <p14:creationId xmlns:p14="http://schemas.microsoft.com/office/powerpoint/2010/main" val="217114439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8B5C4F-2F05-4817-AD94-C6068E5224C8}"/>
              </a:ext>
            </a:extLst>
          </p:cNvPr>
          <p:cNvSpPr>
            <a:spLocks noGrp="1"/>
          </p:cNvSpPr>
          <p:nvPr>
            <p:ph type="sldNum" sz="quarter" idx="12"/>
          </p:nvPr>
        </p:nvSpPr>
        <p:spPr/>
        <p:txBody>
          <a:bodyPr/>
          <a:lstStyle/>
          <a:p>
            <a:fld id="{92ACD567-7A74-4C3E-910F-4F0418638323}" type="slidenum">
              <a:rPr lang="en-US" smtClean="0"/>
              <a:pPr/>
              <a:t>77</a:t>
            </a:fld>
            <a:endParaRPr lang="en-US"/>
          </a:p>
        </p:txBody>
      </p:sp>
      <p:pic>
        <p:nvPicPr>
          <p:cNvPr id="5" name="Picture 4">
            <a:extLst>
              <a:ext uri="{FF2B5EF4-FFF2-40B4-BE49-F238E27FC236}">
                <a16:creationId xmlns:a16="http://schemas.microsoft.com/office/drawing/2014/main" id="{5DB8D8B0-F0C5-41F5-88B8-D10069B7E5C0}"/>
              </a:ext>
            </a:extLst>
          </p:cNvPr>
          <p:cNvPicPr>
            <a:picLocks noChangeAspect="1"/>
          </p:cNvPicPr>
          <p:nvPr/>
        </p:nvPicPr>
        <p:blipFill>
          <a:blip r:embed="rId2"/>
          <a:stretch>
            <a:fillRect/>
          </a:stretch>
        </p:blipFill>
        <p:spPr>
          <a:xfrm>
            <a:off x="381000" y="685800"/>
            <a:ext cx="8201025" cy="1905000"/>
          </a:xfrm>
          <a:prstGeom prst="rect">
            <a:avLst/>
          </a:prstGeom>
        </p:spPr>
      </p:pic>
      <p:pic>
        <p:nvPicPr>
          <p:cNvPr id="6" name="Picture 5">
            <a:extLst>
              <a:ext uri="{FF2B5EF4-FFF2-40B4-BE49-F238E27FC236}">
                <a16:creationId xmlns:a16="http://schemas.microsoft.com/office/drawing/2014/main" id="{BBB34D15-DAC0-45E8-8661-44D67E417F11}"/>
              </a:ext>
            </a:extLst>
          </p:cNvPr>
          <p:cNvPicPr>
            <a:picLocks noChangeAspect="1"/>
          </p:cNvPicPr>
          <p:nvPr/>
        </p:nvPicPr>
        <p:blipFill>
          <a:blip r:embed="rId3"/>
          <a:stretch>
            <a:fillRect/>
          </a:stretch>
        </p:blipFill>
        <p:spPr>
          <a:xfrm>
            <a:off x="0" y="2057400"/>
            <a:ext cx="9144000" cy="838200"/>
          </a:xfrm>
          <a:prstGeom prst="rect">
            <a:avLst/>
          </a:prstGeom>
        </p:spPr>
      </p:pic>
    </p:spTree>
    <p:extLst>
      <p:ext uri="{BB962C8B-B14F-4D97-AF65-F5344CB8AC3E}">
        <p14:creationId xmlns:p14="http://schemas.microsoft.com/office/powerpoint/2010/main" val="35834442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1B3A8-BDCB-4970-A4DE-7D1E236EFA61}"/>
              </a:ext>
            </a:extLst>
          </p:cNvPr>
          <p:cNvSpPr>
            <a:spLocks noGrp="1"/>
          </p:cNvSpPr>
          <p:nvPr>
            <p:ph type="title"/>
          </p:nvPr>
        </p:nvSpPr>
        <p:spPr>
          <a:xfrm>
            <a:off x="457200" y="274638"/>
            <a:ext cx="8229600" cy="670778"/>
          </a:xfrm>
        </p:spPr>
        <p:txBody>
          <a:bodyPr>
            <a:normAutofit/>
          </a:bodyPr>
          <a:lstStyle/>
          <a:p>
            <a:r>
              <a:rPr lang="en-IN" sz="2400" b="1" i="0" u="none" strike="noStrike" baseline="0" dirty="0">
                <a:solidFill>
                  <a:srgbClr val="000000"/>
                </a:solidFill>
                <a:latin typeface="Arial" panose="020B0604020202020204" pitchFamily="34" charset="0"/>
              </a:rPr>
              <a:t>Structure as Function Argument </a:t>
            </a:r>
            <a:endParaRPr lang="en-IN" sz="5400" b="1" dirty="0"/>
          </a:p>
        </p:txBody>
      </p:sp>
      <p:sp>
        <p:nvSpPr>
          <p:cNvPr id="4" name="Slide Number Placeholder 3">
            <a:extLst>
              <a:ext uri="{FF2B5EF4-FFF2-40B4-BE49-F238E27FC236}">
                <a16:creationId xmlns:a16="http://schemas.microsoft.com/office/drawing/2014/main" id="{47CD8973-9FCF-4FE9-A0AF-B0DE54AD6730}"/>
              </a:ext>
            </a:extLst>
          </p:cNvPr>
          <p:cNvSpPr>
            <a:spLocks noGrp="1"/>
          </p:cNvSpPr>
          <p:nvPr>
            <p:ph type="sldNum" sz="quarter" idx="12"/>
          </p:nvPr>
        </p:nvSpPr>
        <p:spPr/>
        <p:txBody>
          <a:bodyPr/>
          <a:lstStyle/>
          <a:p>
            <a:fld id="{92ACD567-7A74-4C3E-910F-4F0418638323}" type="slidenum">
              <a:rPr lang="en-US" smtClean="0"/>
              <a:pPr/>
              <a:t>78</a:t>
            </a:fld>
            <a:endParaRPr lang="en-US"/>
          </a:p>
        </p:txBody>
      </p:sp>
      <p:pic>
        <p:nvPicPr>
          <p:cNvPr id="5" name="Picture 4">
            <a:extLst>
              <a:ext uri="{FF2B5EF4-FFF2-40B4-BE49-F238E27FC236}">
                <a16:creationId xmlns:a16="http://schemas.microsoft.com/office/drawing/2014/main" id="{BB254935-301E-4F9E-B38C-C0A7204C5881}"/>
              </a:ext>
            </a:extLst>
          </p:cNvPr>
          <p:cNvPicPr>
            <a:picLocks noChangeAspect="1"/>
          </p:cNvPicPr>
          <p:nvPr/>
        </p:nvPicPr>
        <p:blipFill>
          <a:blip r:embed="rId2"/>
          <a:stretch>
            <a:fillRect/>
          </a:stretch>
        </p:blipFill>
        <p:spPr>
          <a:xfrm>
            <a:off x="466724" y="1142999"/>
            <a:ext cx="8229599" cy="5232599"/>
          </a:xfrm>
          <a:prstGeom prst="rect">
            <a:avLst/>
          </a:prstGeom>
        </p:spPr>
      </p:pic>
    </p:spTree>
    <p:extLst>
      <p:ext uri="{BB962C8B-B14F-4D97-AF65-F5344CB8AC3E}">
        <p14:creationId xmlns:p14="http://schemas.microsoft.com/office/powerpoint/2010/main" val="428393520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D5F9C-FC1D-4E8A-8421-D0895F3F09AC}"/>
              </a:ext>
            </a:extLst>
          </p:cNvPr>
          <p:cNvSpPr>
            <a:spLocks noGrp="1"/>
          </p:cNvSpPr>
          <p:nvPr>
            <p:ph type="title"/>
          </p:nvPr>
        </p:nvSpPr>
        <p:spPr>
          <a:xfrm>
            <a:off x="457200" y="274638"/>
            <a:ext cx="8229600" cy="457199"/>
          </a:xfrm>
        </p:spPr>
        <p:txBody>
          <a:bodyPr>
            <a:noAutofit/>
          </a:bodyPr>
          <a:lstStyle/>
          <a:p>
            <a:r>
              <a:rPr lang="en-US" sz="3200" b="1" dirty="0">
                <a:solidFill>
                  <a:srgbClr val="002060"/>
                </a:solidFill>
              </a:rPr>
              <a:t>Union</a:t>
            </a:r>
            <a:endParaRPr lang="en-IN" sz="3200" b="1" dirty="0">
              <a:solidFill>
                <a:srgbClr val="002060"/>
              </a:solidFill>
            </a:endParaRPr>
          </a:p>
        </p:txBody>
      </p:sp>
      <p:sp>
        <p:nvSpPr>
          <p:cNvPr id="3" name="Content Placeholder 2">
            <a:extLst>
              <a:ext uri="{FF2B5EF4-FFF2-40B4-BE49-F238E27FC236}">
                <a16:creationId xmlns:a16="http://schemas.microsoft.com/office/drawing/2014/main" id="{C35704A1-F0A6-4F7B-BB1F-4AF31E37E138}"/>
              </a:ext>
            </a:extLst>
          </p:cNvPr>
          <p:cNvSpPr>
            <a:spLocks noGrp="1"/>
          </p:cNvSpPr>
          <p:nvPr>
            <p:ph idx="1"/>
          </p:nvPr>
        </p:nvSpPr>
        <p:spPr>
          <a:xfrm>
            <a:off x="457200" y="990600"/>
            <a:ext cx="8229600" cy="5135563"/>
          </a:xfrm>
        </p:spPr>
        <p:txBody>
          <a:bodyPr>
            <a:normAutofit/>
          </a:bodyPr>
          <a:lstStyle/>
          <a:p>
            <a:pPr algn="just">
              <a:lnSpc>
                <a:spcPct val="150000"/>
              </a:lnSpc>
            </a:pPr>
            <a:r>
              <a:rPr lang="en-US" sz="2000" b="0" i="0" u="none" strike="noStrike" baseline="0" dirty="0">
                <a:solidFill>
                  <a:srgbClr val="000000"/>
                </a:solidFill>
                <a:latin typeface="Arial" panose="020B0604020202020204" pitchFamily="34" charset="0"/>
              </a:rPr>
              <a:t>The concept of Union is borrowed from structures and the formats are also same. </a:t>
            </a:r>
          </a:p>
          <a:p>
            <a:pPr algn="just">
              <a:lnSpc>
                <a:spcPct val="150000"/>
              </a:lnSpc>
            </a:pPr>
            <a:r>
              <a:rPr lang="en-US" sz="2000" b="0" i="0" u="none" strike="noStrike" baseline="0" dirty="0">
                <a:solidFill>
                  <a:srgbClr val="000000"/>
                </a:solidFill>
                <a:latin typeface="Arial" panose="020B0604020202020204" pitchFamily="34" charset="0"/>
              </a:rPr>
              <a:t>The distinction between them is in terms of storage. In structures , each member is stored in its own location but in Union , all the members are sharing the same location. </a:t>
            </a:r>
          </a:p>
          <a:p>
            <a:pPr algn="just">
              <a:lnSpc>
                <a:spcPct val="150000"/>
              </a:lnSpc>
            </a:pPr>
            <a:r>
              <a:rPr lang="en-US" sz="2000" dirty="0">
                <a:solidFill>
                  <a:srgbClr val="000000"/>
                </a:solidFill>
                <a:latin typeface="Arial" panose="020B0604020202020204" pitchFamily="34" charset="0"/>
              </a:rPr>
              <a:t>Though Union consists of more than one members , only one member can be used at a particular time. </a:t>
            </a:r>
          </a:p>
          <a:p>
            <a:pPr algn="just">
              <a:lnSpc>
                <a:spcPct val="150000"/>
              </a:lnSpc>
            </a:pPr>
            <a:r>
              <a:rPr lang="en-US" sz="2000" dirty="0">
                <a:solidFill>
                  <a:srgbClr val="000000"/>
                </a:solidFill>
                <a:latin typeface="Arial" panose="020B0604020202020204" pitchFamily="34" charset="0"/>
              </a:rPr>
              <a:t>The syntax is the same as structures but we use the keyword </a:t>
            </a:r>
            <a:r>
              <a:rPr lang="en-US" sz="2000" b="1" dirty="0">
                <a:solidFill>
                  <a:srgbClr val="000000"/>
                </a:solidFill>
                <a:latin typeface="Arial" panose="020B0604020202020204" pitchFamily="34" charset="0"/>
              </a:rPr>
              <a:t>union</a:t>
            </a:r>
            <a:r>
              <a:rPr lang="en-US" sz="2000" dirty="0">
                <a:solidFill>
                  <a:srgbClr val="000000"/>
                </a:solidFill>
                <a:latin typeface="Arial" panose="020B0604020202020204" pitchFamily="34" charset="0"/>
              </a:rPr>
              <a:t> instead of </a:t>
            </a:r>
            <a:r>
              <a:rPr lang="en-US" sz="2000" b="1" dirty="0">
                <a:solidFill>
                  <a:srgbClr val="000000"/>
                </a:solidFill>
                <a:latin typeface="Arial" panose="020B0604020202020204" pitchFamily="34" charset="0"/>
              </a:rPr>
              <a:t>struct</a:t>
            </a:r>
            <a:r>
              <a:rPr lang="en-US" sz="2000" dirty="0">
                <a:solidFill>
                  <a:srgbClr val="000000"/>
                </a:solidFill>
                <a:latin typeface="Arial" panose="020B0604020202020204" pitchFamily="34" charset="0"/>
              </a:rPr>
              <a:t>. </a:t>
            </a:r>
            <a:endParaRPr lang="en-IN" sz="2000" dirty="0">
              <a:solidFill>
                <a:srgbClr val="000000"/>
              </a:solidFill>
              <a:latin typeface="Arial" panose="020B0604020202020204" pitchFamily="34" charset="0"/>
            </a:endParaRPr>
          </a:p>
        </p:txBody>
      </p:sp>
      <p:sp>
        <p:nvSpPr>
          <p:cNvPr id="4" name="Slide Number Placeholder 3">
            <a:extLst>
              <a:ext uri="{FF2B5EF4-FFF2-40B4-BE49-F238E27FC236}">
                <a16:creationId xmlns:a16="http://schemas.microsoft.com/office/drawing/2014/main" id="{BC484B85-511F-4CB3-9C8C-26FA83FB4405}"/>
              </a:ext>
            </a:extLst>
          </p:cNvPr>
          <p:cNvSpPr>
            <a:spLocks noGrp="1"/>
          </p:cNvSpPr>
          <p:nvPr>
            <p:ph type="sldNum" sz="quarter" idx="12"/>
          </p:nvPr>
        </p:nvSpPr>
        <p:spPr/>
        <p:txBody>
          <a:bodyPr/>
          <a:lstStyle/>
          <a:p>
            <a:fld id="{92ACD567-7A74-4C3E-910F-4F0418638323}" type="slidenum">
              <a:rPr lang="en-US" smtClean="0"/>
              <a:pPr/>
              <a:t>79</a:t>
            </a:fld>
            <a:endParaRPr lang="en-US"/>
          </a:p>
        </p:txBody>
      </p:sp>
      <p:pic>
        <p:nvPicPr>
          <p:cNvPr id="5" name="Picture 4">
            <a:extLst>
              <a:ext uri="{FF2B5EF4-FFF2-40B4-BE49-F238E27FC236}">
                <a16:creationId xmlns:a16="http://schemas.microsoft.com/office/drawing/2014/main" id="{27D181B4-299E-4844-AD91-0A58248305FD}"/>
              </a:ext>
            </a:extLst>
          </p:cNvPr>
          <p:cNvPicPr>
            <a:picLocks noChangeAspect="1"/>
          </p:cNvPicPr>
          <p:nvPr/>
        </p:nvPicPr>
        <p:blipFill>
          <a:blip r:embed="rId2"/>
          <a:stretch>
            <a:fillRect/>
          </a:stretch>
        </p:blipFill>
        <p:spPr>
          <a:xfrm>
            <a:off x="4576763" y="4927580"/>
            <a:ext cx="3195637" cy="1793895"/>
          </a:xfrm>
          <a:prstGeom prst="rect">
            <a:avLst/>
          </a:prstGeom>
        </p:spPr>
      </p:pic>
    </p:spTree>
    <p:extLst>
      <p:ext uri="{BB962C8B-B14F-4D97-AF65-F5344CB8AC3E}">
        <p14:creationId xmlns:p14="http://schemas.microsoft.com/office/powerpoint/2010/main" val="931845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Characteristics of an array</a:t>
            </a:r>
            <a:br>
              <a:rPr lang="en-US" b="1" dirty="0"/>
            </a:br>
            <a:endParaRPr lang="en-US" dirty="0"/>
          </a:p>
        </p:txBody>
      </p:sp>
      <p:sp>
        <p:nvSpPr>
          <p:cNvPr id="3" name="Content Placeholder 2"/>
          <p:cNvSpPr>
            <a:spLocks noGrp="1"/>
          </p:cNvSpPr>
          <p:nvPr>
            <p:ph idx="1"/>
          </p:nvPr>
        </p:nvSpPr>
        <p:spPr/>
        <p:txBody>
          <a:bodyPr>
            <a:noAutofit/>
          </a:bodyPr>
          <a:lstStyle/>
          <a:p>
            <a:pPr lvl="0"/>
            <a:r>
              <a:rPr lang="en-US" sz="2000" dirty="0">
                <a:latin typeface="Arial" pitchFamily="34" charset="0"/>
                <a:cs typeface="Arial" pitchFamily="34" charset="0"/>
              </a:rPr>
              <a:t>All the elements of an array share the same name and they are distinguished from one another with the help of the element number.</a:t>
            </a:r>
          </a:p>
          <a:p>
            <a:pPr lvl="0"/>
            <a:r>
              <a:rPr lang="en-US" sz="2000" dirty="0">
                <a:latin typeface="Arial" pitchFamily="34" charset="0"/>
                <a:cs typeface="Arial" pitchFamily="34" charset="0"/>
              </a:rPr>
              <a:t>Any particular element of an array can be modified separately without disturbing the other elements.</a:t>
            </a:r>
          </a:p>
          <a:p>
            <a:pPr lvl="0"/>
            <a:r>
              <a:rPr lang="en-US" sz="2000" dirty="0">
                <a:latin typeface="Arial" pitchFamily="34" charset="0"/>
                <a:cs typeface="Arial" pitchFamily="34" charset="0"/>
              </a:rPr>
              <a:t>Any element of an array a[ ] can be assigned or equated to another ordinary variable or array variable of its type.</a:t>
            </a:r>
          </a:p>
          <a:p>
            <a:pPr lvl="0"/>
            <a:r>
              <a:rPr lang="en-US" sz="2000" dirty="0">
                <a:latin typeface="Arial" pitchFamily="34" charset="0"/>
                <a:cs typeface="Arial" pitchFamily="34" charset="0"/>
              </a:rPr>
              <a:t>Array elements are stored in contiguous memory locations.</a:t>
            </a:r>
          </a:p>
          <a:p>
            <a:pPr>
              <a:buNone/>
            </a:pPr>
            <a:endParaRPr lang="en-US" sz="2000" dirty="0">
              <a:latin typeface="Arial" pitchFamily="34" charset="0"/>
              <a:cs typeface="Arial"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A82AA7E-A229-442A-B326-4B931DE79FEF}"/>
              </a:ext>
            </a:extLst>
          </p:cNvPr>
          <p:cNvSpPr>
            <a:spLocks noGrp="1"/>
          </p:cNvSpPr>
          <p:nvPr>
            <p:ph type="sldNum" sz="quarter" idx="12"/>
          </p:nvPr>
        </p:nvSpPr>
        <p:spPr/>
        <p:txBody>
          <a:bodyPr/>
          <a:lstStyle/>
          <a:p>
            <a:fld id="{92ACD567-7A74-4C3E-910F-4F0418638323}" type="slidenum">
              <a:rPr lang="en-US" smtClean="0"/>
              <a:pPr/>
              <a:t>80</a:t>
            </a:fld>
            <a:endParaRPr lang="en-US"/>
          </a:p>
        </p:txBody>
      </p:sp>
      <p:pic>
        <p:nvPicPr>
          <p:cNvPr id="5" name="Picture 4">
            <a:extLst>
              <a:ext uri="{FF2B5EF4-FFF2-40B4-BE49-F238E27FC236}">
                <a16:creationId xmlns:a16="http://schemas.microsoft.com/office/drawing/2014/main" id="{A1410D5C-A455-4810-81AE-5BF05341C7CD}"/>
              </a:ext>
            </a:extLst>
          </p:cNvPr>
          <p:cNvPicPr>
            <a:picLocks noChangeAspect="1"/>
          </p:cNvPicPr>
          <p:nvPr/>
        </p:nvPicPr>
        <p:blipFill>
          <a:blip r:embed="rId2"/>
          <a:stretch>
            <a:fillRect/>
          </a:stretch>
        </p:blipFill>
        <p:spPr>
          <a:xfrm>
            <a:off x="228600" y="460375"/>
            <a:ext cx="3971925" cy="771525"/>
          </a:xfrm>
          <a:prstGeom prst="rect">
            <a:avLst/>
          </a:prstGeom>
        </p:spPr>
      </p:pic>
      <p:pic>
        <p:nvPicPr>
          <p:cNvPr id="6" name="Picture 5">
            <a:extLst>
              <a:ext uri="{FF2B5EF4-FFF2-40B4-BE49-F238E27FC236}">
                <a16:creationId xmlns:a16="http://schemas.microsoft.com/office/drawing/2014/main" id="{47D0D1B3-AC02-4654-AE37-C08A4755CDDA}"/>
              </a:ext>
            </a:extLst>
          </p:cNvPr>
          <p:cNvPicPr>
            <a:picLocks noChangeAspect="1"/>
          </p:cNvPicPr>
          <p:nvPr/>
        </p:nvPicPr>
        <p:blipFill>
          <a:blip r:embed="rId3"/>
          <a:stretch>
            <a:fillRect/>
          </a:stretch>
        </p:blipFill>
        <p:spPr>
          <a:xfrm>
            <a:off x="457200" y="1123950"/>
            <a:ext cx="4648200" cy="2249729"/>
          </a:xfrm>
          <a:prstGeom prst="rect">
            <a:avLst/>
          </a:prstGeom>
        </p:spPr>
      </p:pic>
      <p:pic>
        <p:nvPicPr>
          <p:cNvPr id="7" name="Picture 6">
            <a:extLst>
              <a:ext uri="{FF2B5EF4-FFF2-40B4-BE49-F238E27FC236}">
                <a16:creationId xmlns:a16="http://schemas.microsoft.com/office/drawing/2014/main" id="{CFBA10D5-0B9B-4209-A987-3CF95C0B8DD2}"/>
              </a:ext>
            </a:extLst>
          </p:cNvPr>
          <p:cNvPicPr>
            <a:picLocks noChangeAspect="1"/>
          </p:cNvPicPr>
          <p:nvPr/>
        </p:nvPicPr>
        <p:blipFill>
          <a:blip r:embed="rId4"/>
          <a:stretch>
            <a:fillRect/>
          </a:stretch>
        </p:blipFill>
        <p:spPr>
          <a:xfrm>
            <a:off x="76200" y="3276600"/>
            <a:ext cx="8610600" cy="3514191"/>
          </a:xfrm>
          <a:prstGeom prst="rect">
            <a:avLst/>
          </a:prstGeom>
        </p:spPr>
      </p:pic>
      <p:pic>
        <p:nvPicPr>
          <p:cNvPr id="8" name="Picture 7">
            <a:extLst>
              <a:ext uri="{FF2B5EF4-FFF2-40B4-BE49-F238E27FC236}">
                <a16:creationId xmlns:a16="http://schemas.microsoft.com/office/drawing/2014/main" id="{701E4443-00B8-44E5-948B-CD31686962A5}"/>
              </a:ext>
            </a:extLst>
          </p:cNvPr>
          <p:cNvPicPr>
            <a:picLocks noChangeAspect="1"/>
          </p:cNvPicPr>
          <p:nvPr/>
        </p:nvPicPr>
        <p:blipFill rotWithShape="1">
          <a:blip r:embed="rId5"/>
          <a:srcRect t="8777" b="10946"/>
          <a:stretch/>
        </p:blipFill>
        <p:spPr>
          <a:xfrm>
            <a:off x="4714875" y="460375"/>
            <a:ext cx="4429125" cy="1292225"/>
          </a:xfrm>
          <a:prstGeom prst="rect">
            <a:avLst/>
          </a:prstGeom>
        </p:spPr>
      </p:pic>
    </p:spTree>
    <p:extLst>
      <p:ext uri="{BB962C8B-B14F-4D97-AF65-F5344CB8AC3E}">
        <p14:creationId xmlns:p14="http://schemas.microsoft.com/office/powerpoint/2010/main" val="386405774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92ACD567-7A74-4C3E-910F-4F0418638323}" type="slidenum">
              <a:rPr lang="en-US" smtClean="0"/>
              <a:pPr/>
              <a:t>81</a:t>
            </a:fld>
            <a:endParaRPr lang="en-US"/>
          </a:p>
        </p:txBody>
      </p:sp>
      <p:sp>
        <p:nvSpPr>
          <p:cNvPr id="5" name="Rectangle 4"/>
          <p:cNvSpPr/>
          <p:nvPr/>
        </p:nvSpPr>
        <p:spPr>
          <a:xfrm>
            <a:off x="2400347" y="2967334"/>
            <a:ext cx="3695653" cy="923330"/>
          </a:xfrm>
          <a:prstGeom prst="rect">
            <a:avLst/>
          </a:prstGeom>
          <a:noFill/>
        </p:spPr>
        <p:txBody>
          <a:bodyPr wrap="square" lIns="91440" tIns="45720" rIns="91440" bIns="45720">
            <a:spAutoFit/>
          </a:bodyPr>
          <a:lstStyle/>
          <a:p>
            <a:pPr algn="ctr"/>
            <a:r>
              <a:rPr lang="en-US" sz="5400" b="1" cap="none" spc="0"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Array Declaration:</a:t>
            </a:r>
            <a:br>
              <a:rPr lang="en-US" b="1" dirty="0"/>
            </a:br>
            <a:endParaRPr lang="en-US" dirty="0"/>
          </a:p>
        </p:txBody>
      </p:sp>
      <p:sp>
        <p:nvSpPr>
          <p:cNvPr id="3" name="Content Placeholder 2"/>
          <p:cNvSpPr>
            <a:spLocks noGrp="1"/>
          </p:cNvSpPr>
          <p:nvPr>
            <p:ph idx="1"/>
          </p:nvPr>
        </p:nvSpPr>
        <p:spPr/>
        <p:txBody>
          <a:bodyPr>
            <a:normAutofit/>
          </a:bodyPr>
          <a:lstStyle/>
          <a:p>
            <a:pPr>
              <a:buNone/>
            </a:pPr>
            <a:r>
              <a:rPr lang="en-US" sz="2400" dirty="0"/>
              <a:t>Declaring Arrays </a:t>
            </a:r>
          </a:p>
          <a:p>
            <a:pPr>
              <a:buNone/>
            </a:pPr>
            <a:r>
              <a:rPr lang="en-US" sz="2400" dirty="0"/>
              <a:t>To declare an array in C, a programmer specifies the type of the elements and the number of elements required by an array as follows:</a:t>
            </a:r>
          </a:p>
          <a:p>
            <a:pPr>
              <a:buNone/>
            </a:pPr>
            <a:r>
              <a:rPr lang="en-US" sz="2400" dirty="0"/>
              <a:t>         </a:t>
            </a:r>
            <a:r>
              <a:rPr lang="en-US" sz="2400" dirty="0">
                <a:solidFill>
                  <a:srgbClr val="FF0000"/>
                </a:solidFill>
              </a:rPr>
              <a:t>type </a:t>
            </a:r>
            <a:r>
              <a:rPr lang="en-US" sz="2400" dirty="0" err="1">
                <a:solidFill>
                  <a:srgbClr val="FF0000"/>
                </a:solidFill>
              </a:rPr>
              <a:t>arrayName</a:t>
            </a:r>
            <a:r>
              <a:rPr lang="en-US" sz="2400" dirty="0">
                <a:solidFill>
                  <a:srgbClr val="FF0000"/>
                </a:solidFill>
              </a:rPr>
              <a:t> [ </a:t>
            </a:r>
            <a:r>
              <a:rPr lang="en-US" sz="2400" dirty="0" err="1">
                <a:solidFill>
                  <a:srgbClr val="FF0000"/>
                </a:solidFill>
              </a:rPr>
              <a:t>arraySize</a:t>
            </a:r>
            <a:r>
              <a:rPr lang="en-US" sz="2400" dirty="0">
                <a:solidFill>
                  <a:srgbClr val="FF0000"/>
                </a:solidFill>
              </a:rPr>
              <a:t> ]; </a:t>
            </a:r>
          </a:p>
          <a:p>
            <a:pPr>
              <a:buNone/>
            </a:pPr>
            <a:r>
              <a:rPr lang="en-US" sz="2400" dirty="0"/>
              <a:t>      This is called a single-dimensional array. </a:t>
            </a:r>
          </a:p>
          <a:p>
            <a:pPr>
              <a:buNone/>
            </a:pPr>
            <a:r>
              <a:rPr lang="en-US" sz="2400" dirty="0"/>
              <a:t>           </a:t>
            </a:r>
            <a:r>
              <a:rPr lang="en-US" sz="2400" dirty="0">
                <a:solidFill>
                  <a:srgbClr val="FF0000"/>
                </a:solidFill>
              </a:rPr>
              <a:t>Ex: </a:t>
            </a:r>
            <a:r>
              <a:rPr lang="en-US" sz="2400" dirty="0" err="1">
                <a:solidFill>
                  <a:srgbClr val="FF0000"/>
                </a:solidFill>
              </a:rPr>
              <a:t>int</a:t>
            </a:r>
            <a:r>
              <a:rPr lang="en-US" sz="2400" dirty="0">
                <a:solidFill>
                  <a:srgbClr val="FF0000"/>
                </a:solidFill>
              </a:rPr>
              <a:t> a[5]</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4345</TotalTime>
  <Words>4781</Words>
  <Application>Microsoft Office PowerPoint</Application>
  <PresentationFormat>On-screen Show (4:3)</PresentationFormat>
  <Paragraphs>792</Paragraphs>
  <Slides>81</Slides>
  <Notes>14</Notes>
  <HiddenSlides>0</HiddenSlides>
  <MMClips>0</MMClips>
  <ScaleCrop>false</ScaleCrop>
  <HeadingPairs>
    <vt:vector size="4" baseType="variant">
      <vt:variant>
        <vt:lpstr>Theme</vt:lpstr>
      </vt:variant>
      <vt:variant>
        <vt:i4>1</vt:i4>
      </vt:variant>
      <vt:variant>
        <vt:lpstr>Slide Titles</vt:lpstr>
      </vt:variant>
      <vt:variant>
        <vt:i4>81</vt:i4>
      </vt:variant>
    </vt:vector>
  </HeadingPairs>
  <TitlesOfParts>
    <vt:vector size="82" baseType="lpstr">
      <vt:lpstr>Solstice</vt:lpstr>
      <vt:lpstr>SCSA1104 - Problem Solving using Programming with C and C++</vt:lpstr>
      <vt:lpstr>UNIT III</vt:lpstr>
      <vt:lpstr>ARRAY</vt:lpstr>
      <vt:lpstr>PowerPoint Presentation</vt:lpstr>
      <vt:lpstr>PowerPoint Presentation</vt:lpstr>
      <vt:lpstr>PowerPoint Presentation</vt:lpstr>
      <vt:lpstr>PowerPoint Presentation</vt:lpstr>
      <vt:lpstr>Characteristics of an array </vt:lpstr>
      <vt:lpstr>Array Declaration: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 Program to insert an element in an array</vt:lpstr>
      <vt:lpstr>PowerPoint Presentation</vt:lpstr>
      <vt:lpstr>C Program to Search an element </vt:lpstr>
      <vt:lpstr>Merging two Arrays</vt:lpstr>
      <vt:lpstr>Sorting – Ascending Order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Structures </vt:lpstr>
      <vt:lpstr>Example for structures</vt:lpstr>
      <vt:lpstr>Structure Definition </vt:lpstr>
      <vt:lpstr>PowerPoint Presentation</vt:lpstr>
      <vt:lpstr>PowerPoint Presentation</vt:lpstr>
      <vt:lpstr>Accessing Structure Members </vt:lpstr>
      <vt:lpstr>PowerPoint Presentation</vt:lpstr>
      <vt:lpstr>PowerPoint Presentation</vt:lpstr>
      <vt:lpstr>PowerPoint Presentation</vt:lpstr>
      <vt:lpstr>Structure Initialization </vt:lpstr>
      <vt:lpstr>PowerPoint Presentation</vt:lpstr>
      <vt:lpstr>Nested Structures or Structures within Structures </vt:lpstr>
      <vt:lpstr>PowerPoint Presentation</vt:lpstr>
      <vt:lpstr>Array of Structures </vt:lpstr>
      <vt:lpstr>PowerPoint Presentation</vt:lpstr>
      <vt:lpstr>PowerPoint Presentation</vt:lpstr>
      <vt:lpstr>Function that returns Structure </vt:lpstr>
      <vt:lpstr>PowerPoint Presentation</vt:lpstr>
      <vt:lpstr>PowerPoint Presentation</vt:lpstr>
      <vt:lpstr>Method 2</vt:lpstr>
      <vt:lpstr>PowerPoint Presentation</vt:lpstr>
      <vt:lpstr>Method 2</vt:lpstr>
      <vt:lpstr>PowerPoint Presentation</vt:lpstr>
      <vt:lpstr>Structure as Function Argument </vt:lpstr>
      <vt:lpstr>Union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SCSA1104 - Problem Solving using Programming with C and C++</dc:title>
  <dc:creator>kavya</dc:creator>
  <cp:lastModifiedBy>judginagarajan@gmail.com</cp:lastModifiedBy>
  <cp:revision>29</cp:revision>
  <dcterms:created xsi:type="dcterms:W3CDTF">2020-10-08T04:31:49Z</dcterms:created>
  <dcterms:modified xsi:type="dcterms:W3CDTF">2020-12-09T07:43:15Z</dcterms:modified>
</cp:coreProperties>
</file>