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68" r:id="rId8"/>
    <p:sldId id="258" r:id="rId9"/>
    <p:sldId id="259" r:id="rId10"/>
    <p:sldId id="26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905F-695A-4FF9-95C1-281178A1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A4DCC-C2F2-4D6C-A546-A900591AE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55456-82F0-461A-9A89-81230365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D4F0C-4A7C-4042-B0FF-F649C3D6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2AAB1-A3ED-4782-A592-22A92ECD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6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68C8-9F58-40E4-976C-C55A595B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10327-E4BA-4742-9490-12D8A9987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E381C-6340-45F0-ACBB-F244F770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BB76-3983-466B-9CC2-6063690E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91CC-0796-4558-8C77-1664442B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2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71EE4-ED40-4179-954E-0034DC408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1CAC1-7A71-4D93-96ED-2EE2637F0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3A3DE-644E-4400-BD70-175AC01E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69B5-5F80-42E8-95EA-F8EB8E7F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553E-538D-4E06-ACD1-0FC0560E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16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FD64-F6A0-41ED-8D90-2F1FBC6D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0650-2FC2-43EC-9452-E89F71D0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E2F7-1407-4F6B-98B3-87423270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755D-88CF-438F-8BB3-99CEF48D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8D44-47AF-4EF0-9403-63F647FE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7E748F-3EE6-4B98-9CEE-20EF1C7806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40" y="619052"/>
            <a:ext cx="672846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6FDD-BAA2-4DBE-A37A-7D567C76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A6B1A-D309-4260-9BD4-E3E0C3C4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76C3-74FC-4FE1-80C4-745A48EA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5C12-ED32-4C01-AB81-D51BFAAF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F5FCC-059A-4743-BC41-B6D17AB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1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2BF6-D2A3-48D9-B1EC-9021BB29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7C6B-700C-46EB-B102-C2A1CF13A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1A4F8-CBB2-4BBB-A590-1DD6F933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CA25-C3D2-4E4E-9895-4DFC0D0D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0AE9-FE31-4734-A41C-7E3399D5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9D349-5975-454A-BAA6-028D90FE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6455-79C9-46F5-BB67-A0A10F9A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8722B-C10C-4C6C-898A-EAAB5BFF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D9E56-8DB7-4F0B-9E9E-DE896DF13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E6A9F-E503-4B1D-B759-30D1EC0CA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7E18C-097C-4016-8FAB-DF90BA3DF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9C0DF-6D3B-4DD1-89EE-16857FC6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B921C-C68F-4952-B9ED-81154F8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53CE6-72D7-4C9A-85BF-2F426E32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5008-80EF-437A-A9DB-E872BC6A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C4074-50A9-40F4-9B66-FE883AFF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6093F-F740-4764-AEAB-FA161A7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3F17C-3010-44BB-966A-B5C5BE9C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49E87-9EDB-4DE7-97E9-892682C3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702CD-6B7A-4ACA-91E1-867EEB07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906E3-AEBC-40BE-85B4-52B17051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4220-90B2-4EDD-B1B9-ED382F9B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BDEB-9420-4E48-A343-3509797C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6E9E9-4456-4E4A-8FDC-50F97E7F8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A237-1278-44A7-AC4C-CDC9CE59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1FC8-AF6E-4231-B9DF-2DA716E4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ECD9D-16B7-4CF9-A114-DA48B7F6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30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9A68-F6AD-421F-96D0-0B9CFDE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F7CB3-FD48-4F52-AE26-1F683AF0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202FE-06DA-4D06-B116-30728559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0DB73-CFBF-487A-8BD9-4CD583E9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F1DBC-BEFD-4EC5-8187-002AEE8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1B1A4-47C5-45C5-B8D1-AAA84B8E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14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72E6D-5DD5-4C84-8445-74F04A45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6ABF-3AB7-4664-9A03-13D12D54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E78E-DFC4-4D7F-9B34-0B15A1A78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67F48-80ED-4F10-9A4D-35AB6CC4394C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A92C-6B92-447C-9BD7-2CB5CD3F8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F842-A71C-4CA8-B31A-647892B79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6578-E0BE-4A9B-8708-4FDAA01AE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90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1811-2747-4E9A-999C-A2826B085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PST Lab Programs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82A5B-179D-4676-8286-404D2D20E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A. Viji </a:t>
            </a:r>
            <a:r>
              <a:rPr lang="en-US" dirty="0" err="1"/>
              <a:t>Amutha</a:t>
            </a:r>
            <a:r>
              <a:rPr lang="en-US" dirty="0"/>
              <a:t> Mary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70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3F2A-CF3F-473F-B064-170BAE9E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2EE5-8DF7-4953-A10F-06833793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math.h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	</a:t>
            </a:r>
          </a:p>
          <a:p>
            <a:pPr marL="0" indent="0">
              <a:buNone/>
            </a:pPr>
            <a:r>
              <a:rPr lang="en-IN" dirty="0"/>
              <a:t>int n, </a:t>
            </a:r>
            <a:r>
              <a:rPr lang="en-IN" dirty="0" err="1"/>
              <a:t>i</a:t>
            </a:r>
            <a:r>
              <a:rPr lang="en-IN" dirty="0"/>
              <a:t>, f;	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a Number: ");	</a:t>
            </a:r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("%d", &amp;n);		</a:t>
            </a:r>
          </a:p>
        </p:txBody>
      </p:sp>
    </p:spTree>
    <p:extLst>
      <p:ext uri="{BB962C8B-B14F-4D97-AF65-F5344CB8AC3E}">
        <p14:creationId xmlns:p14="http://schemas.microsoft.com/office/powerpoint/2010/main" val="19905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B175-6D0B-401A-B2D5-2C92E3C7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6F67-1A59-4547-8200-417F78E7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345"/>
            <a:ext cx="10515600" cy="4717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2; </a:t>
            </a:r>
            <a:r>
              <a:rPr lang="en-US" dirty="0" err="1"/>
              <a:t>i</a:t>
            </a:r>
            <a:r>
              <a:rPr lang="en-US" dirty="0"/>
              <a:t> &lt;= sqrt(n); ++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		   </a:t>
            </a:r>
          </a:p>
          <a:p>
            <a:pPr marL="0" indent="0">
              <a:buNone/>
            </a:pPr>
            <a:r>
              <a:rPr lang="en-US" dirty="0"/>
              <a:t>if (n % </a:t>
            </a:r>
            <a:r>
              <a:rPr lang="en-US" dirty="0" err="1"/>
              <a:t>i</a:t>
            </a:r>
            <a:r>
              <a:rPr lang="en-US" dirty="0"/>
              <a:t> == 0) 	</a:t>
            </a:r>
          </a:p>
          <a:p>
            <a:pPr marL="0" indent="0">
              <a:buNone/>
            </a:pPr>
            <a:r>
              <a:rPr lang="en-US" dirty="0"/>
              <a:t>{		</a:t>
            </a:r>
          </a:p>
          <a:p>
            <a:pPr marL="0" indent="0">
              <a:buNone/>
            </a:pPr>
            <a:r>
              <a:rPr lang="en-US" dirty="0"/>
              <a:t>f=0;			</a:t>
            </a:r>
          </a:p>
          <a:p>
            <a:pPr marL="0" indent="0">
              <a:buNone/>
            </a:pPr>
            <a:r>
              <a:rPr lang="en-US" dirty="0"/>
              <a:t>break;	</a:t>
            </a:r>
          </a:p>
          <a:p>
            <a:pPr marL="0" indent="0">
              <a:buNone/>
            </a:pPr>
            <a:r>
              <a:rPr lang="en-US" dirty="0"/>
              <a:t> }	</a:t>
            </a:r>
          </a:p>
          <a:p>
            <a:pPr marL="0" indent="0">
              <a:buNone/>
            </a:pPr>
            <a:r>
              <a:rPr lang="en-US" dirty="0"/>
              <a:t>else 			</a:t>
            </a:r>
          </a:p>
          <a:p>
            <a:pPr marL="0" indent="0">
              <a:buNone/>
            </a:pPr>
            <a:r>
              <a:rPr lang="en-US" dirty="0"/>
              <a:t>f=1;		</a:t>
            </a:r>
          </a:p>
          <a:p>
            <a:pPr marL="0" indent="0">
              <a:buNone/>
            </a:pPr>
            <a:r>
              <a:rPr lang="en-US" dirty="0"/>
              <a:t>}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25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585B-CE5C-4D90-9C33-5EADABDA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6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A9EB-5E0D-4A24-B910-988302D7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145"/>
            <a:ext cx="10515600" cy="4920818"/>
          </a:xfrm>
        </p:spPr>
        <p:txBody>
          <a:bodyPr/>
          <a:lstStyle/>
          <a:p>
            <a:r>
              <a:rPr lang="en-US" dirty="0"/>
              <a:t>if(f==0) 	</a:t>
            </a:r>
          </a:p>
          <a:p>
            <a:r>
              <a:rPr lang="en-US" dirty="0" err="1"/>
              <a:t>printf</a:t>
            </a:r>
            <a:r>
              <a:rPr lang="en-US" dirty="0"/>
              <a:t>("The smallest divisor is %d", </a:t>
            </a:r>
            <a:r>
              <a:rPr lang="en-US" dirty="0" err="1"/>
              <a:t>i</a:t>
            </a:r>
            <a:r>
              <a:rPr lang="en-US" dirty="0"/>
              <a:t>);	</a:t>
            </a:r>
          </a:p>
          <a:p>
            <a:r>
              <a:rPr lang="en-US" dirty="0"/>
              <a:t>else		</a:t>
            </a:r>
          </a:p>
          <a:p>
            <a:r>
              <a:rPr lang="en-US" dirty="0" err="1"/>
              <a:t>printf</a:t>
            </a:r>
            <a:r>
              <a:rPr lang="en-US" dirty="0"/>
              <a:t>("The smallest divisor is %</a:t>
            </a:r>
            <a:r>
              <a:rPr lang="en-US" dirty="0" err="1"/>
              <a:t>d",n</a:t>
            </a:r>
            <a:r>
              <a:rPr lang="en-US" dirty="0"/>
              <a:t>);	</a:t>
            </a:r>
          </a:p>
          <a:p>
            <a:r>
              <a:rPr lang="en-US" dirty="0"/>
              <a:t>	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4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A9DE-6087-4459-9315-9E123585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440872"/>
            <a:ext cx="10515600" cy="4987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EDF9-F296-488A-B5BB-0F51496E0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2389043"/>
            <a:ext cx="10515600" cy="4351338"/>
          </a:xfrm>
        </p:spPr>
        <p:txBody>
          <a:bodyPr/>
          <a:lstStyle/>
          <a:p>
            <a:r>
              <a:rPr lang="en-US" dirty="0"/>
              <a:t>Enter a Number: 33                                                                                                                            </a:t>
            </a:r>
          </a:p>
          <a:p>
            <a:r>
              <a:rPr lang="en-US" dirty="0"/>
              <a:t>The smallest divisor is 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EC66-D9F4-4642-BC69-5EA469E5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200" dirty="0"/>
              <a:t>Sine function Computation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E55F-E817-4E7A-9521-954D21C5A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    </a:t>
            </a:r>
          </a:p>
          <a:p>
            <a:r>
              <a:rPr lang="en-IN" dirty="0"/>
              <a:t>  float x;</a:t>
            </a:r>
          </a:p>
          <a:p>
            <a:r>
              <a:rPr lang="en-IN" dirty="0"/>
              <a:t>  int n;</a:t>
            </a:r>
          </a:p>
          <a:p>
            <a:r>
              <a:rPr lang="en-IN" dirty="0"/>
              <a:t>  int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j,fact</a:t>
            </a:r>
            <a:r>
              <a:rPr lang="en-IN" dirty="0"/>
              <a:t>, sign =  - 1;</a:t>
            </a:r>
          </a:p>
          <a:p>
            <a:r>
              <a:rPr lang="en-IN" dirty="0"/>
              <a:t>  float p, sum = 0;</a:t>
            </a:r>
          </a:p>
          <a:p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("%f", &amp;x);  </a:t>
            </a:r>
          </a:p>
          <a:p>
            <a:r>
              <a:rPr lang="en-IN" dirty="0"/>
              <a:t>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070B-6871-4CAB-A5E0-0594C98C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5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7D52-E5F4-4D04-830E-C8A02EB1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 for 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n; </a:t>
            </a:r>
            <a:r>
              <a:rPr lang="en-IN" dirty="0" err="1"/>
              <a:t>i</a:t>
            </a:r>
            <a:r>
              <a:rPr lang="en-IN" dirty="0"/>
              <a:t> += 2)</a:t>
            </a:r>
          </a:p>
          <a:p>
            <a:r>
              <a:rPr lang="en-IN" dirty="0"/>
              <a:t>  {</a:t>
            </a:r>
          </a:p>
          <a:p>
            <a:r>
              <a:rPr lang="en-IN" dirty="0"/>
              <a:t>    p = 1;</a:t>
            </a:r>
          </a:p>
          <a:p>
            <a:r>
              <a:rPr lang="en-IN" dirty="0"/>
              <a:t>    fact = 1;</a:t>
            </a:r>
          </a:p>
          <a:p>
            <a:r>
              <a:rPr lang="en-IN" dirty="0"/>
              <a:t>    for (j = 1; j &lt;= </a:t>
            </a:r>
            <a:r>
              <a:rPr lang="en-IN" dirty="0" err="1"/>
              <a:t>i</a:t>
            </a:r>
            <a:r>
              <a:rPr lang="en-IN" dirty="0"/>
              <a:t>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p = p * x;</a:t>
            </a:r>
          </a:p>
          <a:p>
            <a:r>
              <a:rPr lang="en-IN" dirty="0"/>
              <a:t>      fact = fact * j;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sign =  - 1 * sign;</a:t>
            </a:r>
          </a:p>
          <a:p>
            <a:r>
              <a:rPr lang="en-IN" dirty="0"/>
              <a:t>    sum += sign * p / fact;</a:t>
            </a:r>
          </a:p>
          <a:p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7730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9FA9-6608-4752-A635-47910C24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0228-8A72-4DFB-A65A-CA2B4210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("%</a:t>
            </a:r>
            <a:r>
              <a:rPr lang="en-US" dirty="0" err="1"/>
              <a:t>f",sum</a:t>
            </a:r>
            <a:r>
              <a:rPr lang="en-US" dirty="0"/>
              <a:t>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85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73AE-CBBE-4631-B86C-E7B518C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6854-4DA0-4DDA-9D17-B9FCA659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                                                                                                                                             </a:t>
            </a:r>
          </a:p>
          <a:p>
            <a:r>
              <a:rPr lang="en-IN" dirty="0"/>
              <a:t>4                                                                                                                                             </a:t>
            </a:r>
          </a:p>
          <a:p>
            <a:r>
              <a:rPr lang="en-IN" dirty="0"/>
              <a:t>-1.500000 </a:t>
            </a:r>
          </a:p>
        </p:txBody>
      </p:sp>
    </p:spTree>
    <p:extLst>
      <p:ext uri="{BB962C8B-B14F-4D97-AF65-F5344CB8AC3E}">
        <p14:creationId xmlns:p14="http://schemas.microsoft.com/office/powerpoint/2010/main" val="346327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EC72-F842-4964-B63C-DEA4DA2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8689"/>
            <a:ext cx="10515600" cy="52156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To find the roots of a quadratic equation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853E-F181-4514-834F-D547AF02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9855"/>
            <a:ext cx="10515600" cy="3877107"/>
          </a:xfrm>
        </p:spPr>
        <p:txBody>
          <a:bodyPr>
            <a:normAutofit/>
          </a:bodyPr>
          <a:lstStyle/>
          <a:p>
            <a:r>
              <a:rPr lang="en-IN" sz="2400" dirty="0"/>
              <a:t>#include &lt;</a:t>
            </a:r>
            <a:r>
              <a:rPr lang="en-IN" sz="2400" dirty="0" err="1"/>
              <a:t>math.h</a:t>
            </a:r>
            <a:r>
              <a:rPr lang="en-IN" sz="2400" dirty="0"/>
              <a:t>&gt;</a:t>
            </a:r>
          </a:p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r>
              <a:rPr lang="en-IN" sz="2400" dirty="0"/>
              <a:t>int main() {</a:t>
            </a:r>
          </a:p>
          <a:p>
            <a:r>
              <a:rPr lang="en-IN" sz="2400" dirty="0"/>
              <a:t>    double a, b, c, discriminant, root1, root2, </a:t>
            </a:r>
            <a:r>
              <a:rPr lang="en-IN" sz="2400" dirty="0" err="1"/>
              <a:t>realPart</a:t>
            </a:r>
            <a:r>
              <a:rPr lang="en-IN" sz="2400" dirty="0"/>
              <a:t>, </a:t>
            </a:r>
            <a:r>
              <a:rPr lang="en-IN" sz="2400" dirty="0" err="1"/>
              <a:t>imagPart</a:t>
            </a:r>
            <a:r>
              <a:rPr lang="en-IN" sz="2400" dirty="0"/>
              <a:t>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("Enter coefficients a, b and c: ");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scanf</a:t>
            </a:r>
            <a:r>
              <a:rPr lang="en-IN" sz="2400" dirty="0"/>
              <a:t>("%</a:t>
            </a:r>
            <a:r>
              <a:rPr lang="en-IN" sz="2400" dirty="0" err="1"/>
              <a:t>lf</a:t>
            </a:r>
            <a:r>
              <a:rPr lang="en-IN" sz="2400" dirty="0"/>
              <a:t> %</a:t>
            </a:r>
            <a:r>
              <a:rPr lang="en-IN" sz="2400" dirty="0" err="1"/>
              <a:t>lf</a:t>
            </a:r>
            <a:r>
              <a:rPr lang="en-IN" sz="2400" dirty="0"/>
              <a:t> %</a:t>
            </a:r>
            <a:r>
              <a:rPr lang="en-IN" sz="2400" dirty="0" err="1"/>
              <a:t>lf</a:t>
            </a:r>
            <a:r>
              <a:rPr lang="en-IN" sz="2400" dirty="0"/>
              <a:t>", &amp;a, &amp;b, &amp;c);</a:t>
            </a:r>
          </a:p>
          <a:p>
            <a:endParaRPr lang="en-IN" sz="2400" dirty="0"/>
          </a:p>
          <a:p>
            <a:r>
              <a:rPr lang="en-IN" sz="2400" dirty="0"/>
              <a:t>    discriminant = b * b - 4 * a * c;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3D66-0277-48D4-8419-3F8E2388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F2EB-B78B-4502-B5B7-3E3476F8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// condition for real and different roots</a:t>
            </a:r>
          </a:p>
          <a:p>
            <a:r>
              <a:rPr lang="en-US" dirty="0"/>
              <a:t>    if (discriminant &gt; 0) {</a:t>
            </a:r>
          </a:p>
          <a:p>
            <a:r>
              <a:rPr lang="en-US" dirty="0"/>
              <a:t>        root1 = (-b + sqrt(discriminant)) / (2 * a);</a:t>
            </a:r>
          </a:p>
          <a:p>
            <a:r>
              <a:rPr lang="en-US" dirty="0"/>
              <a:t>        root2 = (-b - sqrt(discriminant)) / (2 * a);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("root1 = %.2lf and root2 = %.2lf", root1, root2);</a:t>
            </a:r>
          </a:p>
          <a:p>
            <a:r>
              <a:rPr lang="en-US" dirty="0"/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0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79CE-EE99-4C9E-9575-A3A6148A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1339274"/>
            <a:ext cx="10515600" cy="5264436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 // condition for real and equal roots</a:t>
            </a:r>
          </a:p>
          <a:p>
            <a:r>
              <a:rPr lang="en-IN" sz="3200" dirty="0"/>
              <a:t>    else if (discriminant == 0) {</a:t>
            </a:r>
          </a:p>
          <a:p>
            <a:r>
              <a:rPr lang="en-IN" sz="3200" dirty="0"/>
              <a:t>        root1 = root2 = -b / (2 * a);</a:t>
            </a:r>
          </a:p>
          <a:p>
            <a:r>
              <a:rPr lang="en-IN" sz="3200" dirty="0"/>
              <a:t>        </a:t>
            </a:r>
            <a:r>
              <a:rPr lang="en-IN" sz="3200" dirty="0" err="1"/>
              <a:t>printf</a:t>
            </a:r>
            <a:r>
              <a:rPr lang="en-IN" sz="3200" dirty="0"/>
              <a:t>("root1 = root2 = %.2lf;", root1);</a:t>
            </a:r>
          </a:p>
          <a:p>
            <a:r>
              <a:rPr lang="en-IN" sz="3200" dirty="0"/>
              <a:t>    }</a:t>
            </a:r>
          </a:p>
          <a:p>
            <a:endParaRPr lang="en-IN" sz="3200" dirty="0"/>
          </a:p>
          <a:p>
            <a:r>
              <a:rPr lang="en-IN" sz="3200" dirty="0"/>
              <a:t>    // if roots are not real</a:t>
            </a:r>
          </a:p>
          <a:p>
            <a:r>
              <a:rPr lang="en-IN" sz="3200" dirty="0"/>
              <a:t>    else {</a:t>
            </a:r>
          </a:p>
          <a:p>
            <a:r>
              <a:rPr lang="en-IN" sz="3200" dirty="0"/>
              <a:t>        </a:t>
            </a:r>
            <a:r>
              <a:rPr lang="en-IN" sz="3200" dirty="0" err="1"/>
              <a:t>realPart</a:t>
            </a:r>
            <a:r>
              <a:rPr lang="en-IN" sz="3200" dirty="0"/>
              <a:t> = -b / (2 * a);</a:t>
            </a:r>
          </a:p>
          <a:p>
            <a:r>
              <a:rPr lang="en-IN" sz="3200" dirty="0"/>
              <a:t>        </a:t>
            </a:r>
            <a:r>
              <a:rPr lang="en-IN" sz="3200" dirty="0" err="1"/>
              <a:t>imagPart</a:t>
            </a:r>
            <a:r>
              <a:rPr lang="en-IN" sz="3200" dirty="0"/>
              <a:t> = sqrt(-discriminant) / (2 * a);</a:t>
            </a:r>
          </a:p>
          <a:p>
            <a:r>
              <a:rPr lang="en-IN" sz="3200" dirty="0"/>
              <a:t>        </a:t>
            </a:r>
            <a:r>
              <a:rPr lang="en-IN" sz="3200" dirty="0" err="1"/>
              <a:t>printf</a:t>
            </a:r>
            <a:r>
              <a:rPr lang="en-IN" sz="3200" dirty="0"/>
              <a:t>("root1 = %.2lf+%.2lfi and root2 = %.2f-%.2fi", </a:t>
            </a:r>
            <a:r>
              <a:rPr lang="en-IN" sz="3200" dirty="0" err="1"/>
              <a:t>realPart</a:t>
            </a:r>
            <a:r>
              <a:rPr lang="en-IN" sz="3200" dirty="0"/>
              <a:t>, </a:t>
            </a:r>
            <a:r>
              <a:rPr lang="en-IN" sz="3200" dirty="0" err="1"/>
              <a:t>imagPart</a:t>
            </a:r>
            <a:r>
              <a:rPr lang="en-IN" sz="3200" dirty="0"/>
              <a:t>, </a:t>
            </a:r>
            <a:r>
              <a:rPr lang="en-IN" sz="3200" dirty="0" err="1"/>
              <a:t>realPart</a:t>
            </a:r>
            <a:r>
              <a:rPr lang="en-IN" sz="3200" dirty="0"/>
              <a:t>, </a:t>
            </a:r>
            <a:r>
              <a:rPr lang="en-IN" sz="3200" dirty="0" err="1"/>
              <a:t>imagPart</a:t>
            </a:r>
            <a:r>
              <a:rPr lang="en-IN" sz="3200" dirty="0"/>
              <a:t>);</a:t>
            </a:r>
          </a:p>
          <a:p>
            <a:r>
              <a:rPr lang="en-IN" sz="3200" dirty="0"/>
              <a:t>    }</a:t>
            </a:r>
          </a:p>
          <a:p>
            <a:endParaRPr lang="en-IN" sz="3200" dirty="0"/>
          </a:p>
          <a:p>
            <a:r>
              <a:rPr lang="en-IN" sz="3200" dirty="0"/>
              <a:t>    return 0;</a:t>
            </a:r>
          </a:p>
          <a:p>
            <a:r>
              <a:rPr lang="en-IN" sz="3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3463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10B1-8F0F-464E-BB04-15CE97F3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67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0F91-EDC5-4C0E-B082-77B9E764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2506662"/>
            <a:ext cx="10515600" cy="4351338"/>
          </a:xfrm>
        </p:spPr>
        <p:txBody>
          <a:bodyPr/>
          <a:lstStyle/>
          <a:p>
            <a:r>
              <a:rPr lang="en-US" dirty="0"/>
              <a:t>Enter coefficients a, b and c: 1                                                                                                               </a:t>
            </a:r>
          </a:p>
          <a:p>
            <a:r>
              <a:rPr lang="en-US" dirty="0"/>
              <a:t>6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9 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root1 = root2 = -3.00;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4272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604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PST Lab Programs</vt:lpstr>
      <vt:lpstr>  Sine function Computation</vt:lpstr>
      <vt:lpstr>PowerPoint Presentation</vt:lpstr>
      <vt:lpstr>PowerPoint Presentation</vt:lpstr>
      <vt:lpstr> Output</vt:lpstr>
      <vt:lpstr> To find the roots of a quadratic equation</vt:lpstr>
      <vt:lpstr>PowerPoint Presentation</vt:lpstr>
      <vt:lpstr>PowerPoint Presentation</vt:lpstr>
      <vt:lpstr>  Output</vt:lpstr>
      <vt:lpstr>PowerPoint Presentation</vt:lpstr>
      <vt:lpstr>PowerPoint Presentation</vt:lpstr>
      <vt:lpstr>PowerPoint Presentation</vt:lpstr>
      <vt:lpstr>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David Kingsly</dc:creator>
  <cp:lastModifiedBy>judginagarajan@gmail.com</cp:lastModifiedBy>
  <cp:revision>11</cp:revision>
  <dcterms:created xsi:type="dcterms:W3CDTF">2020-12-07T14:14:08Z</dcterms:created>
  <dcterms:modified xsi:type="dcterms:W3CDTF">2020-12-09T02:20:20Z</dcterms:modified>
</cp:coreProperties>
</file>