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9" r:id="rId1"/>
  </p:sldMasterIdLst>
  <p:notesMasterIdLst>
    <p:notesMasterId r:id="rId61"/>
  </p:notesMasterIdLst>
  <p:sldIdLst>
    <p:sldId id="281" r:id="rId2"/>
    <p:sldId id="260" r:id="rId3"/>
    <p:sldId id="264" r:id="rId4"/>
    <p:sldId id="265" r:id="rId5"/>
    <p:sldId id="266" r:id="rId6"/>
    <p:sldId id="267" r:id="rId7"/>
    <p:sldId id="269" r:id="rId8"/>
    <p:sldId id="270" r:id="rId9"/>
    <p:sldId id="261" r:id="rId10"/>
    <p:sldId id="271" r:id="rId11"/>
    <p:sldId id="272" r:id="rId12"/>
    <p:sldId id="262" r:id="rId13"/>
    <p:sldId id="263" r:id="rId14"/>
    <p:sldId id="273" r:id="rId15"/>
    <p:sldId id="274" r:id="rId16"/>
    <p:sldId id="275" r:id="rId17"/>
    <p:sldId id="276" r:id="rId18"/>
    <p:sldId id="277" r:id="rId19"/>
    <p:sldId id="278" r:id="rId20"/>
    <p:sldId id="279" r:id="rId21"/>
    <p:sldId id="280" r:id="rId22"/>
    <p:sldId id="283" r:id="rId23"/>
    <p:sldId id="284" r:id="rId24"/>
    <p:sldId id="285" r:id="rId25"/>
    <p:sldId id="286" r:id="rId26"/>
    <p:sldId id="287" r:id="rId27"/>
    <p:sldId id="288" r:id="rId28"/>
    <p:sldId id="289" r:id="rId29"/>
    <p:sldId id="290" r:id="rId30"/>
    <p:sldId id="291" r:id="rId31"/>
    <p:sldId id="292" r:id="rId32"/>
    <p:sldId id="294" r:id="rId33"/>
    <p:sldId id="295" r:id="rId34"/>
    <p:sldId id="296" r:id="rId35"/>
    <p:sldId id="298" r:id="rId36"/>
    <p:sldId id="297" r:id="rId37"/>
    <p:sldId id="299" r:id="rId38"/>
    <p:sldId id="300" r:id="rId39"/>
    <p:sldId id="301" r:id="rId40"/>
    <p:sldId id="302" r:id="rId41"/>
    <p:sldId id="303" r:id="rId42"/>
    <p:sldId id="257" r:id="rId43"/>
    <p:sldId id="258" r:id="rId44"/>
    <p:sldId id="259" r:id="rId45"/>
    <p:sldId id="304" r:id="rId46"/>
    <p:sldId id="305" r:id="rId47"/>
    <p:sldId id="306" r:id="rId48"/>
    <p:sldId id="307" r:id="rId49"/>
    <p:sldId id="308" r:id="rId50"/>
    <p:sldId id="309" r:id="rId51"/>
    <p:sldId id="310" r:id="rId52"/>
    <p:sldId id="268" r:id="rId53"/>
    <p:sldId id="311" r:id="rId54"/>
    <p:sldId id="312" r:id="rId55"/>
    <p:sldId id="313" r:id="rId56"/>
    <p:sldId id="314" r:id="rId57"/>
    <p:sldId id="315" r:id="rId58"/>
    <p:sldId id="316" r:id="rId59"/>
    <p:sldId id="282"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C5D18-C280-4825-8120-53FFE9D73BDD}" type="doc">
      <dgm:prSet loTypeId="urn:microsoft.com/office/officeart/2005/8/layout/hierarchy2" loCatId="hierarchy" qsTypeId="urn:microsoft.com/office/officeart/2005/8/quickstyle/3d3" qsCatId="3D" csTypeId="urn:microsoft.com/office/officeart/2005/8/colors/colorful5" csCatId="colorful" phldr="1"/>
      <dgm:spPr/>
      <dgm:t>
        <a:bodyPr/>
        <a:lstStyle/>
        <a:p>
          <a:endParaRPr lang="en-IN"/>
        </a:p>
      </dgm:t>
    </dgm:pt>
    <dgm:pt modelId="{5D65B3A5-8A10-49D5-B110-62767C1447CC}">
      <dgm:prSet phldrT="[Text]"/>
      <dgm:spPr/>
      <dgm:t>
        <a:bodyPr/>
        <a:lstStyle/>
        <a:p>
          <a:r>
            <a:rPr lang="en-IN" dirty="0"/>
            <a:t>3, A, B, C</a:t>
          </a:r>
        </a:p>
      </dgm:t>
    </dgm:pt>
    <dgm:pt modelId="{67204B38-C99D-4EC9-90B9-693B9A34D00A}" type="parTrans" cxnId="{7FA29167-24BA-47DF-B624-F044B90F46F8}">
      <dgm:prSet/>
      <dgm:spPr/>
      <dgm:t>
        <a:bodyPr/>
        <a:lstStyle/>
        <a:p>
          <a:endParaRPr lang="en-IN"/>
        </a:p>
      </dgm:t>
    </dgm:pt>
    <dgm:pt modelId="{E76A99FA-2BFC-480B-B9D6-41A3A81505BD}" type="sibTrans" cxnId="{7FA29167-24BA-47DF-B624-F044B90F46F8}">
      <dgm:prSet/>
      <dgm:spPr/>
      <dgm:t>
        <a:bodyPr/>
        <a:lstStyle/>
        <a:p>
          <a:endParaRPr lang="en-IN"/>
        </a:p>
      </dgm:t>
    </dgm:pt>
    <dgm:pt modelId="{16B5B662-9ED8-40DC-8D2A-BE10FCE3CFA7}">
      <dgm:prSet phldrT="[Text]"/>
      <dgm:spPr/>
      <dgm:t>
        <a:bodyPr/>
        <a:lstStyle/>
        <a:p>
          <a:r>
            <a:rPr lang="en-IN" dirty="0"/>
            <a:t>2, A, C, B</a:t>
          </a:r>
        </a:p>
      </dgm:t>
    </dgm:pt>
    <dgm:pt modelId="{7D417BC8-790C-4B41-A4D0-0DF60046FCE2}" type="parTrans" cxnId="{07F4330C-5422-49A3-BDCB-17446EE128F1}">
      <dgm:prSet/>
      <dgm:spPr/>
      <dgm:t>
        <a:bodyPr/>
        <a:lstStyle/>
        <a:p>
          <a:endParaRPr lang="en-IN"/>
        </a:p>
      </dgm:t>
    </dgm:pt>
    <dgm:pt modelId="{F401224B-BBEF-432C-98F0-EEBC785A106E}" type="sibTrans" cxnId="{07F4330C-5422-49A3-BDCB-17446EE128F1}">
      <dgm:prSet/>
      <dgm:spPr/>
      <dgm:t>
        <a:bodyPr/>
        <a:lstStyle/>
        <a:p>
          <a:endParaRPr lang="en-IN"/>
        </a:p>
      </dgm:t>
    </dgm:pt>
    <dgm:pt modelId="{99979C12-9F83-4982-BFE6-4B29049265E3}">
      <dgm:prSet phldrT="[Text]"/>
      <dgm:spPr/>
      <dgm:t>
        <a:bodyPr/>
        <a:lstStyle/>
        <a:p>
          <a:r>
            <a:rPr lang="en-IN" dirty="0"/>
            <a:t>1, A, B, C</a:t>
          </a:r>
        </a:p>
      </dgm:t>
    </dgm:pt>
    <dgm:pt modelId="{CA5E398E-C348-40AF-87D7-190AF76CFA92}" type="parTrans" cxnId="{2F8C28D5-A877-4DB9-9110-C85C17F15CAB}">
      <dgm:prSet/>
      <dgm:spPr/>
      <dgm:t>
        <a:bodyPr/>
        <a:lstStyle/>
        <a:p>
          <a:endParaRPr lang="en-IN"/>
        </a:p>
      </dgm:t>
    </dgm:pt>
    <dgm:pt modelId="{60EF6E1E-1142-463F-BCA4-7A99C8E0CCC9}" type="sibTrans" cxnId="{2F8C28D5-A877-4DB9-9110-C85C17F15CAB}">
      <dgm:prSet/>
      <dgm:spPr/>
      <dgm:t>
        <a:bodyPr/>
        <a:lstStyle/>
        <a:p>
          <a:endParaRPr lang="en-IN"/>
        </a:p>
      </dgm:t>
    </dgm:pt>
    <dgm:pt modelId="{7C97E3CA-C942-4F21-BD67-723E69F35333}">
      <dgm:prSet phldrT="[Text]"/>
      <dgm:spPr/>
      <dgm:t>
        <a:bodyPr/>
        <a:lstStyle/>
        <a:p>
          <a:r>
            <a:rPr lang="en-IN" dirty="0"/>
            <a:t>1, B, C, A</a:t>
          </a:r>
        </a:p>
      </dgm:t>
    </dgm:pt>
    <dgm:pt modelId="{D90D540F-3996-4767-A544-AD14ADD0F41F}" type="parTrans" cxnId="{959F7C85-E5B6-4437-8861-5E6184B46880}">
      <dgm:prSet/>
      <dgm:spPr/>
      <dgm:t>
        <a:bodyPr/>
        <a:lstStyle/>
        <a:p>
          <a:endParaRPr lang="en-IN"/>
        </a:p>
      </dgm:t>
    </dgm:pt>
    <dgm:pt modelId="{CB9E08D4-6AAD-41F1-9E54-ED1756048C08}" type="sibTrans" cxnId="{959F7C85-E5B6-4437-8861-5E6184B46880}">
      <dgm:prSet/>
      <dgm:spPr/>
      <dgm:t>
        <a:bodyPr/>
        <a:lstStyle/>
        <a:p>
          <a:endParaRPr lang="en-IN"/>
        </a:p>
      </dgm:t>
    </dgm:pt>
    <dgm:pt modelId="{206410A1-6680-4D28-AE4F-FDB4FA30F0D2}">
      <dgm:prSet phldrT="[Text]"/>
      <dgm:spPr/>
      <dgm:t>
        <a:bodyPr/>
        <a:lstStyle/>
        <a:p>
          <a:r>
            <a:rPr lang="en-IN" dirty="0"/>
            <a:t>2, C, B, A</a:t>
          </a:r>
        </a:p>
      </dgm:t>
    </dgm:pt>
    <dgm:pt modelId="{8E2D574A-38AD-442A-BF99-5C67D9287A45}" type="parTrans" cxnId="{23AFA867-196C-488D-884B-6611484F6C5C}">
      <dgm:prSet/>
      <dgm:spPr/>
      <dgm:t>
        <a:bodyPr/>
        <a:lstStyle/>
        <a:p>
          <a:endParaRPr lang="en-IN"/>
        </a:p>
      </dgm:t>
    </dgm:pt>
    <dgm:pt modelId="{B218A1EB-261C-4CB9-84DE-80E95341C599}" type="sibTrans" cxnId="{23AFA867-196C-488D-884B-6611484F6C5C}">
      <dgm:prSet/>
      <dgm:spPr/>
      <dgm:t>
        <a:bodyPr/>
        <a:lstStyle/>
        <a:p>
          <a:endParaRPr lang="en-IN"/>
        </a:p>
      </dgm:t>
    </dgm:pt>
    <dgm:pt modelId="{A89E9E64-165E-4369-998E-F324D73BB379}">
      <dgm:prSet phldrT="[Text]"/>
      <dgm:spPr/>
      <dgm:t>
        <a:bodyPr/>
        <a:lstStyle/>
        <a:p>
          <a:r>
            <a:rPr lang="en-IN" dirty="0"/>
            <a:t>1, C, A, B</a:t>
          </a:r>
        </a:p>
      </dgm:t>
    </dgm:pt>
    <dgm:pt modelId="{84A81BC3-BA63-4FD2-BDD4-E9415411E175}" type="parTrans" cxnId="{386AD3BD-385C-4C0D-92EE-D278F6000BE9}">
      <dgm:prSet/>
      <dgm:spPr/>
      <dgm:t>
        <a:bodyPr/>
        <a:lstStyle/>
        <a:p>
          <a:endParaRPr lang="en-IN"/>
        </a:p>
      </dgm:t>
    </dgm:pt>
    <dgm:pt modelId="{3C5760D8-4099-4469-A36B-143C719DA33E}" type="sibTrans" cxnId="{386AD3BD-385C-4C0D-92EE-D278F6000BE9}">
      <dgm:prSet/>
      <dgm:spPr/>
      <dgm:t>
        <a:bodyPr/>
        <a:lstStyle/>
        <a:p>
          <a:endParaRPr lang="en-IN"/>
        </a:p>
      </dgm:t>
    </dgm:pt>
    <dgm:pt modelId="{182E5572-D5FD-4C7F-AE95-502E1EFDC989}">
      <dgm:prSet/>
      <dgm:spPr/>
      <dgm:t>
        <a:bodyPr/>
        <a:lstStyle/>
        <a:p>
          <a:r>
            <a:rPr lang="en-IN" dirty="0"/>
            <a:t>1, A, B, C</a:t>
          </a:r>
        </a:p>
      </dgm:t>
    </dgm:pt>
    <dgm:pt modelId="{5CC7A828-FCD8-4B14-A55E-9894CA58BBA2}" type="parTrans" cxnId="{5235A217-93F6-4C01-9613-8088D32639E0}">
      <dgm:prSet/>
      <dgm:spPr/>
      <dgm:t>
        <a:bodyPr/>
        <a:lstStyle/>
        <a:p>
          <a:endParaRPr lang="en-IN"/>
        </a:p>
      </dgm:t>
    </dgm:pt>
    <dgm:pt modelId="{DFD0BF0B-6CEB-41DA-BE75-D4459ECDDF99}" type="sibTrans" cxnId="{5235A217-93F6-4C01-9613-8088D32639E0}">
      <dgm:prSet/>
      <dgm:spPr/>
      <dgm:t>
        <a:bodyPr/>
        <a:lstStyle/>
        <a:p>
          <a:endParaRPr lang="en-IN"/>
        </a:p>
      </dgm:t>
    </dgm:pt>
    <dgm:pt modelId="{A854DFD6-E824-472E-91D9-70C6B1439CE0}">
      <dgm:prSet/>
      <dgm:spPr/>
      <dgm:t>
        <a:bodyPr/>
        <a:lstStyle/>
        <a:p>
          <a:r>
            <a:rPr lang="en-IN" dirty="0"/>
            <a:t>0, A, C, B</a:t>
          </a:r>
        </a:p>
      </dgm:t>
    </dgm:pt>
    <dgm:pt modelId="{3AE1597C-7113-4596-8C84-CE457F85FD2D}" type="parTrans" cxnId="{389F5D4C-779E-4424-A443-B7576FAE0DE4}">
      <dgm:prSet/>
      <dgm:spPr/>
      <dgm:t>
        <a:bodyPr/>
        <a:lstStyle/>
        <a:p>
          <a:endParaRPr lang="en-IN"/>
        </a:p>
      </dgm:t>
    </dgm:pt>
    <dgm:pt modelId="{E2CAECE6-F133-429F-8016-28E9F5C6707D}" type="sibTrans" cxnId="{389F5D4C-779E-4424-A443-B7576FAE0DE4}">
      <dgm:prSet/>
      <dgm:spPr/>
      <dgm:t>
        <a:bodyPr/>
        <a:lstStyle/>
        <a:p>
          <a:endParaRPr lang="en-IN"/>
        </a:p>
      </dgm:t>
    </dgm:pt>
    <dgm:pt modelId="{6CE860FE-42ED-4C37-A35E-DD68135F2636}">
      <dgm:prSet/>
      <dgm:spPr/>
      <dgm:t>
        <a:bodyPr/>
        <a:lstStyle/>
        <a:p>
          <a:r>
            <a:rPr lang="en-IN" dirty="0"/>
            <a:t>0, C, B, A</a:t>
          </a:r>
        </a:p>
      </dgm:t>
    </dgm:pt>
    <dgm:pt modelId="{9A8626BC-3639-4337-993C-F6070C443F7C}" type="parTrans" cxnId="{214FDE50-BAB9-4BCB-BF95-211A7818451F}">
      <dgm:prSet/>
      <dgm:spPr/>
      <dgm:t>
        <a:bodyPr/>
        <a:lstStyle/>
        <a:p>
          <a:endParaRPr lang="en-IN"/>
        </a:p>
      </dgm:t>
    </dgm:pt>
    <dgm:pt modelId="{708DA662-46ED-4436-B1D0-B5BCEE9DB245}" type="sibTrans" cxnId="{214FDE50-BAB9-4BCB-BF95-211A7818451F}">
      <dgm:prSet/>
      <dgm:spPr/>
      <dgm:t>
        <a:bodyPr/>
        <a:lstStyle/>
        <a:p>
          <a:endParaRPr lang="en-IN"/>
        </a:p>
      </dgm:t>
    </dgm:pt>
    <dgm:pt modelId="{B91EDF0E-DBE2-4F79-B1E0-DE1F1199F8BA}">
      <dgm:prSet/>
      <dgm:spPr/>
      <dgm:t>
        <a:bodyPr/>
        <a:lstStyle/>
        <a:p>
          <a:r>
            <a:rPr lang="en-IN" dirty="0"/>
            <a:t>0, B, A, C</a:t>
          </a:r>
        </a:p>
      </dgm:t>
    </dgm:pt>
    <dgm:pt modelId="{A617438B-17F7-4668-9DB9-2CC60A3C8176}" type="parTrans" cxnId="{7E21A4E4-4FB4-4608-9EE1-0616B2D747BF}">
      <dgm:prSet/>
      <dgm:spPr/>
      <dgm:t>
        <a:bodyPr/>
        <a:lstStyle/>
        <a:p>
          <a:endParaRPr lang="en-IN"/>
        </a:p>
      </dgm:t>
    </dgm:pt>
    <dgm:pt modelId="{933D8EE4-E008-401D-BF80-E06A5FF35D48}" type="sibTrans" cxnId="{7E21A4E4-4FB4-4608-9EE1-0616B2D747BF}">
      <dgm:prSet/>
      <dgm:spPr/>
      <dgm:t>
        <a:bodyPr/>
        <a:lstStyle/>
        <a:p>
          <a:endParaRPr lang="en-IN"/>
        </a:p>
      </dgm:t>
    </dgm:pt>
    <dgm:pt modelId="{05339BC3-8E49-4B1E-A9D4-9E833C5DA81A}">
      <dgm:prSet/>
      <dgm:spPr/>
      <dgm:t>
        <a:bodyPr/>
        <a:lstStyle/>
        <a:p>
          <a:r>
            <a:rPr lang="en-IN" dirty="0"/>
            <a:t>0, C, B, A</a:t>
          </a:r>
        </a:p>
      </dgm:t>
    </dgm:pt>
    <dgm:pt modelId="{3536341B-FC1E-4A74-B54F-6A3A3A2BADA8}" type="parTrans" cxnId="{CD999AB3-B41A-4B5B-A8AF-8BB9B8278C9B}">
      <dgm:prSet/>
      <dgm:spPr/>
      <dgm:t>
        <a:bodyPr/>
        <a:lstStyle/>
        <a:p>
          <a:endParaRPr lang="en-IN"/>
        </a:p>
      </dgm:t>
    </dgm:pt>
    <dgm:pt modelId="{FE1B56C7-2A6F-4419-BE87-81B489F09C1B}" type="sibTrans" cxnId="{CD999AB3-B41A-4B5B-A8AF-8BB9B8278C9B}">
      <dgm:prSet/>
      <dgm:spPr/>
      <dgm:t>
        <a:bodyPr/>
        <a:lstStyle/>
        <a:p>
          <a:endParaRPr lang="en-IN"/>
        </a:p>
      </dgm:t>
    </dgm:pt>
    <dgm:pt modelId="{9FE6E7AC-418B-48DC-9813-9EA66A393C2C}">
      <dgm:prSet/>
      <dgm:spPr/>
      <dgm:t>
        <a:bodyPr/>
        <a:lstStyle/>
        <a:p>
          <a:r>
            <a:rPr lang="en-IN" dirty="0"/>
            <a:t>0, A, C, B</a:t>
          </a:r>
        </a:p>
      </dgm:t>
    </dgm:pt>
    <dgm:pt modelId="{2D2ED491-0AAB-422B-ACF8-DF9659B60E3D}" type="parTrans" cxnId="{87A39805-C9C4-4229-ACBA-80417AE8DB68}">
      <dgm:prSet/>
      <dgm:spPr/>
      <dgm:t>
        <a:bodyPr/>
        <a:lstStyle/>
        <a:p>
          <a:endParaRPr lang="en-IN"/>
        </a:p>
      </dgm:t>
    </dgm:pt>
    <dgm:pt modelId="{6DF484DB-FEA3-497F-BAD2-E49C415494FF}" type="sibTrans" cxnId="{87A39805-C9C4-4229-ACBA-80417AE8DB68}">
      <dgm:prSet/>
      <dgm:spPr/>
      <dgm:t>
        <a:bodyPr/>
        <a:lstStyle/>
        <a:p>
          <a:endParaRPr lang="en-IN"/>
        </a:p>
      </dgm:t>
    </dgm:pt>
    <dgm:pt modelId="{4E7FAAA2-D8BA-4B96-B2E8-DF37F8227572}">
      <dgm:prSet/>
      <dgm:spPr/>
      <dgm:t>
        <a:bodyPr/>
        <a:lstStyle/>
        <a:p>
          <a:r>
            <a:rPr lang="en-IN" dirty="0"/>
            <a:t>0, A, C, B</a:t>
          </a:r>
        </a:p>
      </dgm:t>
    </dgm:pt>
    <dgm:pt modelId="{8580CCEF-3004-4617-B62C-AB1E64B0F440}" type="parTrans" cxnId="{C2578C5A-1234-401D-A57B-084110966B1C}">
      <dgm:prSet/>
      <dgm:spPr/>
      <dgm:t>
        <a:bodyPr/>
        <a:lstStyle/>
        <a:p>
          <a:endParaRPr lang="en-IN"/>
        </a:p>
      </dgm:t>
    </dgm:pt>
    <dgm:pt modelId="{4FB823A3-DEC4-4E51-85BF-ACB9C6E01461}" type="sibTrans" cxnId="{C2578C5A-1234-401D-A57B-084110966B1C}">
      <dgm:prSet/>
      <dgm:spPr/>
      <dgm:t>
        <a:bodyPr/>
        <a:lstStyle/>
        <a:p>
          <a:endParaRPr lang="en-IN"/>
        </a:p>
      </dgm:t>
    </dgm:pt>
    <dgm:pt modelId="{BD42ED94-A557-4116-907D-B61776F33AC1}">
      <dgm:prSet/>
      <dgm:spPr/>
      <dgm:t>
        <a:bodyPr/>
        <a:lstStyle/>
        <a:p>
          <a:r>
            <a:rPr lang="en-IN" dirty="0"/>
            <a:t>0, B, A, C</a:t>
          </a:r>
        </a:p>
      </dgm:t>
    </dgm:pt>
    <dgm:pt modelId="{4B39592D-1FD2-491D-8DE2-5F81CE982545}" type="parTrans" cxnId="{88D76DB1-6623-43A7-AC11-99E2CE037AB8}">
      <dgm:prSet/>
      <dgm:spPr/>
      <dgm:t>
        <a:bodyPr/>
        <a:lstStyle/>
        <a:p>
          <a:endParaRPr lang="en-IN"/>
        </a:p>
      </dgm:t>
    </dgm:pt>
    <dgm:pt modelId="{E5C0E8C1-45DE-4A71-9F5F-FB8147E77B67}" type="sibTrans" cxnId="{88D76DB1-6623-43A7-AC11-99E2CE037AB8}">
      <dgm:prSet/>
      <dgm:spPr/>
      <dgm:t>
        <a:bodyPr/>
        <a:lstStyle/>
        <a:p>
          <a:endParaRPr lang="en-IN"/>
        </a:p>
      </dgm:t>
    </dgm:pt>
    <dgm:pt modelId="{92700069-1D03-4EC8-87BA-37BCA0F253B6}">
      <dgm:prSet/>
      <dgm:spPr/>
      <dgm:t>
        <a:bodyPr/>
        <a:lstStyle/>
        <a:p>
          <a:r>
            <a:rPr lang="en-IN" dirty="0"/>
            <a:t>0, C, B, A</a:t>
          </a:r>
        </a:p>
      </dgm:t>
    </dgm:pt>
    <dgm:pt modelId="{F7C99A95-4983-4B48-9DA7-F4B2850EEB6B}" type="parTrans" cxnId="{7FD6A4B3-BC63-4AEF-9C01-77C828C52220}">
      <dgm:prSet/>
      <dgm:spPr/>
      <dgm:t>
        <a:bodyPr/>
        <a:lstStyle/>
        <a:p>
          <a:endParaRPr lang="en-IN"/>
        </a:p>
      </dgm:t>
    </dgm:pt>
    <dgm:pt modelId="{1EFA4C42-4DB5-4A8F-8859-07061D213446}" type="sibTrans" cxnId="{7FD6A4B3-BC63-4AEF-9C01-77C828C52220}">
      <dgm:prSet/>
      <dgm:spPr/>
      <dgm:t>
        <a:bodyPr/>
        <a:lstStyle/>
        <a:p>
          <a:endParaRPr lang="en-IN"/>
        </a:p>
      </dgm:t>
    </dgm:pt>
    <dgm:pt modelId="{3A5B3828-1CAF-485C-AF4D-838607372C37}" type="pres">
      <dgm:prSet presAssocID="{4FFC5D18-C280-4825-8120-53FFE9D73BDD}" presName="diagram" presStyleCnt="0">
        <dgm:presLayoutVars>
          <dgm:chPref val="1"/>
          <dgm:dir/>
          <dgm:animOne val="branch"/>
          <dgm:animLvl val="lvl"/>
          <dgm:resizeHandles val="exact"/>
        </dgm:presLayoutVars>
      </dgm:prSet>
      <dgm:spPr/>
      <dgm:t>
        <a:bodyPr/>
        <a:lstStyle/>
        <a:p>
          <a:endParaRPr lang="en-US"/>
        </a:p>
      </dgm:t>
    </dgm:pt>
    <dgm:pt modelId="{3A04CC21-ED7E-45D6-8BC1-784161BF71D4}" type="pres">
      <dgm:prSet presAssocID="{5D65B3A5-8A10-49D5-B110-62767C1447CC}" presName="root1" presStyleCnt="0"/>
      <dgm:spPr/>
    </dgm:pt>
    <dgm:pt modelId="{4FB1DFE0-35E8-43BE-AC73-F992BA6EC62F}" type="pres">
      <dgm:prSet presAssocID="{5D65B3A5-8A10-49D5-B110-62767C1447CC}" presName="LevelOneTextNode" presStyleLbl="node0" presStyleIdx="0" presStyleCnt="1">
        <dgm:presLayoutVars>
          <dgm:chPref val="3"/>
        </dgm:presLayoutVars>
      </dgm:prSet>
      <dgm:spPr/>
      <dgm:t>
        <a:bodyPr/>
        <a:lstStyle/>
        <a:p>
          <a:endParaRPr lang="en-US"/>
        </a:p>
      </dgm:t>
    </dgm:pt>
    <dgm:pt modelId="{7DDB7BF0-FF49-469D-A35E-669348FF012A}" type="pres">
      <dgm:prSet presAssocID="{5D65B3A5-8A10-49D5-B110-62767C1447CC}" presName="level2hierChild" presStyleCnt="0"/>
      <dgm:spPr/>
    </dgm:pt>
    <dgm:pt modelId="{0267DA03-A848-4831-AA68-2FD09CF58F00}" type="pres">
      <dgm:prSet presAssocID="{7D417BC8-790C-4B41-A4D0-0DF60046FCE2}" presName="conn2-1" presStyleLbl="parChTrans1D2" presStyleIdx="0" presStyleCnt="2"/>
      <dgm:spPr/>
      <dgm:t>
        <a:bodyPr/>
        <a:lstStyle/>
        <a:p>
          <a:endParaRPr lang="en-US"/>
        </a:p>
      </dgm:t>
    </dgm:pt>
    <dgm:pt modelId="{889553D2-15F0-4FAD-8671-611068706EE7}" type="pres">
      <dgm:prSet presAssocID="{7D417BC8-790C-4B41-A4D0-0DF60046FCE2}" presName="connTx" presStyleLbl="parChTrans1D2" presStyleIdx="0" presStyleCnt="2"/>
      <dgm:spPr/>
      <dgm:t>
        <a:bodyPr/>
        <a:lstStyle/>
        <a:p>
          <a:endParaRPr lang="en-US"/>
        </a:p>
      </dgm:t>
    </dgm:pt>
    <dgm:pt modelId="{63C5062D-5222-44F9-9F15-966ECEF3DE6E}" type="pres">
      <dgm:prSet presAssocID="{16B5B662-9ED8-40DC-8D2A-BE10FCE3CFA7}" presName="root2" presStyleCnt="0"/>
      <dgm:spPr/>
    </dgm:pt>
    <dgm:pt modelId="{5F90A972-4AEB-48FC-B3F5-24895027891C}" type="pres">
      <dgm:prSet presAssocID="{16B5B662-9ED8-40DC-8D2A-BE10FCE3CFA7}" presName="LevelTwoTextNode" presStyleLbl="node2" presStyleIdx="0" presStyleCnt="2">
        <dgm:presLayoutVars>
          <dgm:chPref val="3"/>
        </dgm:presLayoutVars>
      </dgm:prSet>
      <dgm:spPr/>
      <dgm:t>
        <a:bodyPr/>
        <a:lstStyle/>
        <a:p>
          <a:endParaRPr lang="en-US"/>
        </a:p>
      </dgm:t>
    </dgm:pt>
    <dgm:pt modelId="{30AE1A72-E5BB-4115-A20D-A7F8F1FA43E6}" type="pres">
      <dgm:prSet presAssocID="{16B5B662-9ED8-40DC-8D2A-BE10FCE3CFA7}" presName="level3hierChild" presStyleCnt="0"/>
      <dgm:spPr/>
    </dgm:pt>
    <dgm:pt modelId="{200B94A2-8F79-4A30-97D1-7F48B7728A53}" type="pres">
      <dgm:prSet presAssocID="{CA5E398E-C348-40AF-87D7-190AF76CFA92}" presName="conn2-1" presStyleLbl="parChTrans1D3" presStyleIdx="0" presStyleCnt="4"/>
      <dgm:spPr/>
      <dgm:t>
        <a:bodyPr/>
        <a:lstStyle/>
        <a:p>
          <a:endParaRPr lang="en-US"/>
        </a:p>
      </dgm:t>
    </dgm:pt>
    <dgm:pt modelId="{FEFC9B0B-91FE-41B4-9F08-604E704A103B}" type="pres">
      <dgm:prSet presAssocID="{CA5E398E-C348-40AF-87D7-190AF76CFA92}" presName="connTx" presStyleLbl="parChTrans1D3" presStyleIdx="0" presStyleCnt="4"/>
      <dgm:spPr/>
      <dgm:t>
        <a:bodyPr/>
        <a:lstStyle/>
        <a:p>
          <a:endParaRPr lang="en-US"/>
        </a:p>
      </dgm:t>
    </dgm:pt>
    <dgm:pt modelId="{22E8D433-3AAF-4964-A53D-806936393244}" type="pres">
      <dgm:prSet presAssocID="{99979C12-9F83-4982-BFE6-4B29049265E3}" presName="root2" presStyleCnt="0"/>
      <dgm:spPr/>
    </dgm:pt>
    <dgm:pt modelId="{D378764D-96C0-4A6E-B9E7-2C118400AF4E}" type="pres">
      <dgm:prSet presAssocID="{99979C12-9F83-4982-BFE6-4B29049265E3}" presName="LevelTwoTextNode" presStyleLbl="node3" presStyleIdx="0" presStyleCnt="4">
        <dgm:presLayoutVars>
          <dgm:chPref val="3"/>
        </dgm:presLayoutVars>
      </dgm:prSet>
      <dgm:spPr/>
      <dgm:t>
        <a:bodyPr/>
        <a:lstStyle/>
        <a:p>
          <a:endParaRPr lang="en-US"/>
        </a:p>
      </dgm:t>
    </dgm:pt>
    <dgm:pt modelId="{0F012EFD-1E64-44D1-AA74-85FD73AC22C1}" type="pres">
      <dgm:prSet presAssocID="{99979C12-9F83-4982-BFE6-4B29049265E3}" presName="level3hierChild" presStyleCnt="0"/>
      <dgm:spPr/>
    </dgm:pt>
    <dgm:pt modelId="{11DA6149-04E5-4998-919C-284F1E5745B0}" type="pres">
      <dgm:prSet presAssocID="{3AE1597C-7113-4596-8C84-CE457F85FD2D}" presName="conn2-1" presStyleLbl="parChTrans1D4" presStyleIdx="0" presStyleCnt="8"/>
      <dgm:spPr/>
      <dgm:t>
        <a:bodyPr/>
        <a:lstStyle/>
        <a:p>
          <a:endParaRPr lang="en-US"/>
        </a:p>
      </dgm:t>
    </dgm:pt>
    <dgm:pt modelId="{EE81DF58-8DA4-401D-8F17-AEE6AF118325}" type="pres">
      <dgm:prSet presAssocID="{3AE1597C-7113-4596-8C84-CE457F85FD2D}" presName="connTx" presStyleLbl="parChTrans1D4" presStyleIdx="0" presStyleCnt="8"/>
      <dgm:spPr/>
      <dgm:t>
        <a:bodyPr/>
        <a:lstStyle/>
        <a:p>
          <a:endParaRPr lang="en-US"/>
        </a:p>
      </dgm:t>
    </dgm:pt>
    <dgm:pt modelId="{366741E2-4C77-42D5-BDBD-64B36F485EA1}" type="pres">
      <dgm:prSet presAssocID="{A854DFD6-E824-472E-91D9-70C6B1439CE0}" presName="root2" presStyleCnt="0"/>
      <dgm:spPr/>
    </dgm:pt>
    <dgm:pt modelId="{22AC1E0F-B011-49DF-A1EE-9B1BE3F328A1}" type="pres">
      <dgm:prSet presAssocID="{A854DFD6-E824-472E-91D9-70C6B1439CE0}" presName="LevelTwoTextNode" presStyleLbl="node4" presStyleIdx="0" presStyleCnt="8">
        <dgm:presLayoutVars>
          <dgm:chPref val="3"/>
        </dgm:presLayoutVars>
      </dgm:prSet>
      <dgm:spPr/>
      <dgm:t>
        <a:bodyPr/>
        <a:lstStyle/>
        <a:p>
          <a:endParaRPr lang="en-US"/>
        </a:p>
      </dgm:t>
    </dgm:pt>
    <dgm:pt modelId="{F453A0CA-DCF0-4543-A5C7-F22D2054D5D6}" type="pres">
      <dgm:prSet presAssocID="{A854DFD6-E824-472E-91D9-70C6B1439CE0}" presName="level3hierChild" presStyleCnt="0"/>
      <dgm:spPr/>
    </dgm:pt>
    <dgm:pt modelId="{C321AE6F-BC3F-4471-9CA7-43055AD78023}" type="pres">
      <dgm:prSet presAssocID="{9A8626BC-3639-4337-993C-F6070C443F7C}" presName="conn2-1" presStyleLbl="parChTrans1D4" presStyleIdx="1" presStyleCnt="8"/>
      <dgm:spPr/>
      <dgm:t>
        <a:bodyPr/>
        <a:lstStyle/>
        <a:p>
          <a:endParaRPr lang="en-US"/>
        </a:p>
      </dgm:t>
    </dgm:pt>
    <dgm:pt modelId="{1CA3C4E6-21CB-4642-8D12-F4875F61D6CA}" type="pres">
      <dgm:prSet presAssocID="{9A8626BC-3639-4337-993C-F6070C443F7C}" presName="connTx" presStyleLbl="parChTrans1D4" presStyleIdx="1" presStyleCnt="8"/>
      <dgm:spPr/>
      <dgm:t>
        <a:bodyPr/>
        <a:lstStyle/>
        <a:p>
          <a:endParaRPr lang="en-US"/>
        </a:p>
      </dgm:t>
    </dgm:pt>
    <dgm:pt modelId="{D7621611-31A5-4B79-A635-54F3C38F9623}" type="pres">
      <dgm:prSet presAssocID="{6CE860FE-42ED-4C37-A35E-DD68135F2636}" presName="root2" presStyleCnt="0"/>
      <dgm:spPr/>
    </dgm:pt>
    <dgm:pt modelId="{735A8BE9-C4BD-4B1B-9B51-EF1B5BD886D5}" type="pres">
      <dgm:prSet presAssocID="{6CE860FE-42ED-4C37-A35E-DD68135F2636}" presName="LevelTwoTextNode" presStyleLbl="node4" presStyleIdx="1" presStyleCnt="8">
        <dgm:presLayoutVars>
          <dgm:chPref val="3"/>
        </dgm:presLayoutVars>
      </dgm:prSet>
      <dgm:spPr/>
      <dgm:t>
        <a:bodyPr/>
        <a:lstStyle/>
        <a:p>
          <a:endParaRPr lang="en-US"/>
        </a:p>
      </dgm:t>
    </dgm:pt>
    <dgm:pt modelId="{4DCC73EB-46EF-4F70-B30B-D85FB2901187}" type="pres">
      <dgm:prSet presAssocID="{6CE860FE-42ED-4C37-A35E-DD68135F2636}" presName="level3hierChild" presStyleCnt="0"/>
      <dgm:spPr/>
    </dgm:pt>
    <dgm:pt modelId="{747E945A-3E56-40D3-85F0-67911D09FB20}" type="pres">
      <dgm:prSet presAssocID="{D90D540F-3996-4767-A544-AD14ADD0F41F}" presName="conn2-1" presStyleLbl="parChTrans1D3" presStyleIdx="1" presStyleCnt="4"/>
      <dgm:spPr/>
      <dgm:t>
        <a:bodyPr/>
        <a:lstStyle/>
        <a:p>
          <a:endParaRPr lang="en-US"/>
        </a:p>
      </dgm:t>
    </dgm:pt>
    <dgm:pt modelId="{604FDF86-874E-4579-BC4D-D84EF3F3F96B}" type="pres">
      <dgm:prSet presAssocID="{D90D540F-3996-4767-A544-AD14ADD0F41F}" presName="connTx" presStyleLbl="parChTrans1D3" presStyleIdx="1" presStyleCnt="4"/>
      <dgm:spPr/>
      <dgm:t>
        <a:bodyPr/>
        <a:lstStyle/>
        <a:p>
          <a:endParaRPr lang="en-US"/>
        </a:p>
      </dgm:t>
    </dgm:pt>
    <dgm:pt modelId="{FFC5AFA4-2A9C-4A21-BF3A-FF01ED51DD28}" type="pres">
      <dgm:prSet presAssocID="{7C97E3CA-C942-4F21-BD67-723E69F35333}" presName="root2" presStyleCnt="0"/>
      <dgm:spPr/>
    </dgm:pt>
    <dgm:pt modelId="{8FE75AF1-90DB-4442-B5E3-AD4150B63F5A}" type="pres">
      <dgm:prSet presAssocID="{7C97E3CA-C942-4F21-BD67-723E69F35333}" presName="LevelTwoTextNode" presStyleLbl="node3" presStyleIdx="1" presStyleCnt="4">
        <dgm:presLayoutVars>
          <dgm:chPref val="3"/>
        </dgm:presLayoutVars>
      </dgm:prSet>
      <dgm:spPr/>
      <dgm:t>
        <a:bodyPr/>
        <a:lstStyle/>
        <a:p>
          <a:endParaRPr lang="en-US"/>
        </a:p>
      </dgm:t>
    </dgm:pt>
    <dgm:pt modelId="{8FE7036E-8B04-443E-827C-A8652AA27F1C}" type="pres">
      <dgm:prSet presAssocID="{7C97E3CA-C942-4F21-BD67-723E69F35333}" presName="level3hierChild" presStyleCnt="0"/>
      <dgm:spPr/>
    </dgm:pt>
    <dgm:pt modelId="{C13D2C88-4B05-448A-82B1-A41F2A7B2E29}" type="pres">
      <dgm:prSet presAssocID="{A617438B-17F7-4668-9DB9-2CC60A3C8176}" presName="conn2-1" presStyleLbl="parChTrans1D4" presStyleIdx="2" presStyleCnt="8"/>
      <dgm:spPr/>
      <dgm:t>
        <a:bodyPr/>
        <a:lstStyle/>
        <a:p>
          <a:endParaRPr lang="en-US"/>
        </a:p>
      </dgm:t>
    </dgm:pt>
    <dgm:pt modelId="{39E72E8F-DE2A-46AB-8092-58B377F9D522}" type="pres">
      <dgm:prSet presAssocID="{A617438B-17F7-4668-9DB9-2CC60A3C8176}" presName="connTx" presStyleLbl="parChTrans1D4" presStyleIdx="2" presStyleCnt="8"/>
      <dgm:spPr/>
      <dgm:t>
        <a:bodyPr/>
        <a:lstStyle/>
        <a:p>
          <a:endParaRPr lang="en-US"/>
        </a:p>
      </dgm:t>
    </dgm:pt>
    <dgm:pt modelId="{227B4864-3938-4C1D-B329-8A7BFE5662FD}" type="pres">
      <dgm:prSet presAssocID="{B91EDF0E-DBE2-4F79-B1E0-DE1F1199F8BA}" presName="root2" presStyleCnt="0"/>
      <dgm:spPr/>
    </dgm:pt>
    <dgm:pt modelId="{8C79AE37-77F6-4468-A207-3A5699856DA3}" type="pres">
      <dgm:prSet presAssocID="{B91EDF0E-DBE2-4F79-B1E0-DE1F1199F8BA}" presName="LevelTwoTextNode" presStyleLbl="node4" presStyleIdx="2" presStyleCnt="8">
        <dgm:presLayoutVars>
          <dgm:chPref val="3"/>
        </dgm:presLayoutVars>
      </dgm:prSet>
      <dgm:spPr/>
      <dgm:t>
        <a:bodyPr/>
        <a:lstStyle/>
        <a:p>
          <a:endParaRPr lang="en-US"/>
        </a:p>
      </dgm:t>
    </dgm:pt>
    <dgm:pt modelId="{55696BE1-BEFD-4AC8-81A3-745620D378D0}" type="pres">
      <dgm:prSet presAssocID="{B91EDF0E-DBE2-4F79-B1E0-DE1F1199F8BA}" presName="level3hierChild" presStyleCnt="0"/>
      <dgm:spPr/>
    </dgm:pt>
    <dgm:pt modelId="{55749AAB-A738-48D6-9FE7-A6FDCC449D64}" type="pres">
      <dgm:prSet presAssocID="{8580CCEF-3004-4617-B62C-AB1E64B0F440}" presName="conn2-1" presStyleLbl="parChTrans1D4" presStyleIdx="3" presStyleCnt="8"/>
      <dgm:spPr/>
      <dgm:t>
        <a:bodyPr/>
        <a:lstStyle/>
        <a:p>
          <a:endParaRPr lang="en-US"/>
        </a:p>
      </dgm:t>
    </dgm:pt>
    <dgm:pt modelId="{1B735AA0-29E1-4AD2-833B-4B2B622594A3}" type="pres">
      <dgm:prSet presAssocID="{8580CCEF-3004-4617-B62C-AB1E64B0F440}" presName="connTx" presStyleLbl="parChTrans1D4" presStyleIdx="3" presStyleCnt="8"/>
      <dgm:spPr/>
      <dgm:t>
        <a:bodyPr/>
        <a:lstStyle/>
        <a:p>
          <a:endParaRPr lang="en-US"/>
        </a:p>
      </dgm:t>
    </dgm:pt>
    <dgm:pt modelId="{533C9962-B074-47EA-82D9-73C911AF073D}" type="pres">
      <dgm:prSet presAssocID="{4E7FAAA2-D8BA-4B96-B2E8-DF37F8227572}" presName="root2" presStyleCnt="0"/>
      <dgm:spPr/>
    </dgm:pt>
    <dgm:pt modelId="{03DEDBC2-75D1-4BF1-921C-9D527E05D864}" type="pres">
      <dgm:prSet presAssocID="{4E7FAAA2-D8BA-4B96-B2E8-DF37F8227572}" presName="LevelTwoTextNode" presStyleLbl="node4" presStyleIdx="3" presStyleCnt="8">
        <dgm:presLayoutVars>
          <dgm:chPref val="3"/>
        </dgm:presLayoutVars>
      </dgm:prSet>
      <dgm:spPr/>
      <dgm:t>
        <a:bodyPr/>
        <a:lstStyle/>
        <a:p>
          <a:endParaRPr lang="en-US"/>
        </a:p>
      </dgm:t>
    </dgm:pt>
    <dgm:pt modelId="{AD8785D8-B383-44E9-9B7E-298CCBC6BC75}" type="pres">
      <dgm:prSet presAssocID="{4E7FAAA2-D8BA-4B96-B2E8-DF37F8227572}" presName="level3hierChild" presStyleCnt="0"/>
      <dgm:spPr/>
    </dgm:pt>
    <dgm:pt modelId="{7D0ACFB5-3E6F-48ED-940C-8D53F6726941}" type="pres">
      <dgm:prSet presAssocID="{8E2D574A-38AD-442A-BF99-5C67D9287A45}" presName="conn2-1" presStyleLbl="parChTrans1D2" presStyleIdx="1" presStyleCnt="2"/>
      <dgm:spPr/>
      <dgm:t>
        <a:bodyPr/>
        <a:lstStyle/>
        <a:p>
          <a:endParaRPr lang="en-US"/>
        </a:p>
      </dgm:t>
    </dgm:pt>
    <dgm:pt modelId="{938E69CC-359F-4735-A460-BB5564FB80D4}" type="pres">
      <dgm:prSet presAssocID="{8E2D574A-38AD-442A-BF99-5C67D9287A45}" presName="connTx" presStyleLbl="parChTrans1D2" presStyleIdx="1" presStyleCnt="2"/>
      <dgm:spPr/>
      <dgm:t>
        <a:bodyPr/>
        <a:lstStyle/>
        <a:p>
          <a:endParaRPr lang="en-US"/>
        </a:p>
      </dgm:t>
    </dgm:pt>
    <dgm:pt modelId="{3BDFB6AD-D00D-482E-B421-CB9F5170BFFB}" type="pres">
      <dgm:prSet presAssocID="{206410A1-6680-4D28-AE4F-FDB4FA30F0D2}" presName="root2" presStyleCnt="0"/>
      <dgm:spPr/>
    </dgm:pt>
    <dgm:pt modelId="{31D61B3B-084D-4C96-9BFC-18C03AA35F5D}" type="pres">
      <dgm:prSet presAssocID="{206410A1-6680-4D28-AE4F-FDB4FA30F0D2}" presName="LevelTwoTextNode" presStyleLbl="node2" presStyleIdx="1" presStyleCnt="2">
        <dgm:presLayoutVars>
          <dgm:chPref val="3"/>
        </dgm:presLayoutVars>
      </dgm:prSet>
      <dgm:spPr/>
      <dgm:t>
        <a:bodyPr/>
        <a:lstStyle/>
        <a:p>
          <a:endParaRPr lang="en-US"/>
        </a:p>
      </dgm:t>
    </dgm:pt>
    <dgm:pt modelId="{0BC4B3ED-A4CA-4903-86BC-6C9F72E84C34}" type="pres">
      <dgm:prSet presAssocID="{206410A1-6680-4D28-AE4F-FDB4FA30F0D2}" presName="level3hierChild" presStyleCnt="0"/>
      <dgm:spPr/>
    </dgm:pt>
    <dgm:pt modelId="{BDC7229B-04C1-4F71-988C-85399DE64987}" type="pres">
      <dgm:prSet presAssocID="{84A81BC3-BA63-4FD2-BDD4-E9415411E175}" presName="conn2-1" presStyleLbl="parChTrans1D3" presStyleIdx="2" presStyleCnt="4"/>
      <dgm:spPr/>
      <dgm:t>
        <a:bodyPr/>
        <a:lstStyle/>
        <a:p>
          <a:endParaRPr lang="en-US"/>
        </a:p>
      </dgm:t>
    </dgm:pt>
    <dgm:pt modelId="{9D202796-FBD4-4402-AD5C-1F3911446DAB}" type="pres">
      <dgm:prSet presAssocID="{84A81BC3-BA63-4FD2-BDD4-E9415411E175}" presName="connTx" presStyleLbl="parChTrans1D3" presStyleIdx="2" presStyleCnt="4"/>
      <dgm:spPr/>
      <dgm:t>
        <a:bodyPr/>
        <a:lstStyle/>
        <a:p>
          <a:endParaRPr lang="en-US"/>
        </a:p>
      </dgm:t>
    </dgm:pt>
    <dgm:pt modelId="{600A0DA6-1E69-4AD6-920A-B04C33637349}" type="pres">
      <dgm:prSet presAssocID="{A89E9E64-165E-4369-998E-F324D73BB379}" presName="root2" presStyleCnt="0"/>
      <dgm:spPr/>
    </dgm:pt>
    <dgm:pt modelId="{44574C61-E699-40BD-856D-3208ED6BD22B}" type="pres">
      <dgm:prSet presAssocID="{A89E9E64-165E-4369-998E-F324D73BB379}" presName="LevelTwoTextNode" presStyleLbl="node3" presStyleIdx="2" presStyleCnt="4">
        <dgm:presLayoutVars>
          <dgm:chPref val="3"/>
        </dgm:presLayoutVars>
      </dgm:prSet>
      <dgm:spPr/>
      <dgm:t>
        <a:bodyPr/>
        <a:lstStyle/>
        <a:p>
          <a:endParaRPr lang="en-US"/>
        </a:p>
      </dgm:t>
    </dgm:pt>
    <dgm:pt modelId="{93EBC610-D060-4B7F-94D4-B3C8A4032803}" type="pres">
      <dgm:prSet presAssocID="{A89E9E64-165E-4369-998E-F324D73BB379}" presName="level3hierChild" presStyleCnt="0"/>
      <dgm:spPr/>
    </dgm:pt>
    <dgm:pt modelId="{7B6D8264-BC70-4792-B3B0-0A69FCE7D9EA}" type="pres">
      <dgm:prSet presAssocID="{3536341B-FC1E-4A74-B54F-6A3A3A2BADA8}" presName="conn2-1" presStyleLbl="parChTrans1D4" presStyleIdx="4" presStyleCnt="8"/>
      <dgm:spPr/>
      <dgm:t>
        <a:bodyPr/>
        <a:lstStyle/>
        <a:p>
          <a:endParaRPr lang="en-US"/>
        </a:p>
      </dgm:t>
    </dgm:pt>
    <dgm:pt modelId="{2CAFE291-5CA0-4EE7-B324-C6DA4A34EE5B}" type="pres">
      <dgm:prSet presAssocID="{3536341B-FC1E-4A74-B54F-6A3A3A2BADA8}" presName="connTx" presStyleLbl="parChTrans1D4" presStyleIdx="4" presStyleCnt="8"/>
      <dgm:spPr/>
      <dgm:t>
        <a:bodyPr/>
        <a:lstStyle/>
        <a:p>
          <a:endParaRPr lang="en-US"/>
        </a:p>
      </dgm:t>
    </dgm:pt>
    <dgm:pt modelId="{4494BDD3-B212-4336-BA58-DE509E200346}" type="pres">
      <dgm:prSet presAssocID="{05339BC3-8E49-4B1E-A9D4-9E833C5DA81A}" presName="root2" presStyleCnt="0"/>
      <dgm:spPr/>
    </dgm:pt>
    <dgm:pt modelId="{E31F2929-B89D-4946-8B18-175452360602}" type="pres">
      <dgm:prSet presAssocID="{05339BC3-8E49-4B1E-A9D4-9E833C5DA81A}" presName="LevelTwoTextNode" presStyleLbl="node4" presStyleIdx="4" presStyleCnt="8">
        <dgm:presLayoutVars>
          <dgm:chPref val="3"/>
        </dgm:presLayoutVars>
      </dgm:prSet>
      <dgm:spPr/>
      <dgm:t>
        <a:bodyPr/>
        <a:lstStyle/>
        <a:p>
          <a:endParaRPr lang="en-US"/>
        </a:p>
      </dgm:t>
    </dgm:pt>
    <dgm:pt modelId="{D03763F2-D3B6-4F37-976D-B98FDF91D012}" type="pres">
      <dgm:prSet presAssocID="{05339BC3-8E49-4B1E-A9D4-9E833C5DA81A}" presName="level3hierChild" presStyleCnt="0"/>
      <dgm:spPr/>
    </dgm:pt>
    <dgm:pt modelId="{981279FF-330D-44C6-A61A-95DEDE5FB416}" type="pres">
      <dgm:prSet presAssocID="{4B39592D-1FD2-491D-8DE2-5F81CE982545}" presName="conn2-1" presStyleLbl="parChTrans1D4" presStyleIdx="5" presStyleCnt="8"/>
      <dgm:spPr/>
      <dgm:t>
        <a:bodyPr/>
        <a:lstStyle/>
        <a:p>
          <a:endParaRPr lang="en-US"/>
        </a:p>
      </dgm:t>
    </dgm:pt>
    <dgm:pt modelId="{11650AED-348A-4F86-8268-C3E60C26C4E0}" type="pres">
      <dgm:prSet presAssocID="{4B39592D-1FD2-491D-8DE2-5F81CE982545}" presName="connTx" presStyleLbl="parChTrans1D4" presStyleIdx="5" presStyleCnt="8"/>
      <dgm:spPr/>
      <dgm:t>
        <a:bodyPr/>
        <a:lstStyle/>
        <a:p>
          <a:endParaRPr lang="en-US"/>
        </a:p>
      </dgm:t>
    </dgm:pt>
    <dgm:pt modelId="{54B12B49-6E72-4E4B-BF45-AA3D4D559DF6}" type="pres">
      <dgm:prSet presAssocID="{BD42ED94-A557-4116-907D-B61776F33AC1}" presName="root2" presStyleCnt="0"/>
      <dgm:spPr/>
    </dgm:pt>
    <dgm:pt modelId="{FBCF0527-EDD7-4730-BA6E-B77649B93DEB}" type="pres">
      <dgm:prSet presAssocID="{BD42ED94-A557-4116-907D-B61776F33AC1}" presName="LevelTwoTextNode" presStyleLbl="node4" presStyleIdx="5" presStyleCnt="8">
        <dgm:presLayoutVars>
          <dgm:chPref val="3"/>
        </dgm:presLayoutVars>
      </dgm:prSet>
      <dgm:spPr/>
      <dgm:t>
        <a:bodyPr/>
        <a:lstStyle/>
        <a:p>
          <a:endParaRPr lang="en-US"/>
        </a:p>
      </dgm:t>
    </dgm:pt>
    <dgm:pt modelId="{5D78C329-1342-4487-AEEE-3A33E118A04E}" type="pres">
      <dgm:prSet presAssocID="{BD42ED94-A557-4116-907D-B61776F33AC1}" presName="level3hierChild" presStyleCnt="0"/>
      <dgm:spPr/>
    </dgm:pt>
    <dgm:pt modelId="{8C644877-AE70-437E-BD34-CA32A75079B4}" type="pres">
      <dgm:prSet presAssocID="{5CC7A828-FCD8-4B14-A55E-9894CA58BBA2}" presName="conn2-1" presStyleLbl="parChTrans1D3" presStyleIdx="3" presStyleCnt="4"/>
      <dgm:spPr/>
      <dgm:t>
        <a:bodyPr/>
        <a:lstStyle/>
        <a:p>
          <a:endParaRPr lang="en-US"/>
        </a:p>
      </dgm:t>
    </dgm:pt>
    <dgm:pt modelId="{D123C774-9DDB-4A14-B871-6B2AF7BC2E3A}" type="pres">
      <dgm:prSet presAssocID="{5CC7A828-FCD8-4B14-A55E-9894CA58BBA2}" presName="connTx" presStyleLbl="parChTrans1D3" presStyleIdx="3" presStyleCnt="4"/>
      <dgm:spPr/>
      <dgm:t>
        <a:bodyPr/>
        <a:lstStyle/>
        <a:p>
          <a:endParaRPr lang="en-US"/>
        </a:p>
      </dgm:t>
    </dgm:pt>
    <dgm:pt modelId="{8C8F849C-C1FE-44A7-9507-D992EA20DCF7}" type="pres">
      <dgm:prSet presAssocID="{182E5572-D5FD-4C7F-AE95-502E1EFDC989}" presName="root2" presStyleCnt="0"/>
      <dgm:spPr/>
    </dgm:pt>
    <dgm:pt modelId="{4F53E8AF-A9DA-42F2-91F3-E58EF7382DAF}" type="pres">
      <dgm:prSet presAssocID="{182E5572-D5FD-4C7F-AE95-502E1EFDC989}" presName="LevelTwoTextNode" presStyleLbl="node3" presStyleIdx="3" presStyleCnt="4">
        <dgm:presLayoutVars>
          <dgm:chPref val="3"/>
        </dgm:presLayoutVars>
      </dgm:prSet>
      <dgm:spPr/>
      <dgm:t>
        <a:bodyPr/>
        <a:lstStyle/>
        <a:p>
          <a:endParaRPr lang="en-US"/>
        </a:p>
      </dgm:t>
    </dgm:pt>
    <dgm:pt modelId="{A3648DF3-B3C3-4535-BD18-295276CDF67A}" type="pres">
      <dgm:prSet presAssocID="{182E5572-D5FD-4C7F-AE95-502E1EFDC989}" presName="level3hierChild" presStyleCnt="0"/>
      <dgm:spPr/>
    </dgm:pt>
    <dgm:pt modelId="{3851E356-874C-4B39-98B3-E285B6694B9A}" type="pres">
      <dgm:prSet presAssocID="{2D2ED491-0AAB-422B-ACF8-DF9659B60E3D}" presName="conn2-1" presStyleLbl="parChTrans1D4" presStyleIdx="6" presStyleCnt="8"/>
      <dgm:spPr/>
      <dgm:t>
        <a:bodyPr/>
        <a:lstStyle/>
        <a:p>
          <a:endParaRPr lang="en-US"/>
        </a:p>
      </dgm:t>
    </dgm:pt>
    <dgm:pt modelId="{6353CBE5-6483-4A5B-A868-21DCA9709D90}" type="pres">
      <dgm:prSet presAssocID="{2D2ED491-0AAB-422B-ACF8-DF9659B60E3D}" presName="connTx" presStyleLbl="parChTrans1D4" presStyleIdx="6" presStyleCnt="8"/>
      <dgm:spPr/>
      <dgm:t>
        <a:bodyPr/>
        <a:lstStyle/>
        <a:p>
          <a:endParaRPr lang="en-US"/>
        </a:p>
      </dgm:t>
    </dgm:pt>
    <dgm:pt modelId="{F7544121-9E30-45EA-B985-BF5A89FD2173}" type="pres">
      <dgm:prSet presAssocID="{9FE6E7AC-418B-48DC-9813-9EA66A393C2C}" presName="root2" presStyleCnt="0"/>
      <dgm:spPr/>
    </dgm:pt>
    <dgm:pt modelId="{3C2384CA-D8E6-42DD-90A8-EFCCF6F52105}" type="pres">
      <dgm:prSet presAssocID="{9FE6E7AC-418B-48DC-9813-9EA66A393C2C}" presName="LevelTwoTextNode" presStyleLbl="node4" presStyleIdx="6" presStyleCnt="8">
        <dgm:presLayoutVars>
          <dgm:chPref val="3"/>
        </dgm:presLayoutVars>
      </dgm:prSet>
      <dgm:spPr/>
      <dgm:t>
        <a:bodyPr/>
        <a:lstStyle/>
        <a:p>
          <a:endParaRPr lang="en-US"/>
        </a:p>
      </dgm:t>
    </dgm:pt>
    <dgm:pt modelId="{EFA658BB-9ED5-483E-A7A2-9A40F2D03DC7}" type="pres">
      <dgm:prSet presAssocID="{9FE6E7AC-418B-48DC-9813-9EA66A393C2C}" presName="level3hierChild" presStyleCnt="0"/>
      <dgm:spPr/>
    </dgm:pt>
    <dgm:pt modelId="{8E478D3B-1C57-48E2-A5C2-8D344FCCB343}" type="pres">
      <dgm:prSet presAssocID="{F7C99A95-4983-4B48-9DA7-F4B2850EEB6B}" presName="conn2-1" presStyleLbl="parChTrans1D4" presStyleIdx="7" presStyleCnt="8"/>
      <dgm:spPr/>
      <dgm:t>
        <a:bodyPr/>
        <a:lstStyle/>
        <a:p>
          <a:endParaRPr lang="en-US"/>
        </a:p>
      </dgm:t>
    </dgm:pt>
    <dgm:pt modelId="{2058A018-987B-4403-8989-31C210622052}" type="pres">
      <dgm:prSet presAssocID="{F7C99A95-4983-4B48-9DA7-F4B2850EEB6B}" presName="connTx" presStyleLbl="parChTrans1D4" presStyleIdx="7" presStyleCnt="8"/>
      <dgm:spPr/>
      <dgm:t>
        <a:bodyPr/>
        <a:lstStyle/>
        <a:p>
          <a:endParaRPr lang="en-US"/>
        </a:p>
      </dgm:t>
    </dgm:pt>
    <dgm:pt modelId="{4938F646-1B5C-48AC-9EE6-55627BDECD55}" type="pres">
      <dgm:prSet presAssocID="{92700069-1D03-4EC8-87BA-37BCA0F253B6}" presName="root2" presStyleCnt="0"/>
      <dgm:spPr/>
    </dgm:pt>
    <dgm:pt modelId="{A9F0EC71-B15C-4C56-ACE7-2571A8A0CDF5}" type="pres">
      <dgm:prSet presAssocID="{92700069-1D03-4EC8-87BA-37BCA0F253B6}" presName="LevelTwoTextNode" presStyleLbl="node4" presStyleIdx="7" presStyleCnt="8">
        <dgm:presLayoutVars>
          <dgm:chPref val="3"/>
        </dgm:presLayoutVars>
      </dgm:prSet>
      <dgm:spPr/>
      <dgm:t>
        <a:bodyPr/>
        <a:lstStyle/>
        <a:p>
          <a:endParaRPr lang="en-US"/>
        </a:p>
      </dgm:t>
    </dgm:pt>
    <dgm:pt modelId="{A9CE8638-2EA7-4253-AB05-7616850F42C3}" type="pres">
      <dgm:prSet presAssocID="{92700069-1D03-4EC8-87BA-37BCA0F253B6}" presName="level3hierChild" presStyleCnt="0"/>
      <dgm:spPr/>
    </dgm:pt>
  </dgm:ptLst>
  <dgm:cxnLst>
    <dgm:cxn modelId="{DD1D423D-90B9-4E06-B1FA-E2984226E560}" type="presOf" srcId="{05339BC3-8E49-4B1E-A9D4-9E833C5DA81A}" destId="{E31F2929-B89D-4946-8B18-175452360602}" srcOrd="0" destOrd="0" presId="urn:microsoft.com/office/officeart/2005/8/layout/hierarchy2"/>
    <dgm:cxn modelId="{A72B8354-9352-4196-A5FD-0DC61E1623CB}" type="presOf" srcId="{8580CCEF-3004-4617-B62C-AB1E64B0F440}" destId="{55749AAB-A738-48D6-9FE7-A6FDCC449D64}" srcOrd="0" destOrd="0" presId="urn:microsoft.com/office/officeart/2005/8/layout/hierarchy2"/>
    <dgm:cxn modelId="{5235A217-93F6-4C01-9613-8088D32639E0}" srcId="{206410A1-6680-4D28-AE4F-FDB4FA30F0D2}" destId="{182E5572-D5FD-4C7F-AE95-502E1EFDC989}" srcOrd="1" destOrd="0" parTransId="{5CC7A828-FCD8-4B14-A55E-9894CA58BBA2}" sibTransId="{DFD0BF0B-6CEB-41DA-BE75-D4459ECDDF99}"/>
    <dgm:cxn modelId="{6C9D2565-47A9-484D-906B-F11098DD61E9}" type="presOf" srcId="{16B5B662-9ED8-40DC-8D2A-BE10FCE3CFA7}" destId="{5F90A972-4AEB-48FC-B3F5-24895027891C}" srcOrd="0" destOrd="0" presId="urn:microsoft.com/office/officeart/2005/8/layout/hierarchy2"/>
    <dgm:cxn modelId="{FD00559E-3AF1-4A40-AC5A-C3DFA493D435}" type="presOf" srcId="{99979C12-9F83-4982-BFE6-4B29049265E3}" destId="{D378764D-96C0-4A6E-B9E7-2C118400AF4E}" srcOrd="0" destOrd="0" presId="urn:microsoft.com/office/officeart/2005/8/layout/hierarchy2"/>
    <dgm:cxn modelId="{A388A384-DDF8-491F-B7F9-32302B9F4B02}" type="presOf" srcId="{8580CCEF-3004-4617-B62C-AB1E64B0F440}" destId="{1B735AA0-29E1-4AD2-833B-4B2B622594A3}" srcOrd="1" destOrd="0" presId="urn:microsoft.com/office/officeart/2005/8/layout/hierarchy2"/>
    <dgm:cxn modelId="{D6495157-F88B-4278-916D-02D3410B41B3}" type="presOf" srcId="{8E2D574A-38AD-442A-BF99-5C67D9287A45}" destId="{938E69CC-359F-4735-A460-BB5564FB80D4}" srcOrd="1" destOrd="0" presId="urn:microsoft.com/office/officeart/2005/8/layout/hierarchy2"/>
    <dgm:cxn modelId="{88D76DB1-6623-43A7-AC11-99E2CE037AB8}" srcId="{A89E9E64-165E-4369-998E-F324D73BB379}" destId="{BD42ED94-A557-4116-907D-B61776F33AC1}" srcOrd="1" destOrd="0" parTransId="{4B39592D-1FD2-491D-8DE2-5F81CE982545}" sibTransId="{E5C0E8C1-45DE-4A71-9F5F-FB8147E77B67}"/>
    <dgm:cxn modelId="{F7530B1C-F3C1-492F-A47D-BA1DA28B405D}" type="presOf" srcId="{CA5E398E-C348-40AF-87D7-190AF76CFA92}" destId="{FEFC9B0B-91FE-41B4-9F08-604E704A103B}" srcOrd="1" destOrd="0" presId="urn:microsoft.com/office/officeart/2005/8/layout/hierarchy2"/>
    <dgm:cxn modelId="{7FA29167-24BA-47DF-B624-F044B90F46F8}" srcId="{4FFC5D18-C280-4825-8120-53FFE9D73BDD}" destId="{5D65B3A5-8A10-49D5-B110-62767C1447CC}" srcOrd="0" destOrd="0" parTransId="{67204B38-C99D-4EC9-90B9-693B9A34D00A}" sibTransId="{E76A99FA-2BFC-480B-B9D6-41A3A81505BD}"/>
    <dgm:cxn modelId="{7FD6A4B3-BC63-4AEF-9C01-77C828C52220}" srcId="{182E5572-D5FD-4C7F-AE95-502E1EFDC989}" destId="{92700069-1D03-4EC8-87BA-37BCA0F253B6}" srcOrd="1" destOrd="0" parTransId="{F7C99A95-4983-4B48-9DA7-F4B2850EEB6B}" sibTransId="{1EFA4C42-4DB5-4A8F-8859-07061D213446}"/>
    <dgm:cxn modelId="{07F4330C-5422-49A3-BDCB-17446EE128F1}" srcId="{5D65B3A5-8A10-49D5-B110-62767C1447CC}" destId="{16B5B662-9ED8-40DC-8D2A-BE10FCE3CFA7}" srcOrd="0" destOrd="0" parTransId="{7D417BC8-790C-4B41-A4D0-0DF60046FCE2}" sibTransId="{F401224B-BBEF-432C-98F0-EEBC785A106E}"/>
    <dgm:cxn modelId="{87A39805-C9C4-4229-ACBA-80417AE8DB68}" srcId="{182E5572-D5FD-4C7F-AE95-502E1EFDC989}" destId="{9FE6E7AC-418B-48DC-9813-9EA66A393C2C}" srcOrd="0" destOrd="0" parTransId="{2D2ED491-0AAB-422B-ACF8-DF9659B60E3D}" sibTransId="{6DF484DB-FEA3-497F-BAD2-E49C415494FF}"/>
    <dgm:cxn modelId="{F93B466E-567D-423B-8A2C-C51D1DD48078}" type="presOf" srcId="{CA5E398E-C348-40AF-87D7-190AF76CFA92}" destId="{200B94A2-8F79-4A30-97D1-7F48B7728A53}" srcOrd="0" destOrd="0" presId="urn:microsoft.com/office/officeart/2005/8/layout/hierarchy2"/>
    <dgm:cxn modelId="{07BC3136-83C6-418B-AE55-BEE7E58A012C}" type="presOf" srcId="{7C97E3CA-C942-4F21-BD67-723E69F35333}" destId="{8FE75AF1-90DB-4442-B5E3-AD4150B63F5A}" srcOrd="0" destOrd="0" presId="urn:microsoft.com/office/officeart/2005/8/layout/hierarchy2"/>
    <dgm:cxn modelId="{C2578C5A-1234-401D-A57B-084110966B1C}" srcId="{7C97E3CA-C942-4F21-BD67-723E69F35333}" destId="{4E7FAAA2-D8BA-4B96-B2E8-DF37F8227572}" srcOrd="1" destOrd="0" parTransId="{8580CCEF-3004-4617-B62C-AB1E64B0F440}" sibTransId="{4FB823A3-DEC4-4E51-85BF-ACB9C6E01461}"/>
    <dgm:cxn modelId="{4AA41A3D-84B1-4AE5-829C-D21BC6485BE0}" type="presOf" srcId="{B91EDF0E-DBE2-4F79-B1E0-DE1F1199F8BA}" destId="{8C79AE37-77F6-4468-A207-3A5699856DA3}" srcOrd="0" destOrd="0" presId="urn:microsoft.com/office/officeart/2005/8/layout/hierarchy2"/>
    <dgm:cxn modelId="{DBFA0F38-ADF6-4FD1-AB7C-1FFBDC4D788F}" type="presOf" srcId="{4B39592D-1FD2-491D-8DE2-5F81CE982545}" destId="{981279FF-330D-44C6-A61A-95DEDE5FB416}" srcOrd="0" destOrd="0" presId="urn:microsoft.com/office/officeart/2005/8/layout/hierarchy2"/>
    <dgm:cxn modelId="{CD999AB3-B41A-4B5B-A8AF-8BB9B8278C9B}" srcId="{A89E9E64-165E-4369-998E-F324D73BB379}" destId="{05339BC3-8E49-4B1E-A9D4-9E833C5DA81A}" srcOrd="0" destOrd="0" parTransId="{3536341B-FC1E-4A74-B54F-6A3A3A2BADA8}" sibTransId="{FE1B56C7-2A6F-4419-BE87-81B489F09C1B}"/>
    <dgm:cxn modelId="{959F7C85-E5B6-4437-8861-5E6184B46880}" srcId="{16B5B662-9ED8-40DC-8D2A-BE10FCE3CFA7}" destId="{7C97E3CA-C942-4F21-BD67-723E69F35333}" srcOrd="1" destOrd="0" parTransId="{D90D540F-3996-4767-A544-AD14ADD0F41F}" sibTransId="{CB9E08D4-6AAD-41F1-9E54-ED1756048C08}"/>
    <dgm:cxn modelId="{E51F14AF-2DF9-4333-8A3F-74D0C6F6D8F5}" type="presOf" srcId="{84A81BC3-BA63-4FD2-BDD4-E9415411E175}" destId="{9D202796-FBD4-4402-AD5C-1F3911446DAB}" srcOrd="1" destOrd="0" presId="urn:microsoft.com/office/officeart/2005/8/layout/hierarchy2"/>
    <dgm:cxn modelId="{D566CF88-6C4D-4D60-8C16-40B344DAD88E}" type="presOf" srcId="{206410A1-6680-4D28-AE4F-FDB4FA30F0D2}" destId="{31D61B3B-084D-4C96-9BFC-18C03AA35F5D}" srcOrd="0" destOrd="0" presId="urn:microsoft.com/office/officeart/2005/8/layout/hierarchy2"/>
    <dgm:cxn modelId="{AA84CA57-0EA4-43D3-B7C0-02EE4A94B129}" type="presOf" srcId="{A617438B-17F7-4668-9DB9-2CC60A3C8176}" destId="{39E72E8F-DE2A-46AB-8092-58B377F9D522}" srcOrd="1" destOrd="0" presId="urn:microsoft.com/office/officeart/2005/8/layout/hierarchy2"/>
    <dgm:cxn modelId="{29747335-2911-4898-9506-1DE3E7ABE1C7}" type="presOf" srcId="{D90D540F-3996-4767-A544-AD14ADD0F41F}" destId="{604FDF86-874E-4579-BC4D-D84EF3F3F96B}" srcOrd="1" destOrd="0" presId="urn:microsoft.com/office/officeart/2005/8/layout/hierarchy2"/>
    <dgm:cxn modelId="{C865F762-F8B4-4DB6-8310-996D865C43A4}" type="presOf" srcId="{5D65B3A5-8A10-49D5-B110-62767C1447CC}" destId="{4FB1DFE0-35E8-43BE-AC73-F992BA6EC62F}" srcOrd="0" destOrd="0" presId="urn:microsoft.com/office/officeart/2005/8/layout/hierarchy2"/>
    <dgm:cxn modelId="{A889DB6A-262B-4D6F-9F7C-C3010D44163C}" type="presOf" srcId="{3536341B-FC1E-4A74-B54F-6A3A3A2BADA8}" destId="{2CAFE291-5CA0-4EE7-B324-C6DA4A34EE5B}" srcOrd="1" destOrd="0" presId="urn:microsoft.com/office/officeart/2005/8/layout/hierarchy2"/>
    <dgm:cxn modelId="{1D940467-7D96-41E8-8DB6-CC5E9695735C}" type="presOf" srcId="{3AE1597C-7113-4596-8C84-CE457F85FD2D}" destId="{EE81DF58-8DA4-401D-8F17-AEE6AF118325}" srcOrd="1" destOrd="0" presId="urn:microsoft.com/office/officeart/2005/8/layout/hierarchy2"/>
    <dgm:cxn modelId="{23AFA867-196C-488D-884B-6611484F6C5C}" srcId="{5D65B3A5-8A10-49D5-B110-62767C1447CC}" destId="{206410A1-6680-4D28-AE4F-FDB4FA30F0D2}" srcOrd="1" destOrd="0" parTransId="{8E2D574A-38AD-442A-BF99-5C67D9287A45}" sibTransId="{B218A1EB-261C-4CB9-84DE-80E95341C599}"/>
    <dgm:cxn modelId="{B16C3C33-7085-46D0-8F93-D523A3422FF9}" type="presOf" srcId="{A854DFD6-E824-472E-91D9-70C6B1439CE0}" destId="{22AC1E0F-B011-49DF-A1EE-9B1BE3F328A1}" srcOrd="0" destOrd="0" presId="urn:microsoft.com/office/officeart/2005/8/layout/hierarchy2"/>
    <dgm:cxn modelId="{EC137B02-633A-49EE-8638-B1CA00BD1393}" type="presOf" srcId="{BD42ED94-A557-4116-907D-B61776F33AC1}" destId="{FBCF0527-EDD7-4730-BA6E-B77649B93DEB}" srcOrd="0" destOrd="0" presId="urn:microsoft.com/office/officeart/2005/8/layout/hierarchy2"/>
    <dgm:cxn modelId="{C7B89A90-0682-414E-BA24-56B25D8CA894}" type="presOf" srcId="{9A8626BC-3639-4337-993C-F6070C443F7C}" destId="{C321AE6F-BC3F-4471-9CA7-43055AD78023}" srcOrd="0" destOrd="0" presId="urn:microsoft.com/office/officeart/2005/8/layout/hierarchy2"/>
    <dgm:cxn modelId="{98E91819-A036-40C8-8ECF-EF481447B0B7}" type="presOf" srcId="{7D417BC8-790C-4B41-A4D0-0DF60046FCE2}" destId="{889553D2-15F0-4FAD-8671-611068706EE7}" srcOrd="1" destOrd="0" presId="urn:microsoft.com/office/officeart/2005/8/layout/hierarchy2"/>
    <dgm:cxn modelId="{75946F6D-9FB2-42FF-98D6-FCC2E88189F4}" type="presOf" srcId="{A617438B-17F7-4668-9DB9-2CC60A3C8176}" destId="{C13D2C88-4B05-448A-82B1-A41F2A7B2E29}" srcOrd="0" destOrd="0" presId="urn:microsoft.com/office/officeart/2005/8/layout/hierarchy2"/>
    <dgm:cxn modelId="{E08FDD59-6F11-4AED-9B39-337C459EF7C7}" type="presOf" srcId="{5CC7A828-FCD8-4B14-A55E-9894CA58BBA2}" destId="{8C644877-AE70-437E-BD34-CA32A75079B4}" srcOrd="0" destOrd="0" presId="urn:microsoft.com/office/officeart/2005/8/layout/hierarchy2"/>
    <dgm:cxn modelId="{D6ADA9D0-52F4-430D-8D02-09DB58AD06BB}" type="presOf" srcId="{9A8626BC-3639-4337-993C-F6070C443F7C}" destId="{1CA3C4E6-21CB-4642-8D12-F4875F61D6CA}" srcOrd="1" destOrd="0" presId="urn:microsoft.com/office/officeart/2005/8/layout/hierarchy2"/>
    <dgm:cxn modelId="{7E21A4E4-4FB4-4608-9EE1-0616B2D747BF}" srcId="{7C97E3CA-C942-4F21-BD67-723E69F35333}" destId="{B91EDF0E-DBE2-4F79-B1E0-DE1F1199F8BA}" srcOrd="0" destOrd="0" parTransId="{A617438B-17F7-4668-9DB9-2CC60A3C8176}" sibTransId="{933D8EE4-E008-401D-BF80-E06A5FF35D48}"/>
    <dgm:cxn modelId="{480C4B36-5B46-4FB9-8621-177F72FA9E61}" type="presOf" srcId="{84A81BC3-BA63-4FD2-BDD4-E9415411E175}" destId="{BDC7229B-04C1-4F71-988C-85399DE64987}" srcOrd="0" destOrd="0" presId="urn:microsoft.com/office/officeart/2005/8/layout/hierarchy2"/>
    <dgm:cxn modelId="{386AD3BD-385C-4C0D-92EE-D278F6000BE9}" srcId="{206410A1-6680-4D28-AE4F-FDB4FA30F0D2}" destId="{A89E9E64-165E-4369-998E-F324D73BB379}" srcOrd="0" destOrd="0" parTransId="{84A81BC3-BA63-4FD2-BDD4-E9415411E175}" sibTransId="{3C5760D8-4099-4469-A36B-143C719DA33E}"/>
    <dgm:cxn modelId="{8B2D2073-F6F9-4C04-935B-F2BF2073D826}" type="presOf" srcId="{A89E9E64-165E-4369-998E-F324D73BB379}" destId="{44574C61-E699-40BD-856D-3208ED6BD22B}" srcOrd="0" destOrd="0" presId="urn:microsoft.com/office/officeart/2005/8/layout/hierarchy2"/>
    <dgm:cxn modelId="{9CD9E4D4-178F-461D-B876-35CECDFDCA6B}" type="presOf" srcId="{6CE860FE-42ED-4C37-A35E-DD68135F2636}" destId="{735A8BE9-C4BD-4B1B-9B51-EF1B5BD886D5}" srcOrd="0" destOrd="0" presId="urn:microsoft.com/office/officeart/2005/8/layout/hierarchy2"/>
    <dgm:cxn modelId="{54831CB6-B53D-4D19-BA77-09511AAC2278}" type="presOf" srcId="{7D417BC8-790C-4B41-A4D0-0DF60046FCE2}" destId="{0267DA03-A848-4831-AA68-2FD09CF58F00}" srcOrd="0" destOrd="0" presId="urn:microsoft.com/office/officeart/2005/8/layout/hierarchy2"/>
    <dgm:cxn modelId="{BB1B3A9A-FB26-413B-88DB-75CF13465333}" type="presOf" srcId="{4FFC5D18-C280-4825-8120-53FFE9D73BDD}" destId="{3A5B3828-1CAF-485C-AF4D-838607372C37}" srcOrd="0" destOrd="0" presId="urn:microsoft.com/office/officeart/2005/8/layout/hierarchy2"/>
    <dgm:cxn modelId="{D120B977-51C8-4CD1-94AF-81BB4D10DC97}" type="presOf" srcId="{182E5572-D5FD-4C7F-AE95-502E1EFDC989}" destId="{4F53E8AF-A9DA-42F2-91F3-E58EF7382DAF}" srcOrd="0" destOrd="0" presId="urn:microsoft.com/office/officeart/2005/8/layout/hierarchy2"/>
    <dgm:cxn modelId="{40250109-0B88-4547-9269-DEBFB737924F}" type="presOf" srcId="{5CC7A828-FCD8-4B14-A55E-9894CA58BBA2}" destId="{D123C774-9DDB-4A14-B871-6B2AF7BC2E3A}" srcOrd="1" destOrd="0" presId="urn:microsoft.com/office/officeart/2005/8/layout/hierarchy2"/>
    <dgm:cxn modelId="{389F5D4C-779E-4424-A443-B7576FAE0DE4}" srcId="{99979C12-9F83-4982-BFE6-4B29049265E3}" destId="{A854DFD6-E824-472E-91D9-70C6B1439CE0}" srcOrd="0" destOrd="0" parTransId="{3AE1597C-7113-4596-8C84-CE457F85FD2D}" sibTransId="{E2CAECE6-F133-429F-8016-28E9F5C6707D}"/>
    <dgm:cxn modelId="{CC0C5C7F-D701-4B35-B7CD-43F7A7E3648C}" type="presOf" srcId="{2D2ED491-0AAB-422B-ACF8-DF9659B60E3D}" destId="{3851E356-874C-4B39-98B3-E285B6694B9A}" srcOrd="0" destOrd="0" presId="urn:microsoft.com/office/officeart/2005/8/layout/hierarchy2"/>
    <dgm:cxn modelId="{7995064A-81B9-43BB-832B-8869B9BA33D4}" type="presOf" srcId="{4B39592D-1FD2-491D-8DE2-5F81CE982545}" destId="{11650AED-348A-4F86-8268-C3E60C26C4E0}" srcOrd="1" destOrd="0" presId="urn:microsoft.com/office/officeart/2005/8/layout/hierarchy2"/>
    <dgm:cxn modelId="{C4B14A56-1EFB-4EA5-BF4C-5E0235C9BAAA}" type="presOf" srcId="{4E7FAAA2-D8BA-4B96-B2E8-DF37F8227572}" destId="{03DEDBC2-75D1-4BF1-921C-9D527E05D864}" srcOrd="0" destOrd="0" presId="urn:microsoft.com/office/officeart/2005/8/layout/hierarchy2"/>
    <dgm:cxn modelId="{214FDE50-BAB9-4BCB-BF95-211A7818451F}" srcId="{99979C12-9F83-4982-BFE6-4B29049265E3}" destId="{6CE860FE-42ED-4C37-A35E-DD68135F2636}" srcOrd="1" destOrd="0" parTransId="{9A8626BC-3639-4337-993C-F6070C443F7C}" sibTransId="{708DA662-46ED-4436-B1D0-B5BCEE9DB245}"/>
    <dgm:cxn modelId="{35844273-67FC-4167-A4EF-581DCB1237A1}" type="presOf" srcId="{8E2D574A-38AD-442A-BF99-5C67D9287A45}" destId="{7D0ACFB5-3E6F-48ED-940C-8D53F6726941}" srcOrd="0" destOrd="0" presId="urn:microsoft.com/office/officeart/2005/8/layout/hierarchy2"/>
    <dgm:cxn modelId="{E0BAF8B0-B28C-4B8D-A43D-C596E785A330}" type="presOf" srcId="{3536341B-FC1E-4A74-B54F-6A3A3A2BADA8}" destId="{7B6D8264-BC70-4792-B3B0-0A69FCE7D9EA}" srcOrd="0" destOrd="0" presId="urn:microsoft.com/office/officeart/2005/8/layout/hierarchy2"/>
    <dgm:cxn modelId="{2F8C28D5-A877-4DB9-9110-C85C17F15CAB}" srcId="{16B5B662-9ED8-40DC-8D2A-BE10FCE3CFA7}" destId="{99979C12-9F83-4982-BFE6-4B29049265E3}" srcOrd="0" destOrd="0" parTransId="{CA5E398E-C348-40AF-87D7-190AF76CFA92}" sibTransId="{60EF6E1E-1142-463F-BCA4-7A99C8E0CCC9}"/>
    <dgm:cxn modelId="{2E24A7B9-94EF-4070-80B0-D2D6675E6118}" type="presOf" srcId="{9FE6E7AC-418B-48DC-9813-9EA66A393C2C}" destId="{3C2384CA-D8E6-42DD-90A8-EFCCF6F52105}" srcOrd="0" destOrd="0" presId="urn:microsoft.com/office/officeart/2005/8/layout/hierarchy2"/>
    <dgm:cxn modelId="{FDF07014-BF99-49F6-AE9B-9C994955579A}" type="presOf" srcId="{3AE1597C-7113-4596-8C84-CE457F85FD2D}" destId="{11DA6149-04E5-4998-919C-284F1E5745B0}" srcOrd="0" destOrd="0" presId="urn:microsoft.com/office/officeart/2005/8/layout/hierarchy2"/>
    <dgm:cxn modelId="{CD0C5228-9692-4B1B-98D2-2167799A65B3}" type="presOf" srcId="{92700069-1D03-4EC8-87BA-37BCA0F253B6}" destId="{A9F0EC71-B15C-4C56-ACE7-2571A8A0CDF5}" srcOrd="0" destOrd="0" presId="urn:microsoft.com/office/officeart/2005/8/layout/hierarchy2"/>
    <dgm:cxn modelId="{CCB93EA9-1F97-4E51-87E5-833BB822F15A}" type="presOf" srcId="{2D2ED491-0AAB-422B-ACF8-DF9659B60E3D}" destId="{6353CBE5-6483-4A5B-A868-21DCA9709D90}" srcOrd="1" destOrd="0" presId="urn:microsoft.com/office/officeart/2005/8/layout/hierarchy2"/>
    <dgm:cxn modelId="{00B0EBAE-43F5-49DA-AA33-A77D5540BF07}" type="presOf" srcId="{F7C99A95-4983-4B48-9DA7-F4B2850EEB6B}" destId="{8E478D3B-1C57-48E2-A5C2-8D344FCCB343}" srcOrd="0" destOrd="0" presId="urn:microsoft.com/office/officeart/2005/8/layout/hierarchy2"/>
    <dgm:cxn modelId="{5AD86A6F-F31B-4629-9D10-EE6C9E41F06B}" type="presOf" srcId="{F7C99A95-4983-4B48-9DA7-F4B2850EEB6B}" destId="{2058A018-987B-4403-8989-31C210622052}" srcOrd="1" destOrd="0" presId="urn:microsoft.com/office/officeart/2005/8/layout/hierarchy2"/>
    <dgm:cxn modelId="{6D5BFDA9-DA7E-4C34-9C4D-F5122C0CC39A}" type="presOf" srcId="{D90D540F-3996-4767-A544-AD14ADD0F41F}" destId="{747E945A-3E56-40D3-85F0-67911D09FB20}" srcOrd="0" destOrd="0" presId="urn:microsoft.com/office/officeart/2005/8/layout/hierarchy2"/>
    <dgm:cxn modelId="{80244E23-6345-4C79-8C90-1E00CB767940}" type="presParOf" srcId="{3A5B3828-1CAF-485C-AF4D-838607372C37}" destId="{3A04CC21-ED7E-45D6-8BC1-784161BF71D4}" srcOrd="0" destOrd="0" presId="urn:microsoft.com/office/officeart/2005/8/layout/hierarchy2"/>
    <dgm:cxn modelId="{460A5BB4-1FCE-4344-B540-B80F6A2348CA}" type="presParOf" srcId="{3A04CC21-ED7E-45D6-8BC1-784161BF71D4}" destId="{4FB1DFE0-35E8-43BE-AC73-F992BA6EC62F}" srcOrd="0" destOrd="0" presId="urn:microsoft.com/office/officeart/2005/8/layout/hierarchy2"/>
    <dgm:cxn modelId="{902BE343-660B-4645-9B46-C37DDC2EA035}" type="presParOf" srcId="{3A04CC21-ED7E-45D6-8BC1-784161BF71D4}" destId="{7DDB7BF0-FF49-469D-A35E-669348FF012A}" srcOrd="1" destOrd="0" presId="urn:microsoft.com/office/officeart/2005/8/layout/hierarchy2"/>
    <dgm:cxn modelId="{CDB4E486-84B9-4C08-8F64-3D0ACB2DA532}" type="presParOf" srcId="{7DDB7BF0-FF49-469D-A35E-669348FF012A}" destId="{0267DA03-A848-4831-AA68-2FD09CF58F00}" srcOrd="0" destOrd="0" presId="urn:microsoft.com/office/officeart/2005/8/layout/hierarchy2"/>
    <dgm:cxn modelId="{0A1D4377-940C-4403-98A9-029198A0D155}" type="presParOf" srcId="{0267DA03-A848-4831-AA68-2FD09CF58F00}" destId="{889553D2-15F0-4FAD-8671-611068706EE7}" srcOrd="0" destOrd="0" presId="urn:microsoft.com/office/officeart/2005/8/layout/hierarchy2"/>
    <dgm:cxn modelId="{E4E6FB17-535D-4D10-8A43-2EA4BB67B150}" type="presParOf" srcId="{7DDB7BF0-FF49-469D-A35E-669348FF012A}" destId="{63C5062D-5222-44F9-9F15-966ECEF3DE6E}" srcOrd="1" destOrd="0" presId="urn:microsoft.com/office/officeart/2005/8/layout/hierarchy2"/>
    <dgm:cxn modelId="{8D33E707-D67E-4C5E-8120-F50DEA69ECCD}" type="presParOf" srcId="{63C5062D-5222-44F9-9F15-966ECEF3DE6E}" destId="{5F90A972-4AEB-48FC-B3F5-24895027891C}" srcOrd="0" destOrd="0" presId="urn:microsoft.com/office/officeart/2005/8/layout/hierarchy2"/>
    <dgm:cxn modelId="{E5751BBD-A119-40C3-A3A0-DFD854FC201E}" type="presParOf" srcId="{63C5062D-5222-44F9-9F15-966ECEF3DE6E}" destId="{30AE1A72-E5BB-4115-A20D-A7F8F1FA43E6}" srcOrd="1" destOrd="0" presId="urn:microsoft.com/office/officeart/2005/8/layout/hierarchy2"/>
    <dgm:cxn modelId="{BB7D7EFB-E220-4AFD-82A1-DAEAAE56D7E0}" type="presParOf" srcId="{30AE1A72-E5BB-4115-A20D-A7F8F1FA43E6}" destId="{200B94A2-8F79-4A30-97D1-7F48B7728A53}" srcOrd="0" destOrd="0" presId="urn:microsoft.com/office/officeart/2005/8/layout/hierarchy2"/>
    <dgm:cxn modelId="{F22C29E2-6ABD-483B-BB27-9409C541A3AA}" type="presParOf" srcId="{200B94A2-8F79-4A30-97D1-7F48B7728A53}" destId="{FEFC9B0B-91FE-41B4-9F08-604E704A103B}" srcOrd="0" destOrd="0" presId="urn:microsoft.com/office/officeart/2005/8/layout/hierarchy2"/>
    <dgm:cxn modelId="{8E6A6230-A467-4510-B1A4-7DB0BDF4D7D9}" type="presParOf" srcId="{30AE1A72-E5BB-4115-A20D-A7F8F1FA43E6}" destId="{22E8D433-3AAF-4964-A53D-806936393244}" srcOrd="1" destOrd="0" presId="urn:microsoft.com/office/officeart/2005/8/layout/hierarchy2"/>
    <dgm:cxn modelId="{A9A801FB-0E05-4D42-AEFD-A27E4A5C2176}" type="presParOf" srcId="{22E8D433-3AAF-4964-A53D-806936393244}" destId="{D378764D-96C0-4A6E-B9E7-2C118400AF4E}" srcOrd="0" destOrd="0" presId="urn:microsoft.com/office/officeart/2005/8/layout/hierarchy2"/>
    <dgm:cxn modelId="{A882D36F-8B6D-40DF-9C07-0FDA7F189F97}" type="presParOf" srcId="{22E8D433-3AAF-4964-A53D-806936393244}" destId="{0F012EFD-1E64-44D1-AA74-85FD73AC22C1}" srcOrd="1" destOrd="0" presId="urn:microsoft.com/office/officeart/2005/8/layout/hierarchy2"/>
    <dgm:cxn modelId="{F2520C78-22E8-4B10-8C9E-6038FA10ED0D}" type="presParOf" srcId="{0F012EFD-1E64-44D1-AA74-85FD73AC22C1}" destId="{11DA6149-04E5-4998-919C-284F1E5745B0}" srcOrd="0" destOrd="0" presId="urn:microsoft.com/office/officeart/2005/8/layout/hierarchy2"/>
    <dgm:cxn modelId="{94847E3E-8739-43B4-930D-B13D499BC615}" type="presParOf" srcId="{11DA6149-04E5-4998-919C-284F1E5745B0}" destId="{EE81DF58-8DA4-401D-8F17-AEE6AF118325}" srcOrd="0" destOrd="0" presId="urn:microsoft.com/office/officeart/2005/8/layout/hierarchy2"/>
    <dgm:cxn modelId="{4A02D4F7-4DE6-4D0C-A428-7C174503CA61}" type="presParOf" srcId="{0F012EFD-1E64-44D1-AA74-85FD73AC22C1}" destId="{366741E2-4C77-42D5-BDBD-64B36F485EA1}" srcOrd="1" destOrd="0" presId="urn:microsoft.com/office/officeart/2005/8/layout/hierarchy2"/>
    <dgm:cxn modelId="{9C750E06-EF38-494B-811F-D4FA36C71641}" type="presParOf" srcId="{366741E2-4C77-42D5-BDBD-64B36F485EA1}" destId="{22AC1E0F-B011-49DF-A1EE-9B1BE3F328A1}" srcOrd="0" destOrd="0" presId="urn:microsoft.com/office/officeart/2005/8/layout/hierarchy2"/>
    <dgm:cxn modelId="{77121138-7312-4BF8-A887-7DF9487CA931}" type="presParOf" srcId="{366741E2-4C77-42D5-BDBD-64B36F485EA1}" destId="{F453A0CA-DCF0-4543-A5C7-F22D2054D5D6}" srcOrd="1" destOrd="0" presId="urn:microsoft.com/office/officeart/2005/8/layout/hierarchy2"/>
    <dgm:cxn modelId="{A6518823-4643-4842-B0BF-A21C59DE1B83}" type="presParOf" srcId="{0F012EFD-1E64-44D1-AA74-85FD73AC22C1}" destId="{C321AE6F-BC3F-4471-9CA7-43055AD78023}" srcOrd="2" destOrd="0" presId="urn:microsoft.com/office/officeart/2005/8/layout/hierarchy2"/>
    <dgm:cxn modelId="{263C394D-58D0-499C-9074-3F78292C6631}" type="presParOf" srcId="{C321AE6F-BC3F-4471-9CA7-43055AD78023}" destId="{1CA3C4E6-21CB-4642-8D12-F4875F61D6CA}" srcOrd="0" destOrd="0" presId="urn:microsoft.com/office/officeart/2005/8/layout/hierarchy2"/>
    <dgm:cxn modelId="{46D4B3E5-DBDA-4D1F-B5AD-D587F1E2B489}" type="presParOf" srcId="{0F012EFD-1E64-44D1-AA74-85FD73AC22C1}" destId="{D7621611-31A5-4B79-A635-54F3C38F9623}" srcOrd="3" destOrd="0" presId="urn:microsoft.com/office/officeart/2005/8/layout/hierarchy2"/>
    <dgm:cxn modelId="{2BB8C927-B069-482C-8541-3698C71DB845}" type="presParOf" srcId="{D7621611-31A5-4B79-A635-54F3C38F9623}" destId="{735A8BE9-C4BD-4B1B-9B51-EF1B5BD886D5}" srcOrd="0" destOrd="0" presId="urn:microsoft.com/office/officeart/2005/8/layout/hierarchy2"/>
    <dgm:cxn modelId="{3CC89946-7A54-4B33-B36D-1A5FB9DBA39C}" type="presParOf" srcId="{D7621611-31A5-4B79-A635-54F3C38F9623}" destId="{4DCC73EB-46EF-4F70-B30B-D85FB2901187}" srcOrd="1" destOrd="0" presId="urn:microsoft.com/office/officeart/2005/8/layout/hierarchy2"/>
    <dgm:cxn modelId="{64BFEAD5-5C73-4B21-ACA3-FCBB6F9D1903}" type="presParOf" srcId="{30AE1A72-E5BB-4115-A20D-A7F8F1FA43E6}" destId="{747E945A-3E56-40D3-85F0-67911D09FB20}" srcOrd="2" destOrd="0" presId="urn:microsoft.com/office/officeart/2005/8/layout/hierarchy2"/>
    <dgm:cxn modelId="{A7C001B7-4899-46A3-ABE3-CCACF250352B}" type="presParOf" srcId="{747E945A-3E56-40D3-85F0-67911D09FB20}" destId="{604FDF86-874E-4579-BC4D-D84EF3F3F96B}" srcOrd="0" destOrd="0" presId="urn:microsoft.com/office/officeart/2005/8/layout/hierarchy2"/>
    <dgm:cxn modelId="{4CF5EFC1-5A07-4A98-BD92-1E56CF7E6D49}" type="presParOf" srcId="{30AE1A72-E5BB-4115-A20D-A7F8F1FA43E6}" destId="{FFC5AFA4-2A9C-4A21-BF3A-FF01ED51DD28}" srcOrd="3" destOrd="0" presId="urn:microsoft.com/office/officeart/2005/8/layout/hierarchy2"/>
    <dgm:cxn modelId="{850E9154-763A-4DDE-B8D0-A403294E97AD}" type="presParOf" srcId="{FFC5AFA4-2A9C-4A21-BF3A-FF01ED51DD28}" destId="{8FE75AF1-90DB-4442-B5E3-AD4150B63F5A}" srcOrd="0" destOrd="0" presId="urn:microsoft.com/office/officeart/2005/8/layout/hierarchy2"/>
    <dgm:cxn modelId="{3C69F67C-C6AB-4B7A-82D0-3CF8976CAA27}" type="presParOf" srcId="{FFC5AFA4-2A9C-4A21-BF3A-FF01ED51DD28}" destId="{8FE7036E-8B04-443E-827C-A8652AA27F1C}" srcOrd="1" destOrd="0" presId="urn:microsoft.com/office/officeart/2005/8/layout/hierarchy2"/>
    <dgm:cxn modelId="{E7FE63E7-C714-4A80-AF12-58D220F3646D}" type="presParOf" srcId="{8FE7036E-8B04-443E-827C-A8652AA27F1C}" destId="{C13D2C88-4B05-448A-82B1-A41F2A7B2E29}" srcOrd="0" destOrd="0" presId="urn:microsoft.com/office/officeart/2005/8/layout/hierarchy2"/>
    <dgm:cxn modelId="{D18286CB-F57D-4129-8476-25DEF470E04F}" type="presParOf" srcId="{C13D2C88-4B05-448A-82B1-A41F2A7B2E29}" destId="{39E72E8F-DE2A-46AB-8092-58B377F9D522}" srcOrd="0" destOrd="0" presId="urn:microsoft.com/office/officeart/2005/8/layout/hierarchy2"/>
    <dgm:cxn modelId="{D0C6CEFD-FDA8-46D1-AF74-CF2D5B8C9068}" type="presParOf" srcId="{8FE7036E-8B04-443E-827C-A8652AA27F1C}" destId="{227B4864-3938-4C1D-B329-8A7BFE5662FD}" srcOrd="1" destOrd="0" presId="urn:microsoft.com/office/officeart/2005/8/layout/hierarchy2"/>
    <dgm:cxn modelId="{7CE2E310-4D00-4BAA-9487-7DE30AB84912}" type="presParOf" srcId="{227B4864-3938-4C1D-B329-8A7BFE5662FD}" destId="{8C79AE37-77F6-4468-A207-3A5699856DA3}" srcOrd="0" destOrd="0" presId="urn:microsoft.com/office/officeart/2005/8/layout/hierarchy2"/>
    <dgm:cxn modelId="{325C287F-1CDE-4D1E-A90A-F0E228BBF066}" type="presParOf" srcId="{227B4864-3938-4C1D-B329-8A7BFE5662FD}" destId="{55696BE1-BEFD-4AC8-81A3-745620D378D0}" srcOrd="1" destOrd="0" presId="urn:microsoft.com/office/officeart/2005/8/layout/hierarchy2"/>
    <dgm:cxn modelId="{44CA1EEE-8B7C-4080-92D2-994BD127C296}" type="presParOf" srcId="{8FE7036E-8B04-443E-827C-A8652AA27F1C}" destId="{55749AAB-A738-48D6-9FE7-A6FDCC449D64}" srcOrd="2" destOrd="0" presId="urn:microsoft.com/office/officeart/2005/8/layout/hierarchy2"/>
    <dgm:cxn modelId="{05EA4A3E-981F-4AC2-B0EF-14EF3E93B2AA}" type="presParOf" srcId="{55749AAB-A738-48D6-9FE7-A6FDCC449D64}" destId="{1B735AA0-29E1-4AD2-833B-4B2B622594A3}" srcOrd="0" destOrd="0" presId="urn:microsoft.com/office/officeart/2005/8/layout/hierarchy2"/>
    <dgm:cxn modelId="{1D95FBAF-EB1C-4973-8ADD-E4BB85E557C3}" type="presParOf" srcId="{8FE7036E-8B04-443E-827C-A8652AA27F1C}" destId="{533C9962-B074-47EA-82D9-73C911AF073D}" srcOrd="3" destOrd="0" presId="urn:microsoft.com/office/officeart/2005/8/layout/hierarchy2"/>
    <dgm:cxn modelId="{977C0CD5-D275-4A08-813F-7436BE4F4AAB}" type="presParOf" srcId="{533C9962-B074-47EA-82D9-73C911AF073D}" destId="{03DEDBC2-75D1-4BF1-921C-9D527E05D864}" srcOrd="0" destOrd="0" presId="urn:microsoft.com/office/officeart/2005/8/layout/hierarchy2"/>
    <dgm:cxn modelId="{647BFF35-D091-421B-BBD1-F5D298ACE12A}" type="presParOf" srcId="{533C9962-B074-47EA-82D9-73C911AF073D}" destId="{AD8785D8-B383-44E9-9B7E-298CCBC6BC75}" srcOrd="1" destOrd="0" presId="urn:microsoft.com/office/officeart/2005/8/layout/hierarchy2"/>
    <dgm:cxn modelId="{0DE84430-8C30-4CC2-9090-D0FA8713FE01}" type="presParOf" srcId="{7DDB7BF0-FF49-469D-A35E-669348FF012A}" destId="{7D0ACFB5-3E6F-48ED-940C-8D53F6726941}" srcOrd="2" destOrd="0" presId="urn:microsoft.com/office/officeart/2005/8/layout/hierarchy2"/>
    <dgm:cxn modelId="{BC1782BA-72E9-460D-ABAF-CB83B951405A}" type="presParOf" srcId="{7D0ACFB5-3E6F-48ED-940C-8D53F6726941}" destId="{938E69CC-359F-4735-A460-BB5564FB80D4}" srcOrd="0" destOrd="0" presId="urn:microsoft.com/office/officeart/2005/8/layout/hierarchy2"/>
    <dgm:cxn modelId="{BC14FD0F-097C-4974-8D60-F4002636D002}" type="presParOf" srcId="{7DDB7BF0-FF49-469D-A35E-669348FF012A}" destId="{3BDFB6AD-D00D-482E-B421-CB9F5170BFFB}" srcOrd="3" destOrd="0" presId="urn:microsoft.com/office/officeart/2005/8/layout/hierarchy2"/>
    <dgm:cxn modelId="{A169DA13-0FA9-418D-A022-6CDE0AA54FFB}" type="presParOf" srcId="{3BDFB6AD-D00D-482E-B421-CB9F5170BFFB}" destId="{31D61B3B-084D-4C96-9BFC-18C03AA35F5D}" srcOrd="0" destOrd="0" presId="urn:microsoft.com/office/officeart/2005/8/layout/hierarchy2"/>
    <dgm:cxn modelId="{08C8C9C5-02E8-48CD-9E62-F65684923AF9}" type="presParOf" srcId="{3BDFB6AD-D00D-482E-B421-CB9F5170BFFB}" destId="{0BC4B3ED-A4CA-4903-86BC-6C9F72E84C34}" srcOrd="1" destOrd="0" presId="urn:microsoft.com/office/officeart/2005/8/layout/hierarchy2"/>
    <dgm:cxn modelId="{E2C79889-8FA0-46DC-8100-441C383C1918}" type="presParOf" srcId="{0BC4B3ED-A4CA-4903-86BC-6C9F72E84C34}" destId="{BDC7229B-04C1-4F71-988C-85399DE64987}" srcOrd="0" destOrd="0" presId="urn:microsoft.com/office/officeart/2005/8/layout/hierarchy2"/>
    <dgm:cxn modelId="{0C8C3118-CFAE-42E2-BC28-48A88A301D37}" type="presParOf" srcId="{BDC7229B-04C1-4F71-988C-85399DE64987}" destId="{9D202796-FBD4-4402-AD5C-1F3911446DAB}" srcOrd="0" destOrd="0" presId="urn:microsoft.com/office/officeart/2005/8/layout/hierarchy2"/>
    <dgm:cxn modelId="{53EC860B-9981-420C-B9CE-4D92B2596866}" type="presParOf" srcId="{0BC4B3ED-A4CA-4903-86BC-6C9F72E84C34}" destId="{600A0DA6-1E69-4AD6-920A-B04C33637349}" srcOrd="1" destOrd="0" presId="urn:microsoft.com/office/officeart/2005/8/layout/hierarchy2"/>
    <dgm:cxn modelId="{3BA5854D-7036-4C48-8505-ACD398CCEAE9}" type="presParOf" srcId="{600A0DA6-1E69-4AD6-920A-B04C33637349}" destId="{44574C61-E699-40BD-856D-3208ED6BD22B}" srcOrd="0" destOrd="0" presId="urn:microsoft.com/office/officeart/2005/8/layout/hierarchy2"/>
    <dgm:cxn modelId="{75F00F72-CB25-4F0C-8C58-EB884A9211A9}" type="presParOf" srcId="{600A0DA6-1E69-4AD6-920A-B04C33637349}" destId="{93EBC610-D060-4B7F-94D4-B3C8A4032803}" srcOrd="1" destOrd="0" presId="urn:microsoft.com/office/officeart/2005/8/layout/hierarchy2"/>
    <dgm:cxn modelId="{82AF906C-B3A9-4C39-9C7D-20FBE8ADF73E}" type="presParOf" srcId="{93EBC610-D060-4B7F-94D4-B3C8A4032803}" destId="{7B6D8264-BC70-4792-B3B0-0A69FCE7D9EA}" srcOrd="0" destOrd="0" presId="urn:microsoft.com/office/officeart/2005/8/layout/hierarchy2"/>
    <dgm:cxn modelId="{7D133996-0B55-4241-B780-5F59793A9B02}" type="presParOf" srcId="{7B6D8264-BC70-4792-B3B0-0A69FCE7D9EA}" destId="{2CAFE291-5CA0-4EE7-B324-C6DA4A34EE5B}" srcOrd="0" destOrd="0" presId="urn:microsoft.com/office/officeart/2005/8/layout/hierarchy2"/>
    <dgm:cxn modelId="{0F2F06F0-74F6-45ED-9104-D5CF6D0169B4}" type="presParOf" srcId="{93EBC610-D060-4B7F-94D4-B3C8A4032803}" destId="{4494BDD3-B212-4336-BA58-DE509E200346}" srcOrd="1" destOrd="0" presId="urn:microsoft.com/office/officeart/2005/8/layout/hierarchy2"/>
    <dgm:cxn modelId="{1918CEAB-61AC-4318-BA12-1D1360F7D9C1}" type="presParOf" srcId="{4494BDD3-B212-4336-BA58-DE509E200346}" destId="{E31F2929-B89D-4946-8B18-175452360602}" srcOrd="0" destOrd="0" presId="urn:microsoft.com/office/officeart/2005/8/layout/hierarchy2"/>
    <dgm:cxn modelId="{75574B56-09B2-4F9C-93DC-2F75E9F619A6}" type="presParOf" srcId="{4494BDD3-B212-4336-BA58-DE509E200346}" destId="{D03763F2-D3B6-4F37-976D-B98FDF91D012}" srcOrd="1" destOrd="0" presId="urn:microsoft.com/office/officeart/2005/8/layout/hierarchy2"/>
    <dgm:cxn modelId="{52B69380-3CCB-46AD-BC5F-13E0FCEE3DE5}" type="presParOf" srcId="{93EBC610-D060-4B7F-94D4-B3C8A4032803}" destId="{981279FF-330D-44C6-A61A-95DEDE5FB416}" srcOrd="2" destOrd="0" presId="urn:microsoft.com/office/officeart/2005/8/layout/hierarchy2"/>
    <dgm:cxn modelId="{4E79C048-F2AF-4048-856F-04D95467E41C}" type="presParOf" srcId="{981279FF-330D-44C6-A61A-95DEDE5FB416}" destId="{11650AED-348A-4F86-8268-C3E60C26C4E0}" srcOrd="0" destOrd="0" presId="urn:microsoft.com/office/officeart/2005/8/layout/hierarchy2"/>
    <dgm:cxn modelId="{F8C7BF7E-1AD2-4A60-836A-C85DE5E42D79}" type="presParOf" srcId="{93EBC610-D060-4B7F-94D4-B3C8A4032803}" destId="{54B12B49-6E72-4E4B-BF45-AA3D4D559DF6}" srcOrd="3" destOrd="0" presId="urn:microsoft.com/office/officeart/2005/8/layout/hierarchy2"/>
    <dgm:cxn modelId="{811AA9B2-CF86-4004-ABB2-0DDE100406FD}" type="presParOf" srcId="{54B12B49-6E72-4E4B-BF45-AA3D4D559DF6}" destId="{FBCF0527-EDD7-4730-BA6E-B77649B93DEB}" srcOrd="0" destOrd="0" presId="urn:microsoft.com/office/officeart/2005/8/layout/hierarchy2"/>
    <dgm:cxn modelId="{4DC4BC64-A45C-43B4-B1BE-0CA3C45F1C53}" type="presParOf" srcId="{54B12B49-6E72-4E4B-BF45-AA3D4D559DF6}" destId="{5D78C329-1342-4487-AEEE-3A33E118A04E}" srcOrd="1" destOrd="0" presId="urn:microsoft.com/office/officeart/2005/8/layout/hierarchy2"/>
    <dgm:cxn modelId="{93DB7B17-5777-4097-A97F-642C46D07A0B}" type="presParOf" srcId="{0BC4B3ED-A4CA-4903-86BC-6C9F72E84C34}" destId="{8C644877-AE70-437E-BD34-CA32A75079B4}" srcOrd="2" destOrd="0" presId="urn:microsoft.com/office/officeart/2005/8/layout/hierarchy2"/>
    <dgm:cxn modelId="{78F29858-D9AF-46C4-9995-DFCF8F941450}" type="presParOf" srcId="{8C644877-AE70-437E-BD34-CA32A75079B4}" destId="{D123C774-9DDB-4A14-B871-6B2AF7BC2E3A}" srcOrd="0" destOrd="0" presId="urn:microsoft.com/office/officeart/2005/8/layout/hierarchy2"/>
    <dgm:cxn modelId="{4156AF70-27E4-42EA-B6F7-422374B36560}" type="presParOf" srcId="{0BC4B3ED-A4CA-4903-86BC-6C9F72E84C34}" destId="{8C8F849C-C1FE-44A7-9507-D992EA20DCF7}" srcOrd="3" destOrd="0" presId="urn:microsoft.com/office/officeart/2005/8/layout/hierarchy2"/>
    <dgm:cxn modelId="{4B29EDD4-2A0F-45DD-85CF-58BBD37F3C7F}" type="presParOf" srcId="{8C8F849C-C1FE-44A7-9507-D992EA20DCF7}" destId="{4F53E8AF-A9DA-42F2-91F3-E58EF7382DAF}" srcOrd="0" destOrd="0" presId="urn:microsoft.com/office/officeart/2005/8/layout/hierarchy2"/>
    <dgm:cxn modelId="{19C6DDC6-F6E6-4FA3-A34E-B828BDD8A5CD}" type="presParOf" srcId="{8C8F849C-C1FE-44A7-9507-D992EA20DCF7}" destId="{A3648DF3-B3C3-4535-BD18-295276CDF67A}" srcOrd="1" destOrd="0" presId="urn:microsoft.com/office/officeart/2005/8/layout/hierarchy2"/>
    <dgm:cxn modelId="{37B89168-9B55-4F3D-929E-C28E11EC234A}" type="presParOf" srcId="{A3648DF3-B3C3-4535-BD18-295276CDF67A}" destId="{3851E356-874C-4B39-98B3-E285B6694B9A}" srcOrd="0" destOrd="0" presId="urn:microsoft.com/office/officeart/2005/8/layout/hierarchy2"/>
    <dgm:cxn modelId="{8735F3FB-2489-4789-BCD2-D81D8C2B67ED}" type="presParOf" srcId="{3851E356-874C-4B39-98B3-E285B6694B9A}" destId="{6353CBE5-6483-4A5B-A868-21DCA9709D90}" srcOrd="0" destOrd="0" presId="urn:microsoft.com/office/officeart/2005/8/layout/hierarchy2"/>
    <dgm:cxn modelId="{A489A618-7805-445C-9BA5-77EA822CD191}" type="presParOf" srcId="{A3648DF3-B3C3-4535-BD18-295276CDF67A}" destId="{F7544121-9E30-45EA-B985-BF5A89FD2173}" srcOrd="1" destOrd="0" presId="urn:microsoft.com/office/officeart/2005/8/layout/hierarchy2"/>
    <dgm:cxn modelId="{A38B32D4-F2D3-4C62-93B4-763148241838}" type="presParOf" srcId="{F7544121-9E30-45EA-B985-BF5A89FD2173}" destId="{3C2384CA-D8E6-42DD-90A8-EFCCF6F52105}" srcOrd="0" destOrd="0" presId="urn:microsoft.com/office/officeart/2005/8/layout/hierarchy2"/>
    <dgm:cxn modelId="{F86C86E9-E1B4-4A87-A4C1-6E68F5128557}" type="presParOf" srcId="{F7544121-9E30-45EA-B985-BF5A89FD2173}" destId="{EFA658BB-9ED5-483E-A7A2-9A40F2D03DC7}" srcOrd="1" destOrd="0" presId="urn:microsoft.com/office/officeart/2005/8/layout/hierarchy2"/>
    <dgm:cxn modelId="{1A3576AA-08AD-4F6D-AF3A-2B7E213BEB21}" type="presParOf" srcId="{A3648DF3-B3C3-4535-BD18-295276CDF67A}" destId="{8E478D3B-1C57-48E2-A5C2-8D344FCCB343}" srcOrd="2" destOrd="0" presId="urn:microsoft.com/office/officeart/2005/8/layout/hierarchy2"/>
    <dgm:cxn modelId="{99BC6317-B9F2-4F20-9A14-F5D86E923758}" type="presParOf" srcId="{8E478D3B-1C57-48E2-A5C2-8D344FCCB343}" destId="{2058A018-987B-4403-8989-31C210622052}" srcOrd="0" destOrd="0" presId="urn:microsoft.com/office/officeart/2005/8/layout/hierarchy2"/>
    <dgm:cxn modelId="{5A95997B-052E-48C7-937F-DD086E3CCF22}" type="presParOf" srcId="{A3648DF3-B3C3-4535-BD18-295276CDF67A}" destId="{4938F646-1B5C-48AC-9EE6-55627BDECD55}" srcOrd="3" destOrd="0" presId="urn:microsoft.com/office/officeart/2005/8/layout/hierarchy2"/>
    <dgm:cxn modelId="{17F2EEB1-DF8B-40FC-A809-B75A8F3458E6}" type="presParOf" srcId="{4938F646-1B5C-48AC-9EE6-55627BDECD55}" destId="{A9F0EC71-B15C-4C56-ACE7-2571A8A0CDF5}" srcOrd="0" destOrd="0" presId="urn:microsoft.com/office/officeart/2005/8/layout/hierarchy2"/>
    <dgm:cxn modelId="{6FC0C01B-597F-487F-89AC-1C463F1898A9}" type="presParOf" srcId="{4938F646-1B5C-48AC-9EE6-55627BDECD55}" destId="{A9CE8638-2EA7-4253-AB05-7616850F42C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AB601-5DEB-4DBC-960D-626F456D1080}" type="datetimeFigureOut">
              <a:rPr lang="en-US" smtClean="0"/>
              <a:pPr/>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6D12D-A069-448B-B1E3-8E576D94F17D}" type="slidenum">
              <a:rPr lang="en-US" smtClean="0"/>
              <a:pPr/>
              <a:t>‹#›</a:t>
            </a:fld>
            <a:endParaRPr lang="en-US"/>
          </a:p>
        </p:txBody>
      </p:sp>
    </p:spTree>
    <p:extLst>
      <p:ext uri="{BB962C8B-B14F-4D97-AF65-F5344CB8AC3E}">
        <p14:creationId xmlns:p14="http://schemas.microsoft.com/office/powerpoint/2010/main" xmlns="" val="605440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FF7EB6-16D4-4CA6-9CFE-DF52EB65C61B}" type="slidenum">
              <a:rPr lang="en-US" smtClean="0"/>
              <a:pPr/>
              <a:t>1</a:t>
            </a:fld>
            <a:endParaRPr lang="en-US"/>
          </a:p>
        </p:txBody>
      </p:sp>
    </p:spTree>
    <p:extLst>
      <p:ext uri="{BB962C8B-B14F-4D97-AF65-F5344CB8AC3E}">
        <p14:creationId xmlns:p14="http://schemas.microsoft.com/office/powerpoint/2010/main" xmlns="" val="2529225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277852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103502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71008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3/8/2021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28365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A4B53A7-3209-46A6-9454-F38EAC8F11E7}" type="datetimeFigureOut">
              <a:rPr lang="en-US" smtClean="0"/>
              <a:pPr/>
              <a:t>3/8/2021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148250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2327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pPr/>
              <a:t>3/8/2021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374523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pPr/>
              <a:t>3/8/2021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337759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pPr/>
              <a:t>3/8/2021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125512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3/8/2021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383662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3/8/2021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369970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A4B53A7-3209-46A6-9454-F38EAC8F11E7}" type="datetimeFigureOut">
              <a:rPr lang="en-US" smtClean="0"/>
              <a:pPr/>
              <a:t>3/8/2021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xmlns="" val="1703756872"/>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833562" y="204788"/>
            <a:ext cx="8610600" cy="6448425"/>
          </a:xfrm>
          <a:custGeom>
            <a:avLst/>
            <a:gdLst/>
            <a:ahLst/>
            <a:cxnLst/>
            <a:rect l="l" t="t" r="r" b="b"/>
            <a:pathLst>
              <a:path w="8610600" h="6448425">
                <a:moveTo>
                  <a:pt x="0" y="6448425"/>
                </a:moveTo>
                <a:lnTo>
                  <a:pt x="8610600" y="6448425"/>
                </a:lnTo>
                <a:lnTo>
                  <a:pt x="8610600" y="0"/>
                </a:lnTo>
                <a:lnTo>
                  <a:pt x="0" y="0"/>
                </a:lnTo>
                <a:lnTo>
                  <a:pt x="0" y="6448425"/>
                </a:lnTo>
                <a:close/>
              </a:path>
            </a:pathLst>
          </a:custGeom>
          <a:ln w="28575">
            <a:solidFill>
              <a:srgbClr val="385D89"/>
            </a:solidFill>
          </a:ln>
        </p:spPr>
        <p:txBody>
          <a:bodyPr wrap="square" lIns="0" tIns="0" rIns="0" bIns="0" rtlCol="0"/>
          <a:lstStyle/>
          <a:p>
            <a:endParaRPr dirty="0"/>
          </a:p>
        </p:txBody>
      </p:sp>
      <p:sp>
        <p:nvSpPr>
          <p:cNvPr id="5" name="object 5"/>
          <p:cNvSpPr/>
          <p:nvPr/>
        </p:nvSpPr>
        <p:spPr>
          <a:xfrm>
            <a:off x="2063552" y="419100"/>
            <a:ext cx="1584176" cy="1104900"/>
          </a:xfrm>
          <a:prstGeom prst="rect">
            <a:avLst/>
          </a:prstGeom>
          <a:blipFill>
            <a:blip r:embed="rId3" cstate="print"/>
            <a:stretch>
              <a:fillRect/>
            </a:stretch>
          </a:blipFill>
        </p:spPr>
        <p:txBody>
          <a:bodyPr wrap="square" lIns="0" tIns="0" rIns="0" bIns="0" rtlCol="0"/>
          <a:lstStyle/>
          <a:p>
            <a:endParaRPr dirty="0"/>
          </a:p>
        </p:txBody>
      </p:sp>
      <p:sp>
        <p:nvSpPr>
          <p:cNvPr id="6" name="object 6"/>
          <p:cNvSpPr txBox="1">
            <a:spLocks noGrp="1"/>
          </p:cNvSpPr>
          <p:nvPr>
            <p:ph type="title"/>
          </p:nvPr>
        </p:nvSpPr>
        <p:spPr>
          <a:xfrm>
            <a:off x="3791744" y="-600711"/>
            <a:ext cx="4392488" cy="1493999"/>
          </a:xfrm>
          <a:prstGeom prst="rect">
            <a:avLst/>
          </a:prstGeom>
        </p:spPr>
        <p:txBody>
          <a:bodyPr vert="horz" wrap="square" lIns="0" tIns="16510" rIns="0" bIns="0" rtlCol="0" anchor="b">
            <a:spAutoFit/>
          </a:bodyPr>
          <a:lstStyle/>
          <a:p>
            <a:pPr marL="12700" algn="ctr">
              <a:lnSpc>
                <a:spcPct val="100000"/>
              </a:lnSpc>
              <a:spcBef>
                <a:spcPts val="130"/>
              </a:spcBef>
            </a:pPr>
            <a:r>
              <a:rPr sz="4800" b="1" spc="45" dirty="0"/>
              <a:t>S</a:t>
            </a:r>
            <a:r>
              <a:rPr sz="4800" b="1" spc="-250" dirty="0"/>
              <a:t>A</a:t>
            </a:r>
            <a:r>
              <a:rPr sz="4800" b="1" spc="40" dirty="0"/>
              <a:t>T</a:t>
            </a:r>
            <a:r>
              <a:rPr sz="4800" b="1" spc="-20" dirty="0"/>
              <a:t>H</a:t>
            </a:r>
            <a:r>
              <a:rPr sz="4800" b="1" spc="-180" dirty="0"/>
              <a:t>Y</a:t>
            </a:r>
            <a:r>
              <a:rPr sz="4800" b="1" spc="-20" dirty="0"/>
              <a:t>ABA</a:t>
            </a:r>
            <a:r>
              <a:rPr sz="4800" b="1" spc="-10" dirty="0"/>
              <a:t>M</a:t>
            </a:r>
            <a:r>
              <a:rPr sz="4800" b="1" spc="15" dirty="0"/>
              <a:t>A</a:t>
            </a:r>
          </a:p>
        </p:txBody>
      </p:sp>
      <p:sp>
        <p:nvSpPr>
          <p:cNvPr id="7" name="object 7"/>
          <p:cNvSpPr txBox="1"/>
          <p:nvPr/>
        </p:nvSpPr>
        <p:spPr>
          <a:xfrm>
            <a:off x="3521076" y="737978"/>
            <a:ext cx="5311229" cy="869950"/>
          </a:xfrm>
          <a:prstGeom prst="rect">
            <a:avLst/>
          </a:prstGeom>
        </p:spPr>
        <p:txBody>
          <a:bodyPr vert="horz" wrap="square" lIns="0" tIns="27305" rIns="0" bIns="0" rtlCol="0">
            <a:spAutoFit/>
          </a:bodyPr>
          <a:lstStyle/>
          <a:p>
            <a:pPr marL="12700" algn="ctr">
              <a:spcBef>
                <a:spcPts val="215"/>
              </a:spcBef>
            </a:pPr>
            <a:r>
              <a:rPr b="1" spc="-15" dirty="0">
                <a:solidFill>
                  <a:srgbClr val="C00000"/>
                </a:solidFill>
                <a:latin typeface="Arial Narrow"/>
                <a:cs typeface="Arial Narrow"/>
              </a:rPr>
              <a:t>INSTITUTE OF </a:t>
            </a:r>
            <a:r>
              <a:rPr b="1" spc="-20" dirty="0">
                <a:solidFill>
                  <a:srgbClr val="C00000"/>
                </a:solidFill>
                <a:latin typeface="Arial Narrow"/>
                <a:cs typeface="Arial Narrow"/>
              </a:rPr>
              <a:t>SCIENCE </a:t>
            </a:r>
            <a:r>
              <a:rPr b="1" spc="-15" dirty="0">
                <a:solidFill>
                  <a:srgbClr val="C00000"/>
                </a:solidFill>
                <a:latin typeface="Arial Narrow"/>
                <a:cs typeface="Arial Narrow"/>
              </a:rPr>
              <a:t>AND</a:t>
            </a:r>
            <a:r>
              <a:rPr b="1" spc="210" dirty="0">
                <a:solidFill>
                  <a:srgbClr val="C00000"/>
                </a:solidFill>
                <a:latin typeface="Arial Narrow"/>
                <a:cs typeface="Arial Narrow"/>
              </a:rPr>
              <a:t> </a:t>
            </a:r>
            <a:r>
              <a:rPr b="1" spc="-20" dirty="0">
                <a:solidFill>
                  <a:srgbClr val="C00000"/>
                </a:solidFill>
                <a:latin typeface="Arial Narrow"/>
                <a:cs typeface="Arial Narrow"/>
              </a:rPr>
              <a:t>TECHNOLOGY</a:t>
            </a:r>
            <a:endParaRPr b="1" dirty="0">
              <a:latin typeface="Arial Narrow"/>
              <a:cs typeface="Arial Narrow"/>
            </a:endParaRPr>
          </a:p>
          <a:p>
            <a:pPr marL="66675" algn="ctr">
              <a:spcBef>
                <a:spcPts val="120"/>
              </a:spcBef>
            </a:pPr>
            <a:r>
              <a:rPr sz="1400" b="1" spc="20" dirty="0">
                <a:latin typeface="Arial Narrow"/>
                <a:cs typeface="Arial Narrow"/>
              </a:rPr>
              <a:t>Deemed </a:t>
            </a:r>
            <a:r>
              <a:rPr sz="1400" b="1" spc="-45" dirty="0">
                <a:latin typeface="Arial Narrow"/>
                <a:cs typeface="Arial Narrow"/>
              </a:rPr>
              <a:t>to </a:t>
            </a:r>
            <a:r>
              <a:rPr sz="1400" b="1" spc="20" dirty="0">
                <a:latin typeface="Arial Narrow"/>
                <a:cs typeface="Arial Narrow"/>
              </a:rPr>
              <a:t>be</a:t>
            </a:r>
            <a:r>
              <a:rPr sz="1400" b="1" spc="-55" dirty="0">
                <a:latin typeface="Arial Narrow"/>
                <a:cs typeface="Arial Narrow"/>
              </a:rPr>
              <a:t> </a:t>
            </a:r>
            <a:r>
              <a:rPr sz="1400" b="1" spc="-15" dirty="0">
                <a:latin typeface="Arial Narrow"/>
                <a:cs typeface="Arial Narrow"/>
              </a:rPr>
              <a:t>University</a:t>
            </a:r>
            <a:endParaRPr sz="1400" b="1" dirty="0">
              <a:latin typeface="Arial Narrow"/>
              <a:cs typeface="Arial Narrow"/>
            </a:endParaRPr>
          </a:p>
          <a:p>
            <a:pPr marL="62230" algn="ctr">
              <a:spcBef>
                <a:spcPts val="45"/>
              </a:spcBef>
            </a:pPr>
            <a:r>
              <a:rPr sz="950" b="1" spc="10" dirty="0">
                <a:latin typeface="Arial Narrow"/>
                <a:cs typeface="Arial Narrow"/>
              </a:rPr>
              <a:t>Declared as </a:t>
            </a:r>
            <a:r>
              <a:rPr sz="950" b="1" dirty="0">
                <a:latin typeface="Arial Narrow"/>
                <a:cs typeface="Arial Narrow"/>
              </a:rPr>
              <a:t>category </a:t>
            </a:r>
            <a:r>
              <a:rPr sz="950" b="1" spc="-5" dirty="0">
                <a:latin typeface="Arial Narrow"/>
                <a:cs typeface="Arial Narrow"/>
              </a:rPr>
              <a:t>‘A’ </a:t>
            </a:r>
            <a:r>
              <a:rPr sz="950" b="1" dirty="0">
                <a:latin typeface="Arial Narrow"/>
                <a:cs typeface="Arial Narrow"/>
              </a:rPr>
              <a:t>University </a:t>
            </a:r>
            <a:r>
              <a:rPr sz="950" b="1" spc="10" dirty="0">
                <a:latin typeface="Arial Narrow"/>
                <a:cs typeface="Arial Narrow"/>
              </a:rPr>
              <a:t>by </a:t>
            </a:r>
            <a:r>
              <a:rPr sz="950" b="1" spc="25" dirty="0">
                <a:latin typeface="Arial Narrow"/>
                <a:cs typeface="Arial Narrow"/>
              </a:rPr>
              <a:t>MHRD, </a:t>
            </a:r>
            <a:r>
              <a:rPr sz="950" b="1" spc="-5" dirty="0">
                <a:latin typeface="Arial Narrow"/>
                <a:cs typeface="Arial Narrow"/>
              </a:rPr>
              <a:t>Govt. </a:t>
            </a:r>
            <a:r>
              <a:rPr sz="950" b="1" spc="5" dirty="0">
                <a:latin typeface="Arial Narrow"/>
                <a:cs typeface="Arial Narrow"/>
              </a:rPr>
              <a:t>of</a:t>
            </a:r>
            <a:r>
              <a:rPr sz="950" b="1" spc="-40" dirty="0">
                <a:latin typeface="Arial Narrow"/>
                <a:cs typeface="Arial Narrow"/>
              </a:rPr>
              <a:t> </a:t>
            </a:r>
            <a:r>
              <a:rPr sz="950" b="1" dirty="0">
                <a:latin typeface="Arial Narrow"/>
                <a:cs typeface="Arial Narrow"/>
              </a:rPr>
              <a:t>India</a:t>
            </a:r>
          </a:p>
          <a:p>
            <a:pPr marL="72390" algn="ctr">
              <a:spcBef>
                <a:spcPts val="60"/>
              </a:spcBef>
            </a:pPr>
            <a:r>
              <a:rPr sz="1100" b="1" spc="15" dirty="0">
                <a:latin typeface="Arial Narrow"/>
                <a:cs typeface="Arial Narrow"/>
              </a:rPr>
              <a:t>Jeppiaar</a:t>
            </a:r>
            <a:r>
              <a:rPr sz="1100" b="1" spc="-100" dirty="0">
                <a:latin typeface="Arial Narrow"/>
                <a:cs typeface="Arial Narrow"/>
              </a:rPr>
              <a:t> </a:t>
            </a:r>
            <a:r>
              <a:rPr sz="1100" b="1" spc="15" dirty="0">
                <a:latin typeface="Arial Narrow"/>
                <a:cs typeface="Arial Narrow"/>
              </a:rPr>
              <a:t>Nagar,</a:t>
            </a:r>
            <a:r>
              <a:rPr sz="1100" b="1" spc="-130" dirty="0">
                <a:latin typeface="Arial Narrow"/>
                <a:cs typeface="Arial Narrow"/>
              </a:rPr>
              <a:t> </a:t>
            </a:r>
            <a:r>
              <a:rPr sz="1100" b="1" spc="15" dirty="0">
                <a:latin typeface="Arial Narrow"/>
                <a:cs typeface="Arial Narrow"/>
              </a:rPr>
              <a:t>Rajiv</a:t>
            </a:r>
            <a:r>
              <a:rPr sz="1100" b="1" spc="-110" dirty="0">
                <a:latin typeface="Arial Narrow"/>
                <a:cs typeface="Arial Narrow"/>
              </a:rPr>
              <a:t> </a:t>
            </a:r>
            <a:r>
              <a:rPr sz="1100" b="1" spc="20" dirty="0">
                <a:latin typeface="Arial Narrow"/>
                <a:cs typeface="Arial Narrow"/>
              </a:rPr>
              <a:t>Gandhi</a:t>
            </a:r>
            <a:r>
              <a:rPr sz="1100" b="1" spc="-60" dirty="0">
                <a:latin typeface="Arial Narrow"/>
                <a:cs typeface="Arial Narrow"/>
              </a:rPr>
              <a:t> </a:t>
            </a:r>
            <a:r>
              <a:rPr sz="1100" b="1" spc="15" dirty="0">
                <a:latin typeface="Arial Narrow"/>
                <a:cs typeface="Arial Narrow"/>
              </a:rPr>
              <a:t>Salai,</a:t>
            </a:r>
            <a:r>
              <a:rPr sz="1100" b="1" spc="-135" dirty="0">
                <a:latin typeface="Arial Narrow"/>
                <a:cs typeface="Arial Narrow"/>
              </a:rPr>
              <a:t> </a:t>
            </a:r>
            <a:r>
              <a:rPr sz="1100" b="1" spc="15" dirty="0">
                <a:latin typeface="Arial Narrow"/>
                <a:cs typeface="Arial Narrow"/>
              </a:rPr>
              <a:t>Chennai</a:t>
            </a:r>
            <a:r>
              <a:rPr sz="1100" b="1" spc="-70" dirty="0">
                <a:latin typeface="Arial Narrow"/>
                <a:cs typeface="Arial Narrow"/>
              </a:rPr>
              <a:t> </a:t>
            </a:r>
            <a:r>
              <a:rPr sz="1100" b="1" spc="10" dirty="0">
                <a:latin typeface="Arial Narrow"/>
                <a:cs typeface="Arial Narrow"/>
              </a:rPr>
              <a:t>–</a:t>
            </a:r>
            <a:r>
              <a:rPr sz="1100" b="1" spc="-85" dirty="0">
                <a:latin typeface="Arial Narrow"/>
                <a:cs typeface="Arial Narrow"/>
              </a:rPr>
              <a:t> </a:t>
            </a:r>
            <a:r>
              <a:rPr sz="1100" b="1" spc="15" dirty="0">
                <a:latin typeface="Arial Narrow"/>
                <a:cs typeface="Arial Narrow"/>
              </a:rPr>
              <a:t>600</a:t>
            </a:r>
            <a:r>
              <a:rPr sz="1100" b="1" spc="-90" dirty="0">
                <a:latin typeface="Arial Narrow"/>
                <a:cs typeface="Arial Narrow"/>
              </a:rPr>
              <a:t> </a:t>
            </a:r>
            <a:r>
              <a:rPr sz="1100" b="1" spc="15" dirty="0">
                <a:latin typeface="Arial Narrow"/>
                <a:cs typeface="Arial Narrow"/>
              </a:rPr>
              <a:t>119,</a:t>
            </a:r>
            <a:r>
              <a:rPr sz="1100" b="1" spc="-130" dirty="0">
                <a:latin typeface="Arial Narrow"/>
                <a:cs typeface="Arial Narrow"/>
              </a:rPr>
              <a:t> </a:t>
            </a:r>
            <a:r>
              <a:rPr sz="1100" b="1" spc="45" dirty="0">
                <a:latin typeface="Arial Narrow"/>
                <a:cs typeface="Arial Narrow"/>
              </a:rPr>
              <a:t>Tamil</a:t>
            </a:r>
            <a:r>
              <a:rPr sz="1100" b="1" spc="-80" dirty="0">
                <a:latin typeface="Arial Narrow"/>
                <a:cs typeface="Arial Narrow"/>
              </a:rPr>
              <a:t> </a:t>
            </a:r>
            <a:r>
              <a:rPr sz="1100" b="1" dirty="0">
                <a:latin typeface="Arial Narrow"/>
                <a:cs typeface="Arial Narrow"/>
              </a:rPr>
              <a:t>Nadu.</a:t>
            </a:r>
            <a:r>
              <a:rPr sz="1100" b="1" spc="-135" dirty="0">
                <a:latin typeface="Arial Narrow"/>
                <a:cs typeface="Arial Narrow"/>
              </a:rPr>
              <a:t> </a:t>
            </a:r>
            <a:r>
              <a:rPr sz="1100" b="1" spc="10" dirty="0">
                <a:latin typeface="Arial Narrow"/>
                <a:cs typeface="Arial Narrow"/>
              </a:rPr>
              <a:t>India</a:t>
            </a:r>
            <a:r>
              <a:rPr sz="1100" spc="10" dirty="0">
                <a:latin typeface="Arial Narrow"/>
                <a:cs typeface="Arial Narrow"/>
              </a:rPr>
              <a:t>.</a:t>
            </a:r>
            <a:endParaRPr sz="1100" dirty="0">
              <a:latin typeface="Arial Narrow"/>
              <a:cs typeface="Arial Narrow"/>
            </a:endParaRPr>
          </a:p>
        </p:txBody>
      </p:sp>
      <p:sp>
        <p:nvSpPr>
          <p:cNvPr id="8" name="object 8"/>
          <p:cNvSpPr/>
          <p:nvPr/>
        </p:nvSpPr>
        <p:spPr>
          <a:xfrm>
            <a:off x="8976320" y="490538"/>
            <a:ext cx="1152128" cy="962025"/>
          </a:xfrm>
          <a:prstGeom prst="rect">
            <a:avLst/>
          </a:prstGeom>
          <a:blipFill>
            <a:blip r:embed="rId4" cstate="print"/>
            <a:stretch>
              <a:fillRect/>
            </a:stretch>
          </a:blipFill>
        </p:spPr>
        <p:txBody>
          <a:bodyPr wrap="square" lIns="0" tIns="0" rIns="0" bIns="0" rtlCol="0"/>
          <a:lstStyle/>
          <a:p>
            <a:endParaRPr dirty="0"/>
          </a:p>
        </p:txBody>
      </p:sp>
      <p:sp>
        <p:nvSpPr>
          <p:cNvPr id="9" name="object 9"/>
          <p:cNvSpPr/>
          <p:nvPr/>
        </p:nvSpPr>
        <p:spPr>
          <a:xfrm>
            <a:off x="1824038" y="1757427"/>
            <a:ext cx="8611235" cy="1905"/>
          </a:xfrm>
          <a:custGeom>
            <a:avLst/>
            <a:gdLst/>
            <a:ahLst/>
            <a:cxnLst/>
            <a:rect l="l" t="t" r="r" b="b"/>
            <a:pathLst>
              <a:path w="8611235" h="1905">
                <a:moveTo>
                  <a:pt x="0" y="0"/>
                </a:moveTo>
                <a:lnTo>
                  <a:pt x="8610663" y="1524"/>
                </a:lnTo>
              </a:path>
            </a:pathLst>
          </a:custGeom>
          <a:ln w="28575">
            <a:solidFill>
              <a:srgbClr val="1F487C"/>
            </a:solidFill>
          </a:ln>
        </p:spPr>
        <p:txBody>
          <a:bodyPr wrap="square" lIns="0" tIns="0" rIns="0" bIns="0" rtlCol="0"/>
          <a:lstStyle/>
          <a:p>
            <a:endParaRPr dirty="0"/>
          </a:p>
        </p:txBody>
      </p:sp>
      <p:sp>
        <p:nvSpPr>
          <p:cNvPr id="10" name="object 10"/>
          <p:cNvSpPr/>
          <p:nvPr/>
        </p:nvSpPr>
        <p:spPr>
          <a:xfrm>
            <a:off x="1914526" y="6353175"/>
            <a:ext cx="1319149" cy="442912"/>
          </a:xfrm>
          <a:prstGeom prst="rect">
            <a:avLst/>
          </a:prstGeom>
          <a:blipFill>
            <a:blip r:embed="rId5" cstate="print"/>
            <a:stretch>
              <a:fillRect/>
            </a:stretch>
          </a:blipFill>
        </p:spPr>
        <p:txBody>
          <a:bodyPr wrap="square" lIns="0" tIns="0" rIns="0" bIns="0" rtlCol="0"/>
          <a:lstStyle/>
          <a:p>
            <a:endParaRPr dirty="0"/>
          </a:p>
        </p:txBody>
      </p:sp>
      <p:sp>
        <p:nvSpPr>
          <p:cNvPr id="12" name="object 12"/>
          <p:cNvSpPr/>
          <p:nvPr/>
        </p:nvSpPr>
        <p:spPr>
          <a:xfrm>
            <a:off x="1824038" y="1757427"/>
            <a:ext cx="8611235" cy="1905"/>
          </a:xfrm>
          <a:custGeom>
            <a:avLst/>
            <a:gdLst/>
            <a:ahLst/>
            <a:cxnLst/>
            <a:rect l="l" t="t" r="r" b="b"/>
            <a:pathLst>
              <a:path w="8611235" h="1905">
                <a:moveTo>
                  <a:pt x="0" y="0"/>
                </a:moveTo>
                <a:lnTo>
                  <a:pt x="8610663" y="1524"/>
                </a:lnTo>
              </a:path>
            </a:pathLst>
          </a:custGeom>
          <a:ln w="28575">
            <a:solidFill>
              <a:srgbClr val="1F487C"/>
            </a:solidFill>
          </a:ln>
        </p:spPr>
        <p:txBody>
          <a:bodyPr wrap="square" lIns="0" tIns="0" rIns="0" bIns="0" rtlCol="0"/>
          <a:lstStyle/>
          <a:p>
            <a:endParaRPr dirty="0"/>
          </a:p>
        </p:txBody>
      </p:sp>
      <p:sp>
        <p:nvSpPr>
          <p:cNvPr id="13" name="TextBox 12"/>
          <p:cNvSpPr txBox="1"/>
          <p:nvPr/>
        </p:nvSpPr>
        <p:spPr>
          <a:xfrm>
            <a:off x="2869606" y="2504940"/>
            <a:ext cx="7488832" cy="2308324"/>
          </a:xfrm>
          <a:prstGeom prst="rect">
            <a:avLst/>
          </a:prstGeom>
          <a:noFill/>
        </p:spPr>
        <p:txBody>
          <a:bodyPr wrap="square" rtlCol="0">
            <a:spAutoFit/>
          </a:bodyPr>
          <a:lstStyle/>
          <a:p>
            <a:pPr algn="ctr"/>
            <a:r>
              <a:rPr lang="en-US" sz="2400" b="1" dirty="0"/>
              <a:t>SUBJECT </a:t>
            </a:r>
            <a:r>
              <a:rPr lang="en-US" sz="2400" b="1" dirty="0" err="1"/>
              <a:t>NAME:Data</a:t>
            </a:r>
            <a:r>
              <a:rPr lang="en-US" sz="2400" b="1" dirty="0"/>
              <a:t> Structures</a:t>
            </a:r>
          </a:p>
          <a:p>
            <a:pPr algn="ctr"/>
            <a:endParaRPr lang="en-US" sz="2400" b="1" dirty="0"/>
          </a:p>
          <a:p>
            <a:pPr algn="ctr"/>
            <a:r>
              <a:rPr lang="en-US" sz="2400" b="1" dirty="0"/>
              <a:t>SUBJECT CODE:  SCSA1203</a:t>
            </a:r>
          </a:p>
          <a:p>
            <a:pPr algn="ctr"/>
            <a:endParaRPr lang="en-US" sz="2400" b="1" dirty="0"/>
          </a:p>
          <a:p>
            <a:pPr algn="ctr"/>
            <a:r>
              <a:rPr lang="en-US" sz="2400" b="1" dirty="0"/>
              <a:t>UNIT		:   I</a:t>
            </a:r>
          </a:p>
          <a:p>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6007FD-59D1-4097-BFCC-A31EBDA7A3EC}"/>
              </a:ext>
            </a:extLst>
          </p:cNvPr>
          <p:cNvSpPr>
            <a:spLocks noGrp="1"/>
          </p:cNvSpPr>
          <p:nvPr>
            <p:ph type="title"/>
          </p:nvPr>
        </p:nvSpPr>
        <p:spPr/>
        <p:txBody>
          <a:bodyPr/>
          <a:lstStyle/>
          <a:p>
            <a:r>
              <a:rPr lang="en-US" dirty="0"/>
              <a:t>Data Structure</a:t>
            </a:r>
          </a:p>
        </p:txBody>
      </p:sp>
      <p:sp>
        <p:nvSpPr>
          <p:cNvPr id="3" name="Content Placeholder 2">
            <a:extLst>
              <a:ext uri="{FF2B5EF4-FFF2-40B4-BE49-F238E27FC236}">
                <a16:creationId xmlns:a16="http://schemas.microsoft.com/office/drawing/2014/main" xmlns="" id="{5C6A87B2-FB5C-4AF7-BF68-B747D53FB670}"/>
              </a:ext>
            </a:extLst>
          </p:cNvPr>
          <p:cNvSpPr>
            <a:spLocks noGrp="1"/>
          </p:cNvSpPr>
          <p:nvPr>
            <p:ph idx="1"/>
          </p:nvPr>
        </p:nvSpPr>
        <p:spPr/>
        <p:txBody>
          <a:bodyPr>
            <a:normAutofit/>
          </a:bodyPr>
          <a:lstStyle/>
          <a:p>
            <a:r>
              <a:rPr lang="en-US" dirty="0">
                <a:effectLst/>
                <a:latin typeface="Times New Roman" panose="02020603050405020304" pitchFamily="18" charset="0"/>
                <a:ea typeface="Symbol" panose="05050102010706020507" pitchFamily="18" charset="2"/>
                <a:cs typeface="Times New Roman" panose="02020603050405020304" pitchFamily="18" charset="0"/>
              </a:rPr>
              <a:t>Data</a:t>
            </a:r>
            <a:r>
              <a:rPr lang="en-US"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dirty="0">
                <a:effectLst/>
                <a:latin typeface="Times New Roman" panose="02020603050405020304" pitchFamily="18" charset="0"/>
                <a:ea typeface="Symbol" panose="05050102010706020507" pitchFamily="18" charset="2"/>
                <a:cs typeface="Times New Roman" panose="02020603050405020304" pitchFamily="18" charset="0"/>
              </a:rPr>
              <a:t>Structure</a:t>
            </a:r>
            <a:r>
              <a:rPr lang="en-US"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dirty="0">
                <a:effectLst/>
                <a:latin typeface="Times New Roman" panose="02020603050405020304" pitchFamily="18" charset="0"/>
                <a:ea typeface="Symbol" panose="05050102010706020507" pitchFamily="18" charset="2"/>
                <a:cs typeface="Times New Roman" panose="02020603050405020304" pitchFamily="18" charset="0"/>
              </a:rPr>
              <a:t>mainly</a:t>
            </a:r>
            <a:r>
              <a:rPr lang="en-US"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dirty="0">
                <a:effectLst/>
                <a:latin typeface="Times New Roman" panose="02020603050405020304" pitchFamily="18" charset="0"/>
                <a:ea typeface="Symbol" panose="05050102010706020507" pitchFamily="18" charset="2"/>
                <a:cs typeface="Times New Roman" panose="02020603050405020304" pitchFamily="18" charset="0"/>
              </a:rPr>
              <a:t>specifies the</a:t>
            </a:r>
            <a:r>
              <a:rPr lang="en-US"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dirty="0">
                <a:effectLst/>
                <a:latin typeface="Times New Roman" panose="02020603050405020304" pitchFamily="18" charset="0"/>
                <a:ea typeface="Symbol" panose="05050102010706020507" pitchFamily="18" charset="2"/>
                <a:cs typeface="Times New Roman" panose="02020603050405020304" pitchFamily="18" charset="0"/>
              </a:rPr>
              <a:t>following</a:t>
            </a:r>
            <a:r>
              <a:rPr lang="en-US"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pc="-20" dirty="0">
                <a:latin typeface="Times New Roman" panose="02020603050405020304" pitchFamily="18" charset="0"/>
                <a:ea typeface="Symbol" panose="05050102010706020507" pitchFamily="18" charset="2"/>
                <a:cs typeface="Times New Roman" panose="02020603050405020304" pitchFamily="18" charset="0"/>
              </a:rPr>
              <a:t>three</a:t>
            </a:r>
            <a:r>
              <a:rPr lang="en-US"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dirty="0">
                <a:effectLst/>
                <a:latin typeface="Times New Roman" panose="02020603050405020304" pitchFamily="18" charset="0"/>
                <a:ea typeface="Symbol" panose="05050102010706020507" pitchFamily="18" charset="2"/>
                <a:cs typeface="Times New Roman" panose="02020603050405020304" pitchFamily="18" charset="0"/>
              </a:rPr>
              <a:t>things</a:t>
            </a:r>
          </a:p>
          <a:p>
            <a:pPr marL="0" indent="0">
              <a:buNone/>
            </a:pPr>
            <a:endParaRPr lang="en-US" dirty="0">
              <a:effectLst/>
              <a:latin typeface="Times New Roman" panose="02020603050405020304" pitchFamily="18" charset="0"/>
              <a:ea typeface="Symbol" panose="05050102010706020507" pitchFamily="18" charset="2"/>
              <a:cs typeface="Times New Roman" panose="02020603050405020304" pitchFamily="18" charset="0"/>
            </a:endParaRPr>
          </a:p>
          <a:p>
            <a:pPr marL="742950" marR="0" lvl="1" indent="-285750">
              <a:lnSpc>
                <a:spcPct val="150000"/>
              </a:lnSpc>
              <a:spcBef>
                <a:spcPts val="0"/>
              </a:spcBef>
              <a:spcAft>
                <a:spcPts val="0"/>
              </a:spcAft>
              <a:buSzPts val="1100"/>
              <a:buFont typeface="Courier New" panose="02070309020205020404" pitchFamily="49" charset="0"/>
              <a:buChar char="o"/>
              <a:tabLst>
                <a:tab pos="826135" algn="l"/>
              </a:tabLst>
            </a:pP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Organization</a:t>
            </a:r>
            <a:r>
              <a:rPr lang="en-US" sz="20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of</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Data</a:t>
            </a:r>
          </a:p>
          <a:p>
            <a:pPr marL="742950" marR="0" lvl="1" indent="-285750">
              <a:lnSpc>
                <a:spcPct val="150000"/>
              </a:lnSpc>
              <a:spcBef>
                <a:spcPts val="0"/>
              </a:spcBef>
              <a:spcAft>
                <a:spcPts val="0"/>
              </a:spcAft>
              <a:buSzPts val="1100"/>
              <a:buFont typeface="Courier New" panose="02070309020205020404" pitchFamily="49" charset="0"/>
              <a:buChar char="o"/>
              <a:tabLst>
                <a:tab pos="826135" algn="l"/>
              </a:tabLst>
            </a:pP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Accessing</a:t>
            </a:r>
            <a:r>
              <a:rPr lang="en-US" sz="2000" spc="-1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methods</a:t>
            </a:r>
          </a:p>
          <a:p>
            <a:pPr marL="742950" marR="0" lvl="1" indent="-285750">
              <a:lnSpc>
                <a:spcPct val="150000"/>
              </a:lnSpc>
              <a:spcBef>
                <a:spcPts val="0"/>
              </a:spcBef>
              <a:spcAft>
                <a:spcPts val="0"/>
              </a:spcAft>
              <a:buSzPts val="1100"/>
              <a:buFont typeface="Courier New" panose="02070309020205020404" pitchFamily="49" charset="0"/>
              <a:buChar char="o"/>
              <a:tabLst>
                <a:tab pos="826135" algn="l"/>
              </a:tabLst>
            </a:pP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Processing</a:t>
            </a:r>
            <a:r>
              <a:rPr lang="en-US" sz="20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alternatives</a:t>
            </a:r>
            <a:r>
              <a:rPr lang="en-US" sz="20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for</a:t>
            </a:r>
            <a:r>
              <a:rPr lang="en-US" sz="2000" spc="-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information</a:t>
            </a:r>
          </a:p>
          <a:p>
            <a:pPr marL="457200" marR="0" lvl="1" indent="0">
              <a:lnSpc>
                <a:spcPct val="150000"/>
              </a:lnSpc>
              <a:spcBef>
                <a:spcPts val="0"/>
              </a:spcBef>
              <a:spcAft>
                <a:spcPts val="0"/>
              </a:spcAft>
              <a:buSzPts val="1100"/>
              <a:buNone/>
              <a:tabLst>
                <a:tab pos="826135" algn="l"/>
              </a:tabLst>
            </a:pPr>
            <a:endParaRPr lang="en-US" sz="2000" dirty="0">
              <a:latin typeface="Times New Roman" panose="02020603050405020304" pitchFamily="18" charset="0"/>
              <a:ea typeface="Courier New" panose="02070309020205020404" pitchFamily="49" charset="0"/>
              <a:cs typeface="Times New Roman" panose="02020603050405020304" pitchFamily="18" charset="0"/>
            </a:endParaRPr>
          </a:p>
          <a:p>
            <a:pPr marL="457200" marR="0" lvl="1" indent="0">
              <a:lnSpc>
                <a:spcPts val="1340"/>
              </a:lnSpc>
              <a:spcBef>
                <a:spcPts val="0"/>
              </a:spcBef>
              <a:spcAft>
                <a:spcPts val="0"/>
              </a:spcAft>
              <a:buSzPts val="1100"/>
              <a:buNone/>
              <a:tabLst>
                <a:tab pos="826135" algn="l"/>
              </a:tabLst>
            </a:pPr>
            <a:endParaRPr lang="en-US" sz="20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457200" lvl="1" indent="0">
              <a:lnSpc>
                <a:spcPts val="1340"/>
              </a:lnSpc>
              <a:spcBef>
                <a:spcPts val="0"/>
              </a:spcBef>
              <a:buSzPts val="1100"/>
              <a:buNone/>
              <a:tabLst>
                <a:tab pos="826135" algn="l"/>
              </a:tabLst>
            </a:pP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Algorithm</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t>
            </a:r>
            <a:r>
              <a:rPr lang="en-US" sz="20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Data</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Structure</a:t>
            </a:r>
            <a:r>
              <a:rPr lang="en-US" sz="20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a:t>
            </a:r>
            <a:r>
              <a:rPr lang="en-US" sz="20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000" dirty="0">
                <a:effectLst/>
                <a:latin typeface="Times New Roman" panose="02020603050405020304" pitchFamily="18" charset="0"/>
                <a:ea typeface="Symbol" panose="05050102010706020507" pitchFamily="18" charset="2"/>
                <a:cs typeface="Times New Roman" panose="02020603050405020304" pitchFamily="18" charset="0"/>
              </a:rPr>
              <a:t>Program</a:t>
            </a:r>
          </a:p>
          <a:p>
            <a:endParaRPr lang="en-US" dirty="0"/>
          </a:p>
        </p:txBody>
      </p:sp>
    </p:spTree>
    <p:extLst>
      <p:ext uri="{BB962C8B-B14F-4D97-AF65-F5344CB8AC3E}">
        <p14:creationId xmlns:p14="http://schemas.microsoft.com/office/powerpoint/2010/main" xmlns="" val="363379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9E70D0-5C30-4F89-9B76-42CB63477416}"/>
              </a:ext>
            </a:extLst>
          </p:cNvPr>
          <p:cNvSpPr>
            <a:spLocks noGrp="1"/>
          </p:cNvSpPr>
          <p:nvPr>
            <p:ph type="title"/>
          </p:nvPr>
        </p:nvSpPr>
        <p:spPr/>
        <p:txBody>
          <a:bodyPr/>
          <a:lstStyle/>
          <a:p>
            <a:r>
              <a:rPr lang="en-US" dirty="0"/>
              <a:t>Advantages of Data Structures</a:t>
            </a:r>
          </a:p>
        </p:txBody>
      </p:sp>
      <p:sp>
        <p:nvSpPr>
          <p:cNvPr id="3" name="Content Placeholder 2">
            <a:extLst>
              <a:ext uri="{FF2B5EF4-FFF2-40B4-BE49-F238E27FC236}">
                <a16:creationId xmlns:a16="http://schemas.microsoft.com/office/drawing/2014/main" xmlns="" id="{D394420B-D511-4961-B6D7-5F2A1D3206CF}"/>
              </a:ext>
            </a:extLst>
          </p:cNvPr>
          <p:cNvSpPr>
            <a:spLocks noGrp="1"/>
          </p:cNvSpPr>
          <p:nvPr>
            <p:ph idx="1"/>
          </p:nvPr>
        </p:nvSpPr>
        <p:spPr/>
        <p:txBody>
          <a:bodyPr/>
          <a:lstStyle/>
          <a:p>
            <a:r>
              <a:rPr lang="en-US" b="1" dirty="0"/>
              <a:t>Efficiency:</a:t>
            </a:r>
            <a:r>
              <a:rPr lang="en-US" dirty="0"/>
              <a:t> Efficiency of a program depends upon the choice of data structures.</a:t>
            </a:r>
          </a:p>
          <a:p>
            <a:r>
              <a:rPr lang="en-US" b="1" dirty="0"/>
              <a:t>Reusability: </a:t>
            </a:r>
            <a:r>
              <a:rPr lang="en-US" dirty="0"/>
              <a:t>Data structures are reusable, i.e. once we have implemented a particular data structure, we can use it at any other place.</a:t>
            </a:r>
          </a:p>
          <a:p>
            <a:r>
              <a:rPr lang="en-US" b="1" dirty="0"/>
              <a:t>Abstraction: </a:t>
            </a:r>
            <a:r>
              <a:rPr lang="en-US" dirty="0"/>
              <a:t>Data structure is specified by the ADT which provides a level of abstraction</a:t>
            </a:r>
          </a:p>
        </p:txBody>
      </p:sp>
    </p:spTree>
    <p:extLst>
      <p:ext uri="{BB962C8B-B14F-4D97-AF65-F5344CB8AC3E}">
        <p14:creationId xmlns:p14="http://schemas.microsoft.com/office/powerpoint/2010/main" xmlns="" val="80628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196A1-76CE-48E0-804E-6833EB29B5ED}"/>
              </a:ext>
            </a:extLst>
          </p:cNvPr>
          <p:cNvSpPr>
            <a:spLocks noGrp="1"/>
          </p:cNvSpPr>
          <p:nvPr>
            <p:ph type="title"/>
          </p:nvPr>
        </p:nvSpPr>
        <p:spPr/>
        <p:txBody>
          <a:bodyPr>
            <a:normAutofit/>
          </a:bodyPr>
          <a:lstStyle/>
          <a:p>
            <a:r>
              <a:rPr lang="en-US" sz="2400" dirty="0">
                <a:effectLst/>
                <a:latin typeface="Calibri" panose="020F0502020204030204" pitchFamily="34" charset="0"/>
                <a:ea typeface="Calibri" panose="020F0502020204030204" pitchFamily="34" charset="0"/>
              </a:rPr>
              <a:t>Classification</a:t>
            </a:r>
            <a:r>
              <a:rPr lang="en-US" sz="2400" spc="-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Structure</a:t>
            </a:r>
            <a:endParaRPr lang="en-US" sz="2400" dirty="0"/>
          </a:p>
        </p:txBody>
      </p:sp>
      <p:sp>
        <p:nvSpPr>
          <p:cNvPr id="3" name="Content Placeholder 2">
            <a:extLst>
              <a:ext uri="{FF2B5EF4-FFF2-40B4-BE49-F238E27FC236}">
                <a16:creationId xmlns:a16="http://schemas.microsoft.com/office/drawing/2014/main" xmlns="" id="{1F32BEDC-C9DD-4B78-A138-8004B14F715A}"/>
              </a:ext>
            </a:extLst>
          </p:cNvPr>
          <p:cNvSpPr>
            <a:spLocks noGrp="1"/>
          </p:cNvSpPr>
          <p:nvPr>
            <p:ph idx="1"/>
          </p:nvPr>
        </p:nvSpPr>
        <p:spPr/>
        <p:txBody>
          <a:bodyPr/>
          <a:lstStyle/>
          <a:p>
            <a:pPr marL="63500" marR="0">
              <a:spcBef>
                <a:spcPts val="1010"/>
              </a:spcBef>
              <a:spcAft>
                <a:spcPts val="0"/>
              </a:spcAft>
            </a:pPr>
            <a:r>
              <a:rPr lang="en-US" sz="1800" dirty="0">
                <a:effectLst/>
                <a:latin typeface="Calibri" panose="020F0502020204030204" pitchFamily="34" charset="0"/>
                <a:ea typeface="Calibri" panose="020F0502020204030204" pitchFamily="34" charset="0"/>
              </a:rPr>
              <a:t>Data</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Structures</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are normally classified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into two broad</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categories</a:t>
            </a:r>
          </a:p>
          <a:p>
            <a:pPr marL="0" marR="0" indent="0">
              <a:spcBef>
                <a:spcPts val="40"/>
              </a:spcBef>
              <a:spcAft>
                <a:spcPts val="0"/>
              </a:spcAft>
              <a:buNone/>
            </a:pPr>
            <a:endParaRPr lang="en-US" sz="1800" dirty="0">
              <a:effectLst/>
              <a:latin typeface="Calibri" panose="020F0502020204030204" pitchFamily="34" charset="0"/>
              <a:ea typeface="Calibri" panose="020F0502020204030204" pitchFamily="34" charset="0"/>
            </a:endParaRPr>
          </a:p>
          <a:p>
            <a:pPr marL="457200" lvl="1" indent="0">
              <a:spcBef>
                <a:spcPts val="0"/>
              </a:spcBef>
              <a:buSzPts val="1100"/>
              <a:buNone/>
              <a:tabLst>
                <a:tab pos="333375" algn="l"/>
                <a:tab pos="334010" algn="l"/>
              </a:tabLst>
            </a:pPr>
            <a:r>
              <a:rPr lang="en-US" dirty="0">
                <a:effectLst/>
                <a:latin typeface="Calibri" panose="020F0502020204030204" pitchFamily="34" charset="0"/>
                <a:ea typeface="Calibri" panose="020F0502020204030204" pitchFamily="34" charset="0"/>
              </a:rPr>
              <a:t>1</a:t>
            </a:r>
            <a:r>
              <a:rPr lang="en-US" b="1" dirty="0">
                <a:effectLst/>
                <a:latin typeface="Calibri" panose="020F0502020204030204" pitchFamily="34" charset="0"/>
                <a:ea typeface="Calibri" panose="020F0502020204030204" pitchFamily="34" charset="0"/>
              </a:rPr>
              <a:t>.   Primitive</a:t>
            </a:r>
            <a:r>
              <a:rPr lang="en-US" b="1" spc="-5"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Data</a:t>
            </a:r>
            <a:r>
              <a:rPr lang="en-US" b="1" spc="-10"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Structure</a:t>
            </a:r>
          </a:p>
          <a:p>
            <a:pPr marL="228600" lvl="1" indent="0">
              <a:spcBef>
                <a:spcPts val="20"/>
              </a:spcBef>
              <a:buNone/>
            </a:pPr>
            <a:endParaRPr lang="en-US" b="1" dirty="0">
              <a:effectLst/>
              <a:latin typeface="Calibri" panose="020F0502020204030204" pitchFamily="34" charset="0"/>
              <a:ea typeface="Calibri" panose="020F0502020204030204" pitchFamily="34" charset="0"/>
            </a:endParaRPr>
          </a:p>
          <a:p>
            <a:pPr marL="457200" lvl="1" indent="0">
              <a:spcBef>
                <a:spcPts val="5"/>
              </a:spcBef>
              <a:buSzPts val="1100"/>
              <a:buNone/>
              <a:tabLst>
                <a:tab pos="333375" algn="l"/>
                <a:tab pos="334010" algn="l"/>
              </a:tabLst>
            </a:pPr>
            <a:r>
              <a:rPr lang="en-US" b="1" dirty="0">
                <a:effectLst/>
                <a:latin typeface="Calibri" panose="020F0502020204030204" pitchFamily="34" charset="0"/>
                <a:ea typeface="Calibri" panose="020F0502020204030204" pitchFamily="34" charset="0"/>
              </a:rPr>
              <a:t>2.    Non-primitive</a:t>
            </a:r>
            <a:r>
              <a:rPr lang="en-US" b="1" spc="-10"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data</a:t>
            </a:r>
            <a:r>
              <a:rPr lang="en-US" b="1" spc="-15"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Structure</a:t>
            </a:r>
          </a:p>
          <a:p>
            <a:endParaRPr lang="en-US" dirty="0"/>
          </a:p>
        </p:txBody>
      </p:sp>
    </p:spTree>
    <p:extLst>
      <p:ext uri="{BB962C8B-B14F-4D97-AF65-F5344CB8AC3E}">
        <p14:creationId xmlns:p14="http://schemas.microsoft.com/office/powerpoint/2010/main" xmlns="" val="3007585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B7C78B-69FA-4F5B-A3B2-46C54623BC9D}"/>
              </a:ext>
            </a:extLst>
          </p:cNvPr>
          <p:cNvSpPr>
            <a:spLocks noGrp="1"/>
          </p:cNvSpPr>
          <p:nvPr>
            <p:ph type="title"/>
          </p:nvPr>
        </p:nvSpPr>
        <p:spPr/>
        <p:txBody>
          <a:bodyPr/>
          <a:lstStyle/>
          <a:p>
            <a:r>
              <a:rPr lang="en-US" sz="3200" dirty="0">
                <a:effectLst/>
                <a:latin typeface="Calibri" panose="020F0502020204030204" pitchFamily="34" charset="0"/>
                <a:ea typeface="Calibri" panose="020F0502020204030204" pitchFamily="34" charset="0"/>
              </a:rPr>
              <a:t>Classification</a:t>
            </a:r>
            <a:r>
              <a:rPr lang="en-US" sz="3200" spc="-30" dirty="0">
                <a:effectLst/>
                <a:latin typeface="Calibri" panose="020F0502020204030204" pitchFamily="34" charset="0"/>
                <a:ea typeface="Calibri" panose="020F0502020204030204" pitchFamily="34" charset="0"/>
              </a:rPr>
              <a:t> </a:t>
            </a:r>
            <a:r>
              <a:rPr lang="en-US" sz="3200" dirty="0">
                <a:effectLst/>
                <a:latin typeface="Calibri" panose="020F0502020204030204" pitchFamily="34" charset="0"/>
                <a:ea typeface="Calibri" panose="020F0502020204030204" pitchFamily="34" charset="0"/>
              </a:rPr>
              <a:t>of</a:t>
            </a:r>
            <a:r>
              <a:rPr lang="en-US" sz="3200" spc="-15" dirty="0">
                <a:effectLst/>
                <a:latin typeface="Calibri" panose="020F0502020204030204" pitchFamily="34" charset="0"/>
                <a:ea typeface="Calibri" panose="020F0502020204030204" pitchFamily="34" charset="0"/>
              </a:rPr>
              <a:t> </a:t>
            </a:r>
            <a:r>
              <a:rPr lang="en-US" sz="3200" dirty="0">
                <a:effectLst/>
                <a:latin typeface="Calibri" panose="020F0502020204030204" pitchFamily="34" charset="0"/>
                <a:ea typeface="Calibri" panose="020F0502020204030204" pitchFamily="34" charset="0"/>
              </a:rPr>
              <a:t>Data</a:t>
            </a:r>
            <a:r>
              <a:rPr lang="en-US" sz="3200" spc="-15" dirty="0">
                <a:effectLst/>
                <a:latin typeface="Calibri" panose="020F0502020204030204" pitchFamily="34" charset="0"/>
                <a:ea typeface="Calibri" panose="020F0502020204030204" pitchFamily="34" charset="0"/>
              </a:rPr>
              <a:t> </a:t>
            </a:r>
            <a:r>
              <a:rPr lang="en-US" sz="3200" dirty="0">
                <a:effectLst/>
                <a:latin typeface="Calibri" panose="020F0502020204030204" pitchFamily="34" charset="0"/>
                <a:ea typeface="Calibri" panose="020F0502020204030204" pitchFamily="34" charset="0"/>
              </a:rPr>
              <a:t>Structure</a:t>
            </a:r>
            <a:endParaRPr lang="en-US" dirty="0"/>
          </a:p>
        </p:txBody>
      </p:sp>
      <p:pic>
        <p:nvPicPr>
          <p:cNvPr id="5" name="Content Placeholder 4">
            <a:extLst>
              <a:ext uri="{FF2B5EF4-FFF2-40B4-BE49-F238E27FC236}">
                <a16:creationId xmlns:a16="http://schemas.microsoft.com/office/drawing/2014/main" xmlns="" id="{80EE628A-BB10-463B-91B7-8E8A2472FFFA}"/>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33499" y="1771650"/>
            <a:ext cx="9520157" cy="3562349"/>
          </a:xfrm>
        </p:spPr>
      </p:pic>
    </p:spTree>
    <p:extLst>
      <p:ext uri="{BB962C8B-B14F-4D97-AF65-F5344CB8AC3E}">
        <p14:creationId xmlns:p14="http://schemas.microsoft.com/office/powerpoint/2010/main" xmlns="" val="408510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B7C78B-69FA-4F5B-A3B2-46C54623BC9D}"/>
              </a:ext>
            </a:extLst>
          </p:cNvPr>
          <p:cNvSpPr>
            <a:spLocks noGrp="1"/>
          </p:cNvSpPr>
          <p:nvPr>
            <p:ph type="title"/>
          </p:nvPr>
        </p:nvSpPr>
        <p:spPr/>
        <p:txBody>
          <a:bodyPr/>
          <a:lstStyle/>
          <a:p>
            <a:r>
              <a:rPr lang="en-US" sz="3200" dirty="0">
                <a:effectLst/>
                <a:latin typeface="Calibri" panose="020F0502020204030204" pitchFamily="34" charset="0"/>
                <a:ea typeface="Calibri" panose="020F0502020204030204" pitchFamily="34" charset="0"/>
              </a:rPr>
              <a:t>Classification</a:t>
            </a:r>
            <a:r>
              <a:rPr lang="en-US" sz="3200" spc="-30" dirty="0">
                <a:effectLst/>
                <a:latin typeface="Calibri" panose="020F0502020204030204" pitchFamily="34" charset="0"/>
                <a:ea typeface="Calibri" panose="020F0502020204030204" pitchFamily="34" charset="0"/>
              </a:rPr>
              <a:t> </a:t>
            </a:r>
            <a:r>
              <a:rPr lang="en-US" sz="3200" dirty="0">
                <a:effectLst/>
                <a:latin typeface="Calibri" panose="020F0502020204030204" pitchFamily="34" charset="0"/>
                <a:ea typeface="Calibri" panose="020F0502020204030204" pitchFamily="34" charset="0"/>
              </a:rPr>
              <a:t>of</a:t>
            </a:r>
            <a:r>
              <a:rPr lang="en-US" sz="3200" spc="-15" dirty="0">
                <a:effectLst/>
                <a:latin typeface="Calibri" panose="020F0502020204030204" pitchFamily="34" charset="0"/>
                <a:ea typeface="Calibri" panose="020F0502020204030204" pitchFamily="34" charset="0"/>
              </a:rPr>
              <a:t> </a:t>
            </a:r>
            <a:r>
              <a:rPr lang="en-US" sz="3200" dirty="0">
                <a:effectLst/>
                <a:latin typeface="Calibri" panose="020F0502020204030204" pitchFamily="34" charset="0"/>
                <a:ea typeface="Calibri" panose="020F0502020204030204" pitchFamily="34" charset="0"/>
              </a:rPr>
              <a:t>Data</a:t>
            </a:r>
            <a:r>
              <a:rPr lang="en-US" sz="3200" spc="-15" dirty="0">
                <a:effectLst/>
                <a:latin typeface="Calibri" panose="020F0502020204030204" pitchFamily="34" charset="0"/>
                <a:ea typeface="Calibri" panose="020F0502020204030204" pitchFamily="34" charset="0"/>
              </a:rPr>
              <a:t> </a:t>
            </a:r>
            <a:r>
              <a:rPr lang="en-US" sz="3200" dirty="0">
                <a:effectLst/>
                <a:latin typeface="Calibri" panose="020F0502020204030204" pitchFamily="34" charset="0"/>
                <a:ea typeface="Calibri" panose="020F0502020204030204" pitchFamily="34" charset="0"/>
              </a:rPr>
              <a:t>Structure</a:t>
            </a:r>
            <a:endParaRPr lang="en-US" dirty="0"/>
          </a:p>
        </p:txBody>
      </p:sp>
      <p:sp>
        <p:nvSpPr>
          <p:cNvPr id="4" name="Content Placeholder 3">
            <a:extLst>
              <a:ext uri="{FF2B5EF4-FFF2-40B4-BE49-F238E27FC236}">
                <a16:creationId xmlns:a16="http://schemas.microsoft.com/office/drawing/2014/main" xmlns="" id="{8CF9F71F-8C19-40D7-85BE-D5F69E30D4B9}"/>
              </a:ext>
            </a:extLst>
          </p:cNvPr>
          <p:cNvSpPr>
            <a:spLocks noGrp="1"/>
          </p:cNvSpPr>
          <p:nvPr>
            <p:ph idx="1"/>
          </p:nvPr>
        </p:nvSpPr>
        <p:spPr/>
        <p:txBody>
          <a:bodyPr/>
          <a:lstStyle/>
          <a:p>
            <a:r>
              <a:rPr lang="en-US" dirty="0"/>
              <a:t>Primitive Data Structures</a:t>
            </a:r>
          </a:p>
          <a:p>
            <a:pPr lvl="1"/>
            <a:r>
              <a:rPr lang="en-US" dirty="0"/>
              <a:t>Simple data structure can be constructed with the help of primitive data structure.</a:t>
            </a:r>
          </a:p>
          <a:p>
            <a:pPr lvl="1"/>
            <a:r>
              <a:rPr lang="en-US" dirty="0"/>
              <a:t>A primitive data structure used to represent the standard data types of any one of the computer languages. </a:t>
            </a:r>
          </a:p>
          <a:p>
            <a:pPr lvl="1"/>
            <a:r>
              <a:rPr lang="en-US" dirty="0"/>
              <a:t>Variables, pointers, structures, unions, etc. are examples of primitive data structures.</a:t>
            </a:r>
          </a:p>
        </p:txBody>
      </p:sp>
    </p:spTree>
    <p:extLst>
      <p:ext uri="{BB962C8B-B14F-4D97-AF65-F5344CB8AC3E}">
        <p14:creationId xmlns:p14="http://schemas.microsoft.com/office/powerpoint/2010/main" xmlns="" val="3078661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6288F-FC78-499C-B0A6-F82ED40CD2DD}"/>
              </a:ext>
            </a:extLst>
          </p:cNvPr>
          <p:cNvSpPr>
            <a:spLocks noGrp="1"/>
          </p:cNvSpPr>
          <p:nvPr>
            <p:ph type="title"/>
          </p:nvPr>
        </p:nvSpPr>
        <p:spPr/>
        <p:txBody>
          <a:bodyPr/>
          <a:lstStyle/>
          <a:p>
            <a:r>
              <a:rPr lang="en-US" dirty="0"/>
              <a:t>Non Primitive Data Structures</a:t>
            </a:r>
          </a:p>
        </p:txBody>
      </p:sp>
      <p:sp>
        <p:nvSpPr>
          <p:cNvPr id="3" name="Content Placeholder 2">
            <a:extLst>
              <a:ext uri="{FF2B5EF4-FFF2-40B4-BE49-F238E27FC236}">
                <a16:creationId xmlns:a16="http://schemas.microsoft.com/office/drawing/2014/main" xmlns="" id="{DC1A085B-44C5-42A1-98C2-D132A1EC5393}"/>
              </a:ext>
            </a:extLst>
          </p:cNvPr>
          <p:cNvSpPr>
            <a:spLocks noGrp="1"/>
          </p:cNvSpPr>
          <p:nvPr>
            <p:ph idx="1"/>
          </p:nvPr>
        </p:nvSpPr>
        <p:spPr/>
        <p:txBody>
          <a:bodyPr/>
          <a:lstStyle/>
          <a:p>
            <a:r>
              <a:rPr lang="en-US" dirty="0"/>
              <a:t>Non Primitive Data Structures are classified as linear or non-linear.</a:t>
            </a:r>
          </a:p>
          <a:p>
            <a:r>
              <a:rPr lang="en-US" dirty="0"/>
              <a:t>Linear- Arrays, linked lists, queues and stacks.</a:t>
            </a:r>
          </a:p>
          <a:p>
            <a:r>
              <a:rPr lang="en-US" dirty="0"/>
              <a:t>Non-Linear- Trees and Graphs</a:t>
            </a:r>
          </a:p>
        </p:txBody>
      </p:sp>
    </p:spTree>
    <p:extLst>
      <p:ext uri="{BB962C8B-B14F-4D97-AF65-F5344CB8AC3E}">
        <p14:creationId xmlns:p14="http://schemas.microsoft.com/office/powerpoint/2010/main" xmlns="" val="832365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D234D1-B44C-4914-8B8F-CC4CCD959BB8}"/>
              </a:ext>
            </a:extLst>
          </p:cNvPr>
          <p:cNvSpPr>
            <a:spLocks noGrp="1"/>
          </p:cNvSpPr>
          <p:nvPr>
            <p:ph type="title"/>
          </p:nvPr>
        </p:nvSpPr>
        <p:spPr/>
        <p:txBody>
          <a:bodyPr/>
          <a:lstStyle/>
          <a:p>
            <a:r>
              <a:rPr lang="en-US" dirty="0"/>
              <a:t>Linear Data Structures</a:t>
            </a:r>
          </a:p>
        </p:txBody>
      </p:sp>
      <p:sp>
        <p:nvSpPr>
          <p:cNvPr id="3" name="Content Placeholder 2">
            <a:extLst>
              <a:ext uri="{FF2B5EF4-FFF2-40B4-BE49-F238E27FC236}">
                <a16:creationId xmlns:a16="http://schemas.microsoft.com/office/drawing/2014/main" xmlns="" id="{095FD2F5-DD00-4D5A-B56C-84BE68D96890}"/>
              </a:ext>
            </a:extLst>
          </p:cNvPr>
          <p:cNvSpPr>
            <a:spLocks noGrp="1"/>
          </p:cNvSpPr>
          <p:nvPr>
            <p:ph idx="1"/>
          </p:nvPr>
        </p:nvSpPr>
        <p:spPr/>
        <p:txBody>
          <a:bodyPr>
            <a:normAutofit/>
          </a:bodyPr>
          <a:lstStyle/>
          <a:p>
            <a:pPr algn="just"/>
            <a:r>
              <a:rPr lang="en-US" dirty="0"/>
              <a:t>A data structure is called linear if all of its elements are arranged in the linear order. </a:t>
            </a:r>
          </a:p>
          <a:p>
            <a:pPr algn="just"/>
            <a:r>
              <a:rPr lang="en-US" dirty="0"/>
              <a:t>In linear data structures, the elements are stored in non-hierarchical way where each element has the successors and predecessors except the first and last element.</a:t>
            </a:r>
          </a:p>
          <a:p>
            <a:pPr algn="just"/>
            <a:r>
              <a:rPr lang="en-US" dirty="0"/>
              <a:t>Linear data structures can be constructed as a continuous arrangement of data elements in the memory.</a:t>
            </a:r>
          </a:p>
          <a:p>
            <a:pPr algn="just"/>
            <a:r>
              <a:rPr lang="en-US" dirty="0"/>
              <a:t> It can be constructed by using array data type.</a:t>
            </a:r>
          </a:p>
        </p:txBody>
      </p:sp>
    </p:spTree>
    <p:extLst>
      <p:ext uri="{BB962C8B-B14F-4D97-AF65-F5344CB8AC3E}">
        <p14:creationId xmlns:p14="http://schemas.microsoft.com/office/powerpoint/2010/main" xmlns="" val="5797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AA694E-CFF1-4E22-BF35-41EE7FEB6965}"/>
              </a:ext>
            </a:extLst>
          </p:cNvPr>
          <p:cNvSpPr>
            <a:spLocks noGrp="1"/>
          </p:cNvSpPr>
          <p:nvPr>
            <p:ph type="title"/>
          </p:nvPr>
        </p:nvSpPr>
        <p:spPr/>
        <p:txBody>
          <a:bodyPr/>
          <a:lstStyle/>
          <a:p>
            <a:r>
              <a:rPr lang="en-US" dirty="0"/>
              <a:t>Types of Linear Data Structures</a:t>
            </a:r>
          </a:p>
        </p:txBody>
      </p:sp>
      <p:sp>
        <p:nvSpPr>
          <p:cNvPr id="3" name="Content Placeholder 2">
            <a:extLst>
              <a:ext uri="{FF2B5EF4-FFF2-40B4-BE49-F238E27FC236}">
                <a16:creationId xmlns:a16="http://schemas.microsoft.com/office/drawing/2014/main" xmlns="" id="{DC03E91A-734C-49D2-A5F6-3E7C29EEE6D0}"/>
              </a:ext>
            </a:extLst>
          </p:cNvPr>
          <p:cNvSpPr>
            <a:spLocks noGrp="1"/>
          </p:cNvSpPr>
          <p:nvPr>
            <p:ph idx="1"/>
          </p:nvPr>
        </p:nvSpPr>
        <p:spPr/>
        <p:txBody>
          <a:bodyPr/>
          <a:lstStyle/>
          <a:p>
            <a:pPr algn="just"/>
            <a:r>
              <a:rPr lang="en-US" b="1" dirty="0"/>
              <a:t>Arrays:</a:t>
            </a:r>
            <a:r>
              <a:rPr lang="en-US" dirty="0"/>
              <a:t> An array is a collection of similar type of data items stored in consecutive memory location and is referred by common name; each data item is called an element of the array. The data type of the element may be any valid data type like char, int, float or double. </a:t>
            </a:r>
          </a:p>
          <a:p>
            <a:pPr algn="just"/>
            <a:r>
              <a:rPr lang="en-US" dirty="0"/>
              <a:t>The elements of array share the same variable name but each one carries a different index number known as subscript. The array can be one dimensional, two dimensional or multidimensional.</a:t>
            </a:r>
          </a:p>
        </p:txBody>
      </p:sp>
    </p:spTree>
    <p:extLst>
      <p:ext uri="{BB962C8B-B14F-4D97-AF65-F5344CB8AC3E}">
        <p14:creationId xmlns:p14="http://schemas.microsoft.com/office/powerpoint/2010/main" xmlns="" val="3490489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E801C-6F5E-4920-A23A-B25678F2BB6D}"/>
              </a:ext>
            </a:extLst>
          </p:cNvPr>
          <p:cNvSpPr>
            <a:spLocks noGrp="1"/>
          </p:cNvSpPr>
          <p:nvPr>
            <p:ph type="title"/>
          </p:nvPr>
        </p:nvSpPr>
        <p:spPr/>
        <p:txBody>
          <a:bodyPr/>
          <a:lstStyle/>
          <a:p>
            <a:r>
              <a:rPr lang="en-US" dirty="0"/>
              <a:t>Linked List</a:t>
            </a:r>
          </a:p>
        </p:txBody>
      </p:sp>
      <p:sp>
        <p:nvSpPr>
          <p:cNvPr id="3" name="Content Placeholder 2">
            <a:extLst>
              <a:ext uri="{FF2B5EF4-FFF2-40B4-BE49-F238E27FC236}">
                <a16:creationId xmlns:a16="http://schemas.microsoft.com/office/drawing/2014/main" xmlns="" id="{BB062B92-F6C1-4BDD-AA37-E62635C10086}"/>
              </a:ext>
            </a:extLst>
          </p:cNvPr>
          <p:cNvSpPr>
            <a:spLocks noGrp="1"/>
          </p:cNvSpPr>
          <p:nvPr>
            <p:ph idx="1"/>
          </p:nvPr>
        </p:nvSpPr>
        <p:spPr/>
        <p:txBody>
          <a:bodyPr/>
          <a:lstStyle/>
          <a:p>
            <a:pPr algn="just"/>
            <a:r>
              <a:rPr lang="en-US" dirty="0"/>
              <a:t>Linked list is a linear data structure which is used to maintain a list in the memory.</a:t>
            </a:r>
          </a:p>
          <a:p>
            <a:pPr algn="just"/>
            <a:r>
              <a:rPr lang="en-US" dirty="0"/>
              <a:t> It can be seen as the collection of nodes stored at non-contiguous memory locations. </a:t>
            </a:r>
          </a:p>
          <a:p>
            <a:pPr algn="just"/>
            <a:r>
              <a:rPr lang="en-US" dirty="0"/>
              <a:t>Each node of the list contains a pointer to its adjacent node. </a:t>
            </a:r>
          </a:p>
          <a:p>
            <a:pPr algn="just"/>
            <a:r>
              <a:rPr lang="en-US" dirty="0"/>
              <a:t>It is a collection of data of same data type but the data items need not be stored in consecutive memory locations. </a:t>
            </a:r>
          </a:p>
        </p:txBody>
      </p:sp>
    </p:spTree>
    <p:extLst>
      <p:ext uri="{BB962C8B-B14F-4D97-AF65-F5344CB8AC3E}">
        <p14:creationId xmlns:p14="http://schemas.microsoft.com/office/powerpoint/2010/main" xmlns="" val="40234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92C2F9-879A-4DCA-AB34-92E2D4A6C415}"/>
              </a:ext>
            </a:extLst>
          </p:cNvPr>
          <p:cNvSpPr>
            <a:spLocks noGrp="1"/>
          </p:cNvSpPr>
          <p:nvPr>
            <p:ph type="title"/>
          </p:nvPr>
        </p:nvSpPr>
        <p:spPr/>
        <p:txBody>
          <a:bodyPr/>
          <a:lstStyle/>
          <a:p>
            <a:r>
              <a:rPr lang="en-US" dirty="0"/>
              <a:t>Stack</a:t>
            </a:r>
          </a:p>
        </p:txBody>
      </p:sp>
      <p:sp>
        <p:nvSpPr>
          <p:cNvPr id="3" name="Content Placeholder 2">
            <a:extLst>
              <a:ext uri="{FF2B5EF4-FFF2-40B4-BE49-F238E27FC236}">
                <a16:creationId xmlns:a16="http://schemas.microsoft.com/office/drawing/2014/main" xmlns="" id="{488C6427-A21F-45B8-A19A-41BD12E9F699}"/>
              </a:ext>
            </a:extLst>
          </p:cNvPr>
          <p:cNvSpPr>
            <a:spLocks noGrp="1"/>
          </p:cNvSpPr>
          <p:nvPr>
            <p:ph idx="1"/>
          </p:nvPr>
        </p:nvSpPr>
        <p:spPr/>
        <p:txBody>
          <a:bodyPr/>
          <a:lstStyle/>
          <a:p>
            <a:pPr algn="just"/>
            <a:r>
              <a:rPr lang="en-US" dirty="0"/>
              <a:t>Stack is a linear list in which insertion and deletions are allowed only at one end, called top. </a:t>
            </a:r>
          </a:p>
          <a:p>
            <a:pPr algn="just"/>
            <a:r>
              <a:rPr lang="en-US" dirty="0"/>
              <a:t>It is a Last-In-First-Out linear data structure. </a:t>
            </a:r>
          </a:p>
          <a:p>
            <a:pPr algn="just"/>
            <a:r>
              <a:rPr lang="en-US" dirty="0"/>
              <a:t>A stack is an abstract data type (ADT), can be implemented in most of the programming languages. </a:t>
            </a:r>
          </a:p>
          <a:p>
            <a:pPr algn="just"/>
            <a:r>
              <a:rPr lang="en-US" dirty="0"/>
              <a:t>It is named as stack because it behaves like a real-world stack, for example, piles of plates or deck of cards etc.</a:t>
            </a:r>
          </a:p>
        </p:txBody>
      </p:sp>
    </p:spTree>
    <p:extLst>
      <p:ext uri="{BB962C8B-B14F-4D97-AF65-F5344CB8AC3E}">
        <p14:creationId xmlns:p14="http://schemas.microsoft.com/office/powerpoint/2010/main" xmlns="" val="360120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75836-0EE5-4681-8D03-0390F91886BA}"/>
              </a:ext>
            </a:extLst>
          </p:cNvPr>
          <p:cNvSpPr>
            <a:spLocks noGrp="1"/>
          </p:cNvSpPr>
          <p:nvPr>
            <p:ph type="title"/>
          </p:nvPr>
        </p:nvSpPr>
        <p:spPr/>
        <p:txBody>
          <a:bodyPr/>
          <a:lstStyle/>
          <a:p>
            <a:pPr algn="ctr"/>
            <a:r>
              <a:rPr lang="en-US" dirty="0"/>
              <a:t>Unit-I</a:t>
            </a:r>
          </a:p>
        </p:txBody>
      </p:sp>
      <p:sp>
        <p:nvSpPr>
          <p:cNvPr id="3" name="Content Placeholder 2">
            <a:extLst>
              <a:ext uri="{FF2B5EF4-FFF2-40B4-BE49-F238E27FC236}">
                <a16:creationId xmlns:a16="http://schemas.microsoft.com/office/drawing/2014/main" xmlns="" id="{ED7000C1-A78C-4363-A90B-81B35FDB8274}"/>
              </a:ext>
            </a:extLst>
          </p:cNvPr>
          <p:cNvSpPr>
            <a:spLocks noGrp="1"/>
          </p:cNvSpPr>
          <p:nvPr>
            <p:ph idx="1"/>
          </p:nvPr>
        </p:nvSpPr>
        <p:spPr/>
        <p:txBody>
          <a:bodyPr/>
          <a:lstStyle/>
          <a:p>
            <a:pPr algn="just"/>
            <a:r>
              <a:rPr lang="en-US" dirty="0"/>
              <a:t>Introduction Data Structures - Need - classification - operations –Abstract data types (ADT) - Array - characteristics - types - storage representations. Array Order Reversal-Array Counting or Histogram-Finding the maximum Number in a Set, Recursion- Towers of Hanoi-Fibonacci series-Factorial. </a:t>
            </a:r>
          </a:p>
          <a:p>
            <a:endParaRPr lang="en-US" dirty="0"/>
          </a:p>
        </p:txBody>
      </p:sp>
    </p:spTree>
    <p:extLst>
      <p:ext uri="{BB962C8B-B14F-4D97-AF65-F5344CB8AC3E}">
        <p14:creationId xmlns:p14="http://schemas.microsoft.com/office/powerpoint/2010/main" xmlns="" val="2231140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8AF743-22A0-4D16-A57E-34D4431E4CAB}"/>
              </a:ext>
            </a:extLst>
          </p:cNvPr>
          <p:cNvSpPr>
            <a:spLocks noGrp="1"/>
          </p:cNvSpPr>
          <p:nvPr>
            <p:ph type="title"/>
          </p:nvPr>
        </p:nvSpPr>
        <p:spPr/>
        <p:txBody>
          <a:bodyPr/>
          <a:lstStyle/>
          <a:p>
            <a:r>
              <a:rPr lang="en-US" dirty="0"/>
              <a:t>Queue</a:t>
            </a:r>
          </a:p>
        </p:txBody>
      </p:sp>
      <p:sp>
        <p:nvSpPr>
          <p:cNvPr id="3" name="Content Placeholder 2">
            <a:extLst>
              <a:ext uri="{FF2B5EF4-FFF2-40B4-BE49-F238E27FC236}">
                <a16:creationId xmlns:a16="http://schemas.microsoft.com/office/drawing/2014/main" xmlns="" id="{D2297707-05F8-4C3D-B0B0-0B891CCB8ADB}"/>
              </a:ext>
            </a:extLst>
          </p:cNvPr>
          <p:cNvSpPr>
            <a:spLocks noGrp="1"/>
          </p:cNvSpPr>
          <p:nvPr>
            <p:ph idx="1"/>
          </p:nvPr>
        </p:nvSpPr>
        <p:spPr/>
        <p:txBody>
          <a:bodyPr/>
          <a:lstStyle/>
          <a:p>
            <a:pPr algn="just"/>
            <a:r>
              <a:rPr lang="en-US" dirty="0"/>
              <a:t>Queue is a linear list in which elements can be inserted only at one end called rear and deleted only at the other end called front.</a:t>
            </a:r>
          </a:p>
          <a:p>
            <a:pPr algn="just"/>
            <a:r>
              <a:rPr lang="en-US" dirty="0"/>
              <a:t> It is a First-In-First-Out Linear data structure.</a:t>
            </a:r>
          </a:p>
          <a:p>
            <a:pPr algn="just"/>
            <a:r>
              <a:rPr lang="en-US" dirty="0"/>
              <a:t> It is an abstract data structure, similar to stack. </a:t>
            </a:r>
          </a:p>
          <a:p>
            <a:pPr algn="just"/>
            <a:r>
              <a:rPr lang="en-US" dirty="0"/>
              <a:t>Queue is opened at both end therefore it follows First-In-First-Out (FIFO) methodology for storing the data items.</a:t>
            </a:r>
          </a:p>
        </p:txBody>
      </p:sp>
    </p:spTree>
    <p:extLst>
      <p:ext uri="{BB962C8B-B14F-4D97-AF65-F5344CB8AC3E}">
        <p14:creationId xmlns:p14="http://schemas.microsoft.com/office/powerpoint/2010/main" xmlns="" val="27991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D4917B-4BC6-48C4-ACB8-BAF84C4CC42F}"/>
              </a:ext>
            </a:extLst>
          </p:cNvPr>
          <p:cNvSpPr>
            <a:spLocks noGrp="1"/>
          </p:cNvSpPr>
          <p:nvPr>
            <p:ph type="title"/>
          </p:nvPr>
        </p:nvSpPr>
        <p:spPr/>
        <p:txBody>
          <a:bodyPr/>
          <a:lstStyle/>
          <a:p>
            <a:r>
              <a:rPr lang="en-US" dirty="0"/>
              <a:t>Operations applied on Linear Data Structure</a:t>
            </a:r>
          </a:p>
        </p:txBody>
      </p:sp>
      <p:sp>
        <p:nvSpPr>
          <p:cNvPr id="3" name="Content Placeholder 2">
            <a:extLst>
              <a:ext uri="{FF2B5EF4-FFF2-40B4-BE49-F238E27FC236}">
                <a16:creationId xmlns:a16="http://schemas.microsoft.com/office/drawing/2014/main" xmlns="" id="{F1CDA570-2D82-4CB4-9C40-36AB9BC00820}"/>
              </a:ext>
            </a:extLst>
          </p:cNvPr>
          <p:cNvSpPr>
            <a:spLocks noGrp="1"/>
          </p:cNvSpPr>
          <p:nvPr>
            <p:ph idx="1"/>
          </p:nvPr>
        </p:nvSpPr>
        <p:spPr/>
        <p:txBody>
          <a:bodyPr/>
          <a:lstStyle/>
          <a:p>
            <a:r>
              <a:rPr lang="en-US" dirty="0"/>
              <a:t>The following list of operations applied on linear data structures</a:t>
            </a:r>
          </a:p>
          <a:p>
            <a:r>
              <a:rPr lang="en-US" dirty="0"/>
              <a:t> 1. Add an element </a:t>
            </a:r>
          </a:p>
          <a:p>
            <a:r>
              <a:rPr lang="en-US" dirty="0"/>
              <a:t>2. Delete an element </a:t>
            </a:r>
          </a:p>
          <a:p>
            <a:r>
              <a:rPr lang="en-US" dirty="0"/>
              <a:t>3. Traverse </a:t>
            </a:r>
          </a:p>
          <a:p>
            <a:r>
              <a:rPr lang="en-US" dirty="0"/>
              <a:t>4. Sort the list of elements </a:t>
            </a:r>
          </a:p>
          <a:p>
            <a:r>
              <a:rPr lang="en-US" dirty="0"/>
              <a:t>5. Search for a data element</a:t>
            </a:r>
          </a:p>
        </p:txBody>
      </p:sp>
    </p:spTree>
    <p:extLst>
      <p:ext uri="{BB962C8B-B14F-4D97-AF65-F5344CB8AC3E}">
        <p14:creationId xmlns:p14="http://schemas.microsoft.com/office/powerpoint/2010/main" xmlns="" val="1223134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Arrays</a:t>
            </a:r>
          </a:p>
        </p:txBody>
      </p:sp>
      <p:sp>
        <p:nvSpPr>
          <p:cNvPr id="3" name="Content Placeholder 2"/>
          <p:cNvSpPr>
            <a:spLocks noGrp="1"/>
          </p:cNvSpPr>
          <p:nvPr>
            <p:ph idx="1"/>
          </p:nvPr>
        </p:nvSpPr>
        <p:spPr/>
        <p:txBody>
          <a:bodyPr>
            <a:normAutofit/>
          </a:bodyPr>
          <a:lstStyle/>
          <a:p>
            <a:pPr algn="just"/>
            <a:r>
              <a:rPr lang="en-IN" dirty="0"/>
              <a:t>The number of data items chunked together into single unit is known as data structure.</a:t>
            </a:r>
          </a:p>
          <a:p>
            <a:pPr algn="just"/>
            <a:r>
              <a:rPr lang="en-IN" dirty="0"/>
              <a:t>Sequence of Similar Data Items referred to as an Array.</a:t>
            </a:r>
          </a:p>
          <a:p>
            <a:pPr algn="just"/>
            <a:r>
              <a:rPr lang="en-IN" dirty="0"/>
              <a:t>Definition:</a:t>
            </a:r>
          </a:p>
          <a:p>
            <a:pPr lvl="1" algn="just"/>
            <a:r>
              <a:rPr lang="en-IN" dirty="0"/>
              <a:t>An array is the most fundamental data structure from which other data structures may be built such as stack, queue, strings etc. </a:t>
            </a:r>
          </a:p>
          <a:p>
            <a:pPr lvl="1" algn="just"/>
            <a:r>
              <a:rPr lang="en-IN" dirty="0"/>
              <a:t>Designed to hold number of objects (items) of similar types. </a:t>
            </a:r>
          </a:p>
          <a:p>
            <a:pPr lvl="1" algn="just"/>
            <a:r>
              <a:rPr lang="en-IN" dirty="0"/>
              <a:t>An efficient data structure for storing and retrieval of objects.</a:t>
            </a:r>
          </a:p>
        </p:txBody>
      </p:sp>
    </p:spTree>
    <p:extLst>
      <p:ext uri="{BB962C8B-B14F-4D97-AF65-F5344CB8AC3E}">
        <p14:creationId xmlns:p14="http://schemas.microsoft.com/office/powerpoint/2010/main" xmlns="" val="3618999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Arrays</a:t>
            </a:r>
          </a:p>
        </p:txBody>
      </p:sp>
      <p:sp>
        <p:nvSpPr>
          <p:cNvPr id="3" name="Content Placeholder 2"/>
          <p:cNvSpPr>
            <a:spLocks noGrp="1"/>
          </p:cNvSpPr>
          <p:nvPr>
            <p:ph idx="1"/>
          </p:nvPr>
        </p:nvSpPr>
        <p:spPr/>
        <p:txBody>
          <a:bodyPr/>
          <a:lstStyle/>
          <a:p>
            <a:r>
              <a:rPr lang="en-IN" dirty="0"/>
              <a:t>Array is the logical collection of values of same type.</a:t>
            </a:r>
          </a:p>
          <a:p>
            <a:r>
              <a:rPr lang="en-IN" dirty="0"/>
              <a:t>For example:</a:t>
            </a:r>
          </a:p>
          <a:p>
            <a:pPr lvl="1"/>
            <a:r>
              <a:rPr lang="en-IN" dirty="0"/>
              <a:t>List of courses in a semester</a:t>
            </a:r>
          </a:p>
          <a:p>
            <a:pPr lvl="1"/>
            <a:r>
              <a:rPr lang="en-IN" dirty="0"/>
              <a:t>Matrix</a:t>
            </a:r>
          </a:p>
          <a:p>
            <a:pPr lvl="1"/>
            <a:r>
              <a:rPr lang="en-IN" dirty="0"/>
              <a:t>Daily temperature over a period of time</a:t>
            </a:r>
          </a:p>
          <a:p>
            <a:pPr lvl="1"/>
            <a:r>
              <a:rPr lang="en-IN" dirty="0"/>
              <a:t>List of students in a class</a:t>
            </a:r>
          </a:p>
          <a:p>
            <a:pPr marL="457200" lvl="1" indent="0">
              <a:buNone/>
            </a:pPr>
            <a:endParaRPr lang="en-IN" dirty="0"/>
          </a:p>
        </p:txBody>
      </p:sp>
    </p:spTree>
    <p:extLst>
      <p:ext uri="{BB962C8B-B14F-4D97-AF65-F5344CB8AC3E}">
        <p14:creationId xmlns:p14="http://schemas.microsoft.com/office/powerpoint/2010/main" xmlns="" val="1916374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Syntax</a:t>
            </a:r>
          </a:p>
        </p:txBody>
      </p:sp>
      <p:sp>
        <p:nvSpPr>
          <p:cNvPr id="3" name="Content Placeholder 2"/>
          <p:cNvSpPr>
            <a:spLocks noGrp="1"/>
          </p:cNvSpPr>
          <p:nvPr>
            <p:ph idx="1"/>
          </p:nvPr>
        </p:nvSpPr>
        <p:spPr/>
        <p:txBody>
          <a:bodyPr/>
          <a:lstStyle/>
          <a:p>
            <a:r>
              <a:rPr lang="en-IN" dirty="0"/>
              <a:t>datatype [] </a:t>
            </a:r>
            <a:r>
              <a:rPr lang="en-IN" dirty="0" err="1"/>
              <a:t>arrayName</a:t>
            </a:r>
            <a:endParaRPr lang="en-IN" dirty="0"/>
          </a:p>
          <a:p>
            <a:r>
              <a:rPr lang="en-IN" dirty="0" err="1"/>
              <a:t>arrayName</a:t>
            </a:r>
            <a:r>
              <a:rPr lang="en-IN" dirty="0"/>
              <a:t> = new </a:t>
            </a:r>
            <a:r>
              <a:rPr lang="en-IN" dirty="0" err="1"/>
              <a:t>dataType</a:t>
            </a:r>
            <a:r>
              <a:rPr lang="en-IN" dirty="0"/>
              <a:t>[size of the array]</a:t>
            </a:r>
          </a:p>
          <a:p>
            <a:r>
              <a:rPr lang="en-IN" dirty="0"/>
              <a:t>datatype [] </a:t>
            </a:r>
            <a:r>
              <a:rPr lang="en-IN" dirty="0" err="1"/>
              <a:t>arrayName</a:t>
            </a:r>
            <a:r>
              <a:rPr lang="en-IN" dirty="0"/>
              <a:t> = new </a:t>
            </a:r>
            <a:r>
              <a:rPr lang="en-IN" dirty="0" err="1"/>
              <a:t>dataType</a:t>
            </a:r>
            <a:r>
              <a:rPr lang="en-IN" dirty="0"/>
              <a:t>[size of the array]</a:t>
            </a:r>
          </a:p>
          <a:p>
            <a:endParaRPr lang="en-IN" dirty="0"/>
          </a:p>
          <a:p>
            <a:r>
              <a:rPr lang="en-IN" dirty="0"/>
              <a:t>Example</a:t>
            </a:r>
          </a:p>
          <a:p>
            <a:pPr lvl="1"/>
            <a:r>
              <a:rPr lang="en-IN" dirty="0" err="1"/>
              <a:t>int</a:t>
            </a:r>
            <a:r>
              <a:rPr lang="en-IN" dirty="0"/>
              <a:t> [] </a:t>
            </a:r>
            <a:r>
              <a:rPr lang="en-IN" dirty="0" err="1"/>
              <a:t>i</a:t>
            </a:r>
            <a:r>
              <a:rPr lang="en-IN" dirty="0"/>
              <a:t>;</a:t>
            </a:r>
          </a:p>
          <a:p>
            <a:pPr lvl="1"/>
            <a:r>
              <a:rPr lang="en-IN" dirty="0" err="1"/>
              <a:t>i</a:t>
            </a:r>
            <a:r>
              <a:rPr lang="en-IN" dirty="0"/>
              <a:t> = new </a:t>
            </a:r>
            <a:r>
              <a:rPr lang="en-IN" dirty="0" err="1"/>
              <a:t>int</a:t>
            </a:r>
            <a:r>
              <a:rPr lang="en-IN" dirty="0"/>
              <a:t>[10];</a:t>
            </a:r>
          </a:p>
          <a:p>
            <a:pPr lvl="1"/>
            <a:r>
              <a:rPr lang="en-IN" dirty="0" err="1"/>
              <a:t>int</a:t>
            </a:r>
            <a:r>
              <a:rPr lang="en-IN" dirty="0"/>
              <a:t> [] </a:t>
            </a:r>
            <a:r>
              <a:rPr lang="en-IN" dirty="0" err="1"/>
              <a:t>i</a:t>
            </a:r>
            <a:r>
              <a:rPr lang="en-IN" dirty="0"/>
              <a:t> = new </a:t>
            </a:r>
            <a:r>
              <a:rPr lang="en-IN" dirty="0" err="1"/>
              <a:t>int</a:t>
            </a:r>
            <a:r>
              <a:rPr lang="en-IN" dirty="0"/>
              <a:t>[10];</a:t>
            </a:r>
          </a:p>
          <a:p>
            <a:pPr lvl="1"/>
            <a:endParaRPr lang="en-IN" dirty="0"/>
          </a:p>
        </p:txBody>
      </p:sp>
    </p:spTree>
    <p:extLst>
      <p:ext uri="{BB962C8B-B14F-4D97-AF65-F5344CB8AC3E}">
        <p14:creationId xmlns:p14="http://schemas.microsoft.com/office/powerpoint/2010/main" xmlns="" val="3340236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Initialization – Single Dimension Array</a:t>
            </a:r>
          </a:p>
        </p:txBody>
      </p:sp>
      <p:sp>
        <p:nvSpPr>
          <p:cNvPr id="3" name="Content Placeholder 2"/>
          <p:cNvSpPr>
            <a:spLocks noGrp="1"/>
          </p:cNvSpPr>
          <p:nvPr>
            <p:ph idx="1"/>
          </p:nvPr>
        </p:nvSpPr>
        <p:spPr>
          <a:xfrm>
            <a:off x="838200" y="1825625"/>
            <a:ext cx="4769224" cy="4351338"/>
          </a:xfrm>
        </p:spPr>
        <p:txBody>
          <a:bodyPr/>
          <a:lstStyle/>
          <a:p>
            <a:r>
              <a:rPr lang="en-IN" dirty="0" err="1"/>
              <a:t>int</a:t>
            </a:r>
            <a:r>
              <a:rPr lang="en-IN" dirty="0"/>
              <a:t> [] x = new </a:t>
            </a:r>
            <a:r>
              <a:rPr lang="en-IN" dirty="0" err="1"/>
              <a:t>int</a:t>
            </a:r>
            <a:r>
              <a:rPr lang="en-IN" dirty="0"/>
              <a:t>[1];</a:t>
            </a:r>
          </a:p>
          <a:p>
            <a:r>
              <a:rPr lang="en-IN" dirty="0" err="1"/>
              <a:t>int</a:t>
            </a:r>
            <a:r>
              <a:rPr lang="en-IN" dirty="0"/>
              <a:t> [] x = {10};</a:t>
            </a:r>
          </a:p>
          <a:p>
            <a:r>
              <a:rPr lang="en-IN" dirty="0" err="1"/>
              <a:t>int</a:t>
            </a:r>
            <a:r>
              <a:rPr lang="en-IN" dirty="0"/>
              <a:t> [] x = { 10, 20 };</a:t>
            </a:r>
          </a:p>
          <a:p>
            <a:endParaRPr lang="en-IN" dirty="0"/>
          </a:p>
        </p:txBody>
      </p:sp>
      <p:sp>
        <p:nvSpPr>
          <p:cNvPr id="4" name="TextBox 3"/>
          <p:cNvSpPr txBox="1"/>
          <p:nvPr/>
        </p:nvSpPr>
        <p:spPr>
          <a:xfrm>
            <a:off x="5708277" y="2011682"/>
            <a:ext cx="1089211" cy="70788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IN" sz="4000" b="1" spc="50" dirty="0">
                <a:ln w="0"/>
                <a:solidFill>
                  <a:schemeClr val="bg2"/>
                </a:solidFill>
                <a:effectLst>
                  <a:innerShdw blurRad="63500" dist="50800" dir="13500000">
                    <a:srgbClr val="000000">
                      <a:alpha val="50000"/>
                    </a:srgbClr>
                  </a:innerShdw>
                </a:effectLst>
              </a:rPr>
              <a:t>x</a:t>
            </a:r>
          </a:p>
        </p:txBody>
      </p:sp>
      <p:sp>
        <p:nvSpPr>
          <p:cNvPr id="5" name="TextBox 4"/>
          <p:cNvSpPr txBox="1"/>
          <p:nvPr/>
        </p:nvSpPr>
        <p:spPr>
          <a:xfrm>
            <a:off x="7987554" y="1825625"/>
            <a:ext cx="1080000" cy="108000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dirty="0"/>
              <a:t>  </a:t>
            </a:r>
          </a:p>
        </p:txBody>
      </p:sp>
      <p:cxnSp>
        <p:nvCxnSpPr>
          <p:cNvPr id="7" name="Straight Arrow Connector 6"/>
          <p:cNvCxnSpPr>
            <a:stCxn id="4" idx="3"/>
            <a:endCxn id="5" idx="1"/>
          </p:cNvCxnSpPr>
          <p:nvPr/>
        </p:nvCxnSpPr>
        <p:spPr>
          <a:xfrm>
            <a:off x="6797488" y="2365625"/>
            <a:ext cx="1190066"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5755341" y="3580562"/>
            <a:ext cx="1089211" cy="70788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IN" sz="4000" b="1" spc="50" dirty="0">
                <a:ln w="0"/>
                <a:solidFill>
                  <a:schemeClr val="bg2"/>
                </a:solidFill>
                <a:effectLst>
                  <a:innerShdw blurRad="63500" dist="50800" dir="13500000">
                    <a:srgbClr val="000000">
                      <a:alpha val="50000"/>
                    </a:srgbClr>
                  </a:innerShdw>
                </a:effectLst>
              </a:rPr>
              <a:t>x</a:t>
            </a:r>
          </a:p>
        </p:txBody>
      </p:sp>
      <p:sp>
        <p:nvSpPr>
          <p:cNvPr id="9" name="TextBox 8"/>
          <p:cNvSpPr txBox="1"/>
          <p:nvPr/>
        </p:nvSpPr>
        <p:spPr>
          <a:xfrm>
            <a:off x="8034618" y="3394505"/>
            <a:ext cx="1080000" cy="108000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dirty="0"/>
              <a:t>  </a:t>
            </a:r>
          </a:p>
        </p:txBody>
      </p:sp>
      <p:cxnSp>
        <p:nvCxnSpPr>
          <p:cNvPr id="10" name="Straight Arrow Connector 9"/>
          <p:cNvCxnSpPr>
            <a:stCxn id="8" idx="3"/>
            <a:endCxn id="9" idx="1"/>
          </p:cNvCxnSpPr>
          <p:nvPr/>
        </p:nvCxnSpPr>
        <p:spPr>
          <a:xfrm>
            <a:off x="6844552" y="3934505"/>
            <a:ext cx="1190066"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9233895" y="3394505"/>
            <a:ext cx="1080000" cy="108000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dirty="0"/>
              <a:t>  </a:t>
            </a:r>
          </a:p>
        </p:txBody>
      </p:sp>
      <p:sp>
        <p:nvSpPr>
          <p:cNvPr id="12" name="TextBox 11"/>
          <p:cNvSpPr txBox="1"/>
          <p:nvPr/>
        </p:nvSpPr>
        <p:spPr>
          <a:xfrm>
            <a:off x="8124142" y="2019752"/>
            <a:ext cx="806824" cy="63094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sz="3500" dirty="0">
                <a:solidFill>
                  <a:srgbClr val="FF0000"/>
                </a:solidFill>
              </a:rPr>
              <a:t>10</a:t>
            </a:r>
          </a:p>
        </p:txBody>
      </p:sp>
      <p:sp>
        <p:nvSpPr>
          <p:cNvPr id="13" name="TextBox 12"/>
          <p:cNvSpPr txBox="1"/>
          <p:nvPr/>
        </p:nvSpPr>
        <p:spPr>
          <a:xfrm>
            <a:off x="8174383" y="3657506"/>
            <a:ext cx="806824" cy="63094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sz="3500" dirty="0">
                <a:solidFill>
                  <a:srgbClr val="FF0000"/>
                </a:solidFill>
              </a:rPr>
              <a:t>10</a:t>
            </a:r>
          </a:p>
        </p:txBody>
      </p:sp>
      <p:sp>
        <p:nvSpPr>
          <p:cNvPr id="14" name="TextBox 13"/>
          <p:cNvSpPr txBox="1"/>
          <p:nvPr/>
        </p:nvSpPr>
        <p:spPr>
          <a:xfrm>
            <a:off x="9370483" y="3619034"/>
            <a:ext cx="806824" cy="63094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sz="3500" dirty="0">
                <a:solidFill>
                  <a:srgbClr val="FF0000"/>
                </a:solidFill>
              </a:rPr>
              <a:t>20</a:t>
            </a:r>
          </a:p>
        </p:txBody>
      </p:sp>
    </p:spTree>
    <p:extLst>
      <p:ext uri="{BB962C8B-B14F-4D97-AF65-F5344CB8AC3E}">
        <p14:creationId xmlns:p14="http://schemas.microsoft.com/office/powerpoint/2010/main" xmlns="" val="286227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a:t>
            </a:r>
          </a:p>
        </p:txBody>
      </p:sp>
      <p:sp>
        <p:nvSpPr>
          <p:cNvPr id="3" name="Content Placeholder 2"/>
          <p:cNvSpPr>
            <a:spLocks noGrp="1"/>
          </p:cNvSpPr>
          <p:nvPr>
            <p:ph idx="1"/>
          </p:nvPr>
        </p:nvSpPr>
        <p:spPr/>
        <p:txBody>
          <a:bodyPr>
            <a:normAutofit/>
          </a:bodyPr>
          <a:lstStyle/>
          <a:p>
            <a:pPr algn="just"/>
            <a:r>
              <a:rPr lang="en-IN" dirty="0"/>
              <a:t>Array stores elements of same data type.</a:t>
            </a:r>
          </a:p>
          <a:p>
            <a:pPr algn="just"/>
            <a:r>
              <a:rPr lang="en-IN" dirty="0"/>
              <a:t>The elements of an array are stored in contiguous memory locations.</a:t>
            </a:r>
          </a:p>
          <a:p>
            <a:pPr algn="just"/>
            <a:r>
              <a:rPr lang="en-IN" dirty="0"/>
              <a:t>When data objects are stored in array, individual objects are selected by an index. By default an array index starts from 0 and ends with (n-1). Index is also referred as subscripts.</a:t>
            </a:r>
          </a:p>
          <a:p>
            <a:pPr algn="just"/>
            <a:r>
              <a:rPr lang="en-IN" dirty="0"/>
              <a:t>The size of the array is mentioned at the time of declaring array.</a:t>
            </a:r>
          </a:p>
          <a:p>
            <a:pPr algn="just"/>
            <a:r>
              <a:rPr lang="en-IN" dirty="0"/>
              <a:t>While declaring 2D array, number of columns should be specified whereas for number of rows there is no such rule.</a:t>
            </a:r>
          </a:p>
          <a:p>
            <a:pPr algn="just"/>
            <a:r>
              <a:rPr lang="en-IN" dirty="0"/>
              <a:t>Size of array can’t be changed at run time (depends on the programming language)</a:t>
            </a:r>
          </a:p>
        </p:txBody>
      </p:sp>
    </p:spTree>
    <p:extLst>
      <p:ext uri="{BB962C8B-B14F-4D97-AF65-F5344CB8AC3E}">
        <p14:creationId xmlns:p14="http://schemas.microsoft.com/office/powerpoint/2010/main" xmlns="" val="1280628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Storage Representation</a:t>
            </a:r>
          </a:p>
        </p:txBody>
      </p:sp>
      <p:sp>
        <p:nvSpPr>
          <p:cNvPr id="3" name="Content Placeholder 2"/>
          <p:cNvSpPr>
            <a:spLocks noGrp="1"/>
          </p:cNvSpPr>
          <p:nvPr>
            <p:ph idx="1"/>
          </p:nvPr>
        </p:nvSpPr>
        <p:spPr/>
        <p:txBody>
          <a:bodyPr>
            <a:normAutofit/>
          </a:bodyPr>
          <a:lstStyle/>
          <a:p>
            <a:pPr algn="just"/>
            <a:r>
              <a:rPr lang="en-IN" dirty="0"/>
              <a:t>An array is a set of homogeneous elements. </a:t>
            </a:r>
          </a:p>
          <a:p>
            <a:pPr algn="just"/>
            <a:r>
              <a:rPr lang="en-IN" dirty="0"/>
              <a:t>Every element is referred by an index.</a:t>
            </a:r>
          </a:p>
          <a:p>
            <a:pPr algn="just"/>
            <a:r>
              <a:rPr lang="en-IN" dirty="0"/>
              <a:t>Memory storage locations of the elements are not arranged as a rectangular array with rows and columns. Instead they are arranged in a linear sequence beginning with location 1,2,3 and so on. </a:t>
            </a:r>
          </a:p>
          <a:p>
            <a:pPr algn="just"/>
            <a:r>
              <a:rPr lang="en-IN" dirty="0"/>
              <a:t>The nature of storage depends on how the programming language stores the 2D array elements. </a:t>
            </a:r>
          </a:p>
          <a:p>
            <a:pPr algn="just"/>
            <a:r>
              <a:rPr lang="en-IN" dirty="0"/>
              <a:t>The elements are stored either column-by-column (column-major order) or row-by-row (row-major order).</a:t>
            </a:r>
          </a:p>
        </p:txBody>
      </p:sp>
    </p:spTree>
    <p:extLst>
      <p:ext uri="{BB962C8B-B14F-4D97-AF65-F5344CB8AC3E}">
        <p14:creationId xmlns:p14="http://schemas.microsoft.com/office/powerpoint/2010/main" xmlns="" val="2237760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Row Major Order</a:t>
            </a:r>
          </a:p>
        </p:txBody>
      </p:sp>
      <p:sp>
        <p:nvSpPr>
          <p:cNvPr id="3" name="Content Placeholder 2"/>
          <p:cNvSpPr>
            <a:spLocks noGrp="1"/>
          </p:cNvSpPr>
          <p:nvPr>
            <p:ph idx="1"/>
          </p:nvPr>
        </p:nvSpPr>
        <p:spPr>
          <a:xfrm>
            <a:off x="434788" y="1825625"/>
            <a:ext cx="4074994" cy="1294093"/>
          </a:xfrm>
        </p:spPr>
        <p:txBody>
          <a:bodyPr/>
          <a:lstStyle/>
          <a:p>
            <a:r>
              <a:rPr lang="en-IN" dirty="0"/>
              <a:t>Rows	: 3</a:t>
            </a:r>
          </a:p>
          <a:p>
            <a:r>
              <a:rPr lang="en-IN" dirty="0"/>
              <a:t>Columns	: 4</a:t>
            </a:r>
          </a:p>
          <a:p>
            <a:endParaRPr lang="en-IN" dirty="0"/>
          </a:p>
        </p:txBody>
      </p:sp>
      <p:graphicFrame>
        <p:nvGraphicFramePr>
          <p:cNvPr id="4" name="Table 3"/>
          <p:cNvGraphicFramePr>
            <a:graphicFrameLocks noGrp="1"/>
          </p:cNvGraphicFramePr>
          <p:nvPr/>
        </p:nvGraphicFramePr>
        <p:xfrm>
          <a:off x="134469" y="3254655"/>
          <a:ext cx="11725831" cy="3329944"/>
        </p:xfrm>
        <a:graphic>
          <a:graphicData uri="http://schemas.openxmlformats.org/drawingml/2006/table">
            <a:tbl>
              <a:tblPr firstRow="1" bandRow="1">
                <a:tableStyleId>{7E9639D4-E3E2-4D34-9284-5A2195B3D0D7}</a:tableStyleId>
              </a:tblPr>
              <a:tblGrid>
                <a:gridCol w="1398496">
                  <a:extLst>
                    <a:ext uri="{9D8B030D-6E8A-4147-A177-3AD203B41FA5}">
                      <a16:colId xmlns:a16="http://schemas.microsoft.com/office/drawing/2014/main" xmlns="" val="20000"/>
                    </a:ext>
                  </a:extLst>
                </a:gridCol>
                <a:gridCol w="753035">
                  <a:extLst>
                    <a:ext uri="{9D8B030D-6E8A-4147-A177-3AD203B41FA5}">
                      <a16:colId xmlns:a16="http://schemas.microsoft.com/office/drawing/2014/main" xmlns="" val="20001"/>
                    </a:ext>
                  </a:extLst>
                </a:gridCol>
                <a:gridCol w="699247">
                  <a:extLst>
                    <a:ext uri="{9D8B030D-6E8A-4147-A177-3AD203B41FA5}">
                      <a16:colId xmlns:a16="http://schemas.microsoft.com/office/drawing/2014/main" xmlns="" val="20002"/>
                    </a:ext>
                  </a:extLst>
                </a:gridCol>
                <a:gridCol w="757170">
                  <a:extLst>
                    <a:ext uri="{9D8B030D-6E8A-4147-A177-3AD203B41FA5}">
                      <a16:colId xmlns:a16="http://schemas.microsoft.com/office/drawing/2014/main" xmlns="" val="20003"/>
                    </a:ext>
                  </a:extLst>
                </a:gridCol>
                <a:gridCol w="901987">
                  <a:extLst>
                    <a:ext uri="{9D8B030D-6E8A-4147-A177-3AD203B41FA5}">
                      <a16:colId xmlns:a16="http://schemas.microsoft.com/office/drawing/2014/main" xmlns="" val="20004"/>
                    </a:ext>
                  </a:extLst>
                </a:gridCol>
                <a:gridCol w="901987">
                  <a:extLst>
                    <a:ext uri="{9D8B030D-6E8A-4147-A177-3AD203B41FA5}">
                      <a16:colId xmlns:a16="http://schemas.microsoft.com/office/drawing/2014/main" xmlns="" val="20005"/>
                    </a:ext>
                  </a:extLst>
                </a:gridCol>
                <a:gridCol w="901987">
                  <a:extLst>
                    <a:ext uri="{9D8B030D-6E8A-4147-A177-3AD203B41FA5}">
                      <a16:colId xmlns:a16="http://schemas.microsoft.com/office/drawing/2014/main" xmlns="" val="20006"/>
                    </a:ext>
                  </a:extLst>
                </a:gridCol>
                <a:gridCol w="901987">
                  <a:extLst>
                    <a:ext uri="{9D8B030D-6E8A-4147-A177-3AD203B41FA5}">
                      <a16:colId xmlns:a16="http://schemas.microsoft.com/office/drawing/2014/main" xmlns="" val="20007"/>
                    </a:ext>
                  </a:extLst>
                </a:gridCol>
                <a:gridCol w="901987">
                  <a:extLst>
                    <a:ext uri="{9D8B030D-6E8A-4147-A177-3AD203B41FA5}">
                      <a16:colId xmlns:a16="http://schemas.microsoft.com/office/drawing/2014/main" xmlns="" val="20008"/>
                    </a:ext>
                  </a:extLst>
                </a:gridCol>
                <a:gridCol w="901987">
                  <a:extLst>
                    <a:ext uri="{9D8B030D-6E8A-4147-A177-3AD203B41FA5}">
                      <a16:colId xmlns:a16="http://schemas.microsoft.com/office/drawing/2014/main" xmlns="" val="20009"/>
                    </a:ext>
                  </a:extLst>
                </a:gridCol>
                <a:gridCol w="901987">
                  <a:extLst>
                    <a:ext uri="{9D8B030D-6E8A-4147-A177-3AD203B41FA5}">
                      <a16:colId xmlns:a16="http://schemas.microsoft.com/office/drawing/2014/main" xmlns="" val="20010"/>
                    </a:ext>
                  </a:extLst>
                </a:gridCol>
                <a:gridCol w="901987">
                  <a:extLst>
                    <a:ext uri="{9D8B030D-6E8A-4147-A177-3AD203B41FA5}">
                      <a16:colId xmlns:a16="http://schemas.microsoft.com/office/drawing/2014/main" xmlns="" val="20011"/>
                    </a:ext>
                  </a:extLst>
                </a:gridCol>
                <a:gridCol w="901987">
                  <a:extLst>
                    <a:ext uri="{9D8B030D-6E8A-4147-A177-3AD203B41FA5}">
                      <a16:colId xmlns:a16="http://schemas.microsoft.com/office/drawing/2014/main" xmlns="" val="20012"/>
                    </a:ext>
                  </a:extLst>
                </a:gridCol>
              </a:tblGrid>
              <a:tr h="589094">
                <a:tc gridSpan="13">
                  <a:txBody>
                    <a:bodyPr/>
                    <a:lstStyle/>
                    <a:p>
                      <a:pPr algn="ctr"/>
                      <a:r>
                        <a:rPr lang="en-IN" sz="3000" dirty="0"/>
                        <a:t>Linear Arrangement of Array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3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589094">
                <a:tc>
                  <a:txBody>
                    <a:bodyPr/>
                    <a:lstStyle/>
                    <a:p>
                      <a:pPr algn="ctr"/>
                      <a:r>
                        <a:rPr lang="en-IN" sz="2500" dirty="0"/>
                        <a:t>Row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3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IN" sz="3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IN" sz="3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1"/>
                  </a:ext>
                </a:extLst>
              </a:tr>
              <a:tr h="597276">
                <a:tc>
                  <a:txBody>
                    <a:bodyPr/>
                    <a:lstStyle/>
                    <a:p>
                      <a:pPr algn="ctr"/>
                      <a:r>
                        <a:rPr lang="en-IN" sz="2500" dirty="0"/>
                        <a:t>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597276">
                <a:tc>
                  <a:txBody>
                    <a:bodyPr/>
                    <a:lstStyle/>
                    <a:p>
                      <a:pPr algn="ctr"/>
                      <a:r>
                        <a:rPr lang="en-IN" sz="2500" dirty="0"/>
                        <a:t>Memory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597276">
                <a:tc>
                  <a:txBody>
                    <a:bodyPr/>
                    <a:lstStyle/>
                    <a:p>
                      <a:pPr algn="ctr"/>
                      <a:r>
                        <a:rPr lang="en-IN" sz="2500" dirty="0"/>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5" name="Rectangle 4"/>
          <p:cNvSpPr/>
          <p:nvPr/>
        </p:nvSpPr>
        <p:spPr>
          <a:xfrm>
            <a:off x="4661647" y="1303836"/>
            <a:ext cx="3420035" cy="1815882"/>
          </a:xfrm>
          <a:prstGeom prst="rect">
            <a:avLst/>
          </a:prstGeom>
        </p:spPr>
        <p:txBody>
          <a:bodyPr wrap="square">
            <a:spAutoFit/>
          </a:bodyPr>
          <a:lstStyle/>
          <a:p>
            <a:r>
              <a:rPr lang="en-IN" sz="2800" dirty="0"/>
              <a:t>Data (A):</a:t>
            </a:r>
          </a:p>
          <a:p>
            <a:r>
              <a:rPr lang="en-IN" sz="2800" dirty="0"/>
              <a:t>1	2	3	4</a:t>
            </a:r>
          </a:p>
          <a:p>
            <a:r>
              <a:rPr lang="en-IN" sz="2800" dirty="0"/>
              <a:t>5	6	7	8</a:t>
            </a:r>
          </a:p>
          <a:p>
            <a:r>
              <a:rPr lang="en-IN" sz="2800" dirty="0"/>
              <a:t>9	10	11	12</a:t>
            </a:r>
          </a:p>
        </p:txBody>
      </p:sp>
    </p:spTree>
    <p:extLst>
      <p:ext uri="{BB962C8B-B14F-4D97-AF65-F5344CB8AC3E}">
        <p14:creationId xmlns:p14="http://schemas.microsoft.com/office/powerpoint/2010/main" xmlns="" val="344758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a:t>
            </a:r>
          </a:p>
        </p:txBody>
      </p:sp>
      <p:sp>
        <p:nvSpPr>
          <p:cNvPr id="3" name="Content Placeholder 2"/>
          <p:cNvSpPr>
            <a:spLocks noGrp="1"/>
          </p:cNvSpPr>
          <p:nvPr>
            <p:ph idx="1"/>
          </p:nvPr>
        </p:nvSpPr>
        <p:spPr/>
        <p:txBody>
          <a:bodyPr/>
          <a:lstStyle/>
          <a:p>
            <a:r>
              <a:rPr lang="en-IN" dirty="0"/>
              <a:t>Columns: N</a:t>
            </a:r>
          </a:p>
          <a:p>
            <a:r>
              <a:rPr lang="en-IN" dirty="0"/>
              <a:t>Element at </a:t>
            </a:r>
            <a:r>
              <a:rPr lang="en-IN" dirty="0" err="1"/>
              <a:t>i</a:t>
            </a:r>
            <a:r>
              <a:rPr lang="en-IN" baseline="30000" dirty="0" err="1"/>
              <a:t>th</a:t>
            </a:r>
            <a:r>
              <a:rPr lang="en-IN" dirty="0"/>
              <a:t> row and </a:t>
            </a:r>
            <a:r>
              <a:rPr lang="en-IN" dirty="0" err="1"/>
              <a:t>j</a:t>
            </a:r>
            <a:r>
              <a:rPr lang="en-IN" baseline="30000" dirty="0" err="1"/>
              <a:t>th</a:t>
            </a:r>
            <a:r>
              <a:rPr lang="en-IN" dirty="0"/>
              <a:t> column is at the position</a:t>
            </a:r>
          </a:p>
          <a:p>
            <a:r>
              <a:rPr lang="en-IN" dirty="0"/>
              <a:t>N * ( </a:t>
            </a:r>
            <a:r>
              <a:rPr lang="en-IN" dirty="0" err="1"/>
              <a:t>i</a:t>
            </a:r>
            <a:r>
              <a:rPr lang="en-IN" dirty="0"/>
              <a:t> – 1 ) + ( j – 1 ) </a:t>
            </a:r>
          </a:p>
          <a:p>
            <a:endParaRPr lang="en-IN" dirty="0"/>
          </a:p>
        </p:txBody>
      </p:sp>
    </p:spTree>
    <p:extLst>
      <p:ext uri="{BB962C8B-B14F-4D97-AF65-F5344CB8AC3E}">
        <p14:creationId xmlns:p14="http://schemas.microsoft.com/office/powerpoint/2010/main" xmlns="" val="2978823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5A85E-EEEB-4D99-B2B2-8B76F28B833C}"/>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xmlns="" id="{907533D4-333E-4F06-AD72-2AA63499A6C2}"/>
              </a:ext>
            </a:extLst>
          </p:cNvPr>
          <p:cNvSpPr>
            <a:spLocks noGrp="1"/>
          </p:cNvSpPr>
          <p:nvPr>
            <p:ph idx="1"/>
          </p:nvPr>
        </p:nvSpPr>
        <p:spPr/>
        <p:txBody>
          <a:bodyPr>
            <a:normAutofit/>
          </a:bodyPr>
          <a:lstStyle/>
          <a:p>
            <a:pPr algn="just"/>
            <a:r>
              <a:rPr lang="en-US" b="1" dirty="0"/>
              <a:t>Algorithm is finite set of logic or instructions</a:t>
            </a:r>
            <a:r>
              <a:rPr lang="en-US" dirty="0"/>
              <a:t>, written in order for accomplishing the certain predefined task. </a:t>
            </a:r>
          </a:p>
          <a:p>
            <a:pPr algn="just"/>
            <a:r>
              <a:rPr lang="en-US" dirty="0"/>
              <a:t>Each algorithm must have: </a:t>
            </a:r>
          </a:p>
          <a:p>
            <a:pPr lvl="1" algn="just"/>
            <a:r>
              <a:rPr lang="en-US" b="1" dirty="0"/>
              <a:t>Specification: </a:t>
            </a:r>
            <a:r>
              <a:rPr lang="en-US" dirty="0"/>
              <a:t>Description of the computational procedure. </a:t>
            </a:r>
          </a:p>
          <a:p>
            <a:pPr lvl="1" algn="just"/>
            <a:r>
              <a:rPr lang="en-US" b="1" dirty="0"/>
              <a:t>Pre-conditions:</a:t>
            </a:r>
            <a:r>
              <a:rPr lang="en-US" dirty="0"/>
              <a:t> The condition(s) on input.</a:t>
            </a:r>
          </a:p>
          <a:p>
            <a:pPr lvl="1" algn="just"/>
            <a:r>
              <a:rPr lang="en-US" b="1" dirty="0"/>
              <a:t>Body of the Algorithm:</a:t>
            </a:r>
            <a:r>
              <a:rPr lang="en-US" dirty="0"/>
              <a:t> A sequence of clear and unambiguous instructions. </a:t>
            </a:r>
          </a:p>
          <a:p>
            <a:pPr lvl="1" algn="just"/>
            <a:r>
              <a:rPr lang="en-US" b="1" dirty="0"/>
              <a:t>Post-conditions: </a:t>
            </a:r>
            <a:r>
              <a:rPr lang="en-US" dirty="0"/>
              <a:t>The condition(s) on output.</a:t>
            </a:r>
          </a:p>
        </p:txBody>
      </p:sp>
    </p:spTree>
    <p:extLst>
      <p:ext uri="{BB962C8B-B14F-4D97-AF65-F5344CB8AC3E}">
        <p14:creationId xmlns:p14="http://schemas.microsoft.com/office/powerpoint/2010/main" xmlns="" val="3651901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Column Major Order</a:t>
            </a:r>
          </a:p>
        </p:txBody>
      </p:sp>
      <p:sp>
        <p:nvSpPr>
          <p:cNvPr id="3" name="Content Placeholder 2"/>
          <p:cNvSpPr>
            <a:spLocks noGrp="1"/>
          </p:cNvSpPr>
          <p:nvPr>
            <p:ph idx="1"/>
          </p:nvPr>
        </p:nvSpPr>
        <p:spPr>
          <a:xfrm>
            <a:off x="434788" y="1825625"/>
            <a:ext cx="4074994" cy="1294093"/>
          </a:xfrm>
        </p:spPr>
        <p:txBody>
          <a:bodyPr/>
          <a:lstStyle/>
          <a:p>
            <a:r>
              <a:rPr lang="en-IN" dirty="0"/>
              <a:t>Rows	: 3</a:t>
            </a:r>
          </a:p>
          <a:p>
            <a:r>
              <a:rPr lang="en-IN" dirty="0"/>
              <a:t>Columns	: 4</a:t>
            </a:r>
          </a:p>
          <a:p>
            <a:endParaRPr lang="en-IN" dirty="0"/>
          </a:p>
        </p:txBody>
      </p:sp>
      <p:graphicFrame>
        <p:nvGraphicFramePr>
          <p:cNvPr id="4" name="Table 3"/>
          <p:cNvGraphicFramePr>
            <a:graphicFrameLocks noGrp="1"/>
          </p:cNvGraphicFramePr>
          <p:nvPr/>
        </p:nvGraphicFramePr>
        <p:xfrm>
          <a:off x="946772" y="3254655"/>
          <a:ext cx="10298456" cy="3073780"/>
        </p:xfrm>
        <a:graphic>
          <a:graphicData uri="http://schemas.openxmlformats.org/drawingml/2006/table">
            <a:tbl>
              <a:tblPr firstRow="1" bandRow="1">
                <a:tableStyleId>{7E9639D4-E3E2-4D34-9284-5A2195B3D0D7}</a:tableStyleId>
              </a:tblPr>
              <a:tblGrid>
                <a:gridCol w="1658456">
                  <a:extLst>
                    <a:ext uri="{9D8B030D-6E8A-4147-A177-3AD203B41FA5}">
                      <a16:colId xmlns:a16="http://schemas.microsoft.com/office/drawing/2014/main" xmlns="" val="20000"/>
                    </a:ext>
                  </a:extLst>
                </a:gridCol>
                <a:gridCol w="720000">
                  <a:extLst>
                    <a:ext uri="{9D8B030D-6E8A-4147-A177-3AD203B41FA5}">
                      <a16:colId xmlns:a16="http://schemas.microsoft.com/office/drawing/2014/main" xmlns="" val="20001"/>
                    </a:ext>
                  </a:extLst>
                </a:gridCol>
                <a:gridCol w="720000">
                  <a:extLst>
                    <a:ext uri="{9D8B030D-6E8A-4147-A177-3AD203B41FA5}">
                      <a16:colId xmlns:a16="http://schemas.microsoft.com/office/drawing/2014/main" xmlns="" val="20002"/>
                    </a:ext>
                  </a:extLst>
                </a:gridCol>
                <a:gridCol w="720000">
                  <a:extLst>
                    <a:ext uri="{9D8B030D-6E8A-4147-A177-3AD203B41FA5}">
                      <a16:colId xmlns:a16="http://schemas.microsoft.com/office/drawing/2014/main" xmlns="" val="20003"/>
                    </a:ext>
                  </a:extLst>
                </a:gridCol>
                <a:gridCol w="720000">
                  <a:extLst>
                    <a:ext uri="{9D8B030D-6E8A-4147-A177-3AD203B41FA5}">
                      <a16:colId xmlns:a16="http://schemas.microsoft.com/office/drawing/2014/main" xmlns="" val="20004"/>
                    </a:ext>
                  </a:extLst>
                </a:gridCol>
                <a:gridCol w="720000">
                  <a:extLst>
                    <a:ext uri="{9D8B030D-6E8A-4147-A177-3AD203B41FA5}">
                      <a16:colId xmlns:a16="http://schemas.microsoft.com/office/drawing/2014/main" xmlns="" val="20005"/>
                    </a:ext>
                  </a:extLst>
                </a:gridCol>
                <a:gridCol w="720000">
                  <a:extLst>
                    <a:ext uri="{9D8B030D-6E8A-4147-A177-3AD203B41FA5}">
                      <a16:colId xmlns:a16="http://schemas.microsoft.com/office/drawing/2014/main" xmlns="" val="20006"/>
                    </a:ext>
                  </a:extLst>
                </a:gridCol>
                <a:gridCol w="720000">
                  <a:extLst>
                    <a:ext uri="{9D8B030D-6E8A-4147-A177-3AD203B41FA5}">
                      <a16:colId xmlns:a16="http://schemas.microsoft.com/office/drawing/2014/main" xmlns="" val="20007"/>
                    </a:ext>
                  </a:extLst>
                </a:gridCol>
                <a:gridCol w="720000">
                  <a:extLst>
                    <a:ext uri="{9D8B030D-6E8A-4147-A177-3AD203B41FA5}">
                      <a16:colId xmlns:a16="http://schemas.microsoft.com/office/drawing/2014/main" xmlns="" val="20008"/>
                    </a:ext>
                  </a:extLst>
                </a:gridCol>
                <a:gridCol w="720000">
                  <a:extLst>
                    <a:ext uri="{9D8B030D-6E8A-4147-A177-3AD203B41FA5}">
                      <a16:colId xmlns:a16="http://schemas.microsoft.com/office/drawing/2014/main" xmlns="" val="20009"/>
                    </a:ext>
                  </a:extLst>
                </a:gridCol>
                <a:gridCol w="720000">
                  <a:extLst>
                    <a:ext uri="{9D8B030D-6E8A-4147-A177-3AD203B41FA5}">
                      <a16:colId xmlns:a16="http://schemas.microsoft.com/office/drawing/2014/main" xmlns="" val="20010"/>
                    </a:ext>
                  </a:extLst>
                </a:gridCol>
                <a:gridCol w="720000">
                  <a:extLst>
                    <a:ext uri="{9D8B030D-6E8A-4147-A177-3AD203B41FA5}">
                      <a16:colId xmlns:a16="http://schemas.microsoft.com/office/drawing/2014/main" xmlns="" val="20011"/>
                    </a:ext>
                  </a:extLst>
                </a:gridCol>
                <a:gridCol w="720000">
                  <a:extLst>
                    <a:ext uri="{9D8B030D-6E8A-4147-A177-3AD203B41FA5}">
                      <a16:colId xmlns:a16="http://schemas.microsoft.com/office/drawing/2014/main" xmlns="" val="20012"/>
                    </a:ext>
                  </a:extLst>
                </a:gridCol>
              </a:tblGrid>
              <a:tr h="589094">
                <a:tc gridSpan="13">
                  <a:txBody>
                    <a:bodyPr/>
                    <a:lstStyle/>
                    <a:p>
                      <a:pPr algn="ctr"/>
                      <a:r>
                        <a:rPr lang="en-IN" sz="3000" dirty="0"/>
                        <a:t>Linear Arrangement of Array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3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pPr algn="ctr"/>
                      <a:endParaRPr lang="en-IN" sz="3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589094">
                <a:tc>
                  <a:txBody>
                    <a:bodyPr/>
                    <a:lstStyle/>
                    <a:p>
                      <a:pPr algn="ctr"/>
                      <a:r>
                        <a:rPr lang="en-IN" sz="2500" dirty="0"/>
                        <a:t>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IN" sz="3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a:r>
                        <a:rPr lang="en-IN" sz="3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a:r>
                        <a:rPr lang="en-IN" sz="3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a:r>
                        <a:rPr lang="en-IN" sz="30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1"/>
                  </a:ext>
                </a:extLst>
              </a:tr>
              <a:tr h="597276">
                <a:tc>
                  <a:txBody>
                    <a:bodyPr/>
                    <a:lstStyle/>
                    <a:p>
                      <a:pPr algn="ctr"/>
                      <a:r>
                        <a:rPr lang="en-IN" sz="2500" dirty="0"/>
                        <a:t>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597276">
                <a:tc>
                  <a:txBody>
                    <a:bodyPr/>
                    <a:lstStyle/>
                    <a:p>
                      <a:pPr algn="ctr"/>
                      <a:r>
                        <a:rPr lang="en-IN" sz="2500" dirty="0"/>
                        <a:t>Memory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597276">
                <a:tc>
                  <a:txBody>
                    <a:bodyPr/>
                    <a:lstStyle/>
                    <a:p>
                      <a:pPr algn="ctr"/>
                      <a:r>
                        <a:rPr lang="en-IN" sz="2500" dirty="0"/>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5" name="Rectangle 4"/>
          <p:cNvSpPr/>
          <p:nvPr/>
        </p:nvSpPr>
        <p:spPr>
          <a:xfrm>
            <a:off x="4661647" y="1303836"/>
            <a:ext cx="3420035" cy="1815882"/>
          </a:xfrm>
          <a:prstGeom prst="rect">
            <a:avLst/>
          </a:prstGeom>
        </p:spPr>
        <p:txBody>
          <a:bodyPr wrap="square">
            <a:spAutoFit/>
          </a:bodyPr>
          <a:lstStyle/>
          <a:p>
            <a:r>
              <a:rPr lang="en-IN" sz="2800" dirty="0"/>
              <a:t>Data (A):</a:t>
            </a:r>
          </a:p>
          <a:p>
            <a:r>
              <a:rPr lang="en-IN" sz="2800" dirty="0"/>
              <a:t>1	2	3	4</a:t>
            </a:r>
          </a:p>
          <a:p>
            <a:r>
              <a:rPr lang="en-IN" sz="2800" dirty="0"/>
              <a:t>5	6	7	8</a:t>
            </a:r>
          </a:p>
          <a:p>
            <a:r>
              <a:rPr lang="en-IN" sz="2800" dirty="0"/>
              <a:t>9	10	11	12</a:t>
            </a:r>
          </a:p>
        </p:txBody>
      </p:sp>
    </p:spTree>
    <p:extLst>
      <p:ext uri="{BB962C8B-B14F-4D97-AF65-F5344CB8AC3E}">
        <p14:creationId xmlns:p14="http://schemas.microsoft.com/office/powerpoint/2010/main" xmlns="" val="295992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Row Major Order</a:t>
            </a:r>
          </a:p>
        </p:txBody>
      </p:sp>
      <p:sp>
        <p:nvSpPr>
          <p:cNvPr id="3" name="Content Placeholder 2"/>
          <p:cNvSpPr>
            <a:spLocks noGrp="1"/>
          </p:cNvSpPr>
          <p:nvPr>
            <p:ph idx="1"/>
          </p:nvPr>
        </p:nvSpPr>
        <p:spPr>
          <a:xfrm>
            <a:off x="363071" y="1825625"/>
            <a:ext cx="11456894" cy="4351338"/>
          </a:xfrm>
        </p:spPr>
        <p:txBody>
          <a:bodyPr>
            <a:normAutofit/>
          </a:bodyPr>
          <a:lstStyle/>
          <a:p>
            <a:r>
              <a:rPr lang="en-IN" dirty="0"/>
              <a:t>Location (A [</a:t>
            </a:r>
            <a:r>
              <a:rPr lang="en-IN" dirty="0" err="1"/>
              <a:t>j,k</a:t>
            </a:r>
            <a:r>
              <a:rPr lang="en-IN" dirty="0"/>
              <a:t>] ) = Base Address of (A) + w [ (N * (j-1)) + (k-1) ]</a:t>
            </a:r>
          </a:p>
          <a:p>
            <a:endParaRPr lang="en-IN" dirty="0"/>
          </a:p>
          <a:p>
            <a:r>
              <a:rPr lang="en-IN" dirty="0"/>
              <a:t>Location (A [j, k] ): Location of </a:t>
            </a:r>
            <a:r>
              <a:rPr lang="en-IN" dirty="0" err="1"/>
              <a:t>j</a:t>
            </a:r>
            <a:r>
              <a:rPr lang="en-IN" baseline="30000" dirty="0" err="1"/>
              <a:t>th</a:t>
            </a:r>
            <a:r>
              <a:rPr lang="en-IN" dirty="0"/>
              <a:t> row and k</a:t>
            </a:r>
            <a:r>
              <a:rPr lang="en-IN" baseline="30000" dirty="0"/>
              <a:t>th</a:t>
            </a:r>
            <a:r>
              <a:rPr lang="en-IN" dirty="0"/>
              <a:t> column</a:t>
            </a:r>
          </a:p>
          <a:p>
            <a:r>
              <a:rPr lang="en-IN" dirty="0"/>
              <a:t>Base (A) 		: Base Address of the Array A</a:t>
            </a:r>
          </a:p>
          <a:p>
            <a:r>
              <a:rPr lang="en-IN" dirty="0"/>
              <a:t>w			: Bytes required to represent single element of the Array A</a:t>
            </a:r>
          </a:p>
          <a:p>
            <a:r>
              <a:rPr lang="en-IN" dirty="0"/>
              <a:t>N			: Number of columns in the Array</a:t>
            </a:r>
          </a:p>
          <a:p>
            <a:r>
              <a:rPr lang="en-IN" dirty="0"/>
              <a:t>j			: Row position of the element</a:t>
            </a:r>
          </a:p>
          <a:p>
            <a:r>
              <a:rPr lang="en-IN" dirty="0"/>
              <a:t>k			: Column position of the element</a:t>
            </a:r>
          </a:p>
        </p:txBody>
      </p:sp>
    </p:spTree>
    <p:extLst>
      <p:ext uri="{BB962C8B-B14F-4D97-AF65-F5344CB8AC3E}">
        <p14:creationId xmlns:p14="http://schemas.microsoft.com/office/powerpoint/2010/main" xmlns="" val="2014593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a:xfrm>
            <a:off x="2316412" y="4234376"/>
            <a:ext cx="5388755" cy="2491228"/>
          </a:xfrm>
        </p:spPr>
        <p:txBody>
          <a:bodyPr>
            <a:normAutofit fontScale="85000" lnSpcReduction="10000"/>
          </a:bodyPr>
          <a:lstStyle/>
          <a:p>
            <a:pPr marL="0" indent="0">
              <a:buNone/>
            </a:pPr>
            <a:r>
              <a:rPr lang="en-IN" dirty="0"/>
              <a:t>Base (A) = 100</a:t>
            </a:r>
          </a:p>
          <a:p>
            <a:pPr marL="0" indent="0">
              <a:buNone/>
            </a:pPr>
            <a:r>
              <a:rPr lang="en-IN" dirty="0"/>
              <a:t>w = 2 Bytes (integer type)</a:t>
            </a:r>
          </a:p>
          <a:p>
            <a:pPr marL="0" indent="0">
              <a:buNone/>
            </a:pPr>
            <a:r>
              <a:rPr lang="en-IN" dirty="0"/>
              <a:t>N = 4</a:t>
            </a:r>
          </a:p>
          <a:p>
            <a:pPr marL="0" indent="0">
              <a:buNone/>
            </a:pPr>
            <a:r>
              <a:rPr lang="en-IN" dirty="0"/>
              <a:t>j = 3</a:t>
            </a:r>
          </a:p>
          <a:p>
            <a:pPr marL="0" indent="0">
              <a:buNone/>
            </a:pPr>
            <a:r>
              <a:rPr lang="en-IN" dirty="0"/>
              <a:t>k = 2</a:t>
            </a:r>
          </a:p>
          <a:p>
            <a:pPr marL="0" indent="0">
              <a:buNone/>
            </a:pPr>
            <a:r>
              <a:rPr lang="en-IN" dirty="0"/>
              <a:t>Location ( A [3, 2] ) = 100 + 2 [ (4 * (3-1) + (2-1) ]</a:t>
            </a:r>
          </a:p>
          <a:p>
            <a:pPr marL="0" indent="0">
              <a:buNone/>
            </a:pPr>
            <a:r>
              <a:rPr lang="en-IN" dirty="0"/>
              <a:t>	                   = 118</a:t>
            </a:r>
          </a:p>
        </p:txBody>
      </p:sp>
      <p:graphicFrame>
        <p:nvGraphicFramePr>
          <p:cNvPr id="4" name="Table 3"/>
          <p:cNvGraphicFramePr>
            <a:graphicFrameLocks noGrp="1"/>
          </p:cNvGraphicFramePr>
          <p:nvPr/>
        </p:nvGraphicFramePr>
        <p:xfrm>
          <a:off x="364931" y="1328309"/>
          <a:ext cx="11725831" cy="2776885"/>
        </p:xfrm>
        <a:graphic>
          <a:graphicData uri="http://schemas.openxmlformats.org/drawingml/2006/table">
            <a:tbl>
              <a:tblPr firstRow="1" bandRow="1">
                <a:tableStyleId>{7E9639D4-E3E2-4D34-9284-5A2195B3D0D7}</a:tableStyleId>
              </a:tblPr>
              <a:tblGrid>
                <a:gridCol w="1398496">
                  <a:extLst>
                    <a:ext uri="{9D8B030D-6E8A-4147-A177-3AD203B41FA5}">
                      <a16:colId xmlns:a16="http://schemas.microsoft.com/office/drawing/2014/main" xmlns="" val="20000"/>
                    </a:ext>
                  </a:extLst>
                </a:gridCol>
                <a:gridCol w="753035">
                  <a:extLst>
                    <a:ext uri="{9D8B030D-6E8A-4147-A177-3AD203B41FA5}">
                      <a16:colId xmlns:a16="http://schemas.microsoft.com/office/drawing/2014/main" xmlns="" val="20001"/>
                    </a:ext>
                  </a:extLst>
                </a:gridCol>
                <a:gridCol w="699247">
                  <a:extLst>
                    <a:ext uri="{9D8B030D-6E8A-4147-A177-3AD203B41FA5}">
                      <a16:colId xmlns:a16="http://schemas.microsoft.com/office/drawing/2014/main" xmlns="" val="20002"/>
                    </a:ext>
                  </a:extLst>
                </a:gridCol>
                <a:gridCol w="757170">
                  <a:extLst>
                    <a:ext uri="{9D8B030D-6E8A-4147-A177-3AD203B41FA5}">
                      <a16:colId xmlns:a16="http://schemas.microsoft.com/office/drawing/2014/main" xmlns="" val="20003"/>
                    </a:ext>
                  </a:extLst>
                </a:gridCol>
                <a:gridCol w="901987">
                  <a:extLst>
                    <a:ext uri="{9D8B030D-6E8A-4147-A177-3AD203B41FA5}">
                      <a16:colId xmlns:a16="http://schemas.microsoft.com/office/drawing/2014/main" xmlns="" val="20004"/>
                    </a:ext>
                  </a:extLst>
                </a:gridCol>
                <a:gridCol w="901987">
                  <a:extLst>
                    <a:ext uri="{9D8B030D-6E8A-4147-A177-3AD203B41FA5}">
                      <a16:colId xmlns:a16="http://schemas.microsoft.com/office/drawing/2014/main" xmlns="" val="20005"/>
                    </a:ext>
                  </a:extLst>
                </a:gridCol>
                <a:gridCol w="901987">
                  <a:extLst>
                    <a:ext uri="{9D8B030D-6E8A-4147-A177-3AD203B41FA5}">
                      <a16:colId xmlns:a16="http://schemas.microsoft.com/office/drawing/2014/main" xmlns="" val="20006"/>
                    </a:ext>
                  </a:extLst>
                </a:gridCol>
                <a:gridCol w="901987">
                  <a:extLst>
                    <a:ext uri="{9D8B030D-6E8A-4147-A177-3AD203B41FA5}">
                      <a16:colId xmlns:a16="http://schemas.microsoft.com/office/drawing/2014/main" xmlns="" val="20007"/>
                    </a:ext>
                  </a:extLst>
                </a:gridCol>
                <a:gridCol w="901987">
                  <a:extLst>
                    <a:ext uri="{9D8B030D-6E8A-4147-A177-3AD203B41FA5}">
                      <a16:colId xmlns:a16="http://schemas.microsoft.com/office/drawing/2014/main" xmlns="" val="20008"/>
                    </a:ext>
                  </a:extLst>
                </a:gridCol>
                <a:gridCol w="901987">
                  <a:extLst>
                    <a:ext uri="{9D8B030D-6E8A-4147-A177-3AD203B41FA5}">
                      <a16:colId xmlns:a16="http://schemas.microsoft.com/office/drawing/2014/main" xmlns="" val="20009"/>
                    </a:ext>
                  </a:extLst>
                </a:gridCol>
                <a:gridCol w="901987">
                  <a:extLst>
                    <a:ext uri="{9D8B030D-6E8A-4147-A177-3AD203B41FA5}">
                      <a16:colId xmlns:a16="http://schemas.microsoft.com/office/drawing/2014/main" xmlns="" val="20010"/>
                    </a:ext>
                  </a:extLst>
                </a:gridCol>
                <a:gridCol w="901987">
                  <a:extLst>
                    <a:ext uri="{9D8B030D-6E8A-4147-A177-3AD203B41FA5}">
                      <a16:colId xmlns:a16="http://schemas.microsoft.com/office/drawing/2014/main" xmlns="" val="20011"/>
                    </a:ext>
                  </a:extLst>
                </a:gridCol>
                <a:gridCol w="901987">
                  <a:extLst>
                    <a:ext uri="{9D8B030D-6E8A-4147-A177-3AD203B41FA5}">
                      <a16:colId xmlns:a16="http://schemas.microsoft.com/office/drawing/2014/main" xmlns="" val="20012"/>
                    </a:ext>
                  </a:extLst>
                </a:gridCol>
              </a:tblGrid>
              <a:tr h="730600">
                <a:tc gridSpan="13">
                  <a:txBody>
                    <a:bodyPr/>
                    <a:lstStyle/>
                    <a:p>
                      <a:pPr algn="ctr"/>
                      <a:r>
                        <a:rPr lang="en-IN" sz="3000" dirty="0"/>
                        <a:t>Linear Arrangement of Array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3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495752">
                <a:tc>
                  <a:txBody>
                    <a:bodyPr/>
                    <a:lstStyle/>
                    <a:p>
                      <a:pPr algn="ctr"/>
                      <a:r>
                        <a:rPr lang="en-IN" sz="2500" dirty="0"/>
                        <a:t>Row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3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IN" sz="3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r>
                        <a:rPr lang="en-IN" sz="3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1"/>
                  </a:ext>
                </a:extLst>
              </a:tr>
              <a:tr h="499215">
                <a:tc>
                  <a:txBody>
                    <a:bodyPr/>
                    <a:lstStyle/>
                    <a:p>
                      <a:pPr algn="ctr"/>
                      <a:r>
                        <a:rPr lang="en-IN" sz="2500" dirty="0"/>
                        <a:t>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bg1"/>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IN" sz="2000" dirty="0"/>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499215">
                <a:tc>
                  <a:txBody>
                    <a:bodyPr/>
                    <a:lstStyle/>
                    <a:p>
                      <a:r>
                        <a:rPr lang="en-IN" sz="2500" dirty="0"/>
                        <a:t>Memory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bg1"/>
                          </a:solidFill>
                        </a:rPr>
                        <a:t>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IN" sz="2000" dirty="0"/>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499215">
                <a:tc>
                  <a:txBody>
                    <a:bodyPr/>
                    <a:lstStyle/>
                    <a:p>
                      <a:pPr algn="ctr"/>
                      <a:r>
                        <a:rPr lang="en-IN" sz="2500" dirty="0"/>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cxnSp>
        <p:nvCxnSpPr>
          <p:cNvPr id="6" name="Elbow Connector 5"/>
          <p:cNvCxnSpPr/>
          <p:nvPr/>
        </p:nvCxnSpPr>
        <p:spPr>
          <a:xfrm flipV="1">
            <a:off x="5109882" y="3502857"/>
            <a:ext cx="4279406" cy="2924837"/>
          </a:xfrm>
          <a:prstGeom prst="bentConnector3">
            <a:avLst>
              <a:gd name="adj1" fmla="val 5377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flipV="1">
            <a:off x="3872753" y="2971800"/>
            <a:ext cx="5516535" cy="2945564"/>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6956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Column Major Order</a:t>
            </a:r>
          </a:p>
        </p:txBody>
      </p:sp>
      <p:sp>
        <p:nvSpPr>
          <p:cNvPr id="3" name="Content Placeholder 2"/>
          <p:cNvSpPr>
            <a:spLocks noGrp="1"/>
          </p:cNvSpPr>
          <p:nvPr>
            <p:ph idx="1"/>
          </p:nvPr>
        </p:nvSpPr>
        <p:spPr>
          <a:xfrm>
            <a:off x="645460" y="1825625"/>
            <a:ext cx="11403106" cy="4351338"/>
          </a:xfrm>
        </p:spPr>
        <p:txBody>
          <a:bodyPr>
            <a:normAutofit/>
          </a:bodyPr>
          <a:lstStyle/>
          <a:p>
            <a:r>
              <a:rPr lang="en-IN" dirty="0"/>
              <a:t>Location (A [j, k] ) = Base Address of (A) + w [ (M * (k-1)) + (j-1) ]</a:t>
            </a:r>
          </a:p>
          <a:p>
            <a:endParaRPr lang="en-IN" dirty="0"/>
          </a:p>
          <a:p>
            <a:r>
              <a:rPr lang="en-IN" dirty="0"/>
              <a:t>Location (A [j, k] ): Location of </a:t>
            </a:r>
            <a:r>
              <a:rPr lang="en-IN" dirty="0" err="1"/>
              <a:t>j</a:t>
            </a:r>
            <a:r>
              <a:rPr lang="en-IN" baseline="30000" dirty="0" err="1"/>
              <a:t>th</a:t>
            </a:r>
            <a:r>
              <a:rPr lang="en-IN" dirty="0"/>
              <a:t> row and k</a:t>
            </a:r>
            <a:r>
              <a:rPr lang="en-IN" baseline="30000" dirty="0"/>
              <a:t>th</a:t>
            </a:r>
            <a:r>
              <a:rPr lang="en-IN" dirty="0"/>
              <a:t> column</a:t>
            </a:r>
          </a:p>
          <a:p>
            <a:r>
              <a:rPr lang="en-IN" dirty="0"/>
              <a:t>Base (A) 		: Base Address of the Array A</a:t>
            </a:r>
          </a:p>
          <a:p>
            <a:r>
              <a:rPr lang="en-IN" dirty="0"/>
              <a:t>w			: Bytes required to represent single element of the Array A</a:t>
            </a:r>
          </a:p>
          <a:p>
            <a:r>
              <a:rPr lang="en-IN" dirty="0"/>
              <a:t>M			: Number of rows in the Array</a:t>
            </a:r>
          </a:p>
          <a:p>
            <a:r>
              <a:rPr lang="en-IN" dirty="0"/>
              <a:t>j			: Row position of the element</a:t>
            </a:r>
          </a:p>
          <a:p>
            <a:r>
              <a:rPr lang="en-IN" dirty="0"/>
              <a:t>k			: Column position of the element</a:t>
            </a:r>
          </a:p>
        </p:txBody>
      </p:sp>
    </p:spTree>
    <p:extLst>
      <p:ext uri="{BB962C8B-B14F-4D97-AF65-F5344CB8AC3E}">
        <p14:creationId xmlns:p14="http://schemas.microsoft.com/office/powerpoint/2010/main" xmlns="" val="2928746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5" name="Content Placeholder 4"/>
          <p:cNvSpPr>
            <a:spLocks noGrp="1"/>
          </p:cNvSpPr>
          <p:nvPr>
            <p:ph idx="1"/>
          </p:nvPr>
        </p:nvSpPr>
        <p:spPr>
          <a:xfrm>
            <a:off x="946772" y="4007224"/>
            <a:ext cx="5876365" cy="2702858"/>
          </a:xfrm>
        </p:spPr>
        <p:txBody>
          <a:bodyPr>
            <a:normAutofit fontScale="92500" lnSpcReduction="10000"/>
          </a:bodyPr>
          <a:lstStyle/>
          <a:p>
            <a:pPr marL="0" indent="0">
              <a:buNone/>
            </a:pPr>
            <a:r>
              <a:rPr lang="en-IN" dirty="0"/>
              <a:t>Base (A) = 100</a:t>
            </a:r>
          </a:p>
          <a:p>
            <a:pPr marL="0" indent="0">
              <a:buNone/>
            </a:pPr>
            <a:r>
              <a:rPr lang="en-IN" dirty="0"/>
              <a:t>w = 2 Bytes (integer type)</a:t>
            </a:r>
          </a:p>
          <a:p>
            <a:pPr marL="0" indent="0">
              <a:buNone/>
            </a:pPr>
            <a:r>
              <a:rPr lang="en-IN" dirty="0"/>
              <a:t>M = 3</a:t>
            </a:r>
          </a:p>
          <a:p>
            <a:pPr marL="0" indent="0">
              <a:buNone/>
            </a:pPr>
            <a:r>
              <a:rPr lang="en-IN" dirty="0"/>
              <a:t>j = 3</a:t>
            </a:r>
          </a:p>
          <a:p>
            <a:pPr marL="0" indent="0">
              <a:buNone/>
            </a:pPr>
            <a:r>
              <a:rPr lang="en-IN" dirty="0"/>
              <a:t>k = 2</a:t>
            </a:r>
          </a:p>
          <a:p>
            <a:pPr marL="0" indent="0">
              <a:buNone/>
            </a:pPr>
            <a:r>
              <a:rPr lang="en-IN" dirty="0"/>
              <a:t>Location ( A [3, 2] ) = 100 + 2 [ (3 * (2-1) + (3-1) ]</a:t>
            </a:r>
          </a:p>
          <a:p>
            <a:pPr marL="0" indent="0">
              <a:buNone/>
            </a:pPr>
            <a:r>
              <a:rPr lang="en-IN" dirty="0"/>
              <a:t>	                    = 110</a:t>
            </a:r>
          </a:p>
        </p:txBody>
      </p:sp>
      <p:graphicFrame>
        <p:nvGraphicFramePr>
          <p:cNvPr id="6" name="Table 5"/>
          <p:cNvGraphicFramePr>
            <a:graphicFrameLocks noGrp="1"/>
          </p:cNvGraphicFramePr>
          <p:nvPr/>
        </p:nvGraphicFramePr>
        <p:xfrm>
          <a:off x="946772" y="1237130"/>
          <a:ext cx="10298456" cy="2661165"/>
        </p:xfrm>
        <a:graphic>
          <a:graphicData uri="http://schemas.openxmlformats.org/drawingml/2006/table">
            <a:tbl>
              <a:tblPr firstRow="1" bandRow="1">
                <a:tableStyleId>{7E9639D4-E3E2-4D34-9284-5A2195B3D0D7}</a:tableStyleId>
              </a:tblPr>
              <a:tblGrid>
                <a:gridCol w="1658456">
                  <a:extLst>
                    <a:ext uri="{9D8B030D-6E8A-4147-A177-3AD203B41FA5}">
                      <a16:colId xmlns:a16="http://schemas.microsoft.com/office/drawing/2014/main" xmlns="" val="20000"/>
                    </a:ext>
                  </a:extLst>
                </a:gridCol>
                <a:gridCol w="720000">
                  <a:extLst>
                    <a:ext uri="{9D8B030D-6E8A-4147-A177-3AD203B41FA5}">
                      <a16:colId xmlns:a16="http://schemas.microsoft.com/office/drawing/2014/main" xmlns="" val="20001"/>
                    </a:ext>
                  </a:extLst>
                </a:gridCol>
                <a:gridCol w="720000">
                  <a:extLst>
                    <a:ext uri="{9D8B030D-6E8A-4147-A177-3AD203B41FA5}">
                      <a16:colId xmlns:a16="http://schemas.microsoft.com/office/drawing/2014/main" xmlns="" val="20002"/>
                    </a:ext>
                  </a:extLst>
                </a:gridCol>
                <a:gridCol w="720000">
                  <a:extLst>
                    <a:ext uri="{9D8B030D-6E8A-4147-A177-3AD203B41FA5}">
                      <a16:colId xmlns:a16="http://schemas.microsoft.com/office/drawing/2014/main" xmlns="" val="20003"/>
                    </a:ext>
                  </a:extLst>
                </a:gridCol>
                <a:gridCol w="720000">
                  <a:extLst>
                    <a:ext uri="{9D8B030D-6E8A-4147-A177-3AD203B41FA5}">
                      <a16:colId xmlns:a16="http://schemas.microsoft.com/office/drawing/2014/main" xmlns="" val="20004"/>
                    </a:ext>
                  </a:extLst>
                </a:gridCol>
                <a:gridCol w="720000">
                  <a:extLst>
                    <a:ext uri="{9D8B030D-6E8A-4147-A177-3AD203B41FA5}">
                      <a16:colId xmlns:a16="http://schemas.microsoft.com/office/drawing/2014/main" xmlns="" val="20005"/>
                    </a:ext>
                  </a:extLst>
                </a:gridCol>
                <a:gridCol w="720000">
                  <a:extLst>
                    <a:ext uri="{9D8B030D-6E8A-4147-A177-3AD203B41FA5}">
                      <a16:colId xmlns:a16="http://schemas.microsoft.com/office/drawing/2014/main" xmlns="" val="20006"/>
                    </a:ext>
                  </a:extLst>
                </a:gridCol>
                <a:gridCol w="720000">
                  <a:extLst>
                    <a:ext uri="{9D8B030D-6E8A-4147-A177-3AD203B41FA5}">
                      <a16:colId xmlns:a16="http://schemas.microsoft.com/office/drawing/2014/main" xmlns="" val="20007"/>
                    </a:ext>
                  </a:extLst>
                </a:gridCol>
                <a:gridCol w="720000">
                  <a:extLst>
                    <a:ext uri="{9D8B030D-6E8A-4147-A177-3AD203B41FA5}">
                      <a16:colId xmlns:a16="http://schemas.microsoft.com/office/drawing/2014/main" xmlns="" val="20008"/>
                    </a:ext>
                  </a:extLst>
                </a:gridCol>
                <a:gridCol w="720000">
                  <a:extLst>
                    <a:ext uri="{9D8B030D-6E8A-4147-A177-3AD203B41FA5}">
                      <a16:colId xmlns:a16="http://schemas.microsoft.com/office/drawing/2014/main" xmlns="" val="20009"/>
                    </a:ext>
                  </a:extLst>
                </a:gridCol>
                <a:gridCol w="720000">
                  <a:extLst>
                    <a:ext uri="{9D8B030D-6E8A-4147-A177-3AD203B41FA5}">
                      <a16:colId xmlns:a16="http://schemas.microsoft.com/office/drawing/2014/main" xmlns="" val="20010"/>
                    </a:ext>
                  </a:extLst>
                </a:gridCol>
                <a:gridCol w="720000">
                  <a:extLst>
                    <a:ext uri="{9D8B030D-6E8A-4147-A177-3AD203B41FA5}">
                      <a16:colId xmlns:a16="http://schemas.microsoft.com/office/drawing/2014/main" xmlns="" val="20011"/>
                    </a:ext>
                  </a:extLst>
                </a:gridCol>
                <a:gridCol w="720000">
                  <a:extLst>
                    <a:ext uri="{9D8B030D-6E8A-4147-A177-3AD203B41FA5}">
                      <a16:colId xmlns:a16="http://schemas.microsoft.com/office/drawing/2014/main" xmlns="" val="20012"/>
                    </a:ext>
                  </a:extLst>
                </a:gridCol>
              </a:tblGrid>
              <a:tr h="536137">
                <a:tc gridSpan="13">
                  <a:txBody>
                    <a:bodyPr/>
                    <a:lstStyle/>
                    <a:p>
                      <a:pPr algn="ctr"/>
                      <a:r>
                        <a:rPr lang="en-IN" sz="3000" dirty="0"/>
                        <a:t>Linear Arrangement of Array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IN" sz="3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pPr algn="ctr"/>
                      <a:endParaRPr lang="en-IN" sz="3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508708">
                <a:tc>
                  <a:txBody>
                    <a:bodyPr/>
                    <a:lstStyle/>
                    <a:p>
                      <a:pPr algn="ctr"/>
                      <a:r>
                        <a:rPr lang="en-IN" sz="2500" dirty="0"/>
                        <a:t>Column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IN" sz="3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a:r>
                        <a:rPr lang="en-IN" sz="3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a:r>
                        <a:rPr lang="en-IN" sz="3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pPr algn="ctr"/>
                      <a:r>
                        <a:rPr lang="en-IN" sz="30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1"/>
                  </a:ext>
                </a:extLst>
              </a:tr>
              <a:tr h="521295">
                <a:tc>
                  <a:txBody>
                    <a:bodyPr/>
                    <a:lstStyle/>
                    <a:p>
                      <a:pPr algn="ctr"/>
                      <a:r>
                        <a:rPr lang="en-IN" sz="2500" dirty="0"/>
                        <a:t>Index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bg1"/>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IN" sz="2000"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521295">
                <a:tc>
                  <a:txBody>
                    <a:bodyPr/>
                    <a:lstStyle/>
                    <a:p>
                      <a:pPr algn="ctr"/>
                      <a:r>
                        <a:rPr lang="en-IN" sz="2500" dirty="0"/>
                        <a:t>Memory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solidFill>
                            <a:schemeClr val="bg1"/>
                          </a:solidFill>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IN" sz="2000" dirty="0"/>
                        <a:t>112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521295">
                <a:tc>
                  <a:txBody>
                    <a:bodyPr/>
                    <a:lstStyle/>
                    <a:p>
                      <a:pPr algn="ctr"/>
                      <a:r>
                        <a:rPr lang="en-IN" sz="2500" dirty="0"/>
                        <a:t>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cxnSp>
        <p:nvCxnSpPr>
          <p:cNvPr id="7" name="Elbow Connector 6"/>
          <p:cNvCxnSpPr/>
          <p:nvPr/>
        </p:nvCxnSpPr>
        <p:spPr>
          <a:xfrm flipV="1">
            <a:off x="3913093" y="3354940"/>
            <a:ext cx="2340000" cy="2924837"/>
          </a:xfrm>
          <a:prstGeom prst="bentConnector3">
            <a:avLst>
              <a:gd name="adj1" fmla="val 5377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flipV="1">
            <a:off x="2595282" y="2796989"/>
            <a:ext cx="3600000" cy="2945564"/>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61938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 Types</a:t>
            </a:r>
          </a:p>
        </p:txBody>
      </p:sp>
      <p:sp>
        <p:nvSpPr>
          <p:cNvPr id="3" name="Content Placeholder 2"/>
          <p:cNvSpPr>
            <a:spLocks noGrp="1"/>
          </p:cNvSpPr>
          <p:nvPr>
            <p:ph idx="1"/>
          </p:nvPr>
        </p:nvSpPr>
        <p:spPr/>
        <p:txBody>
          <a:bodyPr/>
          <a:lstStyle/>
          <a:p>
            <a:r>
              <a:rPr lang="en-IN" dirty="0"/>
              <a:t>Single Dimension Array</a:t>
            </a:r>
          </a:p>
          <a:p>
            <a:r>
              <a:rPr lang="en-IN" dirty="0"/>
              <a:t>Multi Dimension Array</a:t>
            </a:r>
          </a:p>
          <a:p>
            <a:pPr lvl="1"/>
            <a:r>
              <a:rPr lang="en-IN" dirty="0"/>
              <a:t>Double Dimension Array (or) Matrix</a:t>
            </a:r>
          </a:p>
          <a:p>
            <a:pPr lvl="1"/>
            <a:r>
              <a:rPr lang="en-IN" dirty="0"/>
              <a:t>Three Dimension Arrays</a:t>
            </a:r>
          </a:p>
        </p:txBody>
      </p:sp>
    </p:spTree>
    <p:extLst>
      <p:ext uri="{BB962C8B-B14F-4D97-AF65-F5344CB8AC3E}">
        <p14:creationId xmlns:p14="http://schemas.microsoft.com/office/powerpoint/2010/main" xmlns="" val="154356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Initialization – Double Dimension Array</a:t>
            </a:r>
          </a:p>
        </p:txBody>
      </p:sp>
      <p:sp>
        <p:nvSpPr>
          <p:cNvPr id="3" name="Content Placeholder 2"/>
          <p:cNvSpPr>
            <a:spLocks noGrp="1"/>
          </p:cNvSpPr>
          <p:nvPr>
            <p:ph idx="1"/>
          </p:nvPr>
        </p:nvSpPr>
        <p:spPr>
          <a:xfrm>
            <a:off x="578224" y="1825625"/>
            <a:ext cx="5029200" cy="4351338"/>
          </a:xfrm>
        </p:spPr>
        <p:txBody>
          <a:bodyPr/>
          <a:lstStyle/>
          <a:p>
            <a:r>
              <a:rPr lang="en-IN" dirty="0" err="1"/>
              <a:t>int</a:t>
            </a:r>
            <a:r>
              <a:rPr lang="en-IN" dirty="0"/>
              <a:t> [][] x = new </a:t>
            </a:r>
            <a:r>
              <a:rPr lang="en-IN" dirty="0" err="1"/>
              <a:t>int</a:t>
            </a:r>
            <a:r>
              <a:rPr lang="en-IN" dirty="0"/>
              <a:t>[1][1];</a:t>
            </a:r>
          </a:p>
          <a:p>
            <a:r>
              <a:rPr lang="en-IN" dirty="0" err="1"/>
              <a:t>Int</a:t>
            </a:r>
            <a:r>
              <a:rPr lang="en-IN" dirty="0"/>
              <a:t> [][] x = new </a:t>
            </a:r>
            <a:r>
              <a:rPr lang="en-IN" dirty="0" err="1"/>
              <a:t>int</a:t>
            </a:r>
            <a:r>
              <a:rPr lang="en-IN" dirty="0"/>
              <a:t>[4][3];</a:t>
            </a:r>
          </a:p>
          <a:p>
            <a:r>
              <a:rPr lang="en-IN" dirty="0" err="1"/>
              <a:t>int</a:t>
            </a:r>
            <a:r>
              <a:rPr lang="en-IN" dirty="0"/>
              <a:t> [][] x = {10};</a:t>
            </a:r>
          </a:p>
          <a:p>
            <a:r>
              <a:rPr lang="en-IN" dirty="0" err="1"/>
              <a:t>int</a:t>
            </a:r>
            <a:r>
              <a:rPr lang="en-IN" dirty="0"/>
              <a:t> [][] x = { {10, 20}, {30, 40} };</a:t>
            </a:r>
          </a:p>
          <a:p>
            <a:endParaRPr lang="en-IN" dirty="0"/>
          </a:p>
        </p:txBody>
      </p:sp>
      <p:sp>
        <p:nvSpPr>
          <p:cNvPr id="4" name="TextBox 3"/>
          <p:cNvSpPr txBox="1"/>
          <p:nvPr/>
        </p:nvSpPr>
        <p:spPr>
          <a:xfrm>
            <a:off x="5708277" y="2011682"/>
            <a:ext cx="1089211" cy="70788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IN" sz="4000" b="1" spc="50" dirty="0">
                <a:ln w="0"/>
                <a:solidFill>
                  <a:schemeClr val="bg2"/>
                </a:solidFill>
                <a:effectLst>
                  <a:innerShdw blurRad="63500" dist="50800" dir="13500000">
                    <a:srgbClr val="000000">
                      <a:alpha val="50000"/>
                    </a:srgbClr>
                  </a:innerShdw>
                </a:effectLst>
              </a:rPr>
              <a:t>x</a:t>
            </a:r>
          </a:p>
        </p:txBody>
      </p:sp>
      <p:sp>
        <p:nvSpPr>
          <p:cNvPr id="5" name="TextBox 4"/>
          <p:cNvSpPr txBox="1"/>
          <p:nvPr/>
        </p:nvSpPr>
        <p:spPr>
          <a:xfrm>
            <a:off x="7987554" y="1825625"/>
            <a:ext cx="1080000" cy="108000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dirty="0"/>
              <a:t>  </a:t>
            </a:r>
          </a:p>
        </p:txBody>
      </p:sp>
      <p:cxnSp>
        <p:nvCxnSpPr>
          <p:cNvPr id="7" name="Straight Arrow Connector 6"/>
          <p:cNvCxnSpPr>
            <a:stCxn id="4" idx="3"/>
            <a:endCxn id="5" idx="1"/>
          </p:cNvCxnSpPr>
          <p:nvPr/>
        </p:nvCxnSpPr>
        <p:spPr>
          <a:xfrm>
            <a:off x="6797488" y="2365625"/>
            <a:ext cx="1190066"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5755341" y="3580562"/>
            <a:ext cx="1089211" cy="70788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IN" sz="4000" b="1" spc="50" dirty="0">
                <a:ln w="0"/>
                <a:solidFill>
                  <a:schemeClr val="bg2"/>
                </a:solidFill>
                <a:effectLst>
                  <a:innerShdw blurRad="63500" dist="50800" dir="13500000">
                    <a:srgbClr val="000000">
                      <a:alpha val="50000"/>
                    </a:srgbClr>
                  </a:innerShdw>
                </a:effectLst>
              </a:rPr>
              <a:t>x</a:t>
            </a:r>
          </a:p>
        </p:txBody>
      </p:sp>
      <p:sp>
        <p:nvSpPr>
          <p:cNvPr id="9" name="TextBox 8"/>
          <p:cNvSpPr txBox="1"/>
          <p:nvPr/>
        </p:nvSpPr>
        <p:spPr>
          <a:xfrm>
            <a:off x="8034618" y="3394505"/>
            <a:ext cx="1080000" cy="108000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dirty="0"/>
              <a:t>  </a:t>
            </a:r>
          </a:p>
        </p:txBody>
      </p:sp>
      <p:cxnSp>
        <p:nvCxnSpPr>
          <p:cNvPr id="10" name="Straight Arrow Connector 9"/>
          <p:cNvCxnSpPr>
            <a:stCxn id="8" idx="3"/>
            <a:endCxn id="9" idx="1"/>
          </p:cNvCxnSpPr>
          <p:nvPr/>
        </p:nvCxnSpPr>
        <p:spPr>
          <a:xfrm>
            <a:off x="6844552" y="3934505"/>
            <a:ext cx="1190066"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9233895" y="3394505"/>
            <a:ext cx="1080000" cy="108000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dirty="0"/>
              <a:t>  </a:t>
            </a:r>
          </a:p>
        </p:txBody>
      </p:sp>
      <p:sp>
        <p:nvSpPr>
          <p:cNvPr id="12" name="TextBox 11"/>
          <p:cNvSpPr txBox="1"/>
          <p:nvPr/>
        </p:nvSpPr>
        <p:spPr>
          <a:xfrm>
            <a:off x="8124142" y="2019752"/>
            <a:ext cx="806824" cy="63094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sz="3500" dirty="0">
                <a:solidFill>
                  <a:srgbClr val="FF0000"/>
                </a:solidFill>
              </a:rPr>
              <a:t>10</a:t>
            </a:r>
          </a:p>
        </p:txBody>
      </p:sp>
      <p:sp>
        <p:nvSpPr>
          <p:cNvPr id="13" name="TextBox 12"/>
          <p:cNvSpPr txBox="1"/>
          <p:nvPr/>
        </p:nvSpPr>
        <p:spPr>
          <a:xfrm>
            <a:off x="8174383" y="3657506"/>
            <a:ext cx="806824" cy="63094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sz="3500" dirty="0">
                <a:solidFill>
                  <a:srgbClr val="FF0000"/>
                </a:solidFill>
              </a:rPr>
              <a:t>10</a:t>
            </a:r>
          </a:p>
        </p:txBody>
      </p:sp>
      <p:sp>
        <p:nvSpPr>
          <p:cNvPr id="14" name="TextBox 13"/>
          <p:cNvSpPr txBox="1"/>
          <p:nvPr/>
        </p:nvSpPr>
        <p:spPr>
          <a:xfrm>
            <a:off x="9370483" y="3619034"/>
            <a:ext cx="806824" cy="63094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sz="3500" dirty="0">
                <a:solidFill>
                  <a:srgbClr val="FF0000"/>
                </a:solidFill>
              </a:rPr>
              <a:t>20</a:t>
            </a:r>
          </a:p>
        </p:txBody>
      </p:sp>
      <p:sp>
        <p:nvSpPr>
          <p:cNvPr id="15" name="TextBox 14"/>
          <p:cNvSpPr txBox="1"/>
          <p:nvPr/>
        </p:nvSpPr>
        <p:spPr>
          <a:xfrm>
            <a:off x="8032132" y="4576931"/>
            <a:ext cx="1080000" cy="108000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dirty="0"/>
              <a:t>  </a:t>
            </a:r>
          </a:p>
        </p:txBody>
      </p:sp>
      <p:sp>
        <p:nvSpPr>
          <p:cNvPr id="16" name="TextBox 15"/>
          <p:cNvSpPr txBox="1"/>
          <p:nvPr/>
        </p:nvSpPr>
        <p:spPr>
          <a:xfrm>
            <a:off x="9231409" y="4576931"/>
            <a:ext cx="1080000" cy="108000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dirty="0"/>
              <a:t>  </a:t>
            </a:r>
          </a:p>
        </p:txBody>
      </p:sp>
      <p:sp>
        <p:nvSpPr>
          <p:cNvPr id="17" name="TextBox 16"/>
          <p:cNvSpPr txBox="1"/>
          <p:nvPr/>
        </p:nvSpPr>
        <p:spPr>
          <a:xfrm>
            <a:off x="8171897" y="4839932"/>
            <a:ext cx="806824" cy="63094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sz="3500" dirty="0">
                <a:solidFill>
                  <a:srgbClr val="FF0000"/>
                </a:solidFill>
              </a:rPr>
              <a:t>30</a:t>
            </a:r>
          </a:p>
        </p:txBody>
      </p:sp>
      <p:sp>
        <p:nvSpPr>
          <p:cNvPr id="18" name="TextBox 17"/>
          <p:cNvSpPr txBox="1"/>
          <p:nvPr/>
        </p:nvSpPr>
        <p:spPr>
          <a:xfrm>
            <a:off x="9367997" y="4801460"/>
            <a:ext cx="806824" cy="63094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IN" sz="3500" dirty="0">
                <a:solidFill>
                  <a:srgbClr val="FF0000"/>
                </a:solidFill>
              </a:rPr>
              <a:t>40</a:t>
            </a:r>
          </a:p>
        </p:txBody>
      </p:sp>
    </p:spTree>
    <p:extLst>
      <p:ext uri="{BB962C8B-B14F-4D97-AF65-F5344CB8AC3E}">
        <p14:creationId xmlns:p14="http://schemas.microsoft.com/office/powerpoint/2010/main" xmlns="" val="26577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Three Dimensional Array</a:t>
            </a:r>
          </a:p>
        </p:txBody>
      </p:sp>
      <p:sp>
        <p:nvSpPr>
          <p:cNvPr id="3" name="Content Placeholder 2"/>
          <p:cNvSpPr>
            <a:spLocks noGrp="1"/>
          </p:cNvSpPr>
          <p:nvPr>
            <p:ph idx="1"/>
          </p:nvPr>
        </p:nvSpPr>
        <p:spPr>
          <a:xfrm>
            <a:off x="3758252" y="1825625"/>
            <a:ext cx="4675496" cy="508142"/>
          </a:xfrm>
        </p:spPr>
        <p:txBody>
          <a:bodyPr/>
          <a:lstStyle/>
          <a:p>
            <a:pPr marL="0" indent="0">
              <a:buNone/>
            </a:pPr>
            <a:r>
              <a:rPr lang="en-IN" dirty="0" err="1"/>
              <a:t>int</a:t>
            </a:r>
            <a:r>
              <a:rPr lang="en-IN" dirty="0"/>
              <a:t> [][][] A = new </a:t>
            </a:r>
            <a:r>
              <a:rPr lang="en-IN" dirty="0" err="1"/>
              <a:t>int</a:t>
            </a:r>
            <a:r>
              <a:rPr lang="en-IN" dirty="0"/>
              <a:t>[3][4][3];</a:t>
            </a:r>
          </a:p>
          <a:p>
            <a:endParaRPr lang="en-IN" dirty="0"/>
          </a:p>
        </p:txBody>
      </p:sp>
      <p:graphicFrame>
        <p:nvGraphicFramePr>
          <p:cNvPr id="4" name="Table 3"/>
          <p:cNvGraphicFramePr>
            <a:graphicFrameLocks noGrp="1"/>
          </p:cNvGraphicFramePr>
          <p:nvPr/>
        </p:nvGraphicFramePr>
        <p:xfrm>
          <a:off x="1404203" y="2944253"/>
          <a:ext cx="2539620" cy="2352304"/>
        </p:xfrm>
        <a:graphic>
          <a:graphicData uri="http://schemas.openxmlformats.org/drawingml/2006/table">
            <a:tbl>
              <a:tblPr firstRow="1" bandRow="1">
                <a:tableStyleId>{93296810-A885-4BE3-A3E7-6D5BEEA58F35}</a:tableStyleId>
              </a:tblPr>
              <a:tblGrid>
                <a:gridCol w="846540">
                  <a:extLst>
                    <a:ext uri="{9D8B030D-6E8A-4147-A177-3AD203B41FA5}">
                      <a16:colId xmlns:a16="http://schemas.microsoft.com/office/drawing/2014/main" xmlns="" val="20000"/>
                    </a:ext>
                  </a:extLst>
                </a:gridCol>
                <a:gridCol w="846540">
                  <a:extLst>
                    <a:ext uri="{9D8B030D-6E8A-4147-A177-3AD203B41FA5}">
                      <a16:colId xmlns:a16="http://schemas.microsoft.com/office/drawing/2014/main" xmlns="" val="20001"/>
                    </a:ext>
                  </a:extLst>
                </a:gridCol>
                <a:gridCol w="846540">
                  <a:extLst>
                    <a:ext uri="{9D8B030D-6E8A-4147-A177-3AD203B41FA5}">
                      <a16:colId xmlns:a16="http://schemas.microsoft.com/office/drawing/2014/main" xmlns="" val="20002"/>
                    </a:ext>
                  </a:extLst>
                </a:gridCol>
              </a:tblGrid>
              <a:tr h="588076">
                <a:tc>
                  <a:txBody>
                    <a:bodyPr/>
                    <a:lstStyle/>
                    <a:p>
                      <a:pPr algn="ctr"/>
                      <a:r>
                        <a:rPr lang="en-IN" dirty="0"/>
                        <a:t>(1,1,1)</a:t>
                      </a:r>
                    </a:p>
                  </a:txBody>
                  <a:tcPr anchor="ctr"/>
                </a:tc>
                <a:tc>
                  <a:txBody>
                    <a:bodyPr/>
                    <a:lstStyle/>
                    <a:p>
                      <a:pPr algn="ctr"/>
                      <a:r>
                        <a:rPr lang="en-IN" dirty="0"/>
                        <a:t>(1,1,2)</a:t>
                      </a:r>
                    </a:p>
                  </a:txBody>
                  <a:tcPr anchor="ctr"/>
                </a:tc>
                <a:tc>
                  <a:txBody>
                    <a:bodyPr/>
                    <a:lstStyle/>
                    <a:p>
                      <a:pPr algn="ctr"/>
                      <a:r>
                        <a:rPr lang="en-IN" dirty="0"/>
                        <a:t>(1,1,3)</a:t>
                      </a:r>
                    </a:p>
                  </a:txBody>
                  <a:tcPr anchor="ctr"/>
                </a:tc>
                <a:extLst>
                  <a:ext uri="{0D108BD9-81ED-4DB2-BD59-A6C34878D82A}">
                    <a16:rowId xmlns:a16="http://schemas.microsoft.com/office/drawing/2014/main" xmlns="" val="10000"/>
                  </a:ext>
                </a:extLst>
              </a:tr>
              <a:tr h="588076">
                <a:tc>
                  <a:txBody>
                    <a:bodyPr/>
                    <a:lstStyle/>
                    <a:p>
                      <a:pPr algn="ctr"/>
                      <a:r>
                        <a:rPr lang="en-IN" dirty="0"/>
                        <a:t>(1,2,1)</a:t>
                      </a:r>
                    </a:p>
                  </a:txBody>
                  <a:tcPr anchor="ctr"/>
                </a:tc>
                <a:tc>
                  <a:txBody>
                    <a:bodyPr/>
                    <a:lstStyle/>
                    <a:p>
                      <a:pPr algn="ctr"/>
                      <a:r>
                        <a:rPr lang="en-IN" dirty="0"/>
                        <a:t>(1,2,2)</a:t>
                      </a:r>
                    </a:p>
                  </a:txBody>
                  <a:tcPr anchor="ctr"/>
                </a:tc>
                <a:tc>
                  <a:txBody>
                    <a:bodyPr/>
                    <a:lstStyle/>
                    <a:p>
                      <a:pPr algn="ctr"/>
                      <a:r>
                        <a:rPr lang="en-IN" dirty="0"/>
                        <a:t>(1,2,3)</a:t>
                      </a:r>
                    </a:p>
                  </a:txBody>
                  <a:tcPr anchor="ctr"/>
                </a:tc>
                <a:extLst>
                  <a:ext uri="{0D108BD9-81ED-4DB2-BD59-A6C34878D82A}">
                    <a16:rowId xmlns:a16="http://schemas.microsoft.com/office/drawing/2014/main" xmlns="" val="10001"/>
                  </a:ext>
                </a:extLst>
              </a:tr>
              <a:tr h="588076">
                <a:tc>
                  <a:txBody>
                    <a:bodyPr/>
                    <a:lstStyle/>
                    <a:p>
                      <a:pPr algn="ctr"/>
                      <a:r>
                        <a:rPr lang="en-IN" dirty="0"/>
                        <a:t>(1,3,1)</a:t>
                      </a:r>
                    </a:p>
                  </a:txBody>
                  <a:tcPr anchor="ctr"/>
                </a:tc>
                <a:tc>
                  <a:txBody>
                    <a:bodyPr/>
                    <a:lstStyle/>
                    <a:p>
                      <a:pPr algn="ctr"/>
                      <a:r>
                        <a:rPr lang="en-IN" dirty="0"/>
                        <a:t>(1,3,2)</a:t>
                      </a:r>
                    </a:p>
                  </a:txBody>
                  <a:tcPr anchor="ctr"/>
                </a:tc>
                <a:tc>
                  <a:txBody>
                    <a:bodyPr/>
                    <a:lstStyle/>
                    <a:p>
                      <a:pPr algn="ctr"/>
                      <a:r>
                        <a:rPr lang="en-IN" dirty="0"/>
                        <a:t>(1,3,3)</a:t>
                      </a:r>
                    </a:p>
                  </a:txBody>
                  <a:tcPr anchor="ctr"/>
                </a:tc>
                <a:extLst>
                  <a:ext uri="{0D108BD9-81ED-4DB2-BD59-A6C34878D82A}">
                    <a16:rowId xmlns:a16="http://schemas.microsoft.com/office/drawing/2014/main" xmlns="" val="10002"/>
                  </a:ext>
                </a:extLst>
              </a:tr>
              <a:tr h="588076">
                <a:tc>
                  <a:txBody>
                    <a:bodyPr/>
                    <a:lstStyle/>
                    <a:p>
                      <a:pPr algn="ctr"/>
                      <a:r>
                        <a:rPr lang="en-IN" dirty="0"/>
                        <a:t>(1,4,1)</a:t>
                      </a:r>
                    </a:p>
                  </a:txBody>
                  <a:tcPr anchor="ctr"/>
                </a:tc>
                <a:tc>
                  <a:txBody>
                    <a:bodyPr/>
                    <a:lstStyle/>
                    <a:p>
                      <a:pPr algn="ctr"/>
                      <a:r>
                        <a:rPr lang="en-IN" dirty="0"/>
                        <a:t>(1,4,2)</a:t>
                      </a:r>
                    </a:p>
                  </a:txBody>
                  <a:tcPr anchor="ctr"/>
                </a:tc>
                <a:tc>
                  <a:txBody>
                    <a:bodyPr/>
                    <a:lstStyle/>
                    <a:p>
                      <a:pPr algn="ctr"/>
                      <a:r>
                        <a:rPr lang="en-IN" dirty="0"/>
                        <a:t>(1,4,3)</a:t>
                      </a:r>
                    </a:p>
                  </a:txBody>
                  <a:tcPr anchor="ctr"/>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nvGraphicFramePr>
        <p:xfrm>
          <a:off x="4272507" y="2959294"/>
          <a:ext cx="2539620" cy="2337263"/>
        </p:xfrm>
        <a:graphic>
          <a:graphicData uri="http://schemas.openxmlformats.org/drawingml/2006/table">
            <a:tbl>
              <a:tblPr firstRow="1" bandRow="1">
                <a:tableStyleId>{93296810-A885-4BE3-A3E7-6D5BEEA58F35}</a:tableStyleId>
              </a:tblPr>
              <a:tblGrid>
                <a:gridCol w="846540">
                  <a:extLst>
                    <a:ext uri="{9D8B030D-6E8A-4147-A177-3AD203B41FA5}">
                      <a16:colId xmlns:a16="http://schemas.microsoft.com/office/drawing/2014/main" xmlns="" val="20000"/>
                    </a:ext>
                  </a:extLst>
                </a:gridCol>
                <a:gridCol w="846540">
                  <a:extLst>
                    <a:ext uri="{9D8B030D-6E8A-4147-A177-3AD203B41FA5}">
                      <a16:colId xmlns:a16="http://schemas.microsoft.com/office/drawing/2014/main" xmlns="" val="20001"/>
                    </a:ext>
                  </a:extLst>
                </a:gridCol>
                <a:gridCol w="846540">
                  <a:extLst>
                    <a:ext uri="{9D8B030D-6E8A-4147-A177-3AD203B41FA5}">
                      <a16:colId xmlns:a16="http://schemas.microsoft.com/office/drawing/2014/main" xmlns="" val="20002"/>
                    </a:ext>
                  </a:extLst>
                </a:gridCol>
              </a:tblGrid>
              <a:tr h="573035">
                <a:tc>
                  <a:txBody>
                    <a:bodyPr/>
                    <a:lstStyle/>
                    <a:p>
                      <a:pPr algn="ctr"/>
                      <a:r>
                        <a:rPr lang="en-IN" dirty="0"/>
                        <a:t>(2,1,1)</a:t>
                      </a:r>
                    </a:p>
                  </a:txBody>
                  <a:tcPr anchor="ctr"/>
                </a:tc>
                <a:tc>
                  <a:txBody>
                    <a:bodyPr/>
                    <a:lstStyle/>
                    <a:p>
                      <a:pPr algn="ctr"/>
                      <a:r>
                        <a:rPr lang="en-IN" dirty="0"/>
                        <a:t>(2,1,2)</a:t>
                      </a:r>
                    </a:p>
                  </a:txBody>
                  <a:tcPr anchor="ctr"/>
                </a:tc>
                <a:tc>
                  <a:txBody>
                    <a:bodyPr/>
                    <a:lstStyle/>
                    <a:p>
                      <a:pPr algn="ctr"/>
                      <a:r>
                        <a:rPr lang="en-IN" dirty="0"/>
                        <a:t>(2,1,3)</a:t>
                      </a:r>
                    </a:p>
                  </a:txBody>
                  <a:tcPr anchor="ctr"/>
                </a:tc>
                <a:extLst>
                  <a:ext uri="{0D108BD9-81ED-4DB2-BD59-A6C34878D82A}">
                    <a16:rowId xmlns:a16="http://schemas.microsoft.com/office/drawing/2014/main" xmlns="" val="10000"/>
                  </a:ext>
                </a:extLst>
              </a:tr>
              <a:tr h="588076">
                <a:tc>
                  <a:txBody>
                    <a:bodyPr/>
                    <a:lstStyle/>
                    <a:p>
                      <a:pPr algn="ctr"/>
                      <a:r>
                        <a:rPr lang="en-IN" dirty="0"/>
                        <a:t>(2,2,1)</a:t>
                      </a:r>
                    </a:p>
                  </a:txBody>
                  <a:tcPr anchor="ctr"/>
                </a:tc>
                <a:tc>
                  <a:txBody>
                    <a:bodyPr/>
                    <a:lstStyle/>
                    <a:p>
                      <a:pPr algn="ctr"/>
                      <a:r>
                        <a:rPr lang="en-IN" dirty="0"/>
                        <a:t>(2,2,2)</a:t>
                      </a:r>
                    </a:p>
                  </a:txBody>
                  <a:tcPr anchor="ctr"/>
                </a:tc>
                <a:tc>
                  <a:txBody>
                    <a:bodyPr/>
                    <a:lstStyle/>
                    <a:p>
                      <a:pPr algn="ctr"/>
                      <a:r>
                        <a:rPr lang="en-IN" dirty="0"/>
                        <a:t>(2,2,3)</a:t>
                      </a:r>
                    </a:p>
                  </a:txBody>
                  <a:tcPr anchor="ctr"/>
                </a:tc>
                <a:extLst>
                  <a:ext uri="{0D108BD9-81ED-4DB2-BD59-A6C34878D82A}">
                    <a16:rowId xmlns:a16="http://schemas.microsoft.com/office/drawing/2014/main" xmlns="" val="10001"/>
                  </a:ext>
                </a:extLst>
              </a:tr>
              <a:tr h="588076">
                <a:tc>
                  <a:txBody>
                    <a:bodyPr/>
                    <a:lstStyle/>
                    <a:p>
                      <a:pPr algn="ctr"/>
                      <a:r>
                        <a:rPr lang="en-IN" dirty="0"/>
                        <a:t>(2,3,1)</a:t>
                      </a:r>
                    </a:p>
                  </a:txBody>
                  <a:tcPr anchor="ctr"/>
                </a:tc>
                <a:tc>
                  <a:txBody>
                    <a:bodyPr/>
                    <a:lstStyle/>
                    <a:p>
                      <a:pPr algn="ctr"/>
                      <a:r>
                        <a:rPr lang="en-IN" dirty="0"/>
                        <a:t>(2,3,2)</a:t>
                      </a:r>
                    </a:p>
                  </a:txBody>
                  <a:tcPr anchor="ctr"/>
                </a:tc>
                <a:tc>
                  <a:txBody>
                    <a:bodyPr/>
                    <a:lstStyle/>
                    <a:p>
                      <a:pPr algn="ctr"/>
                      <a:r>
                        <a:rPr lang="en-IN" dirty="0"/>
                        <a:t>(2,3,3)</a:t>
                      </a:r>
                    </a:p>
                  </a:txBody>
                  <a:tcPr anchor="ctr"/>
                </a:tc>
                <a:extLst>
                  <a:ext uri="{0D108BD9-81ED-4DB2-BD59-A6C34878D82A}">
                    <a16:rowId xmlns:a16="http://schemas.microsoft.com/office/drawing/2014/main" xmlns="" val="10002"/>
                  </a:ext>
                </a:extLst>
              </a:tr>
              <a:tr h="588076">
                <a:tc>
                  <a:txBody>
                    <a:bodyPr/>
                    <a:lstStyle/>
                    <a:p>
                      <a:pPr algn="ctr"/>
                      <a:r>
                        <a:rPr lang="en-IN" dirty="0"/>
                        <a:t>(2,4,1)</a:t>
                      </a:r>
                    </a:p>
                  </a:txBody>
                  <a:tcPr anchor="ctr"/>
                </a:tc>
                <a:tc>
                  <a:txBody>
                    <a:bodyPr/>
                    <a:lstStyle/>
                    <a:p>
                      <a:pPr algn="ctr"/>
                      <a:r>
                        <a:rPr lang="en-IN" dirty="0"/>
                        <a:t>(2,4,2)</a:t>
                      </a:r>
                    </a:p>
                  </a:txBody>
                  <a:tcPr anchor="ctr"/>
                </a:tc>
                <a:tc>
                  <a:txBody>
                    <a:bodyPr/>
                    <a:lstStyle/>
                    <a:p>
                      <a:pPr algn="ctr"/>
                      <a:r>
                        <a:rPr lang="en-IN" dirty="0"/>
                        <a:t>(2,4,3)</a:t>
                      </a:r>
                    </a:p>
                  </a:txBody>
                  <a:tcPr anchor="ctr"/>
                </a:tc>
                <a:extLst>
                  <a:ext uri="{0D108BD9-81ED-4DB2-BD59-A6C34878D82A}">
                    <a16:rowId xmlns:a16="http://schemas.microsoft.com/office/drawing/2014/main" xmlns="" val="10003"/>
                  </a:ext>
                </a:extLst>
              </a:tr>
            </a:tbl>
          </a:graphicData>
        </a:graphic>
      </p:graphicFrame>
      <p:graphicFrame>
        <p:nvGraphicFramePr>
          <p:cNvPr id="6" name="Table 5"/>
          <p:cNvGraphicFramePr>
            <a:graphicFrameLocks noGrp="1"/>
          </p:cNvGraphicFramePr>
          <p:nvPr/>
        </p:nvGraphicFramePr>
        <p:xfrm>
          <a:off x="7140811" y="2959294"/>
          <a:ext cx="2539620" cy="2337263"/>
        </p:xfrm>
        <a:graphic>
          <a:graphicData uri="http://schemas.openxmlformats.org/drawingml/2006/table">
            <a:tbl>
              <a:tblPr firstRow="1" bandRow="1">
                <a:tableStyleId>{93296810-A885-4BE3-A3E7-6D5BEEA58F35}</a:tableStyleId>
              </a:tblPr>
              <a:tblGrid>
                <a:gridCol w="846540">
                  <a:extLst>
                    <a:ext uri="{9D8B030D-6E8A-4147-A177-3AD203B41FA5}">
                      <a16:colId xmlns:a16="http://schemas.microsoft.com/office/drawing/2014/main" xmlns="" val="20000"/>
                    </a:ext>
                  </a:extLst>
                </a:gridCol>
                <a:gridCol w="846540">
                  <a:extLst>
                    <a:ext uri="{9D8B030D-6E8A-4147-A177-3AD203B41FA5}">
                      <a16:colId xmlns:a16="http://schemas.microsoft.com/office/drawing/2014/main" xmlns="" val="20001"/>
                    </a:ext>
                  </a:extLst>
                </a:gridCol>
                <a:gridCol w="846540">
                  <a:extLst>
                    <a:ext uri="{9D8B030D-6E8A-4147-A177-3AD203B41FA5}">
                      <a16:colId xmlns:a16="http://schemas.microsoft.com/office/drawing/2014/main" xmlns="" val="20002"/>
                    </a:ext>
                  </a:extLst>
                </a:gridCol>
              </a:tblGrid>
              <a:tr h="573035">
                <a:tc>
                  <a:txBody>
                    <a:bodyPr/>
                    <a:lstStyle/>
                    <a:p>
                      <a:pPr algn="ctr"/>
                      <a:r>
                        <a:rPr lang="en-IN" dirty="0"/>
                        <a:t>(3,1,1)</a:t>
                      </a:r>
                    </a:p>
                  </a:txBody>
                  <a:tcPr anchor="ctr"/>
                </a:tc>
                <a:tc>
                  <a:txBody>
                    <a:bodyPr/>
                    <a:lstStyle/>
                    <a:p>
                      <a:pPr algn="ctr"/>
                      <a:r>
                        <a:rPr lang="en-IN" dirty="0"/>
                        <a:t>(3,1,2)</a:t>
                      </a:r>
                    </a:p>
                  </a:txBody>
                  <a:tcPr anchor="ctr"/>
                </a:tc>
                <a:tc>
                  <a:txBody>
                    <a:bodyPr/>
                    <a:lstStyle/>
                    <a:p>
                      <a:pPr algn="ctr"/>
                      <a:r>
                        <a:rPr lang="en-IN" dirty="0"/>
                        <a:t>(3,1,3)</a:t>
                      </a:r>
                    </a:p>
                  </a:txBody>
                  <a:tcPr anchor="ctr"/>
                </a:tc>
                <a:extLst>
                  <a:ext uri="{0D108BD9-81ED-4DB2-BD59-A6C34878D82A}">
                    <a16:rowId xmlns:a16="http://schemas.microsoft.com/office/drawing/2014/main" xmlns="" val="10000"/>
                  </a:ext>
                </a:extLst>
              </a:tr>
              <a:tr h="588076">
                <a:tc>
                  <a:txBody>
                    <a:bodyPr/>
                    <a:lstStyle/>
                    <a:p>
                      <a:pPr algn="ctr"/>
                      <a:r>
                        <a:rPr lang="en-IN" dirty="0"/>
                        <a:t>(3,2,1)</a:t>
                      </a:r>
                    </a:p>
                  </a:txBody>
                  <a:tcPr anchor="ctr"/>
                </a:tc>
                <a:tc>
                  <a:txBody>
                    <a:bodyPr/>
                    <a:lstStyle/>
                    <a:p>
                      <a:pPr algn="ctr"/>
                      <a:r>
                        <a:rPr lang="en-IN" dirty="0"/>
                        <a:t>(3,2,2)</a:t>
                      </a:r>
                    </a:p>
                  </a:txBody>
                  <a:tcPr anchor="ctr"/>
                </a:tc>
                <a:tc>
                  <a:txBody>
                    <a:bodyPr/>
                    <a:lstStyle/>
                    <a:p>
                      <a:pPr algn="ctr"/>
                      <a:r>
                        <a:rPr lang="en-IN" dirty="0"/>
                        <a:t>(3,2,3)</a:t>
                      </a:r>
                    </a:p>
                  </a:txBody>
                  <a:tcPr anchor="ctr"/>
                </a:tc>
                <a:extLst>
                  <a:ext uri="{0D108BD9-81ED-4DB2-BD59-A6C34878D82A}">
                    <a16:rowId xmlns:a16="http://schemas.microsoft.com/office/drawing/2014/main" xmlns="" val="10001"/>
                  </a:ext>
                </a:extLst>
              </a:tr>
              <a:tr h="588076">
                <a:tc>
                  <a:txBody>
                    <a:bodyPr/>
                    <a:lstStyle/>
                    <a:p>
                      <a:pPr algn="ctr"/>
                      <a:r>
                        <a:rPr lang="en-IN" dirty="0"/>
                        <a:t>(3,3,1)</a:t>
                      </a:r>
                    </a:p>
                  </a:txBody>
                  <a:tcPr anchor="ctr"/>
                </a:tc>
                <a:tc>
                  <a:txBody>
                    <a:bodyPr/>
                    <a:lstStyle/>
                    <a:p>
                      <a:pPr algn="ctr"/>
                      <a:r>
                        <a:rPr lang="en-IN" dirty="0"/>
                        <a:t>(3,3,2)</a:t>
                      </a:r>
                    </a:p>
                  </a:txBody>
                  <a:tcPr anchor="ctr"/>
                </a:tc>
                <a:tc>
                  <a:txBody>
                    <a:bodyPr/>
                    <a:lstStyle/>
                    <a:p>
                      <a:pPr algn="ctr"/>
                      <a:r>
                        <a:rPr lang="en-IN" dirty="0"/>
                        <a:t>(3,3,3)</a:t>
                      </a:r>
                    </a:p>
                  </a:txBody>
                  <a:tcPr anchor="ctr"/>
                </a:tc>
                <a:extLst>
                  <a:ext uri="{0D108BD9-81ED-4DB2-BD59-A6C34878D82A}">
                    <a16:rowId xmlns:a16="http://schemas.microsoft.com/office/drawing/2014/main" xmlns="" val="10002"/>
                  </a:ext>
                </a:extLst>
              </a:tr>
              <a:tr h="588076">
                <a:tc>
                  <a:txBody>
                    <a:bodyPr/>
                    <a:lstStyle/>
                    <a:p>
                      <a:pPr algn="ctr"/>
                      <a:r>
                        <a:rPr lang="en-IN" dirty="0"/>
                        <a:t>(3,4,1)</a:t>
                      </a:r>
                    </a:p>
                  </a:txBody>
                  <a:tcPr anchor="ctr"/>
                </a:tc>
                <a:tc>
                  <a:txBody>
                    <a:bodyPr/>
                    <a:lstStyle/>
                    <a:p>
                      <a:pPr algn="ctr"/>
                      <a:r>
                        <a:rPr lang="en-IN" dirty="0"/>
                        <a:t>(3,4,2)</a:t>
                      </a:r>
                    </a:p>
                  </a:txBody>
                  <a:tcPr anchor="ctr"/>
                </a:tc>
                <a:tc>
                  <a:txBody>
                    <a:bodyPr/>
                    <a:lstStyle/>
                    <a:p>
                      <a:pPr algn="ctr"/>
                      <a:r>
                        <a:rPr lang="en-IN" dirty="0"/>
                        <a:t>(3,4,3)</a:t>
                      </a:r>
                    </a:p>
                  </a:txBody>
                  <a:tcPr anchor="ctr"/>
                </a:tc>
                <a:extLst>
                  <a:ext uri="{0D108BD9-81ED-4DB2-BD59-A6C34878D82A}">
                    <a16:rowId xmlns:a16="http://schemas.microsoft.com/office/drawing/2014/main" xmlns="" val="10003"/>
                  </a:ext>
                </a:extLst>
              </a:tr>
            </a:tbl>
          </a:graphicData>
        </a:graphic>
      </p:graphicFrame>
      <p:sp>
        <p:nvSpPr>
          <p:cNvPr id="7" name="TextBox 6"/>
          <p:cNvSpPr txBox="1"/>
          <p:nvPr/>
        </p:nvSpPr>
        <p:spPr>
          <a:xfrm>
            <a:off x="2523170" y="5414987"/>
            <a:ext cx="380232" cy="553998"/>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sz="3000" dirty="0"/>
              <a:t>1</a:t>
            </a:r>
          </a:p>
        </p:txBody>
      </p:sp>
      <p:sp>
        <p:nvSpPr>
          <p:cNvPr id="8" name="TextBox 7"/>
          <p:cNvSpPr txBox="1"/>
          <p:nvPr/>
        </p:nvSpPr>
        <p:spPr>
          <a:xfrm>
            <a:off x="5352201" y="5414987"/>
            <a:ext cx="380232" cy="553998"/>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sz="3000" dirty="0"/>
              <a:t>2</a:t>
            </a:r>
          </a:p>
        </p:txBody>
      </p:sp>
      <p:sp>
        <p:nvSpPr>
          <p:cNvPr id="9" name="TextBox 8"/>
          <p:cNvSpPr txBox="1"/>
          <p:nvPr/>
        </p:nvSpPr>
        <p:spPr>
          <a:xfrm>
            <a:off x="8220505" y="5414987"/>
            <a:ext cx="380232" cy="553998"/>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sz="3000" dirty="0"/>
              <a:t>3</a:t>
            </a:r>
          </a:p>
        </p:txBody>
      </p:sp>
    </p:spTree>
    <p:extLst>
      <p:ext uri="{BB962C8B-B14F-4D97-AF65-F5344CB8AC3E}">
        <p14:creationId xmlns:p14="http://schemas.microsoft.com/office/powerpoint/2010/main" xmlns="" val="19508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Reversing an Array</a:t>
            </a:r>
            <a:endParaRPr lang="en-IN" dirty="0"/>
          </a:p>
        </p:txBody>
      </p:sp>
      <p:sp>
        <p:nvSpPr>
          <p:cNvPr id="3" name="Content Placeholder 2"/>
          <p:cNvSpPr>
            <a:spLocks noGrp="1"/>
          </p:cNvSpPr>
          <p:nvPr>
            <p:ph idx="1"/>
          </p:nvPr>
        </p:nvSpPr>
        <p:spPr/>
        <p:txBody>
          <a:bodyPr/>
          <a:lstStyle/>
          <a:p>
            <a:r>
              <a:rPr lang="en-US" dirty="0"/>
              <a:t>Input: A = [1, 2, 3, 4, 5]</a:t>
            </a:r>
          </a:p>
          <a:p>
            <a:r>
              <a:rPr lang="en-US" dirty="0"/>
              <a:t>Output: A = [5, 4, 3, 2, 1]</a:t>
            </a:r>
          </a:p>
          <a:p>
            <a:r>
              <a:rPr lang="en-US" dirty="0"/>
              <a:t>Algorithm:</a:t>
            </a:r>
          </a:p>
          <a:p>
            <a:pPr lvl="1"/>
            <a:r>
              <a:rPr lang="en-US" dirty="0"/>
              <a:t>n = length of the Array (A)</a:t>
            </a:r>
          </a:p>
          <a:p>
            <a:pPr lvl="1"/>
            <a:r>
              <a:rPr lang="en-US" dirty="0"/>
              <a:t>for </a:t>
            </a:r>
            <a:r>
              <a:rPr lang="en-US" dirty="0" err="1"/>
              <a:t>i</a:t>
            </a:r>
            <a:r>
              <a:rPr lang="en-US" dirty="0"/>
              <a:t> = n – 1, j = 0, </a:t>
            </a:r>
            <a:r>
              <a:rPr lang="en-US" dirty="0" err="1"/>
              <a:t>i</a:t>
            </a:r>
            <a:r>
              <a:rPr lang="en-US" dirty="0"/>
              <a:t> &gt;= 0, increment j by 1 and decrement </a:t>
            </a:r>
            <a:r>
              <a:rPr lang="en-US" dirty="0" err="1"/>
              <a:t>i</a:t>
            </a:r>
            <a:r>
              <a:rPr lang="en-US" dirty="0"/>
              <a:t> by </a:t>
            </a:r>
          </a:p>
          <a:p>
            <a:pPr lvl="2"/>
            <a:r>
              <a:rPr lang="en-US" dirty="0"/>
              <a:t>B[j] = A[</a:t>
            </a:r>
            <a:r>
              <a:rPr lang="en-US" dirty="0" err="1"/>
              <a:t>i</a:t>
            </a:r>
            <a:r>
              <a:rPr lang="en-US"/>
              <a:t>]</a:t>
            </a:r>
          </a:p>
          <a:p>
            <a:pPr lvl="1"/>
            <a:r>
              <a:rPr lang="en-US"/>
              <a:t>for </a:t>
            </a:r>
            <a:r>
              <a:rPr lang="en-US" dirty="0" err="1"/>
              <a:t>i</a:t>
            </a:r>
            <a:r>
              <a:rPr lang="en-US" dirty="0"/>
              <a:t> = 0 to n</a:t>
            </a:r>
          </a:p>
          <a:p>
            <a:pPr lvl="2"/>
            <a:r>
              <a:rPr lang="en-US" dirty="0"/>
              <a:t>A[</a:t>
            </a:r>
            <a:r>
              <a:rPr lang="en-US" dirty="0" err="1"/>
              <a:t>i</a:t>
            </a:r>
            <a:r>
              <a:rPr lang="en-US" dirty="0"/>
              <a:t>] = B[</a:t>
            </a:r>
            <a:r>
              <a:rPr lang="en-US" dirty="0" err="1"/>
              <a:t>i</a:t>
            </a:r>
            <a:r>
              <a:rPr lang="en-US" dirty="0"/>
              <a:t>]</a:t>
            </a:r>
          </a:p>
          <a:p>
            <a:pPr lvl="1"/>
            <a:endParaRPr lang="en-US" dirty="0"/>
          </a:p>
          <a:p>
            <a:pPr lvl="2"/>
            <a:endParaRPr lang="en-US" dirty="0"/>
          </a:p>
          <a:p>
            <a:endParaRPr lang="en-US" dirty="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Count</a:t>
            </a:r>
            <a:endParaRPr lang="en-IN" dirty="0"/>
          </a:p>
        </p:txBody>
      </p:sp>
      <p:sp>
        <p:nvSpPr>
          <p:cNvPr id="3" name="Content Placeholder 2"/>
          <p:cNvSpPr>
            <a:spLocks noGrp="1"/>
          </p:cNvSpPr>
          <p:nvPr>
            <p:ph idx="1"/>
          </p:nvPr>
        </p:nvSpPr>
        <p:spPr>
          <a:xfrm>
            <a:off x="755073" y="1607115"/>
            <a:ext cx="10515600" cy="5029211"/>
          </a:xfrm>
        </p:spPr>
        <p:txBody>
          <a:bodyPr>
            <a:noAutofit/>
          </a:bodyPr>
          <a:lstStyle/>
          <a:p>
            <a:pPr marL="514350" indent="-514350">
              <a:buAutoNum type="arabicParenR"/>
            </a:pPr>
            <a:r>
              <a:rPr lang="en-IN" sz="1800" dirty="0"/>
              <a:t>Initialize </a:t>
            </a:r>
            <a:r>
              <a:rPr lang="en-IN" sz="1800" dirty="0" err="1"/>
              <a:t>i</a:t>
            </a:r>
            <a:r>
              <a:rPr lang="en-IN" sz="1800" dirty="0"/>
              <a:t> as 0 </a:t>
            </a:r>
          </a:p>
          <a:p>
            <a:pPr marL="514350" indent="-514350">
              <a:buAutoNum type="arabicParenR"/>
            </a:pPr>
            <a:r>
              <a:rPr lang="en-IN" sz="1800" dirty="0"/>
              <a:t>Do following while </a:t>
            </a:r>
            <a:r>
              <a:rPr lang="en-IN" sz="1800" dirty="0" err="1"/>
              <a:t>i</a:t>
            </a:r>
            <a:r>
              <a:rPr lang="en-IN" sz="1800" dirty="0"/>
              <a:t> &lt; n </a:t>
            </a:r>
          </a:p>
          <a:p>
            <a:pPr marL="971550" lvl="1" indent="-514350">
              <a:buNone/>
            </a:pPr>
            <a:r>
              <a:rPr lang="en-IN" sz="1800" dirty="0"/>
              <a:t>// If this element is already processed then nothing to do </a:t>
            </a:r>
          </a:p>
          <a:p>
            <a:pPr marL="514350" indent="-514350">
              <a:buNone/>
            </a:pPr>
            <a:r>
              <a:rPr lang="en-IN" sz="1800" dirty="0"/>
              <a:t>		a) If </a:t>
            </a:r>
            <a:r>
              <a:rPr lang="en-IN" sz="1800" dirty="0" err="1"/>
              <a:t>arr</a:t>
            </a:r>
            <a:r>
              <a:rPr lang="en-IN" sz="1800" dirty="0"/>
              <a:t>[</a:t>
            </a:r>
            <a:r>
              <a:rPr lang="en-IN" sz="1800" dirty="0" err="1"/>
              <a:t>i</a:t>
            </a:r>
            <a:r>
              <a:rPr lang="en-IN" sz="1800" dirty="0"/>
              <a:t>] 0)</a:t>
            </a:r>
          </a:p>
          <a:p>
            <a:pPr marL="1428750" lvl="2" indent="-514350">
              <a:buNone/>
            </a:pPr>
            <a:r>
              <a:rPr lang="en-IN" sz="1800" dirty="0"/>
              <a:t>	(</a:t>
            </a:r>
            <a:r>
              <a:rPr lang="en-IN" sz="1800" dirty="0" err="1"/>
              <a:t>i</a:t>
            </a:r>
            <a:r>
              <a:rPr lang="en-IN" sz="1800" dirty="0"/>
              <a:t>) </a:t>
            </a:r>
            <a:r>
              <a:rPr lang="en-IN" sz="1800" dirty="0" err="1"/>
              <a:t>arr</a:t>
            </a:r>
            <a:r>
              <a:rPr lang="en-IN" sz="1800" dirty="0"/>
              <a:t>[</a:t>
            </a:r>
            <a:r>
              <a:rPr lang="en-IN" sz="1800" dirty="0" err="1"/>
              <a:t>i</a:t>
            </a:r>
            <a:r>
              <a:rPr lang="en-IN" sz="1800" dirty="0"/>
              <a:t>] = </a:t>
            </a:r>
            <a:r>
              <a:rPr lang="en-IN" sz="1800" dirty="0" err="1"/>
              <a:t>arr</a:t>
            </a:r>
            <a:r>
              <a:rPr lang="en-IN" sz="1800" dirty="0"/>
              <a:t>[</a:t>
            </a:r>
            <a:r>
              <a:rPr lang="en-IN" sz="1800" dirty="0" err="1"/>
              <a:t>elementIndex</a:t>
            </a:r>
            <a:r>
              <a:rPr lang="en-IN" sz="1800" dirty="0"/>
              <a:t>]; </a:t>
            </a:r>
          </a:p>
          <a:p>
            <a:pPr marL="514350" indent="-514350">
              <a:buNone/>
            </a:pPr>
            <a:r>
              <a:rPr lang="en-IN" sz="1800" dirty="0"/>
              <a:t>		           // After storing </a:t>
            </a:r>
            <a:r>
              <a:rPr lang="en-IN" sz="1800" dirty="0" err="1"/>
              <a:t>arr</a:t>
            </a:r>
            <a:r>
              <a:rPr lang="en-IN" sz="1800" dirty="0"/>
              <a:t>[</a:t>
            </a:r>
            <a:r>
              <a:rPr lang="en-IN" sz="1800" dirty="0" err="1"/>
              <a:t>elementIndex</a:t>
            </a:r>
            <a:r>
              <a:rPr lang="en-IN" sz="1800" dirty="0"/>
              <a:t>], change it to store initial count of '</a:t>
            </a:r>
            <a:r>
              <a:rPr lang="en-IN" sz="1800" dirty="0" err="1"/>
              <a:t>arr</a:t>
            </a:r>
            <a:r>
              <a:rPr lang="en-IN" sz="1800" dirty="0"/>
              <a:t>[</a:t>
            </a:r>
            <a:r>
              <a:rPr lang="en-IN" sz="1800" dirty="0" err="1"/>
              <a:t>i</a:t>
            </a:r>
            <a:r>
              <a:rPr lang="en-IN" sz="1800" dirty="0"/>
              <a:t>]' </a:t>
            </a:r>
          </a:p>
          <a:p>
            <a:pPr marL="514350" indent="-514350">
              <a:buNone/>
            </a:pPr>
            <a:r>
              <a:rPr lang="en-IN" sz="1800" dirty="0"/>
              <a:t>		                  (ii) </a:t>
            </a:r>
            <a:r>
              <a:rPr lang="en-IN" sz="1800" dirty="0" err="1"/>
              <a:t>arr</a:t>
            </a:r>
            <a:r>
              <a:rPr lang="en-IN" sz="1800" dirty="0"/>
              <a:t>[</a:t>
            </a:r>
            <a:r>
              <a:rPr lang="en-IN" sz="1800" dirty="0" err="1"/>
              <a:t>elementIndex</a:t>
            </a:r>
            <a:r>
              <a:rPr lang="en-IN" sz="1800" dirty="0"/>
              <a:t>] = -1; </a:t>
            </a:r>
          </a:p>
          <a:p>
            <a:pPr marL="971550" lvl="1" indent="-514350">
              <a:buNone/>
            </a:pPr>
            <a:r>
              <a:rPr lang="en-IN" sz="1800" dirty="0"/>
              <a:t>	d) else </a:t>
            </a:r>
          </a:p>
          <a:p>
            <a:pPr marL="971550" lvl="1" indent="-514350">
              <a:buNone/>
            </a:pPr>
            <a:r>
              <a:rPr lang="en-IN" sz="1800" dirty="0"/>
              <a:t>		// If this is NOT first occurrence of </a:t>
            </a:r>
            <a:r>
              <a:rPr lang="en-IN" sz="1800" dirty="0" err="1"/>
              <a:t>arr</a:t>
            </a:r>
            <a:r>
              <a:rPr lang="en-IN" sz="1800" dirty="0"/>
              <a:t>[</a:t>
            </a:r>
            <a:r>
              <a:rPr lang="en-IN" sz="1800" dirty="0" err="1"/>
              <a:t>i</a:t>
            </a:r>
            <a:r>
              <a:rPr lang="en-IN" sz="1800" dirty="0"/>
              <a:t>],  then decrement its count. </a:t>
            </a:r>
          </a:p>
          <a:p>
            <a:pPr marL="514350" indent="-514350">
              <a:buNone/>
            </a:pPr>
            <a:r>
              <a:rPr lang="en-IN" sz="1800" dirty="0"/>
              <a:t>			(</a:t>
            </a:r>
            <a:r>
              <a:rPr lang="en-IN" sz="1800" dirty="0" err="1"/>
              <a:t>i</a:t>
            </a:r>
            <a:r>
              <a:rPr lang="en-IN" sz="1800" dirty="0"/>
              <a:t>) </a:t>
            </a:r>
            <a:r>
              <a:rPr lang="en-IN" sz="1800" dirty="0" err="1"/>
              <a:t>arr</a:t>
            </a:r>
            <a:r>
              <a:rPr lang="en-IN" sz="1800" dirty="0"/>
              <a:t>[</a:t>
            </a:r>
            <a:r>
              <a:rPr lang="en-IN" sz="1800" dirty="0" err="1"/>
              <a:t>elementIndex</a:t>
            </a:r>
            <a:r>
              <a:rPr lang="en-IN" sz="1800" dirty="0"/>
              <a:t>]--; </a:t>
            </a:r>
          </a:p>
          <a:p>
            <a:pPr marL="514350" indent="-514350">
              <a:buNone/>
            </a:pPr>
            <a:r>
              <a:rPr lang="en-IN" sz="1800" dirty="0"/>
              <a:t>			// And initialize </a:t>
            </a:r>
            <a:r>
              <a:rPr lang="en-IN" sz="1800" dirty="0" err="1"/>
              <a:t>arr</a:t>
            </a:r>
            <a:r>
              <a:rPr lang="en-IN" sz="1800" dirty="0"/>
              <a:t>[</a:t>
            </a:r>
            <a:r>
              <a:rPr lang="en-IN" sz="1800" dirty="0" err="1"/>
              <a:t>i</a:t>
            </a:r>
            <a:r>
              <a:rPr lang="en-IN" sz="1800" dirty="0"/>
              <a:t>] as 0 means the element 'i+1' is not seen so far </a:t>
            </a:r>
          </a:p>
          <a:p>
            <a:pPr marL="514350" indent="-514350">
              <a:buNone/>
            </a:pPr>
            <a:r>
              <a:rPr lang="en-IN" sz="1800" dirty="0"/>
              <a:t>			(ii) </a:t>
            </a:r>
            <a:r>
              <a:rPr lang="en-IN" sz="1800" dirty="0" err="1"/>
              <a:t>arr</a:t>
            </a:r>
            <a:r>
              <a:rPr lang="en-IN" sz="1800" dirty="0"/>
              <a:t>[</a:t>
            </a:r>
            <a:r>
              <a:rPr lang="en-IN" sz="1800" dirty="0" err="1"/>
              <a:t>i</a:t>
            </a:r>
            <a:r>
              <a:rPr lang="en-IN" sz="1800" dirty="0"/>
              <a:t>] = 0; </a:t>
            </a:r>
          </a:p>
          <a:p>
            <a:pPr marL="514350" indent="-514350">
              <a:buNone/>
            </a:pPr>
            <a:r>
              <a:rPr lang="en-IN" sz="1800" dirty="0"/>
              <a:t>			(iii) </a:t>
            </a:r>
            <a:r>
              <a:rPr lang="en-IN" sz="1800" dirty="0" err="1"/>
              <a:t>i</a:t>
            </a:r>
            <a:r>
              <a:rPr lang="en-IN" sz="1800" dirty="0"/>
              <a:t>++; </a:t>
            </a:r>
          </a:p>
          <a:p>
            <a:pPr marL="514350" indent="-514350">
              <a:buNone/>
            </a:pPr>
            <a:r>
              <a:rPr lang="en-IN" sz="1800" dirty="0"/>
              <a:t>3)Now -</a:t>
            </a:r>
            <a:r>
              <a:rPr lang="en-IN" sz="1800" dirty="0" err="1"/>
              <a:t>arr</a:t>
            </a:r>
            <a:r>
              <a:rPr lang="en-IN" sz="1800" dirty="0"/>
              <a:t>[</a:t>
            </a:r>
            <a:r>
              <a:rPr lang="en-IN" sz="1800" dirty="0" err="1"/>
              <a:t>i</a:t>
            </a:r>
            <a:r>
              <a:rPr lang="en-IN" sz="1800" dirty="0"/>
              <a:t>] stores count of i+1.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5D1092-81C2-4CFF-B727-BF894F2A9657}"/>
              </a:ext>
            </a:extLst>
          </p:cNvPr>
          <p:cNvSpPr>
            <a:spLocks noGrp="1"/>
          </p:cNvSpPr>
          <p:nvPr>
            <p:ph type="title"/>
          </p:nvPr>
        </p:nvSpPr>
        <p:spPr/>
        <p:txBody>
          <a:bodyPr/>
          <a:lstStyle/>
          <a:p>
            <a:r>
              <a:rPr lang="en-US" dirty="0"/>
              <a:t>Characteristics of an Algorithm</a:t>
            </a:r>
          </a:p>
        </p:txBody>
      </p:sp>
      <p:sp>
        <p:nvSpPr>
          <p:cNvPr id="3" name="Content Placeholder 2">
            <a:extLst>
              <a:ext uri="{FF2B5EF4-FFF2-40B4-BE49-F238E27FC236}">
                <a16:creationId xmlns:a16="http://schemas.microsoft.com/office/drawing/2014/main" xmlns="" id="{B0A534C3-95FB-47A3-8C0D-547327AEA702}"/>
              </a:ext>
            </a:extLst>
          </p:cNvPr>
          <p:cNvSpPr>
            <a:spLocks noGrp="1"/>
          </p:cNvSpPr>
          <p:nvPr>
            <p:ph idx="1"/>
          </p:nvPr>
        </p:nvSpPr>
        <p:spPr/>
        <p:txBody>
          <a:bodyPr>
            <a:normAutofit/>
          </a:bodyPr>
          <a:lstStyle/>
          <a:p>
            <a:r>
              <a:rPr lang="en-US" b="1" dirty="0"/>
              <a:t>Input:</a:t>
            </a:r>
            <a:r>
              <a:rPr lang="en-US" dirty="0"/>
              <a:t> An algorithm must have 0 or well defined inputs. </a:t>
            </a:r>
          </a:p>
          <a:p>
            <a:r>
              <a:rPr lang="en-US" b="1" dirty="0"/>
              <a:t>Output:</a:t>
            </a:r>
            <a:r>
              <a:rPr lang="en-US" dirty="0"/>
              <a:t> An algorithm must have 1 or well defined outputs, and should match with the desired output. </a:t>
            </a:r>
          </a:p>
          <a:p>
            <a:r>
              <a:rPr lang="en-US" dirty="0"/>
              <a:t> </a:t>
            </a:r>
            <a:r>
              <a:rPr lang="en-US" b="1" dirty="0"/>
              <a:t>Finiteness: </a:t>
            </a:r>
            <a:r>
              <a:rPr lang="en-US" dirty="0"/>
              <a:t>An algorithm must be terminated after the finite number of steps. </a:t>
            </a:r>
          </a:p>
          <a:p>
            <a:r>
              <a:rPr lang="en-US" dirty="0"/>
              <a:t> </a:t>
            </a:r>
            <a:r>
              <a:rPr lang="en-US" b="1" dirty="0"/>
              <a:t>Effectiveness: </a:t>
            </a:r>
            <a:r>
              <a:rPr lang="en-US" dirty="0"/>
              <a:t>An algorithm must have step-by-step directions which is independent of any programming code. </a:t>
            </a:r>
          </a:p>
          <a:p>
            <a:r>
              <a:rPr lang="en-US" b="1" dirty="0"/>
              <a:t>Definiteness: </a:t>
            </a:r>
            <a:r>
              <a:rPr lang="en-US" dirty="0"/>
              <a:t>An algorithm must be unambiguous and clear. </a:t>
            </a:r>
          </a:p>
        </p:txBody>
      </p:sp>
    </p:spTree>
    <p:extLst>
      <p:ext uri="{BB962C8B-B14F-4D97-AF65-F5344CB8AC3E}">
        <p14:creationId xmlns:p14="http://schemas.microsoft.com/office/powerpoint/2010/main" xmlns="" val="1719455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Histogram</a:t>
            </a:r>
            <a:endParaRPr lang="en-IN"/>
          </a:p>
        </p:txBody>
      </p:sp>
      <p:pic>
        <p:nvPicPr>
          <p:cNvPr id="1027" name="Picture 3"/>
          <p:cNvPicPr>
            <a:picLocks noChangeAspect="1" noChangeArrowheads="1"/>
          </p:cNvPicPr>
          <p:nvPr/>
        </p:nvPicPr>
        <p:blipFill>
          <a:blip r:embed="rId2"/>
          <a:srcRect/>
          <a:stretch>
            <a:fillRect/>
          </a:stretch>
        </p:blipFill>
        <p:spPr bwMode="auto">
          <a:xfrm>
            <a:off x="1371600" y="1373765"/>
            <a:ext cx="4599709" cy="49672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6248405" y="1388527"/>
            <a:ext cx="4696692" cy="498456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endParaRPr lang="en-IN" dirty="0"/>
          </a:p>
        </p:txBody>
      </p:sp>
      <p:sp>
        <p:nvSpPr>
          <p:cNvPr id="3" name="Content Placeholder 2"/>
          <p:cNvSpPr>
            <a:spLocks noGrp="1"/>
          </p:cNvSpPr>
          <p:nvPr>
            <p:ph idx="1"/>
          </p:nvPr>
        </p:nvSpPr>
        <p:spPr>
          <a:xfrm>
            <a:off x="838200" y="1468582"/>
            <a:ext cx="4994564" cy="5043054"/>
          </a:xfrm>
        </p:spPr>
        <p:txBody>
          <a:bodyPr>
            <a:noAutofit/>
          </a:bodyPr>
          <a:lstStyle/>
          <a:p>
            <a:pPr indent="0">
              <a:lnSpc>
                <a:spcPct val="120000"/>
              </a:lnSpc>
              <a:spcBef>
                <a:spcPts val="0"/>
              </a:spcBef>
              <a:buNone/>
            </a:pPr>
            <a:r>
              <a:rPr lang="en-IN" sz="1600" dirty="0"/>
              <a:t>#include &lt;bits/</a:t>
            </a:r>
            <a:r>
              <a:rPr lang="en-IN" sz="1600" dirty="0" err="1"/>
              <a:t>stdc</a:t>
            </a:r>
            <a:r>
              <a:rPr lang="en-IN" sz="1600" dirty="0"/>
              <a:t>++.h&gt; </a:t>
            </a:r>
          </a:p>
          <a:p>
            <a:pPr indent="0">
              <a:lnSpc>
                <a:spcPct val="120000"/>
              </a:lnSpc>
              <a:spcBef>
                <a:spcPts val="0"/>
              </a:spcBef>
              <a:buNone/>
            </a:pPr>
            <a:r>
              <a:rPr lang="en-IN" sz="1600" dirty="0"/>
              <a:t>void </a:t>
            </a:r>
            <a:r>
              <a:rPr lang="en-IN" sz="1600" dirty="0" err="1"/>
              <a:t>printHistogram</a:t>
            </a:r>
            <a:r>
              <a:rPr lang="en-IN" sz="1600" dirty="0"/>
              <a:t>(</a:t>
            </a:r>
            <a:r>
              <a:rPr lang="en-IN" sz="1600" dirty="0" err="1"/>
              <a:t>int</a:t>
            </a:r>
            <a:r>
              <a:rPr lang="en-IN" sz="1600" dirty="0"/>
              <a:t> </a:t>
            </a:r>
            <a:r>
              <a:rPr lang="en-IN" sz="1600" dirty="0" err="1"/>
              <a:t>arr</a:t>
            </a:r>
            <a:r>
              <a:rPr lang="en-IN" sz="1600" dirty="0"/>
              <a:t>[], </a:t>
            </a:r>
            <a:r>
              <a:rPr lang="en-IN" sz="1600" dirty="0" err="1"/>
              <a:t>int</a:t>
            </a:r>
            <a:r>
              <a:rPr lang="en-IN" sz="1600" dirty="0"/>
              <a:t> n) </a:t>
            </a:r>
          </a:p>
          <a:p>
            <a:pPr indent="0">
              <a:lnSpc>
                <a:spcPct val="120000"/>
              </a:lnSpc>
              <a:spcBef>
                <a:spcPts val="0"/>
              </a:spcBef>
              <a:buNone/>
            </a:pPr>
            <a:r>
              <a:rPr lang="en-IN" sz="1600" dirty="0"/>
              <a:t>{ </a:t>
            </a:r>
          </a:p>
          <a:p>
            <a:pPr indent="0">
              <a:lnSpc>
                <a:spcPct val="120000"/>
              </a:lnSpc>
              <a:spcBef>
                <a:spcPts val="0"/>
              </a:spcBef>
              <a:buNone/>
            </a:pPr>
            <a:r>
              <a:rPr lang="en-IN" sz="1600" dirty="0"/>
              <a:t>	</a:t>
            </a:r>
            <a:r>
              <a:rPr lang="en-IN" sz="1600" dirty="0" err="1"/>
              <a:t>int</a:t>
            </a:r>
            <a:r>
              <a:rPr lang="en-IN" sz="1600" dirty="0"/>
              <a:t> </a:t>
            </a:r>
            <a:r>
              <a:rPr lang="en-IN" sz="1600" dirty="0" err="1"/>
              <a:t>maxEle</a:t>
            </a:r>
            <a:r>
              <a:rPr lang="en-IN" sz="1600" dirty="0"/>
              <a:t> = *</a:t>
            </a:r>
            <a:r>
              <a:rPr lang="en-IN" sz="1600" dirty="0" err="1"/>
              <a:t>max_element</a:t>
            </a:r>
            <a:r>
              <a:rPr lang="en-IN" sz="1600" dirty="0"/>
              <a:t>(</a:t>
            </a:r>
            <a:r>
              <a:rPr lang="en-IN" sz="1600" dirty="0" err="1"/>
              <a:t>arr</a:t>
            </a:r>
            <a:r>
              <a:rPr lang="en-IN" sz="1600" dirty="0"/>
              <a:t>, </a:t>
            </a:r>
            <a:r>
              <a:rPr lang="en-IN" sz="1600" dirty="0" err="1"/>
              <a:t>arr</a:t>
            </a:r>
            <a:r>
              <a:rPr lang="en-IN" sz="1600" dirty="0"/>
              <a:t> + n); </a:t>
            </a:r>
          </a:p>
          <a:p>
            <a:pPr indent="0">
              <a:lnSpc>
                <a:spcPct val="120000"/>
              </a:lnSpc>
              <a:spcBef>
                <a:spcPts val="0"/>
              </a:spcBef>
              <a:buNone/>
            </a:pPr>
            <a:r>
              <a:rPr lang="en-IN" sz="1600" dirty="0"/>
              <a:t>	for (</a:t>
            </a:r>
            <a:r>
              <a:rPr lang="en-IN" sz="1600" dirty="0" err="1"/>
              <a:t>int</a:t>
            </a:r>
            <a:r>
              <a:rPr lang="en-IN" sz="1600" dirty="0"/>
              <a:t> </a:t>
            </a:r>
            <a:r>
              <a:rPr lang="en-IN" sz="1600" dirty="0" err="1"/>
              <a:t>i</a:t>
            </a:r>
            <a:r>
              <a:rPr lang="en-IN" sz="1600" dirty="0"/>
              <a:t> = </a:t>
            </a:r>
            <a:r>
              <a:rPr lang="en-IN" sz="1600" dirty="0" err="1"/>
              <a:t>maxEle</a:t>
            </a:r>
            <a:r>
              <a:rPr lang="en-IN" sz="1600" dirty="0"/>
              <a:t>; </a:t>
            </a:r>
            <a:r>
              <a:rPr lang="en-IN" sz="1600" dirty="0" err="1"/>
              <a:t>i</a:t>
            </a:r>
            <a:r>
              <a:rPr lang="en-IN" sz="1600" dirty="0"/>
              <a:t> &gt;= 0; </a:t>
            </a:r>
            <a:r>
              <a:rPr lang="en-IN" sz="1600" dirty="0" err="1"/>
              <a:t>i</a:t>
            </a:r>
            <a:r>
              <a:rPr lang="en-IN" sz="1600" dirty="0"/>
              <a:t>--) { </a:t>
            </a:r>
          </a:p>
          <a:p>
            <a:pPr indent="0">
              <a:lnSpc>
                <a:spcPct val="120000"/>
              </a:lnSpc>
              <a:spcBef>
                <a:spcPts val="0"/>
              </a:spcBef>
              <a:buNone/>
            </a:pPr>
            <a:r>
              <a:rPr lang="en-IN" sz="1600" dirty="0"/>
              <a:t>		</a:t>
            </a:r>
            <a:r>
              <a:rPr lang="en-IN" sz="1600" dirty="0" err="1"/>
              <a:t>cout.width</a:t>
            </a:r>
            <a:r>
              <a:rPr lang="en-IN" sz="1600" dirty="0"/>
              <a:t>(2); </a:t>
            </a:r>
          </a:p>
          <a:p>
            <a:pPr indent="0">
              <a:lnSpc>
                <a:spcPct val="120000"/>
              </a:lnSpc>
              <a:spcBef>
                <a:spcPts val="0"/>
              </a:spcBef>
              <a:buNone/>
            </a:pPr>
            <a:r>
              <a:rPr lang="en-IN" sz="1600" dirty="0"/>
              <a:t>		</a:t>
            </a:r>
            <a:r>
              <a:rPr lang="en-IN" sz="1600" dirty="0" err="1"/>
              <a:t>cout</a:t>
            </a:r>
            <a:r>
              <a:rPr lang="en-IN" sz="1600" dirty="0"/>
              <a:t> &lt;&lt; right &lt;&lt; </a:t>
            </a:r>
            <a:r>
              <a:rPr lang="en-IN" sz="1600" dirty="0" err="1"/>
              <a:t>i</a:t>
            </a:r>
            <a:r>
              <a:rPr lang="en-IN" sz="1600" dirty="0"/>
              <a:t> &lt;&lt; " | "; </a:t>
            </a:r>
          </a:p>
          <a:p>
            <a:pPr indent="0">
              <a:lnSpc>
                <a:spcPct val="120000"/>
              </a:lnSpc>
              <a:spcBef>
                <a:spcPts val="0"/>
              </a:spcBef>
              <a:buNone/>
            </a:pPr>
            <a:r>
              <a:rPr lang="en-IN" sz="1600" dirty="0"/>
              <a:t>		for (</a:t>
            </a:r>
            <a:r>
              <a:rPr lang="en-IN" sz="1600" dirty="0" err="1"/>
              <a:t>int</a:t>
            </a:r>
            <a:r>
              <a:rPr lang="en-IN" sz="1600" dirty="0"/>
              <a:t> j = 0; j &lt; n; j++) { </a:t>
            </a:r>
          </a:p>
          <a:p>
            <a:pPr indent="0">
              <a:lnSpc>
                <a:spcPct val="120000"/>
              </a:lnSpc>
              <a:spcBef>
                <a:spcPts val="0"/>
              </a:spcBef>
              <a:buNone/>
            </a:pPr>
            <a:r>
              <a:rPr lang="en-IN" sz="1600" dirty="0"/>
              <a:t>		// if array of element is greater </a:t>
            </a:r>
          </a:p>
          <a:p>
            <a:pPr indent="0">
              <a:lnSpc>
                <a:spcPct val="120000"/>
              </a:lnSpc>
              <a:spcBef>
                <a:spcPts val="0"/>
              </a:spcBef>
              <a:buNone/>
            </a:pPr>
            <a:r>
              <a:rPr lang="en-IN" sz="1600" dirty="0"/>
              <a:t>		// then array it print x </a:t>
            </a:r>
          </a:p>
          <a:p>
            <a:pPr indent="0">
              <a:lnSpc>
                <a:spcPct val="120000"/>
              </a:lnSpc>
              <a:spcBef>
                <a:spcPts val="0"/>
              </a:spcBef>
              <a:buNone/>
            </a:pPr>
            <a:r>
              <a:rPr lang="en-IN" sz="1600" dirty="0"/>
              <a:t>			if (</a:t>
            </a:r>
            <a:r>
              <a:rPr lang="en-IN" sz="1600" dirty="0" err="1"/>
              <a:t>arr</a:t>
            </a:r>
            <a:r>
              <a:rPr lang="en-IN" sz="1600" dirty="0"/>
              <a:t>[j] &gt;= </a:t>
            </a:r>
            <a:r>
              <a:rPr lang="en-IN" sz="1600" dirty="0" err="1"/>
              <a:t>i</a:t>
            </a:r>
            <a:r>
              <a:rPr lang="en-IN" sz="1600" dirty="0"/>
              <a:t>) </a:t>
            </a:r>
          </a:p>
          <a:p>
            <a:pPr indent="0">
              <a:lnSpc>
                <a:spcPct val="120000"/>
              </a:lnSpc>
              <a:spcBef>
                <a:spcPts val="0"/>
              </a:spcBef>
              <a:buNone/>
            </a:pPr>
            <a:r>
              <a:rPr lang="en-IN" sz="1600" dirty="0"/>
              <a:t>				</a:t>
            </a:r>
            <a:r>
              <a:rPr lang="en-IN" sz="1600" dirty="0" err="1"/>
              <a:t>cout</a:t>
            </a:r>
            <a:r>
              <a:rPr lang="en-IN" sz="1600" dirty="0"/>
              <a:t> &lt;&lt; " x "; </a:t>
            </a:r>
          </a:p>
          <a:p>
            <a:pPr indent="0">
              <a:lnSpc>
                <a:spcPct val="120000"/>
              </a:lnSpc>
              <a:spcBef>
                <a:spcPts val="0"/>
              </a:spcBef>
              <a:buNone/>
            </a:pPr>
            <a:r>
              <a:rPr lang="en-IN" sz="1600" dirty="0"/>
              <a:t>			// else print blank spaces </a:t>
            </a:r>
          </a:p>
          <a:p>
            <a:pPr indent="0">
              <a:lnSpc>
                <a:spcPct val="120000"/>
              </a:lnSpc>
              <a:spcBef>
                <a:spcPts val="0"/>
              </a:spcBef>
              <a:buNone/>
            </a:pPr>
            <a:r>
              <a:rPr lang="en-IN" sz="1600" dirty="0"/>
              <a:t>			else</a:t>
            </a:r>
          </a:p>
          <a:p>
            <a:pPr indent="0">
              <a:lnSpc>
                <a:spcPct val="120000"/>
              </a:lnSpc>
              <a:spcBef>
                <a:spcPts val="0"/>
              </a:spcBef>
              <a:buNone/>
            </a:pPr>
            <a:r>
              <a:rPr lang="en-IN" sz="1600" dirty="0"/>
              <a:t>			</a:t>
            </a:r>
            <a:r>
              <a:rPr lang="en-IN" sz="1600" dirty="0" err="1"/>
              <a:t>cout</a:t>
            </a:r>
            <a:r>
              <a:rPr lang="en-IN" sz="1600" dirty="0"/>
              <a:t> &lt;&lt; " "; </a:t>
            </a:r>
          </a:p>
          <a:p>
            <a:pPr indent="0">
              <a:lnSpc>
                <a:spcPct val="120000"/>
              </a:lnSpc>
              <a:spcBef>
                <a:spcPts val="0"/>
              </a:spcBef>
              <a:buNone/>
            </a:pPr>
            <a:r>
              <a:rPr lang="en-IN" sz="1600" dirty="0"/>
              <a:t>		} </a:t>
            </a:r>
          </a:p>
          <a:p>
            <a:pPr indent="0">
              <a:lnSpc>
                <a:spcPct val="120000"/>
              </a:lnSpc>
              <a:spcBef>
                <a:spcPts val="0"/>
              </a:spcBef>
              <a:buNone/>
            </a:pPr>
            <a:r>
              <a:rPr lang="en-IN" sz="1600" dirty="0"/>
              <a:t>		</a:t>
            </a:r>
            <a:r>
              <a:rPr lang="en-IN" sz="1600" dirty="0" err="1"/>
              <a:t>cout</a:t>
            </a:r>
            <a:r>
              <a:rPr lang="en-IN" sz="1600" dirty="0"/>
              <a:t> &lt;&lt; "\n"; </a:t>
            </a:r>
          </a:p>
          <a:p>
            <a:pPr indent="0">
              <a:lnSpc>
                <a:spcPct val="120000"/>
              </a:lnSpc>
              <a:spcBef>
                <a:spcPts val="0"/>
              </a:spcBef>
              <a:buNone/>
            </a:pPr>
            <a:r>
              <a:rPr lang="en-IN" sz="1600" dirty="0"/>
              <a:t>	} </a:t>
            </a:r>
          </a:p>
        </p:txBody>
      </p:sp>
      <p:sp>
        <p:nvSpPr>
          <p:cNvPr id="4" name="Rectangle 3"/>
          <p:cNvSpPr/>
          <p:nvPr/>
        </p:nvSpPr>
        <p:spPr>
          <a:xfrm>
            <a:off x="6470072" y="1205344"/>
            <a:ext cx="5721927" cy="5743111"/>
          </a:xfrm>
          <a:prstGeom prst="rect">
            <a:avLst/>
          </a:prstGeom>
        </p:spPr>
        <p:txBody>
          <a:bodyPr wrap="square">
            <a:spAutoFit/>
          </a:bodyPr>
          <a:lstStyle/>
          <a:p>
            <a:pPr indent="0">
              <a:lnSpc>
                <a:spcPct val="120000"/>
              </a:lnSpc>
              <a:spcBef>
                <a:spcPts val="0"/>
              </a:spcBef>
              <a:buNone/>
            </a:pPr>
            <a:r>
              <a:rPr lang="en-IN" dirty="0"/>
              <a:t>	// print last line denoted by ---- </a:t>
            </a:r>
          </a:p>
          <a:p>
            <a:pPr indent="0">
              <a:lnSpc>
                <a:spcPct val="120000"/>
              </a:lnSpc>
              <a:spcBef>
                <a:spcPts val="0"/>
              </a:spcBef>
              <a:buNone/>
            </a:pPr>
            <a:r>
              <a:rPr lang="en-IN" dirty="0"/>
              <a:t>	for (</a:t>
            </a:r>
            <a:r>
              <a:rPr lang="en-IN" dirty="0" err="1"/>
              <a:t>int</a:t>
            </a:r>
            <a:r>
              <a:rPr lang="en-IN" dirty="0"/>
              <a:t> </a:t>
            </a:r>
            <a:r>
              <a:rPr lang="en-IN" dirty="0" err="1"/>
              <a:t>i</a:t>
            </a:r>
            <a:r>
              <a:rPr lang="en-IN" dirty="0"/>
              <a:t> = 0; </a:t>
            </a:r>
            <a:r>
              <a:rPr lang="en-IN" dirty="0" err="1"/>
              <a:t>i</a:t>
            </a:r>
            <a:r>
              <a:rPr lang="en-IN" dirty="0"/>
              <a:t> &lt; n + 3; </a:t>
            </a:r>
            <a:r>
              <a:rPr lang="en-IN" dirty="0" err="1"/>
              <a:t>i</a:t>
            </a:r>
            <a:r>
              <a:rPr lang="en-IN" dirty="0"/>
              <a:t>++) </a:t>
            </a:r>
          </a:p>
          <a:p>
            <a:pPr indent="0">
              <a:lnSpc>
                <a:spcPct val="120000"/>
              </a:lnSpc>
              <a:spcBef>
                <a:spcPts val="0"/>
              </a:spcBef>
              <a:buNone/>
            </a:pPr>
            <a:r>
              <a:rPr lang="en-IN" dirty="0"/>
              <a:t>		</a:t>
            </a:r>
            <a:r>
              <a:rPr lang="en-IN" dirty="0" err="1"/>
              <a:t>cout</a:t>
            </a:r>
            <a:r>
              <a:rPr lang="en-IN" dirty="0"/>
              <a:t> &lt;&lt; "---"; </a:t>
            </a:r>
          </a:p>
          <a:p>
            <a:pPr indent="0">
              <a:lnSpc>
                <a:spcPct val="120000"/>
              </a:lnSpc>
              <a:spcBef>
                <a:spcPts val="0"/>
              </a:spcBef>
              <a:buNone/>
            </a:pPr>
            <a:r>
              <a:rPr lang="en-IN" dirty="0"/>
              <a:t>	</a:t>
            </a:r>
            <a:r>
              <a:rPr lang="en-IN" dirty="0" err="1"/>
              <a:t>cout</a:t>
            </a:r>
            <a:r>
              <a:rPr lang="en-IN" dirty="0"/>
              <a:t> &lt;&lt; "\n"; </a:t>
            </a:r>
          </a:p>
          <a:p>
            <a:pPr indent="0">
              <a:lnSpc>
                <a:spcPct val="120000"/>
              </a:lnSpc>
              <a:spcBef>
                <a:spcPts val="0"/>
              </a:spcBef>
              <a:buNone/>
            </a:pPr>
            <a:r>
              <a:rPr lang="en-IN" dirty="0"/>
              <a:t>	</a:t>
            </a:r>
            <a:r>
              <a:rPr lang="en-IN" dirty="0" err="1"/>
              <a:t>cout</a:t>
            </a:r>
            <a:r>
              <a:rPr lang="en-IN" dirty="0"/>
              <a:t> &lt;&lt; "	 "; </a:t>
            </a:r>
          </a:p>
          <a:p>
            <a:pPr indent="0">
              <a:lnSpc>
                <a:spcPct val="120000"/>
              </a:lnSpc>
              <a:spcBef>
                <a:spcPts val="0"/>
              </a:spcBef>
              <a:buNone/>
            </a:pPr>
            <a:r>
              <a:rPr lang="en-IN" dirty="0"/>
              <a:t>	for (</a:t>
            </a:r>
            <a:r>
              <a:rPr lang="en-IN" dirty="0" err="1"/>
              <a:t>int</a:t>
            </a:r>
            <a:r>
              <a:rPr lang="en-IN" dirty="0"/>
              <a:t> </a:t>
            </a:r>
            <a:r>
              <a:rPr lang="en-IN" dirty="0" err="1"/>
              <a:t>i</a:t>
            </a:r>
            <a:r>
              <a:rPr lang="en-IN" dirty="0"/>
              <a:t> = 0; </a:t>
            </a:r>
            <a:r>
              <a:rPr lang="en-IN" dirty="0" err="1"/>
              <a:t>i</a:t>
            </a:r>
            <a:r>
              <a:rPr lang="en-IN" dirty="0"/>
              <a:t> &lt; n; </a:t>
            </a:r>
            <a:r>
              <a:rPr lang="en-IN" dirty="0" err="1"/>
              <a:t>i</a:t>
            </a:r>
            <a:r>
              <a:rPr lang="en-IN" dirty="0"/>
              <a:t>++) { </a:t>
            </a:r>
          </a:p>
          <a:p>
            <a:pPr indent="0">
              <a:lnSpc>
                <a:spcPct val="120000"/>
              </a:lnSpc>
              <a:spcBef>
                <a:spcPts val="0"/>
              </a:spcBef>
              <a:buNone/>
            </a:pPr>
            <a:r>
              <a:rPr lang="en-IN" dirty="0"/>
              <a:t>		</a:t>
            </a:r>
            <a:r>
              <a:rPr lang="en-IN" dirty="0" err="1"/>
              <a:t>cout.width</a:t>
            </a:r>
            <a:r>
              <a:rPr lang="en-IN" dirty="0"/>
              <a:t>(2); // width for a number </a:t>
            </a:r>
          </a:p>
          <a:p>
            <a:pPr indent="0">
              <a:lnSpc>
                <a:spcPct val="120000"/>
              </a:lnSpc>
              <a:spcBef>
                <a:spcPts val="0"/>
              </a:spcBef>
              <a:buNone/>
            </a:pPr>
            <a:r>
              <a:rPr lang="en-IN" dirty="0"/>
              <a:t>		</a:t>
            </a:r>
            <a:r>
              <a:rPr lang="en-IN" dirty="0" err="1"/>
              <a:t>cout</a:t>
            </a:r>
            <a:r>
              <a:rPr lang="en-IN" dirty="0"/>
              <a:t> &lt;&lt; right &lt;&lt; </a:t>
            </a:r>
            <a:r>
              <a:rPr lang="en-IN" dirty="0" err="1"/>
              <a:t>arr</a:t>
            </a:r>
            <a:r>
              <a:rPr lang="en-IN" dirty="0"/>
              <a:t>[</a:t>
            </a:r>
            <a:r>
              <a:rPr lang="en-IN" dirty="0" err="1"/>
              <a:t>i</a:t>
            </a:r>
            <a:r>
              <a:rPr lang="en-IN" dirty="0"/>
              <a:t>] &lt;&lt; " "; </a:t>
            </a:r>
          </a:p>
          <a:p>
            <a:pPr indent="0">
              <a:lnSpc>
                <a:spcPct val="120000"/>
              </a:lnSpc>
              <a:spcBef>
                <a:spcPts val="0"/>
              </a:spcBef>
              <a:buNone/>
            </a:pPr>
            <a:r>
              <a:rPr lang="en-IN" dirty="0"/>
              <a:t>	} </a:t>
            </a:r>
          </a:p>
          <a:p>
            <a:pPr indent="0">
              <a:lnSpc>
                <a:spcPct val="120000"/>
              </a:lnSpc>
              <a:spcBef>
                <a:spcPts val="0"/>
              </a:spcBef>
              <a:buNone/>
            </a:pPr>
            <a:r>
              <a:rPr lang="en-IN" dirty="0"/>
              <a:t>} </a:t>
            </a:r>
          </a:p>
          <a:p>
            <a:pPr indent="0">
              <a:lnSpc>
                <a:spcPct val="120000"/>
              </a:lnSpc>
              <a:spcBef>
                <a:spcPts val="0"/>
              </a:spcBef>
              <a:buNone/>
            </a:pPr>
            <a:r>
              <a:rPr lang="en-IN" dirty="0" err="1"/>
              <a:t>int</a:t>
            </a:r>
            <a:r>
              <a:rPr lang="en-IN" dirty="0"/>
              <a:t> main() </a:t>
            </a:r>
          </a:p>
          <a:p>
            <a:pPr indent="0">
              <a:lnSpc>
                <a:spcPct val="120000"/>
              </a:lnSpc>
              <a:spcBef>
                <a:spcPts val="0"/>
              </a:spcBef>
              <a:buNone/>
            </a:pPr>
            <a:r>
              <a:rPr lang="en-IN" dirty="0"/>
              <a:t>{ </a:t>
            </a:r>
          </a:p>
          <a:p>
            <a:pPr indent="0">
              <a:lnSpc>
                <a:spcPct val="120000"/>
              </a:lnSpc>
              <a:spcBef>
                <a:spcPts val="0"/>
              </a:spcBef>
              <a:buNone/>
            </a:pPr>
            <a:r>
              <a:rPr lang="en-IN" dirty="0"/>
              <a:t>	</a:t>
            </a:r>
            <a:r>
              <a:rPr lang="en-IN" dirty="0" err="1"/>
              <a:t>int</a:t>
            </a:r>
            <a:r>
              <a:rPr lang="en-IN" dirty="0"/>
              <a:t> </a:t>
            </a:r>
            <a:r>
              <a:rPr lang="en-IN" dirty="0" err="1"/>
              <a:t>arr</a:t>
            </a:r>
            <a:r>
              <a:rPr lang="en-IN" dirty="0"/>
              <a:t>[10] = { 10, 9, 12, 4, 5, 2,  8, 5, 3, 1 }; </a:t>
            </a:r>
          </a:p>
          <a:p>
            <a:pPr indent="0">
              <a:lnSpc>
                <a:spcPct val="120000"/>
              </a:lnSpc>
              <a:spcBef>
                <a:spcPts val="0"/>
              </a:spcBef>
              <a:buNone/>
            </a:pPr>
            <a:r>
              <a:rPr lang="en-IN" dirty="0"/>
              <a:t>	</a:t>
            </a:r>
            <a:r>
              <a:rPr lang="en-IN" dirty="0" err="1"/>
              <a:t>int</a:t>
            </a:r>
            <a:r>
              <a:rPr lang="en-IN" dirty="0"/>
              <a:t> n = </a:t>
            </a:r>
            <a:r>
              <a:rPr lang="en-IN" dirty="0" err="1"/>
              <a:t>sizeof</a:t>
            </a:r>
            <a:r>
              <a:rPr lang="en-IN" dirty="0"/>
              <a:t>(</a:t>
            </a:r>
            <a:r>
              <a:rPr lang="en-IN" dirty="0" err="1"/>
              <a:t>arr</a:t>
            </a:r>
            <a:r>
              <a:rPr lang="en-IN" dirty="0"/>
              <a:t>) / </a:t>
            </a:r>
            <a:r>
              <a:rPr lang="en-IN" dirty="0" err="1"/>
              <a:t>sizeof</a:t>
            </a:r>
            <a:r>
              <a:rPr lang="en-IN" dirty="0"/>
              <a:t>(</a:t>
            </a:r>
            <a:r>
              <a:rPr lang="en-IN" dirty="0" err="1"/>
              <a:t>arr</a:t>
            </a:r>
            <a:r>
              <a:rPr lang="en-IN" dirty="0"/>
              <a:t>[0]); </a:t>
            </a:r>
          </a:p>
          <a:p>
            <a:pPr indent="0">
              <a:lnSpc>
                <a:spcPct val="120000"/>
              </a:lnSpc>
              <a:spcBef>
                <a:spcPts val="0"/>
              </a:spcBef>
              <a:buNone/>
            </a:pPr>
            <a:r>
              <a:rPr lang="en-IN" dirty="0"/>
              <a:t>	</a:t>
            </a:r>
            <a:r>
              <a:rPr lang="en-IN" dirty="0" err="1"/>
              <a:t>printHistogram</a:t>
            </a:r>
            <a:r>
              <a:rPr lang="en-IN" dirty="0"/>
              <a:t>(</a:t>
            </a:r>
            <a:r>
              <a:rPr lang="en-IN" dirty="0" err="1"/>
              <a:t>arr</a:t>
            </a:r>
            <a:r>
              <a:rPr lang="en-IN" dirty="0"/>
              <a:t>, n); </a:t>
            </a:r>
          </a:p>
          <a:p>
            <a:pPr indent="0">
              <a:lnSpc>
                <a:spcPct val="120000"/>
              </a:lnSpc>
              <a:spcBef>
                <a:spcPts val="0"/>
              </a:spcBef>
              <a:buNone/>
            </a:pPr>
            <a:r>
              <a:rPr lang="en-IN" dirty="0"/>
              <a:t>	return 0; </a:t>
            </a:r>
          </a:p>
          <a:p>
            <a:pPr indent="0">
              <a:lnSpc>
                <a:spcPct val="120000"/>
              </a:lnSpc>
              <a:spcBef>
                <a:spcPts val="0"/>
              </a:spcBef>
              <a:buNone/>
            </a:pPr>
            <a:r>
              <a:rPr lang="en-IN"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08929" y="457200"/>
            <a:ext cx="2743201" cy="15733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IN" dirty="0" err="1"/>
              <a:t>Int</a:t>
            </a:r>
            <a:r>
              <a:rPr lang="en-IN" dirty="0"/>
              <a:t> </a:t>
            </a:r>
            <a:r>
              <a:rPr lang="en-IN" dirty="0" err="1"/>
              <a:t>fibo</a:t>
            </a:r>
            <a:r>
              <a:rPr lang="en-IN" dirty="0"/>
              <a:t>(n) { </a:t>
            </a:r>
            <a:endParaRPr lang="en-IN" sz="2000" b="1" dirty="0">
              <a:solidFill>
                <a:srgbClr val="FFFF00"/>
              </a:solidFill>
            </a:endParaRPr>
          </a:p>
          <a:p>
            <a:r>
              <a:rPr lang="en-IN" dirty="0"/>
              <a:t>  If (n==0) return 0;</a:t>
            </a:r>
          </a:p>
          <a:p>
            <a:r>
              <a:rPr lang="en-IN" dirty="0"/>
              <a:t>  If (n==1) return 1;</a:t>
            </a:r>
          </a:p>
          <a:p>
            <a:r>
              <a:rPr lang="en-IN" dirty="0">
                <a:solidFill>
                  <a:srgbClr val="FFFF00"/>
                </a:solidFill>
              </a:rPr>
              <a:t>  return </a:t>
            </a:r>
            <a:r>
              <a:rPr lang="en-IN" dirty="0" err="1">
                <a:solidFill>
                  <a:srgbClr val="FFFF00"/>
                </a:solidFill>
              </a:rPr>
              <a:t>fibo</a:t>
            </a:r>
            <a:r>
              <a:rPr lang="en-IN" dirty="0">
                <a:solidFill>
                  <a:srgbClr val="FFFF00"/>
                </a:solidFill>
              </a:rPr>
              <a:t>(n-1)+</a:t>
            </a:r>
            <a:r>
              <a:rPr lang="en-IN" dirty="0" err="1">
                <a:solidFill>
                  <a:srgbClr val="FFFF00"/>
                </a:solidFill>
              </a:rPr>
              <a:t>fibo</a:t>
            </a:r>
            <a:r>
              <a:rPr lang="en-IN" dirty="0">
                <a:solidFill>
                  <a:srgbClr val="FFFF00"/>
                </a:solidFill>
              </a:rPr>
              <a:t>(n-2);</a:t>
            </a:r>
          </a:p>
          <a:p>
            <a:r>
              <a:rPr lang="en-IN" dirty="0"/>
              <a:t>}</a:t>
            </a:r>
          </a:p>
        </p:txBody>
      </p:sp>
      <p:sp>
        <p:nvSpPr>
          <p:cNvPr id="6" name="Rectangle 5"/>
          <p:cNvSpPr/>
          <p:nvPr/>
        </p:nvSpPr>
        <p:spPr>
          <a:xfrm>
            <a:off x="1739152" y="3258670"/>
            <a:ext cx="2743201" cy="15733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IN" dirty="0" err="1"/>
              <a:t>Int</a:t>
            </a:r>
            <a:r>
              <a:rPr lang="en-IN" dirty="0"/>
              <a:t> </a:t>
            </a:r>
            <a:r>
              <a:rPr lang="en-IN" dirty="0" err="1"/>
              <a:t>fibo</a:t>
            </a:r>
            <a:r>
              <a:rPr lang="en-IN" dirty="0"/>
              <a:t>(n) { </a:t>
            </a:r>
            <a:endParaRPr lang="en-IN" sz="2000" b="1" dirty="0">
              <a:solidFill>
                <a:srgbClr val="FFFF00"/>
              </a:solidFill>
            </a:endParaRPr>
          </a:p>
          <a:p>
            <a:r>
              <a:rPr lang="en-IN" dirty="0"/>
              <a:t>  If (n==0) return 0;</a:t>
            </a:r>
          </a:p>
          <a:p>
            <a:r>
              <a:rPr lang="en-IN" dirty="0"/>
              <a:t>  If (n==1) return 1;</a:t>
            </a:r>
          </a:p>
          <a:p>
            <a:r>
              <a:rPr lang="en-IN" dirty="0">
                <a:solidFill>
                  <a:srgbClr val="FFFF00"/>
                </a:solidFill>
              </a:rPr>
              <a:t>  return </a:t>
            </a:r>
            <a:r>
              <a:rPr lang="en-IN" dirty="0" err="1">
                <a:solidFill>
                  <a:srgbClr val="FFFF00"/>
                </a:solidFill>
              </a:rPr>
              <a:t>fibo</a:t>
            </a:r>
            <a:r>
              <a:rPr lang="en-IN" dirty="0">
                <a:solidFill>
                  <a:srgbClr val="FFFF00"/>
                </a:solidFill>
              </a:rPr>
              <a:t>(n-1)+</a:t>
            </a:r>
            <a:r>
              <a:rPr lang="en-IN" dirty="0" err="1">
                <a:solidFill>
                  <a:srgbClr val="FFFF00"/>
                </a:solidFill>
              </a:rPr>
              <a:t>fibo</a:t>
            </a:r>
            <a:r>
              <a:rPr lang="en-IN" dirty="0">
                <a:solidFill>
                  <a:srgbClr val="FFFF00"/>
                </a:solidFill>
              </a:rPr>
              <a:t>(n-2);</a:t>
            </a:r>
          </a:p>
          <a:p>
            <a:r>
              <a:rPr lang="en-IN" dirty="0"/>
              <a:t>}</a:t>
            </a:r>
          </a:p>
        </p:txBody>
      </p:sp>
      <p:sp>
        <p:nvSpPr>
          <p:cNvPr id="7" name="Rectangle 6"/>
          <p:cNvSpPr/>
          <p:nvPr/>
        </p:nvSpPr>
        <p:spPr>
          <a:xfrm>
            <a:off x="6526305" y="3258670"/>
            <a:ext cx="2743201" cy="15733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IN" dirty="0" err="1"/>
              <a:t>Int</a:t>
            </a:r>
            <a:r>
              <a:rPr lang="en-IN" dirty="0"/>
              <a:t> </a:t>
            </a:r>
            <a:r>
              <a:rPr lang="en-IN" dirty="0" err="1"/>
              <a:t>fibo</a:t>
            </a:r>
            <a:r>
              <a:rPr lang="en-IN" dirty="0"/>
              <a:t>(n) { </a:t>
            </a:r>
            <a:endParaRPr lang="en-IN" sz="2000" b="1" dirty="0">
              <a:solidFill>
                <a:srgbClr val="FFFF00"/>
              </a:solidFill>
            </a:endParaRPr>
          </a:p>
          <a:p>
            <a:r>
              <a:rPr lang="en-IN" dirty="0"/>
              <a:t>  If (n==0) return 0;</a:t>
            </a:r>
          </a:p>
          <a:p>
            <a:r>
              <a:rPr lang="en-IN" dirty="0"/>
              <a:t>  If (n==1) return 1;</a:t>
            </a:r>
          </a:p>
          <a:p>
            <a:r>
              <a:rPr lang="en-IN" dirty="0">
                <a:solidFill>
                  <a:srgbClr val="FFFF00"/>
                </a:solidFill>
              </a:rPr>
              <a:t>  return </a:t>
            </a:r>
            <a:r>
              <a:rPr lang="en-IN" dirty="0" err="1">
                <a:solidFill>
                  <a:srgbClr val="FFFF00"/>
                </a:solidFill>
              </a:rPr>
              <a:t>fibo</a:t>
            </a:r>
            <a:r>
              <a:rPr lang="en-IN" dirty="0">
                <a:solidFill>
                  <a:srgbClr val="FFFF00"/>
                </a:solidFill>
              </a:rPr>
              <a:t>(n-1)+</a:t>
            </a:r>
            <a:r>
              <a:rPr lang="en-IN" dirty="0" err="1">
                <a:solidFill>
                  <a:srgbClr val="FFFF00"/>
                </a:solidFill>
              </a:rPr>
              <a:t>fibo</a:t>
            </a:r>
            <a:r>
              <a:rPr lang="en-IN" dirty="0">
                <a:solidFill>
                  <a:srgbClr val="FFFF00"/>
                </a:solidFill>
              </a:rPr>
              <a:t>(n-2);</a:t>
            </a:r>
          </a:p>
          <a:p>
            <a:r>
              <a:rPr lang="en-IN" dirty="0"/>
              <a:t>}</a:t>
            </a:r>
          </a:p>
        </p:txBody>
      </p:sp>
      <p:cxnSp>
        <p:nvCxnSpPr>
          <p:cNvPr id="9" name="Straight Arrow Connector 8"/>
          <p:cNvCxnSpPr/>
          <p:nvPr/>
        </p:nvCxnSpPr>
        <p:spPr>
          <a:xfrm flipH="1">
            <a:off x="3110753" y="1786597"/>
            <a:ext cx="2263105" cy="1472073"/>
          </a:xfrm>
          <a:prstGeom prst="straightConnector1">
            <a:avLst/>
          </a:prstGeom>
          <a:ln w="28575">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6105378" y="1786597"/>
            <a:ext cx="1792527" cy="1472073"/>
          </a:xfrm>
          <a:prstGeom prst="straightConnector1">
            <a:avLst/>
          </a:prstGeom>
          <a:ln w="28575">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519056" y="1047092"/>
            <a:ext cx="646331"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b="1" dirty="0">
                <a:solidFill>
                  <a:srgbClr val="FFFF00"/>
                </a:solidFill>
              </a:rPr>
              <a:t>n = 3</a:t>
            </a:r>
            <a:endParaRPr lang="en-IN" dirty="0"/>
          </a:p>
        </p:txBody>
      </p:sp>
      <p:sp>
        <p:nvSpPr>
          <p:cNvPr id="13" name="TextBox 12"/>
          <p:cNvSpPr txBox="1"/>
          <p:nvPr/>
        </p:nvSpPr>
        <p:spPr>
          <a:xfrm>
            <a:off x="943099" y="3860657"/>
            <a:ext cx="646331"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b="1" dirty="0">
                <a:solidFill>
                  <a:srgbClr val="FFFF00"/>
                </a:solidFill>
              </a:rPr>
              <a:t>n = 2</a:t>
            </a:r>
            <a:endParaRPr lang="en-IN" dirty="0"/>
          </a:p>
        </p:txBody>
      </p:sp>
      <p:sp>
        <p:nvSpPr>
          <p:cNvPr id="14" name="TextBox 13"/>
          <p:cNvSpPr txBox="1"/>
          <p:nvPr/>
        </p:nvSpPr>
        <p:spPr>
          <a:xfrm>
            <a:off x="5730252" y="3902244"/>
            <a:ext cx="646331"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b="1" dirty="0">
                <a:solidFill>
                  <a:srgbClr val="FFFF00"/>
                </a:solidFill>
              </a:rPr>
              <a:t>n = 1</a:t>
            </a:r>
            <a:endParaRPr lang="en-IN" dirty="0"/>
          </a:p>
        </p:txBody>
      </p:sp>
    </p:spTree>
    <p:extLst>
      <p:ext uri="{BB962C8B-B14F-4D97-AF65-F5344CB8AC3E}">
        <p14:creationId xmlns:p14="http://schemas.microsoft.com/office/powerpoint/2010/main" xmlns="" val="255050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16" presetClass="entr" presetSubtype="21"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2790031" y="0"/>
            <a:ext cx="6655345" cy="3539602"/>
          </a:xfrm>
          <a:prstGeom prst="rect">
            <a:avLst/>
          </a:prstGeom>
        </p:spPr>
      </p:pic>
      <p:sp>
        <p:nvSpPr>
          <p:cNvPr id="14" name="Rectangle 13"/>
          <p:cNvSpPr/>
          <p:nvPr/>
        </p:nvSpPr>
        <p:spPr>
          <a:xfrm>
            <a:off x="796053" y="4669292"/>
            <a:ext cx="2743201" cy="15733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IN" dirty="0" err="1"/>
              <a:t>Int</a:t>
            </a:r>
            <a:r>
              <a:rPr lang="en-IN" dirty="0"/>
              <a:t> </a:t>
            </a:r>
            <a:r>
              <a:rPr lang="en-IN" dirty="0" err="1"/>
              <a:t>fibo</a:t>
            </a:r>
            <a:r>
              <a:rPr lang="en-IN" dirty="0"/>
              <a:t>(n) { </a:t>
            </a:r>
            <a:endParaRPr lang="en-IN" sz="2000" b="1" dirty="0">
              <a:solidFill>
                <a:srgbClr val="FFFF00"/>
              </a:solidFill>
            </a:endParaRPr>
          </a:p>
          <a:p>
            <a:r>
              <a:rPr lang="en-IN" dirty="0"/>
              <a:t>  If (n==0) return 0;</a:t>
            </a:r>
          </a:p>
          <a:p>
            <a:r>
              <a:rPr lang="en-IN" dirty="0"/>
              <a:t>  If (n==1) return 1;</a:t>
            </a:r>
          </a:p>
          <a:p>
            <a:r>
              <a:rPr lang="en-IN" dirty="0">
                <a:solidFill>
                  <a:srgbClr val="FFFF00"/>
                </a:solidFill>
              </a:rPr>
              <a:t>  return </a:t>
            </a:r>
            <a:r>
              <a:rPr lang="en-IN" dirty="0" err="1">
                <a:solidFill>
                  <a:srgbClr val="FFFF00"/>
                </a:solidFill>
              </a:rPr>
              <a:t>fibo</a:t>
            </a:r>
            <a:r>
              <a:rPr lang="en-IN" dirty="0">
                <a:solidFill>
                  <a:srgbClr val="FFFF00"/>
                </a:solidFill>
              </a:rPr>
              <a:t>(n-1)+</a:t>
            </a:r>
            <a:r>
              <a:rPr lang="en-IN" dirty="0" err="1">
                <a:solidFill>
                  <a:srgbClr val="FFFF00"/>
                </a:solidFill>
              </a:rPr>
              <a:t>fibo</a:t>
            </a:r>
            <a:r>
              <a:rPr lang="en-IN" dirty="0">
                <a:solidFill>
                  <a:srgbClr val="FFFF00"/>
                </a:solidFill>
              </a:rPr>
              <a:t>(n-2);</a:t>
            </a:r>
          </a:p>
          <a:p>
            <a:r>
              <a:rPr lang="en-IN" dirty="0"/>
              <a:t>}</a:t>
            </a:r>
          </a:p>
        </p:txBody>
      </p:sp>
      <p:sp>
        <p:nvSpPr>
          <p:cNvPr id="15" name="Rectangle 14"/>
          <p:cNvSpPr/>
          <p:nvPr/>
        </p:nvSpPr>
        <p:spPr>
          <a:xfrm>
            <a:off x="5583206" y="4669292"/>
            <a:ext cx="2743201" cy="15733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IN" dirty="0" err="1"/>
              <a:t>Int</a:t>
            </a:r>
            <a:r>
              <a:rPr lang="en-IN" dirty="0"/>
              <a:t> </a:t>
            </a:r>
            <a:r>
              <a:rPr lang="en-IN" dirty="0" err="1"/>
              <a:t>fibo</a:t>
            </a:r>
            <a:r>
              <a:rPr lang="en-IN" dirty="0"/>
              <a:t>(n) { </a:t>
            </a:r>
            <a:endParaRPr lang="en-IN" sz="2000" b="1" dirty="0">
              <a:solidFill>
                <a:srgbClr val="FFFF00"/>
              </a:solidFill>
            </a:endParaRPr>
          </a:p>
          <a:p>
            <a:r>
              <a:rPr lang="en-IN" dirty="0"/>
              <a:t>  If (n==0) return 0;</a:t>
            </a:r>
          </a:p>
          <a:p>
            <a:r>
              <a:rPr lang="en-IN" dirty="0"/>
              <a:t>  If (n==1) return 1;</a:t>
            </a:r>
          </a:p>
          <a:p>
            <a:r>
              <a:rPr lang="en-IN" dirty="0">
                <a:solidFill>
                  <a:srgbClr val="FFFF00"/>
                </a:solidFill>
              </a:rPr>
              <a:t>  return </a:t>
            </a:r>
            <a:r>
              <a:rPr lang="en-IN" dirty="0" err="1">
                <a:solidFill>
                  <a:srgbClr val="FFFF00"/>
                </a:solidFill>
              </a:rPr>
              <a:t>fibo</a:t>
            </a:r>
            <a:r>
              <a:rPr lang="en-IN" dirty="0">
                <a:solidFill>
                  <a:srgbClr val="FFFF00"/>
                </a:solidFill>
              </a:rPr>
              <a:t>(n-1)+</a:t>
            </a:r>
            <a:r>
              <a:rPr lang="en-IN" dirty="0" err="1">
                <a:solidFill>
                  <a:srgbClr val="FFFF00"/>
                </a:solidFill>
              </a:rPr>
              <a:t>fibo</a:t>
            </a:r>
            <a:r>
              <a:rPr lang="en-IN" dirty="0">
                <a:solidFill>
                  <a:srgbClr val="FFFF00"/>
                </a:solidFill>
              </a:rPr>
              <a:t>(n-2);</a:t>
            </a:r>
          </a:p>
          <a:p>
            <a:r>
              <a:rPr lang="en-IN" dirty="0"/>
              <a:t>}</a:t>
            </a:r>
          </a:p>
        </p:txBody>
      </p:sp>
      <p:cxnSp>
        <p:nvCxnSpPr>
          <p:cNvPr id="16" name="Straight Arrow Connector 15"/>
          <p:cNvCxnSpPr/>
          <p:nvPr/>
        </p:nvCxnSpPr>
        <p:spPr>
          <a:xfrm flipH="1">
            <a:off x="2167655" y="3207434"/>
            <a:ext cx="2362142" cy="146185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a:off x="5162843" y="3207434"/>
            <a:ext cx="1791963" cy="146185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0" y="5271279"/>
            <a:ext cx="646331"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b="1" dirty="0">
                <a:solidFill>
                  <a:srgbClr val="FFFF00"/>
                </a:solidFill>
              </a:rPr>
              <a:t>n = 1</a:t>
            </a:r>
            <a:endParaRPr lang="en-IN" dirty="0"/>
          </a:p>
        </p:txBody>
      </p:sp>
      <p:sp>
        <p:nvSpPr>
          <p:cNvPr id="19" name="TextBox 18"/>
          <p:cNvSpPr txBox="1"/>
          <p:nvPr/>
        </p:nvSpPr>
        <p:spPr>
          <a:xfrm>
            <a:off x="4787153" y="5312866"/>
            <a:ext cx="646331"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b="1" dirty="0">
                <a:solidFill>
                  <a:srgbClr val="FFFF00"/>
                </a:solidFill>
              </a:rPr>
              <a:t>n = 0</a:t>
            </a:r>
            <a:endParaRPr lang="en-IN" dirty="0"/>
          </a:p>
        </p:txBody>
      </p:sp>
    </p:spTree>
    <p:extLst>
      <p:ext uri="{BB962C8B-B14F-4D97-AF65-F5344CB8AC3E}">
        <p14:creationId xmlns:p14="http://schemas.microsoft.com/office/powerpoint/2010/main" xmlns="" val="282608276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out)">
                                      <p:cBhvr>
                                        <p:cTn id="7" dur="500"/>
                                        <p:tgtEl>
                                          <p:spTgt spid="14"/>
                                        </p:tgtEl>
                                      </p:cBhvr>
                                    </p:animEffect>
                                  </p:childTnLst>
                                </p:cTn>
                              </p:par>
                              <p:par>
                                <p:cTn id="8" presetID="4"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heckerboard(across)">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checkerboard(across)">
                                      <p:cBhvr>
                                        <p:cTn id="20" dur="500"/>
                                        <p:tgtEl>
                                          <p:spTgt spid="17"/>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checkerboard(across)">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44191" y="145457"/>
            <a:ext cx="5503619" cy="3665421"/>
          </a:xfrm>
          <a:prstGeom prst="rect">
            <a:avLst/>
          </a:prstGeom>
        </p:spPr>
      </p:pic>
      <p:sp>
        <p:nvSpPr>
          <p:cNvPr id="5" name="Rectangle 4"/>
          <p:cNvSpPr/>
          <p:nvPr/>
        </p:nvSpPr>
        <p:spPr>
          <a:xfrm>
            <a:off x="3344191" y="5063188"/>
            <a:ext cx="2743201" cy="15733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IN" dirty="0" err="1"/>
              <a:t>Int</a:t>
            </a:r>
            <a:r>
              <a:rPr lang="en-IN" dirty="0"/>
              <a:t> </a:t>
            </a:r>
            <a:r>
              <a:rPr lang="en-IN" dirty="0" err="1"/>
              <a:t>fibo</a:t>
            </a:r>
            <a:r>
              <a:rPr lang="en-IN" dirty="0"/>
              <a:t>(n) { </a:t>
            </a:r>
            <a:endParaRPr lang="en-IN" sz="2000" b="1" dirty="0">
              <a:solidFill>
                <a:srgbClr val="FFFF00"/>
              </a:solidFill>
            </a:endParaRPr>
          </a:p>
          <a:p>
            <a:r>
              <a:rPr lang="en-IN" dirty="0"/>
              <a:t>  If (n==0) return 0;</a:t>
            </a:r>
          </a:p>
          <a:p>
            <a:r>
              <a:rPr lang="en-IN" dirty="0">
                <a:solidFill>
                  <a:srgbClr val="FFFF00"/>
                </a:solidFill>
              </a:rPr>
              <a:t>  If (n==1) return 1;</a:t>
            </a:r>
          </a:p>
          <a:p>
            <a:r>
              <a:rPr lang="en-IN" dirty="0">
                <a:solidFill>
                  <a:schemeClr val="bg1"/>
                </a:solidFill>
              </a:rPr>
              <a:t>  return </a:t>
            </a:r>
            <a:r>
              <a:rPr lang="en-IN" dirty="0" err="1">
                <a:solidFill>
                  <a:schemeClr val="bg1"/>
                </a:solidFill>
              </a:rPr>
              <a:t>fibo</a:t>
            </a:r>
            <a:r>
              <a:rPr lang="en-IN" dirty="0">
                <a:solidFill>
                  <a:schemeClr val="bg1"/>
                </a:solidFill>
              </a:rPr>
              <a:t>(n-1)+</a:t>
            </a:r>
            <a:r>
              <a:rPr lang="en-IN" dirty="0" err="1">
                <a:solidFill>
                  <a:schemeClr val="bg1"/>
                </a:solidFill>
              </a:rPr>
              <a:t>fibo</a:t>
            </a:r>
            <a:r>
              <a:rPr lang="en-IN" dirty="0">
                <a:solidFill>
                  <a:schemeClr val="bg1"/>
                </a:solidFill>
              </a:rPr>
              <a:t>(n-2);</a:t>
            </a:r>
          </a:p>
          <a:p>
            <a:r>
              <a:rPr lang="en-IN" dirty="0"/>
              <a:t>}</a:t>
            </a:r>
          </a:p>
        </p:txBody>
      </p:sp>
      <p:sp>
        <p:nvSpPr>
          <p:cNvPr id="6" name="Rectangle 5"/>
          <p:cNvSpPr/>
          <p:nvPr/>
        </p:nvSpPr>
        <p:spPr>
          <a:xfrm>
            <a:off x="6612032" y="5063188"/>
            <a:ext cx="2743201" cy="15733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IN" dirty="0" err="1"/>
              <a:t>Int</a:t>
            </a:r>
            <a:r>
              <a:rPr lang="en-IN" dirty="0"/>
              <a:t> </a:t>
            </a:r>
            <a:r>
              <a:rPr lang="en-IN" dirty="0" err="1"/>
              <a:t>fibo</a:t>
            </a:r>
            <a:r>
              <a:rPr lang="en-IN" dirty="0"/>
              <a:t>(n) { </a:t>
            </a:r>
            <a:endParaRPr lang="en-IN" sz="2000" b="1" dirty="0">
              <a:solidFill>
                <a:srgbClr val="FFFF00"/>
              </a:solidFill>
            </a:endParaRPr>
          </a:p>
          <a:p>
            <a:r>
              <a:rPr lang="en-IN" dirty="0">
                <a:solidFill>
                  <a:srgbClr val="FFFF00"/>
                </a:solidFill>
              </a:rPr>
              <a:t>  If (n==0) return 0;</a:t>
            </a:r>
          </a:p>
          <a:p>
            <a:r>
              <a:rPr lang="en-IN" dirty="0"/>
              <a:t>  If (n==1) return 1;</a:t>
            </a:r>
          </a:p>
          <a:p>
            <a:r>
              <a:rPr lang="en-IN" dirty="0">
                <a:solidFill>
                  <a:schemeClr val="bg1"/>
                </a:solidFill>
              </a:rPr>
              <a:t>  return </a:t>
            </a:r>
            <a:r>
              <a:rPr lang="en-IN" dirty="0" err="1">
                <a:solidFill>
                  <a:schemeClr val="bg1"/>
                </a:solidFill>
              </a:rPr>
              <a:t>fibo</a:t>
            </a:r>
            <a:r>
              <a:rPr lang="en-IN" dirty="0">
                <a:solidFill>
                  <a:schemeClr val="bg1"/>
                </a:solidFill>
              </a:rPr>
              <a:t>(n-1)+</a:t>
            </a:r>
            <a:r>
              <a:rPr lang="en-IN" dirty="0" err="1">
                <a:solidFill>
                  <a:schemeClr val="bg1"/>
                </a:solidFill>
              </a:rPr>
              <a:t>fibo</a:t>
            </a:r>
            <a:r>
              <a:rPr lang="en-IN" dirty="0">
                <a:solidFill>
                  <a:schemeClr val="bg1"/>
                </a:solidFill>
              </a:rPr>
              <a:t>(n-2);</a:t>
            </a:r>
          </a:p>
          <a:p>
            <a:r>
              <a:rPr lang="en-IN" dirty="0"/>
              <a:t>}</a:t>
            </a:r>
          </a:p>
        </p:txBody>
      </p:sp>
      <p:sp>
        <p:nvSpPr>
          <p:cNvPr id="7" name="TextBox 6"/>
          <p:cNvSpPr txBox="1"/>
          <p:nvPr/>
        </p:nvSpPr>
        <p:spPr>
          <a:xfrm>
            <a:off x="4392625" y="4693856"/>
            <a:ext cx="646331"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b="1" dirty="0">
                <a:solidFill>
                  <a:srgbClr val="FFFF00"/>
                </a:solidFill>
              </a:rPr>
              <a:t>n = 1</a:t>
            </a:r>
            <a:endParaRPr lang="en-IN" dirty="0"/>
          </a:p>
        </p:txBody>
      </p:sp>
      <p:sp>
        <p:nvSpPr>
          <p:cNvPr id="8" name="TextBox 7"/>
          <p:cNvSpPr txBox="1"/>
          <p:nvPr/>
        </p:nvSpPr>
        <p:spPr>
          <a:xfrm>
            <a:off x="7725438" y="4693856"/>
            <a:ext cx="646331"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b="1" dirty="0">
                <a:solidFill>
                  <a:srgbClr val="FFFF00"/>
                </a:solidFill>
              </a:rPr>
              <a:t>n = 0</a:t>
            </a:r>
            <a:endParaRPr lang="en-IN" dirty="0"/>
          </a:p>
        </p:txBody>
      </p:sp>
      <p:sp>
        <p:nvSpPr>
          <p:cNvPr id="9" name="TextBox 8"/>
          <p:cNvSpPr txBox="1"/>
          <p:nvPr/>
        </p:nvSpPr>
        <p:spPr>
          <a:xfrm>
            <a:off x="4078912" y="4036923"/>
            <a:ext cx="1273755" cy="430887"/>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IN" sz="2200" b="1" dirty="0">
                <a:solidFill>
                  <a:srgbClr val="FFFF00"/>
                </a:solidFill>
              </a:rPr>
              <a:t>1 + 0 = 1</a:t>
            </a:r>
            <a:endParaRPr lang="en-IN" sz="2200" dirty="0"/>
          </a:p>
        </p:txBody>
      </p:sp>
      <p:cxnSp>
        <p:nvCxnSpPr>
          <p:cNvPr id="11" name="Straight Arrow Connector 10"/>
          <p:cNvCxnSpPr>
            <a:stCxn id="7" idx="0"/>
            <a:endCxn id="9" idx="2"/>
          </p:cNvCxnSpPr>
          <p:nvPr/>
        </p:nvCxnSpPr>
        <p:spPr>
          <a:xfrm flipH="1" flipV="1">
            <a:off x="4715790" y="4467810"/>
            <a:ext cx="1" cy="2260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9" idx="2"/>
          </p:cNvCxnSpPr>
          <p:nvPr/>
        </p:nvCxnSpPr>
        <p:spPr>
          <a:xfrm flipH="1" flipV="1">
            <a:off x="4715790" y="4467810"/>
            <a:ext cx="3332814" cy="2260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78506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57512" y="123825"/>
            <a:ext cx="6276975" cy="6610350"/>
          </a:xfrm>
          <a:prstGeom prst="rect">
            <a:avLst/>
          </a:prstGeom>
        </p:spPr>
      </p:pic>
      <p:sp>
        <p:nvSpPr>
          <p:cNvPr id="5" name="Rectangle 4"/>
          <p:cNvSpPr/>
          <p:nvPr/>
        </p:nvSpPr>
        <p:spPr>
          <a:xfrm>
            <a:off x="8675847" y="1363385"/>
            <a:ext cx="2743201" cy="1573306"/>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IN" dirty="0" err="1"/>
              <a:t>Int</a:t>
            </a:r>
            <a:r>
              <a:rPr lang="en-IN" dirty="0"/>
              <a:t> </a:t>
            </a:r>
            <a:r>
              <a:rPr lang="en-IN" dirty="0" err="1"/>
              <a:t>fibo</a:t>
            </a:r>
            <a:r>
              <a:rPr lang="en-IN" dirty="0"/>
              <a:t>(n) { </a:t>
            </a:r>
            <a:endParaRPr lang="en-IN" sz="2000" b="1" dirty="0">
              <a:solidFill>
                <a:srgbClr val="FFFF00"/>
              </a:solidFill>
            </a:endParaRPr>
          </a:p>
          <a:p>
            <a:r>
              <a:rPr lang="en-IN" dirty="0"/>
              <a:t>  If (n==0) return 0;</a:t>
            </a:r>
          </a:p>
          <a:p>
            <a:r>
              <a:rPr lang="en-IN" dirty="0">
                <a:solidFill>
                  <a:srgbClr val="FFFF00"/>
                </a:solidFill>
              </a:rPr>
              <a:t>  If (n==1) return 1;</a:t>
            </a:r>
          </a:p>
          <a:p>
            <a:r>
              <a:rPr lang="en-IN" dirty="0">
                <a:solidFill>
                  <a:schemeClr val="bg1"/>
                </a:solidFill>
              </a:rPr>
              <a:t>  return </a:t>
            </a:r>
            <a:r>
              <a:rPr lang="en-IN" dirty="0" err="1">
                <a:solidFill>
                  <a:schemeClr val="bg1"/>
                </a:solidFill>
              </a:rPr>
              <a:t>fibo</a:t>
            </a:r>
            <a:r>
              <a:rPr lang="en-IN" dirty="0">
                <a:solidFill>
                  <a:schemeClr val="bg1"/>
                </a:solidFill>
              </a:rPr>
              <a:t>(n-1)+</a:t>
            </a:r>
            <a:r>
              <a:rPr lang="en-IN" dirty="0" err="1">
                <a:solidFill>
                  <a:schemeClr val="bg1"/>
                </a:solidFill>
              </a:rPr>
              <a:t>fibo</a:t>
            </a:r>
            <a:r>
              <a:rPr lang="en-IN" dirty="0">
                <a:solidFill>
                  <a:schemeClr val="bg1"/>
                </a:solidFill>
              </a:rPr>
              <a:t>(n-2);</a:t>
            </a:r>
          </a:p>
          <a:p>
            <a:r>
              <a:rPr lang="en-IN" dirty="0"/>
              <a:t>}</a:t>
            </a:r>
          </a:p>
        </p:txBody>
      </p:sp>
      <p:sp>
        <p:nvSpPr>
          <p:cNvPr id="6" name="TextBox 5"/>
          <p:cNvSpPr txBox="1"/>
          <p:nvPr/>
        </p:nvSpPr>
        <p:spPr>
          <a:xfrm>
            <a:off x="9724281" y="994053"/>
            <a:ext cx="646331"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b="1" dirty="0">
                <a:solidFill>
                  <a:srgbClr val="FFFF00"/>
                </a:solidFill>
              </a:rPr>
              <a:t>n = 1</a:t>
            </a:r>
            <a:endParaRPr lang="en-IN" dirty="0"/>
          </a:p>
        </p:txBody>
      </p:sp>
      <p:sp>
        <p:nvSpPr>
          <p:cNvPr id="7" name="TextBox 6"/>
          <p:cNvSpPr txBox="1"/>
          <p:nvPr/>
        </p:nvSpPr>
        <p:spPr>
          <a:xfrm>
            <a:off x="9410568" y="337120"/>
            <a:ext cx="1273755" cy="430887"/>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IN" sz="2200" b="1" dirty="0">
                <a:solidFill>
                  <a:srgbClr val="FFFF00"/>
                </a:solidFill>
              </a:rPr>
              <a:t>1  + 1 = 2</a:t>
            </a:r>
            <a:endParaRPr lang="en-IN" sz="2200" dirty="0"/>
          </a:p>
        </p:txBody>
      </p:sp>
      <p:cxnSp>
        <p:nvCxnSpPr>
          <p:cNvPr id="9" name="Straight Arrow Connector 8"/>
          <p:cNvCxnSpPr/>
          <p:nvPr/>
        </p:nvCxnSpPr>
        <p:spPr>
          <a:xfrm flipH="1" flipV="1">
            <a:off x="10047445" y="768007"/>
            <a:ext cx="1" cy="2260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629284" y="768007"/>
            <a:ext cx="5418161" cy="31860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3456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Towers of Hanoi</a:t>
            </a:r>
          </a:p>
        </p:txBody>
      </p:sp>
      <p:sp>
        <p:nvSpPr>
          <p:cNvPr id="3" name="Content Placeholder 2"/>
          <p:cNvSpPr>
            <a:spLocks noGrp="1"/>
          </p:cNvSpPr>
          <p:nvPr>
            <p:ph idx="1"/>
          </p:nvPr>
        </p:nvSpPr>
        <p:spPr/>
        <p:txBody>
          <a:bodyPr/>
          <a:lstStyle/>
          <a:p>
            <a:r>
              <a:rPr lang="en-US" altLang="en-US" dirty="0"/>
              <a:t>There are three towers</a:t>
            </a:r>
          </a:p>
          <a:p>
            <a:r>
              <a:rPr lang="en-US" altLang="en-US" dirty="0"/>
              <a:t>64 gold disks, with decreasing sizes, placed on the first tower</a:t>
            </a:r>
          </a:p>
          <a:p>
            <a:r>
              <a:rPr lang="en-US" altLang="en-US" dirty="0"/>
              <a:t>Need to move all of the disks from the first tower to the last tower</a:t>
            </a:r>
          </a:p>
          <a:p>
            <a:r>
              <a:rPr lang="en-US" altLang="en-US" dirty="0"/>
              <a:t>Larger disks can not be placed on top of smaller disks</a:t>
            </a:r>
          </a:p>
          <a:p>
            <a:r>
              <a:rPr lang="en-US" altLang="en-US" dirty="0"/>
              <a:t>The third tower can be used to temporarily hold disks</a:t>
            </a:r>
          </a:p>
        </p:txBody>
      </p:sp>
    </p:spTree>
    <p:extLst>
      <p:ext uri="{BB962C8B-B14F-4D97-AF65-F5344CB8AC3E}">
        <p14:creationId xmlns:p14="http://schemas.microsoft.com/office/powerpoint/2010/main" xmlns="" val="2406141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a:t>Tower of Hanoi</a:t>
            </a:r>
          </a:p>
        </p:txBody>
      </p:sp>
      <p:grpSp>
        <p:nvGrpSpPr>
          <p:cNvPr id="2059" name="Group 11"/>
          <p:cNvGrpSpPr>
            <a:grpSpLocks/>
          </p:cNvGrpSpPr>
          <p:nvPr/>
        </p:nvGrpSpPr>
        <p:grpSpPr bwMode="auto">
          <a:xfrm>
            <a:off x="2362200" y="3962400"/>
            <a:ext cx="2057400" cy="2209800"/>
            <a:chOff x="528" y="2496"/>
            <a:chExt cx="1296" cy="1392"/>
          </a:xfrm>
        </p:grpSpPr>
        <p:sp>
          <p:nvSpPr>
            <p:cNvPr id="2051" name="Rectangle 3"/>
            <p:cNvSpPr>
              <a:spLocks noChangeArrowheads="1"/>
            </p:cNvSpPr>
            <p:nvPr/>
          </p:nvSpPr>
          <p:spPr bwMode="auto">
            <a:xfrm>
              <a:off x="528"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054" name="Rectangle 6"/>
            <p:cNvSpPr>
              <a:spLocks noChangeArrowheads="1"/>
            </p:cNvSpPr>
            <p:nvPr/>
          </p:nvSpPr>
          <p:spPr bwMode="auto">
            <a:xfrm>
              <a:off x="1152"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2060" name="Group 12"/>
          <p:cNvGrpSpPr>
            <a:grpSpLocks/>
          </p:cNvGrpSpPr>
          <p:nvPr/>
        </p:nvGrpSpPr>
        <p:grpSpPr bwMode="auto">
          <a:xfrm>
            <a:off x="5105400" y="3962400"/>
            <a:ext cx="2057400" cy="2209800"/>
            <a:chOff x="2256" y="2496"/>
            <a:chExt cx="1296" cy="1392"/>
          </a:xfrm>
        </p:grpSpPr>
        <p:sp>
          <p:nvSpPr>
            <p:cNvPr id="2052" name="Rectangle 4"/>
            <p:cNvSpPr>
              <a:spLocks noChangeArrowheads="1"/>
            </p:cNvSpPr>
            <p:nvPr/>
          </p:nvSpPr>
          <p:spPr bwMode="auto">
            <a:xfrm>
              <a:off x="225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055" name="Rectangle 7"/>
            <p:cNvSpPr>
              <a:spLocks noChangeArrowheads="1"/>
            </p:cNvSpPr>
            <p:nvPr/>
          </p:nvSpPr>
          <p:spPr bwMode="auto">
            <a:xfrm>
              <a:off x="288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2061" name="Group 13"/>
          <p:cNvGrpSpPr>
            <a:grpSpLocks/>
          </p:cNvGrpSpPr>
          <p:nvPr/>
        </p:nvGrpSpPr>
        <p:grpSpPr bwMode="auto">
          <a:xfrm>
            <a:off x="7772400" y="3962400"/>
            <a:ext cx="2057400" cy="2209800"/>
            <a:chOff x="3936" y="2496"/>
            <a:chExt cx="1296" cy="1392"/>
          </a:xfrm>
        </p:grpSpPr>
        <p:sp>
          <p:nvSpPr>
            <p:cNvPr id="2053" name="Rectangle 5"/>
            <p:cNvSpPr>
              <a:spLocks noChangeArrowheads="1"/>
            </p:cNvSpPr>
            <p:nvPr/>
          </p:nvSpPr>
          <p:spPr bwMode="auto">
            <a:xfrm>
              <a:off x="393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056" name="Rectangle 8"/>
            <p:cNvSpPr>
              <a:spLocks noChangeArrowheads="1"/>
            </p:cNvSpPr>
            <p:nvPr/>
          </p:nvSpPr>
          <p:spPr bwMode="auto">
            <a:xfrm>
              <a:off x="456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2057" name="Oval 9"/>
          <p:cNvSpPr>
            <a:spLocks noChangeArrowheads="1"/>
          </p:cNvSpPr>
          <p:nvPr/>
        </p:nvSpPr>
        <p:spPr bwMode="auto">
          <a:xfrm>
            <a:off x="2543175" y="5410200"/>
            <a:ext cx="1752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058" name="Oval 10"/>
          <p:cNvSpPr>
            <a:spLocks noChangeArrowheads="1"/>
          </p:cNvSpPr>
          <p:nvPr/>
        </p:nvSpPr>
        <p:spPr bwMode="auto">
          <a:xfrm>
            <a:off x="2819400" y="4953000"/>
            <a:ext cx="12192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062" name="Oval 14"/>
          <p:cNvSpPr>
            <a:spLocks noChangeArrowheads="1"/>
          </p:cNvSpPr>
          <p:nvPr/>
        </p:nvSpPr>
        <p:spPr bwMode="auto">
          <a:xfrm>
            <a:off x="3076575" y="4495800"/>
            <a:ext cx="685800" cy="152400"/>
          </a:xfrm>
          <a:prstGeom prst="ellipse">
            <a:avLst/>
          </a:prstGeom>
          <a:solidFill>
            <a:srgbClr val="0000FF"/>
          </a:solidFill>
          <a:ln w="317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2" name="TextBox 1"/>
          <p:cNvSpPr txBox="1"/>
          <p:nvPr/>
        </p:nvSpPr>
        <p:spPr>
          <a:xfrm>
            <a:off x="3001028" y="6292334"/>
            <a:ext cx="876971"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Source </a:t>
            </a:r>
          </a:p>
        </p:txBody>
      </p:sp>
      <p:sp>
        <p:nvSpPr>
          <p:cNvPr id="16" name="TextBox 15"/>
          <p:cNvSpPr txBox="1"/>
          <p:nvPr/>
        </p:nvSpPr>
        <p:spPr>
          <a:xfrm>
            <a:off x="5473540" y="6313943"/>
            <a:ext cx="126361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Destination</a:t>
            </a:r>
          </a:p>
        </p:txBody>
      </p:sp>
      <p:sp>
        <p:nvSpPr>
          <p:cNvPr id="17" name="TextBox 16"/>
          <p:cNvSpPr txBox="1"/>
          <p:nvPr/>
        </p:nvSpPr>
        <p:spPr>
          <a:xfrm>
            <a:off x="8231250" y="6321904"/>
            <a:ext cx="140493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Intermediate</a:t>
            </a:r>
          </a:p>
        </p:txBody>
      </p:sp>
    </p:spTree>
    <p:extLst>
      <p:ext uri="{BB962C8B-B14F-4D97-AF65-F5344CB8AC3E}">
        <p14:creationId xmlns:p14="http://schemas.microsoft.com/office/powerpoint/2010/main" xmlns="" val="220757772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Tower of Hanoi</a:t>
            </a:r>
          </a:p>
        </p:txBody>
      </p:sp>
      <p:grpSp>
        <p:nvGrpSpPr>
          <p:cNvPr id="3075" name="Group 3"/>
          <p:cNvGrpSpPr>
            <a:grpSpLocks/>
          </p:cNvGrpSpPr>
          <p:nvPr/>
        </p:nvGrpSpPr>
        <p:grpSpPr bwMode="auto">
          <a:xfrm>
            <a:off x="2362200" y="3962400"/>
            <a:ext cx="2057400" cy="2209800"/>
            <a:chOff x="528" y="2496"/>
            <a:chExt cx="1296" cy="1392"/>
          </a:xfrm>
        </p:grpSpPr>
        <p:sp>
          <p:nvSpPr>
            <p:cNvPr id="3076" name="Rectangle 4"/>
            <p:cNvSpPr>
              <a:spLocks noChangeArrowheads="1"/>
            </p:cNvSpPr>
            <p:nvPr/>
          </p:nvSpPr>
          <p:spPr bwMode="auto">
            <a:xfrm>
              <a:off x="528"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077" name="Rectangle 5"/>
            <p:cNvSpPr>
              <a:spLocks noChangeArrowheads="1"/>
            </p:cNvSpPr>
            <p:nvPr/>
          </p:nvSpPr>
          <p:spPr bwMode="auto">
            <a:xfrm>
              <a:off x="1152"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3078" name="Group 6"/>
          <p:cNvGrpSpPr>
            <a:grpSpLocks/>
          </p:cNvGrpSpPr>
          <p:nvPr/>
        </p:nvGrpSpPr>
        <p:grpSpPr bwMode="auto">
          <a:xfrm>
            <a:off x="5105400" y="3962400"/>
            <a:ext cx="2057400" cy="2209800"/>
            <a:chOff x="2256" y="2496"/>
            <a:chExt cx="1296" cy="1392"/>
          </a:xfrm>
        </p:grpSpPr>
        <p:sp>
          <p:nvSpPr>
            <p:cNvPr id="3079" name="Rectangle 7"/>
            <p:cNvSpPr>
              <a:spLocks noChangeArrowheads="1"/>
            </p:cNvSpPr>
            <p:nvPr/>
          </p:nvSpPr>
          <p:spPr bwMode="auto">
            <a:xfrm>
              <a:off x="225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080" name="Rectangle 8"/>
            <p:cNvSpPr>
              <a:spLocks noChangeArrowheads="1"/>
            </p:cNvSpPr>
            <p:nvPr/>
          </p:nvSpPr>
          <p:spPr bwMode="auto">
            <a:xfrm>
              <a:off x="288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3081" name="Group 9"/>
          <p:cNvGrpSpPr>
            <a:grpSpLocks/>
          </p:cNvGrpSpPr>
          <p:nvPr/>
        </p:nvGrpSpPr>
        <p:grpSpPr bwMode="auto">
          <a:xfrm>
            <a:off x="7772400" y="3962400"/>
            <a:ext cx="2057400" cy="2209800"/>
            <a:chOff x="3936" y="2496"/>
            <a:chExt cx="1296" cy="1392"/>
          </a:xfrm>
        </p:grpSpPr>
        <p:sp>
          <p:nvSpPr>
            <p:cNvPr id="3082" name="Rectangle 10"/>
            <p:cNvSpPr>
              <a:spLocks noChangeArrowheads="1"/>
            </p:cNvSpPr>
            <p:nvPr/>
          </p:nvSpPr>
          <p:spPr bwMode="auto">
            <a:xfrm>
              <a:off x="393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083" name="Rectangle 11"/>
            <p:cNvSpPr>
              <a:spLocks noChangeArrowheads="1"/>
            </p:cNvSpPr>
            <p:nvPr/>
          </p:nvSpPr>
          <p:spPr bwMode="auto">
            <a:xfrm>
              <a:off x="456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3084" name="Oval 12"/>
          <p:cNvSpPr>
            <a:spLocks noChangeArrowheads="1"/>
          </p:cNvSpPr>
          <p:nvPr/>
        </p:nvSpPr>
        <p:spPr bwMode="auto">
          <a:xfrm>
            <a:off x="2543175" y="5410200"/>
            <a:ext cx="1752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085" name="Oval 13"/>
          <p:cNvSpPr>
            <a:spLocks noChangeArrowheads="1"/>
          </p:cNvSpPr>
          <p:nvPr/>
        </p:nvSpPr>
        <p:spPr bwMode="auto">
          <a:xfrm>
            <a:off x="2819400" y="4953000"/>
            <a:ext cx="12192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3086" name="Oval 14"/>
          <p:cNvSpPr>
            <a:spLocks noChangeArrowheads="1"/>
          </p:cNvSpPr>
          <p:nvPr/>
        </p:nvSpPr>
        <p:spPr bwMode="auto">
          <a:xfrm>
            <a:off x="5824538" y="5486400"/>
            <a:ext cx="6858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 name="TextBox 14"/>
          <p:cNvSpPr txBox="1"/>
          <p:nvPr/>
        </p:nvSpPr>
        <p:spPr>
          <a:xfrm>
            <a:off x="3001028" y="6292334"/>
            <a:ext cx="876971"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Source </a:t>
            </a:r>
          </a:p>
        </p:txBody>
      </p:sp>
      <p:sp>
        <p:nvSpPr>
          <p:cNvPr id="16" name="TextBox 15"/>
          <p:cNvSpPr txBox="1"/>
          <p:nvPr/>
        </p:nvSpPr>
        <p:spPr>
          <a:xfrm>
            <a:off x="5473540" y="6313943"/>
            <a:ext cx="126361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Destination</a:t>
            </a:r>
          </a:p>
        </p:txBody>
      </p:sp>
      <p:sp>
        <p:nvSpPr>
          <p:cNvPr id="17" name="TextBox 16"/>
          <p:cNvSpPr txBox="1"/>
          <p:nvPr/>
        </p:nvSpPr>
        <p:spPr>
          <a:xfrm>
            <a:off x="8231250" y="6321904"/>
            <a:ext cx="140493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Intermediate</a:t>
            </a:r>
          </a:p>
        </p:txBody>
      </p:sp>
    </p:spTree>
    <p:extLst>
      <p:ext uri="{BB962C8B-B14F-4D97-AF65-F5344CB8AC3E}">
        <p14:creationId xmlns:p14="http://schemas.microsoft.com/office/powerpoint/2010/main" xmlns="" val="344859835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Tower of Hanoi</a:t>
            </a:r>
          </a:p>
        </p:txBody>
      </p:sp>
      <p:grpSp>
        <p:nvGrpSpPr>
          <p:cNvPr id="4099" name="Group 3"/>
          <p:cNvGrpSpPr>
            <a:grpSpLocks/>
          </p:cNvGrpSpPr>
          <p:nvPr/>
        </p:nvGrpSpPr>
        <p:grpSpPr bwMode="auto">
          <a:xfrm>
            <a:off x="2362200" y="3962400"/>
            <a:ext cx="2057400" cy="2209800"/>
            <a:chOff x="528" y="2496"/>
            <a:chExt cx="1296" cy="1392"/>
          </a:xfrm>
        </p:grpSpPr>
        <p:sp>
          <p:nvSpPr>
            <p:cNvPr id="4100" name="Rectangle 4"/>
            <p:cNvSpPr>
              <a:spLocks noChangeArrowheads="1"/>
            </p:cNvSpPr>
            <p:nvPr/>
          </p:nvSpPr>
          <p:spPr bwMode="auto">
            <a:xfrm>
              <a:off x="528"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101" name="Rectangle 5"/>
            <p:cNvSpPr>
              <a:spLocks noChangeArrowheads="1"/>
            </p:cNvSpPr>
            <p:nvPr/>
          </p:nvSpPr>
          <p:spPr bwMode="auto">
            <a:xfrm>
              <a:off x="1152"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4102" name="Group 6"/>
          <p:cNvGrpSpPr>
            <a:grpSpLocks/>
          </p:cNvGrpSpPr>
          <p:nvPr/>
        </p:nvGrpSpPr>
        <p:grpSpPr bwMode="auto">
          <a:xfrm>
            <a:off x="5105400" y="3962400"/>
            <a:ext cx="2057400" cy="2209800"/>
            <a:chOff x="2256" y="2496"/>
            <a:chExt cx="1296" cy="1392"/>
          </a:xfrm>
        </p:grpSpPr>
        <p:sp>
          <p:nvSpPr>
            <p:cNvPr id="4103" name="Rectangle 7"/>
            <p:cNvSpPr>
              <a:spLocks noChangeArrowheads="1"/>
            </p:cNvSpPr>
            <p:nvPr/>
          </p:nvSpPr>
          <p:spPr bwMode="auto">
            <a:xfrm>
              <a:off x="225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104" name="Rectangle 8"/>
            <p:cNvSpPr>
              <a:spLocks noChangeArrowheads="1"/>
            </p:cNvSpPr>
            <p:nvPr/>
          </p:nvSpPr>
          <p:spPr bwMode="auto">
            <a:xfrm>
              <a:off x="288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4105" name="Group 9"/>
          <p:cNvGrpSpPr>
            <a:grpSpLocks/>
          </p:cNvGrpSpPr>
          <p:nvPr/>
        </p:nvGrpSpPr>
        <p:grpSpPr bwMode="auto">
          <a:xfrm>
            <a:off x="7772400" y="3962400"/>
            <a:ext cx="2057400" cy="2209800"/>
            <a:chOff x="3936" y="2496"/>
            <a:chExt cx="1296" cy="1392"/>
          </a:xfrm>
        </p:grpSpPr>
        <p:sp>
          <p:nvSpPr>
            <p:cNvPr id="4106" name="Rectangle 10"/>
            <p:cNvSpPr>
              <a:spLocks noChangeArrowheads="1"/>
            </p:cNvSpPr>
            <p:nvPr/>
          </p:nvSpPr>
          <p:spPr bwMode="auto">
            <a:xfrm>
              <a:off x="393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107" name="Rectangle 11"/>
            <p:cNvSpPr>
              <a:spLocks noChangeArrowheads="1"/>
            </p:cNvSpPr>
            <p:nvPr/>
          </p:nvSpPr>
          <p:spPr bwMode="auto">
            <a:xfrm>
              <a:off x="456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4108" name="Oval 12"/>
          <p:cNvSpPr>
            <a:spLocks noChangeArrowheads="1"/>
          </p:cNvSpPr>
          <p:nvPr/>
        </p:nvSpPr>
        <p:spPr bwMode="auto">
          <a:xfrm>
            <a:off x="2543175" y="5410200"/>
            <a:ext cx="1752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109" name="Oval 13"/>
          <p:cNvSpPr>
            <a:spLocks noChangeArrowheads="1"/>
          </p:cNvSpPr>
          <p:nvPr/>
        </p:nvSpPr>
        <p:spPr bwMode="auto">
          <a:xfrm>
            <a:off x="8229600" y="5486400"/>
            <a:ext cx="12192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4110" name="Oval 14"/>
          <p:cNvSpPr>
            <a:spLocks noChangeArrowheads="1"/>
          </p:cNvSpPr>
          <p:nvPr/>
        </p:nvSpPr>
        <p:spPr bwMode="auto">
          <a:xfrm>
            <a:off x="5824538" y="5486400"/>
            <a:ext cx="6858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 name="TextBox 14"/>
          <p:cNvSpPr txBox="1"/>
          <p:nvPr/>
        </p:nvSpPr>
        <p:spPr>
          <a:xfrm>
            <a:off x="3001028" y="6292334"/>
            <a:ext cx="876971"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Source </a:t>
            </a:r>
          </a:p>
        </p:txBody>
      </p:sp>
      <p:sp>
        <p:nvSpPr>
          <p:cNvPr id="16" name="TextBox 15"/>
          <p:cNvSpPr txBox="1"/>
          <p:nvPr/>
        </p:nvSpPr>
        <p:spPr>
          <a:xfrm>
            <a:off x="5473540" y="6313943"/>
            <a:ext cx="126361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Destination</a:t>
            </a:r>
          </a:p>
        </p:txBody>
      </p:sp>
      <p:sp>
        <p:nvSpPr>
          <p:cNvPr id="17" name="TextBox 16"/>
          <p:cNvSpPr txBox="1"/>
          <p:nvPr/>
        </p:nvSpPr>
        <p:spPr>
          <a:xfrm>
            <a:off x="8231250" y="6321904"/>
            <a:ext cx="140493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Intermediate</a:t>
            </a:r>
          </a:p>
        </p:txBody>
      </p:sp>
    </p:spTree>
    <p:extLst>
      <p:ext uri="{BB962C8B-B14F-4D97-AF65-F5344CB8AC3E}">
        <p14:creationId xmlns:p14="http://schemas.microsoft.com/office/powerpoint/2010/main" xmlns="" val="141027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E5152B-2769-4369-B95D-B9B42FF0D2AD}"/>
              </a:ext>
            </a:extLst>
          </p:cNvPr>
          <p:cNvSpPr>
            <a:spLocks noGrp="1"/>
          </p:cNvSpPr>
          <p:nvPr>
            <p:ph type="title"/>
          </p:nvPr>
        </p:nvSpPr>
        <p:spPr/>
        <p:txBody>
          <a:bodyPr/>
          <a:lstStyle/>
          <a:p>
            <a:r>
              <a:rPr lang="en-US" dirty="0"/>
              <a:t>Major categories of algorithms </a:t>
            </a:r>
          </a:p>
        </p:txBody>
      </p:sp>
      <p:sp>
        <p:nvSpPr>
          <p:cNvPr id="3" name="Content Placeholder 2">
            <a:extLst>
              <a:ext uri="{FF2B5EF4-FFF2-40B4-BE49-F238E27FC236}">
                <a16:creationId xmlns:a16="http://schemas.microsoft.com/office/drawing/2014/main" xmlns="" id="{B9022D22-F961-491C-B7B3-ADDC3C0CF54A}"/>
              </a:ext>
            </a:extLst>
          </p:cNvPr>
          <p:cNvSpPr>
            <a:spLocks noGrp="1"/>
          </p:cNvSpPr>
          <p:nvPr>
            <p:ph idx="1"/>
          </p:nvPr>
        </p:nvSpPr>
        <p:spPr/>
        <p:txBody>
          <a:bodyPr>
            <a:normAutofit/>
          </a:bodyPr>
          <a:lstStyle/>
          <a:p>
            <a:r>
              <a:rPr lang="en-US" b="1" dirty="0"/>
              <a:t>Sort: </a:t>
            </a:r>
            <a:r>
              <a:rPr lang="en-US" dirty="0"/>
              <a:t>Algorithm developed for sorting the items in certain order. </a:t>
            </a:r>
          </a:p>
          <a:p>
            <a:r>
              <a:rPr lang="en-US" dirty="0"/>
              <a:t> </a:t>
            </a:r>
            <a:r>
              <a:rPr lang="en-US" b="1" dirty="0"/>
              <a:t>Search: </a:t>
            </a:r>
            <a:r>
              <a:rPr lang="en-US" dirty="0"/>
              <a:t>Algorithm developed for searching the items inside a data structure. </a:t>
            </a:r>
          </a:p>
          <a:p>
            <a:r>
              <a:rPr lang="en-US" dirty="0"/>
              <a:t> </a:t>
            </a:r>
            <a:r>
              <a:rPr lang="en-US" b="1" dirty="0"/>
              <a:t>Delete: </a:t>
            </a:r>
            <a:r>
              <a:rPr lang="en-US" dirty="0"/>
              <a:t>Algorithm developed for deleting the existing element from the data structure. </a:t>
            </a:r>
          </a:p>
          <a:p>
            <a:r>
              <a:rPr lang="en-US" dirty="0"/>
              <a:t> </a:t>
            </a:r>
            <a:r>
              <a:rPr lang="en-US" b="1" dirty="0"/>
              <a:t>Insert: </a:t>
            </a:r>
            <a:r>
              <a:rPr lang="en-US" dirty="0"/>
              <a:t>Algorithm developed for inserting an item inside a data structure. </a:t>
            </a:r>
          </a:p>
          <a:p>
            <a:r>
              <a:rPr lang="en-US" dirty="0"/>
              <a:t> </a:t>
            </a:r>
            <a:r>
              <a:rPr lang="en-US" b="1" dirty="0"/>
              <a:t>Update: </a:t>
            </a:r>
            <a:r>
              <a:rPr lang="en-US" dirty="0"/>
              <a:t>Algorithm developed for updating the existing element inside a data structure.</a:t>
            </a:r>
          </a:p>
        </p:txBody>
      </p:sp>
    </p:spTree>
    <p:extLst>
      <p:ext uri="{BB962C8B-B14F-4D97-AF65-F5344CB8AC3E}">
        <p14:creationId xmlns:p14="http://schemas.microsoft.com/office/powerpoint/2010/main" xmlns="" val="3764687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Tower of Hanoi</a:t>
            </a:r>
          </a:p>
        </p:txBody>
      </p:sp>
      <p:grpSp>
        <p:nvGrpSpPr>
          <p:cNvPr id="5123" name="Group 3"/>
          <p:cNvGrpSpPr>
            <a:grpSpLocks/>
          </p:cNvGrpSpPr>
          <p:nvPr/>
        </p:nvGrpSpPr>
        <p:grpSpPr bwMode="auto">
          <a:xfrm>
            <a:off x="2362200" y="3962400"/>
            <a:ext cx="2057400" cy="2209800"/>
            <a:chOff x="528" y="2496"/>
            <a:chExt cx="1296" cy="1392"/>
          </a:xfrm>
        </p:grpSpPr>
        <p:sp>
          <p:nvSpPr>
            <p:cNvPr id="5124" name="Rectangle 4"/>
            <p:cNvSpPr>
              <a:spLocks noChangeArrowheads="1"/>
            </p:cNvSpPr>
            <p:nvPr/>
          </p:nvSpPr>
          <p:spPr bwMode="auto">
            <a:xfrm>
              <a:off x="528"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125" name="Rectangle 5"/>
            <p:cNvSpPr>
              <a:spLocks noChangeArrowheads="1"/>
            </p:cNvSpPr>
            <p:nvPr/>
          </p:nvSpPr>
          <p:spPr bwMode="auto">
            <a:xfrm>
              <a:off x="1152"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5126" name="Group 6"/>
          <p:cNvGrpSpPr>
            <a:grpSpLocks/>
          </p:cNvGrpSpPr>
          <p:nvPr/>
        </p:nvGrpSpPr>
        <p:grpSpPr bwMode="auto">
          <a:xfrm>
            <a:off x="5105400" y="3962400"/>
            <a:ext cx="2057400" cy="2209800"/>
            <a:chOff x="2256" y="2496"/>
            <a:chExt cx="1296" cy="1392"/>
          </a:xfrm>
        </p:grpSpPr>
        <p:sp>
          <p:nvSpPr>
            <p:cNvPr id="5127" name="Rectangle 7"/>
            <p:cNvSpPr>
              <a:spLocks noChangeArrowheads="1"/>
            </p:cNvSpPr>
            <p:nvPr/>
          </p:nvSpPr>
          <p:spPr bwMode="auto">
            <a:xfrm>
              <a:off x="225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128" name="Rectangle 8"/>
            <p:cNvSpPr>
              <a:spLocks noChangeArrowheads="1"/>
            </p:cNvSpPr>
            <p:nvPr/>
          </p:nvSpPr>
          <p:spPr bwMode="auto">
            <a:xfrm>
              <a:off x="288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5129" name="Group 9"/>
          <p:cNvGrpSpPr>
            <a:grpSpLocks/>
          </p:cNvGrpSpPr>
          <p:nvPr/>
        </p:nvGrpSpPr>
        <p:grpSpPr bwMode="auto">
          <a:xfrm>
            <a:off x="7772400" y="3962400"/>
            <a:ext cx="2057400" cy="2209800"/>
            <a:chOff x="3936" y="2496"/>
            <a:chExt cx="1296" cy="1392"/>
          </a:xfrm>
        </p:grpSpPr>
        <p:sp>
          <p:nvSpPr>
            <p:cNvPr id="5130" name="Rectangle 10"/>
            <p:cNvSpPr>
              <a:spLocks noChangeArrowheads="1"/>
            </p:cNvSpPr>
            <p:nvPr/>
          </p:nvSpPr>
          <p:spPr bwMode="auto">
            <a:xfrm>
              <a:off x="393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131" name="Rectangle 11"/>
            <p:cNvSpPr>
              <a:spLocks noChangeArrowheads="1"/>
            </p:cNvSpPr>
            <p:nvPr/>
          </p:nvSpPr>
          <p:spPr bwMode="auto">
            <a:xfrm>
              <a:off x="456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5132" name="Oval 12"/>
          <p:cNvSpPr>
            <a:spLocks noChangeArrowheads="1"/>
          </p:cNvSpPr>
          <p:nvPr/>
        </p:nvSpPr>
        <p:spPr bwMode="auto">
          <a:xfrm>
            <a:off x="2543175" y="5410200"/>
            <a:ext cx="1752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133" name="Oval 13"/>
          <p:cNvSpPr>
            <a:spLocks noChangeArrowheads="1"/>
          </p:cNvSpPr>
          <p:nvPr/>
        </p:nvSpPr>
        <p:spPr bwMode="auto">
          <a:xfrm>
            <a:off x="8229600" y="5486400"/>
            <a:ext cx="12192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5134" name="Oval 14"/>
          <p:cNvSpPr>
            <a:spLocks noChangeArrowheads="1"/>
          </p:cNvSpPr>
          <p:nvPr/>
        </p:nvSpPr>
        <p:spPr bwMode="auto">
          <a:xfrm>
            <a:off x="8491538" y="5029200"/>
            <a:ext cx="6858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 name="TextBox 14"/>
          <p:cNvSpPr txBox="1"/>
          <p:nvPr/>
        </p:nvSpPr>
        <p:spPr>
          <a:xfrm>
            <a:off x="3001028" y="6292334"/>
            <a:ext cx="876971"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Source </a:t>
            </a:r>
          </a:p>
        </p:txBody>
      </p:sp>
      <p:sp>
        <p:nvSpPr>
          <p:cNvPr id="16" name="TextBox 15"/>
          <p:cNvSpPr txBox="1"/>
          <p:nvPr/>
        </p:nvSpPr>
        <p:spPr>
          <a:xfrm>
            <a:off x="5473540" y="6313943"/>
            <a:ext cx="126361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Destination</a:t>
            </a:r>
          </a:p>
        </p:txBody>
      </p:sp>
      <p:sp>
        <p:nvSpPr>
          <p:cNvPr id="17" name="TextBox 16"/>
          <p:cNvSpPr txBox="1"/>
          <p:nvPr/>
        </p:nvSpPr>
        <p:spPr>
          <a:xfrm>
            <a:off x="8231250" y="6321904"/>
            <a:ext cx="140493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Intermediate</a:t>
            </a:r>
          </a:p>
        </p:txBody>
      </p:sp>
    </p:spTree>
    <p:extLst>
      <p:ext uri="{BB962C8B-B14F-4D97-AF65-F5344CB8AC3E}">
        <p14:creationId xmlns:p14="http://schemas.microsoft.com/office/powerpoint/2010/main" xmlns="" val="83335456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Tower of Hanoi</a:t>
            </a:r>
          </a:p>
        </p:txBody>
      </p:sp>
      <p:grpSp>
        <p:nvGrpSpPr>
          <p:cNvPr id="6147" name="Group 3"/>
          <p:cNvGrpSpPr>
            <a:grpSpLocks/>
          </p:cNvGrpSpPr>
          <p:nvPr/>
        </p:nvGrpSpPr>
        <p:grpSpPr bwMode="auto">
          <a:xfrm>
            <a:off x="2362200" y="3962400"/>
            <a:ext cx="2057400" cy="2209800"/>
            <a:chOff x="528" y="2496"/>
            <a:chExt cx="1296" cy="1392"/>
          </a:xfrm>
        </p:grpSpPr>
        <p:sp>
          <p:nvSpPr>
            <p:cNvPr id="6148" name="Rectangle 4"/>
            <p:cNvSpPr>
              <a:spLocks noChangeArrowheads="1"/>
            </p:cNvSpPr>
            <p:nvPr/>
          </p:nvSpPr>
          <p:spPr bwMode="auto">
            <a:xfrm>
              <a:off x="528"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149" name="Rectangle 5"/>
            <p:cNvSpPr>
              <a:spLocks noChangeArrowheads="1"/>
            </p:cNvSpPr>
            <p:nvPr/>
          </p:nvSpPr>
          <p:spPr bwMode="auto">
            <a:xfrm>
              <a:off x="1152"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6150" name="Group 6"/>
          <p:cNvGrpSpPr>
            <a:grpSpLocks/>
          </p:cNvGrpSpPr>
          <p:nvPr/>
        </p:nvGrpSpPr>
        <p:grpSpPr bwMode="auto">
          <a:xfrm>
            <a:off x="5105400" y="3962400"/>
            <a:ext cx="2057400" cy="2209800"/>
            <a:chOff x="2256" y="2496"/>
            <a:chExt cx="1296" cy="1392"/>
          </a:xfrm>
        </p:grpSpPr>
        <p:sp>
          <p:nvSpPr>
            <p:cNvPr id="6151" name="Rectangle 7"/>
            <p:cNvSpPr>
              <a:spLocks noChangeArrowheads="1"/>
            </p:cNvSpPr>
            <p:nvPr/>
          </p:nvSpPr>
          <p:spPr bwMode="auto">
            <a:xfrm>
              <a:off x="225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152" name="Rectangle 8"/>
            <p:cNvSpPr>
              <a:spLocks noChangeArrowheads="1"/>
            </p:cNvSpPr>
            <p:nvPr/>
          </p:nvSpPr>
          <p:spPr bwMode="auto">
            <a:xfrm>
              <a:off x="288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6153" name="Group 9"/>
          <p:cNvGrpSpPr>
            <a:grpSpLocks/>
          </p:cNvGrpSpPr>
          <p:nvPr/>
        </p:nvGrpSpPr>
        <p:grpSpPr bwMode="auto">
          <a:xfrm>
            <a:off x="7772400" y="3962400"/>
            <a:ext cx="2057400" cy="2209800"/>
            <a:chOff x="3936" y="2496"/>
            <a:chExt cx="1296" cy="1392"/>
          </a:xfrm>
        </p:grpSpPr>
        <p:sp>
          <p:nvSpPr>
            <p:cNvPr id="6154" name="Rectangle 10"/>
            <p:cNvSpPr>
              <a:spLocks noChangeArrowheads="1"/>
            </p:cNvSpPr>
            <p:nvPr/>
          </p:nvSpPr>
          <p:spPr bwMode="auto">
            <a:xfrm>
              <a:off x="393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155" name="Rectangle 11"/>
            <p:cNvSpPr>
              <a:spLocks noChangeArrowheads="1"/>
            </p:cNvSpPr>
            <p:nvPr/>
          </p:nvSpPr>
          <p:spPr bwMode="auto">
            <a:xfrm>
              <a:off x="456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6156" name="Oval 12"/>
          <p:cNvSpPr>
            <a:spLocks noChangeArrowheads="1"/>
          </p:cNvSpPr>
          <p:nvPr/>
        </p:nvSpPr>
        <p:spPr bwMode="auto">
          <a:xfrm>
            <a:off x="5291138" y="5410200"/>
            <a:ext cx="1752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157" name="Oval 13"/>
          <p:cNvSpPr>
            <a:spLocks noChangeArrowheads="1"/>
          </p:cNvSpPr>
          <p:nvPr/>
        </p:nvSpPr>
        <p:spPr bwMode="auto">
          <a:xfrm>
            <a:off x="8229600" y="5486400"/>
            <a:ext cx="12192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6158" name="Oval 14"/>
          <p:cNvSpPr>
            <a:spLocks noChangeArrowheads="1"/>
          </p:cNvSpPr>
          <p:nvPr/>
        </p:nvSpPr>
        <p:spPr bwMode="auto">
          <a:xfrm>
            <a:off x="8491538" y="5029200"/>
            <a:ext cx="6858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 name="TextBox 14"/>
          <p:cNvSpPr txBox="1"/>
          <p:nvPr/>
        </p:nvSpPr>
        <p:spPr>
          <a:xfrm>
            <a:off x="3001028" y="6292334"/>
            <a:ext cx="876971"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Source </a:t>
            </a:r>
          </a:p>
        </p:txBody>
      </p:sp>
      <p:sp>
        <p:nvSpPr>
          <p:cNvPr id="16" name="TextBox 15"/>
          <p:cNvSpPr txBox="1"/>
          <p:nvPr/>
        </p:nvSpPr>
        <p:spPr>
          <a:xfrm>
            <a:off x="5473540" y="6313943"/>
            <a:ext cx="126361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Destination</a:t>
            </a:r>
          </a:p>
        </p:txBody>
      </p:sp>
      <p:sp>
        <p:nvSpPr>
          <p:cNvPr id="17" name="TextBox 16"/>
          <p:cNvSpPr txBox="1"/>
          <p:nvPr/>
        </p:nvSpPr>
        <p:spPr>
          <a:xfrm>
            <a:off x="8231250" y="6321904"/>
            <a:ext cx="140493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Intermediate</a:t>
            </a:r>
          </a:p>
        </p:txBody>
      </p:sp>
    </p:spTree>
    <p:extLst>
      <p:ext uri="{BB962C8B-B14F-4D97-AF65-F5344CB8AC3E}">
        <p14:creationId xmlns:p14="http://schemas.microsoft.com/office/powerpoint/2010/main" xmlns="" val="277761767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Tower of Hanoi</a:t>
            </a:r>
          </a:p>
        </p:txBody>
      </p:sp>
      <p:grpSp>
        <p:nvGrpSpPr>
          <p:cNvPr id="7171" name="Group 3"/>
          <p:cNvGrpSpPr>
            <a:grpSpLocks/>
          </p:cNvGrpSpPr>
          <p:nvPr/>
        </p:nvGrpSpPr>
        <p:grpSpPr bwMode="auto">
          <a:xfrm>
            <a:off x="2362200" y="3962400"/>
            <a:ext cx="2057400" cy="2209800"/>
            <a:chOff x="528" y="2496"/>
            <a:chExt cx="1296" cy="1392"/>
          </a:xfrm>
        </p:grpSpPr>
        <p:sp>
          <p:nvSpPr>
            <p:cNvPr id="7172" name="Rectangle 4"/>
            <p:cNvSpPr>
              <a:spLocks noChangeArrowheads="1"/>
            </p:cNvSpPr>
            <p:nvPr/>
          </p:nvSpPr>
          <p:spPr bwMode="auto">
            <a:xfrm>
              <a:off x="528"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7173" name="Rectangle 5"/>
            <p:cNvSpPr>
              <a:spLocks noChangeArrowheads="1"/>
            </p:cNvSpPr>
            <p:nvPr/>
          </p:nvSpPr>
          <p:spPr bwMode="auto">
            <a:xfrm>
              <a:off x="1152"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7174" name="Group 6"/>
          <p:cNvGrpSpPr>
            <a:grpSpLocks/>
          </p:cNvGrpSpPr>
          <p:nvPr/>
        </p:nvGrpSpPr>
        <p:grpSpPr bwMode="auto">
          <a:xfrm>
            <a:off x="5105400" y="3962400"/>
            <a:ext cx="2057400" cy="2209800"/>
            <a:chOff x="2256" y="2496"/>
            <a:chExt cx="1296" cy="1392"/>
          </a:xfrm>
        </p:grpSpPr>
        <p:sp>
          <p:nvSpPr>
            <p:cNvPr id="7175" name="Rectangle 7"/>
            <p:cNvSpPr>
              <a:spLocks noChangeArrowheads="1"/>
            </p:cNvSpPr>
            <p:nvPr/>
          </p:nvSpPr>
          <p:spPr bwMode="auto">
            <a:xfrm>
              <a:off x="225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7176" name="Rectangle 8"/>
            <p:cNvSpPr>
              <a:spLocks noChangeArrowheads="1"/>
            </p:cNvSpPr>
            <p:nvPr/>
          </p:nvSpPr>
          <p:spPr bwMode="auto">
            <a:xfrm>
              <a:off x="288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7177" name="Group 9"/>
          <p:cNvGrpSpPr>
            <a:grpSpLocks/>
          </p:cNvGrpSpPr>
          <p:nvPr/>
        </p:nvGrpSpPr>
        <p:grpSpPr bwMode="auto">
          <a:xfrm>
            <a:off x="7772400" y="3962400"/>
            <a:ext cx="2057400" cy="2209800"/>
            <a:chOff x="3936" y="2496"/>
            <a:chExt cx="1296" cy="1392"/>
          </a:xfrm>
        </p:grpSpPr>
        <p:sp>
          <p:nvSpPr>
            <p:cNvPr id="7178" name="Rectangle 10"/>
            <p:cNvSpPr>
              <a:spLocks noChangeArrowheads="1"/>
            </p:cNvSpPr>
            <p:nvPr/>
          </p:nvSpPr>
          <p:spPr bwMode="auto">
            <a:xfrm>
              <a:off x="393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7179" name="Rectangle 11"/>
            <p:cNvSpPr>
              <a:spLocks noChangeArrowheads="1"/>
            </p:cNvSpPr>
            <p:nvPr/>
          </p:nvSpPr>
          <p:spPr bwMode="auto">
            <a:xfrm>
              <a:off x="456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7180" name="Oval 12"/>
          <p:cNvSpPr>
            <a:spLocks noChangeArrowheads="1"/>
          </p:cNvSpPr>
          <p:nvPr/>
        </p:nvSpPr>
        <p:spPr bwMode="auto">
          <a:xfrm>
            <a:off x="5291138" y="5410200"/>
            <a:ext cx="1752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7181" name="Oval 13"/>
          <p:cNvSpPr>
            <a:spLocks noChangeArrowheads="1"/>
          </p:cNvSpPr>
          <p:nvPr/>
        </p:nvSpPr>
        <p:spPr bwMode="auto">
          <a:xfrm>
            <a:off x="8229600" y="5486400"/>
            <a:ext cx="12192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7182" name="Oval 14"/>
          <p:cNvSpPr>
            <a:spLocks noChangeArrowheads="1"/>
          </p:cNvSpPr>
          <p:nvPr/>
        </p:nvSpPr>
        <p:spPr bwMode="auto">
          <a:xfrm>
            <a:off x="3090863" y="5472113"/>
            <a:ext cx="6858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 name="TextBox 14"/>
          <p:cNvSpPr txBox="1"/>
          <p:nvPr/>
        </p:nvSpPr>
        <p:spPr>
          <a:xfrm>
            <a:off x="3001028" y="6292334"/>
            <a:ext cx="876971"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Source </a:t>
            </a:r>
          </a:p>
        </p:txBody>
      </p:sp>
      <p:sp>
        <p:nvSpPr>
          <p:cNvPr id="16" name="TextBox 15"/>
          <p:cNvSpPr txBox="1"/>
          <p:nvPr/>
        </p:nvSpPr>
        <p:spPr>
          <a:xfrm>
            <a:off x="5473540" y="6313943"/>
            <a:ext cx="1263616" cy="646331"/>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Destination</a:t>
            </a:r>
          </a:p>
          <a:p>
            <a:endParaRPr lang="en-IN" dirty="0"/>
          </a:p>
        </p:txBody>
      </p:sp>
      <p:sp>
        <p:nvSpPr>
          <p:cNvPr id="17" name="TextBox 16"/>
          <p:cNvSpPr txBox="1"/>
          <p:nvPr/>
        </p:nvSpPr>
        <p:spPr>
          <a:xfrm>
            <a:off x="8231250" y="6321904"/>
            <a:ext cx="140493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Intermediate</a:t>
            </a:r>
          </a:p>
        </p:txBody>
      </p:sp>
    </p:spTree>
    <p:extLst>
      <p:ext uri="{BB962C8B-B14F-4D97-AF65-F5344CB8AC3E}">
        <p14:creationId xmlns:p14="http://schemas.microsoft.com/office/powerpoint/2010/main" xmlns="" val="409208151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Tower of Hanoi</a:t>
            </a:r>
          </a:p>
        </p:txBody>
      </p:sp>
      <p:grpSp>
        <p:nvGrpSpPr>
          <p:cNvPr id="8195" name="Group 3"/>
          <p:cNvGrpSpPr>
            <a:grpSpLocks/>
          </p:cNvGrpSpPr>
          <p:nvPr/>
        </p:nvGrpSpPr>
        <p:grpSpPr bwMode="auto">
          <a:xfrm>
            <a:off x="2362200" y="3962400"/>
            <a:ext cx="2057400" cy="2209800"/>
            <a:chOff x="528" y="2496"/>
            <a:chExt cx="1296" cy="1392"/>
          </a:xfrm>
        </p:grpSpPr>
        <p:sp>
          <p:nvSpPr>
            <p:cNvPr id="8196" name="Rectangle 4"/>
            <p:cNvSpPr>
              <a:spLocks noChangeArrowheads="1"/>
            </p:cNvSpPr>
            <p:nvPr/>
          </p:nvSpPr>
          <p:spPr bwMode="auto">
            <a:xfrm>
              <a:off x="528"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8197" name="Rectangle 5"/>
            <p:cNvSpPr>
              <a:spLocks noChangeArrowheads="1"/>
            </p:cNvSpPr>
            <p:nvPr/>
          </p:nvSpPr>
          <p:spPr bwMode="auto">
            <a:xfrm>
              <a:off x="1152"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8198" name="Group 6"/>
          <p:cNvGrpSpPr>
            <a:grpSpLocks/>
          </p:cNvGrpSpPr>
          <p:nvPr/>
        </p:nvGrpSpPr>
        <p:grpSpPr bwMode="auto">
          <a:xfrm>
            <a:off x="5105400" y="3962400"/>
            <a:ext cx="2057400" cy="2209800"/>
            <a:chOff x="2256" y="2496"/>
            <a:chExt cx="1296" cy="1392"/>
          </a:xfrm>
        </p:grpSpPr>
        <p:sp>
          <p:nvSpPr>
            <p:cNvPr id="8199" name="Rectangle 7"/>
            <p:cNvSpPr>
              <a:spLocks noChangeArrowheads="1"/>
            </p:cNvSpPr>
            <p:nvPr/>
          </p:nvSpPr>
          <p:spPr bwMode="auto">
            <a:xfrm>
              <a:off x="225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8200" name="Rectangle 8"/>
            <p:cNvSpPr>
              <a:spLocks noChangeArrowheads="1"/>
            </p:cNvSpPr>
            <p:nvPr/>
          </p:nvSpPr>
          <p:spPr bwMode="auto">
            <a:xfrm>
              <a:off x="288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8201" name="Group 9"/>
          <p:cNvGrpSpPr>
            <a:grpSpLocks/>
          </p:cNvGrpSpPr>
          <p:nvPr/>
        </p:nvGrpSpPr>
        <p:grpSpPr bwMode="auto">
          <a:xfrm>
            <a:off x="7772400" y="3962400"/>
            <a:ext cx="2057400" cy="2209800"/>
            <a:chOff x="3936" y="2496"/>
            <a:chExt cx="1296" cy="1392"/>
          </a:xfrm>
        </p:grpSpPr>
        <p:sp>
          <p:nvSpPr>
            <p:cNvPr id="8202" name="Rectangle 10"/>
            <p:cNvSpPr>
              <a:spLocks noChangeArrowheads="1"/>
            </p:cNvSpPr>
            <p:nvPr/>
          </p:nvSpPr>
          <p:spPr bwMode="auto">
            <a:xfrm>
              <a:off x="393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8203" name="Rectangle 11"/>
            <p:cNvSpPr>
              <a:spLocks noChangeArrowheads="1"/>
            </p:cNvSpPr>
            <p:nvPr/>
          </p:nvSpPr>
          <p:spPr bwMode="auto">
            <a:xfrm>
              <a:off x="456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8204" name="Oval 12"/>
          <p:cNvSpPr>
            <a:spLocks noChangeArrowheads="1"/>
          </p:cNvSpPr>
          <p:nvPr/>
        </p:nvSpPr>
        <p:spPr bwMode="auto">
          <a:xfrm>
            <a:off x="5291138" y="5410200"/>
            <a:ext cx="1752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8205" name="Oval 13"/>
          <p:cNvSpPr>
            <a:spLocks noChangeArrowheads="1"/>
          </p:cNvSpPr>
          <p:nvPr/>
        </p:nvSpPr>
        <p:spPr bwMode="auto">
          <a:xfrm>
            <a:off x="5562600" y="4953000"/>
            <a:ext cx="12192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8206" name="Oval 14"/>
          <p:cNvSpPr>
            <a:spLocks noChangeArrowheads="1"/>
          </p:cNvSpPr>
          <p:nvPr/>
        </p:nvSpPr>
        <p:spPr bwMode="auto">
          <a:xfrm>
            <a:off x="3090863" y="5472113"/>
            <a:ext cx="6858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 name="TextBox 14"/>
          <p:cNvSpPr txBox="1"/>
          <p:nvPr/>
        </p:nvSpPr>
        <p:spPr>
          <a:xfrm>
            <a:off x="3001028" y="6292334"/>
            <a:ext cx="876971"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Source </a:t>
            </a:r>
          </a:p>
        </p:txBody>
      </p:sp>
      <p:sp>
        <p:nvSpPr>
          <p:cNvPr id="16" name="TextBox 15"/>
          <p:cNvSpPr txBox="1"/>
          <p:nvPr/>
        </p:nvSpPr>
        <p:spPr>
          <a:xfrm>
            <a:off x="5473540" y="6313943"/>
            <a:ext cx="126361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Destination</a:t>
            </a:r>
          </a:p>
        </p:txBody>
      </p:sp>
      <p:sp>
        <p:nvSpPr>
          <p:cNvPr id="17" name="TextBox 16"/>
          <p:cNvSpPr txBox="1"/>
          <p:nvPr/>
        </p:nvSpPr>
        <p:spPr>
          <a:xfrm>
            <a:off x="8231250" y="6321904"/>
            <a:ext cx="140493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Intermediate</a:t>
            </a:r>
          </a:p>
        </p:txBody>
      </p:sp>
    </p:spTree>
    <p:extLst>
      <p:ext uri="{BB962C8B-B14F-4D97-AF65-F5344CB8AC3E}">
        <p14:creationId xmlns:p14="http://schemas.microsoft.com/office/powerpoint/2010/main" xmlns="" val="397269176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Tower of Hanoi</a:t>
            </a:r>
          </a:p>
        </p:txBody>
      </p:sp>
      <p:grpSp>
        <p:nvGrpSpPr>
          <p:cNvPr id="9219" name="Group 3"/>
          <p:cNvGrpSpPr>
            <a:grpSpLocks/>
          </p:cNvGrpSpPr>
          <p:nvPr/>
        </p:nvGrpSpPr>
        <p:grpSpPr bwMode="auto">
          <a:xfrm>
            <a:off x="2362200" y="3962400"/>
            <a:ext cx="2057400" cy="2209800"/>
            <a:chOff x="528" y="2496"/>
            <a:chExt cx="1296" cy="1392"/>
          </a:xfrm>
        </p:grpSpPr>
        <p:sp>
          <p:nvSpPr>
            <p:cNvPr id="9220" name="Rectangle 4"/>
            <p:cNvSpPr>
              <a:spLocks noChangeArrowheads="1"/>
            </p:cNvSpPr>
            <p:nvPr/>
          </p:nvSpPr>
          <p:spPr bwMode="auto">
            <a:xfrm>
              <a:off x="528"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221" name="Rectangle 5"/>
            <p:cNvSpPr>
              <a:spLocks noChangeArrowheads="1"/>
            </p:cNvSpPr>
            <p:nvPr/>
          </p:nvSpPr>
          <p:spPr bwMode="auto">
            <a:xfrm>
              <a:off x="1152"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9222" name="Group 6"/>
          <p:cNvGrpSpPr>
            <a:grpSpLocks/>
          </p:cNvGrpSpPr>
          <p:nvPr/>
        </p:nvGrpSpPr>
        <p:grpSpPr bwMode="auto">
          <a:xfrm>
            <a:off x="5105400" y="3962400"/>
            <a:ext cx="2057400" cy="2209800"/>
            <a:chOff x="2256" y="2496"/>
            <a:chExt cx="1296" cy="1392"/>
          </a:xfrm>
        </p:grpSpPr>
        <p:sp>
          <p:nvSpPr>
            <p:cNvPr id="9223" name="Rectangle 7"/>
            <p:cNvSpPr>
              <a:spLocks noChangeArrowheads="1"/>
            </p:cNvSpPr>
            <p:nvPr/>
          </p:nvSpPr>
          <p:spPr bwMode="auto">
            <a:xfrm>
              <a:off x="225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224" name="Rectangle 8"/>
            <p:cNvSpPr>
              <a:spLocks noChangeArrowheads="1"/>
            </p:cNvSpPr>
            <p:nvPr/>
          </p:nvSpPr>
          <p:spPr bwMode="auto">
            <a:xfrm>
              <a:off x="288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grpSp>
        <p:nvGrpSpPr>
          <p:cNvPr id="9225" name="Group 9"/>
          <p:cNvGrpSpPr>
            <a:grpSpLocks/>
          </p:cNvGrpSpPr>
          <p:nvPr/>
        </p:nvGrpSpPr>
        <p:grpSpPr bwMode="auto">
          <a:xfrm>
            <a:off x="7772400" y="3962400"/>
            <a:ext cx="2057400" cy="2209800"/>
            <a:chOff x="3936" y="2496"/>
            <a:chExt cx="1296" cy="1392"/>
          </a:xfrm>
        </p:grpSpPr>
        <p:sp>
          <p:nvSpPr>
            <p:cNvPr id="9226" name="Rectangle 10"/>
            <p:cNvSpPr>
              <a:spLocks noChangeArrowheads="1"/>
            </p:cNvSpPr>
            <p:nvPr/>
          </p:nvSpPr>
          <p:spPr bwMode="auto">
            <a:xfrm>
              <a:off x="3936" y="3744"/>
              <a:ext cx="1296" cy="14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227" name="Rectangle 11"/>
            <p:cNvSpPr>
              <a:spLocks noChangeArrowheads="1"/>
            </p:cNvSpPr>
            <p:nvPr/>
          </p:nvSpPr>
          <p:spPr bwMode="auto">
            <a:xfrm>
              <a:off x="4560" y="2496"/>
              <a:ext cx="96" cy="1248"/>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grpSp>
      <p:sp>
        <p:nvSpPr>
          <p:cNvPr id="9228" name="Oval 12"/>
          <p:cNvSpPr>
            <a:spLocks noChangeArrowheads="1"/>
          </p:cNvSpPr>
          <p:nvPr/>
        </p:nvSpPr>
        <p:spPr bwMode="auto">
          <a:xfrm>
            <a:off x="5291138" y="5410200"/>
            <a:ext cx="1752600" cy="2286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229" name="Oval 13"/>
          <p:cNvSpPr>
            <a:spLocks noChangeArrowheads="1"/>
          </p:cNvSpPr>
          <p:nvPr/>
        </p:nvSpPr>
        <p:spPr bwMode="auto">
          <a:xfrm>
            <a:off x="5562600" y="4953000"/>
            <a:ext cx="1219200" cy="152400"/>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9230" name="Oval 14"/>
          <p:cNvSpPr>
            <a:spLocks noChangeArrowheads="1"/>
          </p:cNvSpPr>
          <p:nvPr/>
        </p:nvSpPr>
        <p:spPr bwMode="auto">
          <a:xfrm>
            <a:off x="5834063" y="4495800"/>
            <a:ext cx="6858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IN"/>
          </a:p>
        </p:txBody>
      </p:sp>
      <p:sp>
        <p:nvSpPr>
          <p:cNvPr id="15" name="TextBox 14"/>
          <p:cNvSpPr txBox="1"/>
          <p:nvPr/>
        </p:nvSpPr>
        <p:spPr>
          <a:xfrm>
            <a:off x="3001028" y="6292334"/>
            <a:ext cx="876971"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Source </a:t>
            </a:r>
          </a:p>
        </p:txBody>
      </p:sp>
      <p:sp>
        <p:nvSpPr>
          <p:cNvPr id="16" name="TextBox 15"/>
          <p:cNvSpPr txBox="1"/>
          <p:nvPr/>
        </p:nvSpPr>
        <p:spPr>
          <a:xfrm>
            <a:off x="5473540" y="6313943"/>
            <a:ext cx="126361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Destination</a:t>
            </a:r>
          </a:p>
        </p:txBody>
      </p:sp>
      <p:sp>
        <p:nvSpPr>
          <p:cNvPr id="17" name="TextBox 16"/>
          <p:cNvSpPr txBox="1"/>
          <p:nvPr/>
        </p:nvSpPr>
        <p:spPr>
          <a:xfrm>
            <a:off x="8231250" y="6321904"/>
            <a:ext cx="1404936" cy="369332"/>
          </a:xfrm>
          <a:prstGeom prst="rect">
            <a:avLst/>
          </a:prstGeom>
          <a:solidFill>
            <a:srgbClr val="002060"/>
          </a:solidFill>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IN" dirty="0"/>
              <a:t>Intermediate</a:t>
            </a:r>
          </a:p>
        </p:txBody>
      </p:sp>
    </p:spTree>
    <p:extLst>
      <p:ext uri="{BB962C8B-B14F-4D97-AF65-F5344CB8AC3E}">
        <p14:creationId xmlns:p14="http://schemas.microsoft.com/office/powerpoint/2010/main" xmlns="" val="174836793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Recursive Procedure</a:t>
            </a:r>
            <a:endParaRPr lang="en-IN" dirty="0"/>
          </a:p>
        </p:txBody>
      </p:sp>
      <p:sp>
        <p:nvSpPr>
          <p:cNvPr id="4" name="Content Placeholder 3"/>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2600" dirty="0" err="1">
                <a:solidFill>
                  <a:srgbClr val="FF0000"/>
                </a:solidFill>
                <a:latin typeface="Lucida Console" panose="020B0609040504020204" pitchFamily="49" charset="0"/>
              </a:rPr>
              <a:t>def</a:t>
            </a:r>
            <a:r>
              <a:rPr lang="en-US" altLang="en-US" sz="2600" dirty="0">
                <a:solidFill>
                  <a:srgbClr val="FF0000"/>
                </a:solidFill>
                <a:latin typeface="Lucida Console" panose="020B0609040504020204" pitchFamily="49" charset="0"/>
              </a:rPr>
              <a:t> </a:t>
            </a:r>
            <a:r>
              <a:rPr lang="en-US" altLang="en-US" sz="2600" dirty="0" err="1">
                <a:solidFill>
                  <a:srgbClr val="FF0000"/>
                </a:solidFill>
                <a:latin typeface="Lucida Console" panose="020B0609040504020204" pitchFamily="49" charset="0"/>
              </a:rPr>
              <a:t>moveDisk</a:t>
            </a:r>
            <a:r>
              <a:rPr lang="en-US" altLang="en-US" sz="2600" dirty="0">
                <a:solidFill>
                  <a:srgbClr val="FF0000"/>
                </a:solidFill>
                <a:latin typeface="Lucida Console" panose="020B0609040504020204" pitchFamily="49" charset="0"/>
              </a:rPr>
              <a:t>(n, source, </a:t>
            </a:r>
            <a:r>
              <a:rPr lang="en-US" altLang="en-US" sz="2600" dirty="0" err="1">
                <a:solidFill>
                  <a:srgbClr val="FF0000"/>
                </a:solidFill>
                <a:latin typeface="Lucida Console" panose="020B0609040504020204" pitchFamily="49" charset="0"/>
              </a:rPr>
              <a:t>dest</a:t>
            </a:r>
            <a:r>
              <a:rPr lang="en-US" altLang="en-US" sz="2600" dirty="0">
                <a:solidFill>
                  <a:srgbClr val="FF0000"/>
                </a:solidFill>
                <a:latin typeface="Lucida Console" panose="020B0609040504020204" pitchFamily="49" charset="0"/>
              </a:rPr>
              <a:t>, inter):</a:t>
            </a:r>
            <a:br>
              <a:rPr lang="en-US" altLang="en-US" sz="2600" dirty="0">
                <a:solidFill>
                  <a:srgbClr val="FF0000"/>
                </a:solidFill>
                <a:latin typeface="Lucida Console" panose="020B0609040504020204" pitchFamily="49" charset="0"/>
              </a:rPr>
            </a:br>
            <a:r>
              <a:rPr lang="en-US" altLang="en-US" sz="2600" dirty="0">
                <a:solidFill>
                  <a:srgbClr val="FF0000"/>
                </a:solidFill>
                <a:latin typeface="Lucida Console" panose="020B0609040504020204" pitchFamily="49" charset="0"/>
              </a:rPr>
              <a:t>    if n&gt;=1:</a:t>
            </a:r>
            <a:br>
              <a:rPr lang="en-US" altLang="en-US" sz="2600" dirty="0">
                <a:solidFill>
                  <a:srgbClr val="FF0000"/>
                </a:solidFill>
                <a:latin typeface="Lucida Console" panose="020B0609040504020204" pitchFamily="49" charset="0"/>
              </a:rPr>
            </a:br>
            <a:r>
              <a:rPr lang="en-US" altLang="en-US" sz="2600" dirty="0">
                <a:solidFill>
                  <a:srgbClr val="FF0000"/>
                </a:solidFill>
                <a:latin typeface="Lucida Console" panose="020B0609040504020204" pitchFamily="49" charset="0"/>
              </a:rPr>
              <a:t>        </a:t>
            </a:r>
            <a:r>
              <a:rPr lang="en-US" altLang="en-US" sz="2600" dirty="0" err="1">
                <a:solidFill>
                  <a:srgbClr val="FF0000"/>
                </a:solidFill>
                <a:latin typeface="Lucida Console" panose="020B0609040504020204" pitchFamily="49" charset="0"/>
              </a:rPr>
              <a:t>moveDisk</a:t>
            </a:r>
            <a:r>
              <a:rPr lang="en-US" altLang="en-US" sz="2600" dirty="0">
                <a:solidFill>
                  <a:srgbClr val="FF0000"/>
                </a:solidFill>
                <a:latin typeface="Lucida Console" panose="020B0609040504020204" pitchFamily="49" charset="0"/>
              </a:rPr>
              <a:t>(n-1, source, inter, </a:t>
            </a:r>
            <a:r>
              <a:rPr lang="en-US" altLang="en-US" sz="2600" dirty="0" err="1">
                <a:solidFill>
                  <a:srgbClr val="FF0000"/>
                </a:solidFill>
                <a:latin typeface="Lucida Console" panose="020B0609040504020204" pitchFamily="49" charset="0"/>
              </a:rPr>
              <a:t>dest</a:t>
            </a:r>
            <a:r>
              <a:rPr lang="en-US" altLang="en-US" sz="2600" dirty="0">
                <a:solidFill>
                  <a:srgbClr val="FF0000"/>
                </a:solidFill>
                <a:latin typeface="Lucida Console" panose="020B0609040504020204" pitchFamily="49" charset="0"/>
              </a:rPr>
              <a:t>)</a:t>
            </a:r>
            <a:br>
              <a:rPr lang="en-US" altLang="en-US" sz="2600" dirty="0">
                <a:solidFill>
                  <a:srgbClr val="FF0000"/>
                </a:solidFill>
                <a:latin typeface="Lucida Console" panose="020B0609040504020204" pitchFamily="49" charset="0"/>
              </a:rPr>
            </a:br>
            <a:r>
              <a:rPr lang="en-US" altLang="en-US" sz="2600" dirty="0">
                <a:solidFill>
                  <a:srgbClr val="FF0000"/>
                </a:solidFill>
                <a:latin typeface="Lucida Console" panose="020B0609040504020204" pitchFamily="49" charset="0"/>
              </a:rPr>
              <a:t>        print("Moving Disk From:“,source,"To:",</a:t>
            </a:r>
            <a:r>
              <a:rPr lang="en-US" altLang="en-US" sz="2600" dirty="0" err="1">
                <a:solidFill>
                  <a:srgbClr val="FF0000"/>
                </a:solidFill>
                <a:latin typeface="Lucida Console" panose="020B0609040504020204" pitchFamily="49" charset="0"/>
              </a:rPr>
              <a:t>dest</a:t>
            </a:r>
            <a:r>
              <a:rPr lang="en-US" altLang="en-US" sz="2600" dirty="0">
                <a:solidFill>
                  <a:srgbClr val="FF0000"/>
                </a:solidFill>
                <a:latin typeface="Lucida Console" panose="020B0609040504020204" pitchFamily="49" charset="0"/>
              </a:rPr>
              <a:t>)</a:t>
            </a:r>
            <a:br>
              <a:rPr lang="en-US" altLang="en-US" sz="2600" dirty="0">
                <a:solidFill>
                  <a:srgbClr val="FF0000"/>
                </a:solidFill>
                <a:latin typeface="Lucida Console" panose="020B0609040504020204" pitchFamily="49" charset="0"/>
              </a:rPr>
            </a:br>
            <a:r>
              <a:rPr lang="en-US" altLang="en-US" sz="2600" dirty="0">
                <a:solidFill>
                  <a:srgbClr val="FF0000"/>
                </a:solidFill>
                <a:latin typeface="Lucida Console" panose="020B0609040504020204" pitchFamily="49" charset="0"/>
              </a:rPr>
              <a:t>        </a:t>
            </a:r>
            <a:r>
              <a:rPr lang="en-US" altLang="en-US" sz="2600" dirty="0" err="1">
                <a:solidFill>
                  <a:srgbClr val="FF0000"/>
                </a:solidFill>
                <a:latin typeface="Lucida Console" panose="020B0609040504020204" pitchFamily="49" charset="0"/>
              </a:rPr>
              <a:t>moveDisk</a:t>
            </a:r>
            <a:r>
              <a:rPr lang="en-US" altLang="en-US" sz="2600" dirty="0">
                <a:solidFill>
                  <a:srgbClr val="FF0000"/>
                </a:solidFill>
                <a:latin typeface="Lucida Console" panose="020B0609040504020204" pitchFamily="49" charset="0"/>
              </a:rPr>
              <a:t>(n-1, inter, </a:t>
            </a:r>
            <a:r>
              <a:rPr lang="en-US" altLang="en-US" sz="2600" dirty="0" err="1">
                <a:solidFill>
                  <a:srgbClr val="FF0000"/>
                </a:solidFill>
                <a:latin typeface="Lucida Console" panose="020B0609040504020204" pitchFamily="49" charset="0"/>
              </a:rPr>
              <a:t>dest</a:t>
            </a:r>
            <a:r>
              <a:rPr lang="en-US" altLang="en-US" sz="2600" dirty="0">
                <a:solidFill>
                  <a:srgbClr val="FF0000"/>
                </a:solidFill>
                <a:latin typeface="Lucida Console" panose="020B0609040504020204" pitchFamily="49" charset="0"/>
              </a:rPr>
              <a:t>, source)</a:t>
            </a:r>
            <a:br>
              <a:rPr lang="en-US" altLang="en-US" sz="2600" dirty="0">
                <a:solidFill>
                  <a:srgbClr val="FF0000"/>
                </a:solidFill>
                <a:latin typeface="Lucida Console" panose="020B0609040504020204" pitchFamily="49" charset="0"/>
              </a:rPr>
            </a:br>
            <a:r>
              <a:rPr lang="en-US" altLang="en-US" sz="2600" dirty="0">
                <a:solidFill>
                  <a:srgbClr val="FF0000"/>
                </a:solidFill>
                <a:latin typeface="Lucida Console" panose="020B0609040504020204" pitchFamily="49" charset="0"/>
              </a:rPr>
              <a:t/>
            </a:r>
            <a:br>
              <a:rPr lang="en-US" altLang="en-US" sz="2600" dirty="0">
                <a:solidFill>
                  <a:srgbClr val="FF0000"/>
                </a:solidFill>
                <a:latin typeface="Lucida Console" panose="020B0609040504020204" pitchFamily="49" charset="0"/>
              </a:rPr>
            </a:br>
            <a:r>
              <a:rPr lang="en-US" altLang="en-US" sz="2600" dirty="0" err="1">
                <a:solidFill>
                  <a:srgbClr val="FF0000"/>
                </a:solidFill>
                <a:latin typeface="Lucida Console" panose="020B0609040504020204" pitchFamily="49" charset="0"/>
              </a:rPr>
              <a:t>moveDisk</a:t>
            </a:r>
            <a:r>
              <a:rPr lang="en-US" altLang="en-US" sz="2600" dirty="0">
                <a:solidFill>
                  <a:srgbClr val="FF0000"/>
                </a:solidFill>
                <a:latin typeface="Lucida Console" panose="020B0609040504020204" pitchFamily="49" charset="0"/>
              </a:rPr>
              <a:t>(3, "A", "B", "C")</a:t>
            </a:r>
            <a:endParaRPr lang="en-US" altLang="en-US" sz="2600" dirty="0">
              <a:solidFill>
                <a:srgbClr val="FF0000"/>
              </a:solidFill>
              <a:latin typeface="Arial" panose="020B0604020202020204" pitchFamily="34" charset="0"/>
            </a:endParaRPr>
          </a:p>
        </p:txBody>
      </p:sp>
      <p:sp>
        <p:nvSpPr>
          <p:cNvPr id="5"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629896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Output</a:t>
            </a:r>
            <a:endParaRPr lang="en-IN" dirty="0"/>
          </a:p>
        </p:txBody>
      </p:sp>
      <p:sp>
        <p:nvSpPr>
          <p:cNvPr id="6" name="Rectangle 1"/>
          <p:cNvSpPr txBox="1">
            <a:spLocks noChangeArrowheads="1"/>
          </p:cNvSpPr>
          <p:nvPr/>
        </p:nvSpPr>
        <p:spPr bwMode="auto">
          <a:xfrm>
            <a:off x="1178857" y="2249643"/>
            <a:ext cx="8785413" cy="278537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0" fontAlgn="base" hangingPunct="0">
              <a:lnSpc>
                <a:spcPct val="100000"/>
              </a:lnSpc>
              <a:spcBef>
                <a:spcPct val="0"/>
              </a:spcBef>
              <a:spcAft>
                <a:spcPct val="0"/>
              </a:spcAft>
              <a:buFont typeface="+mj-lt"/>
              <a:buAutoNum type="arabicPeriod"/>
            </a:pPr>
            <a:r>
              <a:rPr lang="en-IN" altLang="en-US" sz="2500" dirty="0">
                <a:solidFill>
                  <a:srgbClr val="FF0000"/>
                </a:solidFill>
                <a:latin typeface="Lucida Console" panose="020B0609040504020204" pitchFamily="49" charset="0"/>
              </a:rPr>
              <a:t>Moving Disk  C  From:  A  To:  B</a:t>
            </a:r>
          </a:p>
          <a:p>
            <a:pPr marL="457200" indent="-457200" eaLnBrk="0" fontAlgn="base" hangingPunct="0">
              <a:lnSpc>
                <a:spcPct val="100000"/>
              </a:lnSpc>
              <a:spcBef>
                <a:spcPct val="0"/>
              </a:spcBef>
              <a:spcAft>
                <a:spcPct val="0"/>
              </a:spcAft>
              <a:buFont typeface="+mj-lt"/>
              <a:buAutoNum type="arabicPeriod"/>
            </a:pPr>
            <a:r>
              <a:rPr lang="en-IN" altLang="en-US" sz="2500" dirty="0">
                <a:solidFill>
                  <a:srgbClr val="FF0000"/>
                </a:solidFill>
                <a:latin typeface="Lucida Console" panose="020B0609040504020204" pitchFamily="49" charset="0"/>
              </a:rPr>
              <a:t>Moving Disk  B  From:  A  To:  C</a:t>
            </a:r>
          </a:p>
          <a:p>
            <a:pPr marL="457200" indent="-457200" eaLnBrk="0" fontAlgn="base" hangingPunct="0">
              <a:lnSpc>
                <a:spcPct val="100000"/>
              </a:lnSpc>
              <a:spcBef>
                <a:spcPct val="0"/>
              </a:spcBef>
              <a:spcAft>
                <a:spcPct val="0"/>
              </a:spcAft>
              <a:buFont typeface="+mj-lt"/>
              <a:buAutoNum type="arabicPeriod"/>
            </a:pPr>
            <a:r>
              <a:rPr lang="en-IN" altLang="en-US" sz="2500" dirty="0">
                <a:solidFill>
                  <a:srgbClr val="FF0000"/>
                </a:solidFill>
                <a:latin typeface="Lucida Console" panose="020B0609040504020204" pitchFamily="49" charset="0"/>
              </a:rPr>
              <a:t>Moving Disk  A  From:  B  To:  C</a:t>
            </a:r>
          </a:p>
          <a:p>
            <a:pPr marL="457200" indent="-457200" eaLnBrk="0" fontAlgn="base" hangingPunct="0">
              <a:lnSpc>
                <a:spcPct val="100000"/>
              </a:lnSpc>
              <a:spcBef>
                <a:spcPct val="0"/>
              </a:spcBef>
              <a:spcAft>
                <a:spcPct val="0"/>
              </a:spcAft>
              <a:buFont typeface="+mj-lt"/>
              <a:buAutoNum type="arabicPeriod"/>
            </a:pPr>
            <a:r>
              <a:rPr lang="en-IN" altLang="en-US" sz="2500" dirty="0">
                <a:solidFill>
                  <a:srgbClr val="FF0000"/>
                </a:solidFill>
                <a:latin typeface="Lucida Console" panose="020B0609040504020204" pitchFamily="49" charset="0"/>
              </a:rPr>
              <a:t>Moving Disk  C  From:  A  To:  B</a:t>
            </a:r>
          </a:p>
          <a:p>
            <a:pPr marL="457200" indent="-457200" eaLnBrk="0" fontAlgn="base" hangingPunct="0">
              <a:lnSpc>
                <a:spcPct val="100000"/>
              </a:lnSpc>
              <a:spcBef>
                <a:spcPct val="0"/>
              </a:spcBef>
              <a:spcAft>
                <a:spcPct val="0"/>
              </a:spcAft>
              <a:buFont typeface="+mj-lt"/>
              <a:buAutoNum type="arabicPeriod"/>
            </a:pPr>
            <a:r>
              <a:rPr lang="en-IN" altLang="en-US" sz="2500" dirty="0">
                <a:solidFill>
                  <a:srgbClr val="FF0000"/>
                </a:solidFill>
                <a:latin typeface="Lucida Console" panose="020B0609040504020204" pitchFamily="49" charset="0"/>
              </a:rPr>
              <a:t>Moving Disk  B  From:  C  To:  A</a:t>
            </a:r>
          </a:p>
          <a:p>
            <a:pPr marL="457200" indent="-457200" eaLnBrk="0" fontAlgn="base" hangingPunct="0">
              <a:lnSpc>
                <a:spcPct val="100000"/>
              </a:lnSpc>
              <a:spcBef>
                <a:spcPct val="0"/>
              </a:spcBef>
              <a:spcAft>
                <a:spcPct val="0"/>
              </a:spcAft>
              <a:buFont typeface="+mj-lt"/>
              <a:buAutoNum type="arabicPeriod"/>
            </a:pPr>
            <a:r>
              <a:rPr lang="en-IN" altLang="en-US" sz="2500" dirty="0">
                <a:solidFill>
                  <a:srgbClr val="FF0000"/>
                </a:solidFill>
                <a:latin typeface="Lucida Console" panose="020B0609040504020204" pitchFamily="49" charset="0"/>
              </a:rPr>
              <a:t>Moving Disk  A  From:  C  To:  B</a:t>
            </a:r>
          </a:p>
          <a:p>
            <a:pPr marL="457200" indent="-457200" eaLnBrk="0" fontAlgn="base" hangingPunct="0">
              <a:lnSpc>
                <a:spcPct val="100000"/>
              </a:lnSpc>
              <a:spcBef>
                <a:spcPct val="0"/>
              </a:spcBef>
              <a:spcAft>
                <a:spcPct val="0"/>
              </a:spcAft>
              <a:buFont typeface="+mj-lt"/>
              <a:buAutoNum type="arabicPeriod"/>
            </a:pPr>
            <a:r>
              <a:rPr lang="en-IN" altLang="en-US" sz="2500" dirty="0">
                <a:solidFill>
                  <a:srgbClr val="FF0000"/>
                </a:solidFill>
                <a:latin typeface="Lucida Console" panose="020B0609040504020204" pitchFamily="49" charset="0"/>
              </a:rPr>
              <a:t>Moving Disk  C  From:  A  To:  B</a:t>
            </a:r>
          </a:p>
        </p:txBody>
      </p:sp>
    </p:spTree>
    <p:extLst>
      <p:ext uri="{BB962C8B-B14F-4D97-AF65-F5344CB8AC3E}">
        <p14:creationId xmlns:p14="http://schemas.microsoft.com/office/powerpoint/2010/main" xmlns="" val="2114913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359645" y="860608"/>
          <a:ext cx="9545919" cy="5540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0733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4FB1DFE0-35E8-43BE-AC73-F992BA6EC62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0267DA03-A848-4831-AA68-2FD09CF58F00}"/>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5F90A972-4AEB-48FC-B3F5-24895027891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200B94A2-8F79-4A30-97D1-7F48B7728A5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D378764D-96C0-4A6E-B9E7-2C118400AF4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11DA6149-04E5-4998-919C-284F1E5745B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22AC1E0F-B011-49DF-A1EE-9B1BE3F328A1}"/>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graphicEl>
                                              <a:dgm id="{C321AE6F-BC3F-4471-9CA7-43055AD78023}"/>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735A8BE9-C4BD-4B1B-9B51-EF1B5BD886D5}"/>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747E945A-3E56-40D3-85F0-67911D09FB20}"/>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graphicEl>
                                              <a:dgm id="{8FE75AF1-90DB-4442-B5E3-AD4150B63F5A}"/>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graphicEl>
                                              <a:dgm id="{C13D2C88-4B05-448A-82B1-A41F2A7B2E29}"/>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8C79AE37-77F6-4468-A207-3A5699856DA3}"/>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graphicEl>
                                              <a:dgm id="{55749AAB-A738-48D6-9FE7-A6FDCC449D64}"/>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graphicEl>
                                              <a:dgm id="{03DEDBC2-75D1-4BF1-921C-9D527E05D864}"/>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graphicEl>
                                              <a:dgm id="{7D0ACFB5-3E6F-48ED-940C-8D53F6726941}"/>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graphicEl>
                                              <a:dgm id="{31D61B3B-084D-4C96-9BFC-18C03AA35F5D}"/>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graphicEl>
                                              <a:dgm id="{BDC7229B-04C1-4F71-988C-85399DE64987}"/>
                                            </p:graphic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graphicEl>
                                              <a:dgm id="{44574C61-E699-40BD-856D-3208ED6BD22B}"/>
                                            </p:graphic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
                                            <p:graphicEl>
                                              <a:dgm id="{7B6D8264-BC70-4792-B3B0-0A69FCE7D9EA}"/>
                                            </p:graphic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
                                            <p:graphicEl>
                                              <a:dgm id="{E31F2929-B89D-4946-8B18-175452360602}"/>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
                                            <p:graphicEl>
                                              <a:dgm id="{981279FF-330D-44C6-A61A-95DEDE5FB416}"/>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graphicEl>
                                              <a:dgm id="{FBCF0527-EDD7-4730-BA6E-B77649B93DEB}"/>
                                            </p:graphic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
                                            <p:graphicEl>
                                              <a:dgm id="{8C644877-AE70-437E-BD34-CA32A75079B4}"/>
                                            </p:graphic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graphicEl>
                                              <a:dgm id="{4F53E8AF-A9DA-42F2-91F3-E58EF7382DAF}"/>
                                            </p:graphic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
                                            <p:graphicEl>
                                              <a:dgm id="{3851E356-874C-4B39-98B3-E285B6694B9A}"/>
                                            </p:graphic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
                                            <p:graphicEl>
                                              <a:dgm id="{3C2384CA-D8E6-42DD-90A8-EFCCF6F52105}"/>
                                            </p:graphic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
                                            <p:graphicEl>
                                              <a:dgm id="{8E478D3B-1C57-48E2-A5C2-8D344FCCB343}"/>
                                            </p:graphic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
                                            <p:graphicEl>
                                              <a:dgm id="{A9F0EC71-B15C-4C56-ACE7-2571A8A0CDF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Tail Recursion</a:t>
            </a:r>
          </a:p>
        </p:txBody>
      </p:sp>
      <p:sp>
        <p:nvSpPr>
          <p:cNvPr id="4" name="Content Placeholder 3"/>
          <p:cNvSpPr>
            <a:spLocks noGrp="1"/>
          </p:cNvSpPr>
          <p:nvPr>
            <p:ph idx="1"/>
          </p:nvPr>
        </p:nvSpPr>
        <p:spPr/>
        <p:txBody>
          <a:bodyPr/>
          <a:lstStyle/>
          <a:p>
            <a:pPr marL="0" indent="0">
              <a:buNone/>
            </a:pPr>
            <a:r>
              <a:rPr lang="en-IN" dirty="0"/>
              <a:t>void print(</a:t>
            </a:r>
            <a:r>
              <a:rPr lang="en-IN" dirty="0" err="1"/>
              <a:t>int</a:t>
            </a:r>
            <a:r>
              <a:rPr lang="en-IN" dirty="0"/>
              <a:t> n)</a:t>
            </a:r>
          </a:p>
          <a:p>
            <a:pPr marL="0" indent="0">
              <a:buNone/>
            </a:pPr>
            <a:r>
              <a:rPr lang="en-IN" dirty="0"/>
              <a:t>{</a:t>
            </a:r>
          </a:p>
          <a:p>
            <a:pPr marL="0" indent="0">
              <a:buNone/>
            </a:pPr>
            <a:r>
              <a:rPr lang="en-IN" dirty="0"/>
              <a:t>	if (n &lt; 0) </a:t>
            </a:r>
          </a:p>
          <a:p>
            <a:pPr marL="0" indent="0">
              <a:buNone/>
            </a:pPr>
            <a:r>
              <a:rPr lang="en-IN" dirty="0"/>
              <a:t>		return;</a:t>
            </a:r>
          </a:p>
          <a:p>
            <a:pPr marL="0" indent="0">
              <a:buNone/>
            </a:pPr>
            <a:r>
              <a:rPr lang="en-IN" dirty="0"/>
              <a:t>	</a:t>
            </a:r>
            <a:r>
              <a:rPr lang="en-IN" dirty="0" err="1"/>
              <a:t>printf</a:t>
            </a:r>
            <a:r>
              <a:rPr lang="en-IN" dirty="0"/>
              <a:t>(“%d”, n);</a:t>
            </a:r>
          </a:p>
          <a:p>
            <a:pPr marL="0" indent="0">
              <a:buNone/>
            </a:pPr>
            <a:r>
              <a:rPr lang="en-IN" dirty="0"/>
              <a:t>	print(n-1);</a:t>
            </a:r>
          </a:p>
          <a:p>
            <a:pPr marL="0" indent="0">
              <a:buNone/>
            </a:pPr>
            <a:r>
              <a:rPr lang="en-IN" dirty="0"/>
              <a:t>}</a:t>
            </a:r>
          </a:p>
        </p:txBody>
      </p:sp>
    </p:spTree>
    <p:extLst>
      <p:ext uri="{BB962C8B-B14F-4D97-AF65-F5344CB8AC3E}">
        <p14:creationId xmlns:p14="http://schemas.microsoft.com/office/powerpoint/2010/main" xmlns="" val="40527690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on Data Structures</a:t>
            </a:r>
          </a:p>
        </p:txBody>
      </p:sp>
      <p:sp>
        <p:nvSpPr>
          <p:cNvPr id="3" name="Content Placeholder 2"/>
          <p:cNvSpPr>
            <a:spLocks noGrp="1"/>
          </p:cNvSpPr>
          <p:nvPr>
            <p:ph idx="1"/>
          </p:nvPr>
        </p:nvSpPr>
        <p:spPr/>
        <p:txBody>
          <a:bodyPr/>
          <a:lstStyle/>
          <a:p>
            <a:r>
              <a:rPr lang="en-IN" dirty="0"/>
              <a:t>Traversing</a:t>
            </a:r>
          </a:p>
          <a:p>
            <a:r>
              <a:rPr lang="en-IN" dirty="0"/>
              <a:t>Searching</a:t>
            </a:r>
          </a:p>
          <a:p>
            <a:r>
              <a:rPr lang="en-IN" dirty="0"/>
              <a:t>Inserting</a:t>
            </a:r>
          </a:p>
          <a:p>
            <a:r>
              <a:rPr lang="en-IN" dirty="0"/>
              <a:t>Deleting</a:t>
            </a:r>
          </a:p>
          <a:p>
            <a:r>
              <a:rPr lang="en-IN" dirty="0"/>
              <a:t>Sorting</a:t>
            </a:r>
          </a:p>
          <a:p>
            <a:r>
              <a:rPr lang="en-IN" dirty="0"/>
              <a:t>Merging</a:t>
            </a:r>
          </a:p>
          <a:p>
            <a:endParaRPr lang="en-IN" dirty="0"/>
          </a:p>
        </p:txBody>
      </p:sp>
    </p:spTree>
    <p:extLst>
      <p:ext uri="{BB962C8B-B14F-4D97-AF65-F5344CB8AC3E}">
        <p14:creationId xmlns:p14="http://schemas.microsoft.com/office/powerpoint/2010/main" xmlns="" val="150326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67186A-8E4D-4F39-B7B9-26164196403C}"/>
              </a:ext>
            </a:extLst>
          </p:cNvPr>
          <p:cNvSpPr>
            <a:spLocks noGrp="1"/>
          </p:cNvSpPr>
          <p:nvPr>
            <p:ph type="title"/>
          </p:nvPr>
        </p:nvSpPr>
        <p:spPr/>
        <p:txBody>
          <a:bodyPr/>
          <a:lstStyle/>
          <a:p>
            <a:r>
              <a:rPr lang="en-US" dirty="0"/>
              <a:t>performance of algorithm</a:t>
            </a:r>
          </a:p>
        </p:txBody>
      </p:sp>
      <p:sp>
        <p:nvSpPr>
          <p:cNvPr id="3" name="Content Placeholder 2">
            <a:extLst>
              <a:ext uri="{FF2B5EF4-FFF2-40B4-BE49-F238E27FC236}">
                <a16:creationId xmlns:a16="http://schemas.microsoft.com/office/drawing/2014/main" xmlns="" id="{4C556B14-ABEB-4230-9024-FB924CBE631C}"/>
              </a:ext>
            </a:extLst>
          </p:cNvPr>
          <p:cNvSpPr>
            <a:spLocks noGrp="1"/>
          </p:cNvSpPr>
          <p:nvPr>
            <p:ph idx="1"/>
          </p:nvPr>
        </p:nvSpPr>
        <p:spPr/>
        <p:txBody>
          <a:bodyPr/>
          <a:lstStyle/>
          <a:p>
            <a:r>
              <a:rPr lang="en-US" dirty="0"/>
              <a:t>Time complexity: It is a way of representing the amount of time needed by a program to run to the completion. </a:t>
            </a:r>
          </a:p>
          <a:p>
            <a:r>
              <a:rPr lang="en-US" dirty="0"/>
              <a:t>Space complexity: It is the amount of memory space required by an algorithm, during a course of its execution. </a:t>
            </a:r>
          </a:p>
        </p:txBody>
      </p:sp>
    </p:spTree>
    <p:extLst>
      <p:ext uri="{BB962C8B-B14F-4D97-AF65-F5344CB8AC3E}">
        <p14:creationId xmlns:p14="http://schemas.microsoft.com/office/powerpoint/2010/main" xmlns="" val="263598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D0E644-8353-4602-9FF9-68C5DE02227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xmlns="" id="{A5692267-1712-41F8-B80A-058ADA00F6AB}"/>
              </a:ext>
            </a:extLst>
          </p:cNvPr>
          <p:cNvSpPr>
            <a:spLocks noGrp="1"/>
          </p:cNvSpPr>
          <p:nvPr>
            <p:ph idx="1"/>
          </p:nvPr>
        </p:nvSpPr>
        <p:spPr/>
        <p:txBody>
          <a:bodyPr/>
          <a:lstStyle/>
          <a:p>
            <a:r>
              <a:rPr lang="en-US" dirty="0"/>
              <a:t>Data means a value or set of values. </a:t>
            </a:r>
          </a:p>
          <a:p>
            <a:r>
              <a:rPr lang="en-US" dirty="0"/>
              <a:t>for example, student’s name and its id are the data about the student.</a:t>
            </a:r>
          </a:p>
        </p:txBody>
      </p:sp>
    </p:spTree>
    <p:extLst>
      <p:ext uri="{BB962C8B-B14F-4D97-AF65-F5344CB8AC3E}">
        <p14:creationId xmlns:p14="http://schemas.microsoft.com/office/powerpoint/2010/main" xmlns="" val="356670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7DF638-3AE2-4070-8879-B54E4370D910}"/>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xmlns="" id="{6183A6B6-C9CF-498F-9DEB-CDF96F511E30}"/>
              </a:ext>
            </a:extLst>
          </p:cNvPr>
          <p:cNvSpPr>
            <a:spLocks noGrp="1"/>
          </p:cNvSpPr>
          <p:nvPr>
            <p:ph idx="1"/>
          </p:nvPr>
        </p:nvSpPr>
        <p:spPr/>
        <p:txBody>
          <a:bodyPr/>
          <a:lstStyle/>
          <a:p>
            <a:r>
              <a:rPr lang="en-US" dirty="0"/>
              <a:t>A structure is an arrangement of and relations between parts or elements.</a:t>
            </a:r>
          </a:p>
          <a:p>
            <a:r>
              <a:rPr lang="en-US" dirty="0"/>
              <a:t>It has a form or shape.</a:t>
            </a:r>
          </a:p>
        </p:txBody>
      </p:sp>
    </p:spTree>
    <p:extLst>
      <p:ext uri="{BB962C8B-B14F-4D97-AF65-F5344CB8AC3E}">
        <p14:creationId xmlns:p14="http://schemas.microsoft.com/office/powerpoint/2010/main" xmlns="" val="122736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A06C1C-9BDA-4BD7-9812-B7580AE5F352}"/>
              </a:ext>
            </a:extLst>
          </p:cNvPr>
          <p:cNvSpPr>
            <a:spLocks noGrp="1"/>
          </p:cNvSpPr>
          <p:nvPr>
            <p:ph type="title"/>
          </p:nvPr>
        </p:nvSpPr>
        <p:spPr/>
        <p:txBody>
          <a:bodyPr/>
          <a:lstStyle/>
          <a:p>
            <a:r>
              <a:rPr lang="en-US" dirty="0"/>
              <a:t>Data Structure</a:t>
            </a:r>
          </a:p>
        </p:txBody>
      </p:sp>
      <p:sp>
        <p:nvSpPr>
          <p:cNvPr id="3" name="Content Placeholder 2">
            <a:extLst>
              <a:ext uri="{FF2B5EF4-FFF2-40B4-BE49-F238E27FC236}">
                <a16:creationId xmlns:a16="http://schemas.microsoft.com/office/drawing/2014/main" xmlns="" id="{53776BE9-C641-4D79-A359-BC8ECC28BD0F}"/>
              </a:ext>
            </a:extLst>
          </p:cNvPr>
          <p:cNvSpPr>
            <a:spLocks noGrp="1"/>
          </p:cNvSpPr>
          <p:nvPr>
            <p:ph idx="1"/>
          </p:nvPr>
        </p:nvSpPr>
        <p:spPr/>
        <p:txBody>
          <a:bodyPr>
            <a:normAutofit/>
          </a:bodyPr>
          <a:lstStyle/>
          <a:p>
            <a:pPr algn="just"/>
            <a:r>
              <a:rPr lang="en-US" sz="1600" dirty="0"/>
              <a:t>A data structure is an arrangement of data elements.</a:t>
            </a:r>
          </a:p>
          <a:p>
            <a:pPr algn="just"/>
            <a:r>
              <a:rPr lang="en-US" sz="1600" dirty="0"/>
              <a:t>Data Structure can be defined as the group of data elements which provides an efficient way of storing and organizing data in the computer so that it can be used efficiently. </a:t>
            </a:r>
          </a:p>
          <a:p>
            <a:pPr algn="just"/>
            <a:r>
              <a:rPr lang="en-US" sz="1600" dirty="0"/>
              <a:t>Examples of Data Structures are arrays, Linked List, Stack, Queue, </a:t>
            </a:r>
            <a:r>
              <a:rPr lang="en-US" sz="1600" dirty="0" err="1"/>
              <a:t>etc</a:t>
            </a:r>
            <a:endParaRPr lang="en-US" sz="1600" dirty="0"/>
          </a:p>
          <a:p>
            <a:pPr algn="just"/>
            <a:r>
              <a:rPr lang="en-US" sz="1600" dirty="0"/>
              <a:t>Data Structures are widely used in almost every aspect of Computer Science i.e. Operating System, Compiler Design, Artificial Intelligence, Graphics and many more.</a:t>
            </a:r>
          </a:p>
          <a:p>
            <a:pPr marL="457200" marR="0" lvl="1" indent="0">
              <a:lnSpc>
                <a:spcPts val="1340"/>
              </a:lnSpc>
              <a:spcBef>
                <a:spcPts val="0"/>
              </a:spcBef>
              <a:spcAft>
                <a:spcPts val="0"/>
              </a:spcAft>
              <a:buSzPts val="1100"/>
              <a:buNone/>
              <a:tabLst>
                <a:tab pos="826135" algn="l"/>
              </a:tabLst>
            </a:pPr>
            <a:endParaRPr lang="en-US" sz="1800" dirty="0">
              <a:effectLst/>
              <a:latin typeface="Calibri" panose="020F0502020204030204" pitchFamily="34" charset="0"/>
              <a:ea typeface="Courier New" panose="02070309020205020404" pitchFamily="49" charset="0"/>
            </a:endParaRPr>
          </a:p>
        </p:txBody>
      </p:sp>
    </p:spTree>
    <p:extLst>
      <p:ext uri="{BB962C8B-B14F-4D97-AF65-F5344CB8AC3E}">
        <p14:creationId xmlns:p14="http://schemas.microsoft.com/office/powerpoint/2010/main" xmlns="" val="3110699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232</TotalTime>
  <Words>2952</Words>
  <Application>Microsoft Office PowerPoint</Application>
  <PresentationFormat>Custom</PresentationFormat>
  <Paragraphs>637</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Wood Type</vt:lpstr>
      <vt:lpstr>SATHYABAMA</vt:lpstr>
      <vt:lpstr>Unit-I</vt:lpstr>
      <vt:lpstr>Algorithm</vt:lpstr>
      <vt:lpstr>Characteristics of an Algorithm</vt:lpstr>
      <vt:lpstr>Major categories of algorithms </vt:lpstr>
      <vt:lpstr>performance of algorithm</vt:lpstr>
      <vt:lpstr>Data</vt:lpstr>
      <vt:lpstr>Structure</vt:lpstr>
      <vt:lpstr>Data Structure</vt:lpstr>
      <vt:lpstr>Data Structure</vt:lpstr>
      <vt:lpstr>Advantages of Data Structures</vt:lpstr>
      <vt:lpstr>Classification of Data Structure</vt:lpstr>
      <vt:lpstr>Classification of Data Structure</vt:lpstr>
      <vt:lpstr>Classification of Data Structure</vt:lpstr>
      <vt:lpstr>Non Primitive Data Structures</vt:lpstr>
      <vt:lpstr>Linear Data Structures</vt:lpstr>
      <vt:lpstr>Types of Linear Data Structures</vt:lpstr>
      <vt:lpstr>Linked List</vt:lpstr>
      <vt:lpstr>Stack</vt:lpstr>
      <vt:lpstr>Queue</vt:lpstr>
      <vt:lpstr>Operations applied on Linear Data Structure</vt:lpstr>
      <vt:lpstr>Arrays</vt:lpstr>
      <vt:lpstr>Arrays</vt:lpstr>
      <vt:lpstr>Syntax</vt:lpstr>
      <vt:lpstr>Initialization – Single Dimension Array</vt:lpstr>
      <vt:lpstr>Characteristics</vt:lpstr>
      <vt:lpstr>Storage Representation</vt:lpstr>
      <vt:lpstr>Example – Row Major Order</vt:lpstr>
      <vt:lpstr>Access </vt:lpstr>
      <vt:lpstr>Example – Column Major Order</vt:lpstr>
      <vt:lpstr>Row Major Order</vt:lpstr>
      <vt:lpstr>Example</vt:lpstr>
      <vt:lpstr>Column Major Order</vt:lpstr>
      <vt:lpstr>Example</vt:lpstr>
      <vt:lpstr>Array Types</vt:lpstr>
      <vt:lpstr>Initialization – Double Dimension Array</vt:lpstr>
      <vt:lpstr>Three Dimensional Array</vt:lpstr>
      <vt:lpstr>Reversing an Array</vt:lpstr>
      <vt:lpstr>Array Count</vt:lpstr>
      <vt:lpstr>Histogram</vt:lpstr>
      <vt:lpstr>Procedure</vt:lpstr>
      <vt:lpstr>Slide 42</vt:lpstr>
      <vt:lpstr>Slide 43</vt:lpstr>
      <vt:lpstr>Slide 44</vt:lpstr>
      <vt:lpstr>Slide 45</vt:lpstr>
      <vt:lpstr>Towers of Hanoi</vt:lpstr>
      <vt:lpstr>Tower of Hanoi</vt:lpstr>
      <vt:lpstr>Tower of Hanoi</vt:lpstr>
      <vt:lpstr>Tower of Hanoi</vt:lpstr>
      <vt:lpstr>Tower of Hanoi</vt:lpstr>
      <vt:lpstr>Tower of Hanoi</vt:lpstr>
      <vt:lpstr>Tower of Hanoi</vt:lpstr>
      <vt:lpstr>Tower of Hanoi</vt:lpstr>
      <vt:lpstr>Tower of Hanoi</vt:lpstr>
      <vt:lpstr>Recursive Procedure</vt:lpstr>
      <vt:lpstr>Output</vt:lpstr>
      <vt:lpstr>Slide 57</vt:lpstr>
      <vt:lpstr>Tail Recursion</vt:lpstr>
      <vt:lpstr>Operations on Data Structures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hi</dc:creator>
  <cp:lastModifiedBy>online</cp:lastModifiedBy>
  <cp:revision>16</cp:revision>
  <dcterms:created xsi:type="dcterms:W3CDTF">2021-03-07T16:10:42Z</dcterms:created>
  <dcterms:modified xsi:type="dcterms:W3CDTF">2021-03-08T09:18:30Z</dcterms:modified>
</cp:coreProperties>
</file>