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666"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99" cy="6857997"/>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495297" y="16586"/>
            <a:ext cx="6153404" cy="452120"/>
          </a:xfrm>
          <a:prstGeom prst="rect">
            <a:avLst/>
          </a:prstGeom>
        </p:spPr>
        <p:txBody>
          <a:bodyPr wrap="square" lIns="0" tIns="0" rIns="0" bIns="0">
            <a:spAutoFit/>
          </a:bodyPr>
          <a:lstStyle>
            <a:lvl1pPr>
              <a:defRPr sz="2800" b="1" i="0">
                <a:solidFill>
                  <a:schemeClr val="tx1"/>
                </a:solidFill>
                <a:latin typeface="Calibri"/>
                <a:cs typeface="Calibri"/>
              </a:defRPr>
            </a:lvl1pPr>
          </a:lstStyle>
          <a:p>
            <a:endParaRPr/>
          </a:p>
        </p:txBody>
      </p:sp>
      <p:sp>
        <p:nvSpPr>
          <p:cNvPr id="3" name="Holder 3"/>
          <p:cNvSpPr>
            <a:spLocks noGrp="1"/>
          </p:cNvSpPr>
          <p:nvPr>
            <p:ph type="body" idx="1"/>
          </p:nvPr>
        </p:nvSpPr>
        <p:spPr>
          <a:xfrm>
            <a:off x="1289050" y="2553716"/>
            <a:ext cx="6953250" cy="23749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3/22/2021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3.png"/><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7.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image" Target="../media/image46.png"/><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37.png"/><Relationship Id="rId9" Type="http://schemas.openxmlformats.org/officeDocument/2006/relationships/image" Target="../media/image52.png"/><Relationship Id="rId14" Type="http://schemas.openxmlformats.org/officeDocument/2006/relationships/image" Target="../media/image57.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2.png"/><Relationship Id="rId4" Type="http://schemas.openxmlformats.org/officeDocument/2006/relationships/image" Target="../media/image28.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7547" y="2432430"/>
            <a:ext cx="5250053" cy="751488"/>
          </a:xfrm>
          <a:prstGeom prst="rect">
            <a:avLst/>
          </a:prstGeom>
        </p:spPr>
        <p:txBody>
          <a:bodyPr vert="horz" wrap="square" lIns="0" tIns="12700" rIns="0" bIns="0" rtlCol="0">
            <a:spAutoFit/>
          </a:bodyPr>
          <a:lstStyle/>
          <a:p>
            <a:pPr marL="12700">
              <a:lnSpc>
                <a:spcPct val="100000"/>
              </a:lnSpc>
              <a:spcBef>
                <a:spcPts val="100"/>
              </a:spcBef>
            </a:pPr>
            <a:r>
              <a:rPr sz="4800" spc="-10" dirty="0">
                <a:solidFill>
                  <a:srgbClr val="252525"/>
                </a:solidFill>
              </a:rPr>
              <a:t>Projection </a:t>
            </a:r>
            <a:r>
              <a:rPr sz="4800" dirty="0">
                <a:solidFill>
                  <a:srgbClr val="252525"/>
                </a:solidFill>
              </a:rPr>
              <a:t>of</a:t>
            </a:r>
            <a:r>
              <a:rPr sz="4800" spc="-70" dirty="0">
                <a:solidFill>
                  <a:srgbClr val="252525"/>
                </a:solidFill>
              </a:rPr>
              <a:t> </a:t>
            </a:r>
            <a:r>
              <a:rPr sz="4800" spc="-25" dirty="0">
                <a:solidFill>
                  <a:srgbClr val="252525"/>
                </a:solidFill>
              </a:rPr>
              <a:t>Point</a:t>
            </a:r>
            <a:r>
              <a:rPr lang="en-US" sz="4800" spc="-25" dirty="0">
                <a:solidFill>
                  <a:srgbClr val="252525"/>
                </a:solidFill>
              </a:rPr>
              <a:t>s</a:t>
            </a:r>
            <a:endParaRPr sz="4800" dirty="0"/>
          </a:p>
        </p:txBody>
      </p:sp>
      <p:grpSp>
        <p:nvGrpSpPr>
          <p:cNvPr id="3" name="object 3"/>
          <p:cNvGrpSpPr/>
          <p:nvPr/>
        </p:nvGrpSpPr>
        <p:grpSpPr>
          <a:xfrm>
            <a:off x="2720339" y="3244595"/>
            <a:ext cx="3736975" cy="144780"/>
            <a:chOff x="2720339" y="3244595"/>
            <a:chExt cx="3736975" cy="144780"/>
          </a:xfrm>
        </p:grpSpPr>
        <p:sp>
          <p:nvSpPr>
            <p:cNvPr id="4" name="object 4"/>
            <p:cNvSpPr/>
            <p:nvPr/>
          </p:nvSpPr>
          <p:spPr>
            <a:xfrm>
              <a:off x="2720339" y="3244595"/>
              <a:ext cx="3736848" cy="14477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792729" y="3278885"/>
              <a:ext cx="3592829" cy="0"/>
            </a:xfrm>
            <a:custGeom>
              <a:avLst/>
              <a:gdLst/>
              <a:ahLst/>
              <a:cxnLst/>
              <a:rect l="l" t="t" r="r" b="b"/>
              <a:pathLst>
                <a:path w="3592829">
                  <a:moveTo>
                    <a:pt x="0" y="0"/>
                  </a:moveTo>
                  <a:lnTo>
                    <a:pt x="3592576" y="0"/>
                  </a:lnTo>
                </a:path>
              </a:pathLst>
            </a:custGeom>
            <a:ln w="38100">
              <a:solidFill>
                <a:srgbClr val="626D57"/>
              </a:solidFill>
            </a:ln>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54948" y="1484375"/>
            <a:ext cx="1703959" cy="1850580"/>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6034849" y="2136457"/>
            <a:ext cx="1076325" cy="1000125"/>
            <a:chOff x="6034849" y="2136457"/>
            <a:chExt cx="1076325" cy="1000125"/>
          </a:xfrm>
        </p:grpSpPr>
        <p:sp>
          <p:nvSpPr>
            <p:cNvPr id="4" name="object 4"/>
            <p:cNvSpPr/>
            <p:nvPr/>
          </p:nvSpPr>
          <p:spPr>
            <a:xfrm>
              <a:off x="6039611" y="2141220"/>
              <a:ext cx="1066800" cy="990600"/>
            </a:xfrm>
            <a:custGeom>
              <a:avLst/>
              <a:gdLst/>
              <a:ahLst/>
              <a:cxnLst/>
              <a:rect l="l" t="t" r="r" b="b"/>
              <a:pathLst>
                <a:path w="1066800" h="990600">
                  <a:moveTo>
                    <a:pt x="1066799" y="0"/>
                  </a:moveTo>
                  <a:lnTo>
                    <a:pt x="0" y="0"/>
                  </a:lnTo>
                  <a:lnTo>
                    <a:pt x="0" y="990600"/>
                  </a:lnTo>
                  <a:lnTo>
                    <a:pt x="1066799" y="990600"/>
                  </a:lnTo>
                  <a:lnTo>
                    <a:pt x="1066799" y="0"/>
                  </a:lnTo>
                  <a:close/>
                </a:path>
              </a:pathLst>
            </a:custGeom>
            <a:solidFill>
              <a:srgbClr val="EFE7DA"/>
            </a:solidFill>
          </p:spPr>
          <p:txBody>
            <a:bodyPr wrap="square" lIns="0" tIns="0" rIns="0" bIns="0" rtlCol="0"/>
            <a:lstStyle/>
            <a:p>
              <a:endParaRPr/>
            </a:p>
          </p:txBody>
        </p:sp>
        <p:sp>
          <p:nvSpPr>
            <p:cNvPr id="5" name="object 5"/>
            <p:cNvSpPr/>
            <p:nvPr/>
          </p:nvSpPr>
          <p:spPr>
            <a:xfrm>
              <a:off x="6039611" y="2141220"/>
              <a:ext cx="1066800" cy="990600"/>
            </a:xfrm>
            <a:custGeom>
              <a:avLst/>
              <a:gdLst/>
              <a:ahLst/>
              <a:cxnLst/>
              <a:rect l="l" t="t" r="r" b="b"/>
              <a:pathLst>
                <a:path w="1066800" h="990600">
                  <a:moveTo>
                    <a:pt x="0" y="990600"/>
                  </a:moveTo>
                  <a:lnTo>
                    <a:pt x="1066799" y="990600"/>
                  </a:lnTo>
                  <a:lnTo>
                    <a:pt x="1066799" y="0"/>
                  </a:lnTo>
                  <a:lnTo>
                    <a:pt x="0" y="0"/>
                  </a:lnTo>
                  <a:lnTo>
                    <a:pt x="0" y="990600"/>
                  </a:lnTo>
                  <a:close/>
                </a:path>
              </a:pathLst>
            </a:custGeom>
            <a:ln w="9144">
              <a:solidFill>
                <a:srgbClr val="000000"/>
              </a:solidFill>
            </a:ln>
          </p:spPr>
          <p:txBody>
            <a:bodyPr wrap="square" lIns="0" tIns="0" rIns="0" bIns="0" rtlCol="0"/>
            <a:lstStyle/>
            <a:p>
              <a:endParaRPr/>
            </a:p>
          </p:txBody>
        </p:sp>
      </p:grpSp>
      <p:sp>
        <p:nvSpPr>
          <p:cNvPr id="6" name="object 6"/>
          <p:cNvSpPr txBox="1"/>
          <p:nvPr/>
        </p:nvSpPr>
        <p:spPr>
          <a:xfrm>
            <a:off x="6094857" y="2160524"/>
            <a:ext cx="263525" cy="239395"/>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Arial"/>
                <a:cs typeface="Arial"/>
              </a:rPr>
              <a:t>VP</a:t>
            </a:r>
            <a:endParaRPr sz="1400">
              <a:latin typeface="Arial"/>
              <a:cs typeface="Arial"/>
            </a:endParaRPr>
          </a:p>
        </p:txBody>
      </p:sp>
      <p:sp>
        <p:nvSpPr>
          <p:cNvPr id="7" name="object 7"/>
          <p:cNvSpPr txBox="1"/>
          <p:nvPr/>
        </p:nvSpPr>
        <p:spPr>
          <a:xfrm>
            <a:off x="2707385" y="1777364"/>
            <a:ext cx="15430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A</a:t>
            </a:r>
            <a:endParaRPr sz="1400">
              <a:latin typeface="Times New Roman"/>
              <a:cs typeface="Times New Roman"/>
            </a:endParaRPr>
          </a:p>
        </p:txBody>
      </p:sp>
      <p:sp>
        <p:nvSpPr>
          <p:cNvPr id="8" name="object 8"/>
          <p:cNvSpPr txBox="1"/>
          <p:nvPr/>
        </p:nvSpPr>
        <p:spPr>
          <a:xfrm>
            <a:off x="4020058" y="2619502"/>
            <a:ext cx="1358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Y</a:t>
            </a:r>
            <a:endParaRPr sz="1200">
              <a:latin typeface="Times New Roman"/>
              <a:cs typeface="Times New Roman"/>
            </a:endParaRPr>
          </a:p>
        </p:txBody>
      </p:sp>
      <p:sp>
        <p:nvSpPr>
          <p:cNvPr id="9" name="object 9"/>
          <p:cNvSpPr txBox="1">
            <a:spLocks noGrp="1"/>
          </p:cNvSpPr>
          <p:nvPr>
            <p:ph type="title"/>
          </p:nvPr>
        </p:nvSpPr>
        <p:spPr>
          <a:xfrm>
            <a:off x="1512061" y="16586"/>
            <a:ext cx="6159500" cy="452120"/>
          </a:xfrm>
          <a:prstGeom prst="rect">
            <a:avLst/>
          </a:prstGeom>
        </p:spPr>
        <p:txBody>
          <a:bodyPr vert="horz" wrap="square" lIns="0" tIns="12065" rIns="0" bIns="0" rtlCol="0">
            <a:spAutoFit/>
          </a:bodyPr>
          <a:lstStyle/>
          <a:p>
            <a:pPr marL="38100">
              <a:lnSpc>
                <a:spcPct val="100000"/>
              </a:lnSpc>
              <a:spcBef>
                <a:spcPts val="95"/>
              </a:spcBef>
            </a:pPr>
            <a:r>
              <a:rPr spc="-15" dirty="0"/>
              <a:t>PROJECTION </a:t>
            </a:r>
            <a:r>
              <a:rPr spc="-5" dirty="0"/>
              <a:t>OF POINT IN </a:t>
            </a:r>
            <a:r>
              <a:rPr spc="15" dirty="0"/>
              <a:t>2</a:t>
            </a:r>
            <a:r>
              <a:rPr sz="2775" spc="22" baseline="25525" dirty="0"/>
              <a:t>nd</a:t>
            </a:r>
            <a:r>
              <a:rPr sz="2775" spc="322" baseline="25525" dirty="0"/>
              <a:t> </a:t>
            </a:r>
            <a:r>
              <a:rPr sz="2800" spc="-15" dirty="0"/>
              <a:t>QUADRANT</a:t>
            </a:r>
            <a:endParaRPr sz="2800"/>
          </a:p>
        </p:txBody>
      </p:sp>
      <p:sp>
        <p:nvSpPr>
          <p:cNvPr id="10" name="object 10"/>
          <p:cNvSpPr txBox="1"/>
          <p:nvPr/>
        </p:nvSpPr>
        <p:spPr>
          <a:xfrm>
            <a:off x="2600070" y="2696718"/>
            <a:ext cx="10477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a</a:t>
            </a:r>
            <a:endParaRPr sz="1400">
              <a:latin typeface="Times New Roman"/>
              <a:cs typeface="Times New Roman"/>
            </a:endParaRPr>
          </a:p>
        </p:txBody>
      </p:sp>
      <p:sp>
        <p:nvSpPr>
          <p:cNvPr id="11" name="object 11"/>
          <p:cNvSpPr txBox="1"/>
          <p:nvPr/>
        </p:nvSpPr>
        <p:spPr>
          <a:xfrm>
            <a:off x="3618103" y="2253488"/>
            <a:ext cx="16446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a’</a:t>
            </a:r>
            <a:endParaRPr sz="1400">
              <a:latin typeface="Times New Roman"/>
              <a:cs typeface="Times New Roman"/>
            </a:endParaRPr>
          </a:p>
        </p:txBody>
      </p:sp>
      <p:sp>
        <p:nvSpPr>
          <p:cNvPr id="12" name="object 12"/>
          <p:cNvSpPr txBox="1"/>
          <p:nvPr/>
        </p:nvSpPr>
        <p:spPr>
          <a:xfrm>
            <a:off x="2907283" y="3259073"/>
            <a:ext cx="1358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X</a:t>
            </a:r>
            <a:endParaRPr sz="1200">
              <a:latin typeface="Times New Roman"/>
              <a:cs typeface="Times New Roman"/>
            </a:endParaRPr>
          </a:p>
        </p:txBody>
      </p:sp>
      <p:sp>
        <p:nvSpPr>
          <p:cNvPr id="13" name="object 13"/>
          <p:cNvSpPr/>
          <p:nvPr/>
        </p:nvSpPr>
        <p:spPr>
          <a:xfrm>
            <a:off x="4200144" y="2838830"/>
            <a:ext cx="499745" cy="350520"/>
          </a:xfrm>
          <a:custGeom>
            <a:avLst/>
            <a:gdLst/>
            <a:ahLst/>
            <a:cxnLst/>
            <a:rect l="l" t="t" r="r" b="b"/>
            <a:pathLst>
              <a:path w="499745" h="350519">
                <a:moveTo>
                  <a:pt x="168783" y="31623"/>
                </a:moveTo>
                <a:lnTo>
                  <a:pt x="137553" y="17145"/>
                </a:lnTo>
                <a:lnTo>
                  <a:pt x="100584" y="0"/>
                </a:lnTo>
                <a:lnTo>
                  <a:pt x="99441" y="2540"/>
                </a:lnTo>
                <a:lnTo>
                  <a:pt x="109601" y="11430"/>
                </a:lnTo>
                <a:lnTo>
                  <a:pt x="109601" y="12700"/>
                </a:lnTo>
                <a:lnTo>
                  <a:pt x="76225" y="86791"/>
                </a:lnTo>
                <a:lnTo>
                  <a:pt x="72263" y="91059"/>
                </a:lnTo>
                <a:lnTo>
                  <a:pt x="69596" y="92456"/>
                </a:lnTo>
                <a:lnTo>
                  <a:pt x="66294" y="92329"/>
                </a:lnTo>
                <a:lnTo>
                  <a:pt x="62484" y="90551"/>
                </a:lnTo>
                <a:lnTo>
                  <a:pt x="59309" y="89027"/>
                </a:lnTo>
                <a:lnTo>
                  <a:pt x="58166" y="91567"/>
                </a:lnTo>
                <a:lnTo>
                  <a:pt x="97409" y="109728"/>
                </a:lnTo>
                <a:lnTo>
                  <a:pt x="98552" y="107315"/>
                </a:lnTo>
                <a:lnTo>
                  <a:pt x="93091" y="104775"/>
                </a:lnTo>
                <a:lnTo>
                  <a:pt x="91313" y="103251"/>
                </a:lnTo>
                <a:lnTo>
                  <a:pt x="89789" y="101219"/>
                </a:lnTo>
                <a:lnTo>
                  <a:pt x="88773" y="99822"/>
                </a:lnTo>
                <a:lnTo>
                  <a:pt x="88265" y="98298"/>
                </a:lnTo>
                <a:lnTo>
                  <a:pt x="88392" y="95250"/>
                </a:lnTo>
                <a:lnTo>
                  <a:pt x="89395" y="92456"/>
                </a:lnTo>
                <a:lnTo>
                  <a:pt x="89535" y="92075"/>
                </a:lnTo>
                <a:lnTo>
                  <a:pt x="92024" y="86791"/>
                </a:lnTo>
                <a:lnTo>
                  <a:pt x="105029" y="58674"/>
                </a:lnTo>
                <a:lnTo>
                  <a:pt x="130009" y="78486"/>
                </a:lnTo>
                <a:lnTo>
                  <a:pt x="129286" y="81280"/>
                </a:lnTo>
                <a:lnTo>
                  <a:pt x="127762" y="84836"/>
                </a:lnTo>
                <a:lnTo>
                  <a:pt x="130175" y="85979"/>
                </a:lnTo>
                <a:lnTo>
                  <a:pt x="140843" y="63119"/>
                </a:lnTo>
                <a:lnTo>
                  <a:pt x="144653" y="54991"/>
                </a:lnTo>
                <a:lnTo>
                  <a:pt x="142113" y="53848"/>
                </a:lnTo>
                <a:lnTo>
                  <a:pt x="139192" y="58547"/>
                </a:lnTo>
                <a:lnTo>
                  <a:pt x="136398" y="61341"/>
                </a:lnTo>
                <a:lnTo>
                  <a:pt x="131318" y="63119"/>
                </a:lnTo>
                <a:lnTo>
                  <a:pt x="128143" y="62611"/>
                </a:lnTo>
                <a:lnTo>
                  <a:pt x="119684" y="58674"/>
                </a:lnTo>
                <a:lnTo>
                  <a:pt x="107696" y="53086"/>
                </a:lnTo>
                <a:lnTo>
                  <a:pt x="124333" y="17145"/>
                </a:lnTo>
                <a:lnTo>
                  <a:pt x="144526" y="26543"/>
                </a:lnTo>
                <a:lnTo>
                  <a:pt x="149352" y="28702"/>
                </a:lnTo>
                <a:lnTo>
                  <a:pt x="152654" y="30861"/>
                </a:lnTo>
                <a:lnTo>
                  <a:pt x="154432" y="32766"/>
                </a:lnTo>
                <a:lnTo>
                  <a:pt x="156337" y="34671"/>
                </a:lnTo>
                <a:lnTo>
                  <a:pt x="157607" y="37084"/>
                </a:lnTo>
                <a:lnTo>
                  <a:pt x="158242" y="39751"/>
                </a:lnTo>
                <a:lnTo>
                  <a:pt x="158750" y="42545"/>
                </a:lnTo>
                <a:lnTo>
                  <a:pt x="158750" y="46228"/>
                </a:lnTo>
                <a:lnTo>
                  <a:pt x="157861" y="51054"/>
                </a:lnTo>
                <a:lnTo>
                  <a:pt x="160274" y="52197"/>
                </a:lnTo>
                <a:lnTo>
                  <a:pt x="168783" y="31623"/>
                </a:lnTo>
                <a:close/>
              </a:path>
              <a:path w="499745" h="350519">
                <a:moveTo>
                  <a:pt x="215557" y="108458"/>
                </a:moveTo>
                <a:lnTo>
                  <a:pt x="201739" y="81661"/>
                </a:lnTo>
                <a:lnTo>
                  <a:pt x="201739" y="101219"/>
                </a:lnTo>
                <a:lnTo>
                  <a:pt x="201295" y="106680"/>
                </a:lnTo>
                <a:lnTo>
                  <a:pt x="178816" y="141859"/>
                </a:lnTo>
                <a:lnTo>
                  <a:pt x="174371" y="141986"/>
                </a:lnTo>
                <a:lnTo>
                  <a:pt x="164084" y="137287"/>
                </a:lnTo>
                <a:lnTo>
                  <a:pt x="160909" y="131826"/>
                </a:lnTo>
                <a:lnTo>
                  <a:pt x="160502" y="125349"/>
                </a:lnTo>
                <a:lnTo>
                  <a:pt x="160413" y="117221"/>
                </a:lnTo>
                <a:lnTo>
                  <a:pt x="161315" y="111023"/>
                </a:lnTo>
                <a:lnTo>
                  <a:pt x="186817" y="80137"/>
                </a:lnTo>
                <a:lnTo>
                  <a:pt x="189484" y="80518"/>
                </a:lnTo>
                <a:lnTo>
                  <a:pt x="191897" y="81661"/>
                </a:lnTo>
                <a:lnTo>
                  <a:pt x="196850" y="83947"/>
                </a:lnTo>
                <a:lnTo>
                  <a:pt x="199898" y="88011"/>
                </a:lnTo>
                <a:lnTo>
                  <a:pt x="201041" y="93853"/>
                </a:lnTo>
                <a:lnTo>
                  <a:pt x="201676" y="99441"/>
                </a:lnTo>
                <a:lnTo>
                  <a:pt x="201739" y="101219"/>
                </a:lnTo>
                <a:lnTo>
                  <a:pt x="201739" y="81661"/>
                </a:lnTo>
                <a:lnTo>
                  <a:pt x="199186" y="80137"/>
                </a:lnTo>
                <a:lnTo>
                  <a:pt x="195961" y="78232"/>
                </a:lnTo>
                <a:lnTo>
                  <a:pt x="190881" y="75819"/>
                </a:lnTo>
                <a:lnTo>
                  <a:pt x="185420" y="74930"/>
                </a:lnTo>
                <a:lnTo>
                  <a:pt x="179578" y="75438"/>
                </a:lnTo>
                <a:lnTo>
                  <a:pt x="147066" y="105410"/>
                </a:lnTo>
                <a:lnTo>
                  <a:pt x="146100" y="113792"/>
                </a:lnTo>
                <a:lnTo>
                  <a:pt x="147828" y="121920"/>
                </a:lnTo>
                <a:lnTo>
                  <a:pt x="176403" y="147066"/>
                </a:lnTo>
                <a:lnTo>
                  <a:pt x="182372" y="146304"/>
                </a:lnTo>
                <a:lnTo>
                  <a:pt x="188341" y="145669"/>
                </a:lnTo>
                <a:lnTo>
                  <a:pt x="194056" y="143002"/>
                </a:lnTo>
                <a:lnTo>
                  <a:pt x="195237" y="141986"/>
                </a:lnTo>
                <a:lnTo>
                  <a:pt x="199263" y="138557"/>
                </a:lnTo>
                <a:lnTo>
                  <a:pt x="204597" y="134112"/>
                </a:lnTo>
                <a:lnTo>
                  <a:pt x="208534" y="129159"/>
                </a:lnTo>
                <a:lnTo>
                  <a:pt x="214757" y="115824"/>
                </a:lnTo>
                <a:lnTo>
                  <a:pt x="215557" y="108458"/>
                </a:lnTo>
                <a:close/>
              </a:path>
              <a:path w="499745" h="350519">
                <a:moveTo>
                  <a:pt x="274955" y="119507"/>
                </a:moveTo>
                <a:lnTo>
                  <a:pt x="274104" y="117602"/>
                </a:lnTo>
                <a:lnTo>
                  <a:pt x="273939" y="117221"/>
                </a:lnTo>
                <a:lnTo>
                  <a:pt x="273050" y="114935"/>
                </a:lnTo>
                <a:lnTo>
                  <a:pt x="271399" y="113284"/>
                </a:lnTo>
                <a:lnTo>
                  <a:pt x="268859" y="112141"/>
                </a:lnTo>
                <a:lnTo>
                  <a:pt x="263398" y="109601"/>
                </a:lnTo>
                <a:lnTo>
                  <a:pt x="256032" y="111760"/>
                </a:lnTo>
                <a:lnTo>
                  <a:pt x="246507" y="118618"/>
                </a:lnTo>
                <a:lnTo>
                  <a:pt x="252984" y="104775"/>
                </a:lnTo>
                <a:lnTo>
                  <a:pt x="250190" y="103378"/>
                </a:lnTo>
                <a:lnTo>
                  <a:pt x="227965" y="102235"/>
                </a:lnTo>
                <a:lnTo>
                  <a:pt x="227457" y="105029"/>
                </a:lnTo>
                <a:lnTo>
                  <a:pt x="229489" y="105156"/>
                </a:lnTo>
                <a:lnTo>
                  <a:pt x="231267" y="105537"/>
                </a:lnTo>
                <a:lnTo>
                  <a:pt x="233807" y="106680"/>
                </a:lnTo>
                <a:lnTo>
                  <a:pt x="234696" y="107569"/>
                </a:lnTo>
                <a:lnTo>
                  <a:pt x="235204" y="108458"/>
                </a:lnTo>
                <a:lnTo>
                  <a:pt x="235712" y="109474"/>
                </a:lnTo>
                <a:lnTo>
                  <a:pt x="235661" y="111023"/>
                </a:lnTo>
                <a:lnTo>
                  <a:pt x="218694" y="149225"/>
                </a:lnTo>
                <a:lnTo>
                  <a:pt x="217043" y="152908"/>
                </a:lnTo>
                <a:lnTo>
                  <a:pt x="211328" y="157988"/>
                </a:lnTo>
                <a:lnTo>
                  <a:pt x="209423" y="158242"/>
                </a:lnTo>
                <a:lnTo>
                  <a:pt x="206883" y="157734"/>
                </a:lnTo>
                <a:lnTo>
                  <a:pt x="203708" y="156210"/>
                </a:lnTo>
                <a:lnTo>
                  <a:pt x="202565" y="158623"/>
                </a:lnTo>
                <a:lnTo>
                  <a:pt x="234188" y="173355"/>
                </a:lnTo>
                <a:lnTo>
                  <a:pt x="235331" y="170942"/>
                </a:lnTo>
                <a:lnTo>
                  <a:pt x="232537" y="169672"/>
                </a:lnTo>
                <a:lnTo>
                  <a:pt x="230632" y="168275"/>
                </a:lnTo>
                <a:lnTo>
                  <a:pt x="228346" y="165227"/>
                </a:lnTo>
                <a:lnTo>
                  <a:pt x="227838" y="163703"/>
                </a:lnTo>
                <a:lnTo>
                  <a:pt x="227838" y="162306"/>
                </a:lnTo>
                <a:lnTo>
                  <a:pt x="227711" y="160147"/>
                </a:lnTo>
                <a:lnTo>
                  <a:pt x="228219" y="158242"/>
                </a:lnTo>
                <a:lnTo>
                  <a:pt x="228473" y="157353"/>
                </a:lnTo>
                <a:lnTo>
                  <a:pt x="230124" y="153924"/>
                </a:lnTo>
                <a:lnTo>
                  <a:pt x="243840" y="124333"/>
                </a:lnTo>
                <a:lnTo>
                  <a:pt x="248031" y="121031"/>
                </a:lnTo>
                <a:lnTo>
                  <a:pt x="251460" y="118999"/>
                </a:lnTo>
                <a:lnTo>
                  <a:pt x="252704" y="118618"/>
                </a:lnTo>
                <a:lnTo>
                  <a:pt x="254381" y="118110"/>
                </a:lnTo>
                <a:lnTo>
                  <a:pt x="255778" y="117602"/>
                </a:lnTo>
                <a:lnTo>
                  <a:pt x="256794" y="117602"/>
                </a:lnTo>
                <a:lnTo>
                  <a:pt x="258572" y="118364"/>
                </a:lnTo>
                <a:lnTo>
                  <a:pt x="259715" y="119888"/>
                </a:lnTo>
                <a:lnTo>
                  <a:pt x="260858" y="122301"/>
                </a:lnTo>
                <a:lnTo>
                  <a:pt x="262128" y="124714"/>
                </a:lnTo>
                <a:lnTo>
                  <a:pt x="263525" y="126365"/>
                </a:lnTo>
                <a:lnTo>
                  <a:pt x="265176" y="127127"/>
                </a:lnTo>
                <a:lnTo>
                  <a:pt x="266700" y="127889"/>
                </a:lnTo>
                <a:lnTo>
                  <a:pt x="268478" y="127889"/>
                </a:lnTo>
                <a:lnTo>
                  <a:pt x="270129" y="127254"/>
                </a:lnTo>
                <a:lnTo>
                  <a:pt x="271907" y="126492"/>
                </a:lnTo>
                <a:lnTo>
                  <a:pt x="273177" y="125349"/>
                </a:lnTo>
                <a:lnTo>
                  <a:pt x="273939" y="123571"/>
                </a:lnTo>
                <a:lnTo>
                  <a:pt x="274955" y="121666"/>
                </a:lnTo>
                <a:lnTo>
                  <a:pt x="274955" y="119507"/>
                </a:lnTo>
                <a:close/>
              </a:path>
              <a:path w="499745" h="350519">
                <a:moveTo>
                  <a:pt x="395351" y="137033"/>
                </a:moveTo>
                <a:lnTo>
                  <a:pt x="363905" y="122428"/>
                </a:lnTo>
                <a:lnTo>
                  <a:pt x="327279" y="105410"/>
                </a:lnTo>
                <a:lnTo>
                  <a:pt x="326136" y="107823"/>
                </a:lnTo>
                <a:lnTo>
                  <a:pt x="329311" y="109347"/>
                </a:lnTo>
                <a:lnTo>
                  <a:pt x="331597" y="110363"/>
                </a:lnTo>
                <a:lnTo>
                  <a:pt x="333375" y="111887"/>
                </a:lnTo>
                <a:lnTo>
                  <a:pt x="334772" y="113919"/>
                </a:lnTo>
                <a:lnTo>
                  <a:pt x="335788" y="115316"/>
                </a:lnTo>
                <a:lnTo>
                  <a:pt x="336296" y="116713"/>
                </a:lnTo>
                <a:lnTo>
                  <a:pt x="336169" y="119761"/>
                </a:lnTo>
                <a:lnTo>
                  <a:pt x="335026" y="123063"/>
                </a:lnTo>
                <a:lnTo>
                  <a:pt x="332867" y="127635"/>
                </a:lnTo>
                <a:lnTo>
                  <a:pt x="302895" y="192278"/>
                </a:lnTo>
                <a:lnTo>
                  <a:pt x="300736" y="195453"/>
                </a:lnTo>
                <a:lnTo>
                  <a:pt x="298958" y="196342"/>
                </a:lnTo>
                <a:lnTo>
                  <a:pt x="296164" y="197866"/>
                </a:lnTo>
                <a:lnTo>
                  <a:pt x="292989" y="197612"/>
                </a:lnTo>
                <a:lnTo>
                  <a:pt x="285877" y="194310"/>
                </a:lnTo>
                <a:lnTo>
                  <a:pt x="284734" y="196850"/>
                </a:lnTo>
                <a:lnTo>
                  <a:pt x="323977" y="215138"/>
                </a:lnTo>
                <a:lnTo>
                  <a:pt x="325247" y="212598"/>
                </a:lnTo>
                <a:lnTo>
                  <a:pt x="319786" y="210058"/>
                </a:lnTo>
                <a:lnTo>
                  <a:pt x="317881" y="208534"/>
                </a:lnTo>
                <a:lnTo>
                  <a:pt x="315341" y="205105"/>
                </a:lnTo>
                <a:lnTo>
                  <a:pt x="314833" y="203708"/>
                </a:lnTo>
                <a:lnTo>
                  <a:pt x="315087" y="200660"/>
                </a:lnTo>
                <a:lnTo>
                  <a:pt x="316052" y="197866"/>
                </a:lnTo>
                <a:lnTo>
                  <a:pt x="316230" y="197358"/>
                </a:lnTo>
                <a:lnTo>
                  <a:pt x="318389" y="192786"/>
                </a:lnTo>
                <a:lnTo>
                  <a:pt x="331724" y="164084"/>
                </a:lnTo>
                <a:lnTo>
                  <a:pt x="351409" y="173228"/>
                </a:lnTo>
                <a:lnTo>
                  <a:pt x="353568" y="174625"/>
                </a:lnTo>
                <a:lnTo>
                  <a:pt x="354711" y="176276"/>
                </a:lnTo>
                <a:lnTo>
                  <a:pt x="355854" y="177800"/>
                </a:lnTo>
                <a:lnTo>
                  <a:pt x="356489" y="179578"/>
                </a:lnTo>
                <a:lnTo>
                  <a:pt x="356743" y="183769"/>
                </a:lnTo>
                <a:lnTo>
                  <a:pt x="355981" y="186563"/>
                </a:lnTo>
                <a:lnTo>
                  <a:pt x="354330" y="190119"/>
                </a:lnTo>
                <a:lnTo>
                  <a:pt x="356870" y="191262"/>
                </a:lnTo>
                <a:lnTo>
                  <a:pt x="367449" y="168402"/>
                </a:lnTo>
                <a:lnTo>
                  <a:pt x="371221" y="160274"/>
                </a:lnTo>
                <a:lnTo>
                  <a:pt x="368808" y="159131"/>
                </a:lnTo>
                <a:lnTo>
                  <a:pt x="365887" y="163957"/>
                </a:lnTo>
                <a:lnTo>
                  <a:pt x="363093" y="166751"/>
                </a:lnTo>
                <a:lnTo>
                  <a:pt x="360553" y="167513"/>
                </a:lnTo>
                <a:lnTo>
                  <a:pt x="358013" y="168402"/>
                </a:lnTo>
                <a:lnTo>
                  <a:pt x="354838" y="167894"/>
                </a:lnTo>
                <a:lnTo>
                  <a:pt x="346621" y="164084"/>
                </a:lnTo>
                <a:lnTo>
                  <a:pt x="334264" y="158369"/>
                </a:lnTo>
                <a:lnTo>
                  <a:pt x="351028" y="122428"/>
                </a:lnTo>
                <a:lnTo>
                  <a:pt x="371221" y="131826"/>
                </a:lnTo>
                <a:lnTo>
                  <a:pt x="375920" y="134112"/>
                </a:lnTo>
                <a:lnTo>
                  <a:pt x="384810" y="145161"/>
                </a:lnTo>
                <a:lnTo>
                  <a:pt x="385445" y="147828"/>
                </a:lnTo>
                <a:lnTo>
                  <a:pt x="385318" y="151638"/>
                </a:lnTo>
                <a:lnTo>
                  <a:pt x="384556" y="156464"/>
                </a:lnTo>
                <a:lnTo>
                  <a:pt x="386969" y="157480"/>
                </a:lnTo>
                <a:lnTo>
                  <a:pt x="395351" y="137033"/>
                </a:lnTo>
                <a:close/>
              </a:path>
              <a:path w="499745" h="350519">
                <a:moveTo>
                  <a:pt x="459994" y="339090"/>
                </a:moveTo>
                <a:lnTo>
                  <a:pt x="70993" y="144602"/>
                </a:lnTo>
                <a:lnTo>
                  <a:pt x="73825" y="138938"/>
                </a:lnTo>
                <a:lnTo>
                  <a:pt x="85217" y="116205"/>
                </a:lnTo>
                <a:lnTo>
                  <a:pt x="0" y="116205"/>
                </a:lnTo>
                <a:lnTo>
                  <a:pt x="51054" y="184404"/>
                </a:lnTo>
                <a:lnTo>
                  <a:pt x="65316" y="155917"/>
                </a:lnTo>
                <a:lnTo>
                  <a:pt x="454406" y="350520"/>
                </a:lnTo>
                <a:lnTo>
                  <a:pt x="459994" y="339090"/>
                </a:lnTo>
                <a:close/>
              </a:path>
              <a:path w="499745" h="350519">
                <a:moveTo>
                  <a:pt x="499237" y="185293"/>
                </a:moveTo>
                <a:lnTo>
                  <a:pt x="471043" y="172085"/>
                </a:lnTo>
                <a:lnTo>
                  <a:pt x="469773" y="174625"/>
                </a:lnTo>
                <a:lnTo>
                  <a:pt x="470281" y="175006"/>
                </a:lnTo>
                <a:lnTo>
                  <a:pt x="470662" y="175260"/>
                </a:lnTo>
                <a:lnTo>
                  <a:pt x="470916" y="175387"/>
                </a:lnTo>
                <a:lnTo>
                  <a:pt x="473710" y="177292"/>
                </a:lnTo>
                <a:lnTo>
                  <a:pt x="475615" y="179197"/>
                </a:lnTo>
                <a:lnTo>
                  <a:pt x="476377" y="180975"/>
                </a:lnTo>
                <a:lnTo>
                  <a:pt x="477012" y="182753"/>
                </a:lnTo>
                <a:lnTo>
                  <a:pt x="477139" y="184277"/>
                </a:lnTo>
                <a:lnTo>
                  <a:pt x="475615" y="187706"/>
                </a:lnTo>
                <a:lnTo>
                  <a:pt x="472821" y="190754"/>
                </a:lnTo>
                <a:lnTo>
                  <a:pt x="468376" y="195072"/>
                </a:lnTo>
                <a:lnTo>
                  <a:pt x="422148" y="237998"/>
                </a:lnTo>
                <a:lnTo>
                  <a:pt x="423824" y="172085"/>
                </a:lnTo>
                <a:lnTo>
                  <a:pt x="423926" y="167767"/>
                </a:lnTo>
                <a:lnTo>
                  <a:pt x="424434" y="163830"/>
                </a:lnTo>
                <a:lnTo>
                  <a:pt x="425577" y="161544"/>
                </a:lnTo>
                <a:lnTo>
                  <a:pt x="426339" y="159893"/>
                </a:lnTo>
                <a:lnTo>
                  <a:pt x="427482" y="158877"/>
                </a:lnTo>
                <a:lnTo>
                  <a:pt x="429260" y="158369"/>
                </a:lnTo>
                <a:lnTo>
                  <a:pt x="431038" y="157988"/>
                </a:lnTo>
                <a:lnTo>
                  <a:pt x="434086" y="158496"/>
                </a:lnTo>
                <a:lnTo>
                  <a:pt x="438531" y="160147"/>
                </a:lnTo>
                <a:lnTo>
                  <a:pt x="439496" y="157988"/>
                </a:lnTo>
                <a:lnTo>
                  <a:pt x="439674" y="157607"/>
                </a:lnTo>
                <a:lnTo>
                  <a:pt x="402336" y="140208"/>
                </a:lnTo>
                <a:lnTo>
                  <a:pt x="401193" y="142748"/>
                </a:lnTo>
                <a:lnTo>
                  <a:pt x="403860" y="144272"/>
                </a:lnTo>
                <a:lnTo>
                  <a:pt x="405765" y="145796"/>
                </a:lnTo>
                <a:lnTo>
                  <a:pt x="410019" y="158877"/>
                </a:lnTo>
                <a:lnTo>
                  <a:pt x="407543" y="256540"/>
                </a:lnTo>
                <a:lnTo>
                  <a:pt x="410083" y="257683"/>
                </a:lnTo>
                <a:lnTo>
                  <a:pt x="431304" y="237998"/>
                </a:lnTo>
                <a:lnTo>
                  <a:pt x="482092" y="190881"/>
                </a:lnTo>
                <a:lnTo>
                  <a:pt x="485775" y="188595"/>
                </a:lnTo>
                <a:lnTo>
                  <a:pt x="489204" y="187452"/>
                </a:lnTo>
                <a:lnTo>
                  <a:pt x="491617" y="186690"/>
                </a:lnTo>
                <a:lnTo>
                  <a:pt x="494538" y="186817"/>
                </a:lnTo>
                <a:lnTo>
                  <a:pt x="498094" y="187706"/>
                </a:lnTo>
                <a:lnTo>
                  <a:pt x="498563" y="186690"/>
                </a:lnTo>
                <a:lnTo>
                  <a:pt x="499237" y="185293"/>
                </a:lnTo>
                <a:close/>
              </a:path>
            </a:pathLst>
          </a:custGeom>
          <a:solidFill>
            <a:srgbClr val="000000"/>
          </a:solidFill>
        </p:spPr>
        <p:txBody>
          <a:bodyPr wrap="square" lIns="0" tIns="0" rIns="0" bIns="0" rtlCol="0"/>
          <a:lstStyle/>
          <a:p>
            <a:endParaRPr/>
          </a:p>
        </p:txBody>
      </p:sp>
      <p:sp>
        <p:nvSpPr>
          <p:cNvPr id="14" name="object 14"/>
          <p:cNvSpPr txBox="1"/>
          <p:nvPr/>
        </p:nvSpPr>
        <p:spPr>
          <a:xfrm>
            <a:off x="2707385" y="1284223"/>
            <a:ext cx="47561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For</a:t>
            </a:r>
            <a:r>
              <a:rPr sz="1200" spc="-80" dirty="0">
                <a:latin typeface="Times New Roman"/>
                <a:cs typeface="Times New Roman"/>
              </a:rPr>
              <a:t> </a:t>
            </a:r>
            <a:r>
              <a:rPr sz="1200" spc="-10" dirty="0">
                <a:latin typeface="Times New Roman"/>
                <a:cs typeface="Times New Roman"/>
              </a:rPr>
              <a:t>TV</a:t>
            </a:r>
            <a:endParaRPr sz="1200">
              <a:latin typeface="Times New Roman"/>
              <a:cs typeface="Times New Roman"/>
            </a:endParaRPr>
          </a:p>
        </p:txBody>
      </p:sp>
      <p:sp>
        <p:nvSpPr>
          <p:cNvPr id="15" name="object 15"/>
          <p:cNvSpPr txBox="1"/>
          <p:nvPr/>
        </p:nvSpPr>
        <p:spPr>
          <a:xfrm>
            <a:off x="5832728" y="2989834"/>
            <a:ext cx="1016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x</a:t>
            </a:r>
            <a:endParaRPr sz="1200">
              <a:latin typeface="Times New Roman"/>
              <a:cs typeface="Times New Roman"/>
            </a:endParaRPr>
          </a:p>
        </p:txBody>
      </p:sp>
      <p:sp>
        <p:nvSpPr>
          <p:cNvPr id="16" name="object 16"/>
          <p:cNvSpPr txBox="1"/>
          <p:nvPr/>
        </p:nvSpPr>
        <p:spPr>
          <a:xfrm>
            <a:off x="7199503" y="2989834"/>
            <a:ext cx="1016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y</a:t>
            </a:r>
            <a:endParaRPr sz="1200">
              <a:latin typeface="Times New Roman"/>
              <a:cs typeface="Times New Roman"/>
            </a:endParaRPr>
          </a:p>
        </p:txBody>
      </p:sp>
      <p:grpSp>
        <p:nvGrpSpPr>
          <p:cNvPr id="17" name="object 17"/>
          <p:cNvGrpSpPr/>
          <p:nvPr/>
        </p:nvGrpSpPr>
        <p:grpSpPr>
          <a:xfrm>
            <a:off x="6130861" y="2537269"/>
            <a:ext cx="609600" cy="613410"/>
            <a:chOff x="6130861" y="2537269"/>
            <a:chExt cx="609600" cy="613410"/>
          </a:xfrm>
        </p:grpSpPr>
        <p:sp>
          <p:nvSpPr>
            <p:cNvPr id="18" name="object 18"/>
            <p:cNvSpPr/>
            <p:nvPr/>
          </p:nvSpPr>
          <p:spPr>
            <a:xfrm>
              <a:off x="6608063" y="2548128"/>
              <a:ext cx="0" cy="597535"/>
            </a:xfrm>
            <a:custGeom>
              <a:avLst/>
              <a:gdLst/>
              <a:ahLst/>
              <a:cxnLst/>
              <a:rect l="l" t="t" r="r" b="b"/>
              <a:pathLst>
                <a:path h="597535">
                  <a:moveTo>
                    <a:pt x="0" y="0"/>
                  </a:moveTo>
                  <a:lnTo>
                    <a:pt x="0" y="597408"/>
                  </a:lnTo>
                </a:path>
              </a:pathLst>
            </a:custGeom>
            <a:ln w="9144">
              <a:solidFill>
                <a:srgbClr val="000000"/>
              </a:solidFill>
            </a:ln>
          </p:spPr>
          <p:txBody>
            <a:bodyPr wrap="square" lIns="0" tIns="0" rIns="0" bIns="0" rtlCol="0"/>
            <a:lstStyle/>
            <a:p>
              <a:endParaRPr/>
            </a:p>
          </p:txBody>
        </p:sp>
        <p:sp>
          <p:nvSpPr>
            <p:cNvPr id="19" name="object 19"/>
            <p:cNvSpPr/>
            <p:nvPr/>
          </p:nvSpPr>
          <p:spPr>
            <a:xfrm>
              <a:off x="6189090" y="2554224"/>
              <a:ext cx="77470" cy="568960"/>
            </a:xfrm>
            <a:custGeom>
              <a:avLst/>
              <a:gdLst/>
              <a:ahLst/>
              <a:cxnLst/>
              <a:rect l="l" t="t" r="r" b="b"/>
              <a:pathLst>
                <a:path w="77470" h="568960">
                  <a:moveTo>
                    <a:pt x="32613" y="492400"/>
                  </a:moveTo>
                  <a:lnTo>
                    <a:pt x="888" y="492505"/>
                  </a:lnTo>
                  <a:lnTo>
                    <a:pt x="39116" y="568578"/>
                  </a:lnTo>
                  <a:lnTo>
                    <a:pt x="67548" y="511428"/>
                  </a:lnTo>
                  <a:lnTo>
                    <a:pt x="35433" y="511428"/>
                  </a:lnTo>
                  <a:lnTo>
                    <a:pt x="32638" y="508635"/>
                  </a:lnTo>
                  <a:lnTo>
                    <a:pt x="32613" y="492400"/>
                  </a:lnTo>
                  <a:close/>
                </a:path>
                <a:path w="77470" h="568960">
                  <a:moveTo>
                    <a:pt x="45313" y="492357"/>
                  </a:moveTo>
                  <a:lnTo>
                    <a:pt x="32613" y="492400"/>
                  </a:lnTo>
                  <a:lnTo>
                    <a:pt x="32638" y="508635"/>
                  </a:lnTo>
                  <a:lnTo>
                    <a:pt x="35433" y="511428"/>
                  </a:lnTo>
                  <a:lnTo>
                    <a:pt x="42545" y="511428"/>
                  </a:lnTo>
                  <a:lnTo>
                    <a:pt x="45338" y="508635"/>
                  </a:lnTo>
                  <a:lnTo>
                    <a:pt x="45313" y="492357"/>
                  </a:lnTo>
                  <a:close/>
                </a:path>
                <a:path w="77470" h="568960">
                  <a:moveTo>
                    <a:pt x="77088" y="492251"/>
                  </a:moveTo>
                  <a:lnTo>
                    <a:pt x="45313" y="492357"/>
                  </a:lnTo>
                  <a:lnTo>
                    <a:pt x="45338" y="508635"/>
                  </a:lnTo>
                  <a:lnTo>
                    <a:pt x="42545" y="511428"/>
                  </a:lnTo>
                  <a:lnTo>
                    <a:pt x="67548" y="511428"/>
                  </a:lnTo>
                  <a:lnTo>
                    <a:pt x="77088" y="492251"/>
                  </a:lnTo>
                  <a:close/>
                </a:path>
                <a:path w="77470" h="568960">
                  <a:moveTo>
                    <a:pt x="44482" y="76178"/>
                  </a:moveTo>
                  <a:lnTo>
                    <a:pt x="31775" y="76221"/>
                  </a:lnTo>
                  <a:lnTo>
                    <a:pt x="32613" y="492400"/>
                  </a:lnTo>
                  <a:lnTo>
                    <a:pt x="45313" y="492357"/>
                  </a:lnTo>
                  <a:lnTo>
                    <a:pt x="44482" y="76178"/>
                  </a:lnTo>
                  <a:close/>
                </a:path>
                <a:path w="77470" h="568960">
                  <a:moveTo>
                    <a:pt x="37973" y="0"/>
                  </a:moveTo>
                  <a:lnTo>
                    <a:pt x="0" y="76326"/>
                  </a:lnTo>
                  <a:lnTo>
                    <a:pt x="31775" y="76221"/>
                  </a:lnTo>
                  <a:lnTo>
                    <a:pt x="31750" y="59943"/>
                  </a:lnTo>
                  <a:lnTo>
                    <a:pt x="34544" y="57150"/>
                  </a:lnTo>
                  <a:lnTo>
                    <a:pt x="66691" y="57150"/>
                  </a:lnTo>
                  <a:lnTo>
                    <a:pt x="37973" y="0"/>
                  </a:lnTo>
                  <a:close/>
                </a:path>
                <a:path w="77470" h="568960">
                  <a:moveTo>
                    <a:pt x="41529" y="57150"/>
                  </a:moveTo>
                  <a:lnTo>
                    <a:pt x="34544" y="57150"/>
                  </a:lnTo>
                  <a:lnTo>
                    <a:pt x="31750" y="59943"/>
                  </a:lnTo>
                  <a:lnTo>
                    <a:pt x="31775" y="76221"/>
                  </a:lnTo>
                  <a:lnTo>
                    <a:pt x="44482" y="76178"/>
                  </a:lnTo>
                  <a:lnTo>
                    <a:pt x="44450" y="59943"/>
                  </a:lnTo>
                  <a:lnTo>
                    <a:pt x="41529" y="57150"/>
                  </a:lnTo>
                  <a:close/>
                </a:path>
                <a:path w="77470" h="568960">
                  <a:moveTo>
                    <a:pt x="66691" y="57150"/>
                  </a:moveTo>
                  <a:lnTo>
                    <a:pt x="41529" y="57150"/>
                  </a:lnTo>
                  <a:lnTo>
                    <a:pt x="44450" y="59943"/>
                  </a:lnTo>
                  <a:lnTo>
                    <a:pt x="44482" y="76178"/>
                  </a:lnTo>
                  <a:lnTo>
                    <a:pt x="76200" y="76073"/>
                  </a:lnTo>
                  <a:lnTo>
                    <a:pt x="66691" y="57150"/>
                  </a:lnTo>
                  <a:close/>
                </a:path>
              </a:pathLst>
            </a:custGeom>
            <a:solidFill>
              <a:srgbClr val="000000"/>
            </a:solidFill>
          </p:spPr>
          <p:txBody>
            <a:bodyPr wrap="square" lIns="0" tIns="0" rIns="0" bIns="0" rtlCol="0"/>
            <a:lstStyle/>
            <a:p>
              <a:endParaRPr/>
            </a:p>
          </p:txBody>
        </p:sp>
        <p:sp>
          <p:nvSpPr>
            <p:cNvPr id="20" name="object 20"/>
            <p:cNvSpPr/>
            <p:nvPr/>
          </p:nvSpPr>
          <p:spPr>
            <a:xfrm>
              <a:off x="6135623" y="2542032"/>
              <a:ext cx="600075" cy="1270"/>
            </a:xfrm>
            <a:custGeom>
              <a:avLst/>
              <a:gdLst/>
              <a:ahLst/>
              <a:cxnLst/>
              <a:rect l="l" t="t" r="r" b="b"/>
              <a:pathLst>
                <a:path w="600075" h="1269">
                  <a:moveTo>
                    <a:pt x="0" y="0"/>
                  </a:moveTo>
                  <a:lnTo>
                    <a:pt x="599567" y="888"/>
                  </a:lnTo>
                </a:path>
              </a:pathLst>
            </a:custGeom>
            <a:ln w="9144">
              <a:solidFill>
                <a:srgbClr val="000000"/>
              </a:solidFill>
            </a:ln>
          </p:spPr>
          <p:txBody>
            <a:bodyPr wrap="square" lIns="0" tIns="0" rIns="0" bIns="0" rtlCol="0"/>
            <a:lstStyle/>
            <a:p>
              <a:endParaRPr/>
            </a:p>
          </p:txBody>
        </p:sp>
      </p:grpSp>
      <p:sp>
        <p:nvSpPr>
          <p:cNvPr id="21" name="object 21"/>
          <p:cNvSpPr txBox="1"/>
          <p:nvPr/>
        </p:nvSpPr>
        <p:spPr>
          <a:xfrm>
            <a:off x="6128130" y="1247902"/>
            <a:ext cx="953769" cy="391160"/>
          </a:xfrm>
          <a:prstGeom prst="rect">
            <a:avLst/>
          </a:prstGeom>
        </p:spPr>
        <p:txBody>
          <a:bodyPr vert="horz" wrap="square" lIns="0" tIns="12700" rIns="0" bIns="0" rtlCol="0">
            <a:spAutoFit/>
          </a:bodyPr>
          <a:lstStyle/>
          <a:p>
            <a:pPr marL="12700" marR="5080">
              <a:lnSpc>
                <a:spcPct val="100000"/>
              </a:lnSpc>
              <a:spcBef>
                <a:spcPts val="100"/>
              </a:spcBef>
            </a:pPr>
            <a:r>
              <a:rPr sz="1200" b="1" i="1" dirty="0">
                <a:latin typeface="Arial"/>
                <a:cs typeface="Arial"/>
              </a:rPr>
              <a:t>FV </a:t>
            </a:r>
            <a:r>
              <a:rPr sz="1200" b="1" i="1" spc="-5" dirty="0">
                <a:latin typeface="Arial"/>
                <a:cs typeface="Arial"/>
              </a:rPr>
              <a:t>above</a:t>
            </a:r>
            <a:r>
              <a:rPr sz="1200" b="1" i="1" spc="-60" dirty="0">
                <a:latin typeface="Arial"/>
                <a:cs typeface="Arial"/>
              </a:rPr>
              <a:t> </a:t>
            </a:r>
            <a:r>
              <a:rPr sz="1200" b="1" i="1" spc="-20" dirty="0">
                <a:latin typeface="Arial"/>
                <a:cs typeface="Arial"/>
              </a:rPr>
              <a:t>xy,  </a:t>
            </a:r>
            <a:r>
              <a:rPr sz="1200" b="1" i="1" dirty="0">
                <a:latin typeface="Arial"/>
                <a:cs typeface="Arial"/>
              </a:rPr>
              <a:t>TV below</a:t>
            </a:r>
            <a:r>
              <a:rPr sz="1200" b="1" i="1" spc="-60" dirty="0">
                <a:latin typeface="Arial"/>
                <a:cs typeface="Arial"/>
              </a:rPr>
              <a:t> </a:t>
            </a:r>
            <a:r>
              <a:rPr sz="1200" b="1" i="1" spc="-20" dirty="0">
                <a:latin typeface="Arial"/>
                <a:cs typeface="Arial"/>
              </a:rPr>
              <a:t>xy.</a:t>
            </a:r>
            <a:endParaRPr sz="1200">
              <a:latin typeface="Arial"/>
              <a:cs typeface="Arial"/>
            </a:endParaRPr>
          </a:p>
        </p:txBody>
      </p:sp>
      <p:sp>
        <p:nvSpPr>
          <p:cNvPr id="22" name="object 22"/>
          <p:cNvSpPr txBox="1"/>
          <p:nvPr/>
        </p:nvSpPr>
        <p:spPr>
          <a:xfrm>
            <a:off x="6077839" y="2775330"/>
            <a:ext cx="138430" cy="132080"/>
          </a:xfrm>
          <a:prstGeom prst="rect">
            <a:avLst/>
          </a:prstGeom>
        </p:spPr>
        <p:txBody>
          <a:bodyPr vert="horz" wrap="square" lIns="0" tIns="12065" rIns="0" bIns="0" rtlCol="0">
            <a:spAutoFit/>
          </a:bodyPr>
          <a:lstStyle/>
          <a:p>
            <a:pPr marL="12700">
              <a:lnSpc>
                <a:spcPct val="100000"/>
              </a:lnSpc>
              <a:spcBef>
                <a:spcPts val="95"/>
              </a:spcBef>
            </a:pPr>
            <a:r>
              <a:rPr sz="700" b="1" spc="-5" dirty="0">
                <a:latin typeface="Tahoma"/>
                <a:cs typeface="Tahoma"/>
              </a:rPr>
              <a:t>30</a:t>
            </a:r>
            <a:endParaRPr sz="700">
              <a:latin typeface="Tahoma"/>
              <a:cs typeface="Tahoma"/>
            </a:endParaRPr>
          </a:p>
        </p:txBody>
      </p:sp>
      <p:sp>
        <p:nvSpPr>
          <p:cNvPr id="23" name="object 23"/>
          <p:cNvSpPr txBox="1"/>
          <p:nvPr/>
        </p:nvSpPr>
        <p:spPr>
          <a:xfrm>
            <a:off x="6731254" y="2659507"/>
            <a:ext cx="16446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a’</a:t>
            </a:r>
            <a:endParaRPr sz="1400">
              <a:latin typeface="Times New Roman"/>
              <a:cs typeface="Times New Roman"/>
            </a:endParaRPr>
          </a:p>
        </p:txBody>
      </p:sp>
      <p:sp>
        <p:nvSpPr>
          <p:cNvPr id="24" name="object 24"/>
          <p:cNvSpPr/>
          <p:nvPr/>
        </p:nvSpPr>
        <p:spPr>
          <a:xfrm>
            <a:off x="6413246" y="2750820"/>
            <a:ext cx="76835" cy="388620"/>
          </a:xfrm>
          <a:custGeom>
            <a:avLst/>
            <a:gdLst/>
            <a:ahLst/>
            <a:cxnLst/>
            <a:rect l="l" t="t" r="r" b="b"/>
            <a:pathLst>
              <a:path w="76835" h="388619">
                <a:moveTo>
                  <a:pt x="32348" y="312187"/>
                </a:moveTo>
                <a:lnTo>
                  <a:pt x="634" y="312292"/>
                </a:lnTo>
                <a:lnTo>
                  <a:pt x="38988" y="388365"/>
                </a:lnTo>
                <a:lnTo>
                  <a:pt x="67326" y="331215"/>
                </a:lnTo>
                <a:lnTo>
                  <a:pt x="35305" y="331215"/>
                </a:lnTo>
                <a:lnTo>
                  <a:pt x="32384" y="328421"/>
                </a:lnTo>
                <a:lnTo>
                  <a:pt x="32348" y="312187"/>
                </a:lnTo>
                <a:close/>
              </a:path>
              <a:path w="76835" h="388619">
                <a:moveTo>
                  <a:pt x="45048" y="312144"/>
                </a:moveTo>
                <a:lnTo>
                  <a:pt x="32348" y="312187"/>
                </a:lnTo>
                <a:lnTo>
                  <a:pt x="32384" y="328421"/>
                </a:lnTo>
                <a:lnTo>
                  <a:pt x="35305" y="331215"/>
                </a:lnTo>
                <a:lnTo>
                  <a:pt x="42290" y="331215"/>
                </a:lnTo>
                <a:lnTo>
                  <a:pt x="44963" y="328421"/>
                </a:lnTo>
                <a:lnTo>
                  <a:pt x="45048" y="312144"/>
                </a:lnTo>
                <a:close/>
              </a:path>
              <a:path w="76835" h="388619">
                <a:moveTo>
                  <a:pt x="76834" y="312038"/>
                </a:moveTo>
                <a:lnTo>
                  <a:pt x="45048" y="312144"/>
                </a:lnTo>
                <a:lnTo>
                  <a:pt x="44963" y="328421"/>
                </a:lnTo>
                <a:lnTo>
                  <a:pt x="42290" y="331215"/>
                </a:lnTo>
                <a:lnTo>
                  <a:pt x="67326" y="331215"/>
                </a:lnTo>
                <a:lnTo>
                  <a:pt x="76834" y="312038"/>
                </a:lnTo>
                <a:close/>
              </a:path>
              <a:path w="76835" h="388619">
                <a:moveTo>
                  <a:pt x="44369" y="76179"/>
                </a:moveTo>
                <a:lnTo>
                  <a:pt x="31660" y="76221"/>
                </a:lnTo>
                <a:lnTo>
                  <a:pt x="32348" y="312187"/>
                </a:lnTo>
                <a:lnTo>
                  <a:pt x="45048" y="312144"/>
                </a:lnTo>
                <a:lnTo>
                  <a:pt x="44369" y="76179"/>
                </a:lnTo>
                <a:close/>
              </a:path>
              <a:path w="76835" h="388619">
                <a:moveTo>
                  <a:pt x="37845" y="0"/>
                </a:moveTo>
                <a:lnTo>
                  <a:pt x="0" y="76326"/>
                </a:lnTo>
                <a:lnTo>
                  <a:pt x="31660" y="76221"/>
                </a:lnTo>
                <a:lnTo>
                  <a:pt x="31750" y="59943"/>
                </a:lnTo>
                <a:lnTo>
                  <a:pt x="34543" y="57150"/>
                </a:lnTo>
                <a:lnTo>
                  <a:pt x="66659" y="57150"/>
                </a:lnTo>
                <a:lnTo>
                  <a:pt x="37845" y="0"/>
                </a:lnTo>
                <a:close/>
              </a:path>
              <a:path w="76835" h="388619">
                <a:moveTo>
                  <a:pt x="41528" y="57150"/>
                </a:moveTo>
                <a:lnTo>
                  <a:pt x="34543" y="57150"/>
                </a:lnTo>
                <a:lnTo>
                  <a:pt x="31750" y="59943"/>
                </a:lnTo>
                <a:lnTo>
                  <a:pt x="31660" y="76221"/>
                </a:lnTo>
                <a:lnTo>
                  <a:pt x="44369" y="76179"/>
                </a:lnTo>
                <a:lnTo>
                  <a:pt x="44323" y="59943"/>
                </a:lnTo>
                <a:lnTo>
                  <a:pt x="41528" y="57150"/>
                </a:lnTo>
                <a:close/>
              </a:path>
              <a:path w="76835" h="388619">
                <a:moveTo>
                  <a:pt x="66659" y="57150"/>
                </a:moveTo>
                <a:lnTo>
                  <a:pt x="41528" y="57150"/>
                </a:lnTo>
                <a:lnTo>
                  <a:pt x="44323" y="59943"/>
                </a:lnTo>
                <a:lnTo>
                  <a:pt x="44369" y="76179"/>
                </a:lnTo>
                <a:lnTo>
                  <a:pt x="76200" y="76072"/>
                </a:lnTo>
                <a:lnTo>
                  <a:pt x="66659" y="57150"/>
                </a:lnTo>
                <a:close/>
              </a:path>
            </a:pathLst>
          </a:custGeom>
          <a:solidFill>
            <a:srgbClr val="000000"/>
          </a:solidFill>
        </p:spPr>
        <p:txBody>
          <a:bodyPr wrap="square" lIns="0" tIns="0" rIns="0" bIns="0" rtlCol="0"/>
          <a:lstStyle/>
          <a:p>
            <a:endParaRPr/>
          </a:p>
        </p:txBody>
      </p:sp>
      <p:sp>
        <p:nvSpPr>
          <p:cNvPr id="25" name="object 25"/>
          <p:cNvSpPr txBox="1"/>
          <p:nvPr/>
        </p:nvSpPr>
        <p:spPr>
          <a:xfrm>
            <a:off x="6272910" y="2894456"/>
            <a:ext cx="138430" cy="132080"/>
          </a:xfrm>
          <a:prstGeom prst="rect">
            <a:avLst/>
          </a:prstGeom>
        </p:spPr>
        <p:txBody>
          <a:bodyPr vert="horz" wrap="square" lIns="0" tIns="12065" rIns="0" bIns="0" rtlCol="0">
            <a:spAutoFit/>
          </a:bodyPr>
          <a:lstStyle/>
          <a:p>
            <a:pPr marL="12700">
              <a:lnSpc>
                <a:spcPct val="100000"/>
              </a:lnSpc>
              <a:spcBef>
                <a:spcPts val="95"/>
              </a:spcBef>
            </a:pPr>
            <a:r>
              <a:rPr sz="700" b="1" spc="-5" dirty="0">
                <a:latin typeface="Tahoma"/>
                <a:cs typeface="Tahoma"/>
              </a:rPr>
              <a:t>25</a:t>
            </a:r>
            <a:endParaRPr sz="700">
              <a:latin typeface="Tahoma"/>
              <a:cs typeface="Tahoma"/>
            </a:endParaRPr>
          </a:p>
        </p:txBody>
      </p:sp>
      <p:sp>
        <p:nvSpPr>
          <p:cNvPr id="26" name="object 26"/>
          <p:cNvSpPr txBox="1"/>
          <p:nvPr/>
        </p:nvSpPr>
        <p:spPr>
          <a:xfrm>
            <a:off x="300431" y="3504898"/>
            <a:ext cx="8415655" cy="3226435"/>
          </a:xfrm>
          <a:prstGeom prst="rect">
            <a:avLst/>
          </a:prstGeom>
        </p:spPr>
        <p:txBody>
          <a:bodyPr vert="horz" wrap="square" lIns="0" tIns="164465" rIns="0" bIns="0" rtlCol="0">
            <a:spAutoFit/>
          </a:bodyPr>
          <a:lstStyle/>
          <a:p>
            <a:pPr marL="63500">
              <a:lnSpc>
                <a:spcPct val="100000"/>
              </a:lnSpc>
              <a:spcBef>
                <a:spcPts val="1295"/>
              </a:spcBef>
            </a:pPr>
            <a:r>
              <a:rPr sz="2000" b="1" spc="-10" dirty="0">
                <a:latin typeface="Calibri"/>
                <a:cs typeface="Calibri"/>
              </a:rPr>
              <a:t>General </a:t>
            </a:r>
            <a:r>
              <a:rPr sz="2000" b="1" spc="-5" dirty="0">
                <a:latin typeface="Calibri"/>
                <a:cs typeface="Calibri"/>
              </a:rPr>
              <a:t>Observations </a:t>
            </a:r>
            <a:r>
              <a:rPr sz="2000" b="1" dirty="0">
                <a:latin typeface="Calibri"/>
                <a:cs typeface="Calibri"/>
              </a:rPr>
              <a:t>:-</a:t>
            </a:r>
            <a:endParaRPr sz="2000">
              <a:latin typeface="Calibri"/>
              <a:cs typeface="Calibri"/>
            </a:endParaRPr>
          </a:p>
          <a:p>
            <a:pPr marL="349885" marR="90170" indent="-287020">
              <a:lnSpc>
                <a:spcPct val="150000"/>
              </a:lnSpc>
              <a:buFont typeface="Arial"/>
              <a:buChar char="•"/>
              <a:tabLst>
                <a:tab pos="349885" algn="l"/>
                <a:tab pos="350520" algn="l"/>
              </a:tabLst>
            </a:pPr>
            <a:r>
              <a:rPr sz="2000" b="1" dirty="0">
                <a:latin typeface="Calibri"/>
                <a:cs typeface="Calibri"/>
              </a:rPr>
              <a:t>When </a:t>
            </a:r>
            <a:r>
              <a:rPr sz="2000" b="1" spc="-5" dirty="0">
                <a:latin typeface="Calibri"/>
                <a:cs typeface="Calibri"/>
              </a:rPr>
              <a:t>HP </a:t>
            </a:r>
            <a:r>
              <a:rPr sz="2000" b="1" dirty="0">
                <a:latin typeface="Calibri"/>
                <a:cs typeface="Calibri"/>
              </a:rPr>
              <a:t>is </a:t>
            </a:r>
            <a:r>
              <a:rPr sz="2000" b="1" spc="-15" dirty="0">
                <a:latin typeface="Calibri"/>
                <a:cs typeface="Calibri"/>
              </a:rPr>
              <a:t>rotated </a:t>
            </a:r>
            <a:r>
              <a:rPr sz="2000" b="1" spc="-5" dirty="0">
                <a:latin typeface="Calibri"/>
                <a:cs typeface="Calibri"/>
              </a:rPr>
              <a:t>by </a:t>
            </a:r>
            <a:r>
              <a:rPr sz="2000" b="1" spc="5" dirty="0">
                <a:latin typeface="Calibri"/>
                <a:cs typeface="Calibri"/>
              </a:rPr>
              <a:t>90</a:t>
            </a:r>
            <a:r>
              <a:rPr sz="1950" b="1" spc="7" baseline="25641" dirty="0">
                <a:latin typeface="Calibri"/>
                <a:cs typeface="Calibri"/>
              </a:rPr>
              <a:t>o </a:t>
            </a:r>
            <a:r>
              <a:rPr sz="2000" b="1" dirty="0">
                <a:latin typeface="Calibri"/>
                <a:cs typeface="Calibri"/>
              </a:rPr>
              <a:t>in </a:t>
            </a:r>
            <a:r>
              <a:rPr sz="2000" b="1" spc="-5" dirty="0">
                <a:latin typeface="Calibri"/>
                <a:cs typeface="Calibri"/>
              </a:rPr>
              <a:t>clockwise direction </a:t>
            </a:r>
            <a:r>
              <a:rPr sz="2000" b="1" dirty="0">
                <a:latin typeface="Calibri"/>
                <a:cs typeface="Calibri"/>
              </a:rPr>
              <a:t>then </a:t>
            </a:r>
            <a:r>
              <a:rPr sz="2000" b="1" spc="-5" dirty="0">
                <a:latin typeface="Calibri"/>
                <a:cs typeface="Calibri"/>
              </a:rPr>
              <a:t>HP </a:t>
            </a:r>
            <a:r>
              <a:rPr sz="2000" b="1" dirty="0">
                <a:latin typeface="Calibri"/>
                <a:cs typeface="Calibri"/>
              </a:rPr>
              <a:t>(TV) </a:t>
            </a:r>
            <a:r>
              <a:rPr sz="2000" b="1" spc="-5" dirty="0">
                <a:latin typeface="Calibri"/>
                <a:cs typeface="Calibri"/>
              </a:rPr>
              <a:t>will move  above </a:t>
            </a:r>
            <a:r>
              <a:rPr sz="2000" b="1" dirty="0">
                <a:latin typeface="Calibri"/>
                <a:cs typeface="Calibri"/>
              </a:rPr>
              <a:t>xy line. </a:t>
            </a:r>
            <a:r>
              <a:rPr sz="2000" b="1" spc="-5" dirty="0">
                <a:latin typeface="Calibri"/>
                <a:cs typeface="Calibri"/>
              </a:rPr>
              <a:t>VP </a:t>
            </a:r>
            <a:r>
              <a:rPr sz="2000" b="1" dirty="0">
                <a:latin typeface="Calibri"/>
                <a:cs typeface="Calibri"/>
              </a:rPr>
              <a:t>(FV) and HP (TV) </a:t>
            </a:r>
            <a:r>
              <a:rPr sz="2000" b="1" spc="-5" dirty="0">
                <a:latin typeface="Calibri"/>
                <a:cs typeface="Calibri"/>
              </a:rPr>
              <a:t>will </a:t>
            </a:r>
            <a:r>
              <a:rPr sz="2000" b="1" spc="-10" dirty="0">
                <a:latin typeface="Calibri"/>
                <a:cs typeface="Calibri"/>
              </a:rPr>
              <a:t>overlap </a:t>
            </a:r>
            <a:r>
              <a:rPr sz="2000" b="1" spc="-5" dirty="0">
                <a:latin typeface="Calibri"/>
                <a:cs typeface="Calibri"/>
              </a:rPr>
              <a:t>each </a:t>
            </a:r>
            <a:r>
              <a:rPr sz="2000" b="1" dirty="0">
                <a:latin typeface="Calibri"/>
                <a:cs typeface="Calibri"/>
              </a:rPr>
              <a:t>other and </a:t>
            </a:r>
            <a:r>
              <a:rPr sz="2000" b="1" spc="-5" dirty="0">
                <a:latin typeface="Calibri"/>
                <a:cs typeface="Calibri"/>
              </a:rPr>
              <a:t>will </a:t>
            </a:r>
            <a:r>
              <a:rPr sz="2000" b="1" dirty="0">
                <a:latin typeface="Calibri"/>
                <a:cs typeface="Calibri"/>
              </a:rPr>
              <a:t>be </a:t>
            </a:r>
            <a:r>
              <a:rPr sz="2000" b="1" spc="-5" dirty="0">
                <a:latin typeface="Calibri"/>
                <a:cs typeface="Calibri"/>
              </a:rPr>
              <a:t>above  </a:t>
            </a:r>
            <a:r>
              <a:rPr sz="2000" b="1" dirty="0">
                <a:latin typeface="Calibri"/>
                <a:cs typeface="Calibri"/>
              </a:rPr>
              <a:t>xy line.</a:t>
            </a:r>
            <a:endParaRPr sz="2000">
              <a:latin typeface="Calibri"/>
              <a:cs typeface="Calibri"/>
            </a:endParaRPr>
          </a:p>
          <a:p>
            <a:pPr marL="349885" indent="-287020">
              <a:lnSpc>
                <a:spcPct val="100000"/>
              </a:lnSpc>
              <a:spcBef>
                <a:spcPts val="1200"/>
              </a:spcBef>
              <a:buFont typeface="Arial"/>
              <a:buChar char="•"/>
              <a:tabLst>
                <a:tab pos="349885" algn="l"/>
                <a:tab pos="350520" algn="l"/>
              </a:tabLst>
            </a:pPr>
            <a:r>
              <a:rPr sz="2000" b="1" dirty="0">
                <a:latin typeface="Calibri"/>
                <a:cs typeface="Calibri"/>
              </a:rPr>
              <a:t>FV </a:t>
            </a:r>
            <a:r>
              <a:rPr sz="2000" b="1" spc="-5" dirty="0">
                <a:latin typeface="Calibri"/>
                <a:cs typeface="Calibri"/>
              </a:rPr>
              <a:t>(a’) </a:t>
            </a:r>
            <a:r>
              <a:rPr sz="2000" b="1" dirty="0">
                <a:latin typeface="Calibri"/>
                <a:cs typeface="Calibri"/>
              </a:rPr>
              <a:t>and </a:t>
            </a:r>
            <a:r>
              <a:rPr sz="2000" b="1" spc="-5" dirty="0">
                <a:latin typeface="Calibri"/>
                <a:cs typeface="Calibri"/>
              </a:rPr>
              <a:t>TV (a) </a:t>
            </a:r>
            <a:r>
              <a:rPr sz="2000" b="1" dirty="0">
                <a:latin typeface="Calibri"/>
                <a:cs typeface="Calibri"/>
              </a:rPr>
              <a:t>both </a:t>
            </a:r>
            <a:r>
              <a:rPr sz="2000" b="1" spc="-5" dirty="0">
                <a:latin typeface="Calibri"/>
                <a:cs typeface="Calibri"/>
              </a:rPr>
              <a:t>will </a:t>
            </a:r>
            <a:r>
              <a:rPr sz="2000" b="1" dirty="0">
                <a:latin typeface="Calibri"/>
                <a:cs typeface="Calibri"/>
              </a:rPr>
              <a:t>be </a:t>
            </a:r>
            <a:r>
              <a:rPr sz="2000" b="1" spc="-5" dirty="0">
                <a:latin typeface="Calibri"/>
                <a:cs typeface="Calibri"/>
              </a:rPr>
              <a:t>above </a:t>
            </a:r>
            <a:r>
              <a:rPr sz="2000" b="1" dirty="0">
                <a:latin typeface="Calibri"/>
                <a:cs typeface="Calibri"/>
              </a:rPr>
              <a:t>the xy</a:t>
            </a:r>
            <a:r>
              <a:rPr sz="2000" b="1" spc="-55" dirty="0">
                <a:latin typeface="Calibri"/>
                <a:cs typeface="Calibri"/>
              </a:rPr>
              <a:t> </a:t>
            </a:r>
            <a:r>
              <a:rPr sz="2000" b="1" dirty="0">
                <a:latin typeface="Calibri"/>
                <a:cs typeface="Calibri"/>
              </a:rPr>
              <a:t>line.</a:t>
            </a:r>
            <a:endParaRPr sz="2000">
              <a:latin typeface="Calibri"/>
              <a:cs typeface="Calibri"/>
            </a:endParaRPr>
          </a:p>
          <a:p>
            <a:pPr marL="349885" marR="68580" indent="-287020">
              <a:lnSpc>
                <a:spcPct val="150000"/>
              </a:lnSpc>
              <a:buFont typeface="Arial"/>
              <a:buChar char="•"/>
              <a:tabLst>
                <a:tab pos="349885" algn="l"/>
                <a:tab pos="350520" algn="l"/>
              </a:tabLst>
            </a:pPr>
            <a:r>
              <a:rPr sz="2000" b="1" spc="-20" dirty="0">
                <a:latin typeface="Calibri"/>
                <a:cs typeface="Calibri"/>
              </a:rPr>
              <a:t>Vertical </a:t>
            </a:r>
            <a:r>
              <a:rPr sz="2000" b="1" spc="-5" dirty="0">
                <a:latin typeface="Calibri"/>
                <a:cs typeface="Calibri"/>
              </a:rPr>
              <a:t>distance </a:t>
            </a:r>
            <a:r>
              <a:rPr sz="2000" b="1" spc="-10" dirty="0">
                <a:latin typeface="Calibri"/>
                <a:cs typeface="Calibri"/>
              </a:rPr>
              <a:t>from </a:t>
            </a:r>
            <a:r>
              <a:rPr sz="2000" b="1" dirty="0">
                <a:latin typeface="Calibri"/>
                <a:cs typeface="Calibri"/>
              </a:rPr>
              <a:t>HP </a:t>
            </a:r>
            <a:r>
              <a:rPr sz="2000" b="1" spc="-5" dirty="0">
                <a:latin typeface="Calibri"/>
                <a:cs typeface="Calibri"/>
              </a:rPr>
              <a:t>will </a:t>
            </a:r>
            <a:r>
              <a:rPr sz="2000" b="1" dirty="0">
                <a:latin typeface="Calibri"/>
                <a:cs typeface="Calibri"/>
              </a:rPr>
              <a:t>be visible in FV </a:t>
            </a:r>
            <a:r>
              <a:rPr sz="2000" b="1" spc="-5" dirty="0">
                <a:latin typeface="Calibri"/>
                <a:cs typeface="Calibri"/>
              </a:rPr>
              <a:t>while </a:t>
            </a:r>
            <a:r>
              <a:rPr sz="2000" b="1" spc="-10" dirty="0">
                <a:latin typeface="Calibri"/>
                <a:cs typeface="Calibri"/>
              </a:rPr>
              <a:t>horizontal </a:t>
            </a:r>
            <a:r>
              <a:rPr sz="2000" b="1" spc="-5" dirty="0">
                <a:latin typeface="Calibri"/>
                <a:cs typeface="Calibri"/>
              </a:rPr>
              <a:t>distance </a:t>
            </a:r>
            <a:r>
              <a:rPr sz="2000" b="1" spc="-10" dirty="0">
                <a:latin typeface="Calibri"/>
                <a:cs typeface="Calibri"/>
              </a:rPr>
              <a:t>from  </a:t>
            </a:r>
            <a:r>
              <a:rPr sz="2000" b="1" dirty="0">
                <a:latin typeface="Calibri"/>
                <a:cs typeface="Calibri"/>
              </a:rPr>
              <a:t>VP </a:t>
            </a:r>
            <a:r>
              <a:rPr sz="2000" b="1" spc="-5" dirty="0">
                <a:latin typeface="Calibri"/>
                <a:cs typeface="Calibri"/>
              </a:rPr>
              <a:t>will </a:t>
            </a:r>
            <a:r>
              <a:rPr sz="2000" b="1" dirty="0">
                <a:latin typeface="Calibri"/>
                <a:cs typeface="Calibri"/>
              </a:rPr>
              <a:t>be visible in</a:t>
            </a:r>
            <a:r>
              <a:rPr sz="2000" b="1" spc="-50" dirty="0">
                <a:latin typeface="Calibri"/>
                <a:cs typeface="Calibri"/>
              </a:rPr>
              <a:t> </a:t>
            </a:r>
            <a:r>
              <a:rPr sz="2000" b="1" spc="-65" dirty="0">
                <a:latin typeface="Calibri"/>
                <a:cs typeface="Calibri"/>
              </a:rPr>
              <a:t>TV.</a:t>
            </a:r>
            <a:endParaRPr sz="2000">
              <a:latin typeface="Calibri"/>
              <a:cs typeface="Calibri"/>
            </a:endParaRPr>
          </a:p>
        </p:txBody>
      </p:sp>
      <p:grpSp>
        <p:nvGrpSpPr>
          <p:cNvPr id="27" name="object 27"/>
          <p:cNvGrpSpPr/>
          <p:nvPr/>
        </p:nvGrpSpPr>
        <p:grpSpPr>
          <a:xfrm>
            <a:off x="2895600" y="505968"/>
            <a:ext cx="3736975" cy="144780"/>
            <a:chOff x="2895600" y="505968"/>
            <a:chExt cx="3736975" cy="144780"/>
          </a:xfrm>
        </p:grpSpPr>
        <p:sp>
          <p:nvSpPr>
            <p:cNvPr id="28" name="object 28"/>
            <p:cNvSpPr/>
            <p:nvPr/>
          </p:nvSpPr>
          <p:spPr>
            <a:xfrm>
              <a:off x="2895600" y="505968"/>
              <a:ext cx="3736848" cy="144779"/>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2967989" y="540258"/>
              <a:ext cx="3592829" cy="0"/>
            </a:xfrm>
            <a:custGeom>
              <a:avLst/>
              <a:gdLst/>
              <a:ahLst/>
              <a:cxnLst/>
              <a:rect l="l" t="t" r="r" b="b"/>
              <a:pathLst>
                <a:path w="3592829">
                  <a:moveTo>
                    <a:pt x="0" y="0"/>
                  </a:moveTo>
                  <a:lnTo>
                    <a:pt x="3592576" y="0"/>
                  </a:lnTo>
                </a:path>
              </a:pathLst>
            </a:custGeom>
            <a:ln w="38100">
              <a:solidFill>
                <a:srgbClr val="432917"/>
              </a:solidFill>
            </a:ln>
          </p:spPr>
          <p:txBody>
            <a:bodyPr wrap="square" lIns="0" tIns="0" rIns="0" bIns="0" rtlCol="0"/>
            <a:lstStyle/>
            <a:p>
              <a:endParaRPr/>
            </a:p>
          </p:txBody>
        </p:sp>
      </p:grpSp>
      <p:sp>
        <p:nvSpPr>
          <p:cNvPr id="30" name="object 30"/>
          <p:cNvSpPr txBox="1"/>
          <p:nvPr/>
        </p:nvSpPr>
        <p:spPr>
          <a:xfrm>
            <a:off x="472744" y="685545"/>
            <a:ext cx="7835900" cy="330835"/>
          </a:xfrm>
          <a:prstGeom prst="rect">
            <a:avLst/>
          </a:prstGeom>
        </p:spPr>
        <p:txBody>
          <a:bodyPr vert="horz" wrap="square" lIns="0" tIns="13335" rIns="0" bIns="0" rtlCol="0">
            <a:spAutoFit/>
          </a:bodyPr>
          <a:lstStyle/>
          <a:p>
            <a:pPr marL="38100">
              <a:lnSpc>
                <a:spcPct val="100000"/>
              </a:lnSpc>
              <a:spcBef>
                <a:spcPts val="105"/>
              </a:spcBef>
            </a:pPr>
            <a:r>
              <a:rPr sz="2000" b="1" dirty="0">
                <a:latin typeface="Calibri"/>
                <a:cs typeface="Calibri"/>
              </a:rPr>
              <a:t>If a </a:t>
            </a:r>
            <a:r>
              <a:rPr sz="2000" b="1" spc="-5" dirty="0">
                <a:latin typeface="Calibri"/>
                <a:cs typeface="Calibri"/>
              </a:rPr>
              <a:t>point </a:t>
            </a:r>
            <a:r>
              <a:rPr sz="2000" b="1" dirty="0">
                <a:latin typeface="Calibri"/>
                <a:cs typeface="Calibri"/>
              </a:rPr>
              <a:t>is </a:t>
            </a:r>
            <a:r>
              <a:rPr sz="2000" b="1" spc="-5" dirty="0">
                <a:latin typeface="Calibri"/>
                <a:cs typeface="Calibri"/>
              </a:rPr>
              <a:t>above </a:t>
            </a:r>
            <a:r>
              <a:rPr sz="2000" b="1" dirty="0">
                <a:latin typeface="Calibri"/>
                <a:cs typeface="Calibri"/>
              </a:rPr>
              <a:t>HP and behind </a:t>
            </a:r>
            <a:r>
              <a:rPr sz="2000" b="1" spc="-5" dirty="0">
                <a:latin typeface="Calibri"/>
                <a:cs typeface="Calibri"/>
              </a:rPr>
              <a:t>VP </a:t>
            </a:r>
            <a:r>
              <a:rPr sz="2000" b="1" dirty="0">
                <a:latin typeface="Calibri"/>
                <a:cs typeface="Calibri"/>
              </a:rPr>
              <a:t>then it is </a:t>
            </a:r>
            <a:r>
              <a:rPr sz="2000" b="1" spc="-10" dirty="0">
                <a:latin typeface="Calibri"/>
                <a:cs typeface="Calibri"/>
              </a:rPr>
              <a:t>situated </a:t>
            </a:r>
            <a:r>
              <a:rPr sz="2000" b="1" dirty="0">
                <a:latin typeface="Calibri"/>
                <a:cs typeface="Calibri"/>
              </a:rPr>
              <a:t>in the </a:t>
            </a:r>
            <a:r>
              <a:rPr sz="2000" b="1" spc="10" dirty="0">
                <a:latin typeface="Calibri"/>
                <a:cs typeface="Calibri"/>
              </a:rPr>
              <a:t>2</a:t>
            </a:r>
            <a:r>
              <a:rPr sz="1950" b="1" spc="15" baseline="25641" dirty="0">
                <a:latin typeface="Calibri"/>
                <a:cs typeface="Calibri"/>
              </a:rPr>
              <a:t>nd</a:t>
            </a:r>
            <a:r>
              <a:rPr sz="1950" b="1" spc="60" baseline="25641" dirty="0">
                <a:latin typeface="Calibri"/>
                <a:cs typeface="Calibri"/>
              </a:rPr>
              <a:t> </a:t>
            </a:r>
            <a:r>
              <a:rPr sz="2000" b="1" spc="-10" dirty="0">
                <a:latin typeface="Calibri"/>
                <a:cs typeface="Calibri"/>
              </a:rPr>
              <a:t>quadrant</a:t>
            </a:r>
            <a:endParaRPr sz="2000">
              <a:latin typeface="Calibri"/>
              <a:cs typeface="Calibri"/>
            </a:endParaRPr>
          </a:p>
        </p:txBody>
      </p:sp>
      <p:sp>
        <p:nvSpPr>
          <p:cNvPr id="31" name="object 31"/>
          <p:cNvSpPr/>
          <p:nvPr/>
        </p:nvSpPr>
        <p:spPr>
          <a:xfrm>
            <a:off x="6384035" y="2741676"/>
            <a:ext cx="372745" cy="1270"/>
          </a:xfrm>
          <a:custGeom>
            <a:avLst/>
            <a:gdLst/>
            <a:ahLst/>
            <a:cxnLst/>
            <a:rect l="l" t="t" r="r" b="b"/>
            <a:pathLst>
              <a:path w="372745" h="1269">
                <a:moveTo>
                  <a:pt x="0" y="0"/>
                </a:moveTo>
                <a:lnTo>
                  <a:pt x="372237" y="888"/>
                </a:lnTo>
              </a:path>
            </a:pathLst>
          </a:custGeom>
          <a:ln w="9143">
            <a:solidFill>
              <a:srgbClr val="000000"/>
            </a:solidFill>
          </a:ln>
        </p:spPr>
        <p:txBody>
          <a:bodyPr wrap="square" lIns="0" tIns="0" rIns="0" bIns="0" rtlCol="0"/>
          <a:lstStyle/>
          <a:p>
            <a:endParaRPr/>
          </a:p>
        </p:txBody>
      </p:sp>
      <p:sp>
        <p:nvSpPr>
          <p:cNvPr id="32" name="object 32"/>
          <p:cNvSpPr/>
          <p:nvPr/>
        </p:nvSpPr>
        <p:spPr>
          <a:xfrm>
            <a:off x="2765932" y="2894838"/>
            <a:ext cx="412115" cy="387985"/>
          </a:xfrm>
          <a:custGeom>
            <a:avLst/>
            <a:gdLst/>
            <a:ahLst/>
            <a:cxnLst/>
            <a:rect l="l" t="t" r="r" b="b"/>
            <a:pathLst>
              <a:path w="412114" h="387985">
                <a:moveTo>
                  <a:pt x="12065" y="349250"/>
                </a:moveTo>
                <a:lnTo>
                  <a:pt x="8509" y="351154"/>
                </a:lnTo>
                <a:lnTo>
                  <a:pt x="6350" y="358266"/>
                </a:lnTo>
                <a:lnTo>
                  <a:pt x="0" y="382777"/>
                </a:lnTo>
                <a:lnTo>
                  <a:pt x="2159" y="386207"/>
                </a:lnTo>
                <a:lnTo>
                  <a:pt x="8890" y="387985"/>
                </a:lnTo>
                <a:lnTo>
                  <a:pt x="12318" y="385825"/>
                </a:lnTo>
                <a:lnTo>
                  <a:pt x="13208" y="382524"/>
                </a:lnTo>
                <a:lnTo>
                  <a:pt x="18668" y="361441"/>
                </a:lnTo>
                <a:lnTo>
                  <a:pt x="20700" y="354838"/>
                </a:lnTo>
                <a:lnTo>
                  <a:pt x="18796" y="351282"/>
                </a:lnTo>
                <a:lnTo>
                  <a:pt x="15367" y="350265"/>
                </a:lnTo>
                <a:lnTo>
                  <a:pt x="12065" y="349250"/>
                </a:lnTo>
                <a:close/>
              </a:path>
              <a:path w="412114" h="387985">
                <a:moveTo>
                  <a:pt x="28702" y="300989"/>
                </a:moveTo>
                <a:lnTo>
                  <a:pt x="25018" y="302640"/>
                </a:lnTo>
                <a:lnTo>
                  <a:pt x="19431" y="317246"/>
                </a:lnTo>
                <a:lnTo>
                  <a:pt x="15112" y="330073"/>
                </a:lnTo>
                <a:lnTo>
                  <a:pt x="13969" y="333375"/>
                </a:lnTo>
                <a:lnTo>
                  <a:pt x="15748" y="337058"/>
                </a:lnTo>
                <a:lnTo>
                  <a:pt x="19177" y="338074"/>
                </a:lnTo>
                <a:lnTo>
                  <a:pt x="22479" y="339216"/>
                </a:lnTo>
                <a:lnTo>
                  <a:pt x="26035" y="337438"/>
                </a:lnTo>
                <a:lnTo>
                  <a:pt x="27178" y="334137"/>
                </a:lnTo>
                <a:lnTo>
                  <a:pt x="31496" y="321310"/>
                </a:lnTo>
                <a:lnTo>
                  <a:pt x="36956" y="307213"/>
                </a:lnTo>
                <a:lnTo>
                  <a:pt x="35306" y="303529"/>
                </a:lnTo>
                <a:lnTo>
                  <a:pt x="28702" y="300989"/>
                </a:lnTo>
                <a:close/>
              </a:path>
              <a:path w="412114" h="387985">
                <a:moveTo>
                  <a:pt x="50037" y="254508"/>
                </a:moveTo>
                <a:lnTo>
                  <a:pt x="46100" y="255650"/>
                </a:lnTo>
                <a:lnTo>
                  <a:pt x="44577" y="258825"/>
                </a:lnTo>
                <a:lnTo>
                  <a:pt x="44196" y="259461"/>
                </a:lnTo>
                <a:lnTo>
                  <a:pt x="35306" y="278129"/>
                </a:lnTo>
                <a:lnTo>
                  <a:pt x="33655" y="282194"/>
                </a:lnTo>
                <a:lnTo>
                  <a:pt x="32258" y="285496"/>
                </a:lnTo>
                <a:lnTo>
                  <a:pt x="33655" y="289178"/>
                </a:lnTo>
                <a:lnTo>
                  <a:pt x="36956" y="290575"/>
                </a:lnTo>
                <a:lnTo>
                  <a:pt x="40131" y="291973"/>
                </a:lnTo>
                <a:lnTo>
                  <a:pt x="43815" y="290449"/>
                </a:lnTo>
                <a:lnTo>
                  <a:pt x="46990" y="283210"/>
                </a:lnTo>
                <a:lnTo>
                  <a:pt x="55625" y="264795"/>
                </a:lnTo>
                <a:lnTo>
                  <a:pt x="55753" y="264667"/>
                </a:lnTo>
                <a:lnTo>
                  <a:pt x="57404" y="261492"/>
                </a:lnTo>
                <a:lnTo>
                  <a:pt x="56261" y="257683"/>
                </a:lnTo>
                <a:lnTo>
                  <a:pt x="53086" y="256032"/>
                </a:lnTo>
                <a:lnTo>
                  <a:pt x="50037" y="254508"/>
                </a:lnTo>
                <a:close/>
              </a:path>
              <a:path w="412114" h="387985">
                <a:moveTo>
                  <a:pt x="75565" y="210312"/>
                </a:moveTo>
                <a:lnTo>
                  <a:pt x="71628" y="211200"/>
                </a:lnTo>
                <a:lnTo>
                  <a:pt x="69723" y="214122"/>
                </a:lnTo>
                <a:lnTo>
                  <a:pt x="63754" y="223774"/>
                </a:lnTo>
                <a:lnTo>
                  <a:pt x="56642" y="236092"/>
                </a:lnTo>
                <a:lnTo>
                  <a:pt x="54864" y="239140"/>
                </a:lnTo>
                <a:lnTo>
                  <a:pt x="55880" y="243077"/>
                </a:lnTo>
                <a:lnTo>
                  <a:pt x="58928" y="244856"/>
                </a:lnTo>
                <a:lnTo>
                  <a:pt x="61975" y="246507"/>
                </a:lnTo>
                <a:lnTo>
                  <a:pt x="65912" y="245490"/>
                </a:lnTo>
                <a:lnTo>
                  <a:pt x="67564" y="242442"/>
                </a:lnTo>
                <a:lnTo>
                  <a:pt x="74803" y="229997"/>
                </a:lnTo>
                <a:lnTo>
                  <a:pt x="80518" y="220852"/>
                </a:lnTo>
                <a:lnTo>
                  <a:pt x="82423" y="217932"/>
                </a:lnTo>
                <a:lnTo>
                  <a:pt x="81534" y="213995"/>
                </a:lnTo>
                <a:lnTo>
                  <a:pt x="78486" y="212089"/>
                </a:lnTo>
                <a:lnTo>
                  <a:pt x="75565" y="210312"/>
                </a:lnTo>
                <a:close/>
              </a:path>
              <a:path w="412114" h="387985">
                <a:moveTo>
                  <a:pt x="105664" y="168910"/>
                </a:moveTo>
                <a:lnTo>
                  <a:pt x="101600" y="169290"/>
                </a:lnTo>
                <a:lnTo>
                  <a:pt x="99441" y="172085"/>
                </a:lnTo>
                <a:lnTo>
                  <a:pt x="97155" y="174878"/>
                </a:lnTo>
                <a:lnTo>
                  <a:pt x="85471" y="190500"/>
                </a:lnTo>
                <a:lnTo>
                  <a:pt x="83947" y="192786"/>
                </a:lnTo>
                <a:lnTo>
                  <a:pt x="81915" y="195707"/>
                </a:lnTo>
                <a:lnTo>
                  <a:pt x="82677" y="199644"/>
                </a:lnTo>
                <a:lnTo>
                  <a:pt x="85598" y="201549"/>
                </a:lnTo>
                <a:lnTo>
                  <a:pt x="88518" y="203581"/>
                </a:lnTo>
                <a:lnTo>
                  <a:pt x="92456" y="202819"/>
                </a:lnTo>
                <a:lnTo>
                  <a:pt x="96012" y="197738"/>
                </a:lnTo>
                <a:lnTo>
                  <a:pt x="107315" y="182499"/>
                </a:lnTo>
                <a:lnTo>
                  <a:pt x="111506" y="177291"/>
                </a:lnTo>
                <a:lnTo>
                  <a:pt x="111125" y="173227"/>
                </a:lnTo>
                <a:lnTo>
                  <a:pt x="108331" y="171069"/>
                </a:lnTo>
                <a:lnTo>
                  <a:pt x="105664" y="168910"/>
                </a:lnTo>
                <a:close/>
              </a:path>
              <a:path w="412114" h="387985">
                <a:moveTo>
                  <a:pt x="139954" y="130937"/>
                </a:moveTo>
                <a:lnTo>
                  <a:pt x="135890" y="131063"/>
                </a:lnTo>
                <a:lnTo>
                  <a:pt x="133477" y="133603"/>
                </a:lnTo>
                <a:lnTo>
                  <a:pt x="121793" y="145669"/>
                </a:lnTo>
                <a:lnTo>
                  <a:pt x="115950" y="152273"/>
                </a:lnTo>
                <a:lnTo>
                  <a:pt x="113537" y="154939"/>
                </a:lnTo>
                <a:lnTo>
                  <a:pt x="113792" y="159003"/>
                </a:lnTo>
                <a:lnTo>
                  <a:pt x="119125" y="163575"/>
                </a:lnTo>
                <a:lnTo>
                  <a:pt x="123062" y="163322"/>
                </a:lnTo>
                <a:lnTo>
                  <a:pt x="125475" y="160782"/>
                </a:lnTo>
                <a:lnTo>
                  <a:pt x="131318" y="154177"/>
                </a:lnTo>
                <a:lnTo>
                  <a:pt x="145034" y="139826"/>
                </a:lnTo>
                <a:lnTo>
                  <a:pt x="144906" y="135889"/>
                </a:lnTo>
                <a:lnTo>
                  <a:pt x="139954" y="130937"/>
                </a:lnTo>
                <a:close/>
              </a:path>
              <a:path w="412114" h="387985">
                <a:moveTo>
                  <a:pt x="174752" y="97154"/>
                </a:moveTo>
                <a:lnTo>
                  <a:pt x="171958" y="99313"/>
                </a:lnTo>
                <a:lnTo>
                  <a:pt x="161798" y="107314"/>
                </a:lnTo>
                <a:lnTo>
                  <a:pt x="152273" y="115824"/>
                </a:lnTo>
                <a:lnTo>
                  <a:pt x="149606" y="118110"/>
                </a:lnTo>
                <a:lnTo>
                  <a:pt x="149352" y="122047"/>
                </a:lnTo>
                <a:lnTo>
                  <a:pt x="151765" y="124713"/>
                </a:lnTo>
                <a:lnTo>
                  <a:pt x="154050" y="127381"/>
                </a:lnTo>
                <a:lnTo>
                  <a:pt x="157987" y="127635"/>
                </a:lnTo>
                <a:lnTo>
                  <a:pt x="160655" y="125349"/>
                </a:lnTo>
                <a:lnTo>
                  <a:pt x="170306" y="116839"/>
                </a:lnTo>
                <a:lnTo>
                  <a:pt x="179959" y="109220"/>
                </a:lnTo>
                <a:lnTo>
                  <a:pt x="182625" y="107061"/>
                </a:lnTo>
                <a:lnTo>
                  <a:pt x="183134" y="102997"/>
                </a:lnTo>
                <a:lnTo>
                  <a:pt x="178689" y="97536"/>
                </a:lnTo>
                <a:lnTo>
                  <a:pt x="174752" y="97154"/>
                </a:lnTo>
                <a:close/>
              </a:path>
              <a:path w="412114" h="387985">
                <a:moveTo>
                  <a:pt x="217931" y="68707"/>
                </a:moveTo>
                <a:lnTo>
                  <a:pt x="205231" y="76073"/>
                </a:lnTo>
                <a:lnTo>
                  <a:pt x="190119" y="85978"/>
                </a:lnTo>
                <a:lnTo>
                  <a:pt x="189356" y="89915"/>
                </a:lnTo>
                <a:lnTo>
                  <a:pt x="193167" y="95758"/>
                </a:lnTo>
                <a:lnTo>
                  <a:pt x="197104" y="96647"/>
                </a:lnTo>
                <a:lnTo>
                  <a:pt x="212217" y="86740"/>
                </a:lnTo>
                <a:lnTo>
                  <a:pt x="224281" y="79756"/>
                </a:lnTo>
                <a:lnTo>
                  <a:pt x="225298" y="75819"/>
                </a:lnTo>
                <a:lnTo>
                  <a:pt x="223647" y="72771"/>
                </a:lnTo>
                <a:lnTo>
                  <a:pt x="221869" y="69723"/>
                </a:lnTo>
                <a:lnTo>
                  <a:pt x="217931" y="68707"/>
                </a:lnTo>
                <a:close/>
              </a:path>
              <a:path w="412114" h="387985">
                <a:moveTo>
                  <a:pt x="264922" y="47116"/>
                </a:moveTo>
                <a:lnTo>
                  <a:pt x="261747" y="48387"/>
                </a:lnTo>
                <a:lnTo>
                  <a:pt x="251079" y="52450"/>
                </a:lnTo>
                <a:lnTo>
                  <a:pt x="237998" y="58420"/>
                </a:lnTo>
                <a:lnTo>
                  <a:pt x="234823" y="59816"/>
                </a:lnTo>
                <a:lnTo>
                  <a:pt x="233299" y="63626"/>
                </a:lnTo>
                <a:lnTo>
                  <a:pt x="234823" y="66801"/>
                </a:lnTo>
                <a:lnTo>
                  <a:pt x="236219" y="69976"/>
                </a:lnTo>
                <a:lnTo>
                  <a:pt x="240030" y="71374"/>
                </a:lnTo>
                <a:lnTo>
                  <a:pt x="256286" y="64135"/>
                </a:lnTo>
                <a:lnTo>
                  <a:pt x="269494" y="58927"/>
                </a:lnTo>
                <a:lnTo>
                  <a:pt x="271144" y="55372"/>
                </a:lnTo>
                <a:lnTo>
                  <a:pt x="268605" y="48767"/>
                </a:lnTo>
                <a:lnTo>
                  <a:pt x="264922" y="47116"/>
                </a:lnTo>
                <a:close/>
              </a:path>
              <a:path w="412114" h="387985">
                <a:moveTo>
                  <a:pt x="315087" y="34036"/>
                </a:moveTo>
                <a:lnTo>
                  <a:pt x="311658" y="34671"/>
                </a:lnTo>
                <a:lnTo>
                  <a:pt x="298704" y="37211"/>
                </a:lnTo>
                <a:lnTo>
                  <a:pt x="283083" y="41275"/>
                </a:lnTo>
                <a:lnTo>
                  <a:pt x="281050" y="44703"/>
                </a:lnTo>
                <a:lnTo>
                  <a:pt x="281940" y="48133"/>
                </a:lnTo>
                <a:lnTo>
                  <a:pt x="282829" y="51435"/>
                </a:lnTo>
                <a:lnTo>
                  <a:pt x="286385" y="53466"/>
                </a:lnTo>
                <a:lnTo>
                  <a:pt x="289687" y="52704"/>
                </a:lnTo>
                <a:lnTo>
                  <a:pt x="301879" y="49529"/>
                </a:lnTo>
                <a:lnTo>
                  <a:pt x="314071" y="47116"/>
                </a:lnTo>
                <a:lnTo>
                  <a:pt x="317500" y="46482"/>
                </a:lnTo>
                <a:lnTo>
                  <a:pt x="319786" y="43179"/>
                </a:lnTo>
                <a:lnTo>
                  <a:pt x="318516" y="36195"/>
                </a:lnTo>
                <a:lnTo>
                  <a:pt x="315087" y="34036"/>
                </a:lnTo>
                <a:close/>
              </a:path>
              <a:path w="412114" h="387985">
                <a:moveTo>
                  <a:pt x="335169" y="44732"/>
                </a:moveTo>
                <a:lnTo>
                  <a:pt x="332867" y="76073"/>
                </a:lnTo>
                <a:lnTo>
                  <a:pt x="407404" y="45465"/>
                </a:lnTo>
                <a:lnTo>
                  <a:pt x="351663" y="45465"/>
                </a:lnTo>
                <a:lnTo>
                  <a:pt x="348106" y="45338"/>
                </a:lnTo>
                <a:lnTo>
                  <a:pt x="337819" y="44831"/>
                </a:lnTo>
                <a:lnTo>
                  <a:pt x="335169" y="44732"/>
                </a:lnTo>
                <a:close/>
              </a:path>
              <a:path w="412114" h="387985">
                <a:moveTo>
                  <a:pt x="336097" y="32092"/>
                </a:moveTo>
                <a:lnTo>
                  <a:pt x="335169" y="44732"/>
                </a:lnTo>
                <a:lnTo>
                  <a:pt x="337819" y="44831"/>
                </a:lnTo>
                <a:lnTo>
                  <a:pt x="348106" y="45338"/>
                </a:lnTo>
                <a:lnTo>
                  <a:pt x="351663" y="45465"/>
                </a:lnTo>
                <a:lnTo>
                  <a:pt x="354584" y="42799"/>
                </a:lnTo>
                <a:lnTo>
                  <a:pt x="354838" y="35687"/>
                </a:lnTo>
                <a:lnTo>
                  <a:pt x="352171" y="32765"/>
                </a:lnTo>
                <a:lnTo>
                  <a:pt x="338328" y="32258"/>
                </a:lnTo>
                <a:lnTo>
                  <a:pt x="336097" y="32092"/>
                </a:lnTo>
                <a:close/>
              </a:path>
              <a:path w="412114" h="387985">
                <a:moveTo>
                  <a:pt x="338455" y="0"/>
                </a:moveTo>
                <a:lnTo>
                  <a:pt x="336097" y="32092"/>
                </a:lnTo>
                <a:lnTo>
                  <a:pt x="338328" y="32258"/>
                </a:lnTo>
                <a:lnTo>
                  <a:pt x="352171" y="32765"/>
                </a:lnTo>
                <a:lnTo>
                  <a:pt x="354838" y="35687"/>
                </a:lnTo>
                <a:lnTo>
                  <a:pt x="354584" y="42799"/>
                </a:lnTo>
                <a:lnTo>
                  <a:pt x="351663" y="45465"/>
                </a:lnTo>
                <a:lnTo>
                  <a:pt x="407404" y="45465"/>
                </a:lnTo>
                <a:lnTo>
                  <a:pt x="411734" y="43687"/>
                </a:lnTo>
                <a:lnTo>
                  <a:pt x="338455" y="0"/>
                </a:lnTo>
                <a:close/>
              </a:path>
              <a:path w="412114" h="387985">
                <a:moveTo>
                  <a:pt x="334899" y="32003"/>
                </a:moveTo>
                <a:lnTo>
                  <a:pt x="331850" y="34798"/>
                </a:lnTo>
                <a:lnTo>
                  <a:pt x="331597" y="41783"/>
                </a:lnTo>
                <a:lnTo>
                  <a:pt x="334391" y="44703"/>
                </a:lnTo>
                <a:lnTo>
                  <a:pt x="335169" y="44732"/>
                </a:lnTo>
                <a:lnTo>
                  <a:pt x="336097" y="32092"/>
                </a:lnTo>
                <a:lnTo>
                  <a:pt x="334899" y="32003"/>
                </a:lnTo>
                <a:close/>
              </a:path>
            </a:pathLst>
          </a:custGeom>
          <a:solidFill>
            <a:srgbClr val="5C1E12"/>
          </a:solidFill>
        </p:spPr>
        <p:txBody>
          <a:bodyPr wrap="square" lIns="0" tIns="0" rIns="0" bIns="0" rtlCol="0"/>
          <a:lstStyle/>
          <a:p>
            <a:endParaRPr/>
          </a:p>
        </p:txBody>
      </p:sp>
      <p:sp>
        <p:nvSpPr>
          <p:cNvPr id="33" name="object 33"/>
          <p:cNvSpPr txBox="1"/>
          <p:nvPr/>
        </p:nvSpPr>
        <p:spPr>
          <a:xfrm>
            <a:off x="2554604" y="2375154"/>
            <a:ext cx="138430" cy="132080"/>
          </a:xfrm>
          <a:prstGeom prst="rect">
            <a:avLst/>
          </a:prstGeom>
        </p:spPr>
        <p:txBody>
          <a:bodyPr vert="horz" wrap="square" lIns="0" tIns="12065" rIns="0" bIns="0" rtlCol="0">
            <a:spAutoFit/>
          </a:bodyPr>
          <a:lstStyle/>
          <a:p>
            <a:pPr marL="12700">
              <a:lnSpc>
                <a:spcPct val="100000"/>
              </a:lnSpc>
              <a:spcBef>
                <a:spcPts val="95"/>
              </a:spcBef>
            </a:pPr>
            <a:r>
              <a:rPr sz="700" b="1" spc="-5" dirty="0">
                <a:latin typeface="Tahoma"/>
                <a:cs typeface="Tahoma"/>
              </a:rPr>
              <a:t>25</a:t>
            </a:r>
            <a:endParaRPr sz="700">
              <a:latin typeface="Tahoma"/>
              <a:cs typeface="Tahoma"/>
            </a:endParaRPr>
          </a:p>
        </p:txBody>
      </p:sp>
      <p:sp>
        <p:nvSpPr>
          <p:cNvPr id="34" name="object 34"/>
          <p:cNvSpPr txBox="1"/>
          <p:nvPr/>
        </p:nvSpPr>
        <p:spPr>
          <a:xfrm>
            <a:off x="6643243" y="2138552"/>
            <a:ext cx="443865" cy="384175"/>
          </a:xfrm>
          <a:prstGeom prst="rect">
            <a:avLst/>
          </a:prstGeom>
        </p:spPr>
        <p:txBody>
          <a:bodyPr vert="horz" wrap="square" lIns="0" tIns="13335" rIns="0" bIns="0" rtlCol="0">
            <a:spAutoFit/>
          </a:bodyPr>
          <a:lstStyle/>
          <a:p>
            <a:pPr marL="184150">
              <a:lnSpc>
                <a:spcPts val="1410"/>
              </a:lnSpc>
              <a:spcBef>
                <a:spcPts val="105"/>
              </a:spcBef>
            </a:pPr>
            <a:r>
              <a:rPr sz="1400" b="1" spc="-10" dirty="0">
                <a:latin typeface="Arial"/>
                <a:cs typeface="Arial"/>
              </a:rPr>
              <a:t>HP</a:t>
            </a:r>
            <a:endParaRPr sz="1400">
              <a:latin typeface="Arial"/>
              <a:cs typeface="Arial"/>
            </a:endParaRPr>
          </a:p>
          <a:p>
            <a:pPr marL="12700">
              <a:lnSpc>
                <a:spcPts val="1410"/>
              </a:lnSpc>
            </a:pPr>
            <a:r>
              <a:rPr sz="1400" dirty="0">
                <a:latin typeface="Times New Roman"/>
                <a:cs typeface="Times New Roman"/>
              </a:rPr>
              <a:t>a</a:t>
            </a:r>
            <a:endParaRPr sz="1400">
              <a:latin typeface="Times New Roman"/>
              <a:cs typeface="Times New Roman"/>
            </a:endParaRPr>
          </a:p>
        </p:txBody>
      </p:sp>
      <p:grpSp>
        <p:nvGrpSpPr>
          <p:cNvPr id="35" name="object 35"/>
          <p:cNvGrpSpPr/>
          <p:nvPr/>
        </p:nvGrpSpPr>
        <p:grpSpPr>
          <a:xfrm>
            <a:off x="5964173" y="2500883"/>
            <a:ext cx="1219200" cy="641985"/>
            <a:chOff x="5964173" y="2500883"/>
            <a:chExt cx="1219200" cy="641985"/>
          </a:xfrm>
        </p:grpSpPr>
        <p:sp>
          <p:nvSpPr>
            <p:cNvPr id="36" name="object 36"/>
            <p:cNvSpPr/>
            <p:nvPr/>
          </p:nvSpPr>
          <p:spPr>
            <a:xfrm>
              <a:off x="5964173" y="3132581"/>
              <a:ext cx="1219200" cy="0"/>
            </a:xfrm>
            <a:custGeom>
              <a:avLst/>
              <a:gdLst/>
              <a:ahLst/>
              <a:cxnLst/>
              <a:rect l="l" t="t" r="r" b="b"/>
              <a:pathLst>
                <a:path w="1219200">
                  <a:moveTo>
                    <a:pt x="0" y="0"/>
                  </a:moveTo>
                  <a:lnTo>
                    <a:pt x="1219200" y="0"/>
                  </a:lnTo>
                </a:path>
              </a:pathLst>
            </a:custGeom>
            <a:ln w="19812">
              <a:solidFill>
                <a:srgbClr val="000000"/>
              </a:solidFill>
            </a:ln>
          </p:spPr>
          <p:txBody>
            <a:bodyPr wrap="square" lIns="0" tIns="0" rIns="0" bIns="0" rtlCol="0"/>
            <a:lstStyle/>
            <a:p>
              <a:endParaRPr/>
            </a:p>
          </p:txBody>
        </p:sp>
        <p:sp>
          <p:nvSpPr>
            <p:cNvPr id="37" name="object 37"/>
            <p:cNvSpPr/>
            <p:nvPr/>
          </p:nvSpPr>
          <p:spPr>
            <a:xfrm>
              <a:off x="6569963" y="2709671"/>
              <a:ext cx="85344" cy="85344"/>
            </a:xfrm>
            <a:prstGeom prst="rect">
              <a:avLst/>
            </a:prstGeom>
            <a:blipFill>
              <a:blip r:embed="rId4" cstate="print"/>
              <a:stretch>
                <a:fillRect/>
              </a:stretch>
            </a:blipFill>
          </p:spPr>
          <p:txBody>
            <a:bodyPr wrap="square" lIns="0" tIns="0" rIns="0" bIns="0" rtlCol="0"/>
            <a:lstStyle/>
            <a:p>
              <a:endParaRPr/>
            </a:p>
          </p:txBody>
        </p:sp>
        <p:sp>
          <p:nvSpPr>
            <p:cNvPr id="38" name="object 38"/>
            <p:cNvSpPr/>
            <p:nvPr/>
          </p:nvSpPr>
          <p:spPr>
            <a:xfrm>
              <a:off x="6565391" y="2500883"/>
              <a:ext cx="85344" cy="85344"/>
            </a:xfrm>
            <a:prstGeom prst="rect">
              <a:avLst/>
            </a:prstGeom>
            <a:blipFill>
              <a:blip r:embed="rId4" cstate="print"/>
              <a:stretch>
                <a:fillRect/>
              </a:stretch>
            </a:blipFill>
          </p:spPr>
          <p:txBody>
            <a:bodyPr wrap="square" lIns="0" tIns="0" rIns="0" bIns="0" rtlCol="0"/>
            <a:lstStyle/>
            <a:p>
              <a:endParaRPr/>
            </a:p>
          </p:txBody>
        </p:sp>
      </p:grpSp>
      <p:grpSp>
        <p:nvGrpSpPr>
          <p:cNvPr id="39" name="object 39"/>
          <p:cNvGrpSpPr/>
          <p:nvPr/>
        </p:nvGrpSpPr>
        <p:grpSpPr>
          <a:xfrm>
            <a:off x="3090672" y="1804416"/>
            <a:ext cx="867410" cy="1533525"/>
            <a:chOff x="3090672" y="1804416"/>
            <a:chExt cx="867410" cy="1533525"/>
          </a:xfrm>
        </p:grpSpPr>
        <p:sp>
          <p:nvSpPr>
            <p:cNvPr id="40" name="object 40"/>
            <p:cNvSpPr/>
            <p:nvPr/>
          </p:nvSpPr>
          <p:spPr>
            <a:xfrm>
              <a:off x="3095244" y="1808988"/>
              <a:ext cx="858519" cy="1524000"/>
            </a:xfrm>
            <a:custGeom>
              <a:avLst/>
              <a:gdLst/>
              <a:ahLst/>
              <a:cxnLst/>
              <a:rect l="l" t="t" r="r" b="b"/>
              <a:pathLst>
                <a:path w="858520" h="1524000">
                  <a:moveTo>
                    <a:pt x="858011" y="0"/>
                  </a:moveTo>
                  <a:lnTo>
                    <a:pt x="0" y="516763"/>
                  </a:lnTo>
                  <a:lnTo>
                    <a:pt x="0" y="1524000"/>
                  </a:lnTo>
                  <a:lnTo>
                    <a:pt x="858011" y="1007237"/>
                  </a:lnTo>
                  <a:lnTo>
                    <a:pt x="858011" y="0"/>
                  </a:lnTo>
                  <a:close/>
                </a:path>
              </a:pathLst>
            </a:custGeom>
            <a:solidFill>
              <a:srgbClr val="EFE7DA">
                <a:alpha val="43920"/>
              </a:srgbClr>
            </a:solidFill>
          </p:spPr>
          <p:txBody>
            <a:bodyPr wrap="square" lIns="0" tIns="0" rIns="0" bIns="0" rtlCol="0"/>
            <a:lstStyle/>
            <a:p>
              <a:endParaRPr/>
            </a:p>
          </p:txBody>
        </p:sp>
        <p:sp>
          <p:nvSpPr>
            <p:cNvPr id="41" name="object 41"/>
            <p:cNvSpPr/>
            <p:nvPr/>
          </p:nvSpPr>
          <p:spPr>
            <a:xfrm>
              <a:off x="3095244" y="1808988"/>
              <a:ext cx="858519" cy="1524000"/>
            </a:xfrm>
            <a:custGeom>
              <a:avLst/>
              <a:gdLst/>
              <a:ahLst/>
              <a:cxnLst/>
              <a:rect l="l" t="t" r="r" b="b"/>
              <a:pathLst>
                <a:path w="858520" h="1524000">
                  <a:moveTo>
                    <a:pt x="858011" y="0"/>
                  </a:moveTo>
                  <a:lnTo>
                    <a:pt x="0" y="516763"/>
                  </a:lnTo>
                  <a:lnTo>
                    <a:pt x="0" y="1524000"/>
                  </a:lnTo>
                  <a:lnTo>
                    <a:pt x="858011" y="1007237"/>
                  </a:lnTo>
                  <a:lnTo>
                    <a:pt x="858011" y="0"/>
                  </a:lnTo>
                  <a:close/>
                </a:path>
              </a:pathLst>
            </a:custGeom>
            <a:ln w="9144">
              <a:solidFill>
                <a:srgbClr val="000000"/>
              </a:solidFill>
            </a:ln>
          </p:spPr>
          <p:txBody>
            <a:bodyPr wrap="square" lIns="0" tIns="0" rIns="0" bIns="0" rtlCol="0"/>
            <a:lstStyle/>
            <a:p>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77470">
              <a:lnSpc>
                <a:spcPct val="100000"/>
              </a:lnSpc>
              <a:spcBef>
                <a:spcPts val="95"/>
              </a:spcBef>
            </a:pPr>
            <a:r>
              <a:rPr spc="-15" dirty="0"/>
              <a:t>PROJECTION </a:t>
            </a:r>
            <a:r>
              <a:rPr spc="-5" dirty="0"/>
              <a:t>OF POINT IN </a:t>
            </a:r>
            <a:r>
              <a:rPr dirty="0"/>
              <a:t>3</a:t>
            </a:r>
            <a:r>
              <a:rPr sz="2775" baseline="25525" dirty="0"/>
              <a:t>rd</a:t>
            </a:r>
            <a:r>
              <a:rPr sz="2775" spc="345" baseline="25525" dirty="0"/>
              <a:t> </a:t>
            </a:r>
            <a:r>
              <a:rPr sz="2800" spc="-15" dirty="0"/>
              <a:t>QUADRANT</a:t>
            </a:r>
            <a:endParaRPr sz="2800"/>
          </a:p>
        </p:txBody>
      </p:sp>
      <p:sp>
        <p:nvSpPr>
          <p:cNvPr id="3" name="object 3"/>
          <p:cNvSpPr txBox="1"/>
          <p:nvPr/>
        </p:nvSpPr>
        <p:spPr>
          <a:xfrm>
            <a:off x="434746" y="3856710"/>
            <a:ext cx="8296909" cy="2769235"/>
          </a:xfrm>
          <a:prstGeom prst="rect">
            <a:avLst/>
          </a:prstGeom>
        </p:spPr>
        <p:txBody>
          <a:bodyPr vert="horz" wrap="square" lIns="0" tIns="165100" rIns="0" bIns="0" rtlCol="0">
            <a:spAutoFit/>
          </a:bodyPr>
          <a:lstStyle/>
          <a:p>
            <a:pPr marL="12700">
              <a:lnSpc>
                <a:spcPct val="100000"/>
              </a:lnSpc>
              <a:spcBef>
                <a:spcPts val="1300"/>
              </a:spcBef>
            </a:pPr>
            <a:r>
              <a:rPr sz="2000" b="1" spc="-10" dirty="0">
                <a:latin typeface="Calibri"/>
                <a:cs typeface="Calibri"/>
              </a:rPr>
              <a:t>General</a:t>
            </a:r>
            <a:r>
              <a:rPr sz="2000" b="1" dirty="0">
                <a:latin typeface="Calibri"/>
                <a:cs typeface="Calibri"/>
              </a:rPr>
              <a:t> </a:t>
            </a:r>
            <a:r>
              <a:rPr sz="2000" b="1" spc="-5" dirty="0">
                <a:latin typeface="Calibri"/>
                <a:cs typeface="Calibri"/>
              </a:rPr>
              <a:t>Observations</a:t>
            </a:r>
            <a:endParaRPr sz="2000">
              <a:latin typeface="Calibri"/>
              <a:cs typeface="Calibri"/>
            </a:endParaRPr>
          </a:p>
          <a:p>
            <a:pPr marL="299085" indent="-287020">
              <a:lnSpc>
                <a:spcPct val="100000"/>
              </a:lnSpc>
              <a:spcBef>
                <a:spcPts val="1200"/>
              </a:spcBef>
              <a:buFont typeface="Arial"/>
              <a:buChar char="•"/>
              <a:tabLst>
                <a:tab pos="299085" algn="l"/>
                <a:tab pos="299720" algn="l"/>
              </a:tabLst>
            </a:pPr>
            <a:r>
              <a:rPr sz="2000" b="1" dirty="0">
                <a:latin typeface="Calibri"/>
                <a:cs typeface="Calibri"/>
              </a:rPr>
              <a:t>FV </a:t>
            </a:r>
            <a:r>
              <a:rPr sz="2000" b="1" spc="-5" dirty="0">
                <a:latin typeface="Calibri"/>
                <a:cs typeface="Calibri"/>
              </a:rPr>
              <a:t>(a’) will </a:t>
            </a:r>
            <a:r>
              <a:rPr sz="2000" b="1" dirty="0">
                <a:latin typeface="Calibri"/>
                <a:cs typeface="Calibri"/>
              </a:rPr>
              <a:t>be </a:t>
            </a:r>
            <a:r>
              <a:rPr sz="2000" b="1" spc="-5" dirty="0">
                <a:latin typeface="Calibri"/>
                <a:cs typeface="Calibri"/>
              </a:rPr>
              <a:t>below </a:t>
            </a:r>
            <a:r>
              <a:rPr sz="2000" b="1" dirty="0">
                <a:latin typeface="Calibri"/>
                <a:cs typeface="Calibri"/>
              </a:rPr>
              <a:t>the xy </a:t>
            </a:r>
            <a:r>
              <a:rPr sz="2000" b="1" spc="-10" dirty="0">
                <a:latin typeface="Calibri"/>
                <a:cs typeface="Calibri"/>
              </a:rPr>
              <a:t>axis </a:t>
            </a:r>
            <a:r>
              <a:rPr sz="2000" b="1" spc="-5" dirty="0">
                <a:latin typeface="Calibri"/>
                <a:cs typeface="Calibri"/>
              </a:rPr>
              <a:t>while TV (a) will </a:t>
            </a:r>
            <a:r>
              <a:rPr sz="2000" b="1" dirty="0">
                <a:latin typeface="Calibri"/>
                <a:cs typeface="Calibri"/>
              </a:rPr>
              <a:t>be </a:t>
            </a:r>
            <a:r>
              <a:rPr sz="2000" b="1" spc="-5" dirty="0">
                <a:latin typeface="Calibri"/>
                <a:cs typeface="Calibri"/>
              </a:rPr>
              <a:t>above </a:t>
            </a:r>
            <a:r>
              <a:rPr sz="2000" b="1" dirty="0">
                <a:latin typeface="Calibri"/>
                <a:cs typeface="Calibri"/>
              </a:rPr>
              <a:t>the xy</a:t>
            </a:r>
            <a:r>
              <a:rPr sz="2000" b="1" spc="-30" dirty="0">
                <a:latin typeface="Calibri"/>
                <a:cs typeface="Calibri"/>
              </a:rPr>
              <a:t> </a:t>
            </a:r>
            <a:r>
              <a:rPr sz="2000" b="1" spc="-10" dirty="0">
                <a:latin typeface="Calibri"/>
                <a:cs typeface="Calibri"/>
              </a:rPr>
              <a:t>axis.</a:t>
            </a:r>
            <a:endParaRPr sz="2000">
              <a:latin typeface="Calibri"/>
              <a:cs typeface="Calibri"/>
            </a:endParaRPr>
          </a:p>
          <a:p>
            <a:pPr marL="299085" marR="5080" indent="-287020">
              <a:lnSpc>
                <a:spcPts val="3600"/>
              </a:lnSpc>
              <a:spcBef>
                <a:spcPts val="320"/>
              </a:spcBef>
              <a:buFont typeface="Arial"/>
              <a:buChar char="•"/>
              <a:tabLst>
                <a:tab pos="299085" algn="l"/>
                <a:tab pos="299720" algn="l"/>
              </a:tabLst>
            </a:pPr>
            <a:r>
              <a:rPr sz="2000" b="1" spc="-20" dirty="0">
                <a:latin typeface="Calibri"/>
                <a:cs typeface="Calibri"/>
              </a:rPr>
              <a:t>Vertical </a:t>
            </a:r>
            <a:r>
              <a:rPr sz="2000" b="1" spc="-5" dirty="0">
                <a:latin typeface="Calibri"/>
                <a:cs typeface="Calibri"/>
              </a:rPr>
              <a:t>distance </a:t>
            </a:r>
            <a:r>
              <a:rPr sz="2000" b="1" spc="-10" dirty="0">
                <a:latin typeface="Calibri"/>
                <a:cs typeface="Calibri"/>
              </a:rPr>
              <a:t>from </a:t>
            </a:r>
            <a:r>
              <a:rPr sz="2000" b="1" spc="-5" dirty="0">
                <a:latin typeface="Calibri"/>
                <a:cs typeface="Calibri"/>
              </a:rPr>
              <a:t>HP will </a:t>
            </a:r>
            <a:r>
              <a:rPr sz="2000" b="1" dirty="0">
                <a:latin typeface="Calibri"/>
                <a:cs typeface="Calibri"/>
              </a:rPr>
              <a:t>be </a:t>
            </a:r>
            <a:r>
              <a:rPr sz="2000" b="1" spc="-5" dirty="0">
                <a:latin typeface="Calibri"/>
                <a:cs typeface="Calibri"/>
              </a:rPr>
              <a:t>visible </a:t>
            </a:r>
            <a:r>
              <a:rPr sz="2000" b="1" dirty="0">
                <a:latin typeface="Calibri"/>
                <a:cs typeface="Calibri"/>
              </a:rPr>
              <a:t>in FV </a:t>
            </a:r>
            <a:r>
              <a:rPr sz="2000" b="1" spc="-5" dirty="0">
                <a:latin typeface="Calibri"/>
                <a:cs typeface="Calibri"/>
              </a:rPr>
              <a:t>while </a:t>
            </a:r>
            <a:r>
              <a:rPr sz="2000" b="1" spc="-10" dirty="0">
                <a:latin typeface="Calibri"/>
                <a:cs typeface="Calibri"/>
              </a:rPr>
              <a:t>horizontal </a:t>
            </a:r>
            <a:r>
              <a:rPr sz="2000" b="1" spc="-5" dirty="0">
                <a:latin typeface="Calibri"/>
                <a:cs typeface="Calibri"/>
              </a:rPr>
              <a:t>distance </a:t>
            </a:r>
            <a:r>
              <a:rPr sz="2000" b="1" spc="-10" dirty="0">
                <a:latin typeface="Calibri"/>
                <a:cs typeface="Calibri"/>
              </a:rPr>
              <a:t>from  </a:t>
            </a:r>
            <a:r>
              <a:rPr sz="2000" b="1" spc="-5" dirty="0">
                <a:latin typeface="Calibri"/>
                <a:cs typeface="Calibri"/>
              </a:rPr>
              <a:t>VP will </a:t>
            </a:r>
            <a:r>
              <a:rPr sz="2000" b="1" dirty="0">
                <a:latin typeface="Calibri"/>
                <a:cs typeface="Calibri"/>
              </a:rPr>
              <a:t>be </a:t>
            </a:r>
            <a:r>
              <a:rPr sz="2000" b="1" spc="-5" dirty="0">
                <a:latin typeface="Calibri"/>
                <a:cs typeface="Calibri"/>
              </a:rPr>
              <a:t>visible </a:t>
            </a:r>
            <a:r>
              <a:rPr sz="2000" b="1" dirty="0">
                <a:latin typeface="Calibri"/>
                <a:cs typeface="Calibri"/>
              </a:rPr>
              <a:t>in</a:t>
            </a:r>
            <a:r>
              <a:rPr sz="2000" b="1" spc="-40" dirty="0">
                <a:latin typeface="Calibri"/>
                <a:cs typeface="Calibri"/>
              </a:rPr>
              <a:t> </a:t>
            </a:r>
            <a:r>
              <a:rPr sz="2000" b="1" spc="-65" dirty="0">
                <a:latin typeface="Calibri"/>
                <a:cs typeface="Calibri"/>
              </a:rPr>
              <a:t>TV.</a:t>
            </a:r>
            <a:endParaRPr sz="2000">
              <a:latin typeface="Calibri"/>
              <a:cs typeface="Calibri"/>
            </a:endParaRPr>
          </a:p>
          <a:p>
            <a:pPr marL="299085" marR="697230" indent="-287020">
              <a:lnSpc>
                <a:spcPts val="3600"/>
              </a:lnSpc>
              <a:buFont typeface="Arial"/>
              <a:buChar char="•"/>
              <a:tabLst>
                <a:tab pos="299085" algn="l"/>
                <a:tab pos="299720" algn="l"/>
              </a:tabLst>
            </a:pPr>
            <a:r>
              <a:rPr sz="2000" b="1" spc="-10" dirty="0">
                <a:latin typeface="Calibri"/>
                <a:cs typeface="Calibri"/>
              </a:rPr>
              <a:t>Point </a:t>
            </a:r>
            <a:r>
              <a:rPr sz="2000" b="1" dirty="0">
                <a:latin typeface="Calibri"/>
                <a:cs typeface="Calibri"/>
              </a:rPr>
              <a:t>is </a:t>
            </a:r>
            <a:r>
              <a:rPr sz="2000" b="1" spc="-5" dirty="0">
                <a:latin typeface="Calibri"/>
                <a:cs typeface="Calibri"/>
              </a:rPr>
              <a:t>denoted by capital </a:t>
            </a:r>
            <a:r>
              <a:rPr sz="2000" b="1" spc="-15" dirty="0">
                <a:latin typeface="Calibri"/>
                <a:cs typeface="Calibri"/>
              </a:rPr>
              <a:t>letter </a:t>
            </a:r>
            <a:r>
              <a:rPr sz="2000" b="1" spc="-5" dirty="0">
                <a:latin typeface="Calibri"/>
                <a:cs typeface="Calibri"/>
              </a:rPr>
              <a:t>while </a:t>
            </a:r>
            <a:r>
              <a:rPr sz="2000" b="1" dirty="0">
                <a:latin typeface="Calibri"/>
                <a:cs typeface="Calibri"/>
              </a:rPr>
              <a:t>its </a:t>
            </a:r>
            <a:r>
              <a:rPr sz="2000" b="1" spc="-10" dirty="0">
                <a:latin typeface="Calibri"/>
                <a:cs typeface="Calibri"/>
              </a:rPr>
              <a:t>views </a:t>
            </a:r>
            <a:r>
              <a:rPr sz="2000" b="1" spc="-15" dirty="0">
                <a:latin typeface="Calibri"/>
                <a:cs typeface="Calibri"/>
              </a:rPr>
              <a:t>are </a:t>
            </a:r>
            <a:r>
              <a:rPr sz="2000" b="1" spc="-5" dirty="0">
                <a:latin typeface="Calibri"/>
                <a:cs typeface="Calibri"/>
              </a:rPr>
              <a:t>denoted by </a:t>
            </a:r>
            <a:r>
              <a:rPr sz="2000" b="1" dirty="0">
                <a:latin typeface="Calibri"/>
                <a:cs typeface="Calibri"/>
              </a:rPr>
              <a:t>small  </a:t>
            </a:r>
            <a:r>
              <a:rPr sz="2000" b="1" spc="-15" dirty="0">
                <a:latin typeface="Calibri"/>
                <a:cs typeface="Calibri"/>
              </a:rPr>
              <a:t>letters.</a:t>
            </a:r>
            <a:endParaRPr sz="2000">
              <a:latin typeface="Calibri"/>
              <a:cs typeface="Calibri"/>
            </a:endParaRPr>
          </a:p>
        </p:txBody>
      </p:sp>
      <p:grpSp>
        <p:nvGrpSpPr>
          <p:cNvPr id="4" name="object 4"/>
          <p:cNvGrpSpPr/>
          <p:nvPr/>
        </p:nvGrpSpPr>
        <p:grpSpPr>
          <a:xfrm>
            <a:off x="2895600" y="505968"/>
            <a:ext cx="3736975" cy="144780"/>
            <a:chOff x="2895600" y="505968"/>
            <a:chExt cx="3736975" cy="144780"/>
          </a:xfrm>
        </p:grpSpPr>
        <p:sp>
          <p:nvSpPr>
            <p:cNvPr id="5" name="object 5"/>
            <p:cNvSpPr/>
            <p:nvPr/>
          </p:nvSpPr>
          <p:spPr>
            <a:xfrm>
              <a:off x="2895600" y="505968"/>
              <a:ext cx="3736848" cy="14477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967989" y="540258"/>
              <a:ext cx="3592829" cy="0"/>
            </a:xfrm>
            <a:custGeom>
              <a:avLst/>
              <a:gdLst/>
              <a:ahLst/>
              <a:cxnLst/>
              <a:rect l="l" t="t" r="r" b="b"/>
              <a:pathLst>
                <a:path w="3592829">
                  <a:moveTo>
                    <a:pt x="0" y="0"/>
                  </a:moveTo>
                  <a:lnTo>
                    <a:pt x="3592576" y="0"/>
                  </a:lnTo>
                </a:path>
              </a:pathLst>
            </a:custGeom>
            <a:ln w="38100">
              <a:solidFill>
                <a:srgbClr val="432917"/>
              </a:solidFill>
            </a:ln>
          </p:spPr>
          <p:txBody>
            <a:bodyPr wrap="square" lIns="0" tIns="0" rIns="0" bIns="0" rtlCol="0"/>
            <a:lstStyle/>
            <a:p>
              <a:endParaRPr/>
            </a:p>
          </p:txBody>
        </p:sp>
      </p:grpSp>
      <p:sp>
        <p:nvSpPr>
          <p:cNvPr id="7" name="object 7"/>
          <p:cNvSpPr txBox="1"/>
          <p:nvPr/>
        </p:nvSpPr>
        <p:spPr>
          <a:xfrm>
            <a:off x="472744" y="731265"/>
            <a:ext cx="7811770" cy="330835"/>
          </a:xfrm>
          <a:prstGeom prst="rect">
            <a:avLst/>
          </a:prstGeom>
        </p:spPr>
        <p:txBody>
          <a:bodyPr vert="horz" wrap="square" lIns="0" tIns="13335" rIns="0" bIns="0" rtlCol="0">
            <a:spAutoFit/>
          </a:bodyPr>
          <a:lstStyle/>
          <a:p>
            <a:pPr marL="38100">
              <a:lnSpc>
                <a:spcPct val="100000"/>
              </a:lnSpc>
              <a:spcBef>
                <a:spcPts val="105"/>
              </a:spcBef>
            </a:pPr>
            <a:r>
              <a:rPr sz="2000" b="1" dirty="0">
                <a:latin typeface="Calibri"/>
                <a:cs typeface="Calibri"/>
              </a:rPr>
              <a:t>If a </a:t>
            </a:r>
            <a:r>
              <a:rPr sz="2000" b="1" spc="-5" dirty="0">
                <a:latin typeface="Calibri"/>
                <a:cs typeface="Calibri"/>
              </a:rPr>
              <a:t>point </a:t>
            </a:r>
            <a:r>
              <a:rPr sz="2000" b="1" dirty="0">
                <a:latin typeface="Calibri"/>
                <a:cs typeface="Calibri"/>
              </a:rPr>
              <a:t>is below HP and behind </a:t>
            </a:r>
            <a:r>
              <a:rPr sz="2000" b="1" spc="-5" dirty="0">
                <a:latin typeface="Calibri"/>
                <a:cs typeface="Calibri"/>
              </a:rPr>
              <a:t>VP </a:t>
            </a:r>
            <a:r>
              <a:rPr sz="2000" b="1" dirty="0">
                <a:latin typeface="Calibri"/>
                <a:cs typeface="Calibri"/>
              </a:rPr>
              <a:t>then it is </a:t>
            </a:r>
            <a:r>
              <a:rPr sz="2000" b="1" spc="-10" dirty="0">
                <a:latin typeface="Calibri"/>
                <a:cs typeface="Calibri"/>
              </a:rPr>
              <a:t>situated </a:t>
            </a:r>
            <a:r>
              <a:rPr sz="2000" b="1" dirty="0">
                <a:latin typeface="Calibri"/>
                <a:cs typeface="Calibri"/>
              </a:rPr>
              <a:t>in the 3</a:t>
            </a:r>
            <a:r>
              <a:rPr sz="1950" b="1" baseline="25641" dirty="0">
                <a:latin typeface="Calibri"/>
                <a:cs typeface="Calibri"/>
              </a:rPr>
              <a:t>rd</a:t>
            </a:r>
            <a:r>
              <a:rPr sz="1950" b="1" spc="60" baseline="25641" dirty="0">
                <a:latin typeface="Calibri"/>
                <a:cs typeface="Calibri"/>
              </a:rPr>
              <a:t> </a:t>
            </a:r>
            <a:r>
              <a:rPr sz="2000" b="1" spc="-10" dirty="0">
                <a:latin typeface="Calibri"/>
                <a:cs typeface="Calibri"/>
              </a:rPr>
              <a:t>quadrant</a:t>
            </a:r>
            <a:endParaRPr sz="2000">
              <a:latin typeface="Calibri"/>
              <a:cs typeface="Calibri"/>
            </a:endParaRPr>
          </a:p>
        </p:txBody>
      </p:sp>
      <p:sp>
        <p:nvSpPr>
          <p:cNvPr id="8" name="object 8"/>
          <p:cNvSpPr txBox="1"/>
          <p:nvPr/>
        </p:nvSpPr>
        <p:spPr>
          <a:xfrm>
            <a:off x="1676145" y="2989326"/>
            <a:ext cx="15430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A</a:t>
            </a:r>
            <a:endParaRPr sz="1400">
              <a:latin typeface="Times New Roman"/>
              <a:cs typeface="Times New Roman"/>
            </a:endParaRPr>
          </a:p>
        </p:txBody>
      </p:sp>
      <p:grpSp>
        <p:nvGrpSpPr>
          <p:cNvPr id="9" name="object 9"/>
          <p:cNvGrpSpPr/>
          <p:nvPr/>
        </p:nvGrpSpPr>
        <p:grpSpPr>
          <a:xfrm>
            <a:off x="2011679" y="2223516"/>
            <a:ext cx="649605" cy="1113790"/>
            <a:chOff x="2011679" y="2223516"/>
            <a:chExt cx="649605" cy="1113790"/>
          </a:xfrm>
        </p:grpSpPr>
        <p:sp>
          <p:nvSpPr>
            <p:cNvPr id="10" name="object 10"/>
            <p:cNvSpPr/>
            <p:nvPr/>
          </p:nvSpPr>
          <p:spPr>
            <a:xfrm>
              <a:off x="2490215" y="3243072"/>
              <a:ext cx="151130" cy="89535"/>
            </a:xfrm>
            <a:custGeom>
              <a:avLst/>
              <a:gdLst/>
              <a:ahLst/>
              <a:cxnLst/>
              <a:rect l="l" t="t" r="r" b="b"/>
              <a:pathLst>
                <a:path w="151130" h="89535">
                  <a:moveTo>
                    <a:pt x="0" y="89280"/>
                  </a:moveTo>
                  <a:lnTo>
                    <a:pt x="150748" y="0"/>
                  </a:lnTo>
                </a:path>
              </a:pathLst>
            </a:custGeom>
            <a:ln w="9144">
              <a:solidFill>
                <a:srgbClr val="000000"/>
              </a:solidFill>
            </a:ln>
          </p:spPr>
          <p:txBody>
            <a:bodyPr wrap="square" lIns="0" tIns="0" rIns="0" bIns="0" rtlCol="0"/>
            <a:lstStyle/>
            <a:p>
              <a:endParaRPr/>
            </a:p>
          </p:txBody>
        </p:sp>
        <p:sp>
          <p:nvSpPr>
            <p:cNvPr id="11" name="object 11"/>
            <p:cNvSpPr/>
            <p:nvPr/>
          </p:nvSpPr>
          <p:spPr>
            <a:xfrm>
              <a:off x="2580131" y="3191255"/>
              <a:ext cx="76200" cy="76200"/>
            </a:xfrm>
            <a:custGeom>
              <a:avLst/>
              <a:gdLst/>
              <a:ahLst/>
              <a:cxnLst/>
              <a:rect l="l" t="t" r="r" b="b"/>
              <a:pathLst>
                <a:path w="76200"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6200" y="38100"/>
                  </a:lnTo>
                  <a:lnTo>
                    <a:pt x="73211" y="23252"/>
                  </a:lnTo>
                  <a:lnTo>
                    <a:pt x="65055" y="11144"/>
                  </a:lnTo>
                  <a:lnTo>
                    <a:pt x="52947" y="2988"/>
                  </a:lnTo>
                  <a:lnTo>
                    <a:pt x="38100" y="0"/>
                  </a:lnTo>
                  <a:close/>
                </a:path>
              </a:pathLst>
            </a:custGeom>
            <a:solidFill>
              <a:srgbClr val="000000"/>
            </a:solidFill>
          </p:spPr>
          <p:txBody>
            <a:bodyPr wrap="square" lIns="0" tIns="0" rIns="0" bIns="0" rtlCol="0"/>
            <a:lstStyle/>
            <a:p>
              <a:endParaRPr/>
            </a:p>
          </p:txBody>
        </p:sp>
        <p:sp>
          <p:nvSpPr>
            <p:cNvPr id="12" name="object 12"/>
            <p:cNvSpPr/>
            <p:nvPr/>
          </p:nvSpPr>
          <p:spPr>
            <a:xfrm>
              <a:off x="2580131" y="3191255"/>
              <a:ext cx="76200" cy="76200"/>
            </a:xfrm>
            <a:custGeom>
              <a:avLst/>
              <a:gdLst/>
              <a:ahLst/>
              <a:cxnLst/>
              <a:rect l="l" t="t" r="r" b="b"/>
              <a:pathLst>
                <a:path w="76200" h="76200">
                  <a:moveTo>
                    <a:pt x="0" y="38100"/>
                  </a:moveTo>
                  <a:lnTo>
                    <a:pt x="2988" y="23252"/>
                  </a:lnTo>
                  <a:lnTo>
                    <a:pt x="11144" y="11144"/>
                  </a:lnTo>
                  <a:lnTo>
                    <a:pt x="23252" y="2988"/>
                  </a:lnTo>
                  <a:lnTo>
                    <a:pt x="38100" y="0"/>
                  </a:lnTo>
                  <a:lnTo>
                    <a:pt x="52947" y="2988"/>
                  </a:lnTo>
                  <a:lnTo>
                    <a:pt x="65055" y="11144"/>
                  </a:lnTo>
                  <a:lnTo>
                    <a:pt x="73211" y="23252"/>
                  </a:lnTo>
                  <a:lnTo>
                    <a:pt x="76200" y="38100"/>
                  </a:lnTo>
                  <a:lnTo>
                    <a:pt x="73211" y="52947"/>
                  </a:lnTo>
                  <a:lnTo>
                    <a:pt x="65055" y="65055"/>
                  </a:lnTo>
                  <a:lnTo>
                    <a:pt x="52947" y="73211"/>
                  </a:lnTo>
                  <a:lnTo>
                    <a:pt x="38100" y="76200"/>
                  </a:lnTo>
                  <a:lnTo>
                    <a:pt x="23252" y="73211"/>
                  </a:lnTo>
                  <a:lnTo>
                    <a:pt x="11144" y="65055"/>
                  </a:lnTo>
                  <a:lnTo>
                    <a:pt x="2988" y="52947"/>
                  </a:lnTo>
                  <a:lnTo>
                    <a:pt x="0" y="38100"/>
                  </a:lnTo>
                  <a:close/>
                </a:path>
              </a:pathLst>
            </a:custGeom>
            <a:ln w="9144">
              <a:solidFill>
                <a:srgbClr val="000000"/>
              </a:solidFill>
            </a:ln>
          </p:spPr>
          <p:txBody>
            <a:bodyPr wrap="square" lIns="0" tIns="0" rIns="0" bIns="0" rtlCol="0"/>
            <a:lstStyle/>
            <a:p>
              <a:endParaRPr/>
            </a:p>
          </p:txBody>
        </p:sp>
        <p:sp>
          <p:nvSpPr>
            <p:cNvPr id="13" name="object 13"/>
            <p:cNvSpPr/>
            <p:nvPr/>
          </p:nvSpPr>
          <p:spPr>
            <a:xfrm>
              <a:off x="2017775" y="2910840"/>
              <a:ext cx="85344" cy="85344"/>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2011679" y="2223516"/>
              <a:ext cx="85344" cy="85344"/>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2060447" y="2255520"/>
              <a:ext cx="0" cy="711835"/>
            </a:xfrm>
            <a:custGeom>
              <a:avLst/>
              <a:gdLst/>
              <a:ahLst/>
              <a:cxnLst/>
              <a:rect l="l" t="t" r="r" b="b"/>
              <a:pathLst>
                <a:path h="711835">
                  <a:moveTo>
                    <a:pt x="0" y="0"/>
                  </a:moveTo>
                  <a:lnTo>
                    <a:pt x="0" y="711707"/>
                  </a:lnTo>
                </a:path>
              </a:pathLst>
            </a:custGeom>
            <a:ln w="9144">
              <a:solidFill>
                <a:srgbClr val="000000"/>
              </a:solidFill>
            </a:ln>
          </p:spPr>
          <p:txBody>
            <a:bodyPr wrap="square" lIns="0" tIns="0" rIns="0" bIns="0" rtlCol="0"/>
            <a:lstStyle/>
            <a:p>
              <a:endParaRPr/>
            </a:p>
          </p:txBody>
        </p:sp>
        <p:sp>
          <p:nvSpPr>
            <p:cNvPr id="16" name="object 16"/>
            <p:cNvSpPr/>
            <p:nvPr/>
          </p:nvSpPr>
          <p:spPr>
            <a:xfrm>
              <a:off x="2026919" y="2610612"/>
              <a:ext cx="76200" cy="140462"/>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2060447" y="2955036"/>
              <a:ext cx="533400" cy="266700"/>
            </a:xfrm>
            <a:custGeom>
              <a:avLst/>
              <a:gdLst/>
              <a:ahLst/>
              <a:cxnLst/>
              <a:rect l="l" t="t" r="r" b="b"/>
              <a:pathLst>
                <a:path w="533400" h="266700">
                  <a:moveTo>
                    <a:pt x="533400" y="266700"/>
                  </a:moveTo>
                  <a:lnTo>
                    <a:pt x="0" y="0"/>
                  </a:lnTo>
                </a:path>
              </a:pathLst>
            </a:custGeom>
            <a:ln w="9144">
              <a:solidFill>
                <a:srgbClr val="000000"/>
              </a:solidFill>
            </a:ln>
          </p:spPr>
          <p:txBody>
            <a:bodyPr wrap="square" lIns="0" tIns="0" rIns="0" bIns="0" rtlCol="0"/>
            <a:lstStyle/>
            <a:p>
              <a:endParaRPr/>
            </a:p>
          </p:txBody>
        </p:sp>
        <p:sp>
          <p:nvSpPr>
            <p:cNvPr id="18" name="object 18"/>
            <p:cNvSpPr/>
            <p:nvPr/>
          </p:nvSpPr>
          <p:spPr>
            <a:xfrm>
              <a:off x="2045588" y="2947797"/>
              <a:ext cx="243459" cy="122681"/>
            </a:xfrm>
            <a:prstGeom prst="rect">
              <a:avLst/>
            </a:prstGeom>
            <a:blipFill>
              <a:blip r:embed="rId5" cstate="print"/>
              <a:stretch>
                <a:fillRect/>
              </a:stretch>
            </a:blipFill>
          </p:spPr>
          <p:txBody>
            <a:bodyPr wrap="square" lIns="0" tIns="0" rIns="0" bIns="0" rtlCol="0"/>
            <a:lstStyle/>
            <a:p>
              <a:endParaRPr/>
            </a:p>
          </p:txBody>
        </p:sp>
      </p:grpSp>
      <p:sp>
        <p:nvSpPr>
          <p:cNvPr id="19" name="object 19"/>
          <p:cNvSpPr txBox="1"/>
          <p:nvPr/>
        </p:nvSpPr>
        <p:spPr>
          <a:xfrm>
            <a:off x="2071242" y="2017013"/>
            <a:ext cx="10477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a</a:t>
            </a:r>
            <a:endParaRPr sz="1400">
              <a:latin typeface="Times New Roman"/>
              <a:cs typeface="Times New Roman"/>
            </a:endParaRPr>
          </a:p>
        </p:txBody>
      </p:sp>
      <p:sp>
        <p:nvSpPr>
          <p:cNvPr id="20" name="object 20"/>
          <p:cNvSpPr txBox="1"/>
          <p:nvPr/>
        </p:nvSpPr>
        <p:spPr>
          <a:xfrm>
            <a:off x="2676270" y="3008122"/>
            <a:ext cx="16446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a’</a:t>
            </a:r>
            <a:endParaRPr sz="1400">
              <a:latin typeface="Times New Roman"/>
              <a:cs typeface="Times New Roman"/>
            </a:endParaRPr>
          </a:p>
        </p:txBody>
      </p:sp>
      <p:sp>
        <p:nvSpPr>
          <p:cNvPr id="21" name="object 21"/>
          <p:cNvSpPr txBox="1"/>
          <p:nvPr/>
        </p:nvSpPr>
        <p:spPr>
          <a:xfrm>
            <a:off x="2125726" y="2790571"/>
            <a:ext cx="1358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X</a:t>
            </a:r>
            <a:endParaRPr sz="1200">
              <a:latin typeface="Times New Roman"/>
              <a:cs typeface="Times New Roman"/>
            </a:endParaRPr>
          </a:p>
        </p:txBody>
      </p:sp>
      <p:sp>
        <p:nvSpPr>
          <p:cNvPr id="22" name="object 22"/>
          <p:cNvSpPr txBox="1"/>
          <p:nvPr/>
        </p:nvSpPr>
        <p:spPr>
          <a:xfrm>
            <a:off x="3101467" y="2191892"/>
            <a:ext cx="1358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Y</a:t>
            </a:r>
            <a:endParaRPr sz="1200">
              <a:latin typeface="Times New Roman"/>
              <a:cs typeface="Times New Roman"/>
            </a:endParaRPr>
          </a:p>
        </p:txBody>
      </p:sp>
      <p:sp>
        <p:nvSpPr>
          <p:cNvPr id="23" name="object 23"/>
          <p:cNvSpPr/>
          <p:nvPr/>
        </p:nvSpPr>
        <p:spPr>
          <a:xfrm>
            <a:off x="3235452" y="3445636"/>
            <a:ext cx="534035" cy="338455"/>
          </a:xfrm>
          <a:custGeom>
            <a:avLst/>
            <a:gdLst/>
            <a:ahLst/>
            <a:cxnLst/>
            <a:rect l="l" t="t" r="r" b="b"/>
            <a:pathLst>
              <a:path w="534035" h="338454">
                <a:moveTo>
                  <a:pt x="203327" y="31750"/>
                </a:moveTo>
                <a:lnTo>
                  <a:pt x="172008" y="17145"/>
                </a:lnTo>
                <a:lnTo>
                  <a:pt x="135255" y="0"/>
                </a:lnTo>
                <a:lnTo>
                  <a:pt x="133985" y="2540"/>
                </a:lnTo>
                <a:lnTo>
                  <a:pt x="144272" y="11430"/>
                </a:lnTo>
                <a:lnTo>
                  <a:pt x="144145" y="12700"/>
                </a:lnTo>
                <a:lnTo>
                  <a:pt x="144018" y="14478"/>
                </a:lnTo>
                <a:lnTo>
                  <a:pt x="142875" y="17653"/>
                </a:lnTo>
                <a:lnTo>
                  <a:pt x="140716" y="22352"/>
                </a:lnTo>
                <a:lnTo>
                  <a:pt x="112877" y="82296"/>
                </a:lnTo>
                <a:lnTo>
                  <a:pt x="110744" y="87007"/>
                </a:lnTo>
                <a:lnTo>
                  <a:pt x="108585" y="90182"/>
                </a:lnTo>
                <a:lnTo>
                  <a:pt x="106807" y="91071"/>
                </a:lnTo>
                <a:lnTo>
                  <a:pt x="104140" y="92456"/>
                </a:lnTo>
                <a:lnTo>
                  <a:pt x="100838" y="92329"/>
                </a:lnTo>
                <a:lnTo>
                  <a:pt x="97028" y="90551"/>
                </a:lnTo>
                <a:lnTo>
                  <a:pt x="93853" y="89027"/>
                </a:lnTo>
                <a:lnTo>
                  <a:pt x="92710" y="91567"/>
                </a:lnTo>
                <a:lnTo>
                  <a:pt x="131953" y="109855"/>
                </a:lnTo>
                <a:lnTo>
                  <a:pt x="133096" y="107315"/>
                </a:lnTo>
                <a:lnTo>
                  <a:pt x="127635" y="104775"/>
                </a:lnTo>
                <a:lnTo>
                  <a:pt x="125857" y="103251"/>
                </a:lnTo>
                <a:lnTo>
                  <a:pt x="124333" y="101219"/>
                </a:lnTo>
                <a:lnTo>
                  <a:pt x="123317" y="99834"/>
                </a:lnTo>
                <a:lnTo>
                  <a:pt x="122809" y="98425"/>
                </a:lnTo>
                <a:lnTo>
                  <a:pt x="122936" y="95250"/>
                </a:lnTo>
                <a:lnTo>
                  <a:pt x="123939" y="92456"/>
                </a:lnTo>
                <a:lnTo>
                  <a:pt x="124079" y="92075"/>
                </a:lnTo>
                <a:lnTo>
                  <a:pt x="126542" y="86842"/>
                </a:lnTo>
                <a:lnTo>
                  <a:pt x="139573" y="58674"/>
                </a:lnTo>
                <a:lnTo>
                  <a:pt x="156337" y="66421"/>
                </a:lnTo>
                <a:lnTo>
                  <a:pt x="159385" y="67945"/>
                </a:lnTo>
                <a:lnTo>
                  <a:pt x="161417" y="69342"/>
                </a:lnTo>
                <a:lnTo>
                  <a:pt x="162560" y="70993"/>
                </a:lnTo>
                <a:lnTo>
                  <a:pt x="163830" y="72517"/>
                </a:lnTo>
                <a:lnTo>
                  <a:pt x="164465" y="74295"/>
                </a:lnTo>
                <a:lnTo>
                  <a:pt x="164592" y="78486"/>
                </a:lnTo>
                <a:lnTo>
                  <a:pt x="163830" y="81280"/>
                </a:lnTo>
                <a:lnTo>
                  <a:pt x="162306" y="84836"/>
                </a:lnTo>
                <a:lnTo>
                  <a:pt x="164719" y="85979"/>
                </a:lnTo>
                <a:lnTo>
                  <a:pt x="175387" y="63119"/>
                </a:lnTo>
                <a:lnTo>
                  <a:pt x="179197" y="54991"/>
                </a:lnTo>
                <a:lnTo>
                  <a:pt x="176657" y="53848"/>
                </a:lnTo>
                <a:lnTo>
                  <a:pt x="173736" y="58547"/>
                </a:lnTo>
                <a:lnTo>
                  <a:pt x="171069" y="61341"/>
                </a:lnTo>
                <a:lnTo>
                  <a:pt x="168402" y="62230"/>
                </a:lnTo>
                <a:lnTo>
                  <a:pt x="165862" y="63119"/>
                </a:lnTo>
                <a:lnTo>
                  <a:pt x="162687" y="62611"/>
                </a:lnTo>
                <a:lnTo>
                  <a:pt x="154228" y="58674"/>
                </a:lnTo>
                <a:lnTo>
                  <a:pt x="142240" y="53086"/>
                </a:lnTo>
                <a:lnTo>
                  <a:pt x="158877" y="17145"/>
                </a:lnTo>
                <a:lnTo>
                  <a:pt x="179070" y="26543"/>
                </a:lnTo>
                <a:lnTo>
                  <a:pt x="183896" y="28702"/>
                </a:lnTo>
                <a:lnTo>
                  <a:pt x="193421" y="42545"/>
                </a:lnTo>
                <a:lnTo>
                  <a:pt x="193294" y="46355"/>
                </a:lnTo>
                <a:lnTo>
                  <a:pt x="192405" y="51054"/>
                </a:lnTo>
                <a:lnTo>
                  <a:pt x="194818" y="52197"/>
                </a:lnTo>
                <a:lnTo>
                  <a:pt x="203327" y="31750"/>
                </a:lnTo>
                <a:close/>
              </a:path>
              <a:path w="534035" h="338454">
                <a:moveTo>
                  <a:pt x="250088" y="108585"/>
                </a:moveTo>
                <a:lnTo>
                  <a:pt x="236334" y="81699"/>
                </a:lnTo>
                <a:lnTo>
                  <a:pt x="236334" y="101219"/>
                </a:lnTo>
                <a:lnTo>
                  <a:pt x="235864" y="106819"/>
                </a:lnTo>
                <a:lnTo>
                  <a:pt x="217805" y="139573"/>
                </a:lnTo>
                <a:lnTo>
                  <a:pt x="213360" y="141871"/>
                </a:lnTo>
                <a:lnTo>
                  <a:pt x="195021" y="117233"/>
                </a:lnTo>
                <a:lnTo>
                  <a:pt x="195910" y="111099"/>
                </a:lnTo>
                <a:lnTo>
                  <a:pt x="218313" y="80518"/>
                </a:lnTo>
                <a:lnTo>
                  <a:pt x="221361" y="80137"/>
                </a:lnTo>
                <a:lnTo>
                  <a:pt x="224028" y="80518"/>
                </a:lnTo>
                <a:lnTo>
                  <a:pt x="226441" y="81661"/>
                </a:lnTo>
                <a:lnTo>
                  <a:pt x="231394" y="83959"/>
                </a:lnTo>
                <a:lnTo>
                  <a:pt x="234442" y="88011"/>
                </a:lnTo>
                <a:lnTo>
                  <a:pt x="235712" y="93853"/>
                </a:lnTo>
                <a:lnTo>
                  <a:pt x="236296" y="99441"/>
                </a:lnTo>
                <a:lnTo>
                  <a:pt x="236334" y="101219"/>
                </a:lnTo>
                <a:lnTo>
                  <a:pt x="236334" y="81699"/>
                </a:lnTo>
                <a:lnTo>
                  <a:pt x="233781" y="80137"/>
                </a:lnTo>
                <a:lnTo>
                  <a:pt x="230632" y="78232"/>
                </a:lnTo>
                <a:lnTo>
                  <a:pt x="225425" y="75946"/>
                </a:lnTo>
                <a:lnTo>
                  <a:pt x="219964" y="74930"/>
                </a:lnTo>
                <a:lnTo>
                  <a:pt x="214122" y="75565"/>
                </a:lnTo>
                <a:lnTo>
                  <a:pt x="208280" y="76073"/>
                </a:lnTo>
                <a:lnTo>
                  <a:pt x="181610" y="105537"/>
                </a:lnTo>
                <a:lnTo>
                  <a:pt x="180644" y="113792"/>
                </a:lnTo>
                <a:lnTo>
                  <a:pt x="182372" y="122059"/>
                </a:lnTo>
                <a:lnTo>
                  <a:pt x="210947" y="147066"/>
                </a:lnTo>
                <a:lnTo>
                  <a:pt x="216916" y="146304"/>
                </a:lnTo>
                <a:lnTo>
                  <a:pt x="222885" y="145669"/>
                </a:lnTo>
                <a:lnTo>
                  <a:pt x="228600" y="143129"/>
                </a:lnTo>
                <a:lnTo>
                  <a:pt x="229971" y="141986"/>
                </a:lnTo>
                <a:lnTo>
                  <a:pt x="233934" y="138696"/>
                </a:lnTo>
                <a:lnTo>
                  <a:pt x="239141" y="134239"/>
                </a:lnTo>
                <a:lnTo>
                  <a:pt x="243078" y="129171"/>
                </a:lnTo>
                <a:lnTo>
                  <a:pt x="249301" y="115824"/>
                </a:lnTo>
                <a:lnTo>
                  <a:pt x="250088" y="108585"/>
                </a:lnTo>
                <a:close/>
              </a:path>
              <a:path w="534035" h="338454">
                <a:moveTo>
                  <a:pt x="309499" y="119519"/>
                </a:moveTo>
                <a:lnTo>
                  <a:pt x="308749" y="117602"/>
                </a:lnTo>
                <a:lnTo>
                  <a:pt x="308610" y="117233"/>
                </a:lnTo>
                <a:lnTo>
                  <a:pt x="307594" y="114935"/>
                </a:lnTo>
                <a:lnTo>
                  <a:pt x="305943" y="113296"/>
                </a:lnTo>
                <a:lnTo>
                  <a:pt x="298069" y="109601"/>
                </a:lnTo>
                <a:lnTo>
                  <a:pt x="290576" y="111760"/>
                </a:lnTo>
                <a:lnTo>
                  <a:pt x="281051" y="118618"/>
                </a:lnTo>
                <a:lnTo>
                  <a:pt x="287528" y="104775"/>
                </a:lnTo>
                <a:lnTo>
                  <a:pt x="284734" y="103378"/>
                </a:lnTo>
                <a:lnTo>
                  <a:pt x="262509" y="102235"/>
                </a:lnTo>
                <a:lnTo>
                  <a:pt x="262001" y="105029"/>
                </a:lnTo>
                <a:lnTo>
                  <a:pt x="264160" y="105156"/>
                </a:lnTo>
                <a:lnTo>
                  <a:pt x="265811" y="105537"/>
                </a:lnTo>
                <a:lnTo>
                  <a:pt x="267208" y="106184"/>
                </a:lnTo>
                <a:lnTo>
                  <a:pt x="268351" y="106819"/>
                </a:lnTo>
                <a:lnTo>
                  <a:pt x="269240" y="107569"/>
                </a:lnTo>
                <a:lnTo>
                  <a:pt x="269748" y="108585"/>
                </a:lnTo>
                <a:lnTo>
                  <a:pt x="270256" y="109474"/>
                </a:lnTo>
                <a:lnTo>
                  <a:pt x="251587" y="152920"/>
                </a:lnTo>
                <a:lnTo>
                  <a:pt x="245999" y="157988"/>
                </a:lnTo>
                <a:lnTo>
                  <a:pt x="243967" y="158369"/>
                </a:lnTo>
                <a:lnTo>
                  <a:pt x="241427" y="157746"/>
                </a:lnTo>
                <a:lnTo>
                  <a:pt x="238252" y="156210"/>
                </a:lnTo>
                <a:lnTo>
                  <a:pt x="237109" y="158623"/>
                </a:lnTo>
                <a:lnTo>
                  <a:pt x="268732" y="173355"/>
                </a:lnTo>
                <a:lnTo>
                  <a:pt x="269875" y="170942"/>
                </a:lnTo>
                <a:lnTo>
                  <a:pt x="267081" y="169672"/>
                </a:lnTo>
                <a:lnTo>
                  <a:pt x="265176" y="168275"/>
                </a:lnTo>
                <a:lnTo>
                  <a:pt x="262890" y="165227"/>
                </a:lnTo>
                <a:lnTo>
                  <a:pt x="262382" y="163830"/>
                </a:lnTo>
                <a:lnTo>
                  <a:pt x="262255" y="160159"/>
                </a:lnTo>
                <a:lnTo>
                  <a:pt x="262813" y="158369"/>
                </a:lnTo>
                <a:lnTo>
                  <a:pt x="282575" y="121031"/>
                </a:lnTo>
                <a:lnTo>
                  <a:pt x="288925" y="118110"/>
                </a:lnTo>
                <a:lnTo>
                  <a:pt x="290322" y="117602"/>
                </a:lnTo>
                <a:lnTo>
                  <a:pt x="291465" y="117602"/>
                </a:lnTo>
                <a:lnTo>
                  <a:pt x="292227" y="117995"/>
                </a:lnTo>
                <a:lnTo>
                  <a:pt x="293116" y="118491"/>
                </a:lnTo>
                <a:lnTo>
                  <a:pt x="294259" y="119888"/>
                </a:lnTo>
                <a:lnTo>
                  <a:pt x="295529" y="122301"/>
                </a:lnTo>
                <a:lnTo>
                  <a:pt x="296672" y="124841"/>
                </a:lnTo>
                <a:lnTo>
                  <a:pt x="298069" y="126365"/>
                </a:lnTo>
                <a:lnTo>
                  <a:pt x="301371" y="127889"/>
                </a:lnTo>
                <a:lnTo>
                  <a:pt x="303022" y="127889"/>
                </a:lnTo>
                <a:lnTo>
                  <a:pt x="304673" y="127254"/>
                </a:lnTo>
                <a:lnTo>
                  <a:pt x="306451" y="126619"/>
                </a:lnTo>
                <a:lnTo>
                  <a:pt x="307721" y="125349"/>
                </a:lnTo>
                <a:lnTo>
                  <a:pt x="308610" y="123583"/>
                </a:lnTo>
                <a:lnTo>
                  <a:pt x="309499" y="121666"/>
                </a:lnTo>
                <a:lnTo>
                  <a:pt x="309499" y="119519"/>
                </a:lnTo>
                <a:close/>
              </a:path>
              <a:path w="534035" h="338454">
                <a:moveTo>
                  <a:pt x="429895" y="137045"/>
                </a:moveTo>
                <a:lnTo>
                  <a:pt x="398449" y="122428"/>
                </a:lnTo>
                <a:lnTo>
                  <a:pt x="361823" y="105410"/>
                </a:lnTo>
                <a:lnTo>
                  <a:pt x="360680" y="107823"/>
                </a:lnTo>
                <a:lnTo>
                  <a:pt x="366141" y="110363"/>
                </a:lnTo>
                <a:lnTo>
                  <a:pt x="367919" y="111887"/>
                </a:lnTo>
                <a:lnTo>
                  <a:pt x="369443" y="113919"/>
                </a:lnTo>
                <a:lnTo>
                  <a:pt x="370459" y="115316"/>
                </a:lnTo>
                <a:lnTo>
                  <a:pt x="370840" y="116713"/>
                </a:lnTo>
                <a:lnTo>
                  <a:pt x="370713" y="119888"/>
                </a:lnTo>
                <a:lnTo>
                  <a:pt x="369570" y="123063"/>
                </a:lnTo>
                <a:lnTo>
                  <a:pt x="367411" y="127635"/>
                </a:lnTo>
                <a:lnTo>
                  <a:pt x="337439" y="192278"/>
                </a:lnTo>
                <a:lnTo>
                  <a:pt x="335280" y="195453"/>
                </a:lnTo>
                <a:lnTo>
                  <a:pt x="333502" y="196469"/>
                </a:lnTo>
                <a:lnTo>
                  <a:pt x="330708" y="197866"/>
                </a:lnTo>
                <a:lnTo>
                  <a:pt x="327533" y="197612"/>
                </a:lnTo>
                <a:lnTo>
                  <a:pt x="323723" y="195961"/>
                </a:lnTo>
                <a:lnTo>
                  <a:pt x="320548" y="194437"/>
                </a:lnTo>
                <a:lnTo>
                  <a:pt x="319278" y="196850"/>
                </a:lnTo>
                <a:lnTo>
                  <a:pt x="358648" y="215138"/>
                </a:lnTo>
                <a:lnTo>
                  <a:pt x="359791" y="212598"/>
                </a:lnTo>
                <a:lnTo>
                  <a:pt x="354330" y="210058"/>
                </a:lnTo>
                <a:lnTo>
                  <a:pt x="352425" y="208661"/>
                </a:lnTo>
                <a:lnTo>
                  <a:pt x="351028" y="206629"/>
                </a:lnTo>
                <a:lnTo>
                  <a:pt x="349885" y="205105"/>
                </a:lnTo>
                <a:lnTo>
                  <a:pt x="349504" y="203708"/>
                </a:lnTo>
                <a:lnTo>
                  <a:pt x="349504" y="202438"/>
                </a:lnTo>
                <a:lnTo>
                  <a:pt x="349631" y="200660"/>
                </a:lnTo>
                <a:lnTo>
                  <a:pt x="350634" y="197866"/>
                </a:lnTo>
                <a:lnTo>
                  <a:pt x="350774" y="197485"/>
                </a:lnTo>
                <a:lnTo>
                  <a:pt x="352933" y="192786"/>
                </a:lnTo>
                <a:lnTo>
                  <a:pt x="366268" y="164084"/>
                </a:lnTo>
                <a:lnTo>
                  <a:pt x="385953" y="173228"/>
                </a:lnTo>
                <a:lnTo>
                  <a:pt x="388112" y="174752"/>
                </a:lnTo>
                <a:lnTo>
                  <a:pt x="390398" y="177800"/>
                </a:lnTo>
                <a:lnTo>
                  <a:pt x="391033" y="179578"/>
                </a:lnTo>
                <a:lnTo>
                  <a:pt x="391287" y="183769"/>
                </a:lnTo>
                <a:lnTo>
                  <a:pt x="390525" y="186563"/>
                </a:lnTo>
                <a:lnTo>
                  <a:pt x="388874" y="190119"/>
                </a:lnTo>
                <a:lnTo>
                  <a:pt x="391414" y="191389"/>
                </a:lnTo>
                <a:lnTo>
                  <a:pt x="402056" y="168402"/>
                </a:lnTo>
                <a:lnTo>
                  <a:pt x="405765" y="160401"/>
                </a:lnTo>
                <a:lnTo>
                  <a:pt x="403352" y="159270"/>
                </a:lnTo>
                <a:lnTo>
                  <a:pt x="400431" y="163957"/>
                </a:lnTo>
                <a:lnTo>
                  <a:pt x="397637" y="166751"/>
                </a:lnTo>
                <a:lnTo>
                  <a:pt x="395097" y="167640"/>
                </a:lnTo>
                <a:lnTo>
                  <a:pt x="392557" y="168402"/>
                </a:lnTo>
                <a:lnTo>
                  <a:pt x="389382" y="168021"/>
                </a:lnTo>
                <a:lnTo>
                  <a:pt x="380898" y="164084"/>
                </a:lnTo>
                <a:lnTo>
                  <a:pt x="368808" y="158508"/>
                </a:lnTo>
                <a:lnTo>
                  <a:pt x="385572" y="122428"/>
                </a:lnTo>
                <a:lnTo>
                  <a:pt x="410591" y="134112"/>
                </a:lnTo>
                <a:lnTo>
                  <a:pt x="413893" y="136144"/>
                </a:lnTo>
                <a:lnTo>
                  <a:pt x="415671" y="138176"/>
                </a:lnTo>
                <a:lnTo>
                  <a:pt x="417576" y="140081"/>
                </a:lnTo>
                <a:lnTo>
                  <a:pt x="418846" y="142367"/>
                </a:lnTo>
                <a:lnTo>
                  <a:pt x="419354" y="145161"/>
                </a:lnTo>
                <a:lnTo>
                  <a:pt x="419989" y="147828"/>
                </a:lnTo>
                <a:lnTo>
                  <a:pt x="419989" y="151638"/>
                </a:lnTo>
                <a:lnTo>
                  <a:pt x="419100" y="156464"/>
                </a:lnTo>
                <a:lnTo>
                  <a:pt x="421513" y="157619"/>
                </a:lnTo>
                <a:lnTo>
                  <a:pt x="429895" y="137045"/>
                </a:lnTo>
                <a:close/>
              </a:path>
              <a:path w="534035" h="338454">
                <a:moveTo>
                  <a:pt x="459994" y="326644"/>
                </a:moveTo>
                <a:lnTo>
                  <a:pt x="70993" y="132156"/>
                </a:lnTo>
                <a:lnTo>
                  <a:pt x="73825" y="126492"/>
                </a:lnTo>
                <a:lnTo>
                  <a:pt x="85217" y="103771"/>
                </a:lnTo>
                <a:lnTo>
                  <a:pt x="0" y="103771"/>
                </a:lnTo>
                <a:lnTo>
                  <a:pt x="51041" y="171958"/>
                </a:lnTo>
                <a:lnTo>
                  <a:pt x="65316" y="143471"/>
                </a:lnTo>
                <a:lnTo>
                  <a:pt x="454406" y="338074"/>
                </a:lnTo>
                <a:lnTo>
                  <a:pt x="459994" y="326644"/>
                </a:lnTo>
                <a:close/>
              </a:path>
              <a:path w="534035" h="338454">
                <a:moveTo>
                  <a:pt x="533781" y="185293"/>
                </a:moveTo>
                <a:lnTo>
                  <a:pt x="505587" y="172212"/>
                </a:lnTo>
                <a:lnTo>
                  <a:pt x="504444" y="174625"/>
                </a:lnTo>
                <a:lnTo>
                  <a:pt x="504952" y="175006"/>
                </a:lnTo>
                <a:lnTo>
                  <a:pt x="505206" y="175260"/>
                </a:lnTo>
                <a:lnTo>
                  <a:pt x="505460" y="175387"/>
                </a:lnTo>
                <a:lnTo>
                  <a:pt x="508381" y="177292"/>
                </a:lnTo>
                <a:lnTo>
                  <a:pt x="510159" y="179197"/>
                </a:lnTo>
                <a:lnTo>
                  <a:pt x="511683" y="182753"/>
                </a:lnTo>
                <a:lnTo>
                  <a:pt x="511683" y="184404"/>
                </a:lnTo>
                <a:lnTo>
                  <a:pt x="511048" y="185674"/>
                </a:lnTo>
                <a:lnTo>
                  <a:pt x="510159" y="187706"/>
                </a:lnTo>
                <a:lnTo>
                  <a:pt x="507365" y="190881"/>
                </a:lnTo>
                <a:lnTo>
                  <a:pt x="502920" y="195072"/>
                </a:lnTo>
                <a:lnTo>
                  <a:pt x="456692" y="237998"/>
                </a:lnTo>
                <a:lnTo>
                  <a:pt x="458368" y="172212"/>
                </a:lnTo>
                <a:lnTo>
                  <a:pt x="458470" y="167767"/>
                </a:lnTo>
                <a:lnTo>
                  <a:pt x="463804" y="158508"/>
                </a:lnTo>
                <a:lnTo>
                  <a:pt x="465582" y="157988"/>
                </a:lnTo>
                <a:lnTo>
                  <a:pt x="468630" y="158508"/>
                </a:lnTo>
                <a:lnTo>
                  <a:pt x="473075" y="160159"/>
                </a:lnTo>
                <a:lnTo>
                  <a:pt x="474040" y="157988"/>
                </a:lnTo>
                <a:lnTo>
                  <a:pt x="474218" y="157619"/>
                </a:lnTo>
                <a:lnTo>
                  <a:pt x="436880" y="140220"/>
                </a:lnTo>
                <a:lnTo>
                  <a:pt x="435737" y="142748"/>
                </a:lnTo>
                <a:lnTo>
                  <a:pt x="438404" y="144284"/>
                </a:lnTo>
                <a:lnTo>
                  <a:pt x="440309" y="145808"/>
                </a:lnTo>
                <a:lnTo>
                  <a:pt x="441579" y="147332"/>
                </a:lnTo>
                <a:lnTo>
                  <a:pt x="442976" y="148844"/>
                </a:lnTo>
                <a:lnTo>
                  <a:pt x="443738" y="150634"/>
                </a:lnTo>
                <a:lnTo>
                  <a:pt x="444246" y="152527"/>
                </a:lnTo>
                <a:lnTo>
                  <a:pt x="444627" y="153809"/>
                </a:lnTo>
                <a:lnTo>
                  <a:pt x="444563" y="158877"/>
                </a:lnTo>
                <a:lnTo>
                  <a:pt x="442087" y="256540"/>
                </a:lnTo>
                <a:lnTo>
                  <a:pt x="444627" y="257683"/>
                </a:lnTo>
                <a:lnTo>
                  <a:pt x="465886" y="237998"/>
                </a:lnTo>
                <a:lnTo>
                  <a:pt x="512699" y="194691"/>
                </a:lnTo>
                <a:lnTo>
                  <a:pt x="516763" y="191008"/>
                </a:lnTo>
                <a:lnTo>
                  <a:pt x="520446" y="188595"/>
                </a:lnTo>
                <a:lnTo>
                  <a:pt x="523748" y="187452"/>
                </a:lnTo>
                <a:lnTo>
                  <a:pt x="526161" y="186817"/>
                </a:lnTo>
                <a:lnTo>
                  <a:pt x="529082" y="186817"/>
                </a:lnTo>
                <a:lnTo>
                  <a:pt x="532638" y="187833"/>
                </a:lnTo>
                <a:lnTo>
                  <a:pt x="533095" y="186817"/>
                </a:lnTo>
                <a:lnTo>
                  <a:pt x="533781" y="185293"/>
                </a:lnTo>
                <a:close/>
              </a:path>
            </a:pathLst>
          </a:custGeom>
          <a:solidFill>
            <a:srgbClr val="000000"/>
          </a:solidFill>
        </p:spPr>
        <p:txBody>
          <a:bodyPr wrap="square" lIns="0" tIns="0" rIns="0" bIns="0" rtlCol="0"/>
          <a:lstStyle/>
          <a:p>
            <a:endParaRPr/>
          </a:p>
        </p:txBody>
      </p:sp>
      <p:sp>
        <p:nvSpPr>
          <p:cNvPr id="24" name="object 24"/>
          <p:cNvSpPr/>
          <p:nvPr/>
        </p:nvSpPr>
        <p:spPr>
          <a:xfrm>
            <a:off x="2020823" y="1540763"/>
            <a:ext cx="76200" cy="381000"/>
          </a:xfrm>
          <a:custGeom>
            <a:avLst/>
            <a:gdLst/>
            <a:ahLst/>
            <a:cxnLst/>
            <a:rect l="l" t="t" r="r" b="b"/>
            <a:pathLst>
              <a:path w="76200" h="381000">
                <a:moveTo>
                  <a:pt x="31750" y="304800"/>
                </a:moveTo>
                <a:lnTo>
                  <a:pt x="0" y="304800"/>
                </a:lnTo>
                <a:lnTo>
                  <a:pt x="38100" y="381000"/>
                </a:lnTo>
                <a:lnTo>
                  <a:pt x="69850" y="317500"/>
                </a:lnTo>
                <a:lnTo>
                  <a:pt x="31750" y="317500"/>
                </a:lnTo>
                <a:lnTo>
                  <a:pt x="31750" y="304800"/>
                </a:lnTo>
                <a:close/>
              </a:path>
              <a:path w="76200" h="381000">
                <a:moveTo>
                  <a:pt x="44450" y="0"/>
                </a:moveTo>
                <a:lnTo>
                  <a:pt x="31750" y="0"/>
                </a:lnTo>
                <a:lnTo>
                  <a:pt x="31750" y="317500"/>
                </a:lnTo>
                <a:lnTo>
                  <a:pt x="44450" y="317500"/>
                </a:lnTo>
                <a:lnTo>
                  <a:pt x="44450" y="0"/>
                </a:lnTo>
                <a:close/>
              </a:path>
              <a:path w="76200" h="381000">
                <a:moveTo>
                  <a:pt x="76200" y="304800"/>
                </a:moveTo>
                <a:lnTo>
                  <a:pt x="44450" y="304800"/>
                </a:lnTo>
                <a:lnTo>
                  <a:pt x="44450" y="317500"/>
                </a:lnTo>
                <a:lnTo>
                  <a:pt x="69850" y="317500"/>
                </a:lnTo>
                <a:lnTo>
                  <a:pt x="76200" y="304800"/>
                </a:lnTo>
                <a:close/>
              </a:path>
            </a:pathLst>
          </a:custGeom>
          <a:solidFill>
            <a:srgbClr val="000000"/>
          </a:solidFill>
        </p:spPr>
        <p:txBody>
          <a:bodyPr wrap="square" lIns="0" tIns="0" rIns="0" bIns="0" rtlCol="0"/>
          <a:lstStyle/>
          <a:p>
            <a:endParaRPr/>
          </a:p>
        </p:txBody>
      </p:sp>
      <p:sp>
        <p:nvSpPr>
          <p:cNvPr id="25" name="object 25"/>
          <p:cNvSpPr txBox="1"/>
          <p:nvPr/>
        </p:nvSpPr>
        <p:spPr>
          <a:xfrm>
            <a:off x="1852041" y="1341501"/>
            <a:ext cx="47561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For</a:t>
            </a:r>
            <a:r>
              <a:rPr sz="1200" spc="-80" dirty="0">
                <a:latin typeface="Times New Roman"/>
                <a:cs typeface="Times New Roman"/>
              </a:rPr>
              <a:t> </a:t>
            </a:r>
            <a:r>
              <a:rPr sz="1200" spc="-10" dirty="0">
                <a:latin typeface="Times New Roman"/>
                <a:cs typeface="Times New Roman"/>
              </a:rPr>
              <a:t>TV</a:t>
            </a:r>
            <a:endParaRPr sz="1200">
              <a:latin typeface="Times New Roman"/>
              <a:cs typeface="Times New Roman"/>
            </a:endParaRPr>
          </a:p>
        </p:txBody>
      </p:sp>
      <p:sp>
        <p:nvSpPr>
          <p:cNvPr id="26" name="object 26"/>
          <p:cNvSpPr/>
          <p:nvPr/>
        </p:nvSpPr>
        <p:spPr>
          <a:xfrm>
            <a:off x="1442290" y="2285131"/>
            <a:ext cx="352490" cy="161607"/>
          </a:xfrm>
          <a:prstGeom prst="rect">
            <a:avLst/>
          </a:prstGeom>
          <a:blipFill>
            <a:blip r:embed="rId6" cstate="print"/>
            <a:stretch>
              <a:fillRect/>
            </a:stretch>
          </a:blipFill>
        </p:spPr>
        <p:txBody>
          <a:bodyPr wrap="square" lIns="0" tIns="0" rIns="0" bIns="0" rtlCol="0"/>
          <a:lstStyle/>
          <a:p>
            <a:endParaRPr/>
          </a:p>
        </p:txBody>
      </p:sp>
      <p:sp>
        <p:nvSpPr>
          <p:cNvPr id="27" name="object 27"/>
          <p:cNvSpPr/>
          <p:nvPr/>
        </p:nvSpPr>
        <p:spPr>
          <a:xfrm>
            <a:off x="2267542" y="3498373"/>
            <a:ext cx="240271" cy="217166"/>
          </a:xfrm>
          <a:prstGeom prst="rect">
            <a:avLst/>
          </a:prstGeom>
          <a:blipFill>
            <a:blip r:embed="rId7" cstate="print"/>
            <a:stretch>
              <a:fillRect/>
            </a:stretch>
          </a:blipFill>
        </p:spPr>
        <p:txBody>
          <a:bodyPr wrap="square" lIns="0" tIns="0" rIns="0" bIns="0" rtlCol="0"/>
          <a:lstStyle/>
          <a:p>
            <a:endParaRPr/>
          </a:p>
        </p:txBody>
      </p:sp>
      <p:grpSp>
        <p:nvGrpSpPr>
          <p:cNvPr id="28" name="object 28"/>
          <p:cNvGrpSpPr/>
          <p:nvPr/>
        </p:nvGrpSpPr>
        <p:grpSpPr>
          <a:xfrm>
            <a:off x="1871472" y="2252281"/>
            <a:ext cx="765810" cy="1097280"/>
            <a:chOff x="1871472" y="2252281"/>
            <a:chExt cx="765810" cy="1097280"/>
          </a:xfrm>
        </p:grpSpPr>
        <p:sp>
          <p:nvSpPr>
            <p:cNvPr id="29" name="object 29"/>
            <p:cNvSpPr/>
            <p:nvPr/>
          </p:nvSpPr>
          <p:spPr>
            <a:xfrm>
              <a:off x="2631948" y="2612136"/>
              <a:ext cx="0" cy="599440"/>
            </a:xfrm>
            <a:custGeom>
              <a:avLst/>
              <a:gdLst/>
              <a:ahLst/>
              <a:cxnLst/>
              <a:rect l="l" t="t" r="r" b="b"/>
              <a:pathLst>
                <a:path h="599439">
                  <a:moveTo>
                    <a:pt x="0" y="0"/>
                  </a:moveTo>
                  <a:lnTo>
                    <a:pt x="0" y="598931"/>
                  </a:lnTo>
                </a:path>
              </a:pathLst>
            </a:custGeom>
            <a:ln w="9144">
              <a:solidFill>
                <a:srgbClr val="000000"/>
              </a:solidFill>
            </a:ln>
          </p:spPr>
          <p:txBody>
            <a:bodyPr wrap="square" lIns="0" tIns="0" rIns="0" bIns="0" rtlCol="0"/>
            <a:lstStyle/>
            <a:p>
              <a:endParaRPr/>
            </a:p>
          </p:txBody>
        </p:sp>
        <p:sp>
          <p:nvSpPr>
            <p:cNvPr id="30" name="object 30"/>
            <p:cNvSpPr/>
            <p:nvPr/>
          </p:nvSpPr>
          <p:spPr>
            <a:xfrm>
              <a:off x="2062226" y="2278634"/>
              <a:ext cx="567690" cy="319405"/>
            </a:xfrm>
            <a:custGeom>
              <a:avLst/>
              <a:gdLst/>
              <a:ahLst/>
              <a:cxnLst/>
              <a:rect l="l" t="t" r="r" b="b"/>
              <a:pathLst>
                <a:path w="567689" h="319405">
                  <a:moveTo>
                    <a:pt x="0" y="0"/>
                  </a:moveTo>
                  <a:lnTo>
                    <a:pt x="567436" y="319150"/>
                  </a:lnTo>
                </a:path>
              </a:pathLst>
            </a:custGeom>
            <a:ln w="9525">
              <a:solidFill>
                <a:srgbClr val="000000"/>
              </a:solidFill>
            </a:ln>
          </p:spPr>
          <p:txBody>
            <a:bodyPr wrap="square" lIns="0" tIns="0" rIns="0" bIns="0" rtlCol="0"/>
            <a:lstStyle/>
            <a:p>
              <a:endParaRPr/>
            </a:p>
          </p:txBody>
        </p:sp>
        <p:sp>
          <p:nvSpPr>
            <p:cNvPr id="31" name="object 31"/>
            <p:cNvSpPr/>
            <p:nvPr/>
          </p:nvSpPr>
          <p:spPr>
            <a:xfrm>
              <a:off x="1871472" y="2353056"/>
              <a:ext cx="76200" cy="683260"/>
            </a:xfrm>
            <a:custGeom>
              <a:avLst/>
              <a:gdLst/>
              <a:ahLst/>
              <a:cxnLst/>
              <a:rect l="l" t="t" r="r" b="b"/>
              <a:pathLst>
                <a:path w="76200" h="683260">
                  <a:moveTo>
                    <a:pt x="31750" y="606552"/>
                  </a:moveTo>
                  <a:lnTo>
                    <a:pt x="0" y="606552"/>
                  </a:lnTo>
                  <a:lnTo>
                    <a:pt x="38100" y="682752"/>
                  </a:lnTo>
                  <a:lnTo>
                    <a:pt x="66675" y="625602"/>
                  </a:lnTo>
                  <a:lnTo>
                    <a:pt x="34543" y="625602"/>
                  </a:lnTo>
                  <a:lnTo>
                    <a:pt x="31750" y="622808"/>
                  </a:lnTo>
                  <a:lnTo>
                    <a:pt x="31750" y="606552"/>
                  </a:lnTo>
                  <a:close/>
                </a:path>
                <a:path w="76200" h="683260">
                  <a:moveTo>
                    <a:pt x="41655" y="57150"/>
                  </a:moveTo>
                  <a:lnTo>
                    <a:pt x="34543" y="57150"/>
                  </a:lnTo>
                  <a:lnTo>
                    <a:pt x="31750" y="59944"/>
                  </a:lnTo>
                  <a:lnTo>
                    <a:pt x="31750" y="622808"/>
                  </a:lnTo>
                  <a:lnTo>
                    <a:pt x="34543" y="625602"/>
                  </a:lnTo>
                  <a:lnTo>
                    <a:pt x="41655" y="625602"/>
                  </a:lnTo>
                  <a:lnTo>
                    <a:pt x="44450" y="622808"/>
                  </a:lnTo>
                  <a:lnTo>
                    <a:pt x="44450" y="59944"/>
                  </a:lnTo>
                  <a:lnTo>
                    <a:pt x="41655" y="57150"/>
                  </a:lnTo>
                  <a:close/>
                </a:path>
                <a:path w="76200" h="683260">
                  <a:moveTo>
                    <a:pt x="76200" y="606552"/>
                  </a:moveTo>
                  <a:lnTo>
                    <a:pt x="44450" y="606552"/>
                  </a:lnTo>
                  <a:lnTo>
                    <a:pt x="44450" y="622808"/>
                  </a:lnTo>
                  <a:lnTo>
                    <a:pt x="41655" y="625602"/>
                  </a:lnTo>
                  <a:lnTo>
                    <a:pt x="66675" y="625602"/>
                  </a:lnTo>
                  <a:lnTo>
                    <a:pt x="76200" y="606552"/>
                  </a:lnTo>
                  <a:close/>
                </a:path>
                <a:path w="76200" h="683260">
                  <a:moveTo>
                    <a:pt x="38100" y="0"/>
                  </a:moveTo>
                  <a:lnTo>
                    <a:pt x="0" y="76200"/>
                  </a:lnTo>
                  <a:lnTo>
                    <a:pt x="31750" y="76200"/>
                  </a:lnTo>
                  <a:lnTo>
                    <a:pt x="31750" y="59944"/>
                  </a:lnTo>
                  <a:lnTo>
                    <a:pt x="34543" y="57150"/>
                  </a:lnTo>
                  <a:lnTo>
                    <a:pt x="66675" y="57150"/>
                  </a:lnTo>
                  <a:lnTo>
                    <a:pt x="38100" y="0"/>
                  </a:lnTo>
                  <a:close/>
                </a:path>
                <a:path w="76200" h="683260">
                  <a:moveTo>
                    <a:pt x="66675" y="57150"/>
                  </a:moveTo>
                  <a:lnTo>
                    <a:pt x="41655" y="57150"/>
                  </a:lnTo>
                  <a:lnTo>
                    <a:pt x="44450" y="59944"/>
                  </a:lnTo>
                  <a:lnTo>
                    <a:pt x="44450" y="76200"/>
                  </a:lnTo>
                  <a:lnTo>
                    <a:pt x="76200" y="76200"/>
                  </a:lnTo>
                  <a:lnTo>
                    <a:pt x="66675" y="57150"/>
                  </a:lnTo>
                  <a:close/>
                </a:path>
              </a:pathLst>
            </a:custGeom>
            <a:solidFill>
              <a:srgbClr val="000000"/>
            </a:solidFill>
          </p:spPr>
          <p:txBody>
            <a:bodyPr wrap="square" lIns="0" tIns="0" rIns="0" bIns="0" rtlCol="0"/>
            <a:lstStyle/>
            <a:p>
              <a:endParaRPr/>
            </a:p>
          </p:txBody>
        </p:sp>
        <p:sp>
          <p:nvSpPr>
            <p:cNvPr id="32" name="object 32"/>
            <p:cNvSpPr/>
            <p:nvPr/>
          </p:nvSpPr>
          <p:spPr>
            <a:xfrm>
              <a:off x="1920240" y="2257044"/>
              <a:ext cx="151130" cy="89535"/>
            </a:xfrm>
            <a:custGeom>
              <a:avLst/>
              <a:gdLst/>
              <a:ahLst/>
              <a:cxnLst/>
              <a:rect l="l" t="t" r="r" b="b"/>
              <a:pathLst>
                <a:path w="151130" h="89535">
                  <a:moveTo>
                    <a:pt x="0" y="89280"/>
                  </a:moveTo>
                  <a:lnTo>
                    <a:pt x="150749" y="0"/>
                  </a:lnTo>
                </a:path>
              </a:pathLst>
            </a:custGeom>
            <a:ln w="9144">
              <a:solidFill>
                <a:srgbClr val="000000"/>
              </a:solidFill>
            </a:ln>
          </p:spPr>
          <p:txBody>
            <a:bodyPr wrap="square" lIns="0" tIns="0" rIns="0" bIns="0" rtlCol="0"/>
            <a:lstStyle/>
            <a:p>
              <a:endParaRPr/>
            </a:p>
          </p:txBody>
        </p:sp>
        <p:sp>
          <p:nvSpPr>
            <p:cNvPr id="33" name="object 33"/>
            <p:cNvSpPr/>
            <p:nvPr/>
          </p:nvSpPr>
          <p:spPr>
            <a:xfrm>
              <a:off x="1912620" y="3053715"/>
              <a:ext cx="596265" cy="295910"/>
            </a:xfrm>
            <a:custGeom>
              <a:avLst/>
              <a:gdLst/>
              <a:ahLst/>
              <a:cxnLst/>
              <a:rect l="l" t="t" r="r" b="b"/>
              <a:pathLst>
                <a:path w="596264" h="295910">
                  <a:moveTo>
                    <a:pt x="524637" y="266888"/>
                  </a:moveTo>
                  <a:lnTo>
                    <a:pt x="510540" y="295401"/>
                  </a:lnTo>
                  <a:lnTo>
                    <a:pt x="595757" y="295021"/>
                  </a:lnTo>
                  <a:lnTo>
                    <a:pt x="579893" y="274065"/>
                  </a:lnTo>
                  <a:lnTo>
                    <a:pt x="539115" y="274065"/>
                  </a:lnTo>
                  <a:lnTo>
                    <a:pt x="524637" y="266888"/>
                  </a:lnTo>
                  <a:close/>
                </a:path>
                <a:path w="596264" h="295910">
                  <a:moveTo>
                    <a:pt x="530275" y="255486"/>
                  </a:moveTo>
                  <a:lnTo>
                    <a:pt x="524637" y="266888"/>
                  </a:lnTo>
                  <a:lnTo>
                    <a:pt x="539115" y="274065"/>
                  </a:lnTo>
                  <a:lnTo>
                    <a:pt x="542925" y="272796"/>
                  </a:lnTo>
                  <a:lnTo>
                    <a:pt x="544576" y="269621"/>
                  </a:lnTo>
                  <a:lnTo>
                    <a:pt x="546100" y="266573"/>
                  </a:lnTo>
                  <a:lnTo>
                    <a:pt x="544830" y="262763"/>
                  </a:lnTo>
                  <a:lnTo>
                    <a:pt x="541655" y="261112"/>
                  </a:lnTo>
                  <a:lnTo>
                    <a:pt x="530275" y="255486"/>
                  </a:lnTo>
                  <a:close/>
                </a:path>
                <a:path w="596264" h="295910">
                  <a:moveTo>
                    <a:pt x="544322" y="227075"/>
                  </a:moveTo>
                  <a:lnTo>
                    <a:pt x="530275" y="255486"/>
                  </a:lnTo>
                  <a:lnTo>
                    <a:pt x="541655" y="261112"/>
                  </a:lnTo>
                  <a:lnTo>
                    <a:pt x="544830" y="262763"/>
                  </a:lnTo>
                  <a:lnTo>
                    <a:pt x="546100" y="266573"/>
                  </a:lnTo>
                  <a:lnTo>
                    <a:pt x="544576" y="269621"/>
                  </a:lnTo>
                  <a:lnTo>
                    <a:pt x="542925" y="272796"/>
                  </a:lnTo>
                  <a:lnTo>
                    <a:pt x="539115" y="274065"/>
                  </a:lnTo>
                  <a:lnTo>
                    <a:pt x="579893" y="274065"/>
                  </a:lnTo>
                  <a:lnTo>
                    <a:pt x="544322" y="227075"/>
                  </a:lnTo>
                  <a:close/>
                </a:path>
                <a:path w="596264" h="295910">
                  <a:moveTo>
                    <a:pt x="71120" y="28510"/>
                  </a:moveTo>
                  <a:lnTo>
                    <a:pt x="65531" y="39815"/>
                  </a:lnTo>
                  <a:lnTo>
                    <a:pt x="524637" y="266888"/>
                  </a:lnTo>
                  <a:lnTo>
                    <a:pt x="530275" y="255486"/>
                  </a:lnTo>
                  <a:lnTo>
                    <a:pt x="71120" y="28510"/>
                  </a:lnTo>
                  <a:close/>
                </a:path>
                <a:path w="596264" h="295910">
                  <a:moveTo>
                    <a:pt x="85217" y="0"/>
                  </a:moveTo>
                  <a:lnTo>
                    <a:pt x="0" y="381"/>
                  </a:lnTo>
                  <a:lnTo>
                    <a:pt x="51435" y="68325"/>
                  </a:lnTo>
                  <a:lnTo>
                    <a:pt x="65531" y="39815"/>
                  </a:lnTo>
                  <a:lnTo>
                    <a:pt x="54102" y="34162"/>
                  </a:lnTo>
                  <a:lnTo>
                    <a:pt x="50927" y="32638"/>
                  </a:lnTo>
                  <a:lnTo>
                    <a:pt x="49656" y="28829"/>
                  </a:lnTo>
                  <a:lnTo>
                    <a:pt x="51181" y="25654"/>
                  </a:lnTo>
                  <a:lnTo>
                    <a:pt x="52831" y="22606"/>
                  </a:lnTo>
                  <a:lnTo>
                    <a:pt x="56642" y="21336"/>
                  </a:lnTo>
                  <a:lnTo>
                    <a:pt x="74667" y="21336"/>
                  </a:lnTo>
                  <a:lnTo>
                    <a:pt x="85217" y="0"/>
                  </a:lnTo>
                  <a:close/>
                </a:path>
                <a:path w="596264" h="295910">
                  <a:moveTo>
                    <a:pt x="56642" y="21336"/>
                  </a:moveTo>
                  <a:lnTo>
                    <a:pt x="52831" y="22606"/>
                  </a:lnTo>
                  <a:lnTo>
                    <a:pt x="51181" y="25654"/>
                  </a:lnTo>
                  <a:lnTo>
                    <a:pt x="49656" y="28829"/>
                  </a:lnTo>
                  <a:lnTo>
                    <a:pt x="50927" y="32638"/>
                  </a:lnTo>
                  <a:lnTo>
                    <a:pt x="54102" y="34162"/>
                  </a:lnTo>
                  <a:lnTo>
                    <a:pt x="65531" y="39815"/>
                  </a:lnTo>
                  <a:lnTo>
                    <a:pt x="71120" y="28510"/>
                  </a:lnTo>
                  <a:lnTo>
                    <a:pt x="56642" y="21336"/>
                  </a:lnTo>
                  <a:close/>
                </a:path>
                <a:path w="596264" h="295910">
                  <a:moveTo>
                    <a:pt x="74667" y="21336"/>
                  </a:moveTo>
                  <a:lnTo>
                    <a:pt x="56642" y="21336"/>
                  </a:lnTo>
                  <a:lnTo>
                    <a:pt x="71120" y="28510"/>
                  </a:lnTo>
                  <a:lnTo>
                    <a:pt x="74667" y="21336"/>
                  </a:lnTo>
                  <a:close/>
                </a:path>
              </a:pathLst>
            </a:custGeom>
            <a:solidFill>
              <a:srgbClr val="000000"/>
            </a:solidFill>
          </p:spPr>
          <p:txBody>
            <a:bodyPr wrap="square" lIns="0" tIns="0" rIns="0" bIns="0" rtlCol="0"/>
            <a:lstStyle/>
            <a:p>
              <a:endParaRPr/>
            </a:p>
          </p:txBody>
        </p:sp>
      </p:grpSp>
      <p:sp>
        <p:nvSpPr>
          <p:cNvPr id="34" name="object 34"/>
          <p:cNvSpPr txBox="1"/>
          <p:nvPr/>
        </p:nvSpPr>
        <p:spPr>
          <a:xfrm>
            <a:off x="2116963" y="3199637"/>
            <a:ext cx="138430" cy="132080"/>
          </a:xfrm>
          <a:prstGeom prst="rect">
            <a:avLst/>
          </a:prstGeom>
        </p:spPr>
        <p:txBody>
          <a:bodyPr vert="horz" wrap="square" lIns="0" tIns="12065" rIns="0" bIns="0" rtlCol="0">
            <a:spAutoFit/>
          </a:bodyPr>
          <a:lstStyle/>
          <a:p>
            <a:pPr marL="12700">
              <a:lnSpc>
                <a:spcPct val="100000"/>
              </a:lnSpc>
              <a:spcBef>
                <a:spcPts val="95"/>
              </a:spcBef>
            </a:pPr>
            <a:r>
              <a:rPr sz="700" b="1" spc="-5" dirty="0">
                <a:latin typeface="Tahoma"/>
                <a:cs typeface="Tahoma"/>
              </a:rPr>
              <a:t>20</a:t>
            </a:r>
            <a:endParaRPr sz="700">
              <a:latin typeface="Tahoma"/>
              <a:cs typeface="Tahoma"/>
            </a:endParaRPr>
          </a:p>
        </p:txBody>
      </p:sp>
      <p:sp>
        <p:nvSpPr>
          <p:cNvPr id="35" name="object 35"/>
          <p:cNvSpPr txBox="1"/>
          <p:nvPr/>
        </p:nvSpPr>
        <p:spPr>
          <a:xfrm>
            <a:off x="1746250" y="2638805"/>
            <a:ext cx="138430" cy="132080"/>
          </a:xfrm>
          <a:prstGeom prst="rect">
            <a:avLst/>
          </a:prstGeom>
        </p:spPr>
        <p:txBody>
          <a:bodyPr vert="horz" wrap="square" lIns="0" tIns="12065" rIns="0" bIns="0" rtlCol="0">
            <a:spAutoFit/>
          </a:bodyPr>
          <a:lstStyle/>
          <a:p>
            <a:pPr marL="12700">
              <a:lnSpc>
                <a:spcPct val="100000"/>
              </a:lnSpc>
              <a:spcBef>
                <a:spcPts val="95"/>
              </a:spcBef>
            </a:pPr>
            <a:r>
              <a:rPr sz="700" b="1" spc="-5" dirty="0">
                <a:latin typeface="Tahoma"/>
                <a:cs typeface="Tahoma"/>
              </a:rPr>
              <a:t>40</a:t>
            </a:r>
            <a:endParaRPr sz="700">
              <a:latin typeface="Tahoma"/>
              <a:cs typeface="Tahoma"/>
            </a:endParaRPr>
          </a:p>
        </p:txBody>
      </p:sp>
      <p:sp>
        <p:nvSpPr>
          <p:cNvPr id="36" name="object 36"/>
          <p:cNvSpPr/>
          <p:nvPr/>
        </p:nvSpPr>
        <p:spPr>
          <a:xfrm>
            <a:off x="1917192" y="2947416"/>
            <a:ext cx="151130" cy="89535"/>
          </a:xfrm>
          <a:custGeom>
            <a:avLst/>
            <a:gdLst/>
            <a:ahLst/>
            <a:cxnLst/>
            <a:rect l="l" t="t" r="r" b="b"/>
            <a:pathLst>
              <a:path w="151130" h="89535">
                <a:moveTo>
                  <a:pt x="0" y="89281"/>
                </a:moveTo>
                <a:lnTo>
                  <a:pt x="150749" y="0"/>
                </a:lnTo>
              </a:path>
            </a:pathLst>
          </a:custGeom>
          <a:ln w="9144">
            <a:solidFill>
              <a:srgbClr val="000000"/>
            </a:solidFill>
          </a:ln>
        </p:spPr>
        <p:txBody>
          <a:bodyPr wrap="square" lIns="0" tIns="0" rIns="0" bIns="0" rtlCol="0"/>
          <a:lstStyle/>
          <a:p>
            <a:endParaRPr/>
          </a:p>
        </p:txBody>
      </p:sp>
      <p:grpSp>
        <p:nvGrpSpPr>
          <p:cNvPr id="37" name="object 37"/>
          <p:cNvGrpSpPr/>
          <p:nvPr/>
        </p:nvGrpSpPr>
        <p:grpSpPr>
          <a:xfrm>
            <a:off x="6286309" y="1747837"/>
            <a:ext cx="1076325" cy="1990725"/>
            <a:chOff x="6286309" y="1747837"/>
            <a:chExt cx="1076325" cy="1990725"/>
          </a:xfrm>
        </p:grpSpPr>
        <p:sp>
          <p:nvSpPr>
            <p:cNvPr id="38" name="object 38"/>
            <p:cNvSpPr/>
            <p:nvPr/>
          </p:nvSpPr>
          <p:spPr>
            <a:xfrm>
              <a:off x="6291071" y="2743200"/>
              <a:ext cx="1066800" cy="990600"/>
            </a:xfrm>
            <a:custGeom>
              <a:avLst/>
              <a:gdLst/>
              <a:ahLst/>
              <a:cxnLst/>
              <a:rect l="l" t="t" r="r" b="b"/>
              <a:pathLst>
                <a:path w="1066800" h="990600">
                  <a:moveTo>
                    <a:pt x="1066800" y="0"/>
                  </a:moveTo>
                  <a:lnTo>
                    <a:pt x="0" y="0"/>
                  </a:lnTo>
                  <a:lnTo>
                    <a:pt x="0" y="990600"/>
                  </a:lnTo>
                  <a:lnTo>
                    <a:pt x="1066800" y="990600"/>
                  </a:lnTo>
                  <a:lnTo>
                    <a:pt x="1066800" y="0"/>
                  </a:lnTo>
                  <a:close/>
                </a:path>
              </a:pathLst>
            </a:custGeom>
            <a:solidFill>
              <a:srgbClr val="F0EFE2"/>
            </a:solidFill>
          </p:spPr>
          <p:txBody>
            <a:bodyPr wrap="square" lIns="0" tIns="0" rIns="0" bIns="0" rtlCol="0"/>
            <a:lstStyle/>
            <a:p>
              <a:endParaRPr/>
            </a:p>
          </p:txBody>
        </p:sp>
        <p:sp>
          <p:nvSpPr>
            <p:cNvPr id="39" name="object 39"/>
            <p:cNvSpPr/>
            <p:nvPr/>
          </p:nvSpPr>
          <p:spPr>
            <a:xfrm>
              <a:off x="6291071" y="2743200"/>
              <a:ext cx="1066800" cy="990600"/>
            </a:xfrm>
            <a:custGeom>
              <a:avLst/>
              <a:gdLst/>
              <a:ahLst/>
              <a:cxnLst/>
              <a:rect l="l" t="t" r="r" b="b"/>
              <a:pathLst>
                <a:path w="1066800" h="990600">
                  <a:moveTo>
                    <a:pt x="0" y="990600"/>
                  </a:moveTo>
                  <a:lnTo>
                    <a:pt x="1066800" y="990600"/>
                  </a:lnTo>
                  <a:lnTo>
                    <a:pt x="1066800" y="0"/>
                  </a:lnTo>
                  <a:lnTo>
                    <a:pt x="0" y="0"/>
                  </a:lnTo>
                  <a:lnTo>
                    <a:pt x="0" y="990600"/>
                  </a:lnTo>
                  <a:close/>
                </a:path>
              </a:pathLst>
            </a:custGeom>
            <a:ln w="9144">
              <a:solidFill>
                <a:srgbClr val="000000"/>
              </a:solidFill>
            </a:ln>
          </p:spPr>
          <p:txBody>
            <a:bodyPr wrap="square" lIns="0" tIns="0" rIns="0" bIns="0" rtlCol="0"/>
            <a:lstStyle/>
            <a:p>
              <a:endParaRPr/>
            </a:p>
          </p:txBody>
        </p:sp>
        <p:sp>
          <p:nvSpPr>
            <p:cNvPr id="40" name="object 40"/>
            <p:cNvSpPr/>
            <p:nvPr/>
          </p:nvSpPr>
          <p:spPr>
            <a:xfrm>
              <a:off x="6291071" y="1752600"/>
              <a:ext cx="1066800" cy="990600"/>
            </a:xfrm>
            <a:custGeom>
              <a:avLst/>
              <a:gdLst/>
              <a:ahLst/>
              <a:cxnLst/>
              <a:rect l="l" t="t" r="r" b="b"/>
              <a:pathLst>
                <a:path w="1066800" h="990600">
                  <a:moveTo>
                    <a:pt x="1066800" y="0"/>
                  </a:moveTo>
                  <a:lnTo>
                    <a:pt x="0" y="0"/>
                  </a:lnTo>
                  <a:lnTo>
                    <a:pt x="0" y="990600"/>
                  </a:lnTo>
                  <a:lnTo>
                    <a:pt x="1066800" y="990600"/>
                  </a:lnTo>
                  <a:lnTo>
                    <a:pt x="1066800" y="0"/>
                  </a:lnTo>
                  <a:close/>
                </a:path>
              </a:pathLst>
            </a:custGeom>
            <a:solidFill>
              <a:srgbClr val="DDD9AF"/>
            </a:solidFill>
          </p:spPr>
          <p:txBody>
            <a:bodyPr wrap="square" lIns="0" tIns="0" rIns="0" bIns="0" rtlCol="0"/>
            <a:lstStyle/>
            <a:p>
              <a:endParaRPr/>
            </a:p>
          </p:txBody>
        </p:sp>
        <p:sp>
          <p:nvSpPr>
            <p:cNvPr id="41" name="object 41"/>
            <p:cNvSpPr/>
            <p:nvPr/>
          </p:nvSpPr>
          <p:spPr>
            <a:xfrm>
              <a:off x="6291071" y="1752600"/>
              <a:ext cx="1066800" cy="990600"/>
            </a:xfrm>
            <a:custGeom>
              <a:avLst/>
              <a:gdLst/>
              <a:ahLst/>
              <a:cxnLst/>
              <a:rect l="l" t="t" r="r" b="b"/>
              <a:pathLst>
                <a:path w="1066800" h="990600">
                  <a:moveTo>
                    <a:pt x="0" y="990600"/>
                  </a:moveTo>
                  <a:lnTo>
                    <a:pt x="1066800" y="990600"/>
                  </a:lnTo>
                  <a:lnTo>
                    <a:pt x="1066800" y="0"/>
                  </a:lnTo>
                  <a:lnTo>
                    <a:pt x="0" y="0"/>
                  </a:lnTo>
                  <a:lnTo>
                    <a:pt x="0" y="990600"/>
                  </a:lnTo>
                  <a:close/>
                </a:path>
              </a:pathLst>
            </a:custGeom>
            <a:ln w="9144">
              <a:solidFill>
                <a:srgbClr val="000000"/>
              </a:solidFill>
            </a:ln>
          </p:spPr>
          <p:txBody>
            <a:bodyPr wrap="square" lIns="0" tIns="0" rIns="0" bIns="0" rtlCol="0"/>
            <a:lstStyle/>
            <a:p>
              <a:endParaRPr/>
            </a:p>
          </p:txBody>
        </p:sp>
      </p:grpSp>
      <p:sp>
        <p:nvSpPr>
          <p:cNvPr id="42" name="object 42"/>
          <p:cNvSpPr txBox="1"/>
          <p:nvPr/>
        </p:nvSpPr>
        <p:spPr>
          <a:xfrm>
            <a:off x="6337172" y="1758188"/>
            <a:ext cx="273050" cy="239395"/>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Arial"/>
                <a:cs typeface="Arial"/>
              </a:rPr>
              <a:t>H</a:t>
            </a:r>
            <a:r>
              <a:rPr sz="1400" b="1" dirty="0">
                <a:latin typeface="Arial"/>
                <a:cs typeface="Arial"/>
              </a:rPr>
              <a:t>P</a:t>
            </a:r>
            <a:endParaRPr sz="1400">
              <a:latin typeface="Arial"/>
              <a:cs typeface="Arial"/>
            </a:endParaRPr>
          </a:p>
        </p:txBody>
      </p:sp>
      <p:sp>
        <p:nvSpPr>
          <p:cNvPr id="43" name="object 43"/>
          <p:cNvSpPr txBox="1"/>
          <p:nvPr/>
        </p:nvSpPr>
        <p:spPr>
          <a:xfrm>
            <a:off x="6104001" y="2633217"/>
            <a:ext cx="1016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x</a:t>
            </a:r>
            <a:endParaRPr sz="1200">
              <a:latin typeface="Times New Roman"/>
              <a:cs typeface="Times New Roman"/>
            </a:endParaRPr>
          </a:p>
        </p:txBody>
      </p:sp>
      <p:sp>
        <p:nvSpPr>
          <p:cNvPr id="44" name="object 44"/>
          <p:cNvSpPr txBox="1"/>
          <p:nvPr/>
        </p:nvSpPr>
        <p:spPr>
          <a:xfrm>
            <a:off x="7450328" y="2601595"/>
            <a:ext cx="1016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y</a:t>
            </a:r>
            <a:endParaRPr sz="1200">
              <a:latin typeface="Times New Roman"/>
              <a:cs typeface="Times New Roman"/>
            </a:endParaRPr>
          </a:p>
        </p:txBody>
      </p:sp>
      <p:sp>
        <p:nvSpPr>
          <p:cNvPr id="45" name="object 45"/>
          <p:cNvSpPr/>
          <p:nvPr/>
        </p:nvSpPr>
        <p:spPr>
          <a:xfrm>
            <a:off x="6862571" y="2164079"/>
            <a:ext cx="0" cy="1130935"/>
          </a:xfrm>
          <a:custGeom>
            <a:avLst/>
            <a:gdLst/>
            <a:ahLst/>
            <a:cxnLst/>
            <a:rect l="l" t="t" r="r" b="b"/>
            <a:pathLst>
              <a:path h="1130935">
                <a:moveTo>
                  <a:pt x="0" y="0"/>
                </a:moveTo>
                <a:lnTo>
                  <a:pt x="0" y="1130808"/>
                </a:lnTo>
              </a:path>
            </a:pathLst>
          </a:custGeom>
          <a:ln w="3175">
            <a:solidFill>
              <a:srgbClr val="000000"/>
            </a:solidFill>
          </a:ln>
        </p:spPr>
        <p:txBody>
          <a:bodyPr wrap="square" lIns="0" tIns="0" rIns="0" bIns="0" rtlCol="0"/>
          <a:lstStyle/>
          <a:p>
            <a:endParaRPr/>
          </a:p>
        </p:txBody>
      </p:sp>
      <p:sp>
        <p:nvSpPr>
          <p:cNvPr id="46" name="object 46"/>
          <p:cNvSpPr txBox="1"/>
          <p:nvPr/>
        </p:nvSpPr>
        <p:spPr>
          <a:xfrm>
            <a:off x="6357873" y="3285870"/>
            <a:ext cx="694690" cy="411480"/>
          </a:xfrm>
          <a:prstGeom prst="rect">
            <a:avLst/>
          </a:prstGeom>
        </p:spPr>
        <p:txBody>
          <a:bodyPr vert="horz" wrap="square" lIns="0" tIns="13335" rIns="0" bIns="0" rtlCol="0">
            <a:spAutoFit/>
          </a:bodyPr>
          <a:lstStyle/>
          <a:p>
            <a:pPr marR="5080" algn="r">
              <a:lnSpc>
                <a:spcPts val="1515"/>
              </a:lnSpc>
              <a:spcBef>
                <a:spcPts val="105"/>
              </a:spcBef>
            </a:pPr>
            <a:r>
              <a:rPr sz="1400" dirty="0">
                <a:latin typeface="Times New Roman"/>
                <a:cs typeface="Times New Roman"/>
              </a:rPr>
              <a:t>a'</a:t>
            </a:r>
            <a:endParaRPr sz="1400">
              <a:latin typeface="Times New Roman"/>
              <a:cs typeface="Times New Roman"/>
            </a:endParaRPr>
          </a:p>
          <a:p>
            <a:pPr marL="12700">
              <a:lnSpc>
                <a:spcPts val="1515"/>
              </a:lnSpc>
            </a:pPr>
            <a:r>
              <a:rPr sz="1400" b="1" dirty="0">
                <a:latin typeface="Arial"/>
                <a:cs typeface="Arial"/>
              </a:rPr>
              <a:t>VP</a:t>
            </a:r>
            <a:endParaRPr sz="1400">
              <a:latin typeface="Arial"/>
              <a:cs typeface="Arial"/>
            </a:endParaRPr>
          </a:p>
        </p:txBody>
      </p:sp>
      <p:sp>
        <p:nvSpPr>
          <p:cNvPr id="47" name="object 47"/>
          <p:cNvSpPr txBox="1"/>
          <p:nvPr/>
        </p:nvSpPr>
        <p:spPr>
          <a:xfrm>
            <a:off x="6894068" y="1894713"/>
            <a:ext cx="10477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a</a:t>
            </a:r>
            <a:endParaRPr sz="1400">
              <a:latin typeface="Times New Roman"/>
              <a:cs typeface="Times New Roman"/>
            </a:endParaRPr>
          </a:p>
        </p:txBody>
      </p:sp>
      <p:grpSp>
        <p:nvGrpSpPr>
          <p:cNvPr id="48" name="object 48"/>
          <p:cNvGrpSpPr/>
          <p:nvPr/>
        </p:nvGrpSpPr>
        <p:grpSpPr>
          <a:xfrm>
            <a:off x="6632384" y="2112264"/>
            <a:ext cx="381635" cy="1226820"/>
            <a:chOff x="6632384" y="2112264"/>
            <a:chExt cx="381635" cy="1226820"/>
          </a:xfrm>
        </p:grpSpPr>
        <p:sp>
          <p:nvSpPr>
            <p:cNvPr id="49" name="object 49"/>
            <p:cNvSpPr/>
            <p:nvPr/>
          </p:nvSpPr>
          <p:spPr>
            <a:xfrm>
              <a:off x="6816851" y="2112264"/>
              <a:ext cx="85344" cy="85344"/>
            </a:xfrm>
            <a:prstGeom prst="rect">
              <a:avLst/>
            </a:prstGeom>
            <a:blipFill>
              <a:blip r:embed="rId8" cstate="print"/>
              <a:stretch>
                <a:fillRect/>
              </a:stretch>
            </a:blipFill>
          </p:spPr>
          <p:txBody>
            <a:bodyPr wrap="square" lIns="0" tIns="0" rIns="0" bIns="0" rtlCol="0"/>
            <a:lstStyle/>
            <a:p>
              <a:endParaRPr/>
            </a:p>
          </p:txBody>
        </p:sp>
        <p:sp>
          <p:nvSpPr>
            <p:cNvPr id="50" name="object 50"/>
            <p:cNvSpPr/>
            <p:nvPr/>
          </p:nvSpPr>
          <p:spPr>
            <a:xfrm>
              <a:off x="6819899" y="3253740"/>
              <a:ext cx="85344" cy="85344"/>
            </a:xfrm>
            <a:prstGeom prst="rect">
              <a:avLst/>
            </a:prstGeom>
            <a:blipFill>
              <a:blip r:embed="rId9" cstate="print"/>
              <a:stretch>
                <a:fillRect/>
              </a:stretch>
            </a:blipFill>
          </p:spPr>
          <p:txBody>
            <a:bodyPr wrap="square" lIns="0" tIns="0" rIns="0" bIns="0" rtlCol="0"/>
            <a:lstStyle/>
            <a:p>
              <a:endParaRPr/>
            </a:p>
          </p:txBody>
        </p:sp>
        <p:sp>
          <p:nvSpPr>
            <p:cNvPr id="51" name="object 51"/>
            <p:cNvSpPr/>
            <p:nvPr/>
          </p:nvSpPr>
          <p:spPr>
            <a:xfrm>
              <a:off x="6670674" y="2167128"/>
              <a:ext cx="77470" cy="568960"/>
            </a:xfrm>
            <a:custGeom>
              <a:avLst/>
              <a:gdLst/>
              <a:ahLst/>
              <a:cxnLst/>
              <a:rect l="l" t="t" r="r" b="b"/>
              <a:pathLst>
                <a:path w="77470" h="568960">
                  <a:moveTo>
                    <a:pt x="32613" y="492400"/>
                  </a:moveTo>
                  <a:lnTo>
                    <a:pt x="889" y="492506"/>
                  </a:lnTo>
                  <a:lnTo>
                    <a:pt x="39116" y="568579"/>
                  </a:lnTo>
                  <a:lnTo>
                    <a:pt x="67548" y="511429"/>
                  </a:lnTo>
                  <a:lnTo>
                    <a:pt x="35432" y="511429"/>
                  </a:lnTo>
                  <a:lnTo>
                    <a:pt x="32639" y="508635"/>
                  </a:lnTo>
                  <a:lnTo>
                    <a:pt x="32613" y="492400"/>
                  </a:lnTo>
                  <a:close/>
                </a:path>
                <a:path w="77470" h="568960">
                  <a:moveTo>
                    <a:pt x="45313" y="492357"/>
                  </a:moveTo>
                  <a:lnTo>
                    <a:pt x="32613" y="492400"/>
                  </a:lnTo>
                  <a:lnTo>
                    <a:pt x="32639" y="508635"/>
                  </a:lnTo>
                  <a:lnTo>
                    <a:pt x="35432" y="511429"/>
                  </a:lnTo>
                  <a:lnTo>
                    <a:pt x="42545" y="511429"/>
                  </a:lnTo>
                  <a:lnTo>
                    <a:pt x="45339" y="508635"/>
                  </a:lnTo>
                  <a:lnTo>
                    <a:pt x="45313" y="492357"/>
                  </a:lnTo>
                  <a:close/>
                </a:path>
                <a:path w="77470" h="568960">
                  <a:moveTo>
                    <a:pt x="77089" y="492251"/>
                  </a:moveTo>
                  <a:lnTo>
                    <a:pt x="45313" y="492357"/>
                  </a:lnTo>
                  <a:lnTo>
                    <a:pt x="45339" y="508635"/>
                  </a:lnTo>
                  <a:lnTo>
                    <a:pt x="42545" y="511429"/>
                  </a:lnTo>
                  <a:lnTo>
                    <a:pt x="67548" y="511429"/>
                  </a:lnTo>
                  <a:lnTo>
                    <a:pt x="77089" y="492251"/>
                  </a:lnTo>
                  <a:close/>
                </a:path>
                <a:path w="77470" h="568960">
                  <a:moveTo>
                    <a:pt x="44482" y="76178"/>
                  </a:moveTo>
                  <a:lnTo>
                    <a:pt x="31775" y="76221"/>
                  </a:lnTo>
                  <a:lnTo>
                    <a:pt x="32613" y="492400"/>
                  </a:lnTo>
                  <a:lnTo>
                    <a:pt x="45313" y="492357"/>
                  </a:lnTo>
                  <a:lnTo>
                    <a:pt x="44482" y="76178"/>
                  </a:lnTo>
                  <a:close/>
                </a:path>
                <a:path w="77470" h="568960">
                  <a:moveTo>
                    <a:pt x="37973" y="0"/>
                  </a:moveTo>
                  <a:lnTo>
                    <a:pt x="0" y="76326"/>
                  </a:lnTo>
                  <a:lnTo>
                    <a:pt x="31775" y="76221"/>
                  </a:lnTo>
                  <a:lnTo>
                    <a:pt x="31750" y="59944"/>
                  </a:lnTo>
                  <a:lnTo>
                    <a:pt x="34544" y="57150"/>
                  </a:lnTo>
                  <a:lnTo>
                    <a:pt x="66691" y="57150"/>
                  </a:lnTo>
                  <a:lnTo>
                    <a:pt x="37973" y="0"/>
                  </a:lnTo>
                  <a:close/>
                </a:path>
                <a:path w="77470" h="568960">
                  <a:moveTo>
                    <a:pt x="41528" y="57150"/>
                  </a:moveTo>
                  <a:lnTo>
                    <a:pt x="34544" y="57150"/>
                  </a:lnTo>
                  <a:lnTo>
                    <a:pt x="31750" y="59944"/>
                  </a:lnTo>
                  <a:lnTo>
                    <a:pt x="31775" y="76221"/>
                  </a:lnTo>
                  <a:lnTo>
                    <a:pt x="44482" y="76178"/>
                  </a:lnTo>
                  <a:lnTo>
                    <a:pt x="44450" y="59944"/>
                  </a:lnTo>
                  <a:lnTo>
                    <a:pt x="41528" y="57150"/>
                  </a:lnTo>
                  <a:close/>
                </a:path>
                <a:path w="77470" h="568960">
                  <a:moveTo>
                    <a:pt x="66691" y="57150"/>
                  </a:moveTo>
                  <a:lnTo>
                    <a:pt x="41528" y="57150"/>
                  </a:lnTo>
                  <a:lnTo>
                    <a:pt x="44450" y="59944"/>
                  </a:lnTo>
                  <a:lnTo>
                    <a:pt x="44482" y="76178"/>
                  </a:lnTo>
                  <a:lnTo>
                    <a:pt x="76200" y="76073"/>
                  </a:lnTo>
                  <a:lnTo>
                    <a:pt x="66691" y="57150"/>
                  </a:lnTo>
                  <a:close/>
                </a:path>
              </a:pathLst>
            </a:custGeom>
            <a:solidFill>
              <a:srgbClr val="000000"/>
            </a:solidFill>
          </p:spPr>
          <p:txBody>
            <a:bodyPr wrap="square" lIns="0" tIns="0" rIns="0" bIns="0" rtlCol="0"/>
            <a:lstStyle/>
            <a:p>
              <a:endParaRPr/>
            </a:p>
          </p:txBody>
        </p:sp>
        <p:sp>
          <p:nvSpPr>
            <p:cNvPr id="52" name="object 52"/>
            <p:cNvSpPr/>
            <p:nvPr/>
          </p:nvSpPr>
          <p:spPr>
            <a:xfrm>
              <a:off x="6633971" y="2154936"/>
              <a:ext cx="378460" cy="1141095"/>
            </a:xfrm>
            <a:custGeom>
              <a:avLst/>
              <a:gdLst/>
              <a:ahLst/>
              <a:cxnLst/>
              <a:rect l="l" t="t" r="r" b="b"/>
              <a:pathLst>
                <a:path w="378459" h="1141095">
                  <a:moveTo>
                    <a:pt x="0" y="0"/>
                  </a:moveTo>
                  <a:lnTo>
                    <a:pt x="372236" y="888"/>
                  </a:lnTo>
                </a:path>
                <a:path w="378459" h="1141095">
                  <a:moveTo>
                    <a:pt x="6096" y="1139952"/>
                  </a:moveTo>
                  <a:lnTo>
                    <a:pt x="378332" y="1140840"/>
                  </a:lnTo>
                </a:path>
              </a:pathLst>
            </a:custGeom>
            <a:ln w="3175">
              <a:solidFill>
                <a:srgbClr val="000000"/>
              </a:solidFill>
            </a:ln>
          </p:spPr>
          <p:txBody>
            <a:bodyPr wrap="square" lIns="0" tIns="0" rIns="0" bIns="0" rtlCol="0"/>
            <a:lstStyle/>
            <a:p>
              <a:endParaRPr/>
            </a:p>
          </p:txBody>
        </p:sp>
        <p:sp>
          <p:nvSpPr>
            <p:cNvPr id="53" name="object 53"/>
            <p:cNvSpPr/>
            <p:nvPr/>
          </p:nvSpPr>
          <p:spPr>
            <a:xfrm>
              <a:off x="6672198" y="2741676"/>
              <a:ext cx="77470" cy="568960"/>
            </a:xfrm>
            <a:custGeom>
              <a:avLst/>
              <a:gdLst/>
              <a:ahLst/>
              <a:cxnLst/>
              <a:rect l="l" t="t" r="r" b="b"/>
              <a:pathLst>
                <a:path w="77470" h="568960">
                  <a:moveTo>
                    <a:pt x="32613" y="492400"/>
                  </a:moveTo>
                  <a:lnTo>
                    <a:pt x="889" y="492506"/>
                  </a:lnTo>
                  <a:lnTo>
                    <a:pt x="39116" y="568578"/>
                  </a:lnTo>
                  <a:lnTo>
                    <a:pt x="67548" y="511428"/>
                  </a:lnTo>
                  <a:lnTo>
                    <a:pt x="35432" y="511428"/>
                  </a:lnTo>
                  <a:lnTo>
                    <a:pt x="32639" y="508635"/>
                  </a:lnTo>
                  <a:lnTo>
                    <a:pt x="32613" y="492400"/>
                  </a:lnTo>
                  <a:close/>
                </a:path>
                <a:path w="77470" h="568960">
                  <a:moveTo>
                    <a:pt x="45313" y="492357"/>
                  </a:moveTo>
                  <a:lnTo>
                    <a:pt x="32613" y="492400"/>
                  </a:lnTo>
                  <a:lnTo>
                    <a:pt x="32639" y="508635"/>
                  </a:lnTo>
                  <a:lnTo>
                    <a:pt x="35432" y="511428"/>
                  </a:lnTo>
                  <a:lnTo>
                    <a:pt x="42545" y="511428"/>
                  </a:lnTo>
                  <a:lnTo>
                    <a:pt x="45339" y="508635"/>
                  </a:lnTo>
                  <a:lnTo>
                    <a:pt x="45313" y="492357"/>
                  </a:lnTo>
                  <a:close/>
                </a:path>
                <a:path w="77470" h="568960">
                  <a:moveTo>
                    <a:pt x="77089" y="492251"/>
                  </a:moveTo>
                  <a:lnTo>
                    <a:pt x="45313" y="492357"/>
                  </a:lnTo>
                  <a:lnTo>
                    <a:pt x="45339" y="508635"/>
                  </a:lnTo>
                  <a:lnTo>
                    <a:pt x="42545" y="511428"/>
                  </a:lnTo>
                  <a:lnTo>
                    <a:pt x="67548" y="511428"/>
                  </a:lnTo>
                  <a:lnTo>
                    <a:pt x="77089" y="492251"/>
                  </a:lnTo>
                  <a:close/>
                </a:path>
                <a:path w="77470" h="568960">
                  <a:moveTo>
                    <a:pt x="44482" y="76178"/>
                  </a:moveTo>
                  <a:lnTo>
                    <a:pt x="31775" y="76221"/>
                  </a:lnTo>
                  <a:lnTo>
                    <a:pt x="32613" y="492400"/>
                  </a:lnTo>
                  <a:lnTo>
                    <a:pt x="45313" y="492357"/>
                  </a:lnTo>
                  <a:lnTo>
                    <a:pt x="44482" y="76178"/>
                  </a:lnTo>
                  <a:close/>
                </a:path>
                <a:path w="77470" h="568960">
                  <a:moveTo>
                    <a:pt x="37973" y="0"/>
                  </a:moveTo>
                  <a:lnTo>
                    <a:pt x="0" y="76326"/>
                  </a:lnTo>
                  <a:lnTo>
                    <a:pt x="31775" y="76221"/>
                  </a:lnTo>
                  <a:lnTo>
                    <a:pt x="31750" y="59944"/>
                  </a:lnTo>
                  <a:lnTo>
                    <a:pt x="34544" y="57150"/>
                  </a:lnTo>
                  <a:lnTo>
                    <a:pt x="66691" y="57150"/>
                  </a:lnTo>
                  <a:lnTo>
                    <a:pt x="37973" y="0"/>
                  </a:lnTo>
                  <a:close/>
                </a:path>
                <a:path w="77470" h="568960">
                  <a:moveTo>
                    <a:pt x="41528" y="57150"/>
                  </a:moveTo>
                  <a:lnTo>
                    <a:pt x="34544" y="57150"/>
                  </a:lnTo>
                  <a:lnTo>
                    <a:pt x="31750" y="59944"/>
                  </a:lnTo>
                  <a:lnTo>
                    <a:pt x="31775" y="76221"/>
                  </a:lnTo>
                  <a:lnTo>
                    <a:pt x="44482" y="76178"/>
                  </a:lnTo>
                  <a:lnTo>
                    <a:pt x="44450" y="59944"/>
                  </a:lnTo>
                  <a:lnTo>
                    <a:pt x="41528" y="57150"/>
                  </a:lnTo>
                  <a:close/>
                </a:path>
                <a:path w="77470" h="568960">
                  <a:moveTo>
                    <a:pt x="66691" y="57150"/>
                  </a:moveTo>
                  <a:lnTo>
                    <a:pt x="41528" y="57150"/>
                  </a:lnTo>
                  <a:lnTo>
                    <a:pt x="44450" y="59944"/>
                  </a:lnTo>
                  <a:lnTo>
                    <a:pt x="44482" y="76178"/>
                  </a:lnTo>
                  <a:lnTo>
                    <a:pt x="76200" y="76073"/>
                  </a:lnTo>
                  <a:lnTo>
                    <a:pt x="66691" y="57150"/>
                  </a:lnTo>
                  <a:close/>
                </a:path>
              </a:pathLst>
            </a:custGeom>
            <a:solidFill>
              <a:srgbClr val="000000"/>
            </a:solidFill>
          </p:spPr>
          <p:txBody>
            <a:bodyPr wrap="square" lIns="0" tIns="0" rIns="0" bIns="0" rtlCol="0"/>
            <a:lstStyle/>
            <a:p>
              <a:endParaRPr/>
            </a:p>
          </p:txBody>
        </p:sp>
      </p:grpSp>
      <p:sp>
        <p:nvSpPr>
          <p:cNvPr id="54" name="object 54"/>
          <p:cNvSpPr txBox="1"/>
          <p:nvPr/>
        </p:nvSpPr>
        <p:spPr>
          <a:xfrm>
            <a:off x="6408801" y="1248536"/>
            <a:ext cx="953769" cy="391160"/>
          </a:xfrm>
          <a:prstGeom prst="rect">
            <a:avLst/>
          </a:prstGeom>
        </p:spPr>
        <p:txBody>
          <a:bodyPr vert="horz" wrap="square" lIns="0" tIns="12700" rIns="0" bIns="0" rtlCol="0">
            <a:spAutoFit/>
          </a:bodyPr>
          <a:lstStyle/>
          <a:p>
            <a:pPr marL="12700" marR="5080">
              <a:lnSpc>
                <a:spcPct val="100000"/>
              </a:lnSpc>
              <a:spcBef>
                <a:spcPts val="100"/>
              </a:spcBef>
            </a:pPr>
            <a:r>
              <a:rPr sz="1200" b="1" i="1" spc="-5" dirty="0">
                <a:latin typeface="Arial"/>
                <a:cs typeface="Arial"/>
              </a:rPr>
              <a:t>TV above</a:t>
            </a:r>
            <a:r>
              <a:rPr sz="1200" b="1" i="1" spc="-50" dirty="0">
                <a:latin typeface="Arial"/>
                <a:cs typeface="Arial"/>
              </a:rPr>
              <a:t> </a:t>
            </a:r>
            <a:r>
              <a:rPr sz="1200" b="1" i="1" spc="-20" dirty="0">
                <a:latin typeface="Arial"/>
                <a:cs typeface="Arial"/>
              </a:rPr>
              <a:t>xy,  </a:t>
            </a:r>
            <a:r>
              <a:rPr sz="1200" b="1" i="1" spc="-5" dirty="0">
                <a:latin typeface="Arial"/>
                <a:cs typeface="Arial"/>
              </a:rPr>
              <a:t>FV </a:t>
            </a:r>
            <a:r>
              <a:rPr sz="1200" b="1" i="1" dirty="0">
                <a:latin typeface="Arial"/>
                <a:cs typeface="Arial"/>
              </a:rPr>
              <a:t>below</a:t>
            </a:r>
            <a:r>
              <a:rPr sz="1200" b="1" i="1" spc="-50" dirty="0">
                <a:latin typeface="Arial"/>
                <a:cs typeface="Arial"/>
              </a:rPr>
              <a:t> </a:t>
            </a:r>
            <a:r>
              <a:rPr sz="1200" b="1" i="1" spc="-20" dirty="0">
                <a:latin typeface="Arial"/>
                <a:cs typeface="Arial"/>
              </a:rPr>
              <a:t>xy.</a:t>
            </a:r>
            <a:endParaRPr sz="1200">
              <a:latin typeface="Arial"/>
              <a:cs typeface="Arial"/>
            </a:endParaRPr>
          </a:p>
        </p:txBody>
      </p:sp>
      <p:sp>
        <p:nvSpPr>
          <p:cNvPr id="55" name="object 55"/>
          <p:cNvSpPr txBox="1"/>
          <p:nvPr/>
        </p:nvSpPr>
        <p:spPr>
          <a:xfrm>
            <a:off x="6542658" y="2386964"/>
            <a:ext cx="138430" cy="132080"/>
          </a:xfrm>
          <a:prstGeom prst="rect">
            <a:avLst/>
          </a:prstGeom>
        </p:spPr>
        <p:txBody>
          <a:bodyPr vert="horz" wrap="square" lIns="0" tIns="12065" rIns="0" bIns="0" rtlCol="0">
            <a:spAutoFit/>
          </a:bodyPr>
          <a:lstStyle/>
          <a:p>
            <a:pPr marL="12700">
              <a:lnSpc>
                <a:spcPct val="100000"/>
              </a:lnSpc>
              <a:spcBef>
                <a:spcPts val="95"/>
              </a:spcBef>
            </a:pPr>
            <a:r>
              <a:rPr sz="700" b="1" spc="-5" dirty="0">
                <a:latin typeface="Tahoma"/>
                <a:cs typeface="Tahoma"/>
              </a:rPr>
              <a:t>20</a:t>
            </a:r>
            <a:endParaRPr sz="700">
              <a:latin typeface="Tahoma"/>
              <a:cs typeface="Tahoma"/>
            </a:endParaRPr>
          </a:p>
        </p:txBody>
      </p:sp>
      <p:sp>
        <p:nvSpPr>
          <p:cNvPr id="56" name="object 56"/>
          <p:cNvSpPr txBox="1"/>
          <p:nvPr/>
        </p:nvSpPr>
        <p:spPr>
          <a:xfrm>
            <a:off x="6542913" y="2944113"/>
            <a:ext cx="138430" cy="132080"/>
          </a:xfrm>
          <a:prstGeom prst="rect">
            <a:avLst/>
          </a:prstGeom>
        </p:spPr>
        <p:txBody>
          <a:bodyPr vert="horz" wrap="square" lIns="0" tIns="12065" rIns="0" bIns="0" rtlCol="0">
            <a:spAutoFit/>
          </a:bodyPr>
          <a:lstStyle/>
          <a:p>
            <a:pPr marL="12700">
              <a:lnSpc>
                <a:spcPct val="100000"/>
              </a:lnSpc>
              <a:spcBef>
                <a:spcPts val="95"/>
              </a:spcBef>
            </a:pPr>
            <a:r>
              <a:rPr sz="700" b="1" spc="-5" dirty="0">
                <a:latin typeface="Tahoma"/>
                <a:cs typeface="Tahoma"/>
              </a:rPr>
              <a:t>40</a:t>
            </a:r>
            <a:endParaRPr sz="700">
              <a:latin typeface="Tahoma"/>
              <a:cs typeface="Tahoma"/>
            </a:endParaRPr>
          </a:p>
        </p:txBody>
      </p:sp>
      <p:sp>
        <p:nvSpPr>
          <p:cNvPr id="57" name="object 57"/>
          <p:cNvSpPr/>
          <p:nvPr/>
        </p:nvSpPr>
        <p:spPr>
          <a:xfrm>
            <a:off x="6215634" y="2743961"/>
            <a:ext cx="1219200" cy="0"/>
          </a:xfrm>
          <a:custGeom>
            <a:avLst/>
            <a:gdLst/>
            <a:ahLst/>
            <a:cxnLst/>
            <a:rect l="l" t="t" r="r" b="b"/>
            <a:pathLst>
              <a:path w="1219200">
                <a:moveTo>
                  <a:pt x="0" y="0"/>
                </a:moveTo>
                <a:lnTo>
                  <a:pt x="1219199" y="0"/>
                </a:lnTo>
              </a:path>
            </a:pathLst>
          </a:custGeom>
          <a:ln w="19812">
            <a:solidFill>
              <a:srgbClr val="000000"/>
            </a:solidFill>
          </a:ln>
        </p:spPr>
        <p:txBody>
          <a:bodyPr wrap="square" lIns="0" tIns="0" rIns="0" bIns="0" rtlCol="0"/>
          <a:lstStyle/>
          <a:p>
            <a:endParaRPr/>
          </a:p>
        </p:txBody>
      </p:sp>
      <p:grpSp>
        <p:nvGrpSpPr>
          <p:cNvPr id="58" name="object 58"/>
          <p:cNvGrpSpPr/>
          <p:nvPr/>
        </p:nvGrpSpPr>
        <p:grpSpPr>
          <a:xfrm>
            <a:off x="1386395" y="1849818"/>
            <a:ext cx="1747520" cy="1993900"/>
            <a:chOff x="1386395" y="1849818"/>
            <a:chExt cx="1747520" cy="1993900"/>
          </a:xfrm>
        </p:grpSpPr>
        <p:sp>
          <p:nvSpPr>
            <p:cNvPr id="59" name="object 59"/>
            <p:cNvSpPr/>
            <p:nvPr/>
          </p:nvSpPr>
          <p:spPr>
            <a:xfrm>
              <a:off x="2260091" y="2314955"/>
              <a:ext cx="858519" cy="1524000"/>
            </a:xfrm>
            <a:custGeom>
              <a:avLst/>
              <a:gdLst/>
              <a:ahLst/>
              <a:cxnLst/>
              <a:rect l="l" t="t" r="r" b="b"/>
              <a:pathLst>
                <a:path w="858519" h="1524000">
                  <a:moveTo>
                    <a:pt x="858012" y="0"/>
                  </a:moveTo>
                  <a:lnTo>
                    <a:pt x="0" y="516763"/>
                  </a:lnTo>
                  <a:lnTo>
                    <a:pt x="0" y="1524000"/>
                  </a:lnTo>
                  <a:lnTo>
                    <a:pt x="858012" y="1007237"/>
                  </a:lnTo>
                  <a:lnTo>
                    <a:pt x="858012" y="0"/>
                  </a:lnTo>
                  <a:close/>
                </a:path>
              </a:pathLst>
            </a:custGeom>
            <a:solidFill>
              <a:srgbClr val="EFE7DA">
                <a:alpha val="38822"/>
              </a:srgbClr>
            </a:solidFill>
          </p:spPr>
          <p:txBody>
            <a:bodyPr wrap="square" lIns="0" tIns="0" rIns="0" bIns="0" rtlCol="0"/>
            <a:lstStyle/>
            <a:p>
              <a:endParaRPr/>
            </a:p>
          </p:txBody>
        </p:sp>
        <p:sp>
          <p:nvSpPr>
            <p:cNvPr id="60" name="object 60"/>
            <p:cNvSpPr/>
            <p:nvPr/>
          </p:nvSpPr>
          <p:spPr>
            <a:xfrm>
              <a:off x="2260091" y="2314955"/>
              <a:ext cx="858519" cy="1524000"/>
            </a:xfrm>
            <a:custGeom>
              <a:avLst/>
              <a:gdLst/>
              <a:ahLst/>
              <a:cxnLst/>
              <a:rect l="l" t="t" r="r" b="b"/>
              <a:pathLst>
                <a:path w="858519" h="1524000">
                  <a:moveTo>
                    <a:pt x="858012" y="0"/>
                  </a:moveTo>
                  <a:lnTo>
                    <a:pt x="0" y="516763"/>
                  </a:lnTo>
                  <a:lnTo>
                    <a:pt x="0" y="1524000"/>
                  </a:lnTo>
                  <a:lnTo>
                    <a:pt x="858012" y="1007237"/>
                  </a:lnTo>
                  <a:lnTo>
                    <a:pt x="858012" y="0"/>
                  </a:lnTo>
                  <a:close/>
                </a:path>
              </a:pathLst>
            </a:custGeom>
            <a:ln w="9144">
              <a:solidFill>
                <a:srgbClr val="313929"/>
              </a:solidFill>
            </a:ln>
          </p:spPr>
          <p:txBody>
            <a:bodyPr wrap="square" lIns="0" tIns="0" rIns="0" bIns="0" rtlCol="0"/>
            <a:lstStyle/>
            <a:p>
              <a:endParaRPr/>
            </a:p>
          </p:txBody>
        </p:sp>
        <p:sp>
          <p:nvSpPr>
            <p:cNvPr id="61" name="object 61"/>
            <p:cNvSpPr/>
            <p:nvPr/>
          </p:nvSpPr>
          <p:spPr>
            <a:xfrm>
              <a:off x="1391158" y="1854580"/>
              <a:ext cx="1737995" cy="983615"/>
            </a:xfrm>
            <a:custGeom>
              <a:avLst/>
              <a:gdLst/>
              <a:ahLst/>
              <a:cxnLst/>
              <a:rect l="l" t="t" r="r" b="b"/>
              <a:pathLst>
                <a:path w="1737995" h="983614">
                  <a:moveTo>
                    <a:pt x="873886" y="0"/>
                  </a:moveTo>
                  <a:lnTo>
                    <a:pt x="0" y="524383"/>
                  </a:lnTo>
                  <a:lnTo>
                    <a:pt x="864108" y="983488"/>
                  </a:lnTo>
                  <a:lnTo>
                    <a:pt x="1737994" y="459105"/>
                  </a:lnTo>
                  <a:lnTo>
                    <a:pt x="873886" y="0"/>
                  </a:lnTo>
                  <a:close/>
                </a:path>
              </a:pathLst>
            </a:custGeom>
            <a:solidFill>
              <a:srgbClr val="999243">
                <a:alpha val="32156"/>
              </a:srgbClr>
            </a:solidFill>
          </p:spPr>
          <p:txBody>
            <a:bodyPr wrap="square" lIns="0" tIns="0" rIns="0" bIns="0" rtlCol="0"/>
            <a:lstStyle/>
            <a:p>
              <a:endParaRPr/>
            </a:p>
          </p:txBody>
        </p:sp>
        <p:sp>
          <p:nvSpPr>
            <p:cNvPr id="62" name="object 62"/>
            <p:cNvSpPr/>
            <p:nvPr/>
          </p:nvSpPr>
          <p:spPr>
            <a:xfrm>
              <a:off x="1391158" y="1854580"/>
              <a:ext cx="1737995" cy="983615"/>
            </a:xfrm>
            <a:custGeom>
              <a:avLst/>
              <a:gdLst/>
              <a:ahLst/>
              <a:cxnLst/>
              <a:rect l="l" t="t" r="r" b="b"/>
              <a:pathLst>
                <a:path w="1737995" h="983614">
                  <a:moveTo>
                    <a:pt x="0" y="524383"/>
                  </a:moveTo>
                  <a:lnTo>
                    <a:pt x="864108" y="983488"/>
                  </a:lnTo>
                  <a:lnTo>
                    <a:pt x="1737994" y="459105"/>
                  </a:lnTo>
                  <a:lnTo>
                    <a:pt x="873886" y="0"/>
                  </a:lnTo>
                  <a:lnTo>
                    <a:pt x="0" y="524383"/>
                  </a:lnTo>
                </a:path>
              </a:pathLst>
            </a:custGeom>
            <a:ln w="9525">
              <a:solidFill>
                <a:srgbClr val="000000"/>
              </a:solidFill>
            </a:ln>
          </p:spPr>
          <p:txBody>
            <a:bodyPr wrap="square" lIns="0" tIns="0" rIns="0" bIns="0" rtlCol="0"/>
            <a:lstStyle/>
            <a:p>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98857" y="2273617"/>
            <a:ext cx="1076325" cy="1000125"/>
            <a:chOff x="6098857" y="2273617"/>
            <a:chExt cx="1076325" cy="1000125"/>
          </a:xfrm>
        </p:grpSpPr>
        <p:sp>
          <p:nvSpPr>
            <p:cNvPr id="3" name="object 3"/>
            <p:cNvSpPr/>
            <p:nvPr/>
          </p:nvSpPr>
          <p:spPr>
            <a:xfrm>
              <a:off x="6103620" y="2278379"/>
              <a:ext cx="1066800" cy="990600"/>
            </a:xfrm>
            <a:custGeom>
              <a:avLst/>
              <a:gdLst/>
              <a:ahLst/>
              <a:cxnLst/>
              <a:rect l="l" t="t" r="r" b="b"/>
              <a:pathLst>
                <a:path w="1066800" h="990600">
                  <a:moveTo>
                    <a:pt x="1066800" y="0"/>
                  </a:moveTo>
                  <a:lnTo>
                    <a:pt x="0" y="0"/>
                  </a:lnTo>
                  <a:lnTo>
                    <a:pt x="0" y="990600"/>
                  </a:lnTo>
                  <a:lnTo>
                    <a:pt x="1066800" y="990600"/>
                  </a:lnTo>
                  <a:lnTo>
                    <a:pt x="1066800" y="0"/>
                  </a:lnTo>
                  <a:close/>
                </a:path>
              </a:pathLst>
            </a:custGeom>
            <a:solidFill>
              <a:srgbClr val="EFE7DA"/>
            </a:solidFill>
          </p:spPr>
          <p:txBody>
            <a:bodyPr wrap="square" lIns="0" tIns="0" rIns="0" bIns="0" rtlCol="0"/>
            <a:lstStyle/>
            <a:p>
              <a:endParaRPr/>
            </a:p>
          </p:txBody>
        </p:sp>
        <p:sp>
          <p:nvSpPr>
            <p:cNvPr id="4" name="object 4"/>
            <p:cNvSpPr/>
            <p:nvPr/>
          </p:nvSpPr>
          <p:spPr>
            <a:xfrm>
              <a:off x="6103620" y="2278379"/>
              <a:ext cx="1066800" cy="990600"/>
            </a:xfrm>
            <a:custGeom>
              <a:avLst/>
              <a:gdLst/>
              <a:ahLst/>
              <a:cxnLst/>
              <a:rect l="l" t="t" r="r" b="b"/>
              <a:pathLst>
                <a:path w="1066800" h="990600">
                  <a:moveTo>
                    <a:pt x="0" y="990600"/>
                  </a:moveTo>
                  <a:lnTo>
                    <a:pt x="1066800" y="990600"/>
                  </a:lnTo>
                  <a:lnTo>
                    <a:pt x="1066800" y="0"/>
                  </a:lnTo>
                  <a:lnTo>
                    <a:pt x="0" y="0"/>
                  </a:lnTo>
                  <a:lnTo>
                    <a:pt x="0" y="990600"/>
                  </a:lnTo>
                  <a:close/>
                </a:path>
              </a:pathLst>
            </a:custGeom>
            <a:ln w="9144">
              <a:solidFill>
                <a:srgbClr val="000000"/>
              </a:solidFill>
            </a:ln>
          </p:spPr>
          <p:txBody>
            <a:bodyPr wrap="square" lIns="0" tIns="0" rIns="0" bIns="0" rtlCol="0"/>
            <a:lstStyle/>
            <a:p>
              <a:endParaRPr/>
            </a:p>
          </p:txBody>
        </p:sp>
      </p:grpSp>
      <p:sp>
        <p:nvSpPr>
          <p:cNvPr id="5" name="object 5"/>
          <p:cNvSpPr txBox="1"/>
          <p:nvPr/>
        </p:nvSpPr>
        <p:spPr>
          <a:xfrm>
            <a:off x="6125336" y="2999994"/>
            <a:ext cx="263525" cy="239395"/>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Arial"/>
                <a:cs typeface="Arial"/>
              </a:rPr>
              <a:t>VP</a:t>
            </a:r>
            <a:endParaRPr sz="1400">
              <a:latin typeface="Arial"/>
              <a:cs typeface="Arial"/>
            </a:endParaRPr>
          </a:p>
        </p:txBody>
      </p:sp>
      <p:sp>
        <p:nvSpPr>
          <p:cNvPr id="6" name="object 6"/>
          <p:cNvSpPr/>
          <p:nvPr/>
        </p:nvSpPr>
        <p:spPr>
          <a:xfrm>
            <a:off x="2278379" y="1845564"/>
            <a:ext cx="1099820" cy="1606804"/>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3342513" y="2984119"/>
            <a:ext cx="15430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A</a:t>
            </a:r>
            <a:endParaRPr sz="1400">
              <a:latin typeface="Times New Roman"/>
              <a:cs typeface="Times New Roman"/>
            </a:endParaRPr>
          </a:p>
        </p:txBody>
      </p:sp>
      <p:sp>
        <p:nvSpPr>
          <p:cNvPr id="8" name="object 8"/>
          <p:cNvSpPr txBox="1"/>
          <p:nvPr/>
        </p:nvSpPr>
        <p:spPr>
          <a:xfrm>
            <a:off x="3254121" y="1664589"/>
            <a:ext cx="1358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Y</a:t>
            </a:r>
            <a:endParaRPr sz="1200">
              <a:latin typeface="Times New Roman"/>
              <a:cs typeface="Times New Roman"/>
            </a:endParaRPr>
          </a:p>
        </p:txBody>
      </p:sp>
      <p:sp>
        <p:nvSpPr>
          <p:cNvPr id="9" name="object 9"/>
          <p:cNvSpPr txBox="1">
            <a:spLocks noGrp="1"/>
          </p:cNvSpPr>
          <p:nvPr>
            <p:ph type="title"/>
          </p:nvPr>
        </p:nvSpPr>
        <p:spPr>
          <a:prstGeom prst="rect">
            <a:avLst/>
          </a:prstGeom>
        </p:spPr>
        <p:txBody>
          <a:bodyPr vert="horz" wrap="square" lIns="0" tIns="12065" rIns="0" bIns="0" rtlCol="0">
            <a:spAutoFit/>
          </a:bodyPr>
          <a:lstStyle/>
          <a:p>
            <a:pPr marL="77470">
              <a:lnSpc>
                <a:spcPct val="100000"/>
              </a:lnSpc>
              <a:spcBef>
                <a:spcPts val="95"/>
              </a:spcBef>
            </a:pPr>
            <a:r>
              <a:rPr spc="-15" dirty="0"/>
              <a:t>PROJECTION </a:t>
            </a:r>
            <a:r>
              <a:rPr spc="-5" dirty="0"/>
              <a:t>OF POINT IN </a:t>
            </a:r>
            <a:r>
              <a:rPr spc="10" dirty="0"/>
              <a:t>4</a:t>
            </a:r>
            <a:r>
              <a:rPr sz="2775" spc="15" baseline="25525" dirty="0"/>
              <a:t>th</a:t>
            </a:r>
            <a:r>
              <a:rPr sz="2775" spc="330" baseline="25525" dirty="0"/>
              <a:t> </a:t>
            </a:r>
            <a:r>
              <a:rPr sz="2800" spc="-15" dirty="0"/>
              <a:t>QUADRANT</a:t>
            </a:r>
            <a:endParaRPr sz="2800"/>
          </a:p>
        </p:txBody>
      </p:sp>
      <p:sp>
        <p:nvSpPr>
          <p:cNvPr id="10" name="object 10"/>
          <p:cNvSpPr txBox="1"/>
          <p:nvPr/>
        </p:nvSpPr>
        <p:spPr>
          <a:xfrm>
            <a:off x="3327653" y="2326386"/>
            <a:ext cx="10477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a</a:t>
            </a:r>
            <a:endParaRPr sz="1400">
              <a:latin typeface="Times New Roman"/>
              <a:cs typeface="Times New Roman"/>
            </a:endParaRPr>
          </a:p>
        </p:txBody>
      </p:sp>
      <p:sp>
        <p:nvSpPr>
          <p:cNvPr id="11" name="object 11"/>
          <p:cNvSpPr txBox="1"/>
          <p:nvPr/>
        </p:nvSpPr>
        <p:spPr>
          <a:xfrm>
            <a:off x="2403094" y="2915157"/>
            <a:ext cx="16446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a’</a:t>
            </a:r>
            <a:endParaRPr sz="1400">
              <a:latin typeface="Times New Roman"/>
              <a:cs typeface="Times New Roman"/>
            </a:endParaRPr>
          </a:p>
        </p:txBody>
      </p:sp>
      <p:sp>
        <p:nvSpPr>
          <p:cNvPr id="12" name="object 12"/>
          <p:cNvSpPr txBox="1"/>
          <p:nvPr/>
        </p:nvSpPr>
        <p:spPr>
          <a:xfrm>
            <a:off x="2056638" y="2322067"/>
            <a:ext cx="1358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X</a:t>
            </a:r>
            <a:endParaRPr sz="1200">
              <a:latin typeface="Times New Roman"/>
              <a:cs typeface="Times New Roman"/>
            </a:endParaRPr>
          </a:p>
        </p:txBody>
      </p:sp>
      <p:sp>
        <p:nvSpPr>
          <p:cNvPr id="13" name="object 13"/>
          <p:cNvSpPr/>
          <p:nvPr/>
        </p:nvSpPr>
        <p:spPr>
          <a:xfrm>
            <a:off x="3500628" y="3299078"/>
            <a:ext cx="499109" cy="350520"/>
          </a:xfrm>
          <a:custGeom>
            <a:avLst/>
            <a:gdLst/>
            <a:ahLst/>
            <a:cxnLst/>
            <a:rect l="l" t="t" r="r" b="b"/>
            <a:pathLst>
              <a:path w="499110" h="350520">
                <a:moveTo>
                  <a:pt x="168402" y="31623"/>
                </a:moveTo>
                <a:lnTo>
                  <a:pt x="136956" y="17018"/>
                </a:lnTo>
                <a:lnTo>
                  <a:pt x="100330" y="0"/>
                </a:lnTo>
                <a:lnTo>
                  <a:pt x="99060" y="2413"/>
                </a:lnTo>
                <a:lnTo>
                  <a:pt x="104521" y="4953"/>
                </a:lnTo>
                <a:lnTo>
                  <a:pt x="106426" y="6477"/>
                </a:lnTo>
                <a:lnTo>
                  <a:pt x="107823" y="8509"/>
                </a:lnTo>
                <a:lnTo>
                  <a:pt x="108839" y="9906"/>
                </a:lnTo>
                <a:lnTo>
                  <a:pt x="109347" y="11303"/>
                </a:lnTo>
                <a:lnTo>
                  <a:pt x="109220" y="12700"/>
                </a:lnTo>
                <a:lnTo>
                  <a:pt x="109093" y="14478"/>
                </a:lnTo>
                <a:lnTo>
                  <a:pt x="107950" y="17653"/>
                </a:lnTo>
                <a:lnTo>
                  <a:pt x="105791" y="22225"/>
                </a:lnTo>
                <a:lnTo>
                  <a:pt x="75819" y="86868"/>
                </a:lnTo>
                <a:lnTo>
                  <a:pt x="73660" y="90043"/>
                </a:lnTo>
                <a:lnTo>
                  <a:pt x="71882" y="91059"/>
                </a:lnTo>
                <a:lnTo>
                  <a:pt x="69215" y="92456"/>
                </a:lnTo>
                <a:lnTo>
                  <a:pt x="65913" y="92202"/>
                </a:lnTo>
                <a:lnTo>
                  <a:pt x="62103" y="90424"/>
                </a:lnTo>
                <a:lnTo>
                  <a:pt x="58928" y="89027"/>
                </a:lnTo>
                <a:lnTo>
                  <a:pt x="57785" y="91440"/>
                </a:lnTo>
                <a:lnTo>
                  <a:pt x="97028" y="109728"/>
                </a:lnTo>
                <a:lnTo>
                  <a:pt x="98171" y="107188"/>
                </a:lnTo>
                <a:lnTo>
                  <a:pt x="92710" y="104648"/>
                </a:lnTo>
                <a:lnTo>
                  <a:pt x="90932" y="103251"/>
                </a:lnTo>
                <a:lnTo>
                  <a:pt x="89408" y="101219"/>
                </a:lnTo>
                <a:lnTo>
                  <a:pt x="88392" y="99695"/>
                </a:lnTo>
                <a:lnTo>
                  <a:pt x="87884" y="98298"/>
                </a:lnTo>
                <a:lnTo>
                  <a:pt x="88011" y="95250"/>
                </a:lnTo>
                <a:lnTo>
                  <a:pt x="89014" y="92456"/>
                </a:lnTo>
                <a:lnTo>
                  <a:pt x="89204" y="91948"/>
                </a:lnTo>
                <a:lnTo>
                  <a:pt x="104648" y="58674"/>
                </a:lnTo>
                <a:lnTo>
                  <a:pt x="124460" y="67818"/>
                </a:lnTo>
                <a:lnTo>
                  <a:pt x="126492" y="69342"/>
                </a:lnTo>
                <a:lnTo>
                  <a:pt x="127635" y="70866"/>
                </a:lnTo>
                <a:lnTo>
                  <a:pt x="128905" y="72390"/>
                </a:lnTo>
                <a:lnTo>
                  <a:pt x="129540" y="74168"/>
                </a:lnTo>
                <a:lnTo>
                  <a:pt x="129667" y="78359"/>
                </a:lnTo>
                <a:lnTo>
                  <a:pt x="128905" y="81153"/>
                </a:lnTo>
                <a:lnTo>
                  <a:pt x="127381" y="84709"/>
                </a:lnTo>
                <a:lnTo>
                  <a:pt x="129794" y="85979"/>
                </a:lnTo>
                <a:lnTo>
                  <a:pt x="140525" y="62992"/>
                </a:lnTo>
                <a:lnTo>
                  <a:pt x="144272" y="54991"/>
                </a:lnTo>
                <a:lnTo>
                  <a:pt x="141732" y="53848"/>
                </a:lnTo>
                <a:lnTo>
                  <a:pt x="138811" y="58547"/>
                </a:lnTo>
                <a:lnTo>
                  <a:pt x="136144" y="61341"/>
                </a:lnTo>
                <a:lnTo>
                  <a:pt x="133477" y="62103"/>
                </a:lnTo>
                <a:lnTo>
                  <a:pt x="130937" y="62992"/>
                </a:lnTo>
                <a:lnTo>
                  <a:pt x="127762" y="62611"/>
                </a:lnTo>
                <a:lnTo>
                  <a:pt x="119303" y="58674"/>
                </a:lnTo>
                <a:lnTo>
                  <a:pt x="107315" y="53086"/>
                </a:lnTo>
                <a:lnTo>
                  <a:pt x="123952" y="17018"/>
                </a:lnTo>
                <a:lnTo>
                  <a:pt x="157226" y="36957"/>
                </a:lnTo>
                <a:lnTo>
                  <a:pt x="157861" y="39751"/>
                </a:lnTo>
                <a:lnTo>
                  <a:pt x="158496" y="42418"/>
                </a:lnTo>
                <a:lnTo>
                  <a:pt x="158369" y="46228"/>
                </a:lnTo>
                <a:lnTo>
                  <a:pt x="157480" y="51054"/>
                </a:lnTo>
                <a:lnTo>
                  <a:pt x="159893" y="52197"/>
                </a:lnTo>
                <a:lnTo>
                  <a:pt x="168402" y="31623"/>
                </a:lnTo>
                <a:close/>
              </a:path>
              <a:path w="499110" h="350520">
                <a:moveTo>
                  <a:pt x="215265" y="107696"/>
                </a:moveTo>
                <a:lnTo>
                  <a:pt x="201396" y="81610"/>
                </a:lnTo>
                <a:lnTo>
                  <a:pt x="201396" y="101219"/>
                </a:lnTo>
                <a:lnTo>
                  <a:pt x="200901" y="107188"/>
                </a:lnTo>
                <a:lnTo>
                  <a:pt x="182791" y="139623"/>
                </a:lnTo>
                <a:lnTo>
                  <a:pt x="178435" y="141859"/>
                </a:lnTo>
                <a:lnTo>
                  <a:pt x="160083" y="117221"/>
                </a:lnTo>
                <a:lnTo>
                  <a:pt x="160985" y="111023"/>
                </a:lnTo>
                <a:lnTo>
                  <a:pt x="186436" y="80137"/>
                </a:lnTo>
                <a:lnTo>
                  <a:pt x="189103" y="80518"/>
                </a:lnTo>
                <a:lnTo>
                  <a:pt x="191516" y="81661"/>
                </a:lnTo>
                <a:lnTo>
                  <a:pt x="196469" y="83947"/>
                </a:lnTo>
                <a:lnTo>
                  <a:pt x="199517" y="88011"/>
                </a:lnTo>
                <a:lnTo>
                  <a:pt x="200787" y="93726"/>
                </a:lnTo>
                <a:lnTo>
                  <a:pt x="201358" y="99314"/>
                </a:lnTo>
                <a:lnTo>
                  <a:pt x="201396" y="101219"/>
                </a:lnTo>
                <a:lnTo>
                  <a:pt x="201396" y="81610"/>
                </a:lnTo>
                <a:lnTo>
                  <a:pt x="198920" y="80137"/>
                </a:lnTo>
                <a:lnTo>
                  <a:pt x="195707" y="78232"/>
                </a:lnTo>
                <a:lnTo>
                  <a:pt x="190500" y="75819"/>
                </a:lnTo>
                <a:lnTo>
                  <a:pt x="185039" y="74930"/>
                </a:lnTo>
                <a:lnTo>
                  <a:pt x="173355" y="75946"/>
                </a:lnTo>
                <a:lnTo>
                  <a:pt x="146685" y="105410"/>
                </a:lnTo>
                <a:lnTo>
                  <a:pt x="145694" y="113665"/>
                </a:lnTo>
                <a:lnTo>
                  <a:pt x="147447" y="121920"/>
                </a:lnTo>
                <a:lnTo>
                  <a:pt x="176022" y="146939"/>
                </a:lnTo>
                <a:lnTo>
                  <a:pt x="181991" y="146304"/>
                </a:lnTo>
                <a:lnTo>
                  <a:pt x="188087" y="145542"/>
                </a:lnTo>
                <a:lnTo>
                  <a:pt x="193675" y="143002"/>
                </a:lnTo>
                <a:lnTo>
                  <a:pt x="194894" y="141986"/>
                </a:lnTo>
                <a:lnTo>
                  <a:pt x="199009" y="138557"/>
                </a:lnTo>
                <a:lnTo>
                  <a:pt x="204216" y="134112"/>
                </a:lnTo>
                <a:lnTo>
                  <a:pt x="208153" y="129159"/>
                </a:lnTo>
                <a:lnTo>
                  <a:pt x="210693" y="123571"/>
                </a:lnTo>
                <a:lnTo>
                  <a:pt x="214376" y="115697"/>
                </a:lnTo>
                <a:lnTo>
                  <a:pt x="215265" y="107696"/>
                </a:lnTo>
                <a:close/>
              </a:path>
              <a:path w="499110" h="350520">
                <a:moveTo>
                  <a:pt x="274574" y="119380"/>
                </a:moveTo>
                <a:lnTo>
                  <a:pt x="273786" y="117475"/>
                </a:lnTo>
                <a:lnTo>
                  <a:pt x="272669" y="114935"/>
                </a:lnTo>
                <a:lnTo>
                  <a:pt x="271018" y="113157"/>
                </a:lnTo>
                <a:lnTo>
                  <a:pt x="263144" y="109474"/>
                </a:lnTo>
                <a:lnTo>
                  <a:pt x="255651" y="111760"/>
                </a:lnTo>
                <a:lnTo>
                  <a:pt x="246126" y="118618"/>
                </a:lnTo>
                <a:lnTo>
                  <a:pt x="252603" y="104648"/>
                </a:lnTo>
                <a:lnTo>
                  <a:pt x="249809" y="103378"/>
                </a:lnTo>
                <a:lnTo>
                  <a:pt x="227584" y="102235"/>
                </a:lnTo>
                <a:lnTo>
                  <a:pt x="227076" y="104902"/>
                </a:lnTo>
                <a:lnTo>
                  <a:pt x="229235" y="105156"/>
                </a:lnTo>
                <a:lnTo>
                  <a:pt x="230886" y="105537"/>
                </a:lnTo>
                <a:lnTo>
                  <a:pt x="232283" y="106172"/>
                </a:lnTo>
                <a:lnTo>
                  <a:pt x="233553" y="106680"/>
                </a:lnTo>
                <a:lnTo>
                  <a:pt x="234315" y="107442"/>
                </a:lnTo>
                <a:lnTo>
                  <a:pt x="235331" y="109474"/>
                </a:lnTo>
                <a:lnTo>
                  <a:pt x="235280" y="111023"/>
                </a:lnTo>
                <a:lnTo>
                  <a:pt x="235077" y="112268"/>
                </a:lnTo>
                <a:lnTo>
                  <a:pt x="216662" y="152781"/>
                </a:lnTo>
                <a:lnTo>
                  <a:pt x="209042" y="158242"/>
                </a:lnTo>
                <a:lnTo>
                  <a:pt x="206502" y="157607"/>
                </a:lnTo>
                <a:lnTo>
                  <a:pt x="203327" y="156210"/>
                </a:lnTo>
                <a:lnTo>
                  <a:pt x="202184" y="158623"/>
                </a:lnTo>
                <a:lnTo>
                  <a:pt x="233807" y="173355"/>
                </a:lnTo>
                <a:lnTo>
                  <a:pt x="234950" y="170942"/>
                </a:lnTo>
                <a:lnTo>
                  <a:pt x="232156" y="169545"/>
                </a:lnTo>
                <a:lnTo>
                  <a:pt x="230251" y="168148"/>
                </a:lnTo>
                <a:lnTo>
                  <a:pt x="229108" y="166751"/>
                </a:lnTo>
                <a:lnTo>
                  <a:pt x="227965" y="165227"/>
                </a:lnTo>
                <a:lnTo>
                  <a:pt x="227457" y="163703"/>
                </a:lnTo>
                <a:lnTo>
                  <a:pt x="227457" y="160020"/>
                </a:lnTo>
                <a:lnTo>
                  <a:pt x="243586" y="124206"/>
                </a:lnTo>
                <a:lnTo>
                  <a:pt x="256540" y="117475"/>
                </a:lnTo>
                <a:lnTo>
                  <a:pt x="257302" y="117856"/>
                </a:lnTo>
                <a:lnTo>
                  <a:pt x="258191" y="118364"/>
                </a:lnTo>
                <a:lnTo>
                  <a:pt x="259334" y="119761"/>
                </a:lnTo>
                <a:lnTo>
                  <a:pt x="260604" y="122301"/>
                </a:lnTo>
                <a:lnTo>
                  <a:pt x="261747" y="124714"/>
                </a:lnTo>
                <a:lnTo>
                  <a:pt x="263144" y="126365"/>
                </a:lnTo>
                <a:lnTo>
                  <a:pt x="264795" y="127000"/>
                </a:lnTo>
                <a:lnTo>
                  <a:pt x="266446" y="127762"/>
                </a:lnTo>
                <a:lnTo>
                  <a:pt x="268097" y="127889"/>
                </a:lnTo>
                <a:lnTo>
                  <a:pt x="269875" y="127127"/>
                </a:lnTo>
                <a:lnTo>
                  <a:pt x="271526" y="126492"/>
                </a:lnTo>
                <a:lnTo>
                  <a:pt x="272796" y="125349"/>
                </a:lnTo>
                <a:lnTo>
                  <a:pt x="273685" y="123571"/>
                </a:lnTo>
                <a:lnTo>
                  <a:pt x="274574" y="121539"/>
                </a:lnTo>
                <a:lnTo>
                  <a:pt x="274574" y="119380"/>
                </a:lnTo>
                <a:close/>
              </a:path>
              <a:path w="499110" h="350520">
                <a:moveTo>
                  <a:pt x="394970" y="136906"/>
                </a:moveTo>
                <a:lnTo>
                  <a:pt x="363804" y="122428"/>
                </a:lnTo>
                <a:lnTo>
                  <a:pt x="326898" y="105283"/>
                </a:lnTo>
                <a:lnTo>
                  <a:pt x="325755" y="107823"/>
                </a:lnTo>
                <a:lnTo>
                  <a:pt x="335915" y="116713"/>
                </a:lnTo>
                <a:lnTo>
                  <a:pt x="335788" y="119761"/>
                </a:lnTo>
                <a:lnTo>
                  <a:pt x="302514" y="192151"/>
                </a:lnTo>
                <a:lnTo>
                  <a:pt x="295783" y="197739"/>
                </a:lnTo>
                <a:lnTo>
                  <a:pt x="292608" y="197612"/>
                </a:lnTo>
                <a:lnTo>
                  <a:pt x="288798" y="195834"/>
                </a:lnTo>
                <a:lnTo>
                  <a:pt x="285623" y="194310"/>
                </a:lnTo>
                <a:lnTo>
                  <a:pt x="284353" y="196850"/>
                </a:lnTo>
                <a:lnTo>
                  <a:pt x="323723" y="215011"/>
                </a:lnTo>
                <a:lnTo>
                  <a:pt x="324866" y="212598"/>
                </a:lnTo>
                <a:lnTo>
                  <a:pt x="319405" y="210058"/>
                </a:lnTo>
                <a:lnTo>
                  <a:pt x="317500" y="208534"/>
                </a:lnTo>
                <a:lnTo>
                  <a:pt x="316103" y="206502"/>
                </a:lnTo>
                <a:lnTo>
                  <a:pt x="314960" y="205105"/>
                </a:lnTo>
                <a:lnTo>
                  <a:pt x="314579" y="203708"/>
                </a:lnTo>
                <a:lnTo>
                  <a:pt x="314706" y="200533"/>
                </a:lnTo>
                <a:lnTo>
                  <a:pt x="315709" y="197739"/>
                </a:lnTo>
                <a:lnTo>
                  <a:pt x="315849" y="197358"/>
                </a:lnTo>
                <a:lnTo>
                  <a:pt x="318008" y="192786"/>
                </a:lnTo>
                <a:lnTo>
                  <a:pt x="331343" y="163957"/>
                </a:lnTo>
                <a:lnTo>
                  <a:pt x="356362" y="183642"/>
                </a:lnTo>
                <a:lnTo>
                  <a:pt x="355600" y="186563"/>
                </a:lnTo>
                <a:lnTo>
                  <a:pt x="353949" y="190119"/>
                </a:lnTo>
                <a:lnTo>
                  <a:pt x="356489" y="191262"/>
                </a:lnTo>
                <a:lnTo>
                  <a:pt x="367068" y="168402"/>
                </a:lnTo>
                <a:lnTo>
                  <a:pt x="370840" y="160274"/>
                </a:lnTo>
                <a:lnTo>
                  <a:pt x="368427" y="159131"/>
                </a:lnTo>
                <a:lnTo>
                  <a:pt x="365506" y="163830"/>
                </a:lnTo>
                <a:lnTo>
                  <a:pt x="362712" y="166624"/>
                </a:lnTo>
                <a:lnTo>
                  <a:pt x="357632" y="168402"/>
                </a:lnTo>
                <a:lnTo>
                  <a:pt x="354457" y="167894"/>
                </a:lnTo>
                <a:lnTo>
                  <a:pt x="345998" y="163957"/>
                </a:lnTo>
                <a:lnTo>
                  <a:pt x="334010" y="158369"/>
                </a:lnTo>
                <a:lnTo>
                  <a:pt x="350647" y="122428"/>
                </a:lnTo>
                <a:lnTo>
                  <a:pt x="370840" y="131826"/>
                </a:lnTo>
                <a:lnTo>
                  <a:pt x="375666" y="133985"/>
                </a:lnTo>
                <a:lnTo>
                  <a:pt x="378968" y="136144"/>
                </a:lnTo>
                <a:lnTo>
                  <a:pt x="380746" y="138049"/>
                </a:lnTo>
                <a:lnTo>
                  <a:pt x="382651" y="139954"/>
                </a:lnTo>
                <a:lnTo>
                  <a:pt x="383921" y="142367"/>
                </a:lnTo>
                <a:lnTo>
                  <a:pt x="384429" y="145034"/>
                </a:lnTo>
                <a:lnTo>
                  <a:pt x="385064" y="147828"/>
                </a:lnTo>
                <a:lnTo>
                  <a:pt x="385064" y="151511"/>
                </a:lnTo>
                <a:lnTo>
                  <a:pt x="384175" y="156337"/>
                </a:lnTo>
                <a:lnTo>
                  <a:pt x="386588" y="157480"/>
                </a:lnTo>
                <a:lnTo>
                  <a:pt x="394970" y="136906"/>
                </a:lnTo>
                <a:close/>
              </a:path>
              <a:path w="499110" h="350520">
                <a:moveTo>
                  <a:pt x="459994" y="339090"/>
                </a:moveTo>
                <a:lnTo>
                  <a:pt x="70993" y="144602"/>
                </a:lnTo>
                <a:lnTo>
                  <a:pt x="73825" y="138938"/>
                </a:lnTo>
                <a:lnTo>
                  <a:pt x="85217" y="116205"/>
                </a:lnTo>
                <a:lnTo>
                  <a:pt x="0" y="116205"/>
                </a:lnTo>
                <a:lnTo>
                  <a:pt x="51054" y="184404"/>
                </a:lnTo>
                <a:lnTo>
                  <a:pt x="65316" y="155917"/>
                </a:lnTo>
                <a:lnTo>
                  <a:pt x="454406" y="350520"/>
                </a:lnTo>
                <a:lnTo>
                  <a:pt x="459994" y="339090"/>
                </a:lnTo>
                <a:close/>
              </a:path>
              <a:path w="499110" h="350520">
                <a:moveTo>
                  <a:pt x="498856" y="185166"/>
                </a:moveTo>
                <a:lnTo>
                  <a:pt x="470662" y="172085"/>
                </a:lnTo>
                <a:lnTo>
                  <a:pt x="469519" y="174625"/>
                </a:lnTo>
                <a:lnTo>
                  <a:pt x="470027" y="174879"/>
                </a:lnTo>
                <a:lnTo>
                  <a:pt x="470535" y="175387"/>
                </a:lnTo>
                <a:lnTo>
                  <a:pt x="473456" y="177292"/>
                </a:lnTo>
                <a:lnTo>
                  <a:pt x="475234" y="179070"/>
                </a:lnTo>
                <a:lnTo>
                  <a:pt x="475996" y="180975"/>
                </a:lnTo>
                <a:lnTo>
                  <a:pt x="476758" y="182753"/>
                </a:lnTo>
                <a:lnTo>
                  <a:pt x="476758" y="184277"/>
                </a:lnTo>
                <a:lnTo>
                  <a:pt x="476123" y="185547"/>
                </a:lnTo>
                <a:lnTo>
                  <a:pt x="475234" y="187579"/>
                </a:lnTo>
                <a:lnTo>
                  <a:pt x="472440" y="190754"/>
                </a:lnTo>
                <a:lnTo>
                  <a:pt x="467995" y="194945"/>
                </a:lnTo>
                <a:lnTo>
                  <a:pt x="421767" y="237871"/>
                </a:lnTo>
                <a:lnTo>
                  <a:pt x="423443" y="172085"/>
                </a:lnTo>
                <a:lnTo>
                  <a:pt x="423545" y="167767"/>
                </a:lnTo>
                <a:lnTo>
                  <a:pt x="430657" y="157861"/>
                </a:lnTo>
                <a:lnTo>
                  <a:pt x="433705" y="158496"/>
                </a:lnTo>
                <a:lnTo>
                  <a:pt x="438150" y="160020"/>
                </a:lnTo>
                <a:lnTo>
                  <a:pt x="439115" y="157861"/>
                </a:lnTo>
                <a:lnTo>
                  <a:pt x="439293" y="157480"/>
                </a:lnTo>
                <a:lnTo>
                  <a:pt x="401955" y="140208"/>
                </a:lnTo>
                <a:lnTo>
                  <a:pt x="400812" y="142621"/>
                </a:lnTo>
                <a:lnTo>
                  <a:pt x="403479" y="144145"/>
                </a:lnTo>
                <a:lnTo>
                  <a:pt x="405384" y="145669"/>
                </a:lnTo>
                <a:lnTo>
                  <a:pt x="408051" y="148844"/>
                </a:lnTo>
                <a:lnTo>
                  <a:pt x="408813" y="150495"/>
                </a:lnTo>
                <a:lnTo>
                  <a:pt x="409321" y="152527"/>
                </a:lnTo>
                <a:lnTo>
                  <a:pt x="409702" y="153670"/>
                </a:lnTo>
                <a:lnTo>
                  <a:pt x="409651" y="158496"/>
                </a:lnTo>
                <a:lnTo>
                  <a:pt x="407289" y="256413"/>
                </a:lnTo>
                <a:lnTo>
                  <a:pt x="409702" y="257556"/>
                </a:lnTo>
                <a:lnTo>
                  <a:pt x="430974" y="237871"/>
                </a:lnTo>
                <a:lnTo>
                  <a:pt x="477774" y="194564"/>
                </a:lnTo>
                <a:lnTo>
                  <a:pt x="481838" y="190881"/>
                </a:lnTo>
                <a:lnTo>
                  <a:pt x="485521" y="188468"/>
                </a:lnTo>
                <a:lnTo>
                  <a:pt x="488823" y="187325"/>
                </a:lnTo>
                <a:lnTo>
                  <a:pt x="491236" y="186690"/>
                </a:lnTo>
                <a:lnTo>
                  <a:pt x="494157" y="186817"/>
                </a:lnTo>
                <a:lnTo>
                  <a:pt x="497713" y="187706"/>
                </a:lnTo>
                <a:lnTo>
                  <a:pt x="498170" y="186690"/>
                </a:lnTo>
                <a:lnTo>
                  <a:pt x="498856" y="185166"/>
                </a:lnTo>
                <a:close/>
              </a:path>
            </a:pathLst>
          </a:custGeom>
          <a:solidFill>
            <a:srgbClr val="000000"/>
          </a:solidFill>
        </p:spPr>
        <p:txBody>
          <a:bodyPr wrap="square" lIns="0" tIns="0" rIns="0" bIns="0" rtlCol="0"/>
          <a:lstStyle/>
          <a:p>
            <a:endParaRPr/>
          </a:p>
        </p:txBody>
      </p:sp>
      <p:sp>
        <p:nvSpPr>
          <p:cNvPr id="14" name="object 14"/>
          <p:cNvSpPr txBox="1"/>
          <p:nvPr/>
        </p:nvSpPr>
        <p:spPr>
          <a:xfrm>
            <a:off x="5819647" y="2186178"/>
            <a:ext cx="1016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x</a:t>
            </a:r>
            <a:endParaRPr sz="1200">
              <a:latin typeface="Times New Roman"/>
              <a:cs typeface="Times New Roman"/>
            </a:endParaRPr>
          </a:p>
        </p:txBody>
      </p:sp>
      <p:sp>
        <p:nvSpPr>
          <p:cNvPr id="15" name="object 15"/>
          <p:cNvSpPr txBox="1"/>
          <p:nvPr/>
        </p:nvSpPr>
        <p:spPr>
          <a:xfrm>
            <a:off x="7395209" y="2188845"/>
            <a:ext cx="1016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y</a:t>
            </a:r>
            <a:endParaRPr sz="1200">
              <a:latin typeface="Times New Roman"/>
              <a:cs typeface="Times New Roman"/>
            </a:endParaRPr>
          </a:p>
        </p:txBody>
      </p:sp>
      <p:grpSp>
        <p:nvGrpSpPr>
          <p:cNvPr id="16" name="object 16"/>
          <p:cNvGrpSpPr/>
          <p:nvPr/>
        </p:nvGrpSpPr>
        <p:grpSpPr>
          <a:xfrm>
            <a:off x="6205664" y="2270760"/>
            <a:ext cx="603250" cy="625475"/>
            <a:chOff x="6205664" y="2270760"/>
            <a:chExt cx="603250" cy="625475"/>
          </a:xfrm>
        </p:grpSpPr>
        <p:sp>
          <p:nvSpPr>
            <p:cNvPr id="17" name="object 17"/>
            <p:cNvSpPr/>
            <p:nvPr/>
          </p:nvSpPr>
          <p:spPr>
            <a:xfrm>
              <a:off x="6675120" y="2275332"/>
              <a:ext cx="0" cy="596265"/>
            </a:xfrm>
            <a:custGeom>
              <a:avLst/>
              <a:gdLst/>
              <a:ahLst/>
              <a:cxnLst/>
              <a:rect l="l" t="t" r="r" b="b"/>
              <a:pathLst>
                <a:path h="596264">
                  <a:moveTo>
                    <a:pt x="0" y="0"/>
                  </a:moveTo>
                  <a:lnTo>
                    <a:pt x="0" y="595883"/>
                  </a:lnTo>
                </a:path>
              </a:pathLst>
            </a:custGeom>
            <a:ln w="3175">
              <a:solidFill>
                <a:srgbClr val="000000"/>
              </a:solidFill>
            </a:ln>
          </p:spPr>
          <p:txBody>
            <a:bodyPr wrap="square" lIns="0" tIns="0" rIns="0" bIns="0" rtlCol="0"/>
            <a:lstStyle/>
            <a:p>
              <a:endParaRPr/>
            </a:p>
          </p:txBody>
        </p:sp>
        <p:sp>
          <p:nvSpPr>
            <p:cNvPr id="18" name="object 18"/>
            <p:cNvSpPr/>
            <p:nvPr/>
          </p:nvSpPr>
          <p:spPr>
            <a:xfrm>
              <a:off x="6285103" y="2270760"/>
              <a:ext cx="77470" cy="625475"/>
            </a:xfrm>
            <a:custGeom>
              <a:avLst/>
              <a:gdLst/>
              <a:ahLst/>
              <a:cxnLst/>
              <a:rect l="l" t="t" r="r" b="b"/>
              <a:pathLst>
                <a:path w="77470" h="625475">
                  <a:moveTo>
                    <a:pt x="32616" y="549222"/>
                  </a:moveTo>
                  <a:lnTo>
                    <a:pt x="888" y="549275"/>
                  </a:lnTo>
                  <a:lnTo>
                    <a:pt x="39116" y="625475"/>
                  </a:lnTo>
                  <a:lnTo>
                    <a:pt x="67548" y="568325"/>
                  </a:lnTo>
                  <a:lnTo>
                    <a:pt x="35433" y="568325"/>
                  </a:lnTo>
                  <a:lnTo>
                    <a:pt x="32638" y="565403"/>
                  </a:lnTo>
                  <a:lnTo>
                    <a:pt x="32616" y="549222"/>
                  </a:lnTo>
                  <a:close/>
                </a:path>
                <a:path w="77470" h="625475">
                  <a:moveTo>
                    <a:pt x="45316" y="549200"/>
                  </a:moveTo>
                  <a:lnTo>
                    <a:pt x="32616" y="549222"/>
                  </a:lnTo>
                  <a:lnTo>
                    <a:pt x="32638" y="565403"/>
                  </a:lnTo>
                  <a:lnTo>
                    <a:pt x="35433" y="568325"/>
                  </a:lnTo>
                  <a:lnTo>
                    <a:pt x="42545" y="568325"/>
                  </a:lnTo>
                  <a:lnTo>
                    <a:pt x="45338" y="565403"/>
                  </a:lnTo>
                  <a:lnTo>
                    <a:pt x="45316" y="549200"/>
                  </a:lnTo>
                  <a:close/>
                </a:path>
                <a:path w="77470" h="625475">
                  <a:moveTo>
                    <a:pt x="77088" y="549148"/>
                  </a:moveTo>
                  <a:lnTo>
                    <a:pt x="45316" y="549200"/>
                  </a:lnTo>
                  <a:lnTo>
                    <a:pt x="45338" y="565403"/>
                  </a:lnTo>
                  <a:lnTo>
                    <a:pt x="42545" y="568325"/>
                  </a:lnTo>
                  <a:lnTo>
                    <a:pt x="67548" y="568325"/>
                  </a:lnTo>
                  <a:lnTo>
                    <a:pt x="77088" y="549148"/>
                  </a:lnTo>
                  <a:close/>
                </a:path>
                <a:path w="77470" h="625475">
                  <a:moveTo>
                    <a:pt x="44478" y="76178"/>
                  </a:moveTo>
                  <a:lnTo>
                    <a:pt x="31772" y="76221"/>
                  </a:lnTo>
                  <a:lnTo>
                    <a:pt x="32616" y="549222"/>
                  </a:lnTo>
                  <a:lnTo>
                    <a:pt x="45316" y="549200"/>
                  </a:lnTo>
                  <a:lnTo>
                    <a:pt x="44478" y="76178"/>
                  </a:lnTo>
                  <a:close/>
                </a:path>
                <a:path w="77470" h="625475">
                  <a:moveTo>
                    <a:pt x="37973" y="0"/>
                  </a:moveTo>
                  <a:lnTo>
                    <a:pt x="0" y="76326"/>
                  </a:lnTo>
                  <a:lnTo>
                    <a:pt x="31772" y="76221"/>
                  </a:lnTo>
                  <a:lnTo>
                    <a:pt x="31750" y="59943"/>
                  </a:lnTo>
                  <a:lnTo>
                    <a:pt x="34544" y="57150"/>
                  </a:lnTo>
                  <a:lnTo>
                    <a:pt x="66691" y="57150"/>
                  </a:lnTo>
                  <a:lnTo>
                    <a:pt x="37973" y="0"/>
                  </a:lnTo>
                  <a:close/>
                </a:path>
                <a:path w="77470" h="625475">
                  <a:moveTo>
                    <a:pt x="41529" y="57150"/>
                  </a:moveTo>
                  <a:lnTo>
                    <a:pt x="34544" y="57150"/>
                  </a:lnTo>
                  <a:lnTo>
                    <a:pt x="31750" y="59943"/>
                  </a:lnTo>
                  <a:lnTo>
                    <a:pt x="31772" y="76221"/>
                  </a:lnTo>
                  <a:lnTo>
                    <a:pt x="44478" y="76178"/>
                  </a:lnTo>
                  <a:lnTo>
                    <a:pt x="44450" y="59943"/>
                  </a:lnTo>
                  <a:lnTo>
                    <a:pt x="41529" y="57150"/>
                  </a:lnTo>
                  <a:close/>
                </a:path>
                <a:path w="77470" h="625475">
                  <a:moveTo>
                    <a:pt x="66691" y="57150"/>
                  </a:moveTo>
                  <a:lnTo>
                    <a:pt x="41529" y="57150"/>
                  </a:lnTo>
                  <a:lnTo>
                    <a:pt x="44450" y="59943"/>
                  </a:lnTo>
                  <a:lnTo>
                    <a:pt x="44478" y="76178"/>
                  </a:lnTo>
                  <a:lnTo>
                    <a:pt x="76200" y="76073"/>
                  </a:lnTo>
                  <a:lnTo>
                    <a:pt x="66691" y="57150"/>
                  </a:lnTo>
                  <a:close/>
                </a:path>
              </a:pathLst>
            </a:custGeom>
            <a:solidFill>
              <a:srgbClr val="000000"/>
            </a:solidFill>
          </p:spPr>
          <p:txBody>
            <a:bodyPr wrap="square" lIns="0" tIns="0" rIns="0" bIns="0" rtlCol="0"/>
            <a:lstStyle/>
            <a:p>
              <a:endParaRPr/>
            </a:p>
          </p:txBody>
        </p:sp>
        <p:sp>
          <p:nvSpPr>
            <p:cNvPr id="19" name="object 19"/>
            <p:cNvSpPr/>
            <p:nvPr/>
          </p:nvSpPr>
          <p:spPr>
            <a:xfrm>
              <a:off x="6207252" y="2887980"/>
              <a:ext cx="600075" cy="1270"/>
            </a:xfrm>
            <a:custGeom>
              <a:avLst/>
              <a:gdLst/>
              <a:ahLst/>
              <a:cxnLst/>
              <a:rect l="l" t="t" r="r" b="b"/>
              <a:pathLst>
                <a:path w="600075" h="1269">
                  <a:moveTo>
                    <a:pt x="0" y="0"/>
                  </a:moveTo>
                  <a:lnTo>
                    <a:pt x="599567" y="889"/>
                  </a:lnTo>
                </a:path>
              </a:pathLst>
            </a:custGeom>
            <a:ln w="3175">
              <a:solidFill>
                <a:srgbClr val="000000"/>
              </a:solidFill>
            </a:ln>
          </p:spPr>
          <p:txBody>
            <a:bodyPr wrap="square" lIns="0" tIns="0" rIns="0" bIns="0" rtlCol="0"/>
            <a:lstStyle/>
            <a:p>
              <a:endParaRPr/>
            </a:p>
          </p:txBody>
        </p:sp>
      </p:grpSp>
      <p:sp>
        <p:nvSpPr>
          <p:cNvPr id="20" name="object 20"/>
          <p:cNvSpPr txBox="1"/>
          <p:nvPr/>
        </p:nvSpPr>
        <p:spPr>
          <a:xfrm>
            <a:off x="6191250" y="1384808"/>
            <a:ext cx="953769" cy="391795"/>
          </a:xfrm>
          <a:prstGeom prst="rect">
            <a:avLst/>
          </a:prstGeom>
        </p:spPr>
        <p:txBody>
          <a:bodyPr vert="horz" wrap="square" lIns="0" tIns="12700" rIns="0" bIns="0" rtlCol="0">
            <a:spAutoFit/>
          </a:bodyPr>
          <a:lstStyle/>
          <a:p>
            <a:pPr marL="12700" marR="5080">
              <a:lnSpc>
                <a:spcPct val="100000"/>
              </a:lnSpc>
              <a:spcBef>
                <a:spcPts val="100"/>
              </a:spcBef>
            </a:pPr>
            <a:r>
              <a:rPr sz="1200" b="1" i="1" dirty="0">
                <a:latin typeface="Arial"/>
                <a:cs typeface="Arial"/>
              </a:rPr>
              <a:t>FV </a:t>
            </a:r>
            <a:r>
              <a:rPr sz="1200" b="1" i="1" spc="-5" dirty="0">
                <a:latin typeface="Arial"/>
                <a:cs typeface="Arial"/>
              </a:rPr>
              <a:t>above</a:t>
            </a:r>
            <a:r>
              <a:rPr sz="1200" b="1" i="1" spc="-60" dirty="0">
                <a:latin typeface="Arial"/>
                <a:cs typeface="Arial"/>
              </a:rPr>
              <a:t> </a:t>
            </a:r>
            <a:r>
              <a:rPr sz="1200" b="1" i="1" spc="-20" dirty="0">
                <a:latin typeface="Arial"/>
                <a:cs typeface="Arial"/>
              </a:rPr>
              <a:t>xy,  </a:t>
            </a:r>
            <a:r>
              <a:rPr sz="1200" b="1" i="1" dirty="0">
                <a:latin typeface="Arial"/>
                <a:cs typeface="Arial"/>
              </a:rPr>
              <a:t>TV below</a:t>
            </a:r>
            <a:r>
              <a:rPr sz="1200" b="1" i="1" spc="-60" dirty="0">
                <a:latin typeface="Arial"/>
                <a:cs typeface="Arial"/>
              </a:rPr>
              <a:t> </a:t>
            </a:r>
            <a:r>
              <a:rPr sz="1200" b="1" i="1" spc="-20" dirty="0">
                <a:latin typeface="Arial"/>
                <a:cs typeface="Arial"/>
              </a:rPr>
              <a:t>xy.</a:t>
            </a:r>
            <a:endParaRPr sz="1200">
              <a:latin typeface="Arial"/>
              <a:cs typeface="Arial"/>
            </a:endParaRPr>
          </a:p>
        </p:txBody>
      </p:sp>
      <p:sp>
        <p:nvSpPr>
          <p:cNvPr id="21" name="object 21"/>
          <p:cNvSpPr txBox="1"/>
          <p:nvPr/>
        </p:nvSpPr>
        <p:spPr>
          <a:xfrm>
            <a:off x="6175628" y="2528697"/>
            <a:ext cx="138430" cy="132080"/>
          </a:xfrm>
          <a:prstGeom prst="rect">
            <a:avLst/>
          </a:prstGeom>
        </p:spPr>
        <p:txBody>
          <a:bodyPr vert="horz" wrap="square" lIns="0" tIns="12065" rIns="0" bIns="0" rtlCol="0">
            <a:spAutoFit/>
          </a:bodyPr>
          <a:lstStyle/>
          <a:p>
            <a:pPr marL="12700">
              <a:lnSpc>
                <a:spcPct val="100000"/>
              </a:lnSpc>
              <a:spcBef>
                <a:spcPts val="95"/>
              </a:spcBef>
            </a:pPr>
            <a:r>
              <a:rPr sz="700" b="1" spc="-5" dirty="0">
                <a:latin typeface="Tahoma"/>
                <a:cs typeface="Tahoma"/>
              </a:rPr>
              <a:t>30</a:t>
            </a:r>
            <a:endParaRPr sz="700">
              <a:latin typeface="Tahoma"/>
              <a:cs typeface="Tahoma"/>
            </a:endParaRPr>
          </a:p>
        </p:txBody>
      </p:sp>
      <p:sp>
        <p:nvSpPr>
          <p:cNvPr id="22" name="object 22"/>
          <p:cNvSpPr txBox="1"/>
          <p:nvPr/>
        </p:nvSpPr>
        <p:spPr>
          <a:xfrm>
            <a:off x="6741668" y="2462911"/>
            <a:ext cx="137160"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a'</a:t>
            </a:r>
            <a:endParaRPr sz="1400">
              <a:latin typeface="Times New Roman"/>
              <a:cs typeface="Times New Roman"/>
            </a:endParaRPr>
          </a:p>
        </p:txBody>
      </p:sp>
      <p:sp>
        <p:nvSpPr>
          <p:cNvPr id="23" name="object 23"/>
          <p:cNvSpPr/>
          <p:nvPr/>
        </p:nvSpPr>
        <p:spPr>
          <a:xfrm>
            <a:off x="6518402" y="2284476"/>
            <a:ext cx="76835" cy="388620"/>
          </a:xfrm>
          <a:custGeom>
            <a:avLst/>
            <a:gdLst/>
            <a:ahLst/>
            <a:cxnLst/>
            <a:rect l="l" t="t" r="r" b="b"/>
            <a:pathLst>
              <a:path w="76834" h="388619">
                <a:moveTo>
                  <a:pt x="32348" y="312187"/>
                </a:moveTo>
                <a:lnTo>
                  <a:pt x="634" y="312293"/>
                </a:lnTo>
                <a:lnTo>
                  <a:pt x="38989" y="388365"/>
                </a:lnTo>
                <a:lnTo>
                  <a:pt x="67326" y="331215"/>
                </a:lnTo>
                <a:lnTo>
                  <a:pt x="35305" y="331215"/>
                </a:lnTo>
                <a:lnTo>
                  <a:pt x="32384" y="328422"/>
                </a:lnTo>
                <a:lnTo>
                  <a:pt x="32348" y="312187"/>
                </a:lnTo>
                <a:close/>
              </a:path>
              <a:path w="76834" h="388619">
                <a:moveTo>
                  <a:pt x="45048" y="312144"/>
                </a:moveTo>
                <a:lnTo>
                  <a:pt x="32348" y="312187"/>
                </a:lnTo>
                <a:lnTo>
                  <a:pt x="32384" y="328422"/>
                </a:lnTo>
                <a:lnTo>
                  <a:pt x="35305" y="331215"/>
                </a:lnTo>
                <a:lnTo>
                  <a:pt x="42291" y="331215"/>
                </a:lnTo>
                <a:lnTo>
                  <a:pt x="44963" y="328422"/>
                </a:lnTo>
                <a:lnTo>
                  <a:pt x="45048" y="312144"/>
                </a:lnTo>
                <a:close/>
              </a:path>
              <a:path w="76834" h="388619">
                <a:moveTo>
                  <a:pt x="76834" y="312038"/>
                </a:moveTo>
                <a:lnTo>
                  <a:pt x="45048" y="312144"/>
                </a:lnTo>
                <a:lnTo>
                  <a:pt x="44963" y="328422"/>
                </a:lnTo>
                <a:lnTo>
                  <a:pt x="42291" y="331215"/>
                </a:lnTo>
                <a:lnTo>
                  <a:pt x="67326" y="331215"/>
                </a:lnTo>
                <a:lnTo>
                  <a:pt x="76834" y="312038"/>
                </a:lnTo>
                <a:close/>
              </a:path>
              <a:path w="76834" h="388619">
                <a:moveTo>
                  <a:pt x="44369" y="76179"/>
                </a:moveTo>
                <a:lnTo>
                  <a:pt x="31660" y="76221"/>
                </a:lnTo>
                <a:lnTo>
                  <a:pt x="32348" y="312187"/>
                </a:lnTo>
                <a:lnTo>
                  <a:pt x="45048" y="312144"/>
                </a:lnTo>
                <a:lnTo>
                  <a:pt x="44369" y="76179"/>
                </a:lnTo>
                <a:close/>
              </a:path>
              <a:path w="76834" h="388619">
                <a:moveTo>
                  <a:pt x="37846" y="0"/>
                </a:moveTo>
                <a:lnTo>
                  <a:pt x="0" y="76326"/>
                </a:lnTo>
                <a:lnTo>
                  <a:pt x="31660" y="76221"/>
                </a:lnTo>
                <a:lnTo>
                  <a:pt x="31750" y="59944"/>
                </a:lnTo>
                <a:lnTo>
                  <a:pt x="34544" y="57150"/>
                </a:lnTo>
                <a:lnTo>
                  <a:pt x="66659" y="57150"/>
                </a:lnTo>
                <a:lnTo>
                  <a:pt x="37846" y="0"/>
                </a:lnTo>
                <a:close/>
              </a:path>
              <a:path w="76834" h="388619">
                <a:moveTo>
                  <a:pt x="41528" y="57150"/>
                </a:moveTo>
                <a:lnTo>
                  <a:pt x="34544" y="57150"/>
                </a:lnTo>
                <a:lnTo>
                  <a:pt x="31750" y="59944"/>
                </a:lnTo>
                <a:lnTo>
                  <a:pt x="31660" y="76221"/>
                </a:lnTo>
                <a:lnTo>
                  <a:pt x="44369" y="76179"/>
                </a:lnTo>
                <a:lnTo>
                  <a:pt x="44323" y="59944"/>
                </a:lnTo>
                <a:lnTo>
                  <a:pt x="41528" y="57150"/>
                </a:lnTo>
                <a:close/>
              </a:path>
              <a:path w="76834" h="388619">
                <a:moveTo>
                  <a:pt x="66659" y="57150"/>
                </a:moveTo>
                <a:lnTo>
                  <a:pt x="41528" y="57150"/>
                </a:lnTo>
                <a:lnTo>
                  <a:pt x="44323" y="59944"/>
                </a:lnTo>
                <a:lnTo>
                  <a:pt x="44369" y="76179"/>
                </a:lnTo>
                <a:lnTo>
                  <a:pt x="76200" y="76073"/>
                </a:lnTo>
                <a:lnTo>
                  <a:pt x="66659" y="57150"/>
                </a:lnTo>
                <a:close/>
              </a:path>
            </a:pathLst>
          </a:custGeom>
          <a:solidFill>
            <a:srgbClr val="000000"/>
          </a:solidFill>
        </p:spPr>
        <p:txBody>
          <a:bodyPr wrap="square" lIns="0" tIns="0" rIns="0" bIns="0" rtlCol="0"/>
          <a:lstStyle/>
          <a:p>
            <a:endParaRPr/>
          </a:p>
        </p:txBody>
      </p:sp>
      <p:sp>
        <p:nvSpPr>
          <p:cNvPr id="24" name="object 24"/>
          <p:cNvSpPr txBox="1"/>
          <p:nvPr/>
        </p:nvSpPr>
        <p:spPr>
          <a:xfrm>
            <a:off x="6407277" y="2422651"/>
            <a:ext cx="138430" cy="132080"/>
          </a:xfrm>
          <a:prstGeom prst="rect">
            <a:avLst/>
          </a:prstGeom>
        </p:spPr>
        <p:txBody>
          <a:bodyPr vert="horz" wrap="square" lIns="0" tIns="12065" rIns="0" bIns="0" rtlCol="0">
            <a:spAutoFit/>
          </a:bodyPr>
          <a:lstStyle/>
          <a:p>
            <a:pPr marL="12700">
              <a:lnSpc>
                <a:spcPct val="100000"/>
              </a:lnSpc>
              <a:spcBef>
                <a:spcPts val="95"/>
              </a:spcBef>
            </a:pPr>
            <a:r>
              <a:rPr sz="700" b="1" spc="-5" dirty="0">
                <a:latin typeface="Tahoma"/>
                <a:cs typeface="Tahoma"/>
              </a:rPr>
              <a:t>25</a:t>
            </a:r>
            <a:endParaRPr sz="700">
              <a:latin typeface="Tahoma"/>
              <a:cs typeface="Tahoma"/>
            </a:endParaRPr>
          </a:p>
        </p:txBody>
      </p:sp>
      <p:grpSp>
        <p:nvGrpSpPr>
          <p:cNvPr id="25" name="object 25"/>
          <p:cNvGrpSpPr/>
          <p:nvPr/>
        </p:nvGrpSpPr>
        <p:grpSpPr>
          <a:xfrm>
            <a:off x="2895600" y="505968"/>
            <a:ext cx="3736975" cy="144780"/>
            <a:chOff x="2895600" y="505968"/>
            <a:chExt cx="3736975" cy="144780"/>
          </a:xfrm>
        </p:grpSpPr>
        <p:sp>
          <p:nvSpPr>
            <p:cNvPr id="26" name="object 26"/>
            <p:cNvSpPr/>
            <p:nvPr/>
          </p:nvSpPr>
          <p:spPr>
            <a:xfrm>
              <a:off x="2895600" y="505968"/>
              <a:ext cx="3736848" cy="144779"/>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2967989" y="540258"/>
              <a:ext cx="3592829" cy="0"/>
            </a:xfrm>
            <a:custGeom>
              <a:avLst/>
              <a:gdLst/>
              <a:ahLst/>
              <a:cxnLst/>
              <a:rect l="l" t="t" r="r" b="b"/>
              <a:pathLst>
                <a:path w="3592829">
                  <a:moveTo>
                    <a:pt x="0" y="0"/>
                  </a:moveTo>
                  <a:lnTo>
                    <a:pt x="3592576" y="0"/>
                  </a:lnTo>
                </a:path>
              </a:pathLst>
            </a:custGeom>
            <a:ln w="38100">
              <a:solidFill>
                <a:srgbClr val="432917"/>
              </a:solidFill>
            </a:ln>
          </p:spPr>
          <p:txBody>
            <a:bodyPr wrap="square" lIns="0" tIns="0" rIns="0" bIns="0" rtlCol="0"/>
            <a:lstStyle/>
            <a:p>
              <a:endParaRPr/>
            </a:p>
          </p:txBody>
        </p:sp>
      </p:grpSp>
      <p:sp>
        <p:nvSpPr>
          <p:cNvPr id="28" name="object 28"/>
          <p:cNvSpPr txBox="1"/>
          <p:nvPr/>
        </p:nvSpPr>
        <p:spPr>
          <a:xfrm>
            <a:off x="472744" y="578865"/>
            <a:ext cx="8131809" cy="330835"/>
          </a:xfrm>
          <a:prstGeom prst="rect">
            <a:avLst/>
          </a:prstGeom>
        </p:spPr>
        <p:txBody>
          <a:bodyPr vert="horz" wrap="square" lIns="0" tIns="13335" rIns="0" bIns="0" rtlCol="0">
            <a:spAutoFit/>
          </a:bodyPr>
          <a:lstStyle/>
          <a:p>
            <a:pPr marL="38100">
              <a:lnSpc>
                <a:spcPct val="100000"/>
              </a:lnSpc>
              <a:spcBef>
                <a:spcPts val="105"/>
              </a:spcBef>
            </a:pPr>
            <a:r>
              <a:rPr sz="2000" b="1" dirty="0">
                <a:latin typeface="Calibri"/>
                <a:cs typeface="Calibri"/>
              </a:rPr>
              <a:t>If a </a:t>
            </a:r>
            <a:r>
              <a:rPr sz="2000" b="1" spc="-5" dirty="0">
                <a:latin typeface="Calibri"/>
                <a:cs typeface="Calibri"/>
              </a:rPr>
              <a:t>point </a:t>
            </a:r>
            <a:r>
              <a:rPr sz="2000" b="1" dirty="0">
                <a:latin typeface="Calibri"/>
                <a:cs typeface="Calibri"/>
              </a:rPr>
              <a:t>is below HP and in </a:t>
            </a:r>
            <a:r>
              <a:rPr sz="2000" b="1" spc="-10" dirty="0">
                <a:latin typeface="Calibri"/>
                <a:cs typeface="Calibri"/>
              </a:rPr>
              <a:t>front </a:t>
            </a:r>
            <a:r>
              <a:rPr sz="2000" b="1" dirty="0">
                <a:latin typeface="Calibri"/>
                <a:cs typeface="Calibri"/>
              </a:rPr>
              <a:t>of </a:t>
            </a:r>
            <a:r>
              <a:rPr sz="2000" b="1" spc="-5" dirty="0">
                <a:latin typeface="Calibri"/>
                <a:cs typeface="Calibri"/>
              </a:rPr>
              <a:t>VP </a:t>
            </a:r>
            <a:r>
              <a:rPr sz="2000" b="1" dirty="0">
                <a:latin typeface="Calibri"/>
                <a:cs typeface="Calibri"/>
              </a:rPr>
              <a:t>then it is </a:t>
            </a:r>
            <a:r>
              <a:rPr sz="2000" b="1" spc="-10" dirty="0">
                <a:latin typeface="Calibri"/>
                <a:cs typeface="Calibri"/>
              </a:rPr>
              <a:t>situated </a:t>
            </a:r>
            <a:r>
              <a:rPr sz="2000" b="1" dirty="0">
                <a:latin typeface="Calibri"/>
                <a:cs typeface="Calibri"/>
              </a:rPr>
              <a:t>in the 4</a:t>
            </a:r>
            <a:r>
              <a:rPr sz="1950" b="1" baseline="25641" dirty="0">
                <a:latin typeface="Calibri"/>
                <a:cs typeface="Calibri"/>
              </a:rPr>
              <a:t>th</a:t>
            </a:r>
            <a:r>
              <a:rPr sz="1950" b="1" spc="67" baseline="25641" dirty="0">
                <a:latin typeface="Calibri"/>
                <a:cs typeface="Calibri"/>
              </a:rPr>
              <a:t> </a:t>
            </a:r>
            <a:r>
              <a:rPr sz="2000" b="1" spc="-10" dirty="0">
                <a:latin typeface="Calibri"/>
                <a:cs typeface="Calibri"/>
              </a:rPr>
              <a:t>quadrant</a:t>
            </a:r>
            <a:endParaRPr sz="2000">
              <a:latin typeface="Calibri"/>
              <a:cs typeface="Calibri"/>
            </a:endParaRPr>
          </a:p>
        </p:txBody>
      </p:sp>
      <p:sp>
        <p:nvSpPr>
          <p:cNvPr id="29" name="object 29"/>
          <p:cNvSpPr/>
          <p:nvPr/>
        </p:nvSpPr>
        <p:spPr>
          <a:xfrm>
            <a:off x="6477000" y="2686811"/>
            <a:ext cx="372745" cy="1270"/>
          </a:xfrm>
          <a:custGeom>
            <a:avLst/>
            <a:gdLst/>
            <a:ahLst/>
            <a:cxnLst/>
            <a:rect l="l" t="t" r="r" b="b"/>
            <a:pathLst>
              <a:path w="372745" h="1269">
                <a:moveTo>
                  <a:pt x="0" y="0"/>
                </a:moveTo>
                <a:lnTo>
                  <a:pt x="372236" y="888"/>
                </a:lnTo>
              </a:path>
            </a:pathLst>
          </a:custGeom>
          <a:ln w="3175">
            <a:solidFill>
              <a:srgbClr val="000000"/>
            </a:solidFill>
          </a:ln>
        </p:spPr>
        <p:txBody>
          <a:bodyPr wrap="square" lIns="0" tIns="0" rIns="0" bIns="0" rtlCol="0"/>
          <a:lstStyle/>
          <a:p>
            <a:endParaRPr/>
          </a:p>
        </p:txBody>
      </p:sp>
      <p:grpSp>
        <p:nvGrpSpPr>
          <p:cNvPr id="30" name="object 30"/>
          <p:cNvGrpSpPr/>
          <p:nvPr/>
        </p:nvGrpSpPr>
        <p:grpSpPr>
          <a:xfrm>
            <a:off x="2291588" y="1469136"/>
            <a:ext cx="937894" cy="1527810"/>
            <a:chOff x="2291588" y="1469136"/>
            <a:chExt cx="937894" cy="1527810"/>
          </a:xfrm>
        </p:grpSpPr>
        <p:sp>
          <p:nvSpPr>
            <p:cNvPr id="31" name="object 31"/>
            <p:cNvSpPr/>
            <p:nvPr/>
          </p:nvSpPr>
          <p:spPr>
            <a:xfrm>
              <a:off x="2291588" y="2636519"/>
              <a:ext cx="438150" cy="360045"/>
            </a:xfrm>
            <a:custGeom>
              <a:avLst/>
              <a:gdLst/>
              <a:ahLst/>
              <a:cxnLst/>
              <a:rect l="l" t="t" r="r" b="b"/>
              <a:pathLst>
                <a:path w="438150" h="360044">
                  <a:moveTo>
                    <a:pt x="429260" y="0"/>
                  </a:moveTo>
                  <a:lnTo>
                    <a:pt x="425576" y="1777"/>
                  </a:lnTo>
                  <a:lnTo>
                    <a:pt x="417322" y="25526"/>
                  </a:lnTo>
                  <a:lnTo>
                    <a:pt x="414781" y="32130"/>
                  </a:lnTo>
                  <a:lnTo>
                    <a:pt x="416432" y="35687"/>
                  </a:lnTo>
                  <a:lnTo>
                    <a:pt x="423037" y="38226"/>
                  </a:lnTo>
                  <a:lnTo>
                    <a:pt x="426593" y="36702"/>
                  </a:lnTo>
                  <a:lnTo>
                    <a:pt x="429260" y="29717"/>
                  </a:lnTo>
                  <a:lnTo>
                    <a:pt x="436499" y="9270"/>
                  </a:lnTo>
                  <a:lnTo>
                    <a:pt x="437642" y="5968"/>
                  </a:lnTo>
                  <a:lnTo>
                    <a:pt x="435863" y="2285"/>
                  </a:lnTo>
                  <a:lnTo>
                    <a:pt x="429260" y="0"/>
                  </a:lnTo>
                  <a:close/>
                </a:path>
                <a:path w="438150" h="360044">
                  <a:moveTo>
                    <a:pt x="411861" y="47497"/>
                  </a:moveTo>
                  <a:lnTo>
                    <a:pt x="408178" y="48894"/>
                  </a:lnTo>
                  <a:lnTo>
                    <a:pt x="406781" y="52069"/>
                  </a:lnTo>
                  <a:lnTo>
                    <a:pt x="401319" y="64642"/>
                  </a:lnTo>
                  <a:lnTo>
                    <a:pt x="394843" y="78231"/>
                  </a:lnTo>
                  <a:lnTo>
                    <a:pt x="396113" y="82041"/>
                  </a:lnTo>
                  <a:lnTo>
                    <a:pt x="399288" y="83438"/>
                  </a:lnTo>
                  <a:lnTo>
                    <a:pt x="402463" y="84962"/>
                  </a:lnTo>
                  <a:lnTo>
                    <a:pt x="406273" y="83692"/>
                  </a:lnTo>
                  <a:lnTo>
                    <a:pt x="413004" y="69722"/>
                  </a:lnTo>
                  <a:lnTo>
                    <a:pt x="418338" y="57150"/>
                  </a:lnTo>
                  <a:lnTo>
                    <a:pt x="419735" y="53975"/>
                  </a:lnTo>
                  <a:lnTo>
                    <a:pt x="418338" y="50291"/>
                  </a:lnTo>
                  <a:lnTo>
                    <a:pt x="415036" y="48894"/>
                  </a:lnTo>
                  <a:lnTo>
                    <a:pt x="411861" y="47497"/>
                  </a:lnTo>
                  <a:close/>
                </a:path>
                <a:path w="438150" h="360044">
                  <a:moveTo>
                    <a:pt x="390270" y="93090"/>
                  </a:moveTo>
                  <a:lnTo>
                    <a:pt x="386461" y="94360"/>
                  </a:lnTo>
                  <a:lnTo>
                    <a:pt x="384810" y="97408"/>
                  </a:lnTo>
                  <a:lnTo>
                    <a:pt x="382778" y="101345"/>
                  </a:lnTo>
                  <a:lnTo>
                    <a:pt x="372618" y="118871"/>
                  </a:lnTo>
                  <a:lnTo>
                    <a:pt x="372491" y="119125"/>
                  </a:lnTo>
                  <a:lnTo>
                    <a:pt x="370713" y="122046"/>
                  </a:lnTo>
                  <a:lnTo>
                    <a:pt x="371601" y="125983"/>
                  </a:lnTo>
                  <a:lnTo>
                    <a:pt x="374523" y="127888"/>
                  </a:lnTo>
                  <a:lnTo>
                    <a:pt x="377444" y="129666"/>
                  </a:lnTo>
                  <a:lnTo>
                    <a:pt x="381381" y="128777"/>
                  </a:lnTo>
                  <a:lnTo>
                    <a:pt x="397763" y="100202"/>
                  </a:lnTo>
                  <a:lnTo>
                    <a:pt x="396494" y="96392"/>
                  </a:lnTo>
                  <a:lnTo>
                    <a:pt x="393445" y="94741"/>
                  </a:lnTo>
                  <a:lnTo>
                    <a:pt x="390270" y="93090"/>
                  </a:lnTo>
                  <a:close/>
                </a:path>
                <a:path w="438150" h="360044">
                  <a:moveTo>
                    <a:pt x="364870" y="136651"/>
                  </a:moveTo>
                  <a:lnTo>
                    <a:pt x="360934" y="137287"/>
                  </a:lnTo>
                  <a:lnTo>
                    <a:pt x="358901" y="140207"/>
                  </a:lnTo>
                  <a:lnTo>
                    <a:pt x="350900" y="152018"/>
                  </a:lnTo>
                  <a:lnTo>
                    <a:pt x="344424" y="160654"/>
                  </a:lnTo>
                  <a:lnTo>
                    <a:pt x="342264" y="163575"/>
                  </a:lnTo>
                  <a:lnTo>
                    <a:pt x="342900" y="167512"/>
                  </a:lnTo>
                  <a:lnTo>
                    <a:pt x="345694" y="169544"/>
                  </a:lnTo>
                  <a:lnTo>
                    <a:pt x="348488" y="171703"/>
                  </a:lnTo>
                  <a:lnTo>
                    <a:pt x="352425" y="171068"/>
                  </a:lnTo>
                  <a:lnTo>
                    <a:pt x="354584" y="168275"/>
                  </a:lnTo>
                  <a:lnTo>
                    <a:pt x="361314" y="159257"/>
                  </a:lnTo>
                  <a:lnTo>
                    <a:pt x="369443" y="147446"/>
                  </a:lnTo>
                  <a:lnTo>
                    <a:pt x="371475" y="144525"/>
                  </a:lnTo>
                  <a:lnTo>
                    <a:pt x="370713" y="140588"/>
                  </a:lnTo>
                  <a:lnTo>
                    <a:pt x="367792" y="138556"/>
                  </a:lnTo>
                  <a:lnTo>
                    <a:pt x="364870" y="136651"/>
                  </a:lnTo>
                  <a:close/>
                </a:path>
                <a:path w="438150" h="360044">
                  <a:moveTo>
                    <a:pt x="335025" y="177291"/>
                  </a:moveTo>
                  <a:lnTo>
                    <a:pt x="330962" y="177672"/>
                  </a:lnTo>
                  <a:lnTo>
                    <a:pt x="328803" y="180466"/>
                  </a:lnTo>
                  <a:lnTo>
                    <a:pt x="327025" y="182625"/>
                  </a:lnTo>
                  <a:lnTo>
                    <a:pt x="314579" y="196722"/>
                  </a:lnTo>
                  <a:lnTo>
                    <a:pt x="309880" y="201675"/>
                  </a:lnTo>
                  <a:lnTo>
                    <a:pt x="310006" y="205612"/>
                  </a:lnTo>
                  <a:lnTo>
                    <a:pt x="312547" y="208152"/>
                  </a:lnTo>
                  <a:lnTo>
                    <a:pt x="315087" y="210565"/>
                  </a:lnTo>
                  <a:lnTo>
                    <a:pt x="319150" y="210438"/>
                  </a:lnTo>
                  <a:lnTo>
                    <a:pt x="324104" y="205231"/>
                  </a:lnTo>
                  <a:lnTo>
                    <a:pt x="336931" y="190626"/>
                  </a:lnTo>
                  <a:lnTo>
                    <a:pt x="338709" y="188467"/>
                  </a:lnTo>
                  <a:lnTo>
                    <a:pt x="340868" y="185674"/>
                  </a:lnTo>
                  <a:lnTo>
                    <a:pt x="340487" y="181737"/>
                  </a:lnTo>
                  <a:lnTo>
                    <a:pt x="337693" y="179577"/>
                  </a:lnTo>
                  <a:lnTo>
                    <a:pt x="335025" y="177291"/>
                  </a:lnTo>
                  <a:close/>
                </a:path>
                <a:path w="438150" h="360044">
                  <a:moveTo>
                    <a:pt x="301244" y="214629"/>
                  </a:moveTo>
                  <a:lnTo>
                    <a:pt x="297180" y="214629"/>
                  </a:lnTo>
                  <a:lnTo>
                    <a:pt x="294639" y="217042"/>
                  </a:lnTo>
                  <a:lnTo>
                    <a:pt x="288289" y="223138"/>
                  </a:lnTo>
                  <a:lnTo>
                    <a:pt x="276098" y="233933"/>
                  </a:lnTo>
                  <a:lnTo>
                    <a:pt x="273557" y="236346"/>
                  </a:lnTo>
                  <a:lnTo>
                    <a:pt x="273304" y="240283"/>
                  </a:lnTo>
                  <a:lnTo>
                    <a:pt x="275589" y="242950"/>
                  </a:lnTo>
                  <a:lnTo>
                    <a:pt x="278003" y="245617"/>
                  </a:lnTo>
                  <a:lnTo>
                    <a:pt x="281939" y="245871"/>
                  </a:lnTo>
                  <a:lnTo>
                    <a:pt x="284606" y="243458"/>
                  </a:lnTo>
                  <a:lnTo>
                    <a:pt x="297180" y="232282"/>
                  </a:lnTo>
                  <a:lnTo>
                    <a:pt x="306069" y="223774"/>
                  </a:lnTo>
                  <a:lnTo>
                    <a:pt x="306069" y="219709"/>
                  </a:lnTo>
                  <a:lnTo>
                    <a:pt x="301244" y="214629"/>
                  </a:lnTo>
                  <a:close/>
                </a:path>
                <a:path w="438150" h="360044">
                  <a:moveTo>
                    <a:pt x="259587" y="247395"/>
                  </a:moveTo>
                  <a:lnTo>
                    <a:pt x="256794" y="249427"/>
                  </a:lnTo>
                  <a:lnTo>
                    <a:pt x="246506" y="257175"/>
                  </a:lnTo>
                  <a:lnTo>
                    <a:pt x="236219" y="263905"/>
                  </a:lnTo>
                  <a:lnTo>
                    <a:pt x="233299" y="265938"/>
                  </a:lnTo>
                  <a:lnTo>
                    <a:pt x="232537" y="269875"/>
                  </a:lnTo>
                  <a:lnTo>
                    <a:pt x="234569" y="272795"/>
                  </a:lnTo>
                  <a:lnTo>
                    <a:pt x="236474" y="275716"/>
                  </a:lnTo>
                  <a:lnTo>
                    <a:pt x="240411" y="276478"/>
                  </a:lnTo>
                  <a:lnTo>
                    <a:pt x="243331" y="274446"/>
                  </a:lnTo>
                  <a:lnTo>
                    <a:pt x="254000" y="267334"/>
                  </a:lnTo>
                  <a:lnTo>
                    <a:pt x="264287" y="259714"/>
                  </a:lnTo>
                  <a:lnTo>
                    <a:pt x="267081" y="257555"/>
                  </a:lnTo>
                  <a:lnTo>
                    <a:pt x="267716" y="253618"/>
                  </a:lnTo>
                  <a:lnTo>
                    <a:pt x="265684" y="250825"/>
                  </a:lnTo>
                  <a:lnTo>
                    <a:pt x="263525" y="248030"/>
                  </a:lnTo>
                  <a:lnTo>
                    <a:pt x="259587" y="247395"/>
                  </a:lnTo>
                  <a:close/>
                </a:path>
                <a:path w="438150" h="360044">
                  <a:moveTo>
                    <a:pt x="218059" y="275208"/>
                  </a:moveTo>
                  <a:lnTo>
                    <a:pt x="202311" y="283844"/>
                  </a:lnTo>
                  <a:lnTo>
                    <a:pt x="192786" y="288289"/>
                  </a:lnTo>
                  <a:lnTo>
                    <a:pt x="189611" y="289813"/>
                  </a:lnTo>
                  <a:lnTo>
                    <a:pt x="188341" y="293624"/>
                  </a:lnTo>
                  <a:lnTo>
                    <a:pt x="189737" y="296799"/>
                  </a:lnTo>
                  <a:lnTo>
                    <a:pt x="191262" y="299974"/>
                  </a:lnTo>
                  <a:lnTo>
                    <a:pt x="195072" y="301243"/>
                  </a:lnTo>
                  <a:lnTo>
                    <a:pt x="198247" y="299846"/>
                  </a:lnTo>
                  <a:lnTo>
                    <a:pt x="208406" y="294893"/>
                  </a:lnTo>
                  <a:lnTo>
                    <a:pt x="221106" y="288035"/>
                  </a:lnTo>
                  <a:lnTo>
                    <a:pt x="224155" y="286257"/>
                  </a:lnTo>
                  <a:lnTo>
                    <a:pt x="225298" y="282447"/>
                  </a:lnTo>
                  <a:lnTo>
                    <a:pt x="221995" y="276351"/>
                  </a:lnTo>
                  <a:lnTo>
                    <a:pt x="218059" y="275208"/>
                  </a:lnTo>
                  <a:close/>
                </a:path>
                <a:path w="438150" h="360044">
                  <a:moveTo>
                    <a:pt x="173355" y="296799"/>
                  </a:moveTo>
                  <a:lnTo>
                    <a:pt x="170053" y="297941"/>
                  </a:lnTo>
                  <a:lnTo>
                    <a:pt x="156591" y="302767"/>
                  </a:lnTo>
                  <a:lnTo>
                    <a:pt x="146176" y="305815"/>
                  </a:lnTo>
                  <a:lnTo>
                    <a:pt x="142875" y="306704"/>
                  </a:lnTo>
                  <a:lnTo>
                    <a:pt x="140969" y="310260"/>
                  </a:lnTo>
                  <a:lnTo>
                    <a:pt x="141986" y="313689"/>
                  </a:lnTo>
                  <a:lnTo>
                    <a:pt x="142875" y="316991"/>
                  </a:lnTo>
                  <a:lnTo>
                    <a:pt x="146431" y="318896"/>
                  </a:lnTo>
                  <a:lnTo>
                    <a:pt x="149860" y="318007"/>
                  </a:lnTo>
                  <a:lnTo>
                    <a:pt x="160781" y="314705"/>
                  </a:lnTo>
                  <a:lnTo>
                    <a:pt x="177545" y="308863"/>
                  </a:lnTo>
                  <a:lnTo>
                    <a:pt x="179324" y="305180"/>
                  </a:lnTo>
                  <a:lnTo>
                    <a:pt x="177037" y="298576"/>
                  </a:lnTo>
                  <a:lnTo>
                    <a:pt x="173355" y="296799"/>
                  </a:lnTo>
                  <a:close/>
                </a:path>
                <a:path w="438150" h="360044">
                  <a:moveTo>
                    <a:pt x="125730" y="310895"/>
                  </a:moveTo>
                  <a:lnTo>
                    <a:pt x="122174" y="311403"/>
                  </a:lnTo>
                  <a:lnTo>
                    <a:pt x="109981" y="313563"/>
                  </a:lnTo>
                  <a:lnTo>
                    <a:pt x="93980" y="315340"/>
                  </a:lnTo>
                  <a:lnTo>
                    <a:pt x="91439" y="318388"/>
                  </a:lnTo>
                  <a:lnTo>
                    <a:pt x="92201" y="325374"/>
                  </a:lnTo>
                  <a:lnTo>
                    <a:pt x="95376" y="327913"/>
                  </a:lnTo>
                  <a:lnTo>
                    <a:pt x="112141" y="326135"/>
                  </a:lnTo>
                  <a:lnTo>
                    <a:pt x="127888" y="323341"/>
                  </a:lnTo>
                  <a:lnTo>
                    <a:pt x="130175" y="320039"/>
                  </a:lnTo>
                  <a:lnTo>
                    <a:pt x="129539" y="316610"/>
                  </a:lnTo>
                  <a:lnTo>
                    <a:pt x="129031" y="313181"/>
                  </a:lnTo>
                  <a:lnTo>
                    <a:pt x="125730" y="310895"/>
                  </a:lnTo>
                  <a:close/>
                </a:path>
                <a:path w="438150" h="360044">
                  <a:moveTo>
                    <a:pt x="81153" y="284733"/>
                  </a:moveTo>
                  <a:lnTo>
                    <a:pt x="0" y="310641"/>
                  </a:lnTo>
                  <a:lnTo>
                    <a:pt x="69468" y="360044"/>
                  </a:lnTo>
                  <a:lnTo>
                    <a:pt x="74401" y="328249"/>
                  </a:lnTo>
                  <a:lnTo>
                    <a:pt x="72136" y="327913"/>
                  </a:lnTo>
                  <a:lnTo>
                    <a:pt x="61975" y="326643"/>
                  </a:lnTo>
                  <a:lnTo>
                    <a:pt x="58547" y="326263"/>
                  </a:lnTo>
                  <a:lnTo>
                    <a:pt x="56006" y="323088"/>
                  </a:lnTo>
                  <a:lnTo>
                    <a:pt x="56514" y="319658"/>
                  </a:lnTo>
                  <a:lnTo>
                    <a:pt x="56895" y="316102"/>
                  </a:lnTo>
                  <a:lnTo>
                    <a:pt x="60070" y="313689"/>
                  </a:lnTo>
                  <a:lnTo>
                    <a:pt x="76660" y="313689"/>
                  </a:lnTo>
                  <a:lnTo>
                    <a:pt x="81153" y="284733"/>
                  </a:lnTo>
                  <a:close/>
                </a:path>
                <a:path w="438150" h="360044">
                  <a:moveTo>
                    <a:pt x="76342" y="315738"/>
                  </a:moveTo>
                  <a:lnTo>
                    <a:pt x="74401" y="328249"/>
                  </a:lnTo>
                  <a:lnTo>
                    <a:pt x="75564" y="328421"/>
                  </a:lnTo>
                  <a:lnTo>
                    <a:pt x="78739" y="325881"/>
                  </a:lnTo>
                  <a:lnTo>
                    <a:pt x="79120" y="322452"/>
                  </a:lnTo>
                  <a:lnTo>
                    <a:pt x="79629" y="319024"/>
                  </a:lnTo>
                  <a:lnTo>
                    <a:pt x="77088" y="315849"/>
                  </a:lnTo>
                  <a:lnTo>
                    <a:pt x="76342" y="315738"/>
                  </a:lnTo>
                  <a:close/>
                </a:path>
                <a:path w="438150" h="360044">
                  <a:moveTo>
                    <a:pt x="60070" y="313689"/>
                  </a:moveTo>
                  <a:lnTo>
                    <a:pt x="56895" y="316102"/>
                  </a:lnTo>
                  <a:lnTo>
                    <a:pt x="56514" y="319658"/>
                  </a:lnTo>
                  <a:lnTo>
                    <a:pt x="56006" y="323088"/>
                  </a:lnTo>
                  <a:lnTo>
                    <a:pt x="58547" y="326263"/>
                  </a:lnTo>
                  <a:lnTo>
                    <a:pt x="61975" y="326643"/>
                  </a:lnTo>
                  <a:lnTo>
                    <a:pt x="72136" y="327913"/>
                  </a:lnTo>
                  <a:lnTo>
                    <a:pt x="74401" y="328249"/>
                  </a:lnTo>
                  <a:lnTo>
                    <a:pt x="76342" y="315738"/>
                  </a:lnTo>
                  <a:lnTo>
                    <a:pt x="73660" y="315340"/>
                  </a:lnTo>
                  <a:lnTo>
                    <a:pt x="63500" y="314070"/>
                  </a:lnTo>
                  <a:lnTo>
                    <a:pt x="60070" y="313689"/>
                  </a:lnTo>
                  <a:close/>
                </a:path>
                <a:path w="438150" h="360044">
                  <a:moveTo>
                    <a:pt x="76660" y="313689"/>
                  </a:moveTo>
                  <a:lnTo>
                    <a:pt x="60070" y="313689"/>
                  </a:lnTo>
                  <a:lnTo>
                    <a:pt x="63500" y="314070"/>
                  </a:lnTo>
                  <a:lnTo>
                    <a:pt x="73660" y="315340"/>
                  </a:lnTo>
                  <a:lnTo>
                    <a:pt x="76342" y="315738"/>
                  </a:lnTo>
                  <a:lnTo>
                    <a:pt x="76660" y="313689"/>
                  </a:lnTo>
                  <a:close/>
                </a:path>
              </a:pathLst>
            </a:custGeom>
            <a:solidFill>
              <a:srgbClr val="5C1E12"/>
            </a:solidFill>
          </p:spPr>
          <p:txBody>
            <a:bodyPr wrap="square" lIns="0" tIns="0" rIns="0" bIns="0" rtlCol="0"/>
            <a:lstStyle/>
            <a:p>
              <a:endParaRPr/>
            </a:p>
          </p:txBody>
        </p:sp>
        <p:sp>
          <p:nvSpPr>
            <p:cNvPr id="32" name="object 32"/>
            <p:cNvSpPr/>
            <p:nvPr/>
          </p:nvSpPr>
          <p:spPr>
            <a:xfrm>
              <a:off x="3153155" y="1469136"/>
              <a:ext cx="76200" cy="381000"/>
            </a:xfrm>
            <a:custGeom>
              <a:avLst/>
              <a:gdLst/>
              <a:ahLst/>
              <a:cxnLst/>
              <a:rect l="l" t="t" r="r" b="b"/>
              <a:pathLst>
                <a:path w="76200" h="381000">
                  <a:moveTo>
                    <a:pt x="31750" y="304800"/>
                  </a:moveTo>
                  <a:lnTo>
                    <a:pt x="0" y="304800"/>
                  </a:lnTo>
                  <a:lnTo>
                    <a:pt x="38100" y="381000"/>
                  </a:lnTo>
                  <a:lnTo>
                    <a:pt x="69850" y="317500"/>
                  </a:lnTo>
                  <a:lnTo>
                    <a:pt x="31750" y="317500"/>
                  </a:lnTo>
                  <a:lnTo>
                    <a:pt x="31750" y="304800"/>
                  </a:lnTo>
                  <a:close/>
                </a:path>
                <a:path w="76200" h="381000">
                  <a:moveTo>
                    <a:pt x="44450" y="0"/>
                  </a:moveTo>
                  <a:lnTo>
                    <a:pt x="31750" y="0"/>
                  </a:lnTo>
                  <a:lnTo>
                    <a:pt x="31750" y="317500"/>
                  </a:lnTo>
                  <a:lnTo>
                    <a:pt x="44450" y="317500"/>
                  </a:lnTo>
                  <a:lnTo>
                    <a:pt x="44450" y="0"/>
                  </a:lnTo>
                  <a:close/>
                </a:path>
                <a:path w="76200" h="381000">
                  <a:moveTo>
                    <a:pt x="76200" y="304800"/>
                  </a:moveTo>
                  <a:lnTo>
                    <a:pt x="44450" y="304800"/>
                  </a:lnTo>
                  <a:lnTo>
                    <a:pt x="44450" y="317500"/>
                  </a:lnTo>
                  <a:lnTo>
                    <a:pt x="69850" y="317500"/>
                  </a:lnTo>
                  <a:lnTo>
                    <a:pt x="76200" y="304800"/>
                  </a:lnTo>
                  <a:close/>
                </a:path>
              </a:pathLst>
            </a:custGeom>
            <a:solidFill>
              <a:srgbClr val="000000"/>
            </a:solidFill>
          </p:spPr>
          <p:txBody>
            <a:bodyPr wrap="square" lIns="0" tIns="0" rIns="0" bIns="0" rtlCol="0"/>
            <a:lstStyle/>
            <a:p>
              <a:endParaRPr/>
            </a:p>
          </p:txBody>
        </p:sp>
      </p:grpSp>
      <p:sp>
        <p:nvSpPr>
          <p:cNvPr id="33" name="object 33"/>
          <p:cNvSpPr txBox="1"/>
          <p:nvPr/>
        </p:nvSpPr>
        <p:spPr>
          <a:xfrm>
            <a:off x="3406902" y="2713736"/>
            <a:ext cx="138430" cy="132080"/>
          </a:xfrm>
          <a:prstGeom prst="rect">
            <a:avLst/>
          </a:prstGeom>
        </p:spPr>
        <p:txBody>
          <a:bodyPr vert="horz" wrap="square" lIns="0" tIns="12065" rIns="0" bIns="0" rtlCol="0">
            <a:spAutoFit/>
          </a:bodyPr>
          <a:lstStyle/>
          <a:p>
            <a:pPr marL="12700">
              <a:lnSpc>
                <a:spcPct val="100000"/>
              </a:lnSpc>
              <a:spcBef>
                <a:spcPts val="95"/>
              </a:spcBef>
            </a:pPr>
            <a:r>
              <a:rPr sz="700" b="1" spc="-5" dirty="0">
                <a:latin typeface="Tahoma"/>
                <a:cs typeface="Tahoma"/>
              </a:rPr>
              <a:t>25</a:t>
            </a:r>
            <a:endParaRPr sz="700">
              <a:latin typeface="Tahoma"/>
              <a:cs typeface="Tahoma"/>
            </a:endParaRPr>
          </a:p>
        </p:txBody>
      </p:sp>
      <p:sp>
        <p:nvSpPr>
          <p:cNvPr id="34" name="object 34"/>
          <p:cNvSpPr txBox="1"/>
          <p:nvPr/>
        </p:nvSpPr>
        <p:spPr>
          <a:xfrm>
            <a:off x="6725157" y="2846958"/>
            <a:ext cx="438150" cy="397510"/>
          </a:xfrm>
          <a:prstGeom prst="rect">
            <a:avLst/>
          </a:prstGeom>
        </p:spPr>
        <p:txBody>
          <a:bodyPr vert="horz" wrap="square" lIns="0" tIns="13335" rIns="0" bIns="0" rtlCol="0">
            <a:spAutoFit/>
          </a:bodyPr>
          <a:lstStyle/>
          <a:p>
            <a:pPr marL="12700">
              <a:lnSpc>
                <a:spcPts val="1465"/>
              </a:lnSpc>
              <a:spcBef>
                <a:spcPts val="105"/>
              </a:spcBef>
            </a:pPr>
            <a:r>
              <a:rPr sz="1400" dirty="0">
                <a:latin typeface="Times New Roman"/>
                <a:cs typeface="Times New Roman"/>
              </a:rPr>
              <a:t>a</a:t>
            </a:r>
            <a:endParaRPr sz="1400">
              <a:latin typeface="Times New Roman"/>
              <a:cs typeface="Times New Roman"/>
            </a:endParaRPr>
          </a:p>
          <a:p>
            <a:pPr marL="178435">
              <a:lnSpc>
                <a:spcPts val="1465"/>
              </a:lnSpc>
            </a:pPr>
            <a:r>
              <a:rPr sz="1400" b="1" spc="-10" dirty="0">
                <a:latin typeface="Arial"/>
                <a:cs typeface="Arial"/>
              </a:rPr>
              <a:t>HP</a:t>
            </a:r>
            <a:endParaRPr sz="1400">
              <a:latin typeface="Arial"/>
              <a:cs typeface="Arial"/>
            </a:endParaRPr>
          </a:p>
        </p:txBody>
      </p:sp>
      <p:grpSp>
        <p:nvGrpSpPr>
          <p:cNvPr id="35" name="object 35"/>
          <p:cNvGrpSpPr/>
          <p:nvPr/>
        </p:nvGrpSpPr>
        <p:grpSpPr>
          <a:xfrm>
            <a:off x="6025134" y="2269235"/>
            <a:ext cx="1219200" cy="649605"/>
            <a:chOff x="6025134" y="2269235"/>
            <a:chExt cx="1219200" cy="649605"/>
          </a:xfrm>
        </p:grpSpPr>
        <p:sp>
          <p:nvSpPr>
            <p:cNvPr id="36" name="object 36"/>
            <p:cNvSpPr/>
            <p:nvPr/>
          </p:nvSpPr>
          <p:spPr>
            <a:xfrm>
              <a:off x="6025134" y="2279141"/>
              <a:ext cx="1219200" cy="0"/>
            </a:xfrm>
            <a:custGeom>
              <a:avLst/>
              <a:gdLst/>
              <a:ahLst/>
              <a:cxnLst/>
              <a:rect l="l" t="t" r="r" b="b"/>
              <a:pathLst>
                <a:path w="1219200">
                  <a:moveTo>
                    <a:pt x="0" y="0"/>
                  </a:moveTo>
                  <a:lnTo>
                    <a:pt x="1219199" y="0"/>
                  </a:lnTo>
                </a:path>
              </a:pathLst>
            </a:custGeom>
            <a:ln w="19812">
              <a:solidFill>
                <a:srgbClr val="000000"/>
              </a:solidFill>
            </a:ln>
          </p:spPr>
          <p:txBody>
            <a:bodyPr wrap="square" lIns="0" tIns="0" rIns="0" bIns="0" rtlCol="0"/>
            <a:lstStyle/>
            <a:p>
              <a:endParaRPr/>
            </a:p>
          </p:txBody>
        </p:sp>
        <p:sp>
          <p:nvSpPr>
            <p:cNvPr id="37" name="object 37"/>
            <p:cNvSpPr/>
            <p:nvPr/>
          </p:nvSpPr>
          <p:spPr>
            <a:xfrm>
              <a:off x="6637020" y="2636519"/>
              <a:ext cx="85344" cy="85344"/>
            </a:xfrm>
            <a:prstGeom prst="rect">
              <a:avLst/>
            </a:prstGeom>
            <a:blipFill>
              <a:blip r:embed="rId4" cstate="print"/>
              <a:stretch>
                <a:fillRect/>
              </a:stretch>
            </a:blipFill>
          </p:spPr>
          <p:txBody>
            <a:bodyPr wrap="square" lIns="0" tIns="0" rIns="0" bIns="0" rtlCol="0"/>
            <a:lstStyle/>
            <a:p>
              <a:endParaRPr/>
            </a:p>
          </p:txBody>
        </p:sp>
        <p:sp>
          <p:nvSpPr>
            <p:cNvPr id="38" name="object 38"/>
            <p:cNvSpPr/>
            <p:nvPr/>
          </p:nvSpPr>
          <p:spPr>
            <a:xfrm>
              <a:off x="6637020" y="2833115"/>
              <a:ext cx="85344" cy="85344"/>
            </a:xfrm>
            <a:prstGeom prst="rect">
              <a:avLst/>
            </a:prstGeom>
            <a:blipFill>
              <a:blip r:embed="rId4" cstate="print"/>
              <a:stretch>
                <a:fillRect/>
              </a:stretch>
            </a:blipFill>
          </p:spPr>
          <p:txBody>
            <a:bodyPr wrap="square" lIns="0" tIns="0" rIns="0" bIns="0" rtlCol="0"/>
            <a:lstStyle/>
            <a:p>
              <a:endParaRPr/>
            </a:p>
          </p:txBody>
        </p:sp>
      </p:grpSp>
      <p:sp>
        <p:nvSpPr>
          <p:cNvPr id="39" name="object 39"/>
          <p:cNvSpPr txBox="1"/>
          <p:nvPr/>
        </p:nvSpPr>
        <p:spPr>
          <a:xfrm>
            <a:off x="2985261" y="1269619"/>
            <a:ext cx="47561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For</a:t>
            </a:r>
            <a:r>
              <a:rPr sz="1200" spc="-80" dirty="0">
                <a:latin typeface="Times New Roman"/>
                <a:cs typeface="Times New Roman"/>
              </a:rPr>
              <a:t> </a:t>
            </a:r>
            <a:r>
              <a:rPr sz="1200" spc="-10" dirty="0">
                <a:latin typeface="Times New Roman"/>
                <a:cs typeface="Times New Roman"/>
              </a:rPr>
              <a:t>TV</a:t>
            </a:r>
            <a:endParaRPr sz="1200">
              <a:latin typeface="Times New Roman"/>
              <a:cs typeface="Times New Roman"/>
            </a:endParaRPr>
          </a:p>
        </p:txBody>
      </p:sp>
      <p:sp>
        <p:nvSpPr>
          <p:cNvPr id="40" name="object 40"/>
          <p:cNvSpPr txBox="1"/>
          <p:nvPr/>
        </p:nvSpPr>
        <p:spPr>
          <a:xfrm>
            <a:off x="300431" y="3504898"/>
            <a:ext cx="8415655" cy="3226435"/>
          </a:xfrm>
          <a:prstGeom prst="rect">
            <a:avLst/>
          </a:prstGeom>
        </p:spPr>
        <p:txBody>
          <a:bodyPr vert="horz" wrap="square" lIns="0" tIns="164465" rIns="0" bIns="0" rtlCol="0">
            <a:spAutoFit/>
          </a:bodyPr>
          <a:lstStyle/>
          <a:p>
            <a:pPr marL="63500">
              <a:lnSpc>
                <a:spcPct val="100000"/>
              </a:lnSpc>
              <a:spcBef>
                <a:spcPts val="1295"/>
              </a:spcBef>
            </a:pPr>
            <a:r>
              <a:rPr sz="2000" b="1" spc="-10" dirty="0">
                <a:latin typeface="Calibri"/>
                <a:cs typeface="Calibri"/>
              </a:rPr>
              <a:t>General </a:t>
            </a:r>
            <a:r>
              <a:rPr sz="2000" b="1" spc="-5" dirty="0">
                <a:latin typeface="Calibri"/>
                <a:cs typeface="Calibri"/>
              </a:rPr>
              <a:t>Observations </a:t>
            </a:r>
            <a:r>
              <a:rPr sz="2000" b="1" dirty="0">
                <a:latin typeface="Calibri"/>
                <a:cs typeface="Calibri"/>
              </a:rPr>
              <a:t>:-</a:t>
            </a:r>
            <a:endParaRPr sz="2000">
              <a:latin typeface="Calibri"/>
              <a:cs typeface="Calibri"/>
            </a:endParaRPr>
          </a:p>
          <a:p>
            <a:pPr marL="349885" marR="71120" indent="-287020">
              <a:lnSpc>
                <a:spcPct val="150000"/>
              </a:lnSpc>
              <a:buFont typeface="Arial"/>
              <a:buChar char="•"/>
              <a:tabLst>
                <a:tab pos="349885" algn="l"/>
                <a:tab pos="350520" algn="l"/>
              </a:tabLst>
            </a:pPr>
            <a:r>
              <a:rPr sz="2000" b="1" dirty="0">
                <a:latin typeface="Calibri"/>
                <a:cs typeface="Calibri"/>
              </a:rPr>
              <a:t>When </a:t>
            </a:r>
            <a:r>
              <a:rPr sz="2000" b="1" spc="-5" dirty="0">
                <a:latin typeface="Calibri"/>
                <a:cs typeface="Calibri"/>
              </a:rPr>
              <a:t>HP </a:t>
            </a:r>
            <a:r>
              <a:rPr sz="2000" b="1" dirty="0">
                <a:latin typeface="Calibri"/>
                <a:cs typeface="Calibri"/>
              </a:rPr>
              <a:t>is </a:t>
            </a:r>
            <a:r>
              <a:rPr sz="2000" b="1" spc="-15" dirty="0">
                <a:latin typeface="Calibri"/>
                <a:cs typeface="Calibri"/>
              </a:rPr>
              <a:t>rotated </a:t>
            </a:r>
            <a:r>
              <a:rPr sz="2000" b="1" spc="-5" dirty="0">
                <a:latin typeface="Calibri"/>
                <a:cs typeface="Calibri"/>
              </a:rPr>
              <a:t>by </a:t>
            </a:r>
            <a:r>
              <a:rPr sz="2000" b="1" spc="5" dirty="0">
                <a:latin typeface="Calibri"/>
                <a:cs typeface="Calibri"/>
              </a:rPr>
              <a:t>90</a:t>
            </a:r>
            <a:r>
              <a:rPr sz="1950" b="1" spc="7" baseline="25641" dirty="0">
                <a:latin typeface="Calibri"/>
                <a:cs typeface="Calibri"/>
              </a:rPr>
              <a:t>o </a:t>
            </a:r>
            <a:r>
              <a:rPr sz="2000" b="1" dirty="0">
                <a:latin typeface="Calibri"/>
                <a:cs typeface="Calibri"/>
              </a:rPr>
              <a:t>in </a:t>
            </a:r>
            <a:r>
              <a:rPr sz="2000" b="1" spc="-5" dirty="0">
                <a:latin typeface="Calibri"/>
                <a:cs typeface="Calibri"/>
              </a:rPr>
              <a:t>clockwise direction </a:t>
            </a:r>
            <a:r>
              <a:rPr sz="2000" b="1" dirty="0">
                <a:latin typeface="Calibri"/>
                <a:cs typeface="Calibri"/>
              </a:rPr>
              <a:t>then </a:t>
            </a:r>
            <a:r>
              <a:rPr sz="2000" b="1" spc="-5" dirty="0">
                <a:latin typeface="Calibri"/>
                <a:cs typeface="Calibri"/>
              </a:rPr>
              <a:t>HP </a:t>
            </a:r>
            <a:r>
              <a:rPr sz="2000" b="1" dirty="0">
                <a:latin typeface="Calibri"/>
                <a:cs typeface="Calibri"/>
              </a:rPr>
              <a:t>(TV) </a:t>
            </a:r>
            <a:r>
              <a:rPr sz="2000" b="1" spc="-5" dirty="0">
                <a:latin typeface="Calibri"/>
                <a:cs typeface="Calibri"/>
              </a:rPr>
              <a:t>will move  below </a:t>
            </a:r>
            <a:r>
              <a:rPr sz="2000" b="1" dirty="0">
                <a:latin typeface="Calibri"/>
                <a:cs typeface="Calibri"/>
              </a:rPr>
              <a:t>xy line. </a:t>
            </a:r>
            <a:r>
              <a:rPr sz="2000" b="1" spc="-5" dirty="0">
                <a:latin typeface="Calibri"/>
                <a:cs typeface="Calibri"/>
              </a:rPr>
              <a:t>VP </a:t>
            </a:r>
            <a:r>
              <a:rPr sz="2000" b="1" dirty="0">
                <a:latin typeface="Calibri"/>
                <a:cs typeface="Calibri"/>
              </a:rPr>
              <a:t>(FV) and HP (TV) </a:t>
            </a:r>
            <a:r>
              <a:rPr sz="2000" b="1" spc="-5" dirty="0">
                <a:latin typeface="Calibri"/>
                <a:cs typeface="Calibri"/>
              </a:rPr>
              <a:t>will </a:t>
            </a:r>
            <a:r>
              <a:rPr sz="2000" b="1" spc="-10" dirty="0">
                <a:latin typeface="Calibri"/>
                <a:cs typeface="Calibri"/>
              </a:rPr>
              <a:t>overlap </a:t>
            </a:r>
            <a:r>
              <a:rPr sz="2000" b="1" spc="-5" dirty="0">
                <a:latin typeface="Calibri"/>
                <a:cs typeface="Calibri"/>
              </a:rPr>
              <a:t>each </a:t>
            </a:r>
            <a:r>
              <a:rPr sz="2000" b="1" dirty="0">
                <a:latin typeface="Calibri"/>
                <a:cs typeface="Calibri"/>
              </a:rPr>
              <a:t>other and </a:t>
            </a:r>
            <a:r>
              <a:rPr sz="2000" b="1" spc="-5" dirty="0">
                <a:latin typeface="Calibri"/>
                <a:cs typeface="Calibri"/>
              </a:rPr>
              <a:t>will </a:t>
            </a:r>
            <a:r>
              <a:rPr sz="2000" b="1" dirty="0">
                <a:latin typeface="Calibri"/>
                <a:cs typeface="Calibri"/>
              </a:rPr>
              <a:t>be below  xy line.</a:t>
            </a:r>
            <a:endParaRPr sz="2000">
              <a:latin typeface="Calibri"/>
              <a:cs typeface="Calibri"/>
            </a:endParaRPr>
          </a:p>
          <a:p>
            <a:pPr marL="349885" indent="-287020">
              <a:lnSpc>
                <a:spcPct val="100000"/>
              </a:lnSpc>
              <a:spcBef>
                <a:spcPts val="1200"/>
              </a:spcBef>
              <a:buFont typeface="Arial"/>
              <a:buChar char="•"/>
              <a:tabLst>
                <a:tab pos="349885" algn="l"/>
                <a:tab pos="350520" algn="l"/>
              </a:tabLst>
            </a:pPr>
            <a:r>
              <a:rPr sz="2000" b="1" dirty="0">
                <a:latin typeface="Calibri"/>
                <a:cs typeface="Calibri"/>
              </a:rPr>
              <a:t>FV </a:t>
            </a:r>
            <a:r>
              <a:rPr sz="2000" b="1" spc="-5" dirty="0">
                <a:latin typeface="Calibri"/>
                <a:cs typeface="Calibri"/>
              </a:rPr>
              <a:t>(a’) </a:t>
            </a:r>
            <a:r>
              <a:rPr sz="2000" b="1" dirty="0">
                <a:latin typeface="Calibri"/>
                <a:cs typeface="Calibri"/>
              </a:rPr>
              <a:t>and </a:t>
            </a:r>
            <a:r>
              <a:rPr sz="2000" b="1" spc="-5" dirty="0">
                <a:latin typeface="Calibri"/>
                <a:cs typeface="Calibri"/>
              </a:rPr>
              <a:t>TV (a) </a:t>
            </a:r>
            <a:r>
              <a:rPr sz="2000" b="1" dirty="0">
                <a:latin typeface="Calibri"/>
                <a:cs typeface="Calibri"/>
              </a:rPr>
              <a:t>both </a:t>
            </a:r>
            <a:r>
              <a:rPr sz="2000" b="1" spc="-5" dirty="0">
                <a:latin typeface="Calibri"/>
                <a:cs typeface="Calibri"/>
              </a:rPr>
              <a:t>will </a:t>
            </a:r>
            <a:r>
              <a:rPr sz="2000" b="1" dirty="0">
                <a:latin typeface="Calibri"/>
                <a:cs typeface="Calibri"/>
              </a:rPr>
              <a:t>be below the xy</a:t>
            </a:r>
            <a:r>
              <a:rPr sz="2000" b="1" spc="-90" dirty="0">
                <a:latin typeface="Calibri"/>
                <a:cs typeface="Calibri"/>
              </a:rPr>
              <a:t> </a:t>
            </a:r>
            <a:r>
              <a:rPr sz="2000" b="1" dirty="0">
                <a:latin typeface="Calibri"/>
                <a:cs typeface="Calibri"/>
              </a:rPr>
              <a:t>line.</a:t>
            </a:r>
            <a:endParaRPr sz="2000">
              <a:latin typeface="Calibri"/>
              <a:cs typeface="Calibri"/>
            </a:endParaRPr>
          </a:p>
          <a:p>
            <a:pPr marL="349885" marR="68580" indent="-287020">
              <a:lnSpc>
                <a:spcPct val="150000"/>
              </a:lnSpc>
              <a:buFont typeface="Arial"/>
              <a:buChar char="•"/>
              <a:tabLst>
                <a:tab pos="349885" algn="l"/>
                <a:tab pos="350520" algn="l"/>
              </a:tabLst>
            </a:pPr>
            <a:r>
              <a:rPr sz="2000" b="1" spc="-20" dirty="0">
                <a:latin typeface="Calibri"/>
                <a:cs typeface="Calibri"/>
              </a:rPr>
              <a:t>Vertical </a:t>
            </a:r>
            <a:r>
              <a:rPr sz="2000" b="1" spc="-5" dirty="0">
                <a:latin typeface="Calibri"/>
                <a:cs typeface="Calibri"/>
              </a:rPr>
              <a:t>distance </a:t>
            </a:r>
            <a:r>
              <a:rPr sz="2000" b="1" spc="-10" dirty="0">
                <a:latin typeface="Calibri"/>
                <a:cs typeface="Calibri"/>
              </a:rPr>
              <a:t>from </a:t>
            </a:r>
            <a:r>
              <a:rPr sz="2000" b="1" dirty="0">
                <a:latin typeface="Calibri"/>
                <a:cs typeface="Calibri"/>
              </a:rPr>
              <a:t>HP </a:t>
            </a:r>
            <a:r>
              <a:rPr sz="2000" b="1" spc="-5" dirty="0">
                <a:latin typeface="Calibri"/>
                <a:cs typeface="Calibri"/>
              </a:rPr>
              <a:t>will </a:t>
            </a:r>
            <a:r>
              <a:rPr sz="2000" b="1" dirty="0">
                <a:latin typeface="Calibri"/>
                <a:cs typeface="Calibri"/>
              </a:rPr>
              <a:t>be visible in FV </a:t>
            </a:r>
            <a:r>
              <a:rPr sz="2000" b="1" spc="-5" dirty="0">
                <a:latin typeface="Calibri"/>
                <a:cs typeface="Calibri"/>
              </a:rPr>
              <a:t>while </a:t>
            </a:r>
            <a:r>
              <a:rPr sz="2000" b="1" spc="-10" dirty="0">
                <a:latin typeface="Calibri"/>
                <a:cs typeface="Calibri"/>
              </a:rPr>
              <a:t>horizontal </a:t>
            </a:r>
            <a:r>
              <a:rPr sz="2000" b="1" spc="-5" dirty="0">
                <a:latin typeface="Calibri"/>
                <a:cs typeface="Calibri"/>
              </a:rPr>
              <a:t>distance </a:t>
            </a:r>
            <a:r>
              <a:rPr sz="2000" b="1" spc="-10" dirty="0">
                <a:latin typeface="Calibri"/>
                <a:cs typeface="Calibri"/>
              </a:rPr>
              <a:t>from  </a:t>
            </a:r>
            <a:r>
              <a:rPr sz="2000" b="1" dirty="0">
                <a:latin typeface="Calibri"/>
                <a:cs typeface="Calibri"/>
              </a:rPr>
              <a:t>VP </a:t>
            </a:r>
            <a:r>
              <a:rPr sz="2000" b="1" spc="-5" dirty="0">
                <a:latin typeface="Calibri"/>
                <a:cs typeface="Calibri"/>
              </a:rPr>
              <a:t>will </a:t>
            </a:r>
            <a:r>
              <a:rPr sz="2000" b="1" dirty="0">
                <a:latin typeface="Calibri"/>
                <a:cs typeface="Calibri"/>
              </a:rPr>
              <a:t>be visible in</a:t>
            </a:r>
            <a:r>
              <a:rPr sz="2000" b="1" spc="-50" dirty="0">
                <a:latin typeface="Calibri"/>
                <a:cs typeface="Calibri"/>
              </a:rPr>
              <a:t> </a:t>
            </a:r>
            <a:r>
              <a:rPr sz="2000" b="1" spc="-65" dirty="0">
                <a:latin typeface="Calibri"/>
                <a:cs typeface="Calibri"/>
              </a:rPr>
              <a:t>TV.</a:t>
            </a:r>
            <a:endParaRPr sz="2000">
              <a:latin typeface="Calibri"/>
              <a:cs typeface="Calibri"/>
            </a:endParaRPr>
          </a:p>
        </p:txBody>
      </p:sp>
      <p:sp>
        <p:nvSpPr>
          <p:cNvPr id="41" name="object 41"/>
          <p:cNvSpPr/>
          <p:nvPr/>
        </p:nvSpPr>
        <p:spPr>
          <a:xfrm>
            <a:off x="2275649" y="1853247"/>
            <a:ext cx="1704086" cy="968755"/>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91228" y="5939028"/>
            <a:ext cx="372745" cy="1270"/>
          </a:xfrm>
          <a:custGeom>
            <a:avLst/>
            <a:gdLst/>
            <a:ahLst/>
            <a:cxnLst/>
            <a:rect l="l" t="t" r="r" b="b"/>
            <a:pathLst>
              <a:path w="372745" h="1270">
                <a:moveTo>
                  <a:pt x="0" y="0"/>
                </a:moveTo>
                <a:lnTo>
                  <a:pt x="372237" y="927"/>
                </a:lnTo>
              </a:path>
            </a:pathLst>
          </a:custGeom>
          <a:ln w="9144">
            <a:solidFill>
              <a:srgbClr val="000000"/>
            </a:solidFill>
          </a:ln>
        </p:spPr>
        <p:txBody>
          <a:bodyPr wrap="square" lIns="0" tIns="0" rIns="0" bIns="0" rtlCol="0"/>
          <a:lstStyle/>
          <a:p>
            <a:endParaRPr/>
          </a:p>
        </p:txBody>
      </p:sp>
      <p:sp>
        <p:nvSpPr>
          <p:cNvPr id="3" name="object 3"/>
          <p:cNvSpPr/>
          <p:nvPr/>
        </p:nvSpPr>
        <p:spPr>
          <a:xfrm>
            <a:off x="2881883" y="5097779"/>
            <a:ext cx="0" cy="1656714"/>
          </a:xfrm>
          <a:custGeom>
            <a:avLst/>
            <a:gdLst/>
            <a:ahLst/>
            <a:cxnLst/>
            <a:rect l="l" t="t" r="r" b="b"/>
            <a:pathLst>
              <a:path h="1656715">
                <a:moveTo>
                  <a:pt x="0" y="0"/>
                </a:moveTo>
                <a:lnTo>
                  <a:pt x="0" y="1656588"/>
                </a:lnTo>
              </a:path>
            </a:pathLst>
          </a:custGeom>
          <a:ln w="9144">
            <a:solidFill>
              <a:srgbClr val="FF0000"/>
            </a:solidFill>
          </a:ln>
        </p:spPr>
        <p:txBody>
          <a:bodyPr wrap="square" lIns="0" tIns="0" rIns="0" bIns="0" rtlCol="0"/>
          <a:lstStyle/>
          <a:p>
            <a:endParaRPr/>
          </a:p>
        </p:txBody>
      </p:sp>
      <p:sp>
        <p:nvSpPr>
          <p:cNvPr id="4" name="object 4"/>
          <p:cNvSpPr/>
          <p:nvPr/>
        </p:nvSpPr>
        <p:spPr>
          <a:xfrm>
            <a:off x="2659379" y="3867911"/>
            <a:ext cx="372745" cy="1270"/>
          </a:xfrm>
          <a:custGeom>
            <a:avLst/>
            <a:gdLst/>
            <a:ahLst/>
            <a:cxnLst/>
            <a:rect l="l" t="t" r="r" b="b"/>
            <a:pathLst>
              <a:path w="372744" h="1270">
                <a:moveTo>
                  <a:pt x="0" y="0"/>
                </a:moveTo>
                <a:lnTo>
                  <a:pt x="372237" y="888"/>
                </a:lnTo>
              </a:path>
            </a:pathLst>
          </a:custGeom>
          <a:ln w="9143">
            <a:solidFill>
              <a:srgbClr val="000000"/>
            </a:solidFill>
          </a:ln>
        </p:spPr>
        <p:txBody>
          <a:bodyPr wrap="square" lIns="0" tIns="0" rIns="0" bIns="0" rtlCol="0"/>
          <a:lstStyle/>
          <a:p>
            <a:endParaRPr/>
          </a:p>
        </p:txBody>
      </p:sp>
      <p:sp>
        <p:nvSpPr>
          <p:cNvPr id="5" name="object 5"/>
          <p:cNvSpPr/>
          <p:nvPr/>
        </p:nvSpPr>
        <p:spPr>
          <a:xfrm>
            <a:off x="1754123" y="4466844"/>
            <a:ext cx="372745" cy="638810"/>
          </a:xfrm>
          <a:custGeom>
            <a:avLst/>
            <a:gdLst/>
            <a:ahLst/>
            <a:cxnLst/>
            <a:rect l="l" t="t" r="r" b="b"/>
            <a:pathLst>
              <a:path w="372744" h="638810">
                <a:moveTo>
                  <a:pt x="0" y="24383"/>
                </a:moveTo>
                <a:lnTo>
                  <a:pt x="372237" y="25272"/>
                </a:lnTo>
              </a:path>
              <a:path w="372744" h="638810">
                <a:moveTo>
                  <a:pt x="239268" y="0"/>
                </a:moveTo>
                <a:lnTo>
                  <a:pt x="239268" y="638555"/>
                </a:lnTo>
              </a:path>
            </a:pathLst>
          </a:custGeom>
          <a:ln w="9144">
            <a:solidFill>
              <a:srgbClr val="000000"/>
            </a:solidFill>
          </a:ln>
        </p:spPr>
        <p:txBody>
          <a:bodyPr wrap="square" lIns="0" tIns="0" rIns="0" bIns="0" rtlCol="0"/>
          <a:lstStyle/>
          <a:p>
            <a:endParaRPr/>
          </a:p>
        </p:txBody>
      </p:sp>
      <p:sp>
        <p:nvSpPr>
          <p:cNvPr id="6" name="object 6"/>
          <p:cNvSpPr txBox="1"/>
          <p:nvPr/>
        </p:nvSpPr>
        <p:spPr>
          <a:xfrm>
            <a:off x="381000" y="152400"/>
            <a:ext cx="8458200" cy="3169920"/>
          </a:xfrm>
          <a:prstGeom prst="rect">
            <a:avLst/>
          </a:prstGeom>
          <a:solidFill>
            <a:srgbClr val="D5D2AB"/>
          </a:solidFill>
          <a:ln w="9144">
            <a:solidFill>
              <a:srgbClr val="432917"/>
            </a:solidFill>
          </a:ln>
        </p:spPr>
        <p:txBody>
          <a:bodyPr vert="horz" wrap="square" lIns="0" tIns="33020" rIns="0" bIns="0" rtlCol="0">
            <a:spAutoFit/>
          </a:bodyPr>
          <a:lstStyle/>
          <a:p>
            <a:pPr marL="91440">
              <a:lnSpc>
                <a:spcPct val="100000"/>
              </a:lnSpc>
              <a:spcBef>
                <a:spcPts val="260"/>
              </a:spcBef>
            </a:pPr>
            <a:r>
              <a:rPr sz="1600" b="1" spc="-5" dirty="0">
                <a:solidFill>
                  <a:srgbClr val="432917"/>
                </a:solidFill>
                <a:latin typeface="Calibri"/>
                <a:cs typeface="Calibri"/>
              </a:rPr>
              <a:t>1. </a:t>
            </a:r>
            <a:r>
              <a:rPr sz="1600" b="1" spc="-20" dirty="0">
                <a:solidFill>
                  <a:srgbClr val="432917"/>
                </a:solidFill>
                <a:latin typeface="Calibri"/>
                <a:cs typeface="Calibri"/>
              </a:rPr>
              <a:t>Draw </a:t>
            </a:r>
            <a:r>
              <a:rPr sz="1600" b="1" spc="-10" dirty="0">
                <a:solidFill>
                  <a:srgbClr val="432917"/>
                </a:solidFill>
                <a:latin typeface="Calibri"/>
                <a:cs typeface="Calibri"/>
              </a:rPr>
              <a:t>the projections </a:t>
            </a:r>
            <a:r>
              <a:rPr sz="1600" b="1" spc="-5" dirty="0">
                <a:solidFill>
                  <a:srgbClr val="432917"/>
                </a:solidFill>
                <a:latin typeface="Calibri"/>
                <a:cs typeface="Calibri"/>
              </a:rPr>
              <a:t>of </a:t>
            </a:r>
            <a:r>
              <a:rPr sz="1600" b="1" spc="-10" dirty="0">
                <a:solidFill>
                  <a:srgbClr val="432917"/>
                </a:solidFill>
                <a:latin typeface="Calibri"/>
                <a:cs typeface="Calibri"/>
              </a:rPr>
              <a:t>the following points </a:t>
            </a:r>
            <a:r>
              <a:rPr sz="1600" b="1" spc="-5" dirty="0">
                <a:solidFill>
                  <a:srgbClr val="432917"/>
                </a:solidFill>
                <a:latin typeface="Calibri"/>
                <a:cs typeface="Calibri"/>
              </a:rPr>
              <a:t>on </a:t>
            </a:r>
            <a:r>
              <a:rPr sz="1600" b="1" spc="-10" dirty="0">
                <a:solidFill>
                  <a:srgbClr val="432917"/>
                </a:solidFill>
                <a:latin typeface="Calibri"/>
                <a:cs typeface="Calibri"/>
              </a:rPr>
              <a:t>the </a:t>
            </a:r>
            <a:r>
              <a:rPr sz="1600" b="1" spc="-5" dirty="0">
                <a:solidFill>
                  <a:srgbClr val="432917"/>
                </a:solidFill>
                <a:latin typeface="Calibri"/>
                <a:cs typeface="Calibri"/>
              </a:rPr>
              <a:t>same </a:t>
            </a:r>
            <a:r>
              <a:rPr sz="1600" b="1" spc="-10" dirty="0">
                <a:solidFill>
                  <a:srgbClr val="432917"/>
                </a:solidFill>
                <a:latin typeface="Calibri"/>
                <a:cs typeface="Calibri"/>
              </a:rPr>
              <a:t>ground </a:t>
            </a:r>
            <a:r>
              <a:rPr sz="1600" b="1" spc="-5" dirty="0">
                <a:solidFill>
                  <a:srgbClr val="432917"/>
                </a:solidFill>
                <a:latin typeface="Calibri"/>
                <a:cs typeface="Calibri"/>
              </a:rPr>
              <a:t>line, </a:t>
            </a:r>
            <a:r>
              <a:rPr sz="1600" b="1" spc="-15" dirty="0">
                <a:solidFill>
                  <a:srgbClr val="432917"/>
                </a:solidFill>
                <a:latin typeface="Calibri"/>
                <a:cs typeface="Calibri"/>
              </a:rPr>
              <a:t>keeping </a:t>
            </a:r>
            <a:r>
              <a:rPr sz="1600" b="1" spc="-10" dirty="0">
                <a:solidFill>
                  <a:srgbClr val="432917"/>
                </a:solidFill>
                <a:latin typeface="Calibri"/>
                <a:cs typeface="Calibri"/>
              </a:rPr>
              <a:t>the </a:t>
            </a:r>
            <a:r>
              <a:rPr sz="1600" b="1" spc="-15" dirty="0">
                <a:solidFill>
                  <a:srgbClr val="432917"/>
                </a:solidFill>
                <a:latin typeface="Calibri"/>
                <a:cs typeface="Calibri"/>
              </a:rPr>
              <a:t>projectors</a:t>
            </a:r>
            <a:r>
              <a:rPr sz="1600" b="1" spc="50" dirty="0">
                <a:solidFill>
                  <a:srgbClr val="432917"/>
                </a:solidFill>
                <a:latin typeface="Calibri"/>
                <a:cs typeface="Calibri"/>
              </a:rPr>
              <a:t> </a:t>
            </a:r>
            <a:r>
              <a:rPr sz="1600" b="1" spc="-5" dirty="0">
                <a:solidFill>
                  <a:srgbClr val="432917"/>
                </a:solidFill>
                <a:latin typeface="Calibri"/>
                <a:cs typeface="Calibri"/>
              </a:rPr>
              <a:t>25</a:t>
            </a:r>
            <a:endParaRPr sz="1600">
              <a:latin typeface="Calibri"/>
              <a:cs typeface="Calibri"/>
            </a:endParaRPr>
          </a:p>
          <a:p>
            <a:pPr marL="91440">
              <a:lnSpc>
                <a:spcPct val="100000"/>
              </a:lnSpc>
            </a:pPr>
            <a:r>
              <a:rPr sz="1600" b="1" spc="-5" dirty="0">
                <a:solidFill>
                  <a:srgbClr val="432917"/>
                </a:solidFill>
                <a:latin typeface="Calibri"/>
                <a:cs typeface="Calibri"/>
              </a:rPr>
              <a:t>mm apart.</a:t>
            </a:r>
            <a:endParaRPr sz="1600">
              <a:latin typeface="Calibri"/>
              <a:cs typeface="Calibri"/>
            </a:endParaRPr>
          </a:p>
          <a:p>
            <a:pPr marL="548640">
              <a:lnSpc>
                <a:spcPct val="100000"/>
              </a:lnSpc>
              <a:spcBef>
                <a:spcPts val="960"/>
              </a:spcBef>
            </a:pPr>
            <a:r>
              <a:rPr sz="1600" b="1" spc="10" dirty="0">
                <a:solidFill>
                  <a:srgbClr val="432917"/>
                </a:solidFill>
                <a:latin typeface="Calibri"/>
                <a:cs typeface="Calibri"/>
              </a:rPr>
              <a:t>A, </a:t>
            </a:r>
            <a:r>
              <a:rPr sz="1600" b="1" spc="-5" dirty="0">
                <a:solidFill>
                  <a:srgbClr val="432917"/>
                </a:solidFill>
                <a:latin typeface="Calibri"/>
                <a:cs typeface="Calibri"/>
              </a:rPr>
              <a:t>in </a:t>
            </a:r>
            <a:r>
              <a:rPr sz="1600" b="1" spc="-10" dirty="0">
                <a:solidFill>
                  <a:srgbClr val="432917"/>
                </a:solidFill>
                <a:latin typeface="Calibri"/>
                <a:cs typeface="Calibri"/>
              </a:rPr>
              <a:t>the </a:t>
            </a:r>
            <a:r>
              <a:rPr sz="1600" b="1" spc="-50" dirty="0">
                <a:solidFill>
                  <a:srgbClr val="432917"/>
                </a:solidFill>
                <a:latin typeface="Calibri"/>
                <a:cs typeface="Calibri"/>
              </a:rPr>
              <a:t>H.P. </a:t>
            </a:r>
            <a:r>
              <a:rPr sz="1600" b="1" spc="-5" dirty="0">
                <a:solidFill>
                  <a:srgbClr val="432917"/>
                </a:solidFill>
                <a:latin typeface="Calibri"/>
                <a:cs typeface="Calibri"/>
              </a:rPr>
              <a:t>and 20 </a:t>
            </a:r>
            <a:r>
              <a:rPr sz="1600" b="1" spc="-10" dirty="0">
                <a:solidFill>
                  <a:srgbClr val="432917"/>
                </a:solidFill>
                <a:latin typeface="Calibri"/>
                <a:cs typeface="Calibri"/>
              </a:rPr>
              <a:t>mm behind the</a:t>
            </a:r>
            <a:r>
              <a:rPr sz="1600" b="1" spc="110" dirty="0">
                <a:solidFill>
                  <a:srgbClr val="432917"/>
                </a:solidFill>
                <a:latin typeface="Calibri"/>
                <a:cs typeface="Calibri"/>
              </a:rPr>
              <a:t> </a:t>
            </a:r>
            <a:r>
              <a:rPr sz="1600" b="1" spc="-90" dirty="0">
                <a:solidFill>
                  <a:srgbClr val="432917"/>
                </a:solidFill>
                <a:latin typeface="Calibri"/>
                <a:cs typeface="Calibri"/>
              </a:rPr>
              <a:t>V.P.</a:t>
            </a:r>
            <a:endParaRPr sz="1600">
              <a:latin typeface="Calibri"/>
              <a:cs typeface="Calibri"/>
            </a:endParaRPr>
          </a:p>
          <a:p>
            <a:pPr marL="548640" marR="3329940">
              <a:lnSpc>
                <a:spcPct val="150000"/>
              </a:lnSpc>
            </a:pPr>
            <a:r>
              <a:rPr sz="1600" b="1" spc="-15" dirty="0">
                <a:solidFill>
                  <a:srgbClr val="432917"/>
                </a:solidFill>
                <a:latin typeface="Calibri"/>
                <a:cs typeface="Calibri"/>
              </a:rPr>
              <a:t>B, </a:t>
            </a:r>
            <a:r>
              <a:rPr sz="1600" b="1" spc="-5" dirty="0">
                <a:solidFill>
                  <a:srgbClr val="432917"/>
                </a:solidFill>
                <a:latin typeface="Calibri"/>
                <a:cs typeface="Calibri"/>
              </a:rPr>
              <a:t>40 </a:t>
            </a:r>
            <a:r>
              <a:rPr sz="1600" b="1" spc="-10" dirty="0">
                <a:solidFill>
                  <a:srgbClr val="432917"/>
                </a:solidFill>
                <a:latin typeface="Calibri"/>
                <a:cs typeface="Calibri"/>
              </a:rPr>
              <a:t>mm </a:t>
            </a:r>
            <a:r>
              <a:rPr sz="1600" b="1" spc="-5" dirty="0">
                <a:solidFill>
                  <a:srgbClr val="432917"/>
                </a:solidFill>
                <a:latin typeface="Calibri"/>
                <a:cs typeface="Calibri"/>
              </a:rPr>
              <a:t>above </a:t>
            </a:r>
            <a:r>
              <a:rPr sz="1600" b="1" spc="-10" dirty="0">
                <a:solidFill>
                  <a:srgbClr val="432917"/>
                </a:solidFill>
                <a:latin typeface="Calibri"/>
                <a:cs typeface="Calibri"/>
              </a:rPr>
              <a:t>the </a:t>
            </a:r>
            <a:r>
              <a:rPr sz="1600" b="1" spc="-50" dirty="0">
                <a:solidFill>
                  <a:srgbClr val="432917"/>
                </a:solidFill>
                <a:latin typeface="Calibri"/>
                <a:cs typeface="Calibri"/>
              </a:rPr>
              <a:t>H.P. </a:t>
            </a:r>
            <a:r>
              <a:rPr sz="1600" b="1" spc="-5" dirty="0">
                <a:solidFill>
                  <a:srgbClr val="432917"/>
                </a:solidFill>
                <a:latin typeface="Calibri"/>
                <a:cs typeface="Calibri"/>
              </a:rPr>
              <a:t>and 25 </a:t>
            </a:r>
            <a:r>
              <a:rPr sz="1600" b="1" spc="-10" dirty="0">
                <a:solidFill>
                  <a:srgbClr val="432917"/>
                </a:solidFill>
                <a:latin typeface="Calibri"/>
                <a:cs typeface="Calibri"/>
              </a:rPr>
              <a:t>mm </a:t>
            </a:r>
            <a:r>
              <a:rPr sz="1600" b="1" spc="-5" dirty="0">
                <a:solidFill>
                  <a:srgbClr val="432917"/>
                </a:solidFill>
                <a:latin typeface="Calibri"/>
                <a:cs typeface="Calibri"/>
              </a:rPr>
              <a:t>in </a:t>
            </a:r>
            <a:r>
              <a:rPr sz="1600" b="1" spc="-15" dirty="0">
                <a:solidFill>
                  <a:srgbClr val="432917"/>
                </a:solidFill>
                <a:latin typeface="Calibri"/>
                <a:cs typeface="Calibri"/>
              </a:rPr>
              <a:t>front </a:t>
            </a:r>
            <a:r>
              <a:rPr sz="1600" b="1" spc="-5" dirty="0">
                <a:solidFill>
                  <a:srgbClr val="432917"/>
                </a:solidFill>
                <a:latin typeface="Calibri"/>
                <a:cs typeface="Calibri"/>
              </a:rPr>
              <a:t>of </a:t>
            </a:r>
            <a:r>
              <a:rPr sz="1600" b="1" spc="-10" dirty="0">
                <a:solidFill>
                  <a:srgbClr val="432917"/>
                </a:solidFill>
                <a:latin typeface="Calibri"/>
                <a:cs typeface="Calibri"/>
              </a:rPr>
              <a:t>the </a:t>
            </a:r>
            <a:r>
              <a:rPr sz="1600" b="1" spc="-55" dirty="0">
                <a:solidFill>
                  <a:srgbClr val="432917"/>
                </a:solidFill>
                <a:latin typeface="Calibri"/>
                <a:cs typeface="Calibri"/>
              </a:rPr>
              <a:t>V.P  </a:t>
            </a:r>
            <a:r>
              <a:rPr sz="1600" b="1" spc="-5" dirty="0">
                <a:solidFill>
                  <a:srgbClr val="432917"/>
                </a:solidFill>
                <a:latin typeface="Calibri"/>
                <a:cs typeface="Calibri"/>
              </a:rPr>
              <a:t>C, in </a:t>
            </a:r>
            <a:r>
              <a:rPr sz="1600" b="1" spc="-10" dirty="0">
                <a:solidFill>
                  <a:srgbClr val="432917"/>
                </a:solidFill>
                <a:latin typeface="Calibri"/>
                <a:cs typeface="Calibri"/>
              </a:rPr>
              <a:t>the </a:t>
            </a:r>
            <a:r>
              <a:rPr sz="1600" b="1" spc="-90" dirty="0">
                <a:solidFill>
                  <a:srgbClr val="432917"/>
                </a:solidFill>
                <a:latin typeface="Calibri"/>
                <a:cs typeface="Calibri"/>
              </a:rPr>
              <a:t>V.P. </a:t>
            </a:r>
            <a:r>
              <a:rPr sz="1600" b="1" spc="-5" dirty="0">
                <a:solidFill>
                  <a:srgbClr val="432917"/>
                </a:solidFill>
                <a:latin typeface="Calibri"/>
                <a:cs typeface="Calibri"/>
              </a:rPr>
              <a:t>and 40 </a:t>
            </a:r>
            <a:r>
              <a:rPr sz="1600" b="1" spc="-10" dirty="0">
                <a:solidFill>
                  <a:srgbClr val="432917"/>
                </a:solidFill>
                <a:latin typeface="Calibri"/>
                <a:cs typeface="Calibri"/>
              </a:rPr>
              <a:t>mm </a:t>
            </a:r>
            <a:r>
              <a:rPr sz="1600" b="1" spc="-5" dirty="0">
                <a:solidFill>
                  <a:srgbClr val="432917"/>
                </a:solidFill>
                <a:latin typeface="Calibri"/>
                <a:cs typeface="Calibri"/>
              </a:rPr>
              <a:t>above </a:t>
            </a:r>
            <a:r>
              <a:rPr sz="1600" b="1" spc="-10" dirty="0">
                <a:solidFill>
                  <a:srgbClr val="432917"/>
                </a:solidFill>
                <a:latin typeface="Calibri"/>
                <a:cs typeface="Calibri"/>
              </a:rPr>
              <a:t>the</a:t>
            </a:r>
            <a:r>
              <a:rPr sz="1600" b="1" spc="145" dirty="0">
                <a:solidFill>
                  <a:srgbClr val="432917"/>
                </a:solidFill>
                <a:latin typeface="Calibri"/>
                <a:cs typeface="Calibri"/>
              </a:rPr>
              <a:t> </a:t>
            </a:r>
            <a:r>
              <a:rPr sz="1600" b="1" spc="-50" dirty="0">
                <a:solidFill>
                  <a:srgbClr val="432917"/>
                </a:solidFill>
                <a:latin typeface="Calibri"/>
                <a:cs typeface="Calibri"/>
              </a:rPr>
              <a:t>H.P.</a:t>
            </a:r>
            <a:endParaRPr sz="1600">
              <a:latin typeface="Calibri"/>
              <a:cs typeface="Calibri"/>
            </a:endParaRPr>
          </a:p>
          <a:p>
            <a:pPr marL="548640">
              <a:lnSpc>
                <a:spcPct val="100000"/>
              </a:lnSpc>
              <a:spcBef>
                <a:spcPts val="960"/>
              </a:spcBef>
            </a:pPr>
            <a:r>
              <a:rPr sz="1600" b="1" spc="-25" dirty="0">
                <a:solidFill>
                  <a:srgbClr val="432917"/>
                </a:solidFill>
                <a:latin typeface="Calibri"/>
                <a:cs typeface="Calibri"/>
              </a:rPr>
              <a:t>D, </a:t>
            </a:r>
            <a:r>
              <a:rPr sz="1600" b="1" spc="-10" dirty="0">
                <a:solidFill>
                  <a:srgbClr val="432917"/>
                </a:solidFill>
                <a:latin typeface="Calibri"/>
                <a:cs typeface="Calibri"/>
              </a:rPr>
              <a:t>25 </a:t>
            </a:r>
            <a:r>
              <a:rPr sz="1600" b="1" spc="-5" dirty="0">
                <a:solidFill>
                  <a:srgbClr val="432917"/>
                </a:solidFill>
                <a:latin typeface="Calibri"/>
                <a:cs typeface="Calibri"/>
              </a:rPr>
              <a:t>mm below the </a:t>
            </a:r>
            <a:r>
              <a:rPr sz="1600" b="1" spc="-45" dirty="0">
                <a:solidFill>
                  <a:srgbClr val="432917"/>
                </a:solidFill>
                <a:latin typeface="Calibri"/>
                <a:cs typeface="Calibri"/>
              </a:rPr>
              <a:t>H.P. </a:t>
            </a:r>
            <a:r>
              <a:rPr sz="1600" b="1" spc="-5" dirty="0">
                <a:solidFill>
                  <a:srgbClr val="432917"/>
                </a:solidFill>
                <a:latin typeface="Calibri"/>
                <a:cs typeface="Calibri"/>
              </a:rPr>
              <a:t>and </a:t>
            </a:r>
            <a:r>
              <a:rPr sz="1600" b="1" spc="-10" dirty="0">
                <a:solidFill>
                  <a:srgbClr val="432917"/>
                </a:solidFill>
                <a:latin typeface="Calibri"/>
                <a:cs typeface="Calibri"/>
              </a:rPr>
              <a:t>25 </a:t>
            </a:r>
            <a:r>
              <a:rPr sz="1600" b="1" spc="-5" dirty="0">
                <a:solidFill>
                  <a:srgbClr val="432917"/>
                </a:solidFill>
                <a:latin typeface="Calibri"/>
                <a:cs typeface="Calibri"/>
              </a:rPr>
              <a:t>mm behind the</a:t>
            </a:r>
            <a:r>
              <a:rPr sz="1600" b="1" spc="130" dirty="0">
                <a:solidFill>
                  <a:srgbClr val="432917"/>
                </a:solidFill>
                <a:latin typeface="Calibri"/>
                <a:cs typeface="Calibri"/>
              </a:rPr>
              <a:t> </a:t>
            </a:r>
            <a:r>
              <a:rPr sz="1600" b="1" spc="-85" dirty="0">
                <a:solidFill>
                  <a:srgbClr val="432917"/>
                </a:solidFill>
                <a:latin typeface="Calibri"/>
                <a:cs typeface="Calibri"/>
              </a:rPr>
              <a:t>V.P.</a:t>
            </a:r>
            <a:endParaRPr sz="1600">
              <a:latin typeface="Calibri"/>
              <a:cs typeface="Calibri"/>
            </a:endParaRPr>
          </a:p>
          <a:p>
            <a:pPr marL="548640">
              <a:lnSpc>
                <a:spcPct val="100000"/>
              </a:lnSpc>
              <a:spcBef>
                <a:spcPts val="965"/>
              </a:spcBef>
            </a:pPr>
            <a:r>
              <a:rPr sz="1600" b="1" spc="-5" dirty="0">
                <a:solidFill>
                  <a:srgbClr val="432917"/>
                </a:solidFill>
                <a:latin typeface="Calibri"/>
                <a:cs typeface="Calibri"/>
              </a:rPr>
              <a:t>E, </a:t>
            </a:r>
            <a:r>
              <a:rPr sz="1600" b="1" spc="-10" dirty="0">
                <a:solidFill>
                  <a:srgbClr val="432917"/>
                </a:solidFill>
                <a:latin typeface="Calibri"/>
                <a:cs typeface="Calibri"/>
              </a:rPr>
              <a:t>15 mm </a:t>
            </a:r>
            <a:r>
              <a:rPr sz="1600" b="1" spc="-5" dirty="0">
                <a:solidFill>
                  <a:srgbClr val="432917"/>
                </a:solidFill>
                <a:latin typeface="Calibri"/>
                <a:cs typeface="Calibri"/>
              </a:rPr>
              <a:t>above </a:t>
            </a:r>
            <a:r>
              <a:rPr sz="1600" b="1" spc="-10" dirty="0">
                <a:solidFill>
                  <a:srgbClr val="432917"/>
                </a:solidFill>
                <a:latin typeface="Calibri"/>
                <a:cs typeface="Calibri"/>
              </a:rPr>
              <a:t>the </a:t>
            </a:r>
            <a:r>
              <a:rPr sz="1600" b="1" spc="-50" dirty="0">
                <a:solidFill>
                  <a:srgbClr val="432917"/>
                </a:solidFill>
                <a:latin typeface="Calibri"/>
                <a:cs typeface="Calibri"/>
              </a:rPr>
              <a:t>H.P. </a:t>
            </a:r>
            <a:r>
              <a:rPr sz="1600" b="1" spc="-5" dirty="0">
                <a:solidFill>
                  <a:srgbClr val="432917"/>
                </a:solidFill>
                <a:latin typeface="Calibri"/>
                <a:cs typeface="Calibri"/>
              </a:rPr>
              <a:t>and 50 </a:t>
            </a:r>
            <a:r>
              <a:rPr sz="1600" b="1" spc="-10" dirty="0">
                <a:solidFill>
                  <a:srgbClr val="432917"/>
                </a:solidFill>
                <a:latin typeface="Calibri"/>
                <a:cs typeface="Calibri"/>
              </a:rPr>
              <a:t>mm behind the</a:t>
            </a:r>
            <a:r>
              <a:rPr sz="1600" b="1" spc="160" dirty="0">
                <a:solidFill>
                  <a:srgbClr val="432917"/>
                </a:solidFill>
                <a:latin typeface="Calibri"/>
                <a:cs typeface="Calibri"/>
              </a:rPr>
              <a:t> </a:t>
            </a:r>
            <a:r>
              <a:rPr sz="1600" b="1" spc="-90" dirty="0">
                <a:solidFill>
                  <a:srgbClr val="432917"/>
                </a:solidFill>
                <a:latin typeface="Calibri"/>
                <a:cs typeface="Calibri"/>
              </a:rPr>
              <a:t>V.P.</a:t>
            </a:r>
            <a:endParaRPr sz="1600">
              <a:latin typeface="Calibri"/>
              <a:cs typeface="Calibri"/>
            </a:endParaRPr>
          </a:p>
          <a:p>
            <a:pPr marL="548640" marR="3328670">
              <a:lnSpc>
                <a:spcPct val="150000"/>
              </a:lnSpc>
            </a:pPr>
            <a:r>
              <a:rPr sz="1600" b="1" spc="-70" dirty="0">
                <a:solidFill>
                  <a:srgbClr val="432917"/>
                </a:solidFill>
                <a:latin typeface="Calibri"/>
                <a:cs typeface="Calibri"/>
              </a:rPr>
              <a:t>F, </a:t>
            </a:r>
            <a:r>
              <a:rPr sz="1600" b="1" spc="-5" dirty="0">
                <a:solidFill>
                  <a:srgbClr val="432917"/>
                </a:solidFill>
                <a:latin typeface="Calibri"/>
                <a:cs typeface="Calibri"/>
              </a:rPr>
              <a:t>40 </a:t>
            </a:r>
            <a:r>
              <a:rPr sz="1600" b="1" spc="-10" dirty="0">
                <a:solidFill>
                  <a:srgbClr val="432917"/>
                </a:solidFill>
                <a:latin typeface="Calibri"/>
                <a:cs typeface="Calibri"/>
              </a:rPr>
              <a:t>mm </a:t>
            </a:r>
            <a:r>
              <a:rPr sz="1600" b="1" spc="-5" dirty="0">
                <a:solidFill>
                  <a:srgbClr val="432917"/>
                </a:solidFill>
                <a:latin typeface="Calibri"/>
                <a:cs typeface="Calibri"/>
              </a:rPr>
              <a:t>below </a:t>
            </a:r>
            <a:r>
              <a:rPr sz="1600" b="1" spc="-10" dirty="0">
                <a:solidFill>
                  <a:srgbClr val="432917"/>
                </a:solidFill>
                <a:latin typeface="Calibri"/>
                <a:cs typeface="Calibri"/>
              </a:rPr>
              <a:t>the </a:t>
            </a:r>
            <a:r>
              <a:rPr sz="1600" b="1" spc="-50" dirty="0">
                <a:solidFill>
                  <a:srgbClr val="432917"/>
                </a:solidFill>
                <a:latin typeface="Calibri"/>
                <a:cs typeface="Calibri"/>
              </a:rPr>
              <a:t>H.P. </a:t>
            </a:r>
            <a:r>
              <a:rPr sz="1600" b="1" spc="-5" dirty="0">
                <a:solidFill>
                  <a:srgbClr val="432917"/>
                </a:solidFill>
                <a:latin typeface="Calibri"/>
                <a:cs typeface="Calibri"/>
              </a:rPr>
              <a:t>and 25 </a:t>
            </a:r>
            <a:r>
              <a:rPr sz="1600" b="1" spc="-10" dirty="0">
                <a:solidFill>
                  <a:srgbClr val="432917"/>
                </a:solidFill>
                <a:latin typeface="Calibri"/>
                <a:cs typeface="Calibri"/>
              </a:rPr>
              <a:t>mm </a:t>
            </a:r>
            <a:r>
              <a:rPr sz="1600" b="1" spc="-5" dirty="0">
                <a:solidFill>
                  <a:srgbClr val="432917"/>
                </a:solidFill>
                <a:latin typeface="Calibri"/>
                <a:cs typeface="Calibri"/>
              </a:rPr>
              <a:t>in </a:t>
            </a:r>
            <a:r>
              <a:rPr sz="1600" b="1" spc="-15" dirty="0">
                <a:solidFill>
                  <a:srgbClr val="432917"/>
                </a:solidFill>
                <a:latin typeface="Calibri"/>
                <a:cs typeface="Calibri"/>
              </a:rPr>
              <a:t>front </a:t>
            </a:r>
            <a:r>
              <a:rPr sz="1600" b="1" spc="-5" dirty="0">
                <a:solidFill>
                  <a:srgbClr val="432917"/>
                </a:solidFill>
                <a:latin typeface="Calibri"/>
                <a:cs typeface="Calibri"/>
              </a:rPr>
              <a:t>of </a:t>
            </a:r>
            <a:r>
              <a:rPr sz="1600" b="1" spc="-10" dirty="0">
                <a:solidFill>
                  <a:srgbClr val="432917"/>
                </a:solidFill>
                <a:latin typeface="Calibri"/>
                <a:cs typeface="Calibri"/>
              </a:rPr>
              <a:t>the </a:t>
            </a:r>
            <a:r>
              <a:rPr sz="1600" b="1" spc="-90" dirty="0">
                <a:solidFill>
                  <a:srgbClr val="432917"/>
                </a:solidFill>
                <a:latin typeface="Calibri"/>
                <a:cs typeface="Calibri"/>
              </a:rPr>
              <a:t>V.P.  </a:t>
            </a:r>
            <a:r>
              <a:rPr sz="1600" b="1" spc="-5" dirty="0">
                <a:solidFill>
                  <a:srgbClr val="432917"/>
                </a:solidFill>
                <a:latin typeface="Calibri"/>
                <a:cs typeface="Calibri"/>
              </a:rPr>
              <a:t>G, in both </a:t>
            </a:r>
            <a:r>
              <a:rPr sz="1600" b="1" spc="-10" dirty="0">
                <a:solidFill>
                  <a:srgbClr val="432917"/>
                </a:solidFill>
                <a:latin typeface="Calibri"/>
                <a:cs typeface="Calibri"/>
              </a:rPr>
              <a:t>the </a:t>
            </a:r>
            <a:r>
              <a:rPr sz="1600" b="1" spc="-50" dirty="0">
                <a:solidFill>
                  <a:srgbClr val="432917"/>
                </a:solidFill>
                <a:latin typeface="Calibri"/>
                <a:cs typeface="Calibri"/>
              </a:rPr>
              <a:t>H.P. </a:t>
            </a:r>
            <a:r>
              <a:rPr sz="1600" b="1" spc="-5" dirty="0">
                <a:solidFill>
                  <a:srgbClr val="432917"/>
                </a:solidFill>
                <a:latin typeface="Calibri"/>
                <a:cs typeface="Calibri"/>
              </a:rPr>
              <a:t>and </a:t>
            </a:r>
            <a:r>
              <a:rPr sz="1600" b="1" spc="-10" dirty="0">
                <a:solidFill>
                  <a:srgbClr val="432917"/>
                </a:solidFill>
                <a:latin typeface="Calibri"/>
                <a:cs typeface="Calibri"/>
              </a:rPr>
              <a:t>the</a:t>
            </a:r>
            <a:r>
              <a:rPr sz="1600" b="1" spc="100" dirty="0">
                <a:solidFill>
                  <a:srgbClr val="432917"/>
                </a:solidFill>
                <a:latin typeface="Calibri"/>
                <a:cs typeface="Calibri"/>
              </a:rPr>
              <a:t> </a:t>
            </a:r>
            <a:r>
              <a:rPr sz="1600" b="1" spc="-90" dirty="0">
                <a:solidFill>
                  <a:srgbClr val="432917"/>
                </a:solidFill>
                <a:latin typeface="Calibri"/>
                <a:cs typeface="Calibri"/>
              </a:rPr>
              <a:t>V.P.</a:t>
            </a:r>
            <a:endParaRPr sz="1600">
              <a:latin typeface="Calibri"/>
              <a:cs typeface="Calibri"/>
            </a:endParaRPr>
          </a:p>
        </p:txBody>
      </p:sp>
      <p:sp>
        <p:nvSpPr>
          <p:cNvPr id="7" name="object 7"/>
          <p:cNvSpPr txBox="1"/>
          <p:nvPr/>
        </p:nvSpPr>
        <p:spPr>
          <a:xfrm>
            <a:off x="1272666" y="4993640"/>
            <a:ext cx="12700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imes New Roman"/>
                <a:cs typeface="Times New Roman"/>
              </a:rPr>
              <a:t>x</a:t>
            </a:r>
            <a:endParaRPr sz="1600">
              <a:latin typeface="Times New Roman"/>
              <a:cs typeface="Times New Roman"/>
            </a:endParaRPr>
          </a:p>
        </p:txBody>
      </p:sp>
      <p:sp>
        <p:nvSpPr>
          <p:cNvPr id="8" name="object 8"/>
          <p:cNvSpPr txBox="1"/>
          <p:nvPr/>
        </p:nvSpPr>
        <p:spPr>
          <a:xfrm>
            <a:off x="2069338" y="5055184"/>
            <a:ext cx="16954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a'</a:t>
            </a:r>
            <a:endParaRPr sz="1800">
              <a:latin typeface="Times New Roman"/>
              <a:cs typeface="Times New Roman"/>
            </a:endParaRPr>
          </a:p>
        </p:txBody>
      </p:sp>
      <p:sp>
        <p:nvSpPr>
          <p:cNvPr id="9" name="object 9"/>
          <p:cNvSpPr txBox="1"/>
          <p:nvPr/>
        </p:nvSpPr>
        <p:spPr>
          <a:xfrm>
            <a:off x="2088007" y="4245102"/>
            <a:ext cx="1270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a</a:t>
            </a:r>
            <a:endParaRPr sz="1800">
              <a:latin typeface="Times New Roman"/>
              <a:cs typeface="Times New Roman"/>
            </a:endParaRPr>
          </a:p>
        </p:txBody>
      </p:sp>
      <p:grpSp>
        <p:nvGrpSpPr>
          <p:cNvPr id="10" name="object 10"/>
          <p:cNvGrpSpPr/>
          <p:nvPr/>
        </p:nvGrpSpPr>
        <p:grpSpPr>
          <a:xfrm>
            <a:off x="1790826" y="4451603"/>
            <a:ext cx="257810" cy="654685"/>
            <a:chOff x="1790826" y="4451603"/>
            <a:chExt cx="257810" cy="654685"/>
          </a:xfrm>
        </p:grpSpPr>
        <p:sp>
          <p:nvSpPr>
            <p:cNvPr id="11" name="object 11"/>
            <p:cNvSpPr/>
            <p:nvPr/>
          </p:nvSpPr>
          <p:spPr>
            <a:xfrm>
              <a:off x="1962911" y="4451603"/>
              <a:ext cx="85344" cy="85344"/>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1790826" y="4506467"/>
              <a:ext cx="77470" cy="599440"/>
            </a:xfrm>
            <a:custGeom>
              <a:avLst/>
              <a:gdLst/>
              <a:ahLst/>
              <a:cxnLst/>
              <a:rect l="l" t="t" r="r" b="b"/>
              <a:pathLst>
                <a:path w="77469" h="599439">
                  <a:moveTo>
                    <a:pt x="32615" y="523134"/>
                  </a:moveTo>
                  <a:lnTo>
                    <a:pt x="889" y="523239"/>
                  </a:lnTo>
                  <a:lnTo>
                    <a:pt x="39116" y="599312"/>
                  </a:lnTo>
                  <a:lnTo>
                    <a:pt x="67548" y="542162"/>
                  </a:lnTo>
                  <a:lnTo>
                    <a:pt x="35433" y="542162"/>
                  </a:lnTo>
                  <a:lnTo>
                    <a:pt x="32639" y="539368"/>
                  </a:lnTo>
                  <a:lnTo>
                    <a:pt x="32615" y="523134"/>
                  </a:lnTo>
                  <a:close/>
                </a:path>
                <a:path w="77469" h="599439">
                  <a:moveTo>
                    <a:pt x="45315" y="523091"/>
                  </a:moveTo>
                  <a:lnTo>
                    <a:pt x="32615" y="523134"/>
                  </a:lnTo>
                  <a:lnTo>
                    <a:pt x="32639" y="539368"/>
                  </a:lnTo>
                  <a:lnTo>
                    <a:pt x="35433" y="542162"/>
                  </a:lnTo>
                  <a:lnTo>
                    <a:pt x="42545" y="542162"/>
                  </a:lnTo>
                  <a:lnTo>
                    <a:pt x="45339" y="539368"/>
                  </a:lnTo>
                  <a:lnTo>
                    <a:pt x="45315" y="523091"/>
                  </a:lnTo>
                  <a:close/>
                </a:path>
                <a:path w="77469" h="599439">
                  <a:moveTo>
                    <a:pt x="77089" y="522985"/>
                  </a:moveTo>
                  <a:lnTo>
                    <a:pt x="45315" y="523091"/>
                  </a:lnTo>
                  <a:lnTo>
                    <a:pt x="45339" y="539368"/>
                  </a:lnTo>
                  <a:lnTo>
                    <a:pt x="42545" y="542162"/>
                  </a:lnTo>
                  <a:lnTo>
                    <a:pt x="67548" y="542162"/>
                  </a:lnTo>
                  <a:lnTo>
                    <a:pt x="77089" y="522985"/>
                  </a:lnTo>
                  <a:close/>
                </a:path>
                <a:path w="77469" h="599439">
                  <a:moveTo>
                    <a:pt x="44480" y="76178"/>
                  </a:moveTo>
                  <a:lnTo>
                    <a:pt x="31773" y="76221"/>
                  </a:lnTo>
                  <a:lnTo>
                    <a:pt x="32615" y="523134"/>
                  </a:lnTo>
                  <a:lnTo>
                    <a:pt x="45315" y="523091"/>
                  </a:lnTo>
                  <a:lnTo>
                    <a:pt x="44480" y="76178"/>
                  </a:lnTo>
                  <a:close/>
                </a:path>
                <a:path w="77469" h="599439">
                  <a:moveTo>
                    <a:pt x="37973" y="0"/>
                  </a:moveTo>
                  <a:lnTo>
                    <a:pt x="0" y="76326"/>
                  </a:lnTo>
                  <a:lnTo>
                    <a:pt x="31773" y="76221"/>
                  </a:lnTo>
                  <a:lnTo>
                    <a:pt x="31750" y="59943"/>
                  </a:lnTo>
                  <a:lnTo>
                    <a:pt x="34543" y="57149"/>
                  </a:lnTo>
                  <a:lnTo>
                    <a:pt x="66691" y="57149"/>
                  </a:lnTo>
                  <a:lnTo>
                    <a:pt x="37973" y="0"/>
                  </a:lnTo>
                  <a:close/>
                </a:path>
                <a:path w="77469" h="599439">
                  <a:moveTo>
                    <a:pt x="41529" y="57149"/>
                  </a:moveTo>
                  <a:lnTo>
                    <a:pt x="34543" y="57149"/>
                  </a:lnTo>
                  <a:lnTo>
                    <a:pt x="31750" y="59943"/>
                  </a:lnTo>
                  <a:lnTo>
                    <a:pt x="31773" y="76221"/>
                  </a:lnTo>
                  <a:lnTo>
                    <a:pt x="44480" y="76178"/>
                  </a:lnTo>
                  <a:lnTo>
                    <a:pt x="44450" y="59943"/>
                  </a:lnTo>
                  <a:lnTo>
                    <a:pt x="41529" y="57149"/>
                  </a:lnTo>
                  <a:close/>
                </a:path>
                <a:path w="77469" h="599439">
                  <a:moveTo>
                    <a:pt x="66691" y="57149"/>
                  </a:moveTo>
                  <a:lnTo>
                    <a:pt x="41529" y="57149"/>
                  </a:lnTo>
                  <a:lnTo>
                    <a:pt x="44450" y="59943"/>
                  </a:lnTo>
                  <a:lnTo>
                    <a:pt x="44480" y="76178"/>
                  </a:lnTo>
                  <a:lnTo>
                    <a:pt x="76200" y="76072"/>
                  </a:lnTo>
                  <a:lnTo>
                    <a:pt x="66691" y="57149"/>
                  </a:lnTo>
                  <a:close/>
                </a:path>
              </a:pathLst>
            </a:custGeom>
            <a:solidFill>
              <a:srgbClr val="000000"/>
            </a:solidFill>
          </p:spPr>
          <p:txBody>
            <a:bodyPr wrap="square" lIns="0" tIns="0" rIns="0" bIns="0" rtlCol="0"/>
            <a:lstStyle/>
            <a:p>
              <a:endParaRPr/>
            </a:p>
          </p:txBody>
        </p:sp>
      </p:grpSp>
      <p:sp>
        <p:nvSpPr>
          <p:cNvPr id="13" name="object 13"/>
          <p:cNvSpPr txBox="1"/>
          <p:nvPr/>
        </p:nvSpPr>
        <p:spPr>
          <a:xfrm>
            <a:off x="1638045" y="4719954"/>
            <a:ext cx="17208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Tahoma"/>
                <a:cs typeface="Tahoma"/>
              </a:rPr>
              <a:t>20</a:t>
            </a:r>
            <a:endParaRPr sz="900">
              <a:latin typeface="Tahoma"/>
              <a:cs typeface="Tahoma"/>
            </a:endParaRPr>
          </a:p>
        </p:txBody>
      </p:sp>
      <p:sp>
        <p:nvSpPr>
          <p:cNvPr id="14" name="object 14"/>
          <p:cNvSpPr/>
          <p:nvPr/>
        </p:nvSpPr>
        <p:spPr>
          <a:xfrm>
            <a:off x="1384553" y="5106161"/>
            <a:ext cx="6693534" cy="0"/>
          </a:xfrm>
          <a:custGeom>
            <a:avLst/>
            <a:gdLst/>
            <a:ahLst/>
            <a:cxnLst/>
            <a:rect l="l" t="t" r="r" b="b"/>
            <a:pathLst>
              <a:path w="6693534">
                <a:moveTo>
                  <a:pt x="0" y="0"/>
                </a:moveTo>
                <a:lnTo>
                  <a:pt x="6693408" y="0"/>
                </a:lnTo>
              </a:path>
            </a:pathLst>
          </a:custGeom>
          <a:ln w="19812">
            <a:solidFill>
              <a:srgbClr val="000000"/>
            </a:solidFill>
          </a:ln>
        </p:spPr>
        <p:txBody>
          <a:bodyPr wrap="square" lIns="0" tIns="0" rIns="0" bIns="0" rtlCol="0"/>
          <a:lstStyle/>
          <a:p>
            <a:endParaRPr/>
          </a:p>
        </p:txBody>
      </p:sp>
      <p:sp>
        <p:nvSpPr>
          <p:cNvPr id="15" name="object 15"/>
          <p:cNvSpPr txBox="1"/>
          <p:nvPr/>
        </p:nvSpPr>
        <p:spPr>
          <a:xfrm>
            <a:off x="2939923" y="5894019"/>
            <a:ext cx="1397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b</a:t>
            </a:r>
            <a:endParaRPr sz="1800">
              <a:latin typeface="Times New Roman"/>
              <a:cs typeface="Times New Roman"/>
            </a:endParaRPr>
          </a:p>
        </p:txBody>
      </p:sp>
      <p:sp>
        <p:nvSpPr>
          <p:cNvPr id="16" name="object 16"/>
          <p:cNvSpPr txBox="1"/>
          <p:nvPr/>
        </p:nvSpPr>
        <p:spPr>
          <a:xfrm>
            <a:off x="2918586" y="3607689"/>
            <a:ext cx="2159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b’</a:t>
            </a:r>
            <a:endParaRPr sz="1800">
              <a:latin typeface="Times New Roman"/>
              <a:cs typeface="Times New Roman"/>
            </a:endParaRPr>
          </a:p>
        </p:txBody>
      </p:sp>
      <p:grpSp>
        <p:nvGrpSpPr>
          <p:cNvPr id="17" name="object 17"/>
          <p:cNvGrpSpPr/>
          <p:nvPr/>
        </p:nvGrpSpPr>
        <p:grpSpPr>
          <a:xfrm>
            <a:off x="2660713" y="3825240"/>
            <a:ext cx="382270" cy="2123440"/>
            <a:chOff x="2660713" y="3825240"/>
            <a:chExt cx="382270" cy="2123440"/>
          </a:xfrm>
        </p:grpSpPr>
        <p:sp>
          <p:nvSpPr>
            <p:cNvPr id="18" name="object 18"/>
            <p:cNvSpPr/>
            <p:nvPr/>
          </p:nvSpPr>
          <p:spPr>
            <a:xfrm>
              <a:off x="2697480" y="3869436"/>
              <a:ext cx="76200" cy="1256665"/>
            </a:xfrm>
            <a:custGeom>
              <a:avLst/>
              <a:gdLst/>
              <a:ahLst/>
              <a:cxnLst/>
              <a:rect l="l" t="t" r="r" b="b"/>
              <a:pathLst>
                <a:path w="76200" h="1256664">
                  <a:moveTo>
                    <a:pt x="31750" y="1180338"/>
                  </a:moveTo>
                  <a:lnTo>
                    <a:pt x="0" y="1180338"/>
                  </a:lnTo>
                  <a:lnTo>
                    <a:pt x="38100" y="1256538"/>
                  </a:lnTo>
                  <a:lnTo>
                    <a:pt x="66675" y="1199388"/>
                  </a:lnTo>
                  <a:lnTo>
                    <a:pt x="34543" y="1199388"/>
                  </a:lnTo>
                  <a:lnTo>
                    <a:pt x="31750" y="1196466"/>
                  </a:lnTo>
                  <a:lnTo>
                    <a:pt x="31750" y="1180338"/>
                  </a:lnTo>
                  <a:close/>
                </a:path>
                <a:path w="76200" h="1256664">
                  <a:moveTo>
                    <a:pt x="41656" y="57150"/>
                  </a:moveTo>
                  <a:lnTo>
                    <a:pt x="34543" y="57150"/>
                  </a:lnTo>
                  <a:lnTo>
                    <a:pt x="31750" y="59943"/>
                  </a:lnTo>
                  <a:lnTo>
                    <a:pt x="31750" y="1196466"/>
                  </a:lnTo>
                  <a:lnTo>
                    <a:pt x="34543" y="1199388"/>
                  </a:lnTo>
                  <a:lnTo>
                    <a:pt x="41656" y="1199388"/>
                  </a:lnTo>
                  <a:lnTo>
                    <a:pt x="44450" y="1196466"/>
                  </a:lnTo>
                  <a:lnTo>
                    <a:pt x="44450" y="59943"/>
                  </a:lnTo>
                  <a:lnTo>
                    <a:pt x="41656" y="57150"/>
                  </a:lnTo>
                  <a:close/>
                </a:path>
                <a:path w="76200" h="1256664">
                  <a:moveTo>
                    <a:pt x="76200" y="1180338"/>
                  </a:moveTo>
                  <a:lnTo>
                    <a:pt x="44450" y="1180338"/>
                  </a:lnTo>
                  <a:lnTo>
                    <a:pt x="44450" y="1196466"/>
                  </a:lnTo>
                  <a:lnTo>
                    <a:pt x="41656" y="1199388"/>
                  </a:lnTo>
                  <a:lnTo>
                    <a:pt x="66675" y="1199388"/>
                  </a:lnTo>
                  <a:lnTo>
                    <a:pt x="76200" y="1180338"/>
                  </a:lnTo>
                  <a:close/>
                </a:path>
                <a:path w="76200" h="1256664">
                  <a:moveTo>
                    <a:pt x="38100" y="0"/>
                  </a:moveTo>
                  <a:lnTo>
                    <a:pt x="0" y="76200"/>
                  </a:lnTo>
                  <a:lnTo>
                    <a:pt x="31750" y="76200"/>
                  </a:lnTo>
                  <a:lnTo>
                    <a:pt x="31750" y="59943"/>
                  </a:lnTo>
                  <a:lnTo>
                    <a:pt x="34543" y="57150"/>
                  </a:lnTo>
                  <a:lnTo>
                    <a:pt x="66675" y="57150"/>
                  </a:lnTo>
                  <a:lnTo>
                    <a:pt x="38100" y="0"/>
                  </a:lnTo>
                  <a:close/>
                </a:path>
                <a:path w="76200" h="1256664">
                  <a:moveTo>
                    <a:pt x="66675" y="57150"/>
                  </a:moveTo>
                  <a:lnTo>
                    <a:pt x="41656" y="57150"/>
                  </a:lnTo>
                  <a:lnTo>
                    <a:pt x="44450" y="59943"/>
                  </a:lnTo>
                  <a:lnTo>
                    <a:pt x="44450" y="76200"/>
                  </a:lnTo>
                  <a:lnTo>
                    <a:pt x="76200" y="76200"/>
                  </a:lnTo>
                  <a:lnTo>
                    <a:pt x="66675" y="57150"/>
                  </a:lnTo>
                  <a:close/>
                </a:path>
              </a:pathLst>
            </a:custGeom>
            <a:solidFill>
              <a:srgbClr val="000000"/>
            </a:solidFill>
          </p:spPr>
          <p:txBody>
            <a:bodyPr wrap="square" lIns="0" tIns="0" rIns="0" bIns="0" rtlCol="0"/>
            <a:lstStyle/>
            <a:p>
              <a:endParaRPr/>
            </a:p>
          </p:txBody>
        </p:sp>
        <p:sp>
          <p:nvSpPr>
            <p:cNvPr id="19" name="object 19"/>
            <p:cNvSpPr/>
            <p:nvPr/>
          </p:nvSpPr>
          <p:spPr>
            <a:xfrm>
              <a:off x="2845308" y="5862828"/>
              <a:ext cx="85344" cy="85343"/>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2665476" y="5903976"/>
              <a:ext cx="372745" cy="1270"/>
            </a:xfrm>
            <a:custGeom>
              <a:avLst/>
              <a:gdLst/>
              <a:ahLst/>
              <a:cxnLst/>
              <a:rect l="l" t="t" r="r" b="b"/>
              <a:pathLst>
                <a:path w="372744" h="1270">
                  <a:moveTo>
                    <a:pt x="0" y="0"/>
                  </a:moveTo>
                  <a:lnTo>
                    <a:pt x="372237" y="927"/>
                  </a:lnTo>
                </a:path>
              </a:pathLst>
            </a:custGeom>
            <a:ln w="9144">
              <a:solidFill>
                <a:srgbClr val="000000"/>
              </a:solidFill>
            </a:ln>
          </p:spPr>
          <p:txBody>
            <a:bodyPr wrap="square" lIns="0" tIns="0" rIns="0" bIns="0" rtlCol="0"/>
            <a:lstStyle/>
            <a:p>
              <a:endParaRPr/>
            </a:p>
          </p:txBody>
        </p:sp>
        <p:sp>
          <p:nvSpPr>
            <p:cNvPr id="21" name="object 21"/>
            <p:cNvSpPr/>
            <p:nvPr/>
          </p:nvSpPr>
          <p:spPr>
            <a:xfrm>
              <a:off x="2697480" y="5088636"/>
              <a:ext cx="76200" cy="812165"/>
            </a:xfrm>
            <a:custGeom>
              <a:avLst/>
              <a:gdLst/>
              <a:ahLst/>
              <a:cxnLst/>
              <a:rect l="l" t="t" r="r" b="b"/>
              <a:pathLst>
                <a:path w="76200" h="812164">
                  <a:moveTo>
                    <a:pt x="31750" y="735723"/>
                  </a:moveTo>
                  <a:lnTo>
                    <a:pt x="0" y="735723"/>
                  </a:lnTo>
                  <a:lnTo>
                    <a:pt x="38100" y="811923"/>
                  </a:lnTo>
                  <a:lnTo>
                    <a:pt x="66675" y="754773"/>
                  </a:lnTo>
                  <a:lnTo>
                    <a:pt x="34543" y="754773"/>
                  </a:lnTo>
                  <a:lnTo>
                    <a:pt x="31750" y="751928"/>
                  </a:lnTo>
                  <a:lnTo>
                    <a:pt x="31750" y="735723"/>
                  </a:lnTo>
                  <a:close/>
                </a:path>
                <a:path w="76200" h="812164">
                  <a:moveTo>
                    <a:pt x="41656" y="57150"/>
                  </a:moveTo>
                  <a:lnTo>
                    <a:pt x="34543" y="57150"/>
                  </a:lnTo>
                  <a:lnTo>
                    <a:pt x="31750" y="59943"/>
                  </a:lnTo>
                  <a:lnTo>
                    <a:pt x="31750" y="751928"/>
                  </a:lnTo>
                  <a:lnTo>
                    <a:pt x="34543" y="754773"/>
                  </a:lnTo>
                  <a:lnTo>
                    <a:pt x="41656" y="754773"/>
                  </a:lnTo>
                  <a:lnTo>
                    <a:pt x="44450" y="751928"/>
                  </a:lnTo>
                  <a:lnTo>
                    <a:pt x="44450" y="59943"/>
                  </a:lnTo>
                  <a:lnTo>
                    <a:pt x="41656" y="57150"/>
                  </a:lnTo>
                  <a:close/>
                </a:path>
                <a:path w="76200" h="812164">
                  <a:moveTo>
                    <a:pt x="76200" y="735723"/>
                  </a:moveTo>
                  <a:lnTo>
                    <a:pt x="44450" y="735723"/>
                  </a:lnTo>
                  <a:lnTo>
                    <a:pt x="44450" y="751928"/>
                  </a:lnTo>
                  <a:lnTo>
                    <a:pt x="41656" y="754773"/>
                  </a:lnTo>
                  <a:lnTo>
                    <a:pt x="66675" y="754773"/>
                  </a:lnTo>
                  <a:lnTo>
                    <a:pt x="76200" y="735723"/>
                  </a:lnTo>
                  <a:close/>
                </a:path>
                <a:path w="76200" h="812164">
                  <a:moveTo>
                    <a:pt x="38100" y="0"/>
                  </a:moveTo>
                  <a:lnTo>
                    <a:pt x="0" y="76200"/>
                  </a:lnTo>
                  <a:lnTo>
                    <a:pt x="31750" y="76200"/>
                  </a:lnTo>
                  <a:lnTo>
                    <a:pt x="31750" y="59943"/>
                  </a:lnTo>
                  <a:lnTo>
                    <a:pt x="34543" y="57150"/>
                  </a:lnTo>
                  <a:lnTo>
                    <a:pt x="66675" y="57150"/>
                  </a:lnTo>
                  <a:lnTo>
                    <a:pt x="38100" y="0"/>
                  </a:lnTo>
                  <a:close/>
                </a:path>
                <a:path w="76200" h="812164">
                  <a:moveTo>
                    <a:pt x="66675" y="57150"/>
                  </a:moveTo>
                  <a:lnTo>
                    <a:pt x="41656" y="57150"/>
                  </a:lnTo>
                  <a:lnTo>
                    <a:pt x="44450" y="59943"/>
                  </a:lnTo>
                  <a:lnTo>
                    <a:pt x="44450" y="76200"/>
                  </a:lnTo>
                  <a:lnTo>
                    <a:pt x="76200" y="76200"/>
                  </a:lnTo>
                  <a:lnTo>
                    <a:pt x="66675" y="57150"/>
                  </a:lnTo>
                  <a:close/>
                </a:path>
              </a:pathLst>
            </a:custGeom>
            <a:solidFill>
              <a:srgbClr val="000000"/>
            </a:solidFill>
          </p:spPr>
          <p:txBody>
            <a:bodyPr wrap="square" lIns="0" tIns="0" rIns="0" bIns="0" rtlCol="0"/>
            <a:lstStyle/>
            <a:p>
              <a:endParaRPr/>
            </a:p>
          </p:txBody>
        </p:sp>
        <p:sp>
          <p:nvSpPr>
            <p:cNvPr id="22" name="object 22"/>
            <p:cNvSpPr/>
            <p:nvPr/>
          </p:nvSpPr>
          <p:spPr>
            <a:xfrm>
              <a:off x="2840736" y="3825240"/>
              <a:ext cx="85344" cy="85344"/>
            </a:xfrm>
            <a:prstGeom prst="rect">
              <a:avLst/>
            </a:prstGeom>
            <a:blipFill>
              <a:blip r:embed="rId2" cstate="print"/>
              <a:stretch>
                <a:fillRect/>
              </a:stretch>
            </a:blipFill>
          </p:spPr>
          <p:txBody>
            <a:bodyPr wrap="square" lIns="0" tIns="0" rIns="0" bIns="0" rtlCol="0"/>
            <a:lstStyle/>
            <a:p>
              <a:endParaRPr/>
            </a:p>
          </p:txBody>
        </p:sp>
      </p:grpSp>
      <p:sp>
        <p:nvSpPr>
          <p:cNvPr id="23" name="object 23"/>
          <p:cNvSpPr txBox="1"/>
          <p:nvPr/>
        </p:nvSpPr>
        <p:spPr>
          <a:xfrm>
            <a:off x="2572639" y="4405960"/>
            <a:ext cx="172085" cy="163195"/>
          </a:xfrm>
          <a:prstGeom prst="rect">
            <a:avLst/>
          </a:prstGeom>
        </p:spPr>
        <p:txBody>
          <a:bodyPr vert="horz" wrap="square" lIns="0" tIns="12700" rIns="0" bIns="0" rtlCol="0">
            <a:spAutoFit/>
          </a:bodyPr>
          <a:lstStyle/>
          <a:p>
            <a:pPr marL="12700">
              <a:lnSpc>
                <a:spcPct val="100000"/>
              </a:lnSpc>
              <a:spcBef>
                <a:spcPts val="100"/>
              </a:spcBef>
            </a:pPr>
            <a:r>
              <a:rPr sz="900" b="1" dirty="0">
                <a:latin typeface="Tahoma"/>
                <a:cs typeface="Tahoma"/>
              </a:rPr>
              <a:t>40</a:t>
            </a:r>
            <a:endParaRPr sz="900">
              <a:latin typeface="Tahoma"/>
              <a:cs typeface="Tahoma"/>
            </a:endParaRPr>
          </a:p>
        </p:txBody>
      </p:sp>
      <p:sp>
        <p:nvSpPr>
          <p:cNvPr id="24" name="object 24"/>
          <p:cNvSpPr txBox="1"/>
          <p:nvPr/>
        </p:nvSpPr>
        <p:spPr>
          <a:xfrm>
            <a:off x="2545460" y="5471871"/>
            <a:ext cx="17208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Tahoma"/>
                <a:cs typeface="Tahoma"/>
              </a:rPr>
              <a:t>25</a:t>
            </a:r>
            <a:endParaRPr sz="900">
              <a:latin typeface="Tahoma"/>
              <a:cs typeface="Tahoma"/>
            </a:endParaRPr>
          </a:p>
        </p:txBody>
      </p:sp>
      <p:grpSp>
        <p:nvGrpSpPr>
          <p:cNvPr id="25" name="object 25"/>
          <p:cNvGrpSpPr/>
          <p:nvPr/>
        </p:nvGrpSpPr>
        <p:grpSpPr>
          <a:xfrm>
            <a:off x="1950720" y="5061203"/>
            <a:ext cx="939165" cy="1697989"/>
            <a:chOff x="1950720" y="5061203"/>
            <a:chExt cx="939165" cy="1697989"/>
          </a:xfrm>
        </p:grpSpPr>
        <p:sp>
          <p:nvSpPr>
            <p:cNvPr id="26" name="object 26"/>
            <p:cNvSpPr/>
            <p:nvPr/>
          </p:nvSpPr>
          <p:spPr>
            <a:xfrm>
              <a:off x="1950720" y="5061203"/>
              <a:ext cx="85344" cy="85344"/>
            </a:xfrm>
            <a:prstGeom prst="rect">
              <a:avLst/>
            </a:prstGeom>
            <a:blipFill>
              <a:blip r:embed="rId2" cstate="print"/>
              <a:stretch>
                <a:fillRect/>
              </a:stretch>
            </a:blipFill>
          </p:spPr>
          <p:txBody>
            <a:bodyPr wrap="square" lIns="0" tIns="0" rIns="0" bIns="0" rtlCol="0"/>
            <a:lstStyle/>
            <a:p>
              <a:endParaRPr/>
            </a:p>
          </p:txBody>
        </p:sp>
        <p:sp>
          <p:nvSpPr>
            <p:cNvPr id="27" name="object 27"/>
            <p:cNvSpPr/>
            <p:nvPr/>
          </p:nvSpPr>
          <p:spPr>
            <a:xfrm>
              <a:off x="1993392" y="5097779"/>
              <a:ext cx="1905" cy="1656714"/>
            </a:xfrm>
            <a:custGeom>
              <a:avLst/>
              <a:gdLst/>
              <a:ahLst/>
              <a:cxnLst/>
              <a:rect l="l" t="t" r="r" b="b"/>
              <a:pathLst>
                <a:path w="1905" h="1656715">
                  <a:moveTo>
                    <a:pt x="1524" y="0"/>
                  </a:moveTo>
                  <a:lnTo>
                    <a:pt x="0" y="1656588"/>
                  </a:lnTo>
                </a:path>
              </a:pathLst>
            </a:custGeom>
            <a:ln w="9144">
              <a:solidFill>
                <a:srgbClr val="FF0000"/>
              </a:solidFill>
            </a:ln>
          </p:spPr>
          <p:txBody>
            <a:bodyPr wrap="square" lIns="0" tIns="0" rIns="0" bIns="0" rtlCol="0"/>
            <a:lstStyle/>
            <a:p>
              <a:endParaRPr/>
            </a:p>
          </p:txBody>
        </p:sp>
        <p:sp>
          <p:nvSpPr>
            <p:cNvPr id="28" name="object 28"/>
            <p:cNvSpPr/>
            <p:nvPr/>
          </p:nvSpPr>
          <p:spPr>
            <a:xfrm>
              <a:off x="1994916" y="6585203"/>
              <a:ext cx="895350" cy="76200"/>
            </a:xfrm>
            <a:custGeom>
              <a:avLst/>
              <a:gdLst/>
              <a:ahLst/>
              <a:cxnLst/>
              <a:rect l="l" t="t" r="r" b="b"/>
              <a:pathLst>
                <a:path w="895350" h="76200">
                  <a:moveTo>
                    <a:pt x="76200" y="0"/>
                  </a:moveTo>
                  <a:lnTo>
                    <a:pt x="0" y="38100"/>
                  </a:lnTo>
                  <a:lnTo>
                    <a:pt x="76200" y="76200"/>
                  </a:lnTo>
                  <a:lnTo>
                    <a:pt x="76200" y="44450"/>
                  </a:lnTo>
                  <a:lnTo>
                    <a:pt x="59943" y="44450"/>
                  </a:lnTo>
                  <a:lnTo>
                    <a:pt x="57150" y="41605"/>
                  </a:lnTo>
                  <a:lnTo>
                    <a:pt x="57150" y="34594"/>
                  </a:lnTo>
                  <a:lnTo>
                    <a:pt x="59943" y="31750"/>
                  </a:lnTo>
                  <a:lnTo>
                    <a:pt x="76200" y="31750"/>
                  </a:lnTo>
                  <a:lnTo>
                    <a:pt x="76200" y="0"/>
                  </a:lnTo>
                  <a:close/>
                </a:path>
                <a:path w="895350" h="76200">
                  <a:moveTo>
                    <a:pt x="818641" y="0"/>
                  </a:moveTo>
                  <a:lnTo>
                    <a:pt x="818641" y="76200"/>
                  </a:lnTo>
                  <a:lnTo>
                    <a:pt x="882141" y="44450"/>
                  </a:lnTo>
                  <a:lnTo>
                    <a:pt x="834770" y="44450"/>
                  </a:lnTo>
                  <a:lnTo>
                    <a:pt x="837691" y="41605"/>
                  </a:lnTo>
                  <a:lnTo>
                    <a:pt x="837691" y="34594"/>
                  </a:lnTo>
                  <a:lnTo>
                    <a:pt x="834770" y="31750"/>
                  </a:lnTo>
                  <a:lnTo>
                    <a:pt x="882141" y="31750"/>
                  </a:lnTo>
                  <a:lnTo>
                    <a:pt x="818641" y="0"/>
                  </a:lnTo>
                  <a:close/>
                </a:path>
                <a:path w="895350" h="76200">
                  <a:moveTo>
                    <a:pt x="76200" y="31750"/>
                  </a:moveTo>
                  <a:lnTo>
                    <a:pt x="59943" y="31750"/>
                  </a:lnTo>
                  <a:lnTo>
                    <a:pt x="57150" y="34594"/>
                  </a:lnTo>
                  <a:lnTo>
                    <a:pt x="57150" y="41605"/>
                  </a:lnTo>
                  <a:lnTo>
                    <a:pt x="59943" y="44450"/>
                  </a:lnTo>
                  <a:lnTo>
                    <a:pt x="76200" y="44450"/>
                  </a:lnTo>
                  <a:lnTo>
                    <a:pt x="76200" y="31750"/>
                  </a:lnTo>
                  <a:close/>
                </a:path>
                <a:path w="895350" h="76200">
                  <a:moveTo>
                    <a:pt x="818641" y="31750"/>
                  </a:moveTo>
                  <a:lnTo>
                    <a:pt x="76200" y="31750"/>
                  </a:lnTo>
                  <a:lnTo>
                    <a:pt x="76200" y="44450"/>
                  </a:lnTo>
                  <a:lnTo>
                    <a:pt x="818641" y="44450"/>
                  </a:lnTo>
                  <a:lnTo>
                    <a:pt x="818641" y="31750"/>
                  </a:lnTo>
                  <a:close/>
                </a:path>
                <a:path w="895350" h="76200">
                  <a:moveTo>
                    <a:pt x="882141" y="31750"/>
                  </a:moveTo>
                  <a:lnTo>
                    <a:pt x="834770" y="31750"/>
                  </a:lnTo>
                  <a:lnTo>
                    <a:pt x="837691" y="34594"/>
                  </a:lnTo>
                  <a:lnTo>
                    <a:pt x="837691" y="41605"/>
                  </a:lnTo>
                  <a:lnTo>
                    <a:pt x="834770" y="44450"/>
                  </a:lnTo>
                  <a:lnTo>
                    <a:pt x="882141" y="44450"/>
                  </a:lnTo>
                  <a:lnTo>
                    <a:pt x="894841" y="38100"/>
                  </a:lnTo>
                  <a:lnTo>
                    <a:pt x="882141" y="31750"/>
                  </a:lnTo>
                  <a:close/>
                </a:path>
              </a:pathLst>
            </a:custGeom>
            <a:solidFill>
              <a:srgbClr val="000000"/>
            </a:solidFill>
          </p:spPr>
          <p:txBody>
            <a:bodyPr wrap="square" lIns="0" tIns="0" rIns="0" bIns="0" rtlCol="0"/>
            <a:lstStyle/>
            <a:p>
              <a:endParaRPr/>
            </a:p>
          </p:txBody>
        </p:sp>
      </p:grpSp>
      <p:sp>
        <p:nvSpPr>
          <p:cNvPr id="29" name="object 29"/>
          <p:cNvSpPr txBox="1"/>
          <p:nvPr/>
        </p:nvSpPr>
        <p:spPr>
          <a:xfrm>
            <a:off x="2362326" y="6463690"/>
            <a:ext cx="17208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Tahoma"/>
                <a:cs typeface="Tahoma"/>
              </a:rPr>
              <a:t>25</a:t>
            </a:r>
            <a:endParaRPr sz="900">
              <a:latin typeface="Tahoma"/>
              <a:cs typeface="Tahoma"/>
            </a:endParaRPr>
          </a:p>
        </p:txBody>
      </p:sp>
      <p:grpSp>
        <p:nvGrpSpPr>
          <p:cNvPr id="30" name="object 30"/>
          <p:cNvGrpSpPr/>
          <p:nvPr/>
        </p:nvGrpSpPr>
        <p:grpSpPr>
          <a:xfrm>
            <a:off x="2872549" y="3864673"/>
            <a:ext cx="942340" cy="2876550"/>
            <a:chOff x="2872549" y="3864673"/>
            <a:chExt cx="942340" cy="2876550"/>
          </a:xfrm>
        </p:grpSpPr>
        <p:sp>
          <p:nvSpPr>
            <p:cNvPr id="31" name="object 31"/>
            <p:cNvSpPr/>
            <p:nvPr/>
          </p:nvSpPr>
          <p:spPr>
            <a:xfrm>
              <a:off x="2877311" y="3869435"/>
              <a:ext cx="0" cy="1998345"/>
            </a:xfrm>
            <a:custGeom>
              <a:avLst/>
              <a:gdLst/>
              <a:ahLst/>
              <a:cxnLst/>
              <a:rect l="l" t="t" r="r" b="b"/>
              <a:pathLst>
                <a:path h="1998345">
                  <a:moveTo>
                    <a:pt x="0" y="0"/>
                  </a:moveTo>
                  <a:lnTo>
                    <a:pt x="0" y="1997964"/>
                  </a:lnTo>
                </a:path>
              </a:pathLst>
            </a:custGeom>
            <a:ln w="9144">
              <a:solidFill>
                <a:srgbClr val="000000"/>
              </a:solidFill>
            </a:ln>
          </p:spPr>
          <p:txBody>
            <a:bodyPr wrap="square" lIns="0" tIns="0" rIns="0" bIns="0" rtlCol="0"/>
            <a:lstStyle/>
            <a:p>
              <a:endParaRPr/>
            </a:p>
          </p:txBody>
        </p:sp>
        <p:sp>
          <p:nvSpPr>
            <p:cNvPr id="32" name="object 32"/>
            <p:cNvSpPr/>
            <p:nvPr/>
          </p:nvSpPr>
          <p:spPr>
            <a:xfrm>
              <a:off x="3810000" y="5079491"/>
              <a:ext cx="0" cy="1656714"/>
            </a:xfrm>
            <a:custGeom>
              <a:avLst/>
              <a:gdLst/>
              <a:ahLst/>
              <a:cxnLst/>
              <a:rect l="l" t="t" r="r" b="b"/>
              <a:pathLst>
                <a:path h="1656715">
                  <a:moveTo>
                    <a:pt x="0" y="0"/>
                  </a:moveTo>
                  <a:lnTo>
                    <a:pt x="0" y="1656587"/>
                  </a:lnTo>
                </a:path>
              </a:pathLst>
            </a:custGeom>
            <a:ln w="9144">
              <a:solidFill>
                <a:srgbClr val="FF0000"/>
              </a:solidFill>
            </a:ln>
          </p:spPr>
          <p:txBody>
            <a:bodyPr wrap="square" lIns="0" tIns="0" rIns="0" bIns="0" rtlCol="0"/>
            <a:lstStyle/>
            <a:p>
              <a:endParaRPr/>
            </a:p>
          </p:txBody>
        </p:sp>
        <p:sp>
          <p:nvSpPr>
            <p:cNvPr id="33" name="object 33"/>
            <p:cNvSpPr/>
            <p:nvPr/>
          </p:nvSpPr>
          <p:spPr>
            <a:xfrm>
              <a:off x="2904743" y="6585203"/>
              <a:ext cx="895350" cy="76200"/>
            </a:xfrm>
            <a:custGeom>
              <a:avLst/>
              <a:gdLst/>
              <a:ahLst/>
              <a:cxnLst/>
              <a:rect l="l" t="t" r="r" b="b"/>
              <a:pathLst>
                <a:path w="895350" h="76200">
                  <a:moveTo>
                    <a:pt x="76200" y="0"/>
                  </a:moveTo>
                  <a:lnTo>
                    <a:pt x="0" y="38100"/>
                  </a:lnTo>
                  <a:lnTo>
                    <a:pt x="76200" y="76200"/>
                  </a:lnTo>
                  <a:lnTo>
                    <a:pt x="76200" y="44450"/>
                  </a:lnTo>
                  <a:lnTo>
                    <a:pt x="59943" y="44450"/>
                  </a:lnTo>
                  <a:lnTo>
                    <a:pt x="57150" y="41605"/>
                  </a:lnTo>
                  <a:lnTo>
                    <a:pt x="57150" y="34594"/>
                  </a:lnTo>
                  <a:lnTo>
                    <a:pt x="59943" y="31750"/>
                  </a:lnTo>
                  <a:lnTo>
                    <a:pt x="76200" y="31750"/>
                  </a:lnTo>
                  <a:lnTo>
                    <a:pt x="76200" y="0"/>
                  </a:lnTo>
                  <a:close/>
                </a:path>
                <a:path w="895350" h="76200">
                  <a:moveTo>
                    <a:pt x="818642" y="0"/>
                  </a:moveTo>
                  <a:lnTo>
                    <a:pt x="818642" y="76200"/>
                  </a:lnTo>
                  <a:lnTo>
                    <a:pt x="882142" y="44450"/>
                  </a:lnTo>
                  <a:lnTo>
                    <a:pt x="834770" y="44450"/>
                  </a:lnTo>
                  <a:lnTo>
                    <a:pt x="837692" y="41605"/>
                  </a:lnTo>
                  <a:lnTo>
                    <a:pt x="837692" y="34594"/>
                  </a:lnTo>
                  <a:lnTo>
                    <a:pt x="834770" y="31750"/>
                  </a:lnTo>
                  <a:lnTo>
                    <a:pt x="882142" y="31750"/>
                  </a:lnTo>
                  <a:lnTo>
                    <a:pt x="818642" y="0"/>
                  </a:lnTo>
                  <a:close/>
                </a:path>
                <a:path w="895350" h="76200">
                  <a:moveTo>
                    <a:pt x="76200" y="31750"/>
                  </a:moveTo>
                  <a:lnTo>
                    <a:pt x="59943" y="31750"/>
                  </a:lnTo>
                  <a:lnTo>
                    <a:pt x="57150" y="34594"/>
                  </a:lnTo>
                  <a:lnTo>
                    <a:pt x="57150" y="41605"/>
                  </a:lnTo>
                  <a:lnTo>
                    <a:pt x="59943" y="44450"/>
                  </a:lnTo>
                  <a:lnTo>
                    <a:pt x="76200" y="44450"/>
                  </a:lnTo>
                  <a:lnTo>
                    <a:pt x="76200" y="31750"/>
                  </a:lnTo>
                  <a:close/>
                </a:path>
                <a:path w="895350" h="76200">
                  <a:moveTo>
                    <a:pt x="818642" y="31750"/>
                  </a:moveTo>
                  <a:lnTo>
                    <a:pt x="76200" y="31750"/>
                  </a:lnTo>
                  <a:lnTo>
                    <a:pt x="76200" y="44450"/>
                  </a:lnTo>
                  <a:lnTo>
                    <a:pt x="818642" y="44450"/>
                  </a:lnTo>
                  <a:lnTo>
                    <a:pt x="818642" y="31750"/>
                  </a:lnTo>
                  <a:close/>
                </a:path>
                <a:path w="895350" h="76200">
                  <a:moveTo>
                    <a:pt x="882142" y="31750"/>
                  </a:moveTo>
                  <a:lnTo>
                    <a:pt x="834770" y="31750"/>
                  </a:lnTo>
                  <a:lnTo>
                    <a:pt x="837692" y="34594"/>
                  </a:lnTo>
                  <a:lnTo>
                    <a:pt x="837692" y="41605"/>
                  </a:lnTo>
                  <a:lnTo>
                    <a:pt x="834770" y="44450"/>
                  </a:lnTo>
                  <a:lnTo>
                    <a:pt x="882142" y="44450"/>
                  </a:lnTo>
                  <a:lnTo>
                    <a:pt x="894842" y="38100"/>
                  </a:lnTo>
                  <a:lnTo>
                    <a:pt x="882142" y="31750"/>
                  </a:lnTo>
                  <a:close/>
                </a:path>
              </a:pathLst>
            </a:custGeom>
            <a:solidFill>
              <a:srgbClr val="000000"/>
            </a:solidFill>
          </p:spPr>
          <p:txBody>
            <a:bodyPr wrap="square" lIns="0" tIns="0" rIns="0" bIns="0" rtlCol="0"/>
            <a:lstStyle/>
            <a:p>
              <a:endParaRPr/>
            </a:p>
          </p:txBody>
        </p:sp>
      </p:grpSp>
      <p:sp>
        <p:nvSpPr>
          <p:cNvPr id="34" name="object 34"/>
          <p:cNvSpPr txBox="1"/>
          <p:nvPr/>
        </p:nvSpPr>
        <p:spPr>
          <a:xfrm>
            <a:off x="3283711" y="6445707"/>
            <a:ext cx="17208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Tahoma"/>
                <a:cs typeface="Tahoma"/>
              </a:rPr>
              <a:t>25</a:t>
            </a:r>
            <a:endParaRPr sz="900">
              <a:latin typeface="Tahoma"/>
              <a:cs typeface="Tahoma"/>
            </a:endParaRPr>
          </a:p>
        </p:txBody>
      </p:sp>
      <p:sp>
        <p:nvSpPr>
          <p:cNvPr id="35" name="object 35"/>
          <p:cNvSpPr/>
          <p:nvPr/>
        </p:nvSpPr>
        <p:spPr>
          <a:xfrm>
            <a:off x="3558540" y="3863340"/>
            <a:ext cx="372745" cy="1245235"/>
          </a:xfrm>
          <a:custGeom>
            <a:avLst/>
            <a:gdLst/>
            <a:ahLst/>
            <a:cxnLst/>
            <a:rect l="l" t="t" r="r" b="b"/>
            <a:pathLst>
              <a:path w="372745" h="1245235">
                <a:moveTo>
                  <a:pt x="0" y="12192"/>
                </a:moveTo>
                <a:lnTo>
                  <a:pt x="372237" y="13081"/>
                </a:lnTo>
              </a:path>
              <a:path w="372745" h="1245235">
                <a:moveTo>
                  <a:pt x="239268" y="0"/>
                </a:moveTo>
                <a:lnTo>
                  <a:pt x="239268" y="1245108"/>
                </a:lnTo>
              </a:path>
            </a:pathLst>
          </a:custGeom>
          <a:ln w="9144">
            <a:solidFill>
              <a:srgbClr val="000000"/>
            </a:solidFill>
          </a:ln>
        </p:spPr>
        <p:txBody>
          <a:bodyPr wrap="square" lIns="0" tIns="0" rIns="0" bIns="0" rtlCol="0"/>
          <a:lstStyle/>
          <a:p>
            <a:endParaRPr/>
          </a:p>
        </p:txBody>
      </p:sp>
      <p:sp>
        <p:nvSpPr>
          <p:cNvPr id="36" name="object 36"/>
          <p:cNvSpPr txBox="1"/>
          <p:nvPr/>
        </p:nvSpPr>
        <p:spPr>
          <a:xfrm>
            <a:off x="3873753" y="5055184"/>
            <a:ext cx="127000"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c</a:t>
            </a:r>
            <a:endParaRPr sz="1800">
              <a:latin typeface="Times New Roman"/>
              <a:cs typeface="Times New Roman"/>
            </a:endParaRPr>
          </a:p>
        </p:txBody>
      </p:sp>
      <p:sp>
        <p:nvSpPr>
          <p:cNvPr id="37" name="object 37"/>
          <p:cNvSpPr txBox="1"/>
          <p:nvPr/>
        </p:nvSpPr>
        <p:spPr>
          <a:xfrm>
            <a:off x="3892422" y="3643376"/>
            <a:ext cx="16891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c</a:t>
            </a:r>
            <a:r>
              <a:rPr sz="1800" spc="-5" dirty="0">
                <a:latin typeface="Times New Roman"/>
                <a:cs typeface="Times New Roman"/>
              </a:rPr>
              <a:t>'</a:t>
            </a:r>
            <a:endParaRPr sz="1800">
              <a:latin typeface="Times New Roman"/>
              <a:cs typeface="Times New Roman"/>
            </a:endParaRPr>
          </a:p>
        </p:txBody>
      </p:sp>
      <p:grpSp>
        <p:nvGrpSpPr>
          <p:cNvPr id="38" name="object 38"/>
          <p:cNvGrpSpPr/>
          <p:nvPr/>
        </p:nvGrpSpPr>
        <p:grpSpPr>
          <a:xfrm>
            <a:off x="3595242" y="3840479"/>
            <a:ext cx="257810" cy="1223010"/>
            <a:chOff x="3595242" y="3840479"/>
            <a:chExt cx="257810" cy="1223010"/>
          </a:xfrm>
        </p:grpSpPr>
        <p:sp>
          <p:nvSpPr>
            <p:cNvPr id="39" name="object 39"/>
            <p:cNvSpPr/>
            <p:nvPr/>
          </p:nvSpPr>
          <p:spPr>
            <a:xfrm>
              <a:off x="3767327" y="3840479"/>
              <a:ext cx="85344" cy="77724"/>
            </a:xfrm>
            <a:prstGeom prst="rect">
              <a:avLst/>
            </a:prstGeom>
            <a:blipFill>
              <a:blip r:embed="rId4" cstate="print"/>
              <a:stretch>
                <a:fillRect/>
              </a:stretch>
            </a:blipFill>
          </p:spPr>
          <p:txBody>
            <a:bodyPr wrap="square" lIns="0" tIns="0" rIns="0" bIns="0" rtlCol="0"/>
            <a:lstStyle/>
            <a:p>
              <a:endParaRPr/>
            </a:p>
          </p:txBody>
        </p:sp>
        <p:sp>
          <p:nvSpPr>
            <p:cNvPr id="40" name="object 40"/>
            <p:cNvSpPr/>
            <p:nvPr/>
          </p:nvSpPr>
          <p:spPr>
            <a:xfrm>
              <a:off x="3595242" y="3895343"/>
              <a:ext cx="77470" cy="1168400"/>
            </a:xfrm>
            <a:custGeom>
              <a:avLst/>
              <a:gdLst/>
              <a:ahLst/>
              <a:cxnLst/>
              <a:rect l="l" t="t" r="r" b="b"/>
              <a:pathLst>
                <a:path w="77470" h="1168400">
                  <a:moveTo>
                    <a:pt x="32626" y="1091691"/>
                  </a:moveTo>
                  <a:lnTo>
                    <a:pt x="889" y="1091691"/>
                  </a:lnTo>
                  <a:lnTo>
                    <a:pt x="39116" y="1167891"/>
                  </a:lnTo>
                  <a:lnTo>
                    <a:pt x="67595" y="1110741"/>
                  </a:lnTo>
                  <a:lnTo>
                    <a:pt x="35560" y="1110741"/>
                  </a:lnTo>
                  <a:lnTo>
                    <a:pt x="32639" y="1107947"/>
                  </a:lnTo>
                  <a:lnTo>
                    <a:pt x="32626" y="1091691"/>
                  </a:lnTo>
                  <a:close/>
                </a:path>
                <a:path w="77470" h="1168400">
                  <a:moveTo>
                    <a:pt x="41529" y="57149"/>
                  </a:moveTo>
                  <a:lnTo>
                    <a:pt x="34544" y="57149"/>
                  </a:lnTo>
                  <a:lnTo>
                    <a:pt x="31623" y="59943"/>
                  </a:lnTo>
                  <a:lnTo>
                    <a:pt x="32639" y="1107947"/>
                  </a:lnTo>
                  <a:lnTo>
                    <a:pt x="35560" y="1110741"/>
                  </a:lnTo>
                  <a:lnTo>
                    <a:pt x="42545" y="1110741"/>
                  </a:lnTo>
                  <a:lnTo>
                    <a:pt x="45339" y="1107947"/>
                  </a:lnTo>
                  <a:lnTo>
                    <a:pt x="44323" y="59943"/>
                  </a:lnTo>
                  <a:lnTo>
                    <a:pt x="41529" y="57149"/>
                  </a:lnTo>
                  <a:close/>
                </a:path>
                <a:path w="77470" h="1168400">
                  <a:moveTo>
                    <a:pt x="77089" y="1091691"/>
                  </a:moveTo>
                  <a:lnTo>
                    <a:pt x="45326" y="1091691"/>
                  </a:lnTo>
                  <a:lnTo>
                    <a:pt x="45339" y="1107947"/>
                  </a:lnTo>
                  <a:lnTo>
                    <a:pt x="42545" y="1110741"/>
                  </a:lnTo>
                  <a:lnTo>
                    <a:pt x="67595" y="1110741"/>
                  </a:lnTo>
                  <a:lnTo>
                    <a:pt x="77089" y="1091691"/>
                  </a:lnTo>
                  <a:close/>
                </a:path>
                <a:path w="77470" h="1168400">
                  <a:moveTo>
                    <a:pt x="37973" y="0"/>
                  </a:moveTo>
                  <a:lnTo>
                    <a:pt x="0" y="76199"/>
                  </a:lnTo>
                  <a:lnTo>
                    <a:pt x="31635" y="76199"/>
                  </a:lnTo>
                  <a:lnTo>
                    <a:pt x="31623" y="59943"/>
                  </a:lnTo>
                  <a:lnTo>
                    <a:pt x="34544" y="57149"/>
                  </a:lnTo>
                  <a:lnTo>
                    <a:pt x="66643" y="57149"/>
                  </a:lnTo>
                  <a:lnTo>
                    <a:pt x="37973" y="0"/>
                  </a:lnTo>
                  <a:close/>
                </a:path>
                <a:path w="77470" h="1168400">
                  <a:moveTo>
                    <a:pt x="66643" y="57149"/>
                  </a:moveTo>
                  <a:lnTo>
                    <a:pt x="41529" y="57149"/>
                  </a:lnTo>
                  <a:lnTo>
                    <a:pt x="44323" y="59943"/>
                  </a:lnTo>
                  <a:lnTo>
                    <a:pt x="44338" y="76199"/>
                  </a:lnTo>
                  <a:lnTo>
                    <a:pt x="76200" y="76199"/>
                  </a:lnTo>
                  <a:lnTo>
                    <a:pt x="66643" y="57149"/>
                  </a:lnTo>
                  <a:close/>
                </a:path>
              </a:pathLst>
            </a:custGeom>
            <a:solidFill>
              <a:srgbClr val="000000"/>
            </a:solidFill>
          </p:spPr>
          <p:txBody>
            <a:bodyPr wrap="square" lIns="0" tIns="0" rIns="0" bIns="0" rtlCol="0"/>
            <a:lstStyle/>
            <a:p>
              <a:endParaRPr/>
            </a:p>
          </p:txBody>
        </p:sp>
      </p:grpSp>
      <p:sp>
        <p:nvSpPr>
          <p:cNvPr id="41" name="object 41"/>
          <p:cNvSpPr txBox="1"/>
          <p:nvPr/>
        </p:nvSpPr>
        <p:spPr>
          <a:xfrm>
            <a:off x="3456559" y="4466335"/>
            <a:ext cx="17208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Tahoma"/>
                <a:cs typeface="Tahoma"/>
              </a:rPr>
              <a:t>40</a:t>
            </a:r>
            <a:endParaRPr sz="900">
              <a:latin typeface="Tahoma"/>
              <a:cs typeface="Tahoma"/>
            </a:endParaRPr>
          </a:p>
        </p:txBody>
      </p:sp>
      <p:grpSp>
        <p:nvGrpSpPr>
          <p:cNvPr id="42" name="object 42"/>
          <p:cNvGrpSpPr/>
          <p:nvPr/>
        </p:nvGrpSpPr>
        <p:grpSpPr>
          <a:xfrm>
            <a:off x="3755135" y="5061203"/>
            <a:ext cx="962025" cy="1678305"/>
            <a:chOff x="3755135" y="5061203"/>
            <a:chExt cx="962025" cy="1678305"/>
          </a:xfrm>
        </p:grpSpPr>
        <p:sp>
          <p:nvSpPr>
            <p:cNvPr id="43" name="object 43"/>
            <p:cNvSpPr/>
            <p:nvPr/>
          </p:nvSpPr>
          <p:spPr>
            <a:xfrm>
              <a:off x="3755135" y="5061203"/>
              <a:ext cx="85344" cy="85344"/>
            </a:xfrm>
            <a:prstGeom prst="rect">
              <a:avLst/>
            </a:prstGeom>
            <a:blipFill>
              <a:blip r:embed="rId2" cstate="print"/>
              <a:stretch>
                <a:fillRect/>
              </a:stretch>
            </a:blipFill>
          </p:spPr>
          <p:txBody>
            <a:bodyPr wrap="square" lIns="0" tIns="0" rIns="0" bIns="0" rtlCol="0"/>
            <a:lstStyle/>
            <a:p>
              <a:endParaRPr/>
            </a:p>
          </p:txBody>
        </p:sp>
        <p:sp>
          <p:nvSpPr>
            <p:cNvPr id="44" name="object 44"/>
            <p:cNvSpPr/>
            <p:nvPr/>
          </p:nvSpPr>
          <p:spPr>
            <a:xfrm>
              <a:off x="4712207" y="5077967"/>
              <a:ext cx="0" cy="1656714"/>
            </a:xfrm>
            <a:custGeom>
              <a:avLst/>
              <a:gdLst/>
              <a:ahLst/>
              <a:cxnLst/>
              <a:rect l="l" t="t" r="r" b="b"/>
              <a:pathLst>
                <a:path h="1656715">
                  <a:moveTo>
                    <a:pt x="0" y="0"/>
                  </a:moveTo>
                  <a:lnTo>
                    <a:pt x="0" y="1656587"/>
                  </a:lnTo>
                </a:path>
              </a:pathLst>
            </a:custGeom>
            <a:ln w="9144">
              <a:solidFill>
                <a:srgbClr val="FF0000"/>
              </a:solidFill>
            </a:ln>
          </p:spPr>
          <p:txBody>
            <a:bodyPr wrap="square" lIns="0" tIns="0" rIns="0" bIns="0" rtlCol="0"/>
            <a:lstStyle/>
            <a:p>
              <a:endParaRPr/>
            </a:p>
          </p:txBody>
        </p:sp>
        <p:sp>
          <p:nvSpPr>
            <p:cNvPr id="45" name="object 45"/>
            <p:cNvSpPr/>
            <p:nvPr/>
          </p:nvSpPr>
          <p:spPr>
            <a:xfrm>
              <a:off x="3817619" y="6576059"/>
              <a:ext cx="895350" cy="76200"/>
            </a:xfrm>
            <a:custGeom>
              <a:avLst/>
              <a:gdLst/>
              <a:ahLst/>
              <a:cxnLst/>
              <a:rect l="l" t="t" r="r" b="b"/>
              <a:pathLst>
                <a:path w="895350" h="76200">
                  <a:moveTo>
                    <a:pt x="76200" y="0"/>
                  </a:moveTo>
                  <a:lnTo>
                    <a:pt x="0" y="38100"/>
                  </a:lnTo>
                  <a:lnTo>
                    <a:pt x="76200" y="76200"/>
                  </a:lnTo>
                  <a:lnTo>
                    <a:pt x="76200" y="44450"/>
                  </a:lnTo>
                  <a:lnTo>
                    <a:pt x="59943" y="44450"/>
                  </a:lnTo>
                  <a:lnTo>
                    <a:pt x="57150" y="41605"/>
                  </a:lnTo>
                  <a:lnTo>
                    <a:pt x="57150" y="34594"/>
                  </a:lnTo>
                  <a:lnTo>
                    <a:pt x="59943" y="31750"/>
                  </a:lnTo>
                  <a:lnTo>
                    <a:pt x="76200" y="31750"/>
                  </a:lnTo>
                  <a:lnTo>
                    <a:pt x="76200" y="0"/>
                  </a:lnTo>
                  <a:close/>
                </a:path>
                <a:path w="895350" h="76200">
                  <a:moveTo>
                    <a:pt x="818641" y="0"/>
                  </a:moveTo>
                  <a:lnTo>
                    <a:pt x="818641" y="76200"/>
                  </a:lnTo>
                  <a:lnTo>
                    <a:pt x="882141" y="44450"/>
                  </a:lnTo>
                  <a:lnTo>
                    <a:pt x="834770" y="44450"/>
                  </a:lnTo>
                  <a:lnTo>
                    <a:pt x="837691" y="41605"/>
                  </a:lnTo>
                  <a:lnTo>
                    <a:pt x="837691" y="34594"/>
                  </a:lnTo>
                  <a:lnTo>
                    <a:pt x="834770" y="31750"/>
                  </a:lnTo>
                  <a:lnTo>
                    <a:pt x="882141" y="31750"/>
                  </a:lnTo>
                  <a:lnTo>
                    <a:pt x="818641" y="0"/>
                  </a:lnTo>
                  <a:close/>
                </a:path>
                <a:path w="895350" h="76200">
                  <a:moveTo>
                    <a:pt x="76200" y="31750"/>
                  </a:moveTo>
                  <a:lnTo>
                    <a:pt x="59943" y="31750"/>
                  </a:lnTo>
                  <a:lnTo>
                    <a:pt x="57150" y="34594"/>
                  </a:lnTo>
                  <a:lnTo>
                    <a:pt x="57150" y="41605"/>
                  </a:lnTo>
                  <a:lnTo>
                    <a:pt x="59943" y="44450"/>
                  </a:lnTo>
                  <a:lnTo>
                    <a:pt x="76200" y="44450"/>
                  </a:lnTo>
                  <a:lnTo>
                    <a:pt x="76200" y="31750"/>
                  </a:lnTo>
                  <a:close/>
                </a:path>
                <a:path w="895350" h="76200">
                  <a:moveTo>
                    <a:pt x="818641" y="31750"/>
                  </a:moveTo>
                  <a:lnTo>
                    <a:pt x="76200" y="31750"/>
                  </a:lnTo>
                  <a:lnTo>
                    <a:pt x="76200" y="44450"/>
                  </a:lnTo>
                  <a:lnTo>
                    <a:pt x="818641" y="44450"/>
                  </a:lnTo>
                  <a:lnTo>
                    <a:pt x="818641" y="31750"/>
                  </a:lnTo>
                  <a:close/>
                </a:path>
                <a:path w="895350" h="76200">
                  <a:moveTo>
                    <a:pt x="882141" y="31750"/>
                  </a:moveTo>
                  <a:lnTo>
                    <a:pt x="834770" y="31750"/>
                  </a:lnTo>
                  <a:lnTo>
                    <a:pt x="837691" y="34594"/>
                  </a:lnTo>
                  <a:lnTo>
                    <a:pt x="837691" y="41605"/>
                  </a:lnTo>
                  <a:lnTo>
                    <a:pt x="834770" y="44450"/>
                  </a:lnTo>
                  <a:lnTo>
                    <a:pt x="882141" y="44450"/>
                  </a:lnTo>
                  <a:lnTo>
                    <a:pt x="894841" y="38100"/>
                  </a:lnTo>
                  <a:lnTo>
                    <a:pt x="882141" y="31750"/>
                  </a:lnTo>
                  <a:close/>
                </a:path>
              </a:pathLst>
            </a:custGeom>
            <a:solidFill>
              <a:srgbClr val="000000"/>
            </a:solidFill>
          </p:spPr>
          <p:txBody>
            <a:bodyPr wrap="square" lIns="0" tIns="0" rIns="0" bIns="0" rtlCol="0"/>
            <a:lstStyle/>
            <a:p>
              <a:endParaRPr/>
            </a:p>
          </p:txBody>
        </p:sp>
      </p:grpSp>
      <p:sp>
        <p:nvSpPr>
          <p:cNvPr id="46" name="object 46"/>
          <p:cNvSpPr txBox="1"/>
          <p:nvPr/>
        </p:nvSpPr>
        <p:spPr>
          <a:xfrm>
            <a:off x="4186173" y="6454851"/>
            <a:ext cx="17208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Tahoma"/>
                <a:cs typeface="Tahoma"/>
              </a:rPr>
              <a:t>25</a:t>
            </a:r>
            <a:endParaRPr sz="900">
              <a:latin typeface="Tahoma"/>
              <a:cs typeface="Tahoma"/>
            </a:endParaRPr>
          </a:p>
        </p:txBody>
      </p:sp>
      <p:sp>
        <p:nvSpPr>
          <p:cNvPr id="47" name="object 47"/>
          <p:cNvSpPr/>
          <p:nvPr/>
        </p:nvSpPr>
        <p:spPr>
          <a:xfrm>
            <a:off x="4485132" y="4325111"/>
            <a:ext cx="372745" cy="1270"/>
          </a:xfrm>
          <a:custGeom>
            <a:avLst/>
            <a:gdLst/>
            <a:ahLst/>
            <a:cxnLst/>
            <a:rect l="l" t="t" r="r" b="b"/>
            <a:pathLst>
              <a:path w="372745" h="1270">
                <a:moveTo>
                  <a:pt x="0" y="0"/>
                </a:moveTo>
                <a:lnTo>
                  <a:pt x="372237" y="888"/>
                </a:lnTo>
              </a:path>
            </a:pathLst>
          </a:custGeom>
          <a:ln w="9143">
            <a:solidFill>
              <a:srgbClr val="000000"/>
            </a:solidFill>
          </a:ln>
        </p:spPr>
        <p:txBody>
          <a:bodyPr wrap="square" lIns="0" tIns="0" rIns="0" bIns="0" rtlCol="0"/>
          <a:lstStyle/>
          <a:p>
            <a:endParaRPr/>
          </a:p>
        </p:txBody>
      </p:sp>
      <p:sp>
        <p:nvSpPr>
          <p:cNvPr id="48" name="object 48"/>
          <p:cNvSpPr txBox="1"/>
          <p:nvPr/>
        </p:nvSpPr>
        <p:spPr>
          <a:xfrm>
            <a:off x="4766309" y="5928156"/>
            <a:ext cx="18097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d'</a:t>
            </a:r>
            <a:endParaRPr sz="1800">
              <a:latin typeface="Times New Roman"/>
              <a:cs typeface="Times New Roman"/>
            </a:endParaRPr>
          </a:p>
        </p:txBody>
      </p:sp>
      <p:sp>
        <p:nvSpPr>
          <p:cNvPr id="49" name="object 49"/>
          <p:cNvSpPr txBox="1"/>
          <p:nvPr/>
        </p:nvSpPr>
        <p:spPr>
          <a:xfrm>
            <a:off x="4744973" y="4064889"/>
            <a:ext cx="1397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d</a:t>
            </a:r>
            <a:endParaRPr sz="1800">
              <a:latin typeface="Times New Roman"/>
              <a:cs typeface="Times New Roman"/>
            </a:endParaRPr>
          </a:p>
        </p:txBody>
      </p:sp>
      <p:grpSp>
        <p:nvGrpSpPr>
          <p:cNvPr id="50" name="object 50"/>
          <p:cNvGrpSpPr/>
          <p:nvPr/>
        </p:nvGrpSpPr>
        <p:grpSpPr>
          <a:xfrm>
            <a:off x="4523232" y="4282440"/>
            <a:ext cx="233679" cy="1699260"/>
            <a:chOff x="4523232" y="4282440"/>
            <a:chExt cx="233679" cy="1699260"/>
          </a:xfrm>
        </p:grpSpPr>
        <p:sp>
          <p:nvSpPr>
            <p:cNvPr id="51" name="object 51"/>
            <p:cNvSpPr/>
            <p:nvPr/>
          </p:nvSpPr>
          <p:spPr>
            <a:xfrm>
              <a:off x="4668012" y="4282440"/>
              <a:ext cx="85344" cy="85344"/>
            </a:xfrm>
            <a:prstGeom prst="rect">
              <a:avLst/>
            </a:prstGeom>
            <a:blipFill>
              <a:blip r:embed="rId2" cstate="print"/>
              <a:stretch>
                <a:fillRect/>
              </a:stretch>
            </a:blipFill>
          </p:spPr>
          <p:txBody>
            <a:bodyPr wrap="square" lIns="0" tIns="0" rIns="0" bIns="0" rtlCol="0"/>
            <a:lstStyle/>
            <a:p>
              <a:endParaRPr/>
            </a:p>
          </p:txBody>
        </p:sp>
        <p:sp>
          <p:nvSpPr>
            <p:cNvPr id="52" name="object 52"/>
            <p:cNvSpPr/>
            <p:nvPr/>
          </p:nvSpPr>
          <p:spPr>
            <a:xfrm>
              <a:off x="4671060" y="5896356"/>
              <a:ext cx="85344" cy="85343"/>
            </a:xfrm>
            <a:prstGeom prst="rect">
              <a:avLst/>
            </a:prstGeom>
            <a:blipFill>
              <a:blip r:embed="rId3" cstate="print"/>
              <a:stretch>
                <a:fillRect/>
              </a:stretch>
            </a:blipFill>
          </p:spPr>
          <p:txBody>
            <a:bodyPr wrap="square" lIns="0" tIns="0" rIns="0" bIns="0" rtlCol="0"/>
            <a:lstStyle/>
            <a:p>
              <a:endParaRPr/>
            </a:p>
          </p:txBody>
        </p:sp>
        <p:sp>
          <p:nvSpPr>
            <p:cNvPr id="53" name="object 53"/>
            <p:cNvSpPr/>
            <p:nvPr/>
          </p:nvSpPr>
          <p:spPr>
            <a:xfrm>
              <a:off x="4523232" y="4315968"/>
              <a:ext cx="76200" cy="1619885"/>
            </a:xfrm>
            <a:custGeom>
              <a:avLst/>
              <a:gdLst/>
              <a:ahLst/>
              <a:cxnLst/>
              <a:rect l="l" t="t" r="r" b="b"/>
              <a:pathLst>
                <a:path w="76200" h="1619885">
                  <a:moveTo>
                    <a:pt x="76200" y="883920"/>
                  </a:moveTo>
                  <a:lnTo>
                    <a:pt x="66675" y="864870"/>
                  </a:lnTo>
                  <a:lnTo>
                    <a:pt x="38100" y="807720"/>
                  </a:lnTo>
                  <a:lnTo>
                    <a:pt x="0" y="883920"/>
                  </a:lnTo>
                  <a:lnTo>
                    <a:pt x="31750" y="883920"/>
                  </a:lnTo>
                  <a:lnTo>
                    <a:pt x="31750" y="1543443"/>
                  </a:lnTo>
                  <a:lnTo>
                    <a:pt x="0" y="1543443"/>
                  </a:lnTo>
                  <a:lnTo>
                    <a:pt x="38100" y="1619643"/>
                  </a:lnTo>
                  <a:lnTo>
                    <a:pt x="66675" y="1562493"/>
                  </a:lnTo>
                  <a:lnTo>
                    <a:pt x="76200" y="1543443"/>
                  </a:lnTo>
                  <a:lnTo>
                    <a:pt x="44450" y="1543443"/>
                  </a:lnTo>
                  <a:lnTo>
                    <a:pt x="44450" y="883920"/>
                  </a:lnTo>
                  <a:lnTo>
                    <a:pt x="76200" y="883920"/>
                  </a:lnTo>
                  <a:close/>
                </a:path>
                <a:path w="76200" h="1619885">
                  <a:moveTo>
                    <a:pt x="76200" y="76200"/>
                  </a:moveTo>
                  <a:lnTo>
                    <a:pt x="66675" y="57150"/>
                  </a:lnTo>
                  <a:lnTo>
                    <a:pt x="38100" y="0"/>
                  </a:lnTo>
                  <a:lnTo>
                    <a:pt x="0" y="76200"/>
                  </a:lnTo>
                  <a:lnTo>
                    <a:pt x="31750" y="76200"/>
                  </a:lnTo>
                  <a:lnTo>
                    <a:pt x="31750" y="703961"/>
                  </a:lnTo>
                  <a:lnTo>
                    <a:pt x="0" y="703961"/>
                  </a:lnTo>
                  <a:lnTo>
                    <a:pt x="38100" y="780161"/>
                  </a:lnTo>
                  <a:lnTo>
                    <a:pt x="66675" y="723011"/>
                  </a:lnTo>
                  <a:lnTo>
                    <a:pt x="76200" y="703961"/>
                  </a:lnTo>
                  <a:lnTo>
                    <a:pt x="44450" y="703961"/>
                  </a:lnTo>
                  <a:lnTo>
                    <a:pt x="44450" y="76200"/>
                  </a:lnTo>
                  <a:lnTo>
                    <a:pt x="76200" y="76200"/>
                  </a:lnTo>
                  <a:close/>
                </a:path>
              </a:pathLst>
            </a:custGeom>
            <a:solidFill>
              <a:srgbClr val="000000"/>
            </a:solidFill>
          </p:spPr>
          <p:txBody>
            <a:bodyPr wrap="square" lIns="0" tIns="0" rIns="0" bIns="0" rtlCol="0"/>
            <a:lstStyle/>
            <a:p>
              <a:endParaRPr/>
            </a:p>
          </p:txBody>
        </p:sp>
      </p:grpSp>
      <p:sp>
        <p:nvSpPr>
          <p:cNvPr id="54" name="object 54"/>
          <p:cNvSpPr txBox="1"/>
          <p:nvPr/>
        </p:nvSpPr>
        <p:spPr>
          <a:xfrm>
            <a:off x="4381627" y="4634610"/>
            <a:ext cx="17208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Tahoma"/>
                <a:cs typeface="Tahoma"/>
              </a:rPr>
              <a:t>25</a:t>
            </a:r>
            <a:endParaRPr sz="900">
              <a:latin typeface="Tahoma"/>
              <a:cs typeface="Tahoma"/>
            </a:endParaRPr>
          </a:p>
        </p:txBody>
      </p:sp>
      <p:sp>
        <p:nvSpPr>
          <p:cNvPr id="55" name="object 55"/>
          <p:cNvSpPr txBox="1"/>
          <p:nvPr/>
        </p:nvSpPr>
        <p:spPr>
          <a:xfrm>
            <a:off x="4371847" y="5516371"/>
            <a:ext cx="17208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Tahoma"/>
                <a:cs typeface="Tahoma"/>
              </a:rPr>
              <a:t>25</a:t>
            </a:r>
            <a:endParaRPr sz="900">
              <a:latin typeface="Tahoma"/>
              <a:cs typeface="Tahoma"/>
            </a:endParaRPr>
          </a:p>
        </p:txBody>
      </p:sp>
      <p:sp>
        <p:nvSpPr>
          <p:cNvPr id="56" name="object 56"/>
          <p:cNvSpPr/>
          <p:nvPr/>
        </p:nvSpPr>
        <p:spPr>
          <a:xfrm>
            <a:off x="4710684" y="3550920"/>
            <a:ext cx="887094" cy="2414270"/>
          </a:xfrm>
          <a:custGeom>
            <a:avLst/>
            <a:gdLst/>
            <a:ahLst/>
            <a:cxnLst/>
            <a:rect l="l" t="t" r="r" b="b"/>
            <a:pathLst>
              <a:path w="887095" h="2414270">
                <a:moveTo>
                  <a:pt x="1524" y="761999"/>
                </a:moveTo>
                <a:lnTo>
                  <a:pt x="0" y="2414016"/>
                </a:lnTo>
              </a:path>
              <a:path w="887095" h="2414270">
                <a:moveTo>
                  <a:pt x="885443" y="0"/>
                </a:moveTo>
                <a:lnTo>
                  <a:pt x="886967" y="1546859"/>
                </a:lnTo>
              </a:path>
            </a:pathLst>
          </a:custGeom>
          <a:ln w="9144">
            <a:solidFill>
              <a:srgbClr val="000000"/>
            </a:solidFill>
          </a:ln>
        </p:spPr>
        <p:txBody>
          <a:bodyPr wrap="square" lIns="0" tIns="0" rIns="0" bIns="0" rtlCol="0"/>
          <a:lstStyle/>
          <a:p>
            <a:endParaRPr/>
          </a:p>
        </p:txBody>
      </p:sp>
      <p:sp>
        <p:nvSpPr>
          <p:cNvPr id="57" name="object 57"/>
          <p:cNvSpPr txBox="1"/>
          <p:nvPr/>
        </p:nvSpPr>
        <p:spPr>
          <a:xfrm>
            <a:off x="5631941" y="3302634"/>
            <a:ext cx="1270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e</a:t>
            </a:r>
            <a:endParaRPr sz="1800">
              <a:latin typeface="Times New Roman"/>
              <a:cs typeface="Times New Roman"/>
            </a:endParaRPr>
          </a:p>
        </p:txBody>
      </p:sp>
      <p:grpSp>
        <p:nvGrpSpPr>
          <p:cNvPr id="58" name="object 58"/>
          <p:cNvGrpSpPr/>
          <p:nvPr/>
        </p:nvGrpSpPr>
        <p:grpSpPr>
          <a:xfrm>
            <a:off x="5117591" y="3550920"/>
            <a:ext cx="615315" cy="1566545"/>
            <a:chOff x="5117591" y="3550920"/>
            <a:chExt cx="615315" cy="1566545"/>
          </a:xfrm>
        </p:grpSpPr>
        <p:sp>
          <p:nvSpPr>
            <p:cNvPr id="59" name="object 59"/>
            <p:cNvSpPr/>
            <p:nvPr/>
          </p:nvSpPr>
          <p:spPr>
            <a:xfrm>
              <a:off x="5178551" y="3550920"/>
              <a:ext cx="76200" cy="1566545"/>
            </a:xfrm>
            <a:custGeom>
              <a:avLst/>
              <a:gdLst/>
              <a:ahLst/>
              <a:cxnLst/>
              <a:rect l="l" t="t" r="r" b="b"/>
              <a:pathLst>
                <a:path w="76200" h="1566545">
                  <a:moveTo>
                    <a:pt x="31750" y="1490090"/>
                  </a:moveTo>
                  <a:lnTo>
                    <a:pt x="0" y="1490090"/>
                  </a:lnTo>
                  <a:lnTo>
                    <a:pt x="38100" y="1566290"/>
                  </a:lnTo>
                  <a:lnTo>
                    <a:pt x="66675" y="1509140"/>
                  </a:lnTo>
                  <a:lnTo>
                    <a:pt x="34544" y="1509140"/>
                  </a:lnTo>
                  <a:lnTo>
                    <a:pt x="31750" y="1506219"/>
                  </a:lnTo>
                  <a:lnTo>
                    <a:pt x="31750" y="1490090"/>
                  </a:lnTo>
                  <a:close/>
                </a:path>
                <a:path w="76200" h="1566545">
                  <a:moveTo>
                    <a:pt x="41656" y="57149"/>
                  </a:moveTo>
                  <a:lnTo>
                    <a:pt x="34544" y="57149"/>
                  </a:lnTo>
                  <a:lnTo>
                    <a:pt x="31750" y="59943"/>
                  </a:lnTo>
                  <a:lnTo>
                    <a:pt x="31750" y="1506219"/>
                  </a:lnTo>
                  <a:lnTo>
                    <a:pt x="34544" y="1509140"/>
                  </a:lnTo>
                  <a:lnTo>
                    <a:pt x="41656" y="1509140"/>
                  </a:lnTo>
                  <a:lnTo>
                    <a:pt x="44450" y="1506219"/>
                  </a:lnTo>
                  <a:lnTo>
                    <a:pt x="44450" y="59943"/>
                  </a:lnTo>
                  <a:lnTo>
                    <a:pt x="41656" y="57149"/>
                  </a:lnTo>
                  <a:close/>
                </a:path>
                <a:path w="76200" h="1566545">
                  <a:moveTo>
                    <a:pt x="76200" y="1490090"/>
                  </a:moveTo>
                  <a:lnTo>
                    <a:pt x="44450" y="1490090"/>
                  </a:lnTo>
                  <a:lnTo>
                    <a:pt x="44450" y="1506219"/>
                  </a:lnTo>
                  <a:lnTo>
                    <a:pt x="41656" y="1509140"/>
                  </a:lnTo>
                  <a:lnTo>
                    <a:pt x="66675" y="1509140"/>
                  </a:lnTo>
                  <a:lnTo>
                    <a:pt x="76200" y="1490090"/>
                  </a:lnTo>
                  <a:close/>
                </a:path>
                <a:path w="76200" h="1566545">
                  <a:moveTo>
                    <a:pt x="38100" y="0"/>
                  </a:moveTo>
                  <a:lnTo>
                    <a:pt x="0" y="76200"/>
                  </a:lnTo>
                  <a:lnTo>
                    <a:pt x="31750" y="76200"/>
                  </a:lnTo>
                  <a:lnTo>
                    <a:pt x="31750" y="59943"/>
                  </a:lnTo>
                  <a:lnTo>
                    <a:pt x="34544" y="57149"/>
                  </a:lnTo>
                  <a:lnTo>
                    <a:pt x="66675" y="57149"/>
                  </a:lnTo>
                  <a:lnTo>
                    <a:pt x="38100" y="0"/>
                  </a:lnTo>
                  <a:close/>
                </a:path>
                <a:path w="76200" h="1566545">
                  <a:moveTo>
                    <a:pt x="66675" y="57149"/>
                  </a:moveTo>
                  <a:lnTo>
                    <a:pt x="41656" y="57149"/>
                  </a:lnTo>
                  <a:lnTo>
                    <a:pt x="44450" y="59943"/>
                  </a:lnTo>
                  <a:lnTo>
                    <a:pt x="44450" y="76200"/>
                  </a:lnTo>
                  <a:lnTo>
                    <a:pt x="76200" y="76200"/>
                  </a:lnTo>
                  <a:lnTo>
                    <a:pt x="66675" y="57149"/>
                  </a:lnTo>
                  <a:close/>
                </a:path>
              </a:pathLst>
            </a:custGeom>
            <a:solidFill>
              <a:srgbClr val="000000"/>
            </a:solidFill>
          </p:spPr>
          <p:txBody>
            <a:bodyPr wrap="square" lIns="0" tIns="0" rIns="0" bIns="0" rtlCol="0"/>
            <a:lstStyle/>
            <a:p>
              <a:endParaRPr/>
            </a:p>
          </p:txBody>
        </p:sp>
        <p:sp>
          <p:nvSpPr>
            <p:cNvPr id="60" name="object 60"/>
            <p:cNvSpPr/>
            <p:nvPr/>
          </p:nvSpPr>
          <p:spPr>
            <a:xfrm>
              <a:off x="5125211" y="3563112"/>
              <a:ext cx="600075" cy="1270"/>
            </a:xfrm>
            <a:custGeom>
              <a:avLst/>
              <a:gdLst/>
              <a:ahLst/>
              <a:cxnLst/>
              <a:rect l="l" t="t" r="r" b="b"/>
              <a:pathLst>
                <a:path w="600075" h="1270">
                  <a:moveTo>
                    <a:pt x="0" y="0"/>
                  </a:moveTo>
                  <a:lnTo>
                    <a:pt x="599566" y="888"/>
                  </a:lnTo>
                </a:path>
              </a:pathLst>
            </a:custGeom>
            <a:ln w="15240">
              <a:solidFill>
                <a:srgbClr val="000000"/>
              </a:solidFill>
            </a:ln>
          </p:spPr>
          <p:txBody>
            <a:bodyPr wrap="square" lIns="0" tIns="0" rIns="0" bIns="0" rtlCol="0"/>
            <a:lstStyle/>
            <a:p>
              <a:endParaRPr/>
            </a:p>
          </p:txBody>
        </p:sp>
      </p:grpSp>
      <p:sp>
        <p:nvSpPr>
          <p:cNvPr id="61" name="object 61"/>
          <p:cNvSpPr txBox="1"/>
          <p:nvPr/>
        </p:nvSpPr>
        <p:spPr>
          <a:xfrm>
            <a:off x="5042408" y="4327652"/>
            <a:ext cx="17208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Tahoma"/>
                <a:cs typeface="Tahoma"/>
              </a:rPr>
              <a:t>30</a:t>
            </a:r>
            <a:endParaRPr sz="900">
              <a:latin typeface="Tahoma"/>
              <a:cs typeface="Tahoma"/>
            </a:endParaRPr>
          </a:p>
        </p:txBody>
      </p:sp>
      <p:sp>
        <p:nvSpPr>
          <p:cNvPr id="62" name="object 62"/>
          <p:cNvSpPr txBox="1"/>
          <p:nvPr/>
        </p:nvSpPr>
        <p:spPr>
          <a:xfrm>
            <a:off x="5719953" y="4598289"/>
            <a:ext cx="20447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e’</a:t>
            </a:r>
            <a:endParaRPr sz="1800">
              <a:latin typeface="Times New Roman"/>
              <a:cs typeface="Times New Roman"/>
            </a:endParaRPr>
          </a:p>
        </p:txBody>
      </p:sp>
      <p:sp>
        <p:nvSpPr>
          <p:cNvPr id="63" name="object 63"/>
          <p:cNvSpPr/>
          <p:nvPr/>
        </p:nvSpPr>
        <p:spPr>
          <a:xfrm>
            <a:off x="5402834" y="4681728"/>
            <a:ext cx="76835" cy="433705"/>
          </a:xfrm>
          <a:custGeom>
            <a:avLst/>
            <a:gdLst/>
            <a:ahLst/>
            <a:cxnLst/>
            <a:rect l="l" t="t" r="r" b="b"/>
            <a:pathLst>
              <a:path w="76835" h="433704">
                <a:moveTo>
                  <a:pt x="32475" y="357144"/>
                </a:moveTo>
                <a:lnTo>
                  <a:pt x="635" y="357251"/>
                </a:lnTo>
                <a:lnTo>
                  <a:pt x="38988" y="433324"/>
                </a:lnTo>
                <a:lnTo>
                  <a:pt x="67326" y="376174"/>
                </a:lnTo>
                <a:lnTo>
                  <a:pt x="35305" y="376174"/>
                </a:lnTo>
                <a:lnTo>
                  <a:pt x="32512" y="373380"/>
                </a:lnTo>
                <a:lnTo>
                  <a:pt x="32475" y="357144"/>
                </a:lnTo>
                <a:close/>
              </a:path>
              <a:path w="76835" h="433704">
                <a:moveTo>
                  <a:pt x="76835" y="356997"/>
                </a:moveTo>
                <a:lnTo>
                  <a:pt x="32475" y="357144"/>
                </a:lnTo>
                <a:lnTo>
                  <a:pt x="32512" y="373380"/>
                </a:lnTo>
                <a:lnTo>
                  <a:pt x="35305" y="376174"/>
                </a:lnTo>
                <a:lnTo>
                  <a:pt x="42290" y="376174"/>
                </a:lnTo>
                <a:lnTo>
                  <a:pt x="45085" y="373380"/>
                </a:lnTo>
                <a:lnTo>
                  <a:pt x="45175" y="357102"/>
                </a:lnTo>
                <a:lnTo>
                  <a:pt x="76782" y="357102"/>
                </a:lnTo>
                <a:close/>
              </a:path>
              <a:path w="76835" h="433704">
                <a:moveTo>
                  <a:pt x="76782" y="357102"/>
                </a:moveTo>
                <a:lnTo>
                  <a:pt x="45175" y="357102"/>
                </a:lnTo>
                <a:lnTo>
                  <a:pt x="45085" y="373380"/>
                </a:lnTo>
                <a:lnTo>
                  <a:pt x="42290" y="376174"/>
                </a:lnTo>
                <a:lnTo>
                  <a:pt x="67326" y="376174"/>
                </a:lnTo>
                <a:lnTo>
                  <a:pt x="76782" y="357102"/>
                </a:lnTo>
                <a:close/>
              </a:path>
              <a:path w="76835" h="433704">
                <a:moveTo>
                  <a:pt x="44369" y="76179"/>
                </a:moveTo>
                <a:lnTo>
                  <a:pt x="31659" y="76221"/>
                </a:lnTo>
                <a:lnTo>
                  <a:pt x="32475" y="357144"/>
                </a:lnTo>
                <a:lnTo>
                  <a:pt x="45175" y="357102"/>
                </a:lnTo>
                <a:lnTo>
                  <a:pt x="44369" y="76179"/>
                </a:lnTo>
                <a:close/>
              </a:path>
              <a:path w="76835" h="433704">
                <a:moveTo>
                  <a:pt x="37845" y="0"/>
                </a:moveTo>
                <a:lnTo>
                  <a:pt x="0" y="76327"/>
                </a:lnTo>
                <a:lnTo>
                  <a:pt x="31659" y="76221"/>
                </a:lnTo>
                <a:lnTo>
                  <a:pt x="31750" y="59944"/>
                </a:lnTo>
                <a:lnTo>
                  <a:pt x="34543" y="57150"/>
                </a:lnTo>
                <a:lnTo>
                  <a:pt x="66659" y="57150"/>
                </a:lnTo>
                <a:lnTo>
                  <a:pt x="37845" y="0"/>
                </a:lnTo>
                <a:close/>
              </a:path>
              <a:path w="76835" h="433704">
                <a:moveTo>
                  <a:pt x="41528" y="57150"/>
                </a:moveTo>
                <a:lnTo>
                  <a:pt x="34543" y="57150"/>
                </a:lnTo>
                <a:lnTo>
                  <a:pt x="31750" y="59944"/>
                </a:lnTo>
                <a:lnTo>
                  <a:pt x="31659" y="76221"/>
                </a:lnTo>
                <a:lnTo>
                  <a:pt x="44369" y="76179"/>
                </a:lnTo>
                <a:lnTo>
                  <a:pt x="44323" y="59944"/>
                </a:lnTo>
                <a:lnTo>
                  <a:pt x="41528" y="57150"/>
                </a:lnTo>
                <a:close/>
              </a:path>
              <a:path w="76835" h="433704">
                <a:moveTo>
                  <a:pt x="66659" y="57150"/>
                </a:moveTo>
                <a:lnTo>
                  <a:pt x="41528" y="57150"/>
                </a:lnTo>
                <a:lnTo>
                  <a:pt x="44323" y="59944"/>
                </a:lnTo>
                <a:lnTo>
                  <a:pt x="44369" y="76179"/>
                </a:lnTo>
                <a:lnTo>
                  <a:pt x="76200" y="76073"/>
                </a:lnTo>
                <a:lnTo>
                  <a:pt x="66659" y="57150"/>
                </a:lnTo>
                <a:close/>
              </a:path>
            </a:pathLst>
          </a:custGeom>
          <a:solidFill>
            <a:srgbClr val="000000"/>
          </a:solidFill>
        </p:spPr>
        <p:txBody>
          <a:bodyPr wrap="square" lIns="0" tIns="0" rIns="0" bIns="0" rtlCol="0"/>
          <a:lstStyle/>
          <a:p>
            <a:endParaRPr/>
          </a:p>
        </p:txBody>
      </p:sp>
      <p:sp>
        <p:nvSpPr>
          <p:cNvPr id="64" name="object 64"/>
          <p:cNvSpPr txBox="1"/>
          <p:nvPr/>
        </p:nvSpPr>
        <p:spPr>
          <a:xfrm>
            <a:off x="5261609" y="4809870"/>
            <a:ext cx="171450"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Tahoma"/>
                <a:cs typeface="Tahoma"/>
              </a:rPr>
              <a:t>15</a:t>
            </a:r>
            <a:endParaRPr sz="900">
              <a:latin typeface="Tahoma"/>
              <a:cs typeface="Tahoma"/>
            </a:endParaRPr>
          </a:p>
        </p:txBody>
      </p:sp>
      <p:grpSp>
        <p:nvGrpSpPr>
          <p:cNvPr id="65" name="object 65"/>
          <p:cNvGrpSpPr/>
          <p:nvPr/>
        </p:nvGrpSpPr>
        <p:grpSpPr>
          <a:xfrm>
            <a:off x="4710684" y="3520440"/>
            <a:ext cx="1041400" cy="3213100"/>
            <a:chOff x="4710684" y="3520440"/>
            <a:chExt cx="1041400" cy="3213100"/>
          </a:xfrm>
        </p:grpSpPr>
        <p:sp>
          <p:nvSpPr>
            <p:cNvPr id="66" name="object 66"/>
            <p:cNvSpPr/>
            <p:nvPr/>
          </p:nvSpPr>
          <p:spPr>
            <a:xfrm>
              <a:off x="5372100" y="4681728"/>
              <a:ext cx="372745" cy="1270"/>
            </a:xfrm>
            <a:custGeom>
              <a:avLst/>
              <a:gdLst/>
              <a:ahLst/>
              <a:cxnLst/>
              <a:rect l="l" t="t" r="r" b="b"/>
              <a:pathLst>
                <a:path w="372745" h="1270">
                  <a:moveTo>
                    <a:pt x="0" y="0"/>
                  </a:moveTo>
                  <a:lnTo>
                    <a:pt x="372237" y="889"/>
                  </a:lnTo>
                </a:path>
              </a:pathLst>
            </a:custGeom>
            <a:ln w="15240">
              <a:solidFill>
                <a:srgbClr val="000000"/>
              </a:solidFill>
            </a:ln>
          </p:spPr>
          <p:txBody>
            <a:bodyPr wrap="square" lIns="0" tIns="0" rIns="0" bIns="0" rtlCol="0"/>
            <a:lstStyle/>
            <a:p>
              <a:endParaRPr/>
            </a:p>
          </p:txBody>
        </p:sp>
        <p:sp>
          <p:nvSpPr>
            <p:cNvPr id="67" name="object 67"/>
            <p:cNvSpPr/>
            <p:nvPr/>
          </p:nvSpPr>
          <p:spPr>
            <a:xfrm>
              <a:off x="5559552" y="4649724"/>
              <a:ext cx="85344" cy="85344"/>
            </a:xfrm>
            <a:prstGeom prst="rect">
              <a:avLst/>
            </a:prstGeom>
            <a:blipFill>
              <a:blip r:embed="rId2" cstate="print"/>
              <a:stretch>
                <a:fillRect/>
              </a:stretch>
            </a:blipFill>
          </p:spPr>
          <p:txBody>
            <a:bodyPr wrap="square" lIns="0" tIns="0" rIns="0" bIns="0" rtlCol="0"/>
            <a:lstStyle/>
            <a:p>
              <a:endParaRPr/>
            </a:p>
          </p:txBody>
        </p:sp>
        <p:sp>
          <p:nvSpPr>
            <p:cNvPr id="68" name="object 68"/>
            <p:cNvSpPr/>
            <p:nvPr/>
          </p:nvSpPr>
          <p:spPr>
            <a:xfrm>
              <a:off x="5554980" y="3520440"/>
              <a:ext cx="85344" cy="85344"/>
            </a:xfrm>
            <a:prstGeom prst="rect">
              <a:avLst/>
            </a:prstGeom>
            <a:blipFill>
              <a:blip r:embed="rId2" cstate="print"/>
              <a:stretch>
                <a:fillRect/>
              </a:stretch>
            </a:blipFill>
          </p:spPr>
          <p:txBody>
            <a:bodyPr wrap="square" lIns="0" tIns="0" rIns="0" bIns="0" rtlCol="0"/>
            <a:lstStyle/>
            <a:p>
              <a:endParaRPr/>
            </a:p>
          </p:txBody>
        </p:sp>
        <p:sp>
          <p:nvSpPr>
            <p:cNvPr id="69" name="object 69"/>
            <p:cNvSpPr/>
            <p:nvPr/>
          </p:nvSpPr>
          <p:spPr>
            <a:xfrm>
              <a:off x="5605272" y="5071872"/>
              <a:ext cx="0" cy="1656714"/>
            </a:xfrm>
            <a:custGeom>
              <a:avLst/>
              <a:gdLst/>
              <a:ahLst/>
              <a:cxnLst/>
              <a:rect l="l" t="t" r="r" b="b"/>
              <a:pathLst>
                <a:path h="1656715">
                  <a:moveTo>
                    <a:pt x="0" y="0"/>
                  </a:moveTo>
                  <a:lnTo>
                    <a:pt x="0" y="1656588"/>
                  </a:lnTo>
                </a:path>
              </a:pathLst>
            </a:custGeom>
            <a:ln w="9144">
              <a:solidFill>
                <a:srgbClr val="FF0000"/>
              </a:solidFill>
            </a:ln>
          </p:spPr>
          <p:txBody>
            <a:bodyPr wrap="square" lIns="0" tIns="0" rIns="0" bIns="0" rtlCol="0"/>
            <a:lstStyle/>
            <a:p>
              <a:endParaRPr/>
            </a:p>
          </p:txBody>
        </p:sp>
        <p:sp>
          <p:nvSpPr>
            <p:cNvPr id="70" name="object 70"/>
            <p:cNvSpPr/>
            <p:nvPr/>
          </p:nvSpPr>
          <p:spPr>
            <a:xfrm>
              <a:off x="4710684" y="6569964"/>
              <a:ext cx="895350" cy="76200"/>
            </a:xfrm>
            <a:custGeom>
              <a:avLst/>
              <a:gdLst/>
              <a:ahLst/>
              <a:cxnLst/>
              <a:rect l="l" t="t" r="r" b="b"/>
              <a:pathLst>
                <a:path w="895350" h="76200">
                  <a:moveTo>
                    <a:pt x="76200" y="0"/>
                  </a:moveTo>
                  <a:lnTo>
                    <a:pt x="0" y="38099"/>
                  </a:lnTo>
                  <a:lnTo>
                    <a:pt x="76200" y="76199"/>
                  </a:lnTo>
                  <a:lnTo>
                    <a:pt x="76200" y="44449"/>
                  </a:lnTo>
                  <a:lnTo>
                    <a:pt x="59943" y="44449"/>
                  </a:lnTo>
                  <a:lnTo>
                    <a:pt x="57150" y="41605"/>
                  </a:lnTo>
                  <a:lnTo>
                    <a:pt x="57150" y="34594"/>
                  </a:lnTo>
                  <a:lnTo>
                    <a:pt x="59943" y="31749"/>
                  </a:lnTo>
                  <a:lnTo>
                    <a:pt x="76200" y="31749"/>
                  </a:lnTo>
                  <a:lnTo>
                    <a:pt x="76200" y="0"/>
                  </a:lnTo>
                  <a:close/>
                </a:path>
                <a:path w="895350" h="76200">
                  <a:moveTo>
                    <a:pt x="818641" y="0"/>
                  </a:moveTo>
                  <a:lnTo>
                    <a:pt x="818641" y="76199"/>
                  </a:lnTo>
                  <a:lnTo>
                    <a:pt x="882141" y="44449"/>
                  </a:lnTo>
                  <a:lnTo>
                    <a:pt x="834770" y="44449"/>
                  </a:lnTo>
                  <a:lnTo>
                    <a:pt x="837691" y="41605"/>
                  </a:lnTo>
                  <a:lnTo>
                    <a:pt x="837691" y="34594"/>
                  </a:lnTo>
                  <a:lnTo>
                    <a:pt x="834770" y="31749"/>
                  </a:lnTo>
                  <a:lnTo>
                    <a:pt x="882141" y="31749"/>
                  </a:lnTo>
                  <a:lnTo>
                    <a:pt x="818641" y="0"/>
                  </a:lnTo>
                  <a:close/>
                </a:path>
                <a:path w="895350" h="76200">
                  <a:moveTo>
                    <a:pt x="76200" y="31749"/>
                  </a:moveTo>
                  <a:lnTo>
                    <a:pt x="59943" y="31749"/>
                  </a:lnTo>
                  <a:lnTo>
                    <a:pt x="57150" y="34594"/>
                  </a:lnTo>
                  <a:lnTo>
                    <a:pt x="57150" y="41605"/>
                  </a:lnTo>
                  <a:lnTo>
                    <a:pt x="59943" y="44449"/>
                  </a:lnTo>
                  <a:lnTo>
                    <a:pt x="76200" y="44449"/>
                  </a:lnTo>
                  <a:lnTo>
                    <a:pt x="76200" y="31749"/>
                  </a:lnTo>
                  <a:close/>
                </a:path>
                <a:path w="895350" h="76200">
                  <a:moveTo>
                    <a:pt x="818641" y="31749"/>
                  </a:moveTo>
                  <a:lnTo>
                    <a:pt x="76200" y="31749"/>
                  </a:lnTo>
                  <a:lnTo>
                    <a:pt x="76200" y="44449"/>
                  </a:lnTo>
                  <a:lnTo>
                    <a:pt x="818641" y="44449"/>
                  </a:lnTo>
                  <a:lnTo>
                    <a:pt x="818641" y="31749"/>
                  </a:lnTo>
                  <a:close/>
                </a:path>
                <a:path w="895350" h="76200">
                  <a:moveTo>
                    <a:pt x="882141" y="31749"/>
                  </a:moveTo>
                  <a:lnTo>
                    <a:pt x="834770" y="31749"/>
                  </a:lnTo>
                  <a:lnTo>
                    <a:pt x="837691" y="34594"/>
                  </a:lnTo>
                  <a:lnTo>
                    <a:pt x="837691" y="41605"/>
                  </a:lnTo>
                  <a:lnTo>
                    <a:pt x="834770" y="44449"/>
                  </a:lnTo>
                  <a:lnTo>
                    <a:pt x="882141" y="44449"/>
                  </a:lnTo>
                  <a:lnTo>
                    <a:pt x="894841" y="38099"/>
                  </a:lnTo>
                  <a:lnTo>
                    <a:pt x="882141" y="31749"/>
                  </a:lnTo>
                  <a:close/>
                </a:path>
              </a:pathLst>
            </a:custGeom>
            <a:solidFill>
              <a:srgbClr val="000000"/>
            </a:solidFill>
          </p:spPr>
          <p:txBody>
            <a:bodyPr wrap="square" lIns="0" tIns="0" rIns="0" bIns="0" rtlCol="0"/>
            <a:lstStyle/>
            <a:p>
              <a:endParaRPr/>
            </a:p>
          </p:txBody>
        </p:sp>
      </p:grpSp>
      <p:sp>
        <p:nvSpPr>
          <p:cNvPr id="71" name="object 71"/>
          <p:cNvSpPr txBox="1"/>
          <p:nvPr/>
        </p:nvSpPr>
        <p:spPr>
          <a:xfrm>
            <a:off x="5078348" y="6449059"/>
            <a:ext cx="17208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Tahoma"/>
                <a:cs typeface="Tahoma"/>
              </a:rPr>
              <a:t>25</a:t>
            </a:r>
            <a:endParaRPr sz="900">
              <a:latin typeface="Tahoma"/>
              <a:cs typeface="Tahoma"/>
            </a:endParaRPr>
          </a:p>
        </p:txBody>
      </p:sp>
      <p:grpSp>
        <p:nvGrpSpPr>
          <p:cNvPr id="72" name="object 72"/>
          <p:cNvGrpSpPr/>
          <p:nvPr/>
        </p:nvGrpSpPr>
        <p:grpSpPr>
          <a:xfrm>
            <a:off x="5608320" y="5071681"/>
            <a:ext cx="899794" cy="1666239"/>
            <a:chOff x="5608320" y="5071681"/>
            <a:chExt cx="899794" cy="1666239"/>
          </a:xfrm>
        </p:grpSpPr>
        <p:sp>
          <p:nvSpPr>
            <p:cNvPr id="73" name="object 73"/>
            <p:cNvSpPr/>
            <p:nvPr/>
          </p:nvSpPr>
          <p:spPr>
            <a:xfrm>
              <a:off x="6502908" y="5076444"/>
              <a:ext cx="0" cy="1656714"/>
            </a:xfrm>
            <a:custGeom>
              <a:avLst/>
              <a:gdLst/>
              <a:ahLst/>
              <a:cxnLst/>
              <a:rect l="l" t="t" r="r" b="b"/>
              <a:pathLst>
                <a:path h="1656715">
                  <a:moveTo>
                    <a:pt x="0" y="0"/>
                  </a:moveTo>
                  <a:lnTo>
                    <a:pt x="0" y="1656587"/>
                  </a:lnTo>
                </a:path>
              </a:pathLst>
            </a:custGeom>
            <a:ln w="9144">
              <a:solidFill>
                <a:srgbClr val="FF0000"/>
              </a:solidFill>
            </a:ln>
          </p:spPr>
          <p:txBody>
            <a:bodyPr wrap="square" lIns="0" tIns="0" rIns="0" bIns="0" rtlCol="0"/>
            <a:lstStyle/>
            <a:p>
              <a:endParaRPr/>
            </a:p>
          </p:txBody>
        </p:sp>
        <p:sp>
          <p:nvSpPr>
            <p:cNvPr id="74" name="object 74"/>
            <p:cNvSpPr/>
            <p:nvPr/>
          </p:nvSpPr>
          <p:spPr>
            <a:xfrm>
              <a:off x="5608320" y="6585204"/>
              <a:ext cx="895350" cy="76200"/>
            </a:xfrm>
            <a:custGeom>
              <a:avLst/>
              <a:gdLst/>
              <a:ahLst/>
              <a:cxnLst/>
              <a:rect l="l" t="t" r="r" b="b"/>
              <a:pathLst>
                <a:path w="895350" h="76200">
                  <a:moveTo>
                    <a:pt x="76200" y="0"/>
                  </a:moveTo>
                  <a:lnTo>
                    <a:pt x="0" y="38100"/>
                  </a:lnTo>
                  <a:lnTo>
                    <a:pt x="76200" y="76200"/>
                  </a:lnTo>
                  <a:lnTo>
                    <a:pt x="76200" y="44450"/>
                  </a:lnTo>
                  <a:lnTo>
                    <a:pt x="59943" y="44450"/>
                  </a:lnTo>
                  <a:lnTo>
                    <a:pt x="57150" y="41605"/>
                  </a:lnTo>
                  <a:lnTo>
                    <a:pt x="57150" y="34594"/>
                  </a:lnTo>
                  <a:lnTo>
                    <a:pt x="59943" y="31750"/>
                  </a:lnTo>
                  <a:lnTo>
                    <a:pt x="76200" y="31750"/>
                  </a:lnTo>
                  <a:lnTo>
                    <a:pt x="76200" y="0"/>
                  </a:lnTo>
                  <a:close/>
                </a:path>
                <a:path w="895350" h="76200">
                  <a:moveTo>
                    <a:pt x="818641" y="0"/>
                  </a:moveTo>
                  <a:lnTo>
                    <a:pt x="818641" y="76200"/>
                  </a:lnTo>
                  <a:lnTo>
                    <a:pt x="882141" y="44450"/>
                  </a:lnTo>
                  <a:lnTo>
                    <a:pt x="834770" y="44450"/>
                  </a:lnTo>
                  <a:lnTo>
                    <a:pt x="837691" y="41605"/>
                  </a:lnTo>
                  <a:lnTo>
                    <a:pt x="837691" y="34594"/>
                  </a:lnTo>
                  <a:lnTo>
                    <a:pt x="834770" y="31750"/>
                  </a:lnTo>
                  <a:lnTo>
                    <a:pt x="882141" y="31750"/>
                  </a:lnTo>
                  <a:lnTo>
                    <a:pt x="818641" y="0"/>
                  </a:lnTo>
                  <a:close/>
                </a:path>
                <a:path w="895350" h="76200">
                  <a:moveTo>
                    <a:pt x="76200" y="31750"/>
                  </a:moveTo>
                  <a:lnTo>
                    <a:pt x="59943" y="31750"/>
                  </a:lnTo>
                  <a:lnTo>
                    <a:pt x="57150" y="34594"/>
                  </a:lnTo>
                  <a:lnTo>
                    <a:pt x="57150" y="41605"/>
                  </a:lnTo>
                  <a:lnTo>
                    <a:pt x="59943" y="44450"/>
                  </a:lnTo>
                  <a:lnTo>
                    <a:pt x="76200" y="44450"/>
                  </a:lnTo>
                  <a:lnTo>
                    <a:pt x="76200" y="31750"/>
                  </a:lnTo>
                  <a:close/>
                </a:path>
                <a:path w="895350" h="76200">
                  <a:moveTo>
                    <a:pt x="818641" y="31750"/>
                  </a:moveTo>
                  <a:lnTo>
                    <a:pt x="76200" y="31750"/>
                  </a:lnTo>
                  <a:lnTo>
                    <a:pt x="76200" y="44450"/>
                  </a:lnTo>
                  <a:lnTo>
                    <a:pt x="818641" y="44450"/>
                  </a:lnTo>
                  <a:lnTo>
                    <a:pt x="818641" y="31750"/>
                  </a:lnTo>
                  <a:close/>
                </a:path>
                <a:path w="895350" h="76200">
                  <a:moveTo>
                    <a:pt x="882141" y="31750"/>
                  </a:moveTo>
                  <a:lnTo>
                    <a:pt x="834770" y="31750"/>
                  </a:lnTo>
                  <a:lnTo>
                    <a:pt x="837691" y="34594"/>
                  </a:lnTo>
                  <a:lnTo>
                    <a:pt x="837691" y="41605"/>
                  </a:lnTo>
                  <a:lnTo>
                    <a:pt x="834770" y="44450"/>
                  </a:lnTo>
                  <a:lnTo>
                    <a:pt x="882141" y="44450"/>
                  </a:lnTo>
                  <a:lnTo>
                    <a:pt x="894841" y="38100"/>
                  </a:lnTo>
                  <a:lnTo>
                    <a:pt x="882141" y="31750"/>
                  </a:lnTo>
                  <a:close/>
                </a:path>
              </a:pathLst>
            </a:custGeom>
            <a:solidFill>
              <a:srgbClr val="000000"/>
            </a:solidFill>
          </p:spPr>
          <p:txBody>
            <a:bodyPr wrap="square" lIns="0" tIns="0" rIns="0" bIns="0" rtlCol="0"/>
            <a:lstStyle/>
            <a:p>
              <a:endParaRPr/>
            </a:p>
          </p:txBody>
        </p:sp>
      </p:grpSp>
      <p:sp>
        <p:nvSpPr>
          <p:cNvPr id="75" name="object 75"/>
          <p:cNvSpPr txBox="1"/>
          <p:nvPr/>
        </p:nvSpPr>
        <p:spPr>
          <a:xfrm>
            <a:off x="5976620" y="6463690"/>
            <a:ext cx="17208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Tahoma"/>
                <a:cs typeface="Tahoma"/>
              </a:rPr>
              <a:t>25</a:t>
            </a:r>
            <a:endParaRPr sz="900">
              <a:latin typeface="Tahoma"/>
              <a:cs typeface="Tahoma"/>
            </a:endParaRPr>
          </a:p>
        </p:txBody>
      </p:sp>
      <p:grpSp>
        <p:nvGrpSpPr>
          <p:cNvPr id="76" name="object 76"/>
          <p:cNvGrpSpPr/>
          <p:nvPr/>
        </p:nvGrpSpPr>
        <p:grpSpPr>
          <a:xfrm>
            <a:off x="6031991" y="5115877"/>
            <a:ext cx="615315" cy="1216025"/>
            <a:chOff x="6031991" y="5115877"/>
            <a:chExt cx="615315" cy="1216025"/>
          </a:xfrm>
        </p:grpSpPr>
        <p:sp>
          <p:nvSpPr>
            <p:cNvPr id="77" name="object 77"/>
            <p:cNvSpPr/>
            <p:nvPr/>
          </p:nvSpPr>
          <p:spPr>
            <a:xfrm>
              <a:off x="6510527" y="5120640"/>
              <a:ext cx="1905" cy="1161415"/>
            </a:xfrm>
            <a:custGeom>
              <a:avLst/>
              <a:gdLst/>
              <a:ahLst/>
              <a:cxnLst/>
              <a:rect l="l" t="t" r="r" b="b"/>
              <a:pathLst>
                <a:path w="1904" h="1161414">
                  <a:moveTo>
                    <a:pt x="0" y="0"/>
                  </a:moveTo>
                  <a:lnTo>
                    <a:pt x="1524" y="1161288"/>
                  </a:lnTo>
                </a:path>
              </a:pathLst>
            </a:custGeom>
            <a:ln w="9144">
              <a:solidFill>
                <a:srgbClr val="000000"/>
              </a:solidFill>
            </a:ln>
          </p:spPr>
          <p:txBody>
            <a:bodyPr wrap="square" lIns="0" tIns="0" rIns="0" bIns="0" rtlCol="0"/>
            <a:lstStyle/>
            <a:p>
              <a:endParaRPr/>
            </a:p>
          </p:txBody>
        </p:sp>
        <p:sp>
          <p:nvSpPr>
            <p:cNvPr id="78" name="object 78"/>
            <p:cNvSpPr/>
            <p:nvPr/>
          </p:nvSpPr>
          <p:spPr>
            <a:xfrm>
              <a:off x="6092951" y="5131308"/>
              <a:ext cx="76200" cy="1177290"/>
            </a:xfrm>
            <a:custGeom>
              <a:avLst/>
              <a:gdLst/>
              <a:ahLst/>
              <a:cxnLst/>
              <a:rect l="l" t="t" r="r" b="b"/>
              <a:pathLst>
                <a:path w="76200" h="1177289">
                  <a:moveTo>
                    <a:pt x="31750" y="1100543"/>
                  </a:moveTo>
                  <a:lnTo>
                    <a:pt x="0" y="1100543"/>
                  </a:lnTo>
                  <a:lnTo>
                    <a:pt x="38100" y="1176743"/>
                  </a:lnTo>
                  <a:lnTo>
                    <a:pt x="66675" y="1119593"/>
                  </a:lnTo>
                  <a:lnTo>
                    <a:pt x="34544" y="1119593"/>
                  </a:lnTo>
                  <a:lnTo>
                    <a:pt x="31750" y="1116761"/>
                  </a:lnTo>
                  <a:lnTo>
                    <a:pt x="31750" y="1100543"/>
                  </a:lnTo>
                  <a:close/>
                </a:path>
                <a:path w="76200" h="1177289">
                  <a:moveTo>
                    <a:pt x="41656" y="57150"/>
                  </a:moveTo>
                  <a:lnTo>
                    <a:pt x="34544" y="57150"/>
                  </a:lnTo>
                  <a:lnTo>
                    <a:pt x="31750" y="59944"/>
                  </a:lnTo>
                  <a:lnTo>
                    <a:pt x="31750" y="1116761"/>
                  </a:lnTo>
                  <a:lnTo>
                    <a:pt x="34544" y="1119593"/>
                  </a:lnTo>
                  <a:lnTo>
                    <a:pt x="41656" y="1119593"/>
                  </a:lnTo>
                  <a:lnTo>
                    <a:pt x="44450" y="1116761"/>
                  </a:lnTo>
                  <a:lnTo>
                    <a:pt x="44450" y="59944"/>
                  </a:lnTo>
                  <a:lnTo>
                    <a:pt x="41656" y="57150"/>
                  </a:lnTo>
                  <a:close/>
                </a:path>
                <a:path w="76200" h="1177289">
                  <a:moveTo>
                    <a:pt x="76200" y="1100543"/>
                  </a:moveTo>
                  <a:lnTo>
                    <a:pt x="44450" y="1100543"/>
                  </a:lnTo>
                  <a:lnTo>
                    <a:pt x="44450" y="1116761"/>
                  </a:lnTo>
                  <a:lnTo>
                    <a:pt x="41656" y="1119593"/>
                  </a:lnTo>
                  <a:lnTo>
                    <a:pt x="66675" y="1119593"/>
                  </a:lnTo>
                  <a:lnTo>
                    <a:pt x="76200" y="1100543"/>
                  </a:lnTo>
                  <a:close/>
                </a:path>
                <a:path w="76200" h="1177289">
                  <a:moveTo>
                    <a:pt x="38100" y="0"/>
                  </a:moveTo>
                  <a:lnTo>
                    <a:pt x="0" y="76200"/>
                  </a:lnTo>
                  <a:lnTo>
                    <a:pt x="31750" y="76200"/>
                  </a:lnTo>
                  <a:lnTo>
                    <a:pt x="31750" y="59944"/>
                  </a:lnTo>
                  <a:lnTo>
                    <a:pt x="34544" y="57150"/>
                  </a:lnTo>
                  <a:lnTo>
                    <a:pt x="66675" y="57150"/>
                  </a:lnTo>
                  <a:lnTo>
                    <a:pt x="38100" y="0"/>
                  </a:lnTo>
                  <a:close/>
                </a:path>
                <a:path w="76200" h="1177289">
                  <a:moveTo>
                    <a:pt x="66675" y="57150"/>
                  </a:moveTo>
                  <a:lnTo>
                    <a:pt x="41656" y="57150"/>
                  </a:lnTo>
                  <a:lnTo>
                    <a:pt x="44450" y="59944"/>
                  </a:lnTo>
                  <a:lnTo>
                    <a:pt x="44450" y="76200"/>
                  </a:lnTo>
                  <a:lnTo>
                    <a:pt x="76200" y="76200"/>
                  </a:lnTo>
                  <a:lnTo>
                    <a:pt x="66675" y="57150"/>
                  </a:lnTo>
                  <a:close/>
                </a:path>
              </a:pathLst>
            </a:custGeom>
            <a:solidFill>
              <a:srgbClr val="000000"/>
            </a:solidFill>
          </p:spPr>
          <p:txBody>
            <a:bodyPr wrap="square" lIns="0" tIns="0" rIns="0" bIns="0" rtlCol="0"/>
            <a:lstStyle/>
            <a:p>
              <a:endParaRPr/>
            </a:p>
          </p:txBody>
        </p:sp>
        <p:sp>
          <p:nvSpPr>
            <p:cNvPr id="79" name="object 79"/>
            <p:cNvSpPr/>
            <p:nvPr/>
          </p:nvSpPr>
          <p:spPr>
            <a:xfrm>
              <a:off x="6039611" y="6323076"/>
              <a:ext cx="600075" cy="1270"/>
            </a:xfrm>
            <a:custGeom>
              <a:avLst/>
              <a:gdLst/>
              <a:ahLst/>
              <a:cxnLst/>
              <a:rect l="l" t="t" r="r" b="b"/>
              <a:pathLst>
                <a:path w="600075" h="1270">
                  <a:moveTo>
                    <a:pt x="0" y="0"/>
                  </a:moveTo>
                  <a:lnTo>
                    <a:pt x="599566" y="927"/>
                  </a:lnTo>
                </a:path>
              </a:pathLst>
            </a:custGeom>
            <a:ln w="15240">
              <a:solidFill>
                <a:srgbClr val="000000"/>
              </a:solidFill>
            </a:ln>
          </p:spPr>
          <p:txBody>
            <a:bodyPr wrap="square" lIns="0" tIns="0" rIns="0" bIns="0" rtlCol="0"/>
            <a:lstStyle/>
            <a:p>
              <a:endParaRPr/>
            </a:p>
          </p:txBody>
        </p:sp>
      </p:grpSp>
      <p:sp>
        <p:nvSpPr>
          <p:cNvPr id="80" name="object 80"/>
          <p:cNvSpPr txBox="1"/>
          <p:nvPr/>
        </p:nvSpPr>
        <p:spPr>
          <a:xfrm>
            <a:off x="5957061" y="5749238"/>
            <a:ext cx="172085"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Tahoma"/>
                <a:cs typeface="Tahoma"/>
              </a:rPr>
              <a:t>40</a:t>
            </a:r>
            <a:endParaRPr sz="900">
              <a:latin typeface="Tahoma"/>
              <a:cs typeface="Tahoma"/>
            </a:endParaRPr>
          </a:p>
        </p:txBody>
      </p:sp>
      <p:sp>
        <p:nvSpPr>
          <p:cNvPr id="81" name="object 81"/>
          <p:cNvSpPr/>
          <p:nvPr/>
        </p:nvSpPr>
        <p:spPr>
          <a:xfrm>
            <a:off x="6317107" y="5097779"/>
            <a:ext cx="77470" cy="767715"/>
          </a:xfrm>
          <a:custGeom>
            <a:avLst/>
            <a:gdLst/>
            <a:ahLst/>
            <a:cxnLst/>
            <a:rect l="l" t="t" r="r" b="b"/>
            <a:pathLst>
              <a:path w="77470" h="767714">
                <a:moveTo>
                  <a:pt x="32621" y="691442"/>
                </a:moveTo>
                <a:lnTo>
                  <a:pt x="888" y="691489"/>
                </a:lnTo>
                <a:lnTo>
                  <a:pt x="39115" y="767638"/>
                </a:lnTo>
                <a:lnTo>
                  <a:pt x="67572" y="710488"/>
                </a:lnTo>
                <a:lnTo>
                  <a:pt x="35546" y="710476"/>
                </a:lnTo>
                <a:lnTo>
                  <a:pt x="32638" y="707644"/>
                </a:lnTo>
                <a:lnTo>
                  <a:pt x="32621" y="691442"/>
                </a:lnTo>
                <a:close/>
              </a:path>
              <a:path w="77470" h="767714">
                <a:moveTo>
                  <a:pt x="45321" y="691422"/>
                </a:moveTo>
                <a:lnTo>
                  <a:pt x="32621" y="691442"/>
                </a:lnTo>
                <a:lnTo>
                  <a:pt x="32638" y="707644"/>
                </a:lnTo>
                <a:lnTo>
                  <a:pt x="35559" y="710488"/>
                </a:lnTo>
                <a:lnTo>
                  <a:pt x="42544" y="710476"/>
                </a:lnTo>
                <a:lnTo>
                  <a:pt x="45326" y="707644"/>
                </a:lnTo>
                <a:lnTo>
                  <a:pt x="45321" y="691422"/>
                </a:lnTo>
                <a:close/>
              </a:path>
              <a:path w="77470" h="767714">
                <a:moveTo>
                  <a:pt x="77088" y="691375"/>
                </a:moveTo>
                <a:lnTo>
                  <a:pt x="45321" y="691422"/>
                </a:lnTo>
                <a:lnTo>
                  <a:pt x="45326" y="707644"/>
                </a:lnTo>
                <a:lnTo>
                  <a:pt x="42544" y="710476"/>
                </a:lnTo>
                <a:lnTo>
                  <a:pt x="35559" y="710488"/>
                </a:lnTo>
                <a:lnTo>
                  <a:pt x="67578" y="710476"/>
                </a:lnTo>
                <a:lnTo>
                  <a:pt x="77088" y="691375"/>
                </a:lnTo>
                <a:close/>
              </a:path>
              <a:path w="77470" h="767714">
                <a:moveTo>
                  <a:pt x="41528" y="57150"/>
                </a:moveTo>
                <a:lnTo>
                  <a:pt x="34543" y="57150"/>
                </a:lnTo>
                <a:lnTo>
                  <a:pt x="31750" y="59944"/>
                </a:lnTo>
                <a:lnTo>
                  <a:pt x="32621" y="691442"/>
                </a:lnTo>
                <a:lnTo>
                  <a:pt x="45321" y="691422"/>
                </a:lnTo>
                <a:lnTo>
                  <a:pt x="44450" y="59944"/>
                </a:lnTo>
                <a:lnTo>
                  <a:pt x="41528" y="57150"/>
                </a:lnTo>
                <a:close/>
              </a:path>
              <a:path w="77470" h="767714">
                <a:moveTo>
                  <a:pt x="37972" y="0"/>
                </a:moveTo>
                <a:lnTo>
                  <a:pt x="0" y="76200"/>
                </a:lnTo>
                <a:lnTo>
                  <a:pt x="31767" y="76200"/>
                </a:lnTo>
                <a:lnTo>
                  <a:pt x="31750" y="59944"/>
                </a:lnTo>
                <a:lnTo>
                  <a:pt x="34543" y="57150"/>
                </a:lnTo>
                <a:lnTo>
                  <a:pt x="66643" y="57150"/>
                </a:lnTo>
                <a:lnTo>
                  <a:pt x="37972" y="0"/>
                </a:lnTo>
                <a:close/>
              </a:path>
              <a:path w="77470" h="767714">
                <a:moveTo>
                  <a:pt x="66643" y="57150"/>
                </a:moveTo>
                <a:lnTo>
                  <a:pt x="41528" y="57150"/>
                </a:lnTo>
                <a:lnTo>
                  <a:pt x="44450" y="59944"/>
                </a:lnTo>
                <a:lnTo>
                  <a:pt x="44472" y="76200"/>
                </a:lnTo>
                <a:lnTo>
                  <a:pt x="76200" y="76200"/>
                </a:lnTo>
                <a:lnTo>
                  <a:pt x="66643" y="57150"/>
                </a:lnTo>
                <a:close/>
              </a:path>
            </a:pathLst>
          </a:custGeom>
          <a:solidFill>
            <a:srgbClr val="000000"/>
          </a:solidFill>
        </p:spPr>
        <p:txBody>
          <a:bodyPr wrap="square" lIns="0" tIns="0" rIns="0" bIns="0" rtlCol="0"/>
          <a:lstStyle/>
          <a:p>
            <a:endParaRPr/>
          </a:p>
        </p:txBody>
      </p:sp>
      <p:sp>
        <p:nvSpPr>
          <p:cNvPr id="82" name="object 82"/>
          <p:cNvSpPr txBox="1"/>
          <p:nvPr/>
        </p:nvSpPr>
        <p:spPr>
          <a:xfrm>
            <a:off x="6176009" y="5470956"/>
            <a:ext cx="171450" cy="162560"/>
          </a:xfrm>
          <a:prstGeom prst="rect">
            <a:avLst/>
          </a:prstGeom>
        </p:spPr>
        <p:txBody>
          <a:bodyPr vert="horz" wrap="square" lIns="0" tIns="12700" rIns="0" bIns="0" rtlCol="0">
            <a:spAutoFit/>
          </a:bodyPr>
          <a:lstStyle/>
          <a:p>
            <a:pPr marL="12700">
              <a:lnSpc>
                <a:spcPct val="100000"/>
              </a:lnSpc>
              <a:spcBef>
                <a:spcPts val="100"/>
              </a:spcBef>
            </a:pPr>
            <a:r>
              <a:rPr sz="900" b="1" dirty="0">
                <a:latin typeface="Tahoma"/>
                <a:cs typeface="Tahoma"/>
              </a:rPr>
              <a:t>15</a:t>
            </a:r>
            <a:endParaRPr sz="900">
              <a:latin typeface="Tahoma"/>
              <a:cs typeface="Tahoma"/>
            </a:endParaRPr>
          </a:p>
        </p:txBody>
      </p:sp>
      <p:grpSp>
        <p:nvGrpSpPr>
          <p:cNvPr id="83" name="object 83"/>
          <p:cNvGrpSpPr/>
          <p:nvPr/>
        </p:nvGrpSpPr>
        <p:grpSpPr>
          <a:xfrm>
            <a:off x="6278879" y="5865876"/>
            <a:ext cx="1126490" cy="802005"/>
            <a:chOff x="6278879" y="5865876"/>
            <a:chExt cx="1126490" cy="802005"/>
          </a:xfrm>
        </p:grpSpPr>
        <p:sp>
          <p:nvSpPr>
            <p:cNvPr id="84" name="object 84"/>
            <p:cNvSpPr/>
            <p:nvPr/>
          </p:nvSpPr>
          <p:spPr>
            <a:xfrm>
              <a:off x="6286499" y="5897880"/>
              <a:ext cx="372745" cy="1270"/>
            </a:xfrm>
            <a:custGeom>
              <a:avLst/>
              <a:gdLst/>
              <a:ahLst/>
              <a:cxnLst/>
              <a:rect l="l" t="t" r="r" b="b"/>
              <a:pathLst>
                <a:path w="372745" h="1270">
                  <a:moveTo>
                    <a:pt x="0" y="0"/>
                  </a:moveTo>
                  <a:lnTo>
                    <a:pt x="372236" y="927"/>
                  </a:lnTo>
                </a:path>
              </a:pathLst>
            </a:custGeom>
            <a:ln w="15240">
              <a:solidFill>
                <a:srgbClr val="000000"/>
              </a:solidFill>
            </a:ln>
          </p:spPr>
          <p:txBody>
            <a:bodyPr wrap="square" lIns="0" tIns="0" rIns="0" bIns="0" rtlCol="0"/>
            <a:lstStyle/>
            <a:p>
              <a:endParaRPr/>
            </a:p>
          </p:txBody>
        </p:sp>
        <p:sp>
          <p:nvSpPr>
            <p:cNvPr id="85" name="object 85"/>
            <p:cNvSpPr/>
            <p:nvPr/>
          </p:nvSpPr>
          <p:spPr>
            <a:xfrm>
              <a:off x="6473951" y="5865876"/>
              <a:ext cx="85344" cy="85343"/>
            </a:xfrm>
            <a:prstGeom prst="rect">
              <a:avLst/>
            </a:prstGeom>
            <a:blipFill>
              <a:blip r:embed="rId3" cstate="print"/>
              <a:stretch>
                <a:fillRect/>
              </a:stretch>
            </a:blipFill>
          </p:spPr>
          <p:txBody>
            <a:bodyPr wrap="square" lIns="0" tIns="0" rIns="0" bIns="0" rtlCol="0"/>
            <a:lstStyle/>
            <a:p>
              <a:endParaRPr/>
            </a:p>
          </p:txBody>
        </p:sp>
        <p:sp>
          <p:nvSpPr>
            <p:cNvPr id="86" name="object 86"/>
            <p:cNvSpPr/>
            <p:nvPr/>
          </p:nvSpPr>
          <p:spPr>
            <a:xfrm>
              <a:off x="6469379" y="6268212"/>
              <a:ext cx="85344" cy="85343"/>
            </a:xfrm>
            <a:prstGeom prst="rect">
              <a:avLst/>
            </a:prstGeom>
            <a:blipFill>
              <a:blip r:embed="rId3" cstate="print"/>
              <a:stretch>
                <a:fillRect/>
              </a:stretch>
            </a:blipFill>
          </p:spPr>
          <p:txBody>
            <a:bodyPr wrap="square" lIns="0" tIns="0" rIns="0" bIns="0" rtlCol="0"/>
            <a:lstStyle/>
            <a:p>
              <a:endParaRPr/>
            </a:p>
          </p:txBody>
        </p:sp>
        <p:sp>
          <p:nvSpPr>
            <p:cNvPr id="87" name="object 87"/>
            <p:cNvSpPr/>
            <p:nvPr/>
          </p:nvSpPr>
          <p:spPr>
            <a:xfrm>
              <a:off x="6510527" y="6591300"/>
              <a:ext cx="895350" cy="76200"/>
            </a:xfrm>
            <a:custGeom>
              <a:avLst/>
              <a:gdLst/>
              <a:ahLst/>
              <a:cxnLst/>
              <a:rect l="l" t="t" r="r" b="b"/>
              <a:pathLst>
                <a:path w="895350" h="76200">
                  <a:moveTo>
                    <a:pt x="76200" y="0"/>
                  </a:moveTo>
                  <a:lnTo>
                    <a:pt x="0" y="38100"/>
                  </a:lnTo>
                  <a:lnTo>
                    <a:pt x="76200" y="76200"/>
                  </a:lnTo>
                  <a:lnTo>
                    <a:pt x="76200" y="44450"/>
                  </a:lnTo>
                  <a:lnTo>
                    <a:pt x="59944" y="44450"/>
                  </a:lnTo>
                  <a:lnTo>
                    <a:pt x="57150" y="41605"/>
                  </a:lnTo>
                  <a:lnTo>
                    <a:pt x="57150" y="34594"/>
                  </a:lnTo>
                  <a:lnTo>
                    <a:pt x="59944" y="31750"/>
                  </a:lnTo>
                  <a:lnTo>
                    <a:pt x="76200" y="31750"/>
                  </a:lnTo>
                  <a:lnTo>
                    <a:pt x="76200" y="0"/>
                  </a:lnTo>
                  <a:close/>
                </a:path>
                <a:path w="895350" h="76200">
                  <a:moveTo>
                    <a:pt x="818642" y="0"/>
                  </a:moveTo>
                  <a:lnTo>
                    <a:pt x="818642" y="76200"/>
                  </a:lnTo>
                  <a:lnTo>
                    <a:pt x="882142" y="44450"/>
                  </a:lnTo>
                  <a:lnTo>
                    <a:pt x="834771" y="44450"/>
                  </a:lnTo>
                  <a:lnTo>
                    <a:pt x="837692" y="41605"/>
                  </a:lnTo>
                  <a:lnTo>
                    <a:pt x="837692" y="34594"/>
                  </a:lnTo>
                  <a:lnTo>
                    <a:pt x="834771" y="31750"/>
                  </a:lnTo>
                  <a:lnTo>
                    <a:pt x="882142" y="31750"/>
                  </a:lnTo>
                  <a:lnTo>
                    <a:pt x="818642" y="0"/>
                  </a:lnTo>
                  <a:close/>
                </a:path>
                <a:path w="895350" h="76200">
                  <a:moveTo>
                    <a:pt x="76200" y="31750"/>
                  </a:moveTo>
                  <a:lnTo>
                    <a:pt x="59944" y="31750"/>
                  </a:lnTo>
                  <a:lnTo>
                    <a:pt x="57150" y="34594"/>
                  </a:lnTo>
                  <a:lnTo>
                    <a:pt x="57150" y="41605"/>
                  </a:lnTo>
                  <a:lnTo>
                    <a:pt x="59944" y="44450"/>
                  </a:lnTo>
                  <a:lnTo>
                    <a:pt x="76200" y="44450"/>
                  </a:lnTo>
                  <a:lnTo>
                    <a:pt x="76200" y="31750"/>
                  </a:lnTo>
                  <a:close/>
                </a:path>
                <a:path w="895350" h="76200">
                  <a:moveTo>
                    <a:pt x="818642" y="31750"/>
                  </a:moveTo>
                  <a:lnTo>
                    <a:pt x="76200" y="31750"/>
                  </a:lnTo>
                  <a:lnTo>
                    <a:pt x="76200" y="44450"/>
                  </a:lnTo>
                  <a:lnTo>
                    <a:pt x="818642" y="44450"/>
                  </a:lnTo>
                  <a:lnTo>
                    <a:pt x="818642" y="31750"/>
                  </a:lnTo>
                  <a:close/>
                </a:path>
                <a:path w="895350" h="76200">
                  <a:moveTo>
                    <a:pt x="882142" y="31750"/>
                  </a:moveTo>
                  <a:lnTo>
                    <a:pt x="834771" y="31750"/>
                  </a:lnTo>
                  <a:lnTo>
                    <a:pt x="837692" y="34594"/>
                  </a:lnTo>
                  <a:lnTo>
                    <a:pt x="837692" y="41605"/>
                  </a:lnTo>
                  <a:lnTo>
                    <a:pt x="834771" y="44450"/>
                  </a:lnTo>
                  <a:lnTo>
                    <a:pt x="882142" y="44450"/>
                  </a:lnTo>
                  <a:lnTo>
                    <a:pt x="894842" y="38100"/>
                  </a:lnTo>
                  <a:lnTo>
                    <a:pt x="882142" y="31750"/>
                  </a:lnTo>
                  <a:close/>
                </a:path>
              </a:pathLst>
            </a:custGeom>
            <a:solidFill>
              <a:srgbClr val="000000"/>
            </a:solidFill>
          </p:spPr>
          <p:txBody>
            <a:bodyPr wrap="square" lIns="0" tIns="0" rIns="0" bIns="0" rtlCol="0"/>
            <a:lstStyle/>
            <a:p>
              <a:endParaRPr/>
            </a:p>
          </p:txBody>
        </p:sp>
      </p:grpSp>
      <p:sp>
        <p:nvSpPr>
          <p:cNvPr id="88" name="object 88"/>
          <p:cNvSpPr txBox="1"/>
          <p:nvPr/>
        </p:nvSpPr>
        <p:spPr>
          <a:xfrm>
            <a:off x="6634353" y="5837021"/>
            <a:ext cx="416559" cy="795655"/>
          </a:xfrm>
          <a:prstGeom prst="rect">
            <a:avLst/>
          </a:prstGeom>
        </p:spPr>
        <p:txBody>
          <a:bodyPr vert="horz" wrap="square" lIns="0" tIns="12700" rIns="0" bIns="0" rtlCol="0">
            <a:spAutoFit/>
          </a:bodyPr>
          <a:lstStyle/>
          <a:p>
            <a:pPr marL="12700" marR="231140">
              <a:lnSpc>
                <a:spcPct val="119700"/>
              </a:lnSpc>
              <a:spcBef>
                <a:spcPts val="100"/>
              </a:spcBef>
            </a:pPr>
            <a:r>
              <a:rPr sz="1800" dirty="0">
                <a:latin typeface="Times New Roman"/>
                <a:cs typeface="Times New Roman"/>
              </a:rPr>
              <a:t>f  </a:t>
            </a:r>
            <a:r>
              <a:rPr sz="1800" spc="95" dirty="0">
                <a:latin typeface="Times New Roman"/>
                <a:cs typeface="Times New Roman"/>
              </a:rPr>
              <a:t>f</a:t>
            </a:r>
            <a:r>
              <a:rPr sz="1800" dirty="0">
                <a:latin typeface="Times New Roman"/>
                <a:cs typeface="Times New Roman"/>
              </a:rPr>
              <a:t>’</a:t>
            </a:r>
            <a:endParaRPr sz="1800">
              <a:latin typeface="Times New Roman"/>
              <a:cs typeface="Times New Roman"/>
            </a:endParaRPr>
          </a:p>
          <a:p>
            <a:pPr marL="257175">
              <a:lnSpc>
                <a:spcPts val="894"/>
              </a:lnSpc>
            </a:pPr>
            <a:r>
              <a:rPr sz="900" b="1" dirty="0">
                <a:latin typeface="Tahoma"/>
                <a:cs typeface="Tahoma"/>
              </a:rPr>
              <a:t>25</a:t>
            </a:r>
            <a:endParaRPr sz="900">
              <a:latin typeface="Tahoma"/>
              <a:cs typeface="Tahoma"/>
            </a:endParaRPr>
          </a:p>
        </p:txBody>
      </p:sp>
      <p:grpSp>
        <p:nvGrpSpPr>
          <p:cNvPr id="89" name="object 89"/>
          <p:cNvGrpSpPr/>
          <p:nvPr/>
        </p:nvGrpSpPr>
        <p:grpSpPr>
          <a:xfrm>
            <a:off x="7391400" y="5064252"/>
            <a:ext cx="85725" cy="1722120"/>
            <a:chOff x="7391400" y="5064252"/>
            <a:chExt cx="85725" cy="1722120"/>
          </a:xfrm>
        </p:grpSpPr>
        <p:sp>
          <p:nvSpPr>
            <p:cNvPr id="90" name="object 90"/>
            <p:cNvSpPr/>
            <p:nvPr/>
          </p:nvSpPr>
          <p:spPr>
            <a:xfrm>
              <a:off x="7412735" y="5081016"/>
              <a:ext cx="1905" cy="1701164"/>
            </a:xfrm>
            <a:custGeom>
              <a:avLst/>
              <a:gdLst/>
              <a:ahLst/>
              <a:cxnLst/>
              <a:rect l="l" t="t" r="r" b="b"/>
              <a:pathLst>
                <a:path w="1904" h="1701165">
                  <a:moveTo>
                    <a:pt x="0" y="0"/>
                  </a:moveTo>
                  <a:lnTo>
                    <a:pt x="1524" y="1700783"/>
                  </a:lnTo>
                </a:path>
              </a:pathLst>
            </a:custGeom>
            <a:ln w="9144">
              <a:solidFill>
                <a:srgbClr val="FF0000"/>
              </a:solidFill>
            </a:ln>
          </p:spPr>
          <p:txBody>
            <a:bodyPr wrap="square" lIns="0" tIns="0" rIns="0" bIns="0" rtlCol="0"/>
            <a:lstStyle/>
            <a:p>
              <a:endParaRPr/>
            </a:p>
          </p:txBody>
        </p:sp>
        <p:sp>
          <p:nvSpPr>
            <p:cNvPr id="91" name="object 91"/>
            <p:cNvSpPr/>
            <p:nvPr/>
          </p:nvSpPr>
          <p:spPr>
            <a:xfrm>
              <a:off x="7391400" y="5064252"/>
              <a:ext cx="85344" cy="85344"/>
            </a:xfrm>
            <a:prstGeom prst="rect">
              <a:avLst/>
            </a:prstGeom>
            <a:blipFill>
              <a:blip r:embed="rId2" cstate="print"/>
              <a:stretch>
                <a:fillRect/>
              </a:stretch>
            </a:blipFill>
          </p:spPr>
          <p:txBody>
            <a:bodyPr wrap="square" lIns="0" tIns="0" rIns="0" bIns="0" rtlCol="0"/>
            <a:lstStyle/>
            <a:p>
              <a:endParaRPr/>
            </a:p>
          </p:txBody>
        </p:sp>
      </p:grpSp>
      <p:sp>
        <p:nvSpPr>
          <p:cNvPr id="92" name="object 92"/>
          <p:cNvSpPr txBox="1"/>
          <p:nvPr/>
        </p:nvSpPr>
        <p:spPr>
          <a:xfrm>
            <a:off x="7319009" y="4736972"/>
            <a:ext cx="4445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g,</a:t>
            </a:r>
            <a:r>
              <a:rPr sz="1800" spc="-90" dirty="0">
                <a:latin typeface="Times New Roman"/>
                <a:cs typeface="Times New Roman"/>
              </a:rPr>
              <a:t> </a:t>
            </a:r>
            <a:r>
              <a:rPr sz="1800" dirty="0">
                <a:latin typeface="Times New Roman"/>
                <a:cs typeface="Times New Roman"/>
              </a:rPr>
              <a:t>g’</a:t>
            </a:r>
            <a:endParaRPr sz="1800">
              <a:latin typeface="Times New Roman"/>
              <a:cs typeface="Times New Roman"/>
            </a:endParaRPr>
          </a:p>
        </p:txBody>
      </p:sp>
      <p:sp>
        <p:nvSpPr>
          <p:cNvPr id="93" name="object 93"/>
          <p:cNvSpPr txBox="1"/>
          <p:nvPr/>
        </p:nvSpPr>
        <p:spPr>
          <a:xfrm>
            <a:off x="8164830" y="5034533"/>
            <a:ext cx="12700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imes New Roman"/>
                <a:cs typeface="Times New Roman"/>
              </a:rPr>
              <a:t>y</a:t>
            </a:r>
            <a:endParaRPr sz="160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655307" y="2407920"/>
            <a:ext cx="554355" cy="3749040"/>
            <a:chOff x="6655307" y="2407920"/>
            <a:chExt cx="554355" cy="3749040"/>
          </a:xfrm>
        </p:grpSpPr>
        <p:sp>
          <p:nvSpPr>
            <p:cNvPr id="3" name="object 3"/>
            <p:cNvSpPr/>
            <p:nvPr/>
          </p:nvSpPr>
          <p:spPr>
            <a:xfrm>
              <a:off x="6836663" y="3483864"/>
              <a:ext cx="1905" cy="2668905"/>
            </a:xfrm>
            <a:custGeom>
              <a:avLst/>
              <a:gdLst/>
              <a:ahLst/>
              <a:cxnLst/>
              <a:rect l="l" t="t" r="r" b="b"/>
              <a:pathLst>
                <a:path w="1904" h="2668904">
                  <a:moveTo>
                    <a:pt x="1524" y="0"/>
                  </a:moveTo>
                  <a:lnTo>
                    <a:pt x="0" y="2668524"/>
                  </a:lnTo>
                </a:path>
              </a:pathLst>
            </a:custGeom>
            <a:ln w="9144">
              <a:solidFill>
                <a:srgbClr val="FF0000"/>
              </a:solidFill>
            </a:ln>
          </p:spPr>
          <p:txBody>
            <a:bodyPr wrap="square" lIns="0" tIns="0" rIns="0" bIns="0" rtlCol="0"/>
            <a:lstStyle/>
            <a:p>
              <a:endParaRPr/>
            </a:p>
          </p:txBody>
        </p:sp>
        <p:sp>
          <p:nvSpPr>
            <p:cNvPr id="4" name="object 4"/>
            <p:cNvSpPr/>
            <p:nvPr/>
          </p:nvSpPr>
          <p:spPr>
            <a:xfrm>
              <a:off x="6659879" y="2407920"/>
              <a:ext cx="545465" cy="2948305"/>
            </a:xfrm>
            <a:custGeom>
              <a:avLst/>
              <a:gdLst/>
              <a:ahLst/>
              <a:cxnLst/>
              <a:rect l="l" t="t" r="r" b="b"/>
              <a:pathLst>
                <a:path w="545465" h="2948304">
                  <a:moveTo>
                    <a:pt x="0" y="2947416"/>
                  </a:moveTo>
                  <a:lnTo>
                    <a:pt x="545084" y="2948304"/>
                  </a:lnTo>
                </a:path>
                <a:path w="545465" h="2948304">
                  <a:moveTo>
                    <a:pt x="173736" y="0"/>
                  </a:moveTo>
                  <a:lnTo>
                    <a:pt x="173736" y="2926079"/>
                  </a:lnTo>
                </a:path>
              </a:pathLst>
            </a:custGeom>
            <a:ln w="9144">
              <a:solidFill>
                <a:srgbClr val="000000"/>
              </a:solidFill>
            </a:ln>
          </p:spPr>
          <p:txBody>
            <a:bodyPr wrap="square" lIns="0" tIns="0" rIns="0" bIns="0" rtlCol="0"/>
            <a:lstStyle/>
            <a:p>
              <a:endParaRPr/>
            </a:p>
          </p:txBody>
        </p:sp>
      </p:grpSp>
      <p:grpSp>
        <p:nvGrpSpPr>
          <p:cNvPr id="5" name="object 5"/>
          <p:cNvGrpSpPr/>
          <p:nvPr/>
        </p:nvGrpSpPr>
        <p:grpSpPr>
          <a:xfrm>
            <a:off x="2474976" y="3499103"/>
            <a:ext cx="381635" cy="2677795"/>
            <a:chOff x="2474976" y="3499103"/>
            <a:chExt cx="381635" cy="2677795"/>
          </a:xfrm>
        </p:grpSpPr>
        <p:sp>
          <p:nvSpPr>
            <p:cNvPr id="6" name="object 6"/>
            <p:cNvSpPr/>
            <p:nvPr/>
          </p:nvSpPr>
          <p:spPr>
            <a:xfrm>
              <a:off x="2479548" y="4440935"/>
              <a:ext cx="372745" cy="1270"/>
            </a:xfrm>
            <a:custGeom>
              <a:avLst/>
              <a:gdLst/>
              <a:ahLst/>
              <a:cxnLst/>
              <a:rect l="l" t="t" r="r" b="b"/>
              <a:pathLst>
                <a:path w="372744" h="1270">
                  <a:moveTo>
                    <a:pt x="0" y="0"/>
                  </a:moveTo>
                  <a:lnTo>
                    <a:pt x="372237" y="888"/>
                  </a:lnTo>
                </a:path>
              </a:pathLst>
            </a:custGeom>
            <a:ln w="9143">
              <a:solidFill>
                <a:srgbClr val="000000"/>
              </a:solidFill>
            </a:ln>
          </p:spPr>
          <p:txBody>
            <a:bodyPr wrap="square" lIns="0" tIns="0" rIns="0" bIns="0" rtlCol="0"/>
            <a:lstStyle/>
            <a:p>
              <a:endParaRPr/>
            </a:p>
          </p:txBody>
        </p:sp>
        <p:sp>
          <p:nvSpPr>
            <p:cNvPr id="7" name="object 7"/>
            <p:cNvSpPr/>
            <p:nvPr/>
          </p:nvSpPr>
          <p:spPr>
            <a:xfrm>
              <a:off x="2694432" y="3503675"/>
              <a:ext cx="1905" cy="2668905"/>
            </a:xfrm>
            <a:custGeom>
              <a:avLst/>
              <a:gdLst/>
              <a:ahLst/>
              <a:cxnLst/>
              <a:rect l="l" t="t" r="r" b="b"/>
              <a:pathLst>
                <a:path w="1905" h="2668904">
                  <a:moveTo>
                    <a:pt x="1524" y="0"/>
                  </a:moveTo>
                  <a:lnTo>
                    <a:pt x="0" y="2668524"/>
                  </a:lnTo>
                </a:path>
              </a:pathLst>
            </a:custGeom>
            <a:ln w="9144">
              <a:solidFill>
                <a:srgbClr val="FF0000"/>
              </a:solidFill>
            </a:ln>
          </p:spPr>
          <p:txBody>
            <a:bodyPr wrap="square" lIns="0" tIns="0" rIns="0" bIns="0" rtlCol="0"/>
            <a:lstStyle/>
            <a:p>
              <a:endParaRPr/>
            </a:p>
          </p:txBody>
        </p:sp>
      </p:grpSp>
      <p:grpSp>
        <p:nvGrpSpPr>
          <p:cNvPr id="8" name="object 8"/>
          <p:cNvGrpSpPr/>
          <p:nvPr/>
        </p:nvGrpSpPr>
        <p:grpSpPr>
          <a:xfrm>
            <a:off x="2121154" y="2813113"/>
            <a:ext cx="5552440" cy="703580"/>
            <a:chOff x="2121154" y="2813113"/>
            <a:chExt cx="5552440" cy="703580"/>
          </a:xfrm>
        </p:grpSpPr>
        <p:sp>
          <p:nvSpPr>
            <p:cNvPr id="9" name="object 9"/>
            <p:cNvSpPr/>
            <p:nvPr/>
          </p:nvSpPr>
          <p:spPr>
            <a:xfrm>
              <a:off x="2471928" y="2817876"/>
              <a:ext cx="372745" cy="1270"/>
            </a:xfrm>
            <a:custGeom>
              <a:avLst/>
              <a:gdLst/>
              <a:ahLst/>
              <a:cxnLst/>
              <a:rect l="l" t="t" r="r" b="b"/>
              <a:pathLst>
                <a:path w="372744" h="1269">
                  <a:moveTo>
                    <a:pt x="0" y="0"/>
                  </a:moveTo>
                  <a:lnTo>
                    <a:pt x="372237" y="888"/>
                  </a:lnTo>
                </a:path>
              </a:pathLst>
            </a:custGeom>
            <a:ln w="9143">
              <a:solidFill>
                <a:srgbClr val="000000"/>
              </a:solidFill>
            </a:ln>
          </p:spPr>
          <p:txBody>
            <a:bodyPr wrap="square" lIns="0" tIns="0" rIns="0" bIns="0" rtlCol="0"/>
            <a:lstStyle/>
            <a:p>
              <a:endParaRPr/>
            </a:p>
          </p:txBody>
        </p:sp>
        <p:sp>
          <p:nvSpPr>
            <p:cNvPr id="10" name="object 10"/>
            <p:cNvSpPr/>
            <p:nvPr/>
          </p:nvSpPr>
          <p:spPr>
            <a:xfrm>
              <a:off x="2131314" y="3505962"/>
              <a:ext cx="5532120" cy="0"/>
            </a:xfrm>
            <a:custGeom>
              <a:avLst/>
              <a:gdLst/>
              <a:ahLst/>
              <a:cxnLst/>
              <a:rect l="l" t="t" r="r" b="b"/>
              <a:pathLst>
                <a:path w="5532120">
                  <a:moveTo>
                    <a:pt x="0" y="0"/>
                  </a:moveTo>
                  <a:lnTo>
                    <a:pt x="5532120" y="0"/>
                  </a:lnTo>
                </a:path>
              </a:pathLst>
            </a:custGeom>
            <a:ln w="19812">
              <a:solidFill>
                <a:srgbClr val="000000"/>
              </a:solidFill>
            </a:ln>
          </p:spPr>
          <p:txBody>
            <a:bodyPr wrap="square" lIns="0" tIns="0" rIns="0" bIns="0" rtlCol="0"/>
            <a:lstStyle/>
            <a:p>
              <a:endParaRPr/>
            </a:p>
          </p:txBody>
        </p:sp>
      </p:grpSp>
      <p:sp>
        <p:nvSpPr>
          <p:cNvPr id="11" name="object 11"/>
          <p:cNvSpPr txBox="1"/>
          <p:nvPr/>
        </p:nvSpPr>
        <p:spPr>
          <a:xfrm>
            <a:off x="381000" y="152400"/>
            <a:ext cx="8458200" cy="1754505"/>
          </a:xfrm>
          <a:prstGeom prst="rect">
            <a:avLst/>
          </a:prstGeom>
          <a:solidFill>
            <a:srgbClr val="D5D2AB"/>
          </a:solidFill>
          <a:ln w="9144">
            <a:solidFill>
              <a:srgbClr val="432917"/>
            </a:solidFill>
          </a:ln>
        </p:spPr>
        <p:txBody>
          <a:bodyPr vert="horz" wrap="square" lIns="0" tIns="126364" rIns="0" bIns="0" rtlCol="0">
            <a:spAutoFit/>
          </a:bodyPr>
          <a:lstStyle/>
          <a:p>
            <a:pPr marL="91440">
              <a:lnSpc>
                <a:spcPct val="100000"/>
              </a:lnSpc>
              <a:spcBef>
                <a:spcPts val="994"/>
              </a:spcBef>
            </a:pPr>
            <a:r>
              <a:rPr sz="1800" b="1" spc="-10" dirty="0">
                <a:solidFill>
                  <a:srgbClr val="432917"/>
                </a:solidFill>
                <a:latin typeface="Calibri"/>
                <a:cs typeface="Calibri"/>
              </a:rPr>
              <a:t>Prob.2. </a:t>
            </a:r>
            <a:r>
              <a:rPr sz="1800" b="1" dirty="0">
                <a:solidFill>
                  <a:srgbClr val="432917"/>
                </a:solidFill>
                <a:latin typeface="Calibri"/>
                <a:cs typeface="Calibri"/>
              </a:rPr>
              <a:t>A point P is 15 </a:t>
            </a:r>
            <a:r>
              <a:rPr sz="1800" b="1" spc="-5" dirty="0">
                <a:solidFill>
                  <a:srgbClr val="432917"/>
                </a:solidFill>
                <a:latin typeface="Calibri"/>
                <a:cs typeface="Calibri"/>
              </a:rPr>
              <a:t>mm above </a:t>
            </a:r>
            <a:r>
              <a:rPr sz="1800" b="1" dirty="0">
                <a:solidFill>
                  <a:srgbClr val="432917"/>
                </a:solidFill>
                <a:latin typeface="Calibri"/>
                <a:cs typeface="Calibri"/>
              </a:rPr>
              <a:t>the </a:t>
            </a:r>
            <a:r>
              <a:rPr sz="1800" b="1" spc="-50" dirty="0">
                <a:solidFill>
                  <a:srgbClr val="432917"/>
                </a:solidFill>
                <a:latin typeface="Calibri"/>
                <a:cs typeface="Calibri"/>
              </a:rPr>
              <a:t>H.P. </a:t>
            </a:r>
            <a:r>
              <a:rPr sz="1800" b="1" dirty="0">
                <a:solidFill>
                  <a:srgbClr val="432917"/>
                </a:solidFill>
                <a:latin typeface="Calibri"/>
                <a:cs typeface="Calibri"/>
              </a:rPr>
              <a:t>and 20 </a:t>
            </a:r>
            <a:r>
              <a:rPr sz="1800" b="1" spc="-5" dirty="0">
                <a:solidFill>
                  <a:srgbClr val="432917"/>
                </a:solidFill>
                <a:latin typeface="Calibri"/>
                <a:cs typeface="Calibri"/>
              </a:rPr>
              <a:t>mm </a:t>
            </a:r>
            <a:r>
              <a:rPr sz="1800" b="1" dirty="0">
                <a:solidFill>
                  <a:srgbClr val="432917"/>
                </a:solidFill>
                <a:latin typeface="Calibri"/>
                <a:cs typeface="Calibri"/>
              </a:rPr>
              <a:t>in </a:t>
            </a:r>
            <a:r>
              <a:rPr sz="1800" b="1" spc="-10" dirty="0">
                <a:solidFill>
                  <a:srgbClr val="432917"/>
                </a:solidFill>
                <a:latin typeface="Calibri"/>
                <a:cs typeface="Calibri"/>
              </a:rPr>
              <a:t>front </a:t>
            </a:r>
            <a:r>
              <a:rPr sz="1800" b="1" dirty="0">
                <a:solidFill>
                  <a:srgbClr val="432917"/>
                </a:solidFill>
                <a:latin typeface="Calibri"/>
                <a:cs typeface="Calibri"/>
              </a:rPr>
              <a:t>of the </a:t>
            </a:r>
            <a:r>
              <a:rPr sz="1800" b="1" spc="-95" dirty="0">
                <a:solidFill>
                  <a:srgbClr val="432917"/>
                </a:solidFill>
                <a:latin typeface="Calibri"/>
                <a:cs typeface="Calibri"/>
              </a:rPr>
              <a:t>V.P. </a:t>
            </a:r>
            <a:r>
              <a:rPr sz="1800" b="1" dirty="0">
                <a:solidFill>
                  <a:srgbClr val="432917"/>
                </a:solidFill>
                <a:latin typeface="Calibri"/>
                <a:cs typeface="Calibri"/>
              </a:rPr>
              <a:t>Another</a:t>
            </a:r>
            <a:r>
              <a:rPr sz="1800" b="1" spc="-15" dirty="0">
                <a:solidFill>
                  <a:srgbClr val="432917"/>
                </a:solidFill>
                <a:latin typeface="Calibri"/>
                <a:cs typeface="Calibri"/>
              </a:rPr>
              <a:t> </a:t>
            </a:r>
            <a:r>
              <a:rPr sz="1800" b="1" dirty="0">
                <a:solidFill>
                  <a:srgbClr val="432917"/>
                </a:solidFill>
                <a:latin typeface="Calibri"/>
                <a:cs typeface="Calibri"/>
              </a:rPr>
              <a:t>point</a:t>
            </a:r>
            <a:endParaRPr sz="1800">
              <a:latin typeface="Calibri"/>
              <a:cs typeface="Calibri"/>
            </a:endParaRPr>
          </a:p>
          <a:p>
            <a:pPr marL="91440" marR="223520">
              <a:lnSpc>
                <a:spcPct val="150000"/>
              </a:lnSpc>
            </a:pPr>
            <a:r>
              <a:rPr sz="1800" b="1" dirty="0">
                <a:solidFill>
                  <a:srgbClr val="432917"/>
                </a:solidFill>
                <a:latin typeface="Calibri"/>
                <a:cs typeface="Calibri"/>
              </a:rPr>
              <a:t>Q is 25 </a:t>
            </a:r>
            <a:r>
              <a:rPr sz="1800" b="1" spc="-5" dirty="0">
                <a:solidFill>
                  <a:srgbClr val="432917"/>
                </a:solidFill>
                <a:latin typeface="Calibri"/>
                <a:cs typeface="Calibri"/>
              </a:rPr>
              <a:t>mm </a:t>
            </a:r>
            <a:r>
              <a:rPr sz="1800" b="1" dirty="0">
                <a:solidFill>
                  <a:srgbClr val="432917"/>
                </a:solidFill>
                <a:latin typeface="Calibri"/>
                <a:cs typeface="Calibri"/>
              </a:rPr>
              <a:t>behind the </a:t>
            </a:r>
            <a:r>
              <a:rPr sz="1800" b="1" spc="-95" dirty="0">
                <a:solidFill>
                  <a:srgbClr val="432917"/>
                </a:solidFill>
                <a:latin typeface="Calibri"/>
                <a:cs typeface="Calibri"/>
              </a:rPr>
              <a:t>V.P. </a:t>
            </a:r>
            <a:r>
              <a:rPr sz="1800" b="1" dirty="0">
                <a:solidFill>
                  <a:srgbClr val="432917"/>
                </a:solidFill>
                <a:latin typeface="Calibri"/>
                <a:cs typeface="Calibri"/>
              </a:rPr>
              <a:t>and 40 </a:t>
            </a:r>
            <a:r>
              <a:rPr sz="1800" b="1" spc="-5" dirty="0">
                <a:solidFill>
                  <a:srgbClr val="432917"/>
                </a:solidFill>
                <a:latin typeface="Calibri"/>
                <a:cs typeface="Calibri"/>
              </a:rPr>
              <a:t>mm </a:t>
            </a:r>
            <a:r>
              <a:rPr sz="1800" b="1" dirty="0">
                <a:solidFill>
                  <a:srgbClr val="432917"/>
                </a:solidFill>
                <a:latin typeface="Calibri"/>
                <a:cs typeface="Calibri"/>
              </a:rPr>
              <a:t>below the </a:t>
            </a:r>
            <a:r>
              <a:rPr sz="1800" b="1" spc="-50" dirty="0">
                <a:solidFill>
                  <a:srgbClr val="432917"/>
                </a:solidFill>
                <a:latin typeface="Calibri"/>
                <a:cs typeface="Calibri"/>
              </a:rPr>
              <a:t>H.P. </a:t>
            </a:r>
            <a:r>
              <a:rPr sz="1800" b="1" spc="-15" dirty="0">
                <a:solidFill>
                  <a:srgbClr val="432917"/>
                </a:solidFill>
                <a:latin typeface="Calibri"/>
                <a:cs typeface="Calibri"/>
              </a:rPr>
              <a:t>Draw </a:t>
            </a:r>
            <a:r>
              <a:rPr sz="1800" b="1" spc="-10" dirty="0">
                <a:solidFill>
                  <a:srgbClr val="432917"/>
                </a:solidFill>
                <a:latin typeface="Calibri"/>
                <a:cs typeface="Calibri"/>
              </a:rPr>
              <a:t>projections </a:t>
            </a:r>
            <a:r>
              <a:rPr sz="1800" b="1" dirty="0">
                <a:solidFill>
                  <a:srgbClr val="432917"/>
                </a:solidFill>
                <a:latin typeface="Calibri"/>
                <a:cs typeface="Calibri"/>
              </a:rPr>
              <a:t>of P and Q  </a:t>
            </a:r>
            <a:r>
              <a:rPr sz="1800" b="1" spc="-10" dirty="0">
                <a:solidFill>
                  <a:srgbClr val="432917"/>
                </a:solidFill>
                <a:latin typeface="Calibri"/>
                <a:cs typeface="Calibri"/>
              </a:rPr>
              <a:t>keeping </a:t>
            </a:r>
            <a:r>
              <a:rPr sz="1800" b="1" dirty="0">
                <a:solidFill>
                  <a:srgbClr val="432917"/>
                </a:solidFill>
                <a:latin typeface="Calibri"/>
                <a:cs typeface="Calibri"/>
              </a:rPr>
              <a:t>the </a:t>
            </a:r>
            <a:r>
              <a:rPr sz="1800" b="1" spc="-10" dirty="0">
                <a:solidFill>
                  <a:srgbClr val="432917"/>
                </a:solidFill>
                <a:latin typeface="Calibri"/>
                <a:cs typeface="Calibri"/>
              </a:rPr>
              <a:t>distance between </a:t>
            </a:r>
            <a:r>
              <a:rPr sz="1800" b="1" spc="-5" dirty="0">
                <a:solidFill>
                  <a:srgbClr val="432917"/>
                </a:solidFill>
                <a:latin typeface="Calibri"/>
                <a:cs typeface="Calibri"/>
              </a:rPr>
              <a:t>their </a:t>
            </a:r>
            <a:r>
              <a:rPr sz="1800" b="1" spc="-10" dirty="0">
                <a:solidFill>
                  <a:srgbClr val="432917"/>
                </a:solidFill>
                <a:latin typeface="Calibri"/>
                <a:cs typeface="Calibri"/>
              </a:rPr>
              <a:t>projectors </a:t>
            </a:r>
            <a:r>
              <a:rPr sz="1800" b="1" spc="-5" dirty="0">
                <a:solidFill>
                  <a:srgbClr val="432917"/>
                </a:solidFill>
                <a:latin typeface="Calibri"/>
                <a:cs typeface="Calibri"/>
              </a:rPr>
              <a:t>equal </a:t>
            </a:r>
            <a:r>
              <a:rPr sz="1800" b="1" spc="-10" dirty="0">
                <a:solidFill>
                  <a:srgbClr val="432917"/>
                </a:solidFill>
                <a:latin typeface="Calibri"/>
                <a:cs typeface="Calibri"/>
              </a:rPr>
              <a:t>to </a:t>
            </a:r>
            <a:r>
              <a:rPr sz="1800" b="1" dirty="0">
                <a:solidFill>
                  <a:srgbClr val="432917"/>
                </a:solidFill>
                <a:latin typeface="Calibri"/>
                <a:cs typeface="Calibri"/>
              </a:rPr>
              <a:t>90 </a:t>
            </a:r>
            <a:r>
              <a:rPr sz="1800" b="1" spc="-5" dirty="0">
                <a:solidFill>
                  <a:srgbClr val="432917"/>
                </a:solidFill>
                <a:latin typeface="Calibri"/>
                <a:cs typeface="Calibri"/>
              </a:rPr>
              <a:t>mm. </a:t>
            </a:r>
            <a:r>
              <a:rPr sz="1800" b="1" spc="-15" dirty="0">
                <a:solidFill>
                  <a:srgbClr val="432917"/>
                </a:solidFill>
                <a:latin typeface="Calibri"/>
                <a:cs typeface="Calibri"/>
              </a:rPr>
              <a:t>Draw </a:t>
            </a:r>
            <a:r>
              <a:rPr sz="1800" b="1" dirty="0">
                <a:solidFill>
                  <a:srgbClr val="432917"/>
                </a:solidFill>
                <a:latin typeface="Calibri"/>
                <a:cs typeface="Calibri"/>
              </a:rPr>
              <a:t>the </a:t>
            </a:r>
            <a:r>
              <a:rPr sz="1800" b="1" spc="-10" dirty="0">
                <a:solidFill>
                  <a:srgbClr val="432917"/>
                </a:solidFill>
                <a:latin typeface="Calibri"/>
                <a:cs typeface="Calibri"/>
              </a:rPr>
              <a:t>straight </a:t>
            </a:r>
            <a:r>
              <a:rPr sz="1800" b="1" dirty="0">
                <a:solidFill>
                  <a:srgbClr val="432917"/>
                </a:solidFill>
                <a:latin typeface="Calibri"/>
                <a:cs typeface="Calibri"/>
              </a:rPr>
              <a:t>lines  </a:t>
            </a:r>
            <a:r>
              <a:rPr sz="1800" b="1" spc="-5" dirty="0">
                <a:solidFill>
                  <a:srgbClr val="432917"/>
                </a:solidFill>
                <a:latin typeface="Calibri"/>
                <a:cs typeface="Calibri"/>
              </a:rPr>
              <a:t>joining </a:t>
            </a:r>
            <a:r>
              <a:rPr sz="1800" b="1" dirty="0">
                <a:solidFill>
                  <a:srgbClr val="432917"/>
                </a:solidFill>
                <a:latin typeface="Calibri"/>
                <a:cs typeface="Calibri"/>
              </a:rPr>
              <a:t>(i) their </a:t>
            </a:r>
            <a:r>
              <a:rPr sz="1800" b="1" spc="-5" dirty="0">
                <a:solidFill>
                  <a:srgbClr val="432917"/>
                </a:solidFill>
                <a:latin typeface="Calibri"/>
                <a:cs typeface="Calibri"/>
              </a:rPr>
              <a:t>top </a:t>
            </a:r>
            <a:r>
              <a:rPr sz="1800" b="1" spc="-10" dirty="0">
                <a:solidFill>
                  <a:srgbClr val="432917"/>
                </a:solidFill>
                <a:latin typeface="Calibri"/>
                <a:cs typeface="Calibri"/>
              </a:rPr>
              <a:t>views </a:t>
            </a:r>
            <a:r>
              <a:rPr sz="1800" b="1" dirty="0">
                <a:solidFill>
                  <a:srgbClr val="432917"/>
                </a:solidFill>
                <a:latin typeface="Calibri"/>
                <a:cs typeface="Calibri"/>
              </a:rPr>
              <a:t>and (ii) their </a:t>
            </a:r>
            <a:r>
              <a:rPr sz="1800" b="1" spc="-10" dirty="0">
                <a:solidFill>
                  <a:srgbClr val="432917"/>
                </a:solidFill>
                <a:latin typeface="Calibri"/>
                <a:cs typeface="Calibri"/>
              </a:rPr>
              <a:t>front</a:t>
            </a:r>
            <a:r>
              <a:rPr sz="1800" b="1" spc="-125" dirty="0">
                <a:solidFill>
                  <a:srgbClr val="432917"/>
                </a:solidFill>
                <a:latin typeface="Calibri"/>
                <a:cs typeface="Calibri"/>
              </a:rPr>
              <a:t> </a:t>
            </a:r>
            <a:r>
              <a:rPr sz="1800" b="1" spc="-5" dirty="0">
                <a:solidFill>
                  <a:srgbClr val="432917"/>
                </a:solidFill>
                <a:latin typeface="Calibri"/>
                <a:cs typeface="Calibri"/>
              </a:rPr>
              <a:t>views.</a:t>
            </a:r>
            <a:endParaRPr sz="1800">
              <a:latin typeface="Calibri"/>
              <a:cs typeface="Calibri"/>
            </a:endParaRPr>
          </a:p>
        </p:txBody>
      </p:sp>
      <p:sp>
        <p:nvSpPr>
          <p:cNvPr id="12" name="object 12"/>
          <p:cNvSpPr txBox="1"/>
          <p:nvPr/>
        </p:nvSpPr>
        <p:spPr>
          <a:xfrm>
            <a:off x="1922779" y="3384930"/>
            <a:ext cx="12700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imes New Roman"/>
                <a:cs typeface="Times New Roman"/>
              </a:rPr>
              <a:t>x</a:t>
            </a:r>
            <a:endParaRPr sz="1600">
              <a:latin typeface="Times New Roman"/>
              <a:cs typeface="Times New Roman"/>
            </a:endParaRPr>
          </a:p>
        </p:txBody>
      </p:sp>
      <p:sp>
        <p:nvSpPr>
          <p:cNvPr id="13" name="object 13"/>
          <p:cNvSpPr txBox="1"/>
          <p:nvPr/>
        </p:nvSpPr>
        <p:spPr>
          <a:xfrm>
            <a:off x="2753360" y="4430395"/>
            <a:ext cx="1397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p</a:t>
            </a:r>
            <a:endParaRPr sz="1800">
              <a:latin typeface="Times New Roman"/>
              <a:cs typeface="Times New Roman"/>
            </a:endParaRPr>
          </a:p>
        </p:txBody>
      </p:sp>
      <p:sp>
        <p:nvSpPr>
          <p:cNvPr id="14" name="object 14"/>
          <p:cNvSpPr txBox="1"/>
          <p:nvPr/>
        </p:nvSpPr>
        <p:spPr>
          <a:xfrm>
            <a:off x="2814954" y="2437003"/>
            <a:ext cx="2159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p’</a:t>
            </a:r>
            <a:endParaRPr sz="1800">
              <a:latin typeface="Times New Roman"/>
              <a:cs typeface="Times New Roman"/>
            </a:endParaRPr>
          </a:p>
        </p:txBody>
      </p:sp>
      <p:grpSp>
        <p:nvGrpSpPr>
          <p:cNvPr id="15" name="object 15"/>
          <p:cNvGrpSpPr/>
          <p:nvPr/>
        </p:nvGrpSpPr>
        <p:grpSpPr>
          <a:xfrm>
            <a:off x="2511551" y="2775204"/>
            <a:ext cx="231775" cy="1710055"/>
            <a:chOff x="2511551" y="2775204"/>
            <a:chExt cx="231775" cy="1710055"/>
          </a:xfrm>
        </p:grpSpPr>
        <p:sp>
          <p:nvSpPr>
            <p:cNvPr id="16" name="object 16"/>
            <p:cNvSpPr/>
            <p:nvPr/>
          </p:nvSpPr>
          <p:spPr>
            <a:xfrm>
              <a:off x="2654807" y="2775204"/>
              <a:ext cx="85344" cy="85344"/>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2511552" y="2798063"/>
              <a:ext cx="76200" cy="1621790"/>
            </a:xfrm>
            <a:custGeom>
              <a:avLst/>
              <a:gdLst/>
              <a:ahLst/>
              <a:cxnLst/>
              <a:rect l="l" t="t" r="r" b="b"/>
              <a:pathLst>
                <a:path w="76200" h="1621789">
                  <a:moveTo>
                    <a:pt x="76200" y="804672"/>
                  </a:moveTo>
                  <a:lnTo>
                    <a:pt x="66675" y="785622"/>
                  </a:lnTo>
                  <a:lnTo>
                    <a:pt x="38100" y="728472"/>
                  </a:lnTo>
                  <a:lnTo>
                    <a:pt x="0" y="804672"/>
                  </a:lnTo>
                  <a:lnTo>
                    <a:pt x="31750" y="804672"/>
                  </a:lnTo>
                  <a:lnTo>
                    <a:pt x="31750" y="1545336"/>
                  </a:lnTo>
                  <a:lnTo>
                    <a:pt x="0" y="1545336"/>
                  </a:lnTo>
                  <a:lnTo>
                    <a:pt x="38100" y="1621536"/>
                  </a:lnTo>
                  <a:lnTo>
                    <a:pt x="66675" y="1564386"/>
                  </a:lnTo>
                  <a:lnTo>
                    <a:pt x="76200" y="1545336"/>
                  </a:lnTo>
                  <a:lnTo>
                    <a:pt x="44450" y="1545336"/>
                  </a:lnTo>
                  <a:lnTo>
                    <a:pt x="44450" y="804672"/>
                  </a:lnTo>
                  <a:lnTo>
                    <a:pt x="76200" y="804672"/>
                  </a:lnTo>
                  <a:close/>
                </a:path>
                <a:path w="76200" h="1621789">
                  <a:moveTo>
                    <a:pt x="76200" y="76200"/>
                  </a:moveTo>
                  <a:lnTo>
                    <a:pt x="66675" y="57150"/>
                  </a:lnTo>
                  <a:lnTo>
                    <a:pt x="38100" y="0"/>
                  </a:lnTo>
                  <a:lnTo>
                    <a:pt x="0" y="76200"/>
                  </a:lnTo>
                  <a:lnTo>
                    <a:pt x="31750" y="76200"/>
                  </a:lnTo>
                  <a:lnTo>
                    <a:pt x="31750" y="633095"/>
                  </a:lnTo>
                  <a:lnTo>
                    <a:pt x="0" y="633095"/>
                  </a:lnTo>
                  <a:lnTo>
                    <a:pt x="38100" y="709295"/>
                  </a:lnTo>
                  <a:lnTo>
                    <a:pt x="66675" y="652145"/>
                  </a:lnTo>
                  <a:lnTo>
                    <a:pt x="76200" y="633095"/>
                  </a:lnTo>
                  <a:lnTo>
                    <a:pt x="44450" y="633095"/>
                  </a:lnTo>
                  <a:lnTo>
                    <a:pt x="44450" y="76200"/>
                  </a:lnTo>
                  <a:lnTo>
                    <a:pt x="76200" y="76200"/>
                  </a:lnTo>
                  <a:close/>
                </a:path>
              </a:pathLst>
            </a:custGeom>
            <a:solidFill>
              <a:srgbClr val="000000"/>
            </a:solidFill>
          </p:spPr>
          <p:txBody>
            <a:bodyPr wrap="square" lIns="0" tIns="0" rIns="0" bIns="0" rtlCol="0"/>
            <a:lstStyle/>
            <a:p>
              <a:endParaRPr/>
            </a:p>
          </p:txBody>
        </p:sp>
        <p:sp>
          <p:nvSpPr>
            <p:cNvPr id="18" name="object 18"/>
            <p:cNvSpPr/>
            <p:nvPr/>
          </p:nvSpPr>
          <p:spPr>
            <a:xfrm>
              <a:off x="2657855" y="4399788"/>
              <a:ext cx="85344" cy="85344"/>
            </a:xfrm>
            <a:prstGeom prst="rect">
              <a:avLst/>
            </a:prstGeom>
            <a:blipFill>
              <a:blip r:embed="rId2" cstate="print"/>
              <a:stretch>
                <a:fillRect/>
              </a:stretch>
            </a:blipFill>
          </p:spPr>
          <p:txBody>
            <a:bodyPr wrap="square" lIns="0" tIns="0" rIns="0" bIns="0" rtlCol="0"/>
            <a:lstStyle/>
            <a:p>
              <a:endParaRPr/>
            </a:p>
          </p:txBody>
        </p:sp>
      </p:grpSp>
      <p:sp>
        <p:nvSpPr>
          <p:cNvPr id="19" name="object 19"/>
          <p:cNvSpPr txBox="1"/>
          <p:nvPr/>
        </p:nvSpPr>
        <p:spPr>
          <a:xfrm>
            <a:off x="2253488" y="3047238"/>
            <a:ext cx="205740" cy="193675"/>
          </a:xfrm>
          <a:prstGeom prst="rect">
            <a:avLst/>
          </a:prstGeom>
        </p:spPr>
        <p:txBody>
          <a:bodyPr vert="horz" wrap="square" lIns="0" tIns="13335" rIns="0" bIns="0" rtlCol="0">
            <a:spAutoFit/>
          </a:bodyPr>
          <a:lstStyle/>
          <a:p>
            <a:pPr marL="12700">
              <a:lnSpc>
                <a:spcPct val="100000"/>
              </a:lnSpc>
              <a:spcBef>
                <a:spcPts val="105"/>
              </a:spcBef>
            </a:pPr>
            <a:r>
              <a:rPr sz="1100" b="1" spc="5" dirty="0">
                <a:latin typeface="Tahoma"/>
                <a:cs typeface="Tahoma"/>
              </a:rPr>
              <a:t>15</a:t>
            </a:r>
            <a:endParaRPr sz="1100">
              <a:latin typeface="Tahoma"/>
              <a:cs typeface="Tahoma"/>
            </a:endParaRPr>
          </a:p>
        </p:txBody>
      </p:sp>
      <p:sp>
        <p:nvSpPr>
          <p:cNvPr id="20" name="object 20"/>
          <p:cNvSpPr txBox="1"/>
          <p:nvPr/>
        </p:nvSpPr>
        <p:spPr>
          <a:xfrm>
            <a:off x="2297683" y="3870452"/>
            <a:ext cx="205740" cy="193675"/>
          </a:xfrm>
          <a:prstGeom prst="rect">
            <a:avLst/>
          </a:prstGeom>
        </p:spPr>
        <p:txBody>
          <a:bodyPr vert="horz" wrap="square" lIns="0" tIns="12700" rIns="0" bIns="0" rtlCol="0">
            <a:spAutoFit/>
          </a:bodyPr>
          <a:lstStyle/>
          <a:p>
            <a:pPr marL="12700">
              <a:lnSpc>
                <a:spcPct val="100000"/>
              </a:lnSpc>
              <a:spcBef>
                <a:spcPts val="100"/>
              </a:spcBef>
            </a:pPr>
            <a:r>
              <a:rPr sz="1100" b="1" spc="5" dirty="0">
                <a:latin typeface="Tahoma"/>
                <a:cs typeface="Tahoma"/>
              </a:rPr>
              <a:t>20</a:t>
            </a:r>
            <a:endParaRPr sz="1100">
              <a:latin typeface="Tahoma"/>
              <a:cs typeface="Tahoma"/>
            </a:endParaRPr>
          </a:p>
        </p:txBody>
      </p:sp>
      <p:sp>
        <p:nvSpPr>
          <p:cNvPr id="21" name="object 21"/>
          <p:cNvSpPr/>
          <p:nvPr/>
        </p:nvSpPr>
        <p:spPr>
          <a:xfrm>
            <a:off x="2686811" y="2798064"/>
            <a:ext cx="1905" cy="1652270"/>
          </a:xfrm>
          <a:custGeom>
            <a:avLst/>
            <a:gdLst/>
            <a:ahLst/>
            <a:cxnLst/>
            <a:rect l="l" t="t" r="r" b="b"/>
            <a:pathLst>
              <a:path w="1905" h="1652270">
                <a:moveTo>
                  <a:pt x="1524" y="0"/>
                </a:moveTo>
                <a:lnTo>
                  <a:pt x="0" y="1652016"/>
                </a:lnTo>
              </a:path>
            </a:pathLst>
          </a:custGeom>
          <a:ln w="9144">
            <a:solidFill>
              <a:srgbClr val="000000"/>
            </a:solidFill>
          </a:ln>
        </p:spPr>
        <p:txBody>
          <a:bodyPr wrap="square" lIns="0" tIns="0" rIns="0" bIns="0" rtlCol="0"/>
          <a:lstStyle/>
          <a:p>
            <a:endParaRPr/>
          </a:p>
        </p:txBody>
      </p:sp>
      <p:sp>
        <p:nvSpPr>
          <p:cNvPr id="22" name="object 22"/>
          <p:cNvSpPr/>
          <p:nvPr/>
        </p:nvSpPr>
        <p:spPr>
          <a:xfrm>
            <a:off x="2705100" y="5905500"/>
            <a:ext cx="4111625" cy="76200"/>
          </a:xfrm>
          <a:custGeom>
            <a:avLst/>
            <a:gdLst/>
            <a:ahLst/>
            <a:cxnLst/>
            <a:rect l="l" t="t" r="r" b="b"/>
            <a:pathLst>
              <a:path w="4111625" h="76200">
                <a:moveTo>
                  <a:pt x="76200" y="0"/>
                </a:moveTo>
                <a:lnTo>
                  <a:pt x="0" y="38100"/>
                </a:lnTo>
                <a:lnTo>
                  <a:pt x="76200" y="76200"/>
                </a:lnTo>
                <a:lnTo>
                  <a:pt x="76200" y="44450"/>
                </a:lnTo>
                <a:lnTo>
                  <a:pt x="59943" y="44450"/>
                </a:lnTo>
                <a:lnTo>
                  <a:pt x="57150" y="41605"/>
                </a:lnTo>
                <a:lnTo>
                  <a:pt x="57150" y="34594"/>
                </a:lnTo>
                <a:lnTo>
                  <a:pt x="59943" y="31750"/>
                </a:lnTo>
                <a:lnTo>
                  <a:pt x="76200" y="31750"/>
                </a:lnTo>
                <a:lnTo>
                  <a:pt x="76200" y="0"/>
                </a:lnTo>
                <a:close/>
              </a:path>
              <a:path w="4111625" h="76200">
                <a:moveTo>
                  <a:pt x="4035425" y="0"/>
                </a:moveTo>
                <a:lnTo>
                  <a:pt x="4035425" y="76200"/>
                </a:lnTo>
                <a:lnTo>
                  <a:pt x="4098925" y="44450"/>
                </a:lnTo>
                <a:lnTo>
                  <a:pt x="4051680" y="44450"/>
                </a:lnTo>
                <a:lnTo>
                  <a:pt x="4054475" y="41605"/>
                </a:lnTo>
                <a:lnTo>
                  <a:pt x="4054475" y="34594"/>
                </a:lnTo>
                <a:lnTo>
                  <a:pt x="4051680" y="31750"/>
                </a:lnTo>
                <a:lnTo>
                  <a:pt x="4098925" y="31750"/>
                </a:lnTo>
                <a:lnTo>
                  <a:pt x="4035425" y="0"/>
                </a:lnTo>
                <a:close/>
              </a:path>
              <a:path w="4111625" h="76200">
                <a:moveTo>
                  <a:pt x="76200" y="31750"/>
                </a:moveTo>
                <a:lnTo>
                  <a:pt x="59943" y="31750"/>
                </a:lnTo>
                <a:lnTo>
                  <a:pt x="57150" y="34594"/>
                </a:lnTo>
                <a:lnTo>
                  <a:pt x="57150" y="41605"/>
                </a:lnTo>
                <a:lnTo>
                  <a:pt x="59943" y="44450"/>
                </a:lnTo>
                <a:lnTo>
                  <a:pt x="76200" y="44450"/>
                </a:lnTo>
                <a:lnTo>
                  <a:pt x="76200" y="31750"/>
                </a:lnTo>
                <a:close/>
              </a:path>
              <a:path w="4111625" h="76200">
                <a:moveTo>
                  <a:pt x="4035425" y="31750"/>
                </a:moveTo>
                <a:lnTo>
                  <a:pt x="76200" y="31750"/>
                </a:lnTo>
                <a:lnTo>
                  <a:pt x="76200" y="44450"/>
                </a:lnTo>
                <a:lnTo>
                  <a:pt x="4035425" y="44450"/>
                </a:lnTo>
                <a:lnTo>
                  <a:pt x="4035425" y="31750"/>
                </a:lnTo>
                <a:close/>
              </a:path>
              <a:path w="4111625" h="76200">
                <a:moveTo>
                  <a:pt x="4098925" y="31750"/>
                </a:moveTo>
                <a:lnTo>
                  <a:pt x="4051680" y="31750"/>
                </a:lnTo>
                <a:lnTo>
                  <a:pt x="4054475" y="34594"/>
                </a:lnTo>
                <a:lnTo>
                  <a:pt x="4054475" y="41605"/>
                </a:lnTo>
                <a:lnTo>
                  <a:pt x="4051680" y="44450"/>
                </a:lnTo>
                <a:lnTo>
                  <a:pt x="4098925" y="44450"/>
                </a:lnTo>
                <a:lnTo>
                  <a:pt x="4111625" y="38100"/>
                </a:lnTo>
                <a:lnTo>
                  <a:pt x="4098925" y="31750"/>
                </a:lnTo>
                <a:close/>
              </a:path>
            </a:pathLst>
          </a:custGeom>
          <a:solidFill>
            <a:srgbClr val="000000"/>
          </a:solidFill>
        </p:spPr>
        <p:txBody>
          <a:bodyPr wrap="square" lIns="0" tIns="0" rIns="0" bIns="0" rtlCol="0"/>
          <a:lstStyle/>
          <a:p>
            <a:endParaRPr/>
          </a:p>
        </p:txBody>
      </p:sp>
      <p:sp>
        <p:nvSpPr>
          <p:cNvPr id="23" name="object 23"/>
          <p:cNvSpPr txBox="1"/>
          <p:nvPr/>
        </p:nvSpPr>
        <p:spPr>
          <a:xfrm>
            <a:off x="4463034" y="5720283"/>
            <a:ext cx="205740" cy="193675"/>
          </a:xfrm>
          <a:prstGeom prst="rect">
            <a:avLst/>
          </a:prstGeom>
        </p:spPr>
        <p:txBody>
          <a:bodyPr vert="horz" wrap="square" lIns="0" tIns="12700" rIns="0" bIns="0" rtlCol="0">
            <a:spAutoFit/>
          </a:bodyPr>
          <a:lstStyle/>
          <a:p>
            <a:pPr marL="12700">
              <a:lnSpc>
                <a:spcPct val="100000"/>
              </a:lnSpc>
              <a:spcBef>
                <a:spcPts val="100"/>
              </a:spcBef>
            </a:pPr>
            <a:r>
              <a:rPr sz="1100" b="1" spc="5" dirty="0">
                <a:latin typeface="Tahoma"/>
                <a:cs typeface="Tahoma"/>
              </a:rPr>
              <a:t>90</a:t>
            </a:r>
            <a:endParaRPr sz="1100">
              <a:latin typeface="Tahoma"/>
              <a:cs typeface="Tahoma"/>
            </a:endParaRPr>
          </a:p>
        </p:txBody>
      </p:sp>
      <p:sp>
        <p:nvSpPr>
          <p:cNvPr id="24" name="object 24"/>
          <p:cNvSpPr txBox="1"/>
          <p:nvPr/>
        </p:nvSpPr>
        <p:spPr>
          <a:xfrm>
            <a:off x="6888226" y="5344795"/>
            <a:ext cx="18097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q'</a:t>
            </a:r>
            <a:endParaRPr sz="1800">
              <a:latin typeface="Times New Roman"/>
              <a:cs typeface="Times New Roman"/>
            </a:endParaRPr>
          </a:p>
        </p:txBody>
      </p:sp>
      <p:sp>
        <p:nvSpPr>
          <p:cNvPr id="25" name="object 25"/>
          <p:cNvSpPr txBox="1"/>
          <p:nvPr/>
        </p:nvSpPr>
        <p:spPr>
          <a:xfrm>
            <a:off x="6654800" y="2038350"/>
            <a:ext cx="579755" cy="299720"/>
          </a:xfrm>
          <a:prstGeom prst="rect">
            <a:avLst/>
          </a:prstGeom>
        </p:spPr>
        <p:txBody>
          <a:bodyPr vert="horz" wrap="square" lIns="0" tIns="12700" rIns="0" bIns="0" rtlCol="0">
            <a:spAutoFit/>
          </a:bodyPr>
          <a:lstStyle/>
          <a:p>
            <a:pPr marL="12700">
              <a:lnSpc>
                <a:spcPct val="100000"/>
              </a:lnSpc>
              <a:spcBef>
                <a:spcPts val="100"/>
              </a:spcBef>
              <a:tabLst>
                <a:tab pos="287655" algn="l"/>
                <a:tab pos="566420" algn="l"/>
              </a:tabLst>
            </a:pPr>
            <a:r>
              <a:rPr sz="1800" u="sng" dirty="0">
                <a:uFill>
                  <a:solidFill>
                    <a:srgbClr val="000000"/>
                  </a:solidFill>
                </a:uFill>
                <a:latin typeface="Times New Roman"/>
                <a:cs typeface="Times New Roman"/>
              </a:rPr>
              <a:t> 	q	</a:t>
            </a:r>
            <a:endParaRPr sz="1800">
              <a:latin typeface="Times New Roman"/>
              <a:cs typeface="Times New Roman"/>
            </a:endParaRPr>
          </a:p>
        </p:txBody>
      </p:sp>
      <p:grpSp>
        <p:nvGrpSpPr>
          <p:cNvPr id="26" name="object 26"/>
          <p:cNvGrpSpPr/>
          <p:nvPr/>
        </p:nvGrpSpPr>
        <p:grpSpPr>
          <a:xfrm>
            <a:off x="6789419" y="2301239"/>
            <a:ext cx="384175" cy="3114040"/>
            <a:chOff x="6789419" y="2301239"/>
            <a:chExt cx="384175" cy="3114040"/>
          </a:xfrm>
        </p:grpSpPr>
        <p:sp>
          <p:nvSpPr>
            <p:cNvPr id="27" name="object 27"/>
            <p:cNvSpPr/>
            <p:nvPr/>
          </p:nvSpPr>
          <p:spPr>
            <a:xfrm>
              <a:off x="7080504" y="2313431"/>
              <a:ext cx="92710" cy="3013075"/>
            </a:xfrm>
            <a:custGeom>
              <a:avLst/>
              <a:gdLst/>
              <a:ahLst/>
              <a:cxnLst/>
              <a:rect l="l" t="t" r="r" b="b"/>
              <a:pathLst>
                <a:path w="92709" h="3013075">
                  <a:moveTo>
                    <a:pt x="76200" y="76200"/>
                  </a:moveTo>
                  <a:lnTo>
                    <a:pt x="66675" y="57150"/>
                  </a:lnTo>
                  <a:lnTo>
                    <a:pt x="38100" y="0"/>
                  </a:lnTo>
                  <a:lnTo>
                    <a:pt x="0" y="76200"/>
                  </a:lnTo>
                  <a:lnTo>
                    <a:pt x="31750" y="76200"/>
                  </a:lnTo>
                  <a:lnTo>
                    <a:pt x="31750" y="1066038"/>
                  </a:lnTo>
                  <a:lnTo>
                    <a:pt x="0" y="1066038"/>
                  </a:lnTo>
                  <a:lnTo>
                    <a:pt x="38100" y="1142238"/>
                  </a:lnTo>
                  <a:lnTo>
                    <a:pt x="66675" y="1085088"/>
                  </a:lnTo>
                  <a:lnTo>
                    <a:pt x="76200" y="1066038"/>
                  </a:lnTo>
                  <a:lnTo>
                    <a:pt x="44450" y="1066038"/>
                  </a:lnTo>
                  <a:lnTo>
                    <a:pt x="44450" y="76200"/>
                  </a:lnTo>
                  <a:lnTo>
                    <a:pt x="76200" y="76200"/>
                  </a:lnTo>
                  <a:close/>
                </a:path>
                <a:path w="92709" h="3013075">
                  <a:moveTo>
                    <a:pt x="92710" y="1289304"/>
                  </a:moveTo>
                  <a:lnTo>
                    <a:pt x="83210" y="1270254"/>
                  </a:lnTo>
                  <a:lnTo>
                    <a:pt x="54737" y="1213104"/>
                  </a:lnTo>
                  <a:lnTo>
                    <a:pt x="16510" y="1289304"/>
                  </a:lnTo>
                  <a:lnTo>
                    <a:pt x="48247" y="1289304"/>
                  </a:lnTo>
                  <a:lnTo>
                    <a:pt x="46990" y="2936430"/>
                  </a:lnTo>
                  <a:lnTo>
                    <a:pt x="15240" y="2936367"/>
                  </a:lnTo>
                  <a:lnTo>
                    <a:pt x="53340" y="3012694"/>
                  </a:lnTo>
                  <a:lnTo>
                    <a:pt x="81915" y="2955544"/>
                  </a:lnTo>
                  <a:lnTo>
                    <a:pt x="91440" y="2936494"/>
                  </a:lnTo>
                  <a:lnTo>
                    <a:pt x="59690" y="2936443"/>
                  </a:lnTo>
                  <a:lnTo>
                    <a:pt x="60947" y="1289304"/>
                  </a:lnTo>
                  <a:lnTo>
                    <a:pt x="92710" y="1289304"/>
                  </a:lnTo>
                  <a:close/>
                </a:path>
              </a:pathLst>
            </a:custGeom>
            <a:solidFill>
              <a:srgbClr val="000000"/>
            </a:solidFill>
          </p:spPr>
          <p:txBody>
            <a:bodyPr wrap="square" lIns="0" tIns="0" rIns="0" bIns="0" rtlCol="0"/>
            <a:lstStyle/>
            <a:p>
              <a:endParaRPr/>
            </a:p>
          </p:txBody>
        </p:sp>
        <p:sp>
          <p:nvSpPr>
            <p:cNvPr id="28" name="object 28"/>
            <p:cNvSpPr/>
            <p:nvPr/>
          </p:nvSpPr>
          <p:spPr>
            <a:xfrm>
              <a:off x="6792467" y="5329427"/>
              <a:ext cx="85344" cy="85343"/>
            </a:xfrm>
            <a:prstGeom prst="rect">
              <a:avLst/>
            </a:prstGeom>
            <a:blipFill>
              <a:blip r:embed="rId2" cstate="print"/>
              <a:stretch>
                <a:fillRect/>
              </a:stretch>
            </a:blipFill>
          </p:spPr>
          <p:txBody>
            <a:bodyPr wrap="square" lIns="0" tIns="0" rIns="0" bIns="0" rtlCol="0"/>
            <a:lstStyle/>
            <a:p>
              <a:endParaRPr/>
            </a:p>
          </p:txBody>
        </p:sp>
        <p:sp>
          <p:nvSpPr>
            <p:cNvPr id="29" name="object 29"/>
            <p:cNvSpPr/>
            <p:nvPr/>
          </p:nvSpPr>
          <p:spPr>
            <a:xfrm>
              <a:off x="6789419" y="2301239"/>
              <a:ext cx="85344" cy="85344"/>
            </a:xfrm>
            <a:prstGeom prst="rect">
              <a:avLst/>
            </a:prstGeom>
            <a:blipFill>
              <a:blip r:embed="rId2" cstate="print"/>
              <a:stretch>
                <a:fillRect/>
              </a:stretch>
            </a:blipFill>
          </p:spPr>
          <p:txBody>
            <a:bodyPr wrap="square" lIns="0" tIns="0" rIns="0" bIns="0" rtlCol="0"/>
            <a:lstStyle/>
            <a:p>
              <a:endParaRPr/>
            </a:p>
          </p:txBody>
        </p:sp>
      </p:grpSp>
      <p:sp>
        <p:nvSpPr>
          <p:cNvPr id="30" name="object 30"/>
          <p:cNvSpPr txBox="1"/>
          <p:nvPr/>
        </p:nvSpPr>
        <p:spPr>
          <a:xfrm>
            <a:off x="6861429" y="2851531"/>
            <a:ext cx="205740" cy="193675"/>
          </a:xfrm>
          <a:prstGeom prst="rect">
            <a:avLst/>
          </a:prstGeom>
        </p:spPr>
        <p:txBody>
          <a:bodyPr vert="horz" wrap="square" lIns="0" tIns="13335" rIns="0" bIns="0" rtlCol="0">
            <a:spAutoFit/>
          </a:bodyPr>
          <a:lstStyle/>
          <a:p>
            <a:pPr marL="12700">
              <a:lnSpc>
                <a:spcPct val="100000"/>
              </a:lnSpc>
              <a:spcBef>
                <a:spcPts val="105"/>
              </a:spcBef>
            </a:pPr>
            <a:r>
              <a:rPr sz="1100" b="1" spc="5" dirty="0">
                <a:latin typeface="Tahoma"/>
                <a:cs typeface="Tahoma"/>
              </a:rPr>
              <a:t>25</a:t>
            </a:r>
            <a:endParaRPr sz="1100">
              <a:latin typeface="Tahoma"/>
              <a:cs typeface="Tahoma"/>
            </a:endParaRPr>
          </a:p>
        </p:txBody>
      </p:sp>
      <p:sp>
        <p:nvSpPr>
          <p:cNvPr id="31" name="object 31"/>
          <p:cNvSpPr txBox="1"/>
          <p:nvPr/>
        </p:nvSpPr>
        <p:spPr>
          <a:xfrm>
            <a:off x="6892797" y="4488307"/>
            <a:ext cx="205740" cy="193675"/>
          </a:xfrm>
          <a:prstGeom prst="rect">
            <a:avLst/>
          </a:prstGeom>
        </p:spPr>
        <p:txBody>
          <a:bodyPr vert="horz" wrap="square" lIns="0" tIns="12700" rIns="0" bIns="0" rtlCol="0">
            <a:spAutoFit/>
          </a:bodyPr>
          <a:lstStyle/>
          <a:p>
            <a:pPr marL="12700">
              <a:lnSpc>
                <a:spcPct val="100000"/>
              </a:lnSpc>
              <a:spcBef>
                <a:spcPts val="100"/>
              </a:spcBef>
            </a:pPr>
            <a:r>
              <a:rPr sz="1100" b="1" spc="5" dirty="0">
                <a:latin typeface="Tahoma"/>
                <a:cs typeface="Tahoma"/>
              </a:rPr>
              <a:t>40</a:t>
            </a:r>
            <a:endParaRPr sz="1100">
              <a:latin typeface="Tahoma"/>
              <a:cs typeface="Tahoma"/>
            </a:endParaRPr>
          </a:p>
        </p:txBody>
      </p:sp>
      <p:sp>
        <p:nvSpPr>
          <p:cNvPr id="32" name="object 32"/>
          <p:cNvSpPr txBox="1"/>
          <p:nvPr/>
        </p:nvSpPr>
        <p:spPr>
          <a:xfrm>
            <a:off x="7742046" y="3342894"/>
            <a:ext cx="12700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imes New Roman"/>
                <a:cs typeface="Times New Roman"/>
              </a:rPr>
              <a:t>y</a:t>
            </a:r>
            <a:endParaRPr sz="1600">
              <a:latin typeface="Times New Roman"/>
              <a:cs typeface="Times New Roman"/>
            </a:endParaRPr>
          </a:p>
        </p:txBody>
      </p:sp>
      <p:sp>
        <p:nvSpPr>
          <p:cNvPr id="33" name="object 33"/>
          <p:cNvSpPr/>
          <p:nvPr/>
        </p:nvSpPr>
        <p:spPr>
          <a:xfrm>
            <a:off x="2700527" y="2345435"/>
            <a:ext cx="4135120" cy="3009900"/>
          </a:xfrm>
          <a:custGeom>
            <a:avLst/>
            <a:gdLst/>
            <a:ahLst/>
            <a:cxnLst/>
            <a:rect l="l" t="t" r="r" b="b"/>
            <a:pathLst>
              <a:path w="4135120" h="3009900">
                <a:moveTo>
                  <a:pt x="0" y="510539"/>
                </a:moveTo>
                <a:lnTo>
                  <a:pt x="4134612" y="3009900"/>
                </a:lnTo>
              </a:path>
              <a:path w="4135120" h="3009900">
                <a:moveTo>
                  <a:pt x="4572" y="2074164"/>
                </a:moveTo>
                <a:lnTo>
                  <a:pt x="4123944" y="0"/>
                </a:lnTo>
              </a:path>
            </a:pathLst>
          </a:custGeom>
          <a:ln w="9144">
            <a:solidFill>
              <a:srgbClr val="000000"/>
            </a:solidFill>
          </a:ln>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167628" y="2014727"/>
            <a:ext cx="10795" cy="4296410"/>
            <a:chOff x="6167628" y="2014727"/>
            <a:chExt cx="10795" cy="4296410"/>
          </a:xfrm>
        </p:grpSpPr>
        <p:sp>
          <p:nvSpPr>
            <p:cNvPr id="3" name="object 3"/>
            <p:cNvSpPr/>
            <p:nvPr/>
          </p:nvSpPr>
          <p:spPr>
            <a:xfrm>
              <a:off x="6172200" y="2014727"/>
              <a:ext cx="0" cy="4296410"/>
            </a:xfrm>
            <a:custGeom>
              <a:avLst/>
              <a:gdLst/>
              <a:ahLst/>
              <a:cxnLst/>
              <a:rect l="l" t="t" r="r" b="b"/>
              <a:pathLst>
                <a:path h="4296410">
                  <a:moveTo>
                    <a:pt x="0" y="0"/>
                  </a:moveTo>
                  <a:lnTo>
                    <a:pt x="0" y="4296156"/>
                  </a:lnTo>
                </a:path>
              </a:pathLst>
            </a:custGeom>
            <a:ln w="9144">
              <a:solidFill>
                <a:srgbClr val="FF0000"/>
              </a:solidFill>
            </a:ln>
          </p:spPr>
          <p:txBody>
            <a:bodyPr wrap="square" lIns="0" tIns="0" rIns="0" bIns="0" rtlCol="0"/>
            <a:lstStyle/>
            <a:p>
              <a:endParaRPr/>
            </a:p>
          </p:txBody>
        </p:sp>
        <p:sp>
          <p:nvSpPr>
            <p:cNvPr id="4" name="object 4"/>
            <p:cNvSpPr/>
            <p:nvPr/>
          </p:nvSpPr>
          <p:spPr>
            <a:xfrm>
              <a:off x="6172200" y="2229611"/>
              <a:ext cx="1905" cy="1998345"/>
            </a:xfrm>
            <a:custGeom>
              <a:avLst/>
              <a:gdLst/>
              <a:ahLst/>
              <a:cxnLst/>
              <a:rect l="l" t="t" r="r" b="b"/>
              <a:pathLst>
                <a:path w="1904" h="1998345">
                  <a:moveTo>
                    <a:pt x="1524" y="0"/>
                  </a:moveTo>
                  <a:lnTo>
                    <a:pt x="0" y="1997964"/>
                  </a:lnTo>
                </a:path>
              </a:pathLst>
            </a:custGeom>
            <a:ln w="9144">
              <a:solidFill>
                <a:srgbClr val="000000"/>
              </a:solidFill>
            </a:ln>
          </p:spPr>
          <p:txBody>
            <a:bodyPr wrap="square" lIns="0" tIns="0" rIns="0" bIns="0" rtlCol="0"/>
            <a:lstStyle/>
            <a:p>
              <a:endParaRPr/>
            </a:p>
          </p:txBody>
        </p:sp>
      </p:grpSp>
      <p:grpSp>
        <p:nvGrpSpPr>
          <p:cNvPr id="5" name="object 5"/>
          <p:cNvGrpSpPr/>
          <p:nvPr/>
        </p:nvGrpSpPr>
        <p:grpSpPr>
          <a:xfrm>
            <a:off x="2200401" y="4257802"/>
            <a:ext cx="4592320" cy="2038350"/>
            <a:chOff x="2200401" y="4257802"/>
            <a:chExt cx="4592320" cy="2038350"/>
          </a:xfrm>
        </p:grpSpPr>
        <p:sp>
          <p:nvSpPr>
            <p:cNvPr id="6" name="object 6"/>
            <p:cNvSpPr/>
            <p:nvPr/>
          </p:nvSpPr>
          <p:spPr>
            <a:xfrm>
              <a:off x="2478023" y="5611368"/>
              <a:ext cx="798195" cy="1270"/>
            </a:xfrm>
            <a:custGeom>
              <a:avLst/>
              <a:gdLst/>
              <a:ahLst/>
              <a:cxnLst/>
              <a:rect l="l" t="t" r="r" b="b"/>
              <a:pathLst>
                <a:path w="798195" h="1270">
                  <a:moveTo>
                    <a:pt x="0" y="0"/>
                  </a:moveTo>
                  <a:lnTo>
                    <a:pt x="797940" y="927"/>
                  </a:lnTo>
                </a:path>
              </a:pathLst>
            </a:custGeom>
            <a:ln w="9143">
              <a:solidFill>
                <a:srgbClr val="000000"/>
              </a:solidFill>
            </a:ln>
          </p:spPr>
          <p:txBody>
            <a:bodyPr wrap="square" lIns="0" tIns="0" rIns="0" bIns="0" rtlCol="0"/>
            <a:lstStyle/>
            <a:p>
              <a:endParaRPr/>
            </a:p>
          </p:txBody>
        </p:sp>
        <p:sp>
          <p:nvSpPr>
            <p:cNvPr id="7" name="object 7"/>
            <p:cNvSpPr/>
            <p:nvPr/>
          </p:nvSpPr>
          <p:spPr>
            <a:xfrm>
              <a:off x="2694431" y="4287012"/>
              <a:ext cx="1905" cy="2004060"/>
            </a:xfrm>
            <a:custGeom>
              <a:avLst/>
              <a:gdLst/>
              <a:ahLst/>
              <a:cxnLst/>
              <a:rect l="l" t="t" r="r" b="b"/>
              <a:pathLst>
                <a:path w="1905" h="2004060">
                  <a:moveTo>
                    <a:pt x="1524" y="0"/>
                  </a:moveTo>
                  <a:lnTo>
                    <a:pt x="0" y="2004060"/>
                  </a:lnTo>
                </a:path>
              </a:pathLst>
            </a:custGeom>
            <a:ln w="9144">
              <a:solidFill>
                <a:srgbClr val="FF0000"/>
              </a:solidFill>
            </a:ln>
          </p:spPr>
          <p:txBody>
            <a:bodyPr wrap="square" lIns="0" tIns="0" rIns="0" bIns="0" rtlCol="0"/>
            <a:lstStyle/>
            <a:p>
              <a:endParaRPr/>
            </a:p>
          </p:txBody>
        </p:sp>
        <p:sp>
          <p:nvSpPr>
            <p:cNvPr id="8" name="object 8"/>
            <p:cNvSpPr/>
            <p:nvPr/>
          </p:nvSpPr>
          <p:spPr>
            <a:xfrm>
              <a:off x="2210561" y="4267962"/>
              <a:ext cx="4572000" cy="0"/>
            </a:xfrm>
            <a:custGeom>
              <a:avLst/>
              <a:gdLst/>
              <a:ahLst/>
              <a:cxnLst/>
              <a:rect l="l" t="t" r="r" b="b"/>
              <a:pathLst>
                <a:path w="4572000">
                  <a:moveTo>
                    <a:pt x="0" y="0"/>
                  </a:moveTo>
                  <a:lnTo>
                    <a:pt x="4571999" y="0"/>
                  </a:lnTo>
                </a:path>
              </a:pathLst>
            </a:custGeom>
            <a:ln w="19812">
              <a:solidFill>
                <a:srgbClr val="000000"/>
              </a:solidFill>
            </a:ln>
          </p:spPr>
          <p:txBody>
            <a:bodyPr wrap="square" lIns="0" tIns="0" rIns="0" bIns="0" rtlCol="0"/>
            <a:lstStyle/>
            <a:p>
              <a:endParaRPr/>
            </a:p>
          </p:txBody>
        </p:sp>
      </p:grpSp>
      <p:sp>
        <p:nvSpPr>
          <p:cNvPr id="9" name="object 9"/>
          <p:cNvSpPr txBox="1"/>
          <p:nvPr/>
        </p:nvSpPr>
        <p:spPr>
          <a:xfrm>
            <a:off x="381000" y="152400"/>
            <a:ext cx="8458200" cy="1754505"/>
          </a:xfrm>
          <a:prstGeom prst="rect">
            <a:avLst/>
          </a:prstGeom>
          <a:solidFill>
            <a:srgbClr val="D5D2AB"/>
          </a:solidFill>
          <a:ln w="9144">
            <a:solidFill>
              <a:srgbClr val="432917"/>
            </a:solidFill>
          </a:ln>
        </p:spPr>
        <p:txBody>
          <a:bodyPr vert="horz" wrap="square" lIns="0" tIns="126364" rIns="0" bIns="0" rtlCol="0">
            <a:spAutoFit/>
          </a:bodyPr>
          <a:lstStyle/>
          <a:p>
            <a:pPr marL="91440" algn="just">
              <a:lnSpc>
                <a:spcPct val="100000"/>
              </a:lnSpc>
              <a:spcBef>
                <a:spcPts val="994"/>
              </a:spcBef>
            </a:pPr>
            <a:r>
              <a:rPr sz="1800" b="1" spc="-10" dirty="0">
                <a:solidFill>
                  <a:srgbClr val="432917"/>
                </a:solidFill>
                <a:latin typeface="Calibri"/>
                <a:cs typeface="Calibri"/>
              </a:rPr>
              <a:t>Prob.3. </a:t>
            </a:r>
            <a:r>
              <a:rPr sz="1800" b="1" spc="-5" dirty="0">
                <a:solidFill>
                  <a:srgbClr val="432917"/>
                </a:solidFill>
                <a:latin typeface="Calibri"/>
                <a:cs typeface="Calibri"/>
              </a:rPr>
              <a:t>The two </a:t>
            </a:r>
            <a:r>
              <a:rPr sz="1800" b="1" dirty="0">
                <a:solidFill>
                  <a:srgbClr val="432917"/>
                </a:solidFill>
                <a:latin typeface="Calibri"/>
                <a:cs typeface="Calibri"/>
              </a:rPr>
              <a:t>points A and B </a:t>
            </a:r>
            <a:r>
              <a:rPr sz="1800" b="1" spc="-10" dirty="0">
                <a:solidFill>
                  <a:srgbClr val="432917"/>
                </a:solidFill>
                <a:latin typeface="Calibri"/>
                <a:cs typeface="Calibri"/>
              </a:rPr>
              <a:t>are </a:t>
            </a:r>
            <a:r>
              <a:rPr sz="1800" b="1" dirty="0">
                <a:solidFill>
                  <a:srgbClr val="432917"/>
                </a:solidFill>
                <a:latin typeface="Calibri"/>
                <a:cs typeface="Calibri"/>
              </a:rPr>
              <a:t>in the </a:t>
            </a:r>
            <a:r>
              <a:rPr sz="1800" b="1" spc="-50" dirty="0">
                <a:solidFill>
                  <a:srgbClr val="432917"/>
                </a:solidFill>
                <a:latin typeface="Calibri"/>
                <a:cs typeface="Calibri"/>
              </a:rPr>
              <a:t>H.P. </a:t>
            </a:r>
            <a:r>
              <a:rPr sz="1800" b="1" spc="-5" dirty="0">
                <a:solidFill>
                  <a:srgbClr val="432917"/>
                </a:solidFill>
                <a:latin typeface="Calibri"/>
                <a:cs typeface="Calibri"/>
              </a:rPr>
              <a:t>The </a:t>
            </a:r>
            <a:r>
              <a:rPr sz="1800" b="1" dirty="0">
                <a:solidFill>
                  <a:srgbClr val="432917"/>
                </a:solidFill>
                <a:latin typeface="Calibri"/>
                <a:cs typeface="Calibri"/>
              </a:rPr>
              <a:t>point A is 30 </a:t>
            </a:r>
            <a:r>
              <a:rPr sz="1800" b="1" spc="-5" dirty="0">
                <a:solidFill>
                  <a:srgbClr val="432917"/>
                </a:solidFill>
                <a:latin typeface="Calibri"/>
                <a:cs typeface="Calibri"/>
              </a:rPr>
              <a:t>mm </a:t>
            </a:r>
            <a:r>
              <a:rPr sz="1800" b="1" dirty="0">
                <a:solidFill>
                  <a:srgbClr val="432917"/>
                </a:solidFill>
                <a:latin typeface="Calibri"/>
                <a:cs typeface="Calibri"/>
              </a:rPr>
              <a:t>in </a:t>
            </a:r>
            <a:r>
              <a:rPr sz="1800" b="1" spc="-10" dirty="0">
                <a:solidFill>
                  <a:srgbClr val="432917"/>
                </a:solidFill>
                <a:latin typeface="Calibri"/>
                <a:cs typeface="Calibri"/>
              </a:rPr>
              <a:t>front </a:t>
            </a:r>
            <a:r>
              <a:rPr sz="1800" b="1" dirty="0">
                <a:solidFill>
                  <a:srgbClr val="432917"/>
                </a:solidFill>
                <a:latin typeface="Calibri"/>
                <a:cs typeface="Calibri"/>
              </a:rPr>
              <a:t>of the</a:t>
            </a:r>
            <a:r>
              <a:rPr sz="1800" b="1" spc="-100" dirty="0">
                <a:solidFill>
                  <a:srgbClr val="432917"/>
                </a:solidFill>
                <a:latin typeface="Calibri"/>
                <a:cs typeface="Calibri"/>
              </a:rPr>
              <a:t> </a:t>
            </a:r>
            <a:r>
              <a:rPr sz="1800" b="1" spc="-80" dirty="0">
                <a:solidFill>
                  <a:srgbClr val="432917"/>
                </a:solidFill>
                <a:latin typeface="Calibri"/>
                <a:cs typeface="Calibri"/>
              </a:rPr>
              <a:t>V.P.,</a:t>
            </a:r>
            <a:endParaRPr sz="1800">
              <a:latin typeface="Calibri"/>
              <a:cs typeface="Calibri"/>
            </a:endParaRPr>
          </a:p>
          <a:p>
            <a:pPr marL="91440" marR="269875" algn="just">
              <a:lnSpc>
                <a:spcPct val="150000"/>
              </a:lnSpc>
            </a:pPr>
            <a:r>
              <a:rPr sz="1800" b="1" dirty="0">
                <a:solidFill>
                  <a:srgbClr val="432917"/>
                </a:solidFill>
                <a:latin typeface="Calibri"/>
                <a:cs typeface="Calibri"/>
              </a:rPr>
              <a:t>while B is behind the </a:t>
            </a:r>
            <a:r>
              <a:rPr sz="1800" b="1" spc="-95" dirty="0">
                <a:solidFill>
                  <a:srgbClr val="432917"/>
                </a:solidFill>
                <a:latin typeface="Calibri"/>
                <a:cs typeface="Calibri"/>
              </a:rPr>
              <a:t>V.P. </a:t>
            </a:r>
            <a:r>
              <a:rPr sz="1800" b="1" spc="-5" dirty="0">
                <a:solidFill>
                  <a:srgbClr val="432917"/>
                </a:solidFill>
                <a:latin typeface="Calibri"/>
                <a:cs typeface="Calibri"/>
              </a:rPr>
              <a:t>The distance between </a:t>
            </a:r>
            <a:r>
              <a:rPr sz="1800" b="1" dirty="0">
                <a:solidFill>
                  <a:srgbClr val="432917"/>
                </a:solidFill>
                <a:latin typeface="Calibri"/>
                <a:cs typeface="Calibri"/>
              </a:rPr>
              <a:t>their </a:t>
            </a:r>
            <a:r>
              <a:rPr sz="1800" b="1" spc="-10" dirty="0">
                <a:solidFill>
                  <a:srgbClr val="432917"/>
                </a:solidFill>
                <a:latin typeface="Calibri"/>
                <a:cs typeface="Calibri"/>
              </a:rPr>
              <a:t>projectors </a:t>
            </a:r>
            <a:r>
              <a:rPr sz="1800" b="1" dirty="0">
                <a:solidFill>
                  <a:srgbClr val="432917"/>
                </a:solidFill>
                <a:latin typeface="Calibri"/>
                <a:cs typeface="Calibri"/>
              </a:rPr>
              <a:t>is 75 </a:t>
            </a:r>
            <a:r>
              <a:rPr sz="1800" b="1" spc="-5" dirty="0">
                <a:solidFill>
                  <a:srgbClr val="432917"/>
                </a:solidFill>
                <a:latin typeface="Calibri"/>
                <a:cs typeface="Calibri"/>
              </a:rPr>
              <a:t>mm </a:t>
            </a:r>
            <a:r>
              <a:rPr sz="1800" b="1" dirty="0">
                <a:solidFill>
                  <a:srgbClr val="432917"/>
                </a:solidFill>
                <a:latin typeface="Calibri"/>
                <a:cs typeface="Calibri"/>
              </a:rPr>
              <a:t>and the</a:t>
            </a:r>
            <a:r>
              <a:rPr sz="1800" b="1" spc="-185" dirty="0">
                <a:solidFill>
                  <a:srgbClr val="432917"/>
                </a:solidFill>
                <a:latin typeface="Calibri"/>
                <a:cs typeface="Calibri"/>
              </a:rPr>
              <a:t> </a:t>
            </a:r>
            <a:r>
              <a:rPr sz="1800" b="1" dirty="0">
                <a:solidFill>
                  <a:srgbClr val="432917"/>
                </a:solidFill>
                <a:latin typeface="Calibri"/>
                <a:cs typeface="Calibri"/>
              </a:rPr>
              <a:t>line  </a:t>
            </a:r>
            <a:r>
              <a:rPr sz="1800" b="1" spc="-5" dirty="0">
                <a:solidFill>
                  <a:srgbClr val="432917"/>
                </a:solidFill>
                <a:latin typeface="Calibri"/>
                <a:cs typeface="Calibri"/>
              </a:rPr>
              <a:t>joining </a:t>
            </a:r>
            <a:r>
              <a:rPr sz="1800" b="1" dirty="0">
                <a:solidFill>
                  <a:srgbClr val="432917"/>
                </a:solidFill>
                <a:latin typeface="Calibri"/>
                <a:cs typeface="Calibri"/>
              </a:rPr>
              <a:t>their </a:t>
            </a:r>
            <a:r>
              <a:rPr sz="1800" b="1" spc="-5" dirty="0">
                <a:solidFill>
                  <a:srgbClr val="432917"/>
                </a:solidFill>
                <a:latin typeface="Calibri"/>
                <a:cs typeface="Calibri"/>
              </a:rPr>
              <a:t>top </a:t>
            </a:r>
            <a:r>
              <a:rPr sz="1800" b="1" spc="-10" dirty="0">
                <a:solidFill>
                  <a:srgbClr val="432917"/>
                </a:solidFill>
                <a:latin typeface="Calibri"/>
                <a:cs typeface="Calibri"/>
              </a:rPr>
              <a:t>views </a:t>
            </a:r>
            <a:r>
              <a:rPr sz="1800" b="1" spc="-15" dirty="0">
                <a:solidFill>
                  <a:srgbClr val="432917"/>
                </a:solidFill>
                <a:latin typeface="Calibri"/>
                <a:cs typeface="Calibri"/>
              </a:rPr>
              <a:t>makes </a:t>
            </a:r>
            <a:r>
              <a:rPr sz="1800" b="1" dirty="0">
                <a:solidFill>
                  <a:srgbClr val="432917"/>
                </a:solidFill>
                <a:latin typeface="Calibri"/>
                <a:cs typeface="Calibri"/>
              </a:rPr>
              <a:t>an angle of </a:t>
            </a:r>
            <a:r>
              <a:rPr sz="1800" b="1" spc="5" dirty="0">
                <a:solidFill>
                  <a:srgbClr val="432917"/>
                </a:solidFill>
                <a:latin typeface="Calibri"/>
                <a:cs typeface="Calibri"/>
              </a:rPr>
              <a:t>45</a:t>
            </a:r>
            <a:r>
              <a:rPr sz="1800" b="1" spc="7" baseline="25462" dirty="0">
                <a:solidFill>
                  <a:srgbClr val="432917"/>
                </a:solidFill>
                <a:latin typeface="Calibri"/>
                <a:cs typeface="Calibri"/>
              </a:rPr>
              <a:t>0 </a:t>
            </a:r>
            <a:r>
              <a:rPr sz="1800" b="1" spc="-5" dirty="0">
                <a:solidFill>
                  <a:srgbClr val="432917"/>
                </a:solidFill>
                <a:latin typeface="Calibri"/>
                <a:cs typeface="Calibri"/>
              </a:rPr>
              <a:t>with </a:t>
            </a:r>
            <a:r>
              <a:rPr sz="1800" b="1" spc="-40" dirty="0">
                <a:solidFill>
                  <a:srgbClr val="432917"/>
                </a:solidFill>
                <a:latin typeface="Calibri"/>
                <a:cs typeface="Calibri"/>
              </a:rPr>
              <a:t>xy. </a:t>
            </a:r>
            <a:r>
              <a:rPr sz="1800" b="1" dirty="0">
                <a:solidFill>
                  <a:srgbClr val="432917"/>
                </a:solidFill>
                <a:latin typeface="Calibri"/>
                <a:cs typeface="Calibri"/>
              </a:rPr>
              <a:t>Find the </a:t>
            </a:r>
            <a:r>
              <a:rPr sz="1800" b="1" spc="-5" dirty="0">
                <a:solidFill>
                  <a:srgbClr val="432917"/>
                </a:solidFill>
                <a:latin typeface="Calibri"/>
                <a:cs typeface="Calibri"/>
              </a:rPr>
              <a:t>distance </a:t>
            </a:r>
            <a:r>
              <a:rPr sz="1800" b="1" dirty="0">
                <a:solidFill>
                  <a:srgbClr val="432917"/>
                </a:solidFill>
                <a:latin typeface="Calibri"/>
                <a:cs typeface="Calibri"/>
              </a:rPr>
              <a:t>of the point B  </a:t>
            </a:r>
            <a:r>
              <a:rPr sz="1800" b="1" spc="-10" dirty="0">
                <a:solidFill>
                  <a:srgbClr val="432917"/>
                </a:solidFill>
                <a:latin typeface="Calibri"/>
                <a:cs typeface="Calibri"/>
              </a:rPr>
              <a:t>from </a:t>
            </a:r>
            <a:r>
              <a:rPr sz="1800" b="1" dirty="0">
                <a:solidFill>
                  <a:srgbClr val="432917"/>
                </a:solidFill>
                <a:latin typeface="Calibri"/>
                <a:cs typeface="Calibri"/>
              </a:rPr>
              <a:t>the</a:t>
            </a:r>
            <a:r>
              <a:rPr sz="1800" b="1" spc="5" dirty="0">
                <a:solidFill>
                  <a:srgbClr val="432917"/>
                </a:solidFill>
                <a:latin typeface="Calibri"/>
                <a:cs typeface="Calibri"/>
              </a:rPr>
              <a:t> </a:t>
            </a:r>
            <a:r>
              <a:rPr sz="1800" b="1" spc="-95" dirty="0">
                <a:solidFill>
                  <a:srgbClr val="432917"/>
                </a:solidFill>
                <a:latin typeface="Calibri"/>
                <a:cs typeface="Calibri"/>
              </a:rPr>
              <a:t>V.P.</a:t>
            </a:r>
            <a:endParaRPr sz="1800">
              <a:latin typeface="Calibri"/>
              <a:cs typeface="Calibri"/>
            </a:endParaRPr>
          </a:p>
        </p:txBody>
      </p:sp>
      <p:sp>
        <p:nvSpPr>
          <p:cNvPr id="10" name="object 10"/>
          <p:cNvSpPr txBox="1"/>
          <p:nvPr/>
        </p:nvSpPr>
        <p:spPr>
          <a:xfrm>
            <a:off x="1983994" y="4066413"/>
            <a:ext cx="12700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imes New Roman"/>
                <a:cs typeface="Times New Roman"/>
              </a:rPr>
              <a:t>x</a:t>
            </a:r>
            <a:endParaRPr sz="1600">
              <a:latin typeface="Times New Roman"/>
              <a:cs typeface="Times New Roman"/>
            </a:endParaRPr>
          </a:p>
        </p:txBody>
      </p:sp>
      <p:sp>
        <p:nvSpPr>
          <p:cNvPr id="11" name="object 11"/>
          <p:cNvSpPr txBox="1"/>
          <p:nvPr/>
        </p:nvSpPr>
        <p:spPr>
          <a:xfrm>
            <a:off x="2753360" y="5600801"/>
            <a:ext cx="1270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a</a:t>
            </a:r>
            <a:endParaRPr sz="1800">
              <a:latin typeface="Times New Roman"/>
              <a:cs typeface="Times New Roman"/>
            </a:endParaRPr>
          </a:p>
        </p:txBody>
      </p:sp>
      <p:sp>
        <p:nvSpPr>
          <p:cNvPr id="12" name="object 12"/>
          <p:cNvSpPr txBox="1"/>
          <p:nvPr/>
        </p:nvSpPr>
        <p:spPr>
          <a:xfrm>
            <a:off x="2745994" y="3924045"/>
            <a:ext cx="16954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a'</a:t>
            </a:r>
            <a:endParaRPr sz="1800">
              <a:latin typeface="Times New Roman"/>
              <a:cs typeface="Times New Roman"/>
            </a:endParaRPr>
          </a:p>
        </p:txBody>
      </p:sp>
      <p:grpSp>
        <p:nvGrpSpPr>
          <p:cNvPr id="13" name="object 13"/>
          <p:cNvGrpSpPr/>
          <p:nvPr/>
        </p:nvGrpSpPr>
        <p:grpSpPr>
          <a:xfrm>
            <a:off x="2511551" y="4203191"/>
            <a:ext cx="3661410" cy="1882139"/>
            <a:chOff x="2511551" y="4203191"/>
            <a:chExt cx="3661410" cy="1882139"/>
          </a:xfrm>
        </p:grpSpPr>
        <p:sp>
          <p:nvSpPr>
            <p:cNvPr id="14" name="object 14"/>
            <p:cNvSpPr/>
            <p:nvPr/>
          </p:nvSpPr>
          <p:spPr>
            <a:xfrm>
              <a:off x="2654807" y="4203191"/>
              <a:ext cx="85344" cy="85344"/>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2657855" y="5570219"/>
              <a:ext cx="85344" cy="85343"/>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2511552" y="4282439"/>
              <a:ext cx="3661410" cy="1803400"/>
            </a:xfrm>
            <a:custGeom>
              <a:avLst/>
              <a:gdLst/>
              <a:ahLst/>
              <a:cxnLst/>
              <a:rect l="l" t="t" r="r" b="b"/>
              <a:pathLst>
                <a:path w="3661410" h="1803400">
                  <a:moveTo>
                    <a:pt x="76200" y="76200"/>
                  </a:moveTo>
                  <a:lnTo>
                    <a:pt x="66675" y="57150"/>
                  </a:lnTo>
                  <a:lnTo>
                    <a:pt x="38100" y="0"/>
                  </a:lnTo>
                  <a:lnTo>
                    <a:pt x="0" y="76200"/>
                  </a:lnTo>
                  <a:lnTo>
                    <a:pt x="31750" y="76200"/>
                  </a:lnTo>
                  <a:lnTo>
                    <a:pt x="31750" y="1231392"/>
                  </a:lnTo>
                  <a:lnTo>
                    <a:pt x="0" y="1231392"/>
                  </a:lnTo>
                  <a:lnTo>
                    <a:pt x="38100" y="1307604"/>
                  </a:lnTo>
                  <a:lnTo>
                    <a:pt x="66675" y="1250442"/>
                  </a:lnTo>
                  <a:lnTo>
                    <a:pt x="76200" y="1231392"/>
                  </a:lnTo>
                  <a:lnTo>
                    <a:pt x="44450" y="1231392"/>
                  </a:lnTo>
                  <a:lnTo>
                    <a:pt x="44450" y="76200"/>
                  </a:lnTo>
                  <a:lnTo>
                    <a:pt x="76200" y="76200"/>
                  </a:lnTo>
                  <a:close/>
                </a:path>
                <a:path w="3661410" h="1803400">
                  <a:moveTo>
                    <a:pt x="3660902" y="1764792"/>
                  </a:moveTo>
                  <a:lnTo>
                    <a:pt x="3648202" y="1758442"/>
                  </a:lnTo>
                  <a:lnTo>
                    <a:pt x="3584702" y="1726692"/>
                  </a:lnTo>
                  <a:lnTo>
                    <a:pt x="3584702" y="1758442"/>
                  </a:lnTo>
                  <a:lnTo>
                    <a:pt x="281940" y="1758442"/>
                  </a:lnTo>
                  <a:lnTo>
                    <a:pt x="281940" y="1726692"/>
                  </a:lnTo>
                  <a:lnTo>
                    <a:pt x="205740" y="1764792"/>
                  </a:lnTo>
                  <a:lnTo>
                    <a:pt x="281940" y="1802892"/>
                  </a:lnTo>
                  <a:lnTo>
                    <a:pt x="281940" y="1771142"/>
                  </a:lnTo>
                  <a:lnTo>
                    <a:pt x="3584702" y="1771142"/>
                  </a:lnTo>
                  <a:lnTo>
                    <a:pt x="3584702" y="1802892"/>
                  </a:lnTo>
                  <a:lnTo>
                    <a:pt x="3648202" y="1771142"/>
                  </a:lnTo>
                  <a:lnTo>
                    <a:pt x="3660902" y="1764792"/>
                  </a:lnTo>
                  <a:close/>
                </a:path>
              </a:pathLst>
            </a:custGeom>
            <a:solidFill>
              <a:srgbClr val="000000"/>
            </a:solidFill>
          </p:spPr>
          <p:txBody>
            <a:bodyPr wrap="square" lIns="0" tIns="0" rIns="0" bIns="0" rtlCol="0"/>
            <a:lstStyle/>
            <a:p>
              <a:endParaRPr/>
            </a:p>
          </p:txBody>
        </p:sp>
      </p:grpSp>
      <p:sp>
        <p:nvSpPr>
          <p:cNvPr id="17" name="object 17"/>
          <p:cNvSpPr txBox="1"/>
          <p:nvPr/>
        </p:nvSpPr>
        <p:spPr>
          <a:xfrm>
            <a:off x="4463034" y="5823915"/>
            <a:ext cx="205740" cy="193675"/>
          </a:xfrm>
          <a:prstGeom prst="rect">
            <a:avLst/>
          </a:prstGeom>
        </p:spPr>
        <p:txBody>
          <a:bodyPr vert="horz" wrap="square" lIns="0" tIns="12700" rIns="0" bIns="0" rtlCol="0">
            <a:spAutoFit/>
          </a:bodyPr>
          <a:lstStyle/>
          <a:p>
            <a:pPr marL="12700">
              <a:lnSpc>
                <a:spcPct val="100000"/>
              </a:lnSpc>
              <a:spcBef>
                <a:spcPts val="100"/>
              </a:spcBef>
            </a:pPr>
            <a:r>
              <a:rPr sz="1100" b="1" spc="5" dirty="0">
                <a:latin typeface="Tahoma"/>
                <a:cs typeface="Tahoma"/>
              </a:rPr>
              <a:t>75</a:t>
            </a:r>
            <a:endParaRPr sz="1100">
              <a:latin typeface="Tahoma"/>
              <a:cs typeface="Tahoma"/>
            </a:endParaRPr>
          </a:p>
        </p:txBody>
      </p:sp>
      <p:sp>
        <p:nvSpPr>
          <p:cNvPr id="18" name="object 18"/>
          <p:cNvSpPr/>
          <p:nvPr/>
        </p:nvSpPr>
        <p:spPr>
          <a:xfrm>
            <a:off x="6019800" y="2161032"/>
            <a:ext cx="545465" cy="1270"/>
          </a:xfrm>
          <a:custGeom>
            <a:avLst/>
            <a:gdLst/>
            <a:ahLst/>
            <a:cxnLst/>
            <a:rect l="l" t="t" r="r" b="b"/>
            <a:pathLst>
              <a:path w="545465" h="1269">
                <a:moveTo>
                  <a:pt x="0" y="0"/>
                </a:moveTo>
                <a:lnTo>
                  <a:pt x="545083" y="888"/>
                </a:lnTo>
              </a:path>
            </a:pathLst>
          </a:custGeom>
          <a:ln w="9144">
            <a:solidFill>
              <a:srgbClr val="000000"/>
            </a:solidFill>
          </a:ln>
        </p:spPr>
        <p:txBody>
          <a:bodyPr wrap="square" lIns="0" tIns="0" rIns="0" bIns="0" rtlCol="0"/>
          <a:lstStyle/>
          <a:p>
            <a:endParaRPr/>
          </a:p>
        </p:txBody>
      </p:sp>
      <p:sp>
        <p:nvSpPr>
          <p:cNvPr id="19" name="object 19"/>
          <p:cNvSpPr txBox="1"/>
          <p:nvPr/>
        </p:nvSpPr>
        <p:spPr>
          <a:xfrm>
            <a:off x="6236589" y="4271517"/>
            <a:ext cx="18097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b'</a:t>
            </a:r>
            <a:endParaRPr sz="1800">
              <a:latin typeface="Times New Roman"/>
              <a:cs typeface="Times New Roman"/>
            </a:endParaRPr>
          </a:p>
        </p:txBody>
      </p:sp>
      <p:sp>
        <p:nvSpPr>
          <p:cNvPr id="20" name="object 20"/>
          <p:cNvSpPr txBox="1"/>
          <p:nvPr/>
        </p:nvSpPr>
        <p:spPr>
          <a:xfrm>
            <a:off x="6278117" y="1854149"/>
            <a:ext cx="14033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b</a:t>
            </a:r>
            <a:endParaRPr sz="1800">
              <a:latin typeface="Times New Roman"/>
              <a:cs typeface="Times New Roman"/>
            </a:endParaRPr>
          </a:p>
        </p:txBody>
      </p:sp>
      <p:grpSp>
        <p:nvGrpSpPr>
          <p:cNvPr id="21" name="object 21"/>
          <p:cNvGrpSpPr/>
          <p:nvPr/>
        </p:nvGrpSpPr>
        <p:grpSpPr>
          <a:xfrm>
            <a:off x="6137147" y="2118360"/>
            <a:ext cx="403860" cy="2182495"/>
            <a:chOff x="6137147" y="2118360"/>
            <a:chExt cx="403860" cy="2182495"/>
          </a:xfrm>
        </p:grpSpPr>
        <p:sp>
          <p:nvSpPr>
            <p:cNvPr id="22" name="object 22"/>
            <p:cNvSpPr/>
            <p:nvPr/>
          </p:nvSpPr>
          <p:spPr>
            <a:xfrm>
              <a:off x="6137147" y="4215383"/>
              <a:ext cx="85344" cy="85344"/>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6137147" y="2118360"/>
              <a:ext cx="85344" cy="85344"/>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6464807" y="2196084"/>
              <a:ext cx="76200" cy="2023745"/>
            </a:xfrm>
            <a:custGeom>
              <a:avLst/>
              <a:gdLst/>
              <a:ahLst/>
              <a:cxnLst/>
              <a:rect l="l" t="t" r="r" b="b"/>
              <a:pathLst>
                <a:path w="76200" h="2023745">
                  <a:moveTo>
                    <a:pt x="31750" y="1947417"/>
                  </a:moveTo>
                  <a:lnTo>
                    <a:pt x="0" y="1947417"/>
                  </a:lnTo>
                  <a:lnTo>
                    <a:pt x="38099" y="2023617"/>
                  </a:lnTo>
                  <a:lnTo>
                    <a:pt x="66674" y="1966467"/>
                  </a:lnTo>
                  <a:lnTo>
                    <a:pt x="34543" y="1966467"/>
                  </a:lnTo>
                  <a:lnTo>
                    <a:pt x="31750" y="1963546"/>
                  </a:lnTo>
                  <a:lnTo>
                    <a:pt x="31750" y="1947417"/>
                  </a:lnTo>
                  <a:close/>
                </a:path>
                <a:path w="76200" h="2023745">
                  <a:moveTo>
                    <a:pt x="41656" y="57150"/>
                  </a:moveTo>
                  <a:lnTo>
                    <a:pt x="34543" y="57150"/>
                  </a:lnTo>
                  <a:lnTo>
                    <a:pt x="31750" y="59943"/>
                  </a:lnTo>
                  <a:lnTo>
                    <a:pt x="31750" y="1963546"/>
                  </a:lnTo>
                  <a:lnTo>
                    <a:pt x="34543" y="1966467"/>
                  </a:lnTo>
                  <a:lnTo>
                    <a:pt x="41656" y="1966467"/>
                  </a:lnTo>
                  <a:lnTo>
                    <a:pt x="44449" y="1963546"/>
                  </a:lnTo>
                  <a:lnTo>
                    <a:pt x="44449" y="59943"/>
                  </a:lnTo>
                  <a:lnTo>
                    <a:pt x="41656" y="57150"/>
                  </a:lnTo>
                  <a:close/>
                </a:path>
                <a:path w="76200" h="2023745">
                  <a:moveTo>
                    <a:pt x="76199" y="1947417"/>
                  </a:moveTo>
                  <a:lnTo>
                    <a:pt x="44449" y="1947417"/>
                  </a:lnTo>
                  <a:lnTo>
                    <a:pt x="44449" y="1963546"/>
                  </a:lnTo>
                  <a:lnTo>
                    <a:pt x="41656" y="1966467"/>
                  </a:lnTo>
                  <a:lnTo>
                    <a:pt x="66674" y="1966467"/>
                  </a:lnTo>
                  <a:lnTo>
                    <a:pt x="76199" y="1947417"/>
                  </a:lnTo>
                  <a:close/>
                </a:path>
                <a:path w="76200" h="2023745">
                  <a:moveTo>
                    <a:pt x="38099" y="0"/>
                  </a:moveTo>
                  <a:lnTo>
                    <a:pt x="0" y="76200"/>
                  </a:lnTo>
                  <a:lnTo>
                    <a:pt x="31750" y="76200"/>
                  </a:lnTo>
                  <a:lnTo>
                    <a:pt x="31750" y="59943"/>
                  </a:lnTo>
                  <a:lnTo>
                    <a:pt x="34543" y="57150"/>
                  </a:lnTo>
                  <a:lnTo>
                    <a:pt x="66674" y="57150"/>
                  </a:lnTo>
                  <a:lnTo>
                    <a:pt x="38099" y="0"/>
                  </a:lnTo>
                  <a:close/>
                </a:path>
                <a:path w="76200" h="2023745">
                  <a:moveTo>
                    <a:pt x="66674" y="57150"/>
                  </a:moveTo>
                  <a:lnTo>
                    <a:pt x="41656" y="57150"/>
                  </a:lnTo>
                  <a:lnTo>
                    <a:pt x="44449" y="59943"/>
                  </a:lnTo>
                  <a:lnTo>
                    <a:pt x="44449" y="76200"/>
                  </a:lnTo>
                  <a:lnTo>
                    <a:pt x="76199" y="76200"/>
                  </a:lnTo>
                  <a:lnTo>
                    <a:pt x="66674" y="57150"/>
                  </a:lnTo>
                  <a:close/>
                </a:path>
              </a:pathLst>
            </a:custGeom>
            <a:solidFill>
              <a:srgbClr val="000000"/>
            </a:solidFill>
          </p:spPr>
          <p:txBody>
            <a:bodyPr wrap="square" lIns="0" tIns="0" rIns="0" bIns="0" rtlCol="0"/>
            <a:lstStyle/>
            <a:p>
              <a:endParaRPr/>
            </a:p>
          </p:txBody>
        </p:sp>
      </p:grpSp>
      <p:sp>
        <p:nvSpPr>
          <p:cNvPr id="25" name="object 25"/>
          <p:cNvSpPr txBox="1"/>
          <p:nvPr/>
        </p:nvSpPr>
        <p:spPr>
          <a:xfrm>
            <a:off x="6251828" y="3109976"/>
            <a:ext cx="205740" cy="193675"/>
          </a:xfrm>
          <a:prstGeom prst="rect">
            <a:avLst/>
          </a:prstGeom>
        </p:spPr>
        <p:txBody>
          <a:bodyPr vert="horz" wrap="square" lIns="0" tIns="13335" rIns="0" bIns="0" rtlCol="0">
            <a:spAutoFit/>
          </a:bodyPr>
          <a:lstStyle/>
          <a:p>
            <a:pPr marL="12700">
              <a:lnSpc>
                <a:spcPct val="100000"/>
              </a:lnSpc>
              <a:spcBef>
                <a:spcPts val="105"/>
              </a:spcBef>
            </a:pPr>
            <a:r>
              <a:rPr sz="1100" b="1" spc="5" dirty="0">
                <a:latin typeface="Tahoma"/>
                <a:cs typeface="Tahoma"/>
              </a:rPr>
              <a:t>45</a:t>
            </a:r>
            <a:endParaRPr sz="1100">
              <a:latin typeface="Tahoma"/>
              <a:cs typeface="Tahoma"/>
            </a:endParaRPr>
          </a:p>
        </p:txBody>
      </p:sp>
      <p:sp>
        <p:nvSpPr>
          <p:cNvPr id="26" name="object 26"/>
          <p:cNvSpPr txBox="1"/>
          <p:nvPr/>
        </p:nvSpPr>
        <p:spPr>
          <a:xfrm>
            <a:off x="7013829" y="4115815"/>
            <a:ext cx="12700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imes New Roman"/>
                <a:cs typeface="Times New Roman"/>
              </a:rPr>
              <a:t>y</a:t>
            </a:r>
            <a:endParaRPr sz="1600">
              <a:latin typeface="Times New Roman"/>
              <a:cs typeface="Times New Roman"/>
            </a:endParaRPr>
          </a:p>
        </p:txBody>
      </p:sp>
      <p:sp>
        <p:nvSpPr>
          <p:cNvPr id="27" name="object 27"/>
          <p:cNvSpPr/>
          <p:nvPr/>
        </p:nvSpPr>
        <p:spPr>
          <a:xfrm>
            <a:off x="2694432" y="2197607"/>
            <a:ext cx="3485515" cy="3441700"/>
          </a:xfrm>
          <a:custGeom>
            <a:avLst/>
            <a:gdLst/>
            <a:ahLst/>
            <a:cxnLst/>
            <a:rect l="l" t="t" r="r" b="b"/>
            <a:pathLst>
              <a:path w="3485515" h="3441700">
                <a:moveTo>
                  <a:pt x="22860" y="3415283"/>
                </a:moveTo>
                <a:lnTo>
                  <a:pt x="3485388" y="0"/>
                </a:lnTo>
              </a:path>
              <a:path w="3485515" h="3441700">
                <a:moveTo>
                  <a:pt x="1524" y="2075687"/>
                </a:moveTo>
                <a:lnTo>
                  <a:pt x="0" y="3441191"/>
                </a:lnTo>
              </a:path>
              <a:path w="3485515" h="3441700">
                <a:moveTo>
                  <a:pt x="234695" y="3238500"/>
                </a:moveTo>
                <a:lnTo>
                  <a:pt x="269370" y="3247235"/>
                </a:lnTo>
                <a:lnTo>
                  <a:pt x="299490" y="3271564"/>
                </a:lnTo>
                <a:lnTo>
                  <a:pt x="323246" y="3308671"/>
                </a:lnTo>
                <a:lnTo>
                  <a:pt x="338827" y="3355738"/>
                </a:lnTo>
                <a:lnTo>
                  <a:pt x="344424" y="3409950"/>
                </a:lnTo>
              </a:path>
            </a:pathLst>
          </a:custGeom>
          <a:ln w="9144">
            <a:solidFill>
              <a:srgbClr val="000000"/>
            </a:solidFill>
          </a:ln>
        </p:spPr>
        <p:txBody>
          <a:bodyPr wrap="square" lIns="0" tIns="0" rIns="0" bIns="0" rtlCol="0"/>
          <a:lstStyle/>
          <a:p>
            <a:endParaRPr/>
          </a:p>
        </p:txBody>
      </p:sp>
      <p:sp>
        <p:nvSpPr>
          <p:cNvPr id="28" name="object 28"/>
          <p:cNvSpPr txBox="1"/>
          <p:nvPr/>
        </p:nvSpPr>
        <p:spPr>
          <a:xfrm>
            <a:off x="2284983" y="4832984"/>
            <a:ext cx="1149985" cy="682625"/>
          </a:xfrm>
          <a:prstGeom prst="rect">
            <a:avLst/>
          </a:prstGeom>
        </p:spPr>
        <p:txBody>
          <a:bodyPr vert="horz" wrap="square" lIns="0" tIns="12700" rIns="0" bIns="0" rtlCol="0">
            <a:spAutoFit/>
          </a:bodyPr>
          <a:lstStyle/>
          <a:p>
            <a:pPr marL="25400">
              <a:lnSpc>
                <a:spcPct val="100000"/>
              </a:lnSpc>
              <a:spcBef>
                <a:spcPts val="100"/>
              </a:spcBef>
            </a:pPr>
            <a:r>
              <a:rPr sz="1100" b="1" spc="5" dirty="0">
                <a:latin typeface="Tahoma"/>
                <a:cs typeface="Tahoma"/>
              </a:rPr>
              <a:t>30</a:t>
            </a:r>
            <a:endParaRPr sz="1100">
              <a:latin typeface="Tahoma"/>
              <a:cs typeface="Tahoma"/>
            </a:endParaRPr>
          </a:p>
          <a:p>
            <a:pPr>
              <a:lnSpc>
                <a:spcPct val="100000"/>
              </a:lnSpc>
            </a:pPr>
            <a:endParaRPr sz="1300">
              <a:latin typeface="Tahoma"/>
              <a:cs typeface="Tahoma"/>
            </a:endParaRPr>
          </a:p>
          <a:p>
            <a:pPr marR="43180" algn="r">
              <a:lnSpc>
                <a:spcPct val="100000"/>
              </a:lnSpc>
              <a:spcBef>
                <a:spcPts val="960"/>
              </a:spcBef>
            </a:pPr>
            <a:r>
              <a:rPr sz="1100" b="1" spc="5" dirty="0">
                <a:latin typeface="Tahoma"/>
                <a:cs typeface="Tahoma"/>
              </a:rPr>
              <a:t>45</a:t>
            </a:r>
            <a:r>
              <a:rPr sz="1050" b="1" spc="22" baseline="27777" dirty="0">
                <a:latin typeface="Tahoma"/>
                <a:cs typeface="Tahoma"/>
              </a:rPr>
              <a:t>o</a:t>
            </a:r>
            <a:endParaRPr sz="1050" baseline="27777">
              <a:latin typeface="Tahoma"/>
              <a:cs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2" y="0"/>
            <a:ext cx="9153525" cy="1127760"/>
            <a:chOff x="-4572" y="0"/>
            <a:chExt cx="9153525" cy="1127760"/>
          </a:xfrm>
        </p:grpSpPr>
        <p:sp>
          <p:nvSpPr>
            <p:cNvPr id="3" name="object 3"/>
            <p:cNvSpPr/>
            <p:nvPr/>
          </p:nvSpPr>
          <p:spPr>
            <a:xfrm>
              <a:off x="0" y="0"/>
              <a:ext cx="9144000" cy="1118870"/>
            </a:xfrm>
            <a:custGeom>
              <a:avLst/>
              <a:gdLst/>
              <a:ahLst/>
              <a:cxnLst/>
              <a:rect l="l" t="t" r="r" b="b"/>
              <a:pathLst>
                <a:path w="9144000" h="1118870">
                  <a:moveTo>
                    <a:pt x="0" y="1118615"/>
                  </a:moveTo>
                  <a:lnTo>
                    <a:pt x="9144000" y="1118615"/>
                  </a:lnTo>
                  <a:lnTo>
                    <a:pt x="9144000" y="0"/>
                  </a:lnTo>
                  <a:lnTo>
                    <a:pt x="0" y="0"/>
                  </a:lnTo>
                  <a:lnTo>
                    <a:pt x="0" y="1118615"/>
                  </a:lnTo>
                  <a:close/>
                </a:path>
              </a:pathLst>
            </a:custGeom>
            <a:solidFill>
              <a:srgbClr val="D5D2AB"/>
            </a:solidFill>
          </p:spPr>
          <p:txBody>
            <a:bodyPr wrap="square" lIns="0" tIns="0" rIns="0" bIns="0" rtlCol="0"/>
            <a:lstStyle/>
            <a:p>
              <a:endParaRPr/>
            </a:p>
          </p:txBody>
        </p:sp>
        <p:sp>
          <p:nvSpPr>
            <p:cNvPr id="4" name="object 4"/>
            <p:cNvSpPr/>
            <p:nvPr/>
          </p:nvSpPr>
          <p:spPr>
            <a:xfrm>
              <a:off x="0" y="0"/>
              <a:ext cx="9144000" cy="1118870"/>
            </a:xfrm>
            <a:custGeom>
              <a:avLst/>
              <a:gdLst/>
              <a:ahLst/>
              <a:cxnLst/>
              <a:rect l="l" t="t" r="r" b="b"/>
              <a:pathLst>
                <a:path w="9144000" h="1118870">
                  <a:moveTo>
                    <a:pt x="0" y="1118615"/>
                  </a:moveTo>
                  <a:lnTo>
                    <a:pt x="9144000" y="1118615"/>
                  </a:lnTo>
                  <a:lnTo>
                    <a:pt x="9144000" y="0"/>
                  </a:lnTo>
                </a:path>
                <a:path w="9144000" h="1118870">
                  <a:moveTo>
                    <a:pt x="0" y="0"/>
                  </a:moveTo>
                  <a:lnTo>
                    <a:pt x="0" y="1118615"/>
                  </a:lnTo>
                </a:path>
              </a:pathLst>
            </a:custGeom>
            <a:ln w="9144">
              <a:solidFill>
                <a:srgbClr val="432917"/>
              </a:solidFill>
            </a:ln>
          </p:spPr>
          <p:txBody>
            <a:bodyPr wrap="square" lIns="0" tIns="0" rIns="0" bIns="0" rtlCol="0"/>
            <a:lstStyle/>
            <a:p>
              <a:endParaRPr/>
            </a:p>
          </p:txBody>
        </p:sp>
      </p:grpSp>
      <p:sp>
        <p:nvSpPr>
          <p:cNvPr id="5" name="object 5"/>
          <p:cNvSpPr txBox="1">
            <a:spLocks noGrp="1"/>
          </p:cNvSpPr>
          <p:nvPr>
            <p:ph type="title"/>
          </p:nvPr>
        </p:nvSpPr>
        <p:spPr>
          <a:xfrm>
            <a:off x="78739" y="0"/>
            <a:ext cx="8719185" cy="1122680"/>
          </a:xfrm>
          <a:prstGeom prst="rect">
            <a:avLst/>
          </a:prstGeom>
        </p:spPr>
        <p:txBody>
          <a:bodyPr vert="horz" wrap="square" lIns="0" tIns="12700" rIns="0" bIns="0" rtlCol="0">
            <a:spAutoFit/>
          </a:bodyPr>
          <a:lstStyle/>
          <a:p>
            <a:pPr marL="12700" marR="5080">
              <a:lnSpc>
                <a:spcPct val="150000"/>
              </a:lnSpc>
              <a:spcBef>
                <a:spcPts val="100"/>
              </a:spcBef>
            </a:pPr>
            <a:r>
              <a:rPr sz="1600" spc="-10" dirty="0">
                <a:solidFill>
                  <a:srgbClr val="432917"/>
                </a:solidFill>
              </a:rPr>
              <a:t>Prob.4. </a:t>
            </a:r>
            <a:r>
              <a:rPr sz="1600" spc="-5" dirty="0">
                <a:solidFill>
                  <a:srgbClr val="432917"/>
                </a:solidFill>
              </a:rPr>
              <a:t>A </a:t>
            </a:r>
            <a:r>
              <a:rPr sz="1600" spc="-10" dirty="0">
                <a:solidFill>
                  <a:srgbClr val="432917"/>
                </a:solidFill>
              </a:rPr>
              <a:t>point </a:t>
            </a:r>
            <a:r>
              <a:rPr sz="1600" spc="-5" dirty="0">
                <a:solidFill>
                  <a:srgbClr val="432917"/>
                </a:solidFill>
              </a:rPr>
              <a:t>A is </a:t>
            </a:r>
            <a:r>
              <a:rPr sz="1600" spc="-10" dirty="0">
                <a:solidFill>
                  <a:srgbClr val="432917"/>
                </a:solidFill>
              </a:rPr>
              <a:t>situated </a:t>
            </a:r>
            <a:r>
              <a:rPr sz="1600" spc="-5" dirty="0">
                <a:solidFill>
                  <a:srgbClr val="432917"/>
                </a:solidFill>
              </a:rPr>
              <a:t>in </a:t>
            </a:r>
            <a:r>
              <a:rPr sz="1600" spc="-10" dirty="0">
                <a:solidFill>
                  <a:srgbClr val="432917"/>
                </a:solidFill>
              </a:rPr>
              <a:t>the </a:t>
            </a:r>
            <a:r>
              <a:rPr sz="1600" spc="-15" dirty="0">
                <a:solidFill>
                  <a:srgbClr val="432917"/>
                </a:solidFill>
              </a:rPr>
              <a:t>first </a:t>
            </a:r>
            <a:r>
              <a:rPr sz="1600" spc="-10" dirty="0">
                <a:solidFill>
                  <a:srgbClr val="432917"/>
                </a:solidFill>
              </a:rPr>
              <a:t>quadrant. </a:t>
            </a:r>
            <a:r>
              <a:rPr sz="1600" spc="-5" dirty="0">
                <a:solidFill>
                  <a:srgbClr val="432917"/>
                </a:solidFill>
              </a:rPr>
              <a:t>Its </a:t>
            </a:r>
            <a:r>
              <a:rPr sz="1600" spc="-10" dirty="0">
                <a:solidFill>
                  <a:srgbClr val="432917"/>
                </a:solidFill>
              </a:rPr>
              <a:t>shortest distance from the intersection point </a:t>
            </a:r>
            <a:r>
              <a:rPr sz="1600" spc="-5" dirty="0">
                <a:solidFill>
                  <a:srgbClr val="432917"/>
                </a:solidFill>
              </a:rPr>
              <a:t>of HP  and VP is 60 </a:t>
            </a:r>
            <a:r>
              <a:rPr sz="1600" spc="-10" dirty="0">
                <a:solidFill>
                  <a:srgbClr val="432917"/>
                </a:solidFill>
              </a:rPr>
              <a:t>mm </a:t>
            </a:r>
            <a:r>
              <a:rPr sz="1600" spc="-5" dirty="0">
                <a:solidFill>
                  <a:srgbClr val="432917"/>
                </a:solidFill>
              </a:rPr>
              <a:t>and it is </a:t>
            </a:r>
            <a:r>
              <a:rPr sz="1600" spc="-10" dirty="0">
                <a:solidFill>
                  <a:srgbClr val="432917"/>
                </a:solidFill>
              </a:rPr>
              <a:t>equidistant </a:t>
            </a:r>
            <a:r>
              <a:rPr sz="1600" spc="-15" dirty="0">
                <a:solidFill>
                  <a:srgbClr val="432917"/>
                </a:solidFill>
              </a:rPr>
              <a:t>from </a:t>
            </a:r>
            <a:r>
              <a:rPr sz="1600" spc="-10" dirty="0">
                <a:solidFill>
                  <a:srgbClr val="432917"/>
                </a:solidFill>
              </a:rPr>
              <a:t>the principal </a:t>
            </a:r>
            <a:r>
              <a:rPr sz="1600" spc="-5" dirty="0">
                <a:solidFill>
                  <a:srgbClr val="432917"/>
                </a:solidFill>
              </a:rPr>
              <a:t>planes. </a:t>
            </a:r>
            <a:r>
              <a:rPr sz="1600" spc="-20" dirty="0">
                <a:solidFill>
                  <a:srgbClr val="432917"/>
                </a:solidFill>
              </a:rPr>
              <a:t>Draw </a:t>
            </a:r>
            <a:r>
              <a:rPr sz="1600" spc="-10" dirty="0">
                <a:solidFill>
                  <a:srgbClr val="432917"/>
                </a:solidFill>
              </a:rPr>
              <a:t>the projections </a:t>
            </a:r>
            <a:r>
              <a:rPr sz="1600" spc="-5" dirty="0">
                <a:solidFill>
                  <a:srgbClr val="432917"/>
                </a:solidFill>
              </a:rPr>
              <a:t>of </a:t>
            </a:r>
            <a:r>
              <a:rPr sz="1600" spc="-10" dirty="0">
                <a:solidFill>
                  <a:srgbClr val="432917"/>
                </a:solidFill>
              </a:rPr>
              <a:t>the point </a:t>
            </a:r>
            <a:r>
              <a:rPr sz="1600" spc="-5" dirty="0">
                <a:solidFill>
                  <a:srgbClr val="432917"/>
                </a:solidFill>
              </a:rPr>
              <a:t>and  </a:t>
            </a:r>
            <a:r>
              <a:rPr sz="1600" spc="-10" dirty="0">
                <a:solidFill>
                  <a:srgbClr val="432917"/>
                </a:solidFill>
              </a:rPr>
              <a:t>determine </a:t>
            </a:r>
            <a:r>
              <a:rPr sz="1600" spc="-5" dirty="0">
                <a:solidFill>
                  <a:srgbClr val="432917"/>
                </a:solidFill>
              </a:rPr>
              <a:t>its </a:t>
            </a:r>
            <a:r>
              <a:rPr sz="1600" spc="-10" dirty="0">
                <a:solidFill>
                  <a:srgbClr val="432917"/>
                </a:solidFill>
              </a:rPr>
              <a:t>distance from the </a:t>
            </a:r>
            <a:r>
              <a:rPr sz="1600" spc="-5" dirty="0">
                <a:solidFill>
                  <a:srgbClr val="432917"/>
                </a:solidFill>
              </a:rPr>
              <a:t>principal</a:t>
            </a:r>
            <a:r>
              <a:rPr sz="1600" spc="85" dirty="0">
                <a:solidFill>
                  <a:srgbClr val="432917"/>
                </a:solidFill>
              </a:rPr>
              <a:t> </a:t>
            </a:r>
            <a:r>
              <a:rPr sz="1600" spc="-5" dirty="0">
                <a:solidFill>
                  <a:srgbClr val="432917"/>
                </a:solidFill>
              </a:rPr>
              <a:t>planes.</a:t>
            </a:r>
            <a:endParaRPr sz="1600"/>
          </a:p>
        </p:txBody>
      </p:sp>
      <p:grpSp>
        <p:nvGrpSpPr>
          <p:cNvPr id="6" name="object 6"/>
          <p:cNvGrpSpPr/>
          <p:nvPr/>
        </p:nvGrpSpPr>
        <p:grpSpPr>
          <a:xfrm>
            <a:off x="5228653" y="4338637"/>
            <a:ext cx="2015489" cy="2414905"/>
            <a:chOff x="5228653" y="4338637"/>
            <a:chExt cx="2015489" cy="2414905"/>
          </a:xfrm>
        </p:grpSpPr>
        <p:sp>
          <p:nvSpPr>
            <p:cNvPr id="7" name="object 7"/>
            <p:cNvSpPr/>
            <p:nvPr/>
          </p:nvSpPr>
          <p:spPr>
            <a:xfrm>
              <a:off x="6268211" y="4343400"/>
              <a:ext cx="970915" cy="1183005"/>
            </a:xfrm>
            <a:custGeom>
              <a:avLst/>
              <a:gdLst/>
              <a:ahLst/>
              <a:cxnLst/>
              <a:rect l="l" t="t" r="r" b="b"/>
              <a:pathLst>
                <a:path w="970915" h="1183004">
                  <a:moveTo>
                    <a:pt x="970788" y="0"/>
                  </a:moveTo>
                  <a:lnTo>
                    <a:pt x="0" y="0"/>
                  </a:lnTo>
                  <a:lnTo>
                    <a:pt x="0" y="1182624"/>
                  </a:lnTo>
                  <a:lnTo>
                    <a:pt x="970788" y="1182624"/>
                  </a:lnTo>
                  <a:lnTo>
                    <a:pt x="970788" y="0"/>
                  </a:lnTo>
                  <a:close/>
                </a:path>
              </a:pathLst>
            </a:custGeom>
            <a:solidFill>
              <a:srgbClr val="E0CFB5"/>
            </a:solidFill>
          </p:spPr>
          <p:txBody>
            <a:bodyPr wrap="square" lIns="0" tIns="0" rIns="0" bIns="0" rtlCol="0"/>
            <a:lstStyle/>
            <a:p>
              <a:endParaRPr/>
            </a:p>
          </p:txBody>
        </p:sp>
        <p:sp>
          <p:nvSpPr>
            <p:cNvPr id="8" name="object 8"/>
            <p:cNvSpPr/>
            <p:nvPr/>
          </p:nvSpPr>
          <p:spPr>
            <a:xfrm>
              <a:off x="6268211" y="4343400"/>
              <a:ext cx="970915" cy="1183005"/>
            </a:xfrm>
            <a:custGeom>
              <a:avLst/>
              <a:gdLst/>
              <a:ahLst/>
              <a:cxnLst/>
              <a:rect l="l" t="t" r="r" b="b"/>
              <a:pathLst>
                <a:path w="970915" h="1183004">
                  <a:moveTo>
                    <a:pt x="0" y="1182624"/>
                  </a:moveTo>
                  <a:lnTo>
                    <a:pt x="970788" y="1182624"/>
                  </a:lnTo>
                  <a:lnTo>
                    <a:pt x="970788" y="0"/>
                  </a:lnTo>
                  <a:lnTo>
                    <a:pt x="0" y="0"/>
                  </a:lnTo>
                  <a:lnTo>
                    <a:pt x="0" y="1182624"/>
                  </a:lnTo>
                  <a:close/>
                </a:path>
              </a:pathLst>
            </a:custGeom>
            <a:ln w="9144">
              <a:solidFill>
                <a:srgbClr val="000000"/>
              </a:solidFill>
            </a:ln>
          </p:spPr>
          <p:txBody>
            <a:bodyPr wrap="square" lIns="0" tIns="0" rIns="0" bIns="0" rtlCol="0"/>
            <a:lstStyle/>
            <a:p>
              <a:endParaRPr/>
            </a:p>
          </p:txBody>
        </p:sp>
        <p:sp>
          <p:nvSpPr>
            <p:cNvPr id="9" name="object 9"/>
            <p:cNvSpPr/>
            <p:nvPr/>
          </p:nvSpPr>
          <p:spPr>
            <a:xfrm>
              <a:off x="5233415" y="4354068"/>
              <a:ext cx="1041400" cy="1172210"/>
            </a:xfrm>
            <a:custGeom>
              <a:avLst/>
              <a:gdLst/>
              <a:ahLst/>
              <a:cxnLst/>
              <a:rect l="l" t="t" r="r" b="b"/>
              <a:pathLst>
                <a:path w="1041400" h="1172210">
                  <a:moveTo>
                    <a:pt x="1040891" y="0"/>
                  </a:moveTo>
                  <a:lnTo>
                    <a:pt x="0" y="0"/>
                  </a:lnTo>
                  <a:lnTo>
                    <a:pt x="0" y="1171955"/>
                  </a:lnTo>
                  <a:lnTo>
                    <a:pt x="1040891" y="1171955"/>
                  </a:lnTo>
                  <a:lnTo>
                    <a:pt x="1040891" y="0"/>
                  </a:lnTo>
                  <a:close/>
                </a:path>
              </a:pathLst>
            </a:custGeom>
            <a:solidFill>
              <a:srgbClr val="C7C382"/>
            </a:solidFill>
          </p:spPr>
          <p:txBody>
            <a:bodyPr wrap="square" lIns="0" tIns="0" rIns="0" bIns="0" rtlCol="0"/>
            <a:lstStyle/>
            <a:p>
              <a:endParaRPr/>
            </a:p>
          </p:txBody>
        </p:sp>
        <p:sp>
          <p:nvSpPr>
            <p:cNvPr id="10" name="object 10"/>
            <p:cNvSpPr/>
            <p:nvPr/>
          </p:nvSpPr>
          <p:spPr>
            <a:xfrm>
              <a:off x="5233415" y="4354068"/>
              <a:ext cx="1041400" cy="1172210"/>
            </a:xfrm>
            <a:custGeom>
              <a:avLst/>
              <a:gdLst/>
              <a:ahLst/>
              <a:cxnLst/>
              <a:rect l="l" t="t" r="r" b="b"/>
              <a:pathLst>
                <a:path w="1041400" h="1172210">
                  <a:moveTo>
                    <a:pt x="0" y="1171955"/>
                  </a:moveTo>
                  <a:lnTo>
                    <a:pt x="1040891" y="1171955"/>
                  </a:lnTo>
                  <a:lnTo>
                    <a:pt x="1040891" y="0"/>
                  </a:lnTo>
                  <a:lnTo>
                    <a:pt x="0" y="0"/>
                  </a:lnTo>
                  <a:lnTo>
                    <a:pt x="0" y="1171955"/>
                  </a:lnTo>
                  <a:close/>
                </a:path>
              </a:pathLst>
            </a:custGeom>
            <a:ln w="9144">
              <a:solidFill>
                <a:srgbClr val="000000"/>
              </a:solidFill>
            </a:ln>
          </p:spPr>
          <p:txBody>
            <a:bodyPr wrap="square" lIns="0" tIns="0" rIns="0" bIns="0" rtlCol="0"/>
            <a:lstStyle/>
            <a:p>
              <a:endParaRPr/>
            </a:p>
          </p:txBody>
        </p:sp>
        <p:sp>
          <p:nvSpPr>
            <p:cNvPr id="11" name="object 11"/>
            <p:cNvSpPr/>
            <p:nvPr/>
          </p:nvSpPr>
          <p:spPr>
            <a:xfrm>
              <a:off x="5233415" y="5526024"/>
              <a:ext cx="1035050" cy="1222375"/>
            </a:xfrm>
            <a:custGeom>
              <a:avLst/>
              <a:gdLst/>
              <a:ahLst/>
              <a:cxnLst/>
              <a:rect l="l" t="t" r="r" b="b"/>
              <a:pathLst>
                <a:path w="1035050" h="1222375">
                  <a:moveTo>
                    <a:pt x="1034796" y="0"/>
                  </a:moveTo>
                  <a:lnTo>
                    <a:pt x="0" y="0"/>
                  </a:lnTo>
                  <a:lnTo>
                    <a:pt x="0" y="1222248"/>
                  </a:lnTo>
                  <a:lnTo>
                    <a:pt x="1034796" y="1222248"/>
                  </a:lnTo>
                  <a:lnTo>
                    <a:pt x="1034796" y="0"/>
                  </a:lnTo>
                  <a:close/>
                </a:path>
              </a:pathLst>
            </a:custGeom>
            <a:solidFill>
              <a:srgbClr val="E6E9E3"/>
            </a:solidFill>
          </p:spPr>
          <p:txBody>
            <a:bodyPr wrap="square" lIns="0" tIns="0" rIns="0" bIns="0" rtlCol="0"/>
            <a:lstStyle/>
            <a:p>
              <a:endParaRPr/>
            </a:p>
          </p:txBody>
        </p:sp>
        <p:sp>
          <p:nvSpPr>
            <p:cNvPr id="12" name="object 12"/>
            <p:cNvSpPr/>
            <p:nvPr/>
          </p:nvSpPr>
          <p:spPr>
            <a:xfrm>
              <a:off x="5233415" y="5526024"/>
              <a:ext cx="1035050" cy="1222375"/>
            </a:xfrm>
            <a:custGeom>
              <a:avLst/>
              <a:gdLst/>
              <a:ahLst/>
              <a:cxnLst/>
              <a:rect l="l" t="t" r="r" b="b"/>
              <a:pathLst>
                <a:path w="1035050" h="1222375">
                  <a:moveTo>
                    <a:pt x="0" y="1222248"/>
                  </a:moveTo>
                  <a:lnTo>
                    <a:pt x="1034796" y="1222248"/>
                  </a:lnTo>
                  <a:lnTo>
                    <a:pt x="1034796" y="0"/>
                  </a:lnTo>
                  <a:lnTo>
                    <a:pt x="0" y="0"/>
                  </a:lnTo>
                  <a:lnTo>
                    <a:pt x="0" y="1222248"/>
                  </a:lnTo>
                  <a:close/>
                </a:path>
              </a:pathLst>
            </a:custGeom>
            <a:ln w="9144">
              <a:solidFill>
                <a:srgbClr val="000000"/>
              </a:solidFill>
            </a:ln>
          </p:spPr>
          <p:txBody>
            <a:bodyPr wrap="square" lIns="0" tIns="0" rIns="0" bIns="0" rtlCol="0"/>
            <a:lstStyle/>
            <a:p>
              <a:endParaRPr/>
            </a:p>
          </p:txBody>
        </p:sp>
      </p:grpSp>
      <p:grpSp>
        <p:nvGrpSpPr>
          <p:cNvPr id="13" name="object 13"/>
          <p:cNvGrpSpPr/>
          <p:nvPr/>
        </p:nvGrpSpPr>
        <p:grpSpPr>
          <a:xfrm>
            <a:off x="1435417" y="1702117"/>
            <a:ext cx="1688464" cy="1533525"/>
            <a:chOff x="1435417" y="1702117"/>
            <a:chExt cx="1688464" cy="1533525"/>
          </a:xfrm>
        </p:grpSpPr>
        <p:sp>
          <p:nvSpPr>
            <p:cNvPr id="14" name="object 14"/>
            <p:cNvSpPr/>
            <p:nvPr/>
          </p:nvSpPr>
          <p:spPr>
            <a:xfrm>
              <a:off x="1440180" y="1706879"/>
              <a:ext cx="858519" cy="1524000"/>
            </a:xfrm>
            <a:custGeom>
              <a:avLst/>
              <a:gdLst/>
              <a:ahLst/>
              <a:cxnLst/>
              <a:rect l="l" t="t" r="r" b="b"/>
              <a:pathLst>
                <a:path w="858519" h="1524000">
                  <a:moveTo>
                    <a:pt x="858012" y="0"/>
                  </a:moveTo>
                  <a:lnTo>
                    <a:pt x="0" y="516763"/>
                  </a:lnTo>
                  <a:lnTo>
                    <a:pt x="0" y="1524000"/>
                  </a:lnTo>
                  <a:lnTo>
                    <a:pt x="858012" y="1007237"/>
                  </a:lnTo>
                  <a:lnTo>
                    <a:pt x="858012" y="0"/>
                  </a:lnTo>
                  <a:close/>
                </a:path>
              </a:pathLst>
            </a:custGeom>
            <a:solidFill>
              <a:srgbClr val="C7C382"/>
            </a:solidFill>
          </p:spPr>
          <p:txBody>
            <a:bodyPr wrap="square" lIns="0" tIns="0" rIns="0" bIns="0" rtlCol="0"/>
            <a:lstStyle/>
            <a:p>
              <a:endParaRPr/>
            </a:p>
          </p:txBody>
        </p:sp>
        <p:sp>
          <p:nvSpPr>
            <p:cNvPr id="15" name="object 15"/>
            <p:cNvSpPr/>
            <p:nvPr/>
          </p:nvSpPr>
          <p:spPr>
            <a:xfrm>
              <a:off x="1440180" y="1706879"/>
              <a:ext cx="858519" cy="1524000"/>
            </a:xfrm>
            <a:custGeom>
              <a:avLst/>
              <a:gdLst/>
              <a:ahLst/>
              <a:cxnLst/>
              <a:rect l="l" t="t" r="r" b="b"/>
              <a:pathLst>
                <a:path w="858519" h="1524000">
                  <a:moveTo>
                    <a:pt x="858012" y="0"/>
                  </a:moveTo>
                  <a:lnTo>
                    <a:pt x="0" y="516763"/>
                  </a:lnTo>
                  <a:lnTo>
                    <a:pt x="0" y="1524000"/>
                  </a:lnTo>
                  <a:lnTo>
                    <a:pt x="858012" y="1007237"/>
                  </a:lnTo>
                  <a:lnTo>
                    <a:pt x="858012" y="0"/>
                  </a:lnTo>
                  <a:close/>
                </a:path>
              </a:pathLst>
            </a:custGeom>
            <a:ln w="9143">
              <a:solidFill>
                <a:srgbClr val="000000"/>
              </a:solidFill>
            </a:ln>
          </p:spPr>
          <p:txBody>
            <a:bodyPr wrap="square" lIns="0" tIns="0" rIns="0" bIns="0" rtlCol="0"/>
            <a:lstStyle/>
            <a:p>
              <a:endParaRPr/>
            </a:p>
          </p:txBody>
        </p:sp>
        <p:sp>
          <p:nvSpPr>
            <p:cNvPr id="16" name="object 16"/>
            <p:cNvSpPr/>
            <p:nvPr/>
          </p:nvSpPr>
          <p:spPr>
            <a:xfrm>
              <a:off x="1489837" y="2339720"/>
              <a:ext cx="183133" cy="108203"/>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2303526" y="1721738"/>
              <a:ext cx="815340" cy="1489710"/>
            </a:xfrm>
            <a:custGeom>
              <a:avLst/>
              <a:gdLst/>
              <a:ahLst/>
              <a:cxnLst/>
              <a:rect l="l" t="t" r="r" b="b"/>
              <a:pathLst>
                <a:path w="815339" h="1489710">
                  <a:moveTo>
                    <a:pt x="0" y="0"/>
                  </a:moveTo>
                  <a:lnTo>
                    <a:pt x="1269" y="1000760"/>
                  </a:lnTo>
                  <a:lnTo>
                    <a:pt x="815340" y="1489710"/>
                  </a:lnTo>
                  <a:lnTo>
                    <a:pt x="814069" y="488823"/>
                  </a:lnTo>
                  <a:lnTo>
                    <a:pt x="0" y="0"/>
                  </a:lnTo>
                  <a:close/>
                </a:path>
              </a:pathLst>
            </a:custGeom>
            <a:solidFill>
              <a:srgbClr val="E0CFB5"/>
            </a:solidFill>
          </p:spPr>
          <p:txBody>
            <a:bodyPr wrap="square" lIns="0" tIns="0" rIns="0" bIns="0" rtlCol="0"/>
            <a:lstStyle/>
            <a:p>
              <a:endParaRPr/>
            </a:p>
          </p:txBody>
        </p:sp>
        <p:sp>
          <p:nvSpPr>
            <p:cNvPr id="18" name="object 18"/>
            <p:cNvSpPr/>
            <p:nvPr/>
          </p:nvSpPr>
          <p:spPr>
            <a:xfrm>
              <a:off x="2303526" y="1721738"/>
              <a:ext cx="815340" cy="1489710"/>
            </a:xfrm>
            <a:custGeom>
              <a:avLst/>
              <a:gdLst/>
              <a:ahLst/>
              <a:cxnLst/>
              <a:rect l="l" t="t" r="r" b="b"/>
              <a:pathLst>
                <a:path w="815339" h="1489710">
                  <a:moveTo>
                    <a:pt x="815340" y="1489710"/>
                  </a:moveTo>
                  <a:lnTo>
                    <a:pt x="814069" y="488823"/>
                  </a:lnTo>
                  <a:lnTo>
                    <a:pt x="0" y="0"/>
                  </a:lnTo>
                  <a:lnTo>
                    <a:pt x="1269" y="1000760"/>
                  </a:lnTo>
                  <a:lnTo>
                    <a:pt x="815340" y="1489710"/>
                  </a:lnTo>
                  <a:close/>
                </a:path>
              </a:pathLst>
            </a:custGeom>
            <a:ln w="9525">
              <a:solidFill>
                <a:srgbClr val="432917"/>
              </a:solidFill>
            </a:ln>
          </p:spPr>
          <p:txBody>
            <a:bodyPr wrap="square" lIns="0" tIns="0" rIns="0" bIns="0" rtlCol="0"/>
            <a:lstStyle/>
            <a:p>
              <a:endParaRPr/>
            </a:p>
          </p:txBody>
        </p:sp>
        <p:sp>
          <p:nvSpPr>
            <p:cNvPr id="19" name="object 19"/>
            <p:cNvSpPr/>
            <p:nvPr/>
          </p:nvSpPr>
          <p:spPr>
            <a:xfrm>
              <a:off x="2877819" y="2851149"/>
              <a:ext cx="187121" cy="146303"/>
            </a:xfrm>
            <a:prstGeom prst="rect">
              <a:avLst/>
            </a:prstGeom>
            <a:blipFill>
              <a:blip r:embed="rId3" cstate="print"/>
              <a:stretch>
                <a:fillRect/>
              </a:stretch>
            </a:blipFill>
          </p:spPr>
          <p:txBody>
            <a:bodyPr wrap="square" lIns="0" tIns="0" rIns="0" bIns="0" rtlCol="0"/>
            <a:lstStyle/>
            <a:p>
              <a:endParaRPr/>
            </a:p>
          </p:txBody>
        </p:sp>
      </p:grpSp>
      <p:sp>
        <p:nvSpPr>
          <p:cNvPr id="20" name="object 20"/>
          <p:cNvSpPr txBox="1"/>
          <p:nvPr/>
        </p:nvSpPr>
        <p:spPr>
          <a:xfrm>
            <a:off x="5270372" y="6497523"/>
            <a:ext cx="224154" cy="193675"/>
          </a:xfrm>
          <a:prstGeom prst="rect">
            <a:avLst/>
          </a:prstGeom>
        </p:spPr>
        <p:txBody>
          <a:bodyPr vert="horz" wrap="square" lIns="0" tIns="12700" rIns="0" bIns="0" rtlCol="0">
            <a:spAutoFit/>
          </a:bodyPr>
          <a:lstStyle/>
          <a:p>
            <a:pPr marL="12700">
              <a:lnSpc>
                <a:spcPct val="100000"/>
              </a:lnSpc>
              <a:spcBef>
                <a:spcPts val="100"/>
              </a:spcBef>
            </a:pPr>
            <a:r>
              <a:rPr sz="1100" b="1" spc="-5" dirty="0">
                <a:latin typeface="Tahoma"/>
                <a:cs typeface="Tahoma"/>
              </a:rPr>
              <a:t>HP</a:t>
            </a:r>
            <a:endParaRPr sz="1100">
              <a:latin typeface="Tahoma"/>
              <a:cs typeface="Tahoma"/>
            </a:endParaRPr>
          </a:p>
        </p:txBody>
      </p:sp>
      <p:sp>
        <p:nvSpPr>
          <p:cNvPr id="21" name="object 21"/>
          <p:cNvSpPr txBox="1"/>
          <p:nvPr/>
        </p:nvSpPr>
        <p:spPr>
          <a:xfrm>
            <a:off x="2401951" y="2221483"/>
            <a:ext cx="15430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A</a:t>
            </a:r>
            <a:endParaRPr sz="1400">
              <a:latin typeface="Times New Roman"/>
              <a:cs typeface="Times New Roman"/>
            </a:endParaRPr>
          </a:p>
        </p:txBody>
      </p:sp>
      <p:grpSp>
        <p:nvGrpSpPr>
          <p:cNvPr id="22" name="object 22"/>
          <p:cNvGrpSpPr/>
          <p:nvPr/>
        </p:nvGrpSpPr>
        <p:grpSpPr>
          <a:xfrm>
            <a:off x="1423606" y="2197607"/>
            <a:ext cx="1704339" cy="1477645"/>
            <a:chOff x="1423606" y="2197607"/>
            <a:chExt cx="1704339" cy="1477645"/>
          </a:xfrm>
        </p:grpSpPr>
        <p:sp>
          <p:nvSpPr>
            <p:cNvPr id="23" name="object 23"/>
            <p:cNvSpPr/>
            <p:nvPr/>
          </p:nvSpPr>
          <p:spPr>
            <a:xfrm>
              <a:off x="1428369" y="2711068"/>
              <a:ext cx="1694814" cy="959485"/>
            </a:xfrm>
            <a:custGeom>
              <a:avLst/>
              <a:gdLst/>
              <a:ahLst/>
              <a:cxnLst/>
              <a:rect l="l" t="t" r="r" b="b"/>
              <a:pathLst>
                <a:path w="1694814" h="959485">
                  <a:moveTo>
                    <a:pt x="858393" y="0"/>
                  </a:moveTo>
                  <a:lnTo>
                    <a:pt x="0" y="514857"/>
                  </a:lnTo>
                  <a:lnTo>
                    <a:pt x="836294" y="959103"/>
                  </a:lnTo>
                  <a:lnTo>
                    <a:pt x="1694561" y="444118"/>
                  </a:lnTo>
                  <a:lnTo>
                    <a:pt x="858393" y="0"/>
                  </a:lnTo>
                  <a:close/>
                </a:path>
              </a:pathLst>
            </a:custGeom>
            <a:solidFill>
              <a:srgbClr val="E6E9E3"/>
            </a:solidFill>
          </p:spPr>
          <p:txBody>
            <a:bodyPr wrap="square" lIns="0" tIns="0" rIns="0" bIns="0" rtlCol="0"/>
            <a:lstStyle/>
            <a:p>
              <a:endParaRPr/>
            </a:p>
          </p:txBody>
        </p:sp>
        <p:sp>
          <p:nvSpPr>
            <p:cNvPr id="24" name="object 24"/>
            <p:cNvSpPr/>
            <p:nvPr/>
          </p:nvSpPr>
          <p:spPr>
            <a:xfrm>
              <a:off x="1428369" y="2711068"/>
              <a:ext cx="1694814" cy="959485"/>
            </a:xfrm>
            <a:custGeom>
              <a:avLst/>
              <a:gdLst/>
              <a:ahLst/>
              <a:cxnLst/>
              <a:rect l="l" t="t" r="r" b="b"/>
              <a:pathLst>
                <a:path w="1694814" h="959485">
                  <a:moveTo>
                    <a:pt x="0" y="514857"/>
                  </a:moveTo>
                  <a:lnTo>
                    <a:pt x="836294" y="959103"/>
                  </a:lnTo>
                  <a:lnTo>
                    <a:pt x="1694561" y="444118"/>
                  </a:lnTo>
                  <a:lnTo>
                    <a:pt x="858393" y="0"/>
                  </a:lnTo>
                  <a:lnTo>
                    <a:pt x="0" y="514857"/>
                  </a:lnTo>
                </a:path>
              </a:pathLst>
            </a:custGeom>
            <a:ln w="9525">
              <a:solidFill>
                <a:srgbClr val="000000"/>
              </a:solidFill>
            </a:ln>
          </p:spPr>
          <p:txBody>
            <a:bodyPr wrap="square" lIns="0" tIns="0" rIns="0" bIns="0" rtlCol="0"/>
            <a:lstStyle/>
            <a:p>
              <a:endParaRPr/>
            </a:p>
          </p:txBody>
        </p:sp>
        <p:sp>
          <p:nvSpPr>
            <p:cNvPr id="25" name="object 25"/>
            <p:cNvSpPr/>
            <p:nvPr/>
          </p:nvSpPr>
          <p:spPr>
            <a:xfrm>
              <a:off x="1740408" y="2197607"/>
              <a:ext cx="85344" cy="85344"/>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2340863" y="2540507"/>
              <a:ext cx="85343" cy="798576"/>
            </a:xfrm>
            <a:prstGeom prst="rect">
              <a:avLst/>
            </a:prstGeom>
            <a:blipFill>
              <a:blip r:embed="rId5" cstate="print"/>
              <a:stretch>
                <a:fillRect/>
              </a:stretch>
            </a:blipFill>
          </p:spPr>
          <p:txBody>
            <a:bodyPr wrap="square" lIns="0" tIns="0" rIns="0" bIns="0" rtlCol="0"/>
            <a:lstStyle/>
            <a:p>
              <a:endParaRPr/>
            </a:p>
          </p:txBody>
        </p:sp>
        <p:sp>
          <p:nvSpPr>
            <p:cNvPr id="27" name="object 27"/>
            <p:cNvSpPr/>
            <p:nvPr/>
          </p:nvSpPr>
          <p:spPr>
            <a:xfrm>
              <a:off x="2383536" y="2557271"/>
              <a:ext cx="0" cy="713740"/>
            </a:xfrm>
            <a:custGeom>
              <a:avLst/>
              <a:gdLst/>
              <a:ahLst/>
              <a:cxnLst/>
              <a:rect l="l" t="t" r="r" b="b"/>
              <a:pathLst>
                <a:path h="713739">
                  <a:moveTo>
                    <a:pt x="0" y="0"/>
                  </a:moveTo>
                  <a:lnTo>
                    <a:pt x="0" y="713231"/>
                  </a:lnTo>
                </a:path>
              </a:pathLst>
            </a:custGeom>
            <a:ln w="6096">
              <a:solidFill>
                <a:srgbClr val="432917"/>
              </a:solidFill>
            </a:ln>
          </p:spPr>
          <p:txBody>
            <a:bodyPr wrap="square" lIns="0" tIns="0" rIns="0" bIns="0" rtlCol="0"/>
            <a:lstStyle/>
            <a:p>
              <a:endParaRPr/>
            </a:p>
          </p:txBody>
        </p:sp>
        <p:sp>
          <p:nvSpPr>
            <p:cNvPr id="28" name="object 28"/>
            <p:cNvSpPr/>
            <p:nvPr/>
          </p:nvSpPr>
          <p:spPr>
            <a:xfrm>
              <a:off x="2267711" y="2747771"/>
              <a:ext cx="231648" cy="413003"/>
            </a:xfrm>
            <a:prstGeom prst="rect">
              <a:avLst/>
            </a:prstGeom>
            <a:blipFill>
              <a:blip r:embed="rId6" cstate="print"/>
              <a:stretch>
                <a:fillRect/>
              </a:stretch>
            </a:blipFill>
          </p:spPr>
          <p:txBody>
            <a:bodyPr wrap="square" lIns="0" tIns="0" rIns="0" bIns="0" rtlCol="0"/>
            <a:lstStyle/>
            <a:p>
              <a:endParaRPr/>
            </a:p>
          </p:txBody>
        </p:sp>
        <p:sp>
          <p:nvSpPr>
            <p:cNvPr id="29" name="object 29"/>
            <p:cNvSpPr/>
            <p:nvPr/>
          </p:nvSpPr>
          <p:spPr>
            <a:xfrm>
              <a:off x="2345436" y="2761233"/>
              <a:ext cx="76200" cy="257810"/>
            </a:xfrm>
            <a:custGeom>
              <a:avLst/>
              <a:gdLst/>
              <a:ahLst/>
              <a:cxnLst/>
              <a:rect l="l" t="t" r="r" b="b"/>
              <a:pathLst>
                <a:path w="76200" h="257810">
                  <a:moveTo>
                    <a:pt x="31750" y="181610"/>
                  </a:moveTo>
                  <a:lnTo>
                    <a:pt x="0" y="181610"/>
                  </a:lnTo>
                  <a:lnTo>
                    <a:pt x="38100" y="257810"/>
                  </a:lnTo>
                  <a:lnTo>
                    <a:pt x="66675" y="200660"/>
                  </a:lnTo>
                  <a:lnTo>
                    <a:pt x="34543" y="200660"/>
                  </a:lnTo>
                  <a:lnTo>
                    <a:pt x="31750" y="197865"/>
                  </a:lnTo>
                  <a:lnTo>
                    <a:pt x="31750" y="181610"/>
                  </a:lnTo>
                  <a:close/>
                </a:path>
                <a:path w="76200" h="257810">
                  <a:moveTo>
                    <a:pt x="41656" y="0"/>
                  </a:moveTo>
                  <a:lnTo>
                    <a:pt x="34543" y="0"/>
                  </a:lnTo>
                  <a:lnTo>
                    <a:pt x="31750" y="2793"/>
                  </a:lnTo>
                  <a:lnTo>
                    <a:pt x="31750" y="197865"/>
                  </a:lnTo>
                  <a:lnTo>
                    <a:pt x="34543" y="200660"/>
                  </a:lnTo>
                  <a:lnTo>
                    <a:pt x="41656" y="200660"/>
                  </a:lnTo>
                  <a:lnTo>
                    <a:pt x="44450" y="197865"/>
                  </a:lnTo>
                  <a:lnTo>
                    <a:pt x="44450" y="2793"/>
                  </a:lnTo>
                  <a:lnTo>
                    <a:pt x="41656" y="0"/>
                  </a:lnTo>
                  <a:close/>
                </a:path>
                <a:path w="76200" h="257810">
                  <a:moveTo>
                    <a:pt x="76200" y="181610"/>
                  </a:moveTo>
                  <a:lnTo>
                    <a:pt x="44450" y="181610"/>
                  </a:lnTo>
                  <a:lnTo>
                    <a:pt x="44450" y="197865"/>
                  </a:lnTo>
                  <a:lnTo>
                    <a:pt x="41656" y="200660"/>
                  </a:lnTo>
                  <a:lnTo>
                    <a:pt x="66675" y="200660"/>
                  </a:lnTo>
                  <a:lnTo>
                    <a:pt x="76200" y="181610"/>
                  </a:lnTo>
                  <a:close/>
                </a:path>
              </a:pathLst>
            </a:custGeom>
            <a:solidFill>
              <a:srgbClr val="432917"/>
            </a:solidFill>
          </p:spPr>
          <p:txBody>
            <a:bodyPr wrap="square" lIns="0" tIns="0" rIns="0" bIns="0" rtlCol="0"/>
            <a:lstStyle/>
            <a:p>
              <a:endParaRPr/>
            </a:p>
          </p:txBody>
        </p:sp>
        <p:sp>
          <p:nvSpPr>
            <p:cNvPr id="30" name="object 30"/>
            <p:cNvSpPr/>
            <p:nvPr/>
          </p:nvSpPr>
          <p:spPr>
            <a:xfrm>
              <a:off x="2337816" y="3244595"/>
              <a:ext cx="85344" cy="85344"/>
            </a:xfrm>
            <a:prstGeom prst="rect">
              <a:avLst/>
            </a:prstGeom>
            <a:blipFill>
              <a:blip r:embed="rId4" cstate="print"/>
              <a:stretch>
                <a:fillRect/>
              </a:stretch>
            </a:blipFill>
          </p:spPr>
          <p:txBody>
            <a:bodyPr wrap="square" lIns="0" tIns="0" rIns="0" bIns="0" rtlCol="0"/>
            <a:lstStyle/>
            <a:p>
              <a:endParaRPr/>
            </a:p>
          </p:txBody>
        </p:sp>
        <p:sp>
          <p:nvSpPr>
            <p:cNvPr id="31" name="object 31"/>
            <p:cNvSpPr/>
            <p:nvPr/>
          </p:nvSpPr>
          <p:spPr>
            <a:xfrm>
              <a:off x="1778508" y="2223515"/>
              <a:ext cx="618744" cy="352043"/>
            </a:xfrm>
            <a:prstGeom prst="rect">
              <a:avLst/>
            </a:prstGeom>
            <a:blipFill>
              <a:blip r:embed="rId7" cstate="print"/>
              <a:stretch>
                <a:fillRect/>
              </a:stretch>
            </a:blipFill>
          </p:spPr>
          <p:txBody>
            <a:bodyPr wrap="square" lIns="0" tIns="0" rIns="0" bIns="0" rtlCol="0"/>
            <a:lstStyle/>
            <a:p>
              <a:endParaRPr/>
            </a:p>
          </p:txBody>
        </p:sp>
        <p:sp>
          <p:nvSpPr>
            <p:cNvPr id="32" name="object 32"/>
            <p:cNvSpPr/>
            <p:nvPr/>
          </p:nvSpPr>
          <p:spPr>
            <a:xfrm>
              <a:off x="1821180" y="2240279"/>
              <a:ext cx="533400" cy="266700"/>
            </a:xfrm>
            <a:custGeom>
              <a:avLst/>
              <a:gdLst/>
              <a:ahLst/>
              <a:cxnLst/>
              <a:rect l="l" t="t" r="r" b="b"/>
              <a:pathLst>
                <a:path w="533400" h="266700">
                  <a:moveTo>
                    <a:pt x="533400" y="266700"/>
                  </a:moveTo>
                  <a:lnTo>
                    <a:pt x="0" y="0"/>
                  </a:lnTo>
                </a:path>
              </a:pathLst>
            </a:custGeom>
            <a:ln w="6096">
              <a:solidFill>
                <a:srgbClr val="432917"/>
              </a:solidFill>
            </a:ln>
          </p:spPr>
          <p:txBody>
            <a:bodyPr wrap="square" lIns="0" tIns="0" rIns="0" bIns="0" rtlCol="0"/>
            <a:lstStyle/>
            <a:p>
              <a:endParaRPr/>
            </a:p>
          </p:txBody>
        </p:sp>
        <p:sp>
          <p:nvSpPr>
            <p:cNvPr id="33" name="object 33"/>
            <p:cNvSpPr/>
            <p:nvPr/>
          </p:nvSpPr>
          <p:spPr>
            <a:xfrm>
              <a:off x="1933956" y="2263139"/>
              <a:ext cx="313944" cy="239267"/>
            </a:xfrm>
            <a:prstGeom prst="rect">
              <a:avLst/>
            </a:prstGeom>
            <a:blipFill>
              <a:blip r:embed="rId8" cstate="print"/>
              <a:stretch>
                <a:fillRect/>
              </a:stretch>
            </a:blipFill>
          </p:spPr>
          <p:txBody>
            <a:bodyPr wrap="square" lIns="0" tIns="0" rIns="0" bIns="0" rtlCol="0"/>
            <a:lstStyle/>
            <a:p>
              <a:endParaRPr/>
            </a:p>
          </p:txBody>
        </p:sp>
        <p:sp>
          <p:nvSpPr>
            <p:cNvPr id="34" name="object 34"/>
            <p:cNvSpPr/>
            <p:nvPr/>
          </p:nvSpPr>
          <p:spPr>
            <a:xfrm>
              <a:off x="2049780" y="2354579"/>
              <a:ext cx="159638" cy="83439"/>
            </a:xfrm>
            <a:prstGeom prst="rect">
              <a:avLst/>
            </a:prstGeom>
            <a:blipFill>
              <a:blip r:embed="rId9" cstate="print"/>
              <a:stretch>
                <a:fillRect/>
              </a:stretch>
            </a:blipFill>
          </p:spPr>
          <p:txBody>
            <a:bodyPr wrap="square" lIns="0" tIns="0" rIns="0" bIns="0" rtlCol="0"/>
            <a:lstStyle/>
            <a:p>
              <a:endParaRPr/>
            </a:p>
          </p:txBody>
        </p:sp>
      </p:grpSp>
      <p:sp>
        <p:nvSpPr>
          <p:cNvPr id="35" name="object 35"/>
          <p:cNvSpPr txBox="1"/>
          <p:nvPr/>
        </p:nvSpPr>
        <p:spPr>
          <a:xfrm>
            <a:off x="2471673" y="3182874"/>
            <a:ext cx="10477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a</a:t>
            </a:r>
            <a:endParaRPr sz="1400">
              <a:latin typeface="Times New Roman"/>
              <a:cs typeface="Times New Roman"/>
            </a:endParaRPr>
          </a:p>
        </p:txBody>
      </p:sp>
      <p:sp>
        <p:nvSpPr>
          <p:cNvPr id="36" name="object 36"/>
          <p:cNvSpPr txBox="1"/>
          <p:nvPr/>
        </p:nvSpPr>
        <p:spPr>
          <a:xfrm>
            <a:off x="1823973" y="1928241"/>
            <a:ext cx="16446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a’</a:t>
            </a:r>
            <a:endParaRPr sz="1400">
              <a:latin typeface="Times New Roman"/>
              <a:cs typeface="Times New Roman"/>
            </a:endParaRPr>
          </a:p>
        </p:txBody>
      </p:sp>
      <p:sp>
        <p:nvSpPr>
          <p:cNvPr id="37" name="object 37"/>
          <p:cNvSpPr txBox="1"/>
          <p:nvPr/>
        </p:nvSpPr>
        <p:spPr>
          <a:xfrm>
            <a:off x="1290574" y="3070097"/>
            <a:ext cx="1358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X</a:t>
            </a:r>
            <a:endParaRPr sz="1200">
              <a:latin typeface="Times New Roman"/>
              <a:cs typeface="Times New Roman"/>
            </a:endParaRPr>
          </a:p>
        </p:txBody>
      </p:sp>
      <p:sp>
        <p:nvSpPr>
          <p:cNvPr id="38" name="object 38"/>
          <p:cNvSpPr/>
          <p:nvPr/>
        </p:nvSpPr>
        <p:spPr>
          <a:xfrm>
            <a:off x="3226308" y="3078733"/>
            <a:ext cx="499109" cy="349885"/>
          </a:xfrm>
          <a:custGeom>
            <a:avLst/>
            <a:gdLst/>
            <a:ahLst/>
            <a:cxnLst/>
            <a:rect l="l" t="t" r="r" b="b"/>
            <a:pathLst>
              <a:path w="499110" h="349885">
                <a:moveTo>
                  <a:pt x="168275" y="31623"/>
                </a:moveTo>
                <a:lnTo>
                  <a:pt x="136829" y="17018"/>
                </a:lnTo>
                <a:lnTo>
                  <a:pt x="100203" y="0"/>
                </a:lnTo>
                <a:lnTo>
                  <a:pt x="99047" y="2413"/>
                </a:lnTo>
                <a:lnTo>
                  <a:pt x="102222" y="3937"/>
                </a:lnTo>
                <a:lnTo>
                  <a:pt x="104521" y="4953"/>
                </a:lnTo>
                <a:lnTo>
                  <a:pt x="106299" y="6477"/>
                </a:lnTo>
                <a:lnTo>
                  <a:pt x="107696" y="8509"/>
                </a:lnTo>
                <a:lnTo>
                  <a:pt x="108712" y="9906"/>
                </a:lnTo>
                <a:lnTo>
                  <a:pt x="109220" y="11303"/>
                </a:lnTo>
                <a:lnTo>
                  <a:pt x="109093" y="14478"/>
                </a:lnTo>
                <a:lnTo>
                  <a:pt x="107950" y="17653"/>
                </a:lnTo>
                <a:lnTo>
                  <a:pt x="105791" y="22225"/>
                </a:lnTo>
                <a:lnTo>
                  <a:pt x="78232" y="81661"/>
                </a:lnTo>
                <a:lnTo>
                  <a:pt x="75692" y="86868"/>
                </a:lnTo>
                <a:lnTo>
                  <a:pt x="73647" y="90043"/>
                </a:lnTo>
                <a:lnTo>
                  <a:pt x="71882" y="91059"/>
                </a:lnTo>
                <a:lnTo>
                  <a:pt x="69088" y="92456"/>
                </a:lnTo>
                <a:lnTo>
                  <a:pt x="65913" y="92202"/>
                </a:lnTo>
                <a:lnTo>
                  <a:pt x="62103" y="90551"/>
                </a:lnTo>
                <a:lnTo>
                  <a:pt x="58801" y="89027"/>
                </a:lnTo>
                <a:lnTo>
                  <a:pt x="57645" y="91440"/>
                </a:lnTo>
                <a:lnTo>
                  <a:pt x="96901" y="109728"/>
                </a:lnTo>
                <a:lnTo>
                  <a:pt x="98158" y="107188"/>
                </a:lnTo>
                <a:lnTo>
                  <a:pt x="92697" y="104648"/>
                </a:lnTo>
                <a:lnTo>
                  <a:pt x="90805" y="103251"/>
                </a:lnTo>
                <a:lnTo>
                  <a:pt x="89395" y="101219"/>
                </a:lnTo>
                <a:lnTo>
                  <a:pt x="88265" y="99695"/>
                </a:lnTo>
                <a:lnTo>
                  <a:pt x="87757" y="98298"/>
                </a:lnTo>
                <a:lnTo>
                  <a:pt x="87871" y="97028"/>
                </a:lnTo>
                <a:lnTo>
                  <a:pt x="88011" y="95250"/>
                </a:lnTo>
                <a:lnTo>
                  <a:pt x="89014" y="92456"/>
                </a:lnTo>
                <a:lnTo>
                  <a:pt x="89204" y="91948"/>
                </a:lnTo>
                <a:lnTo>
                  <a:pt x="104648" y="58674"/>
                </a:lnTo>
                <a:lnTo>
                  <a:pt x="124333" y="67818"/>
                </a:lnTo>
                <a:lnTo>
                  <a:pt x="126492" y="69342"/>
                </a:lnTo>
                <a:lnTo>
                  <a:pt x="128778" y="72390"/>
                </a:lnTo>
                <a:lnTo>
                  <a:pt x="129413" y="74168"/>
                </a:lnTo>
                <a:lnTo>
                  <a:pt x="129667" y="78359"/>
                </a:lnTo>
                <a:lnTo>
                  <a:pt x="128905" y="81153"/>
                </a:lnTo>
                <a:lnTo>
                  <a:pt x="127254" y="84709"/>
                </a:lnTo>
                <a:lnTo>
                  <a:pt x="129794" y="85979"/>
                </a:lnTo>
                <a:lnTo>
                  <a:pt x="140436" y="62992"/>
                </a:lnTo>
                <a:lnTo>
                  <a:pt x="144145" y="54991"/>
                </a:lnTo>
                <a:lnTo>
                  <a:pt x="141732" y="53848"/>
                </a:lnTo>
                <a:lnTo>
                  <a:pt x="138811" y="58547"/>
                </a:lnTo>
                <a:lnTo>
                  <a:pt x="136017" y="61341"/>
                </a:lnTo>
                <a:lnTo>
                  <a:pt x="133477" y="62103"/>
                </a:lnTo>
                <a:lnTo>
                  <a:pt x="130937" y="62992"/>
                </a:lnTo>
                <a:lnTo>
                  <a:pt x="127762" y="62611"/>
                </a:lnTo>
                <a:lnTo>
                  <a:pt x="119278" y="58674"/>
                </a:lnTo>
                <a:lnTo>
                  <a:pt x="107188" y="53086"/>
                </a:lnTo>
                <a:lnTo>
                  <a:pt x="123952" y="17018"/>
                </a:lnTo>
                <a:lnTo>
                  <a:pt x="144145" y="26416"/>
                </a:lnTo>
                <a:lnTo>
                  <a:pt x="148844" y="28702"/>
                </a:lnTo>
                <a:lnTo>
                  <a:pt x="152146" y="30734"/>
                </a:lnTo>
                <a:lnTo>
                  <a:pt x="154051" y="32766"/>
                </a:lnTo>
                <a:lnTo>
                  <a:pt x="155956" y="34671"/>
                </a:lnTo>
                <a:lnTo>
                  <a:pt x="157099" y="36957"/>
                </a:lnTo>
                <a:lnTo>
                  <a:pt x="157734" y="39751"/>
                </a:lnTo>
                <a:lnTo>
                  <a:pt x="158369" y="42418"/>
                </a:lnTo>
                <a:lnTo>
                  <a:pt x="158242" y="46228"/>
                </a:lnTo>
                <a:lnTo>
                  <a:pt x="157480" y="51054"/>
                </a:lnTo>
                <a:lnTo>
                  <a:pt x="159893" y="52197"/>
                </a:lnTo>
                <a:lnTo>
                  <a:pt x="168275" y="31623"/>
                </a:lnTo>
                <a:close/>
              </a:path>
              <a:path w="499110" h="349885">
                <a:moveTo>
                  <a:pt x="215061" y="108458"/>
                </a:moveTo>
                <a:lnTo>
                  <a:pt x="201269" y="81584"/>
                </a:lnTo>
                <a:lnTo>
                  <a:pt x="201269" y="101219"/>
                </a:lnTo>
                <a:lnTo>
                  <a:pt x="200774" y="107188"/>
                </a:lnTo>
                <a:lnTo>
                  <a:pt x="178308" y="141859"/>
                </a:lnTo>
                <a:lnTo>
                  <a:pt x="173863" y="141986"/>
                </a:lnTo>
                <a:lnTo>
                  <a:pt x="168744" y="139573"/>
                </a:lnTo>
                <a:lnTo>
                  <a:pt x="163703" y="137160"/>
                </a:lnTo>
                <a:lnTo>
                  <a:pt x="160528" y="131826"/>
                </a:lnTo>
                <a:lnTo>
                  <a:pt x="159969" y="124714"/>
                </a:lnTo>
                <a:lnTo>
                  <a:pt x="159956" y="117221"/>
                </a:lnTo>
                <a:lnTo>
                  <a:pt x="160858" y="111023"/>
                </a:lnTo>
                <a:lnTo>
                  <a:pt x="186309" y="80137"/>
                </a:lnTo>
                <a:lnTo>
                  <a:pt x="189103" y="80518"/>
                </a:lnTo>
                <a:lnTo>
                  <a:pt x="191516" y="81661"/>
                </a:lnTo>
                <a:lnTo>
                  <a:pt x="196469" y="83947"/>
                </a:lnTo>
                <a:lnTo>
                  <a:pt x="199517" y="88011"/>
                </a:lnTo>
                <a:lnTo>
                  <a:pt x="200660" y="93726"/>
                </a:lnTo>
                <a:lnTo>
                  <a:pt x="201231" y="99314"/>
                </a:lnTo>
                <a:lnTo>
                  <a:pt x="201269" y="101219"/>
                </a:lnTo>
                <a:lnTo>
                  <a:pt x="201269" y="81584"/>
                </a:lnTo>
                <a:lnTo>
                  <a:pt x="198818" y="80137"/>
                </a:lnTo>
                <a:lnTo>
                  <a:pt x="195580" y="78232"/>
                </a:lnTo>
                <a:lnTo>
                  <a:pt x="190500" y="75819"/>
                </a:lnTo>
                <a:lnTo>
                  <a:pt x="185039" y="74930"/>
                </a:lnTo>
                <a:lnTo>
                  <a:pt x="173355" y="75946"/>
                </a:lnTo>
                <a:lnTo>
                  <a:pt x="167640" y="78359"/>
                </a:lnTo>
                <a:lnTo>
                  <a:pt x="162306" y="82677"/>
                </a:lnTo>
                <a:lnTo>
                  <a:pt x="156845" y="86995"/>
                </a:lnTo>
                <a:lnTo>
                  <a:pt x="152908" y="91948"/>
                </a:lnTo>
                <a:lnTo>
                  <a:pt x="150177" y="97790"/>
                </a:lnTo>
                <a:lnTo>
                  <a:pt x="146558" y="105410"/>
                </a:lnTo>
                <a:lnTo>
                  <a:pt x="145796" y="112268"/>
                </a:lnTo>
                <a:lnTo>
                  <a:pt x="145681" y="113665"/>
                </a:lnTo>
                <a:lnTo>
                  <a:pt x="147320" y="121920"/>
                </a:lnTo>
                <a:lnTo>
                  <a:pt x="176022" y="147066"/>
                </a:lnTo>
                <a:lnTo>
                  <a:pt x="187960" y="145542"/>
                </a:lnTo>
                <a:lnTo>
                  <a:pt x="193548" y="143002"/>
                </a:lnTo>
                <a:lnTo>
                  <a:pt x="194767" y="141986"/>
                </a:lnTo>
                <a:lnTo>
                  <a:pt x="204216" y="134112"/>
                </a:lnTo>
                <a:lnTo>
                  <a:pt x="208153" y="129159"/>
                </a:lnTo>
                <a:lnTo>
                  <a:pt x="210693" y="123571"/>
                </a:lnTo>
                <a:lnTo>
                  <a:pt x="214376" y="115697"/>
                </a:lnTo>
                <a:lnTo>
                  <a:pt x="215061" y="108458"/>
                </a:lnTo>
                <a:close/>
              </a:path>
              <a:path w="499110" h="349885">
                <a:moveTo>
                  <a:pt x="274447" y="119380"/>
                </a:moveTo>
                <a:lnTo>
                  <a:pt x="273710" y="117602"/>
                </a:lnTo>
                <a:lnTo>
                  <a:pt x="272669" y="114935"/>
                </a:lnTo>
                <a:lnTo>
                  <a:pt x="270891" y="113157"/>
                </a:lnTo>
                <a:lnTo>
                  <a:pt x="268478" y="112014"/>
                </a:lnTo>
                <a:lnTo>
                  <a:pt x="263017" y="109601"/>
                </a:lnTo>
                <a:lnTo>
                  <a:pt x="255524" y="111760"/>
                </a:lnTo>
                <a:lnTo>
                  <a:pt x="246126" y="118618"/>
                </a:lnTo>
                <a:lnTo>
                  <a:pt x="252603" y="104648"/>
                </a:lnTo>
                <a:lnTo>
                  <a:pt x="249682" y="103378"/>
                </a:lnTo>
                <a:lnTo>
                  <a:pt x="227457" y="102235"/>
                </a:lnTo>
                <a:lnTo>
                  <a:pt x="227076" y="104902"/>
                </a:lnTo>
                <a:lnTo>
                  <a:pt x="229108" y="105156"/>
                </a:lnTo>
                <a:lnTo>
                  <a:pt x="230886" y="105537"/>
                </a:lnTo>
                <a:lnTo>
                  <a:pt x="233426" y="106680"/>
                </a:lnTo>
                <a:lnTo>
                  <a:pt x="234289" y="107429"/>
                </a:lnTo>
                <a:lnTo>
                  <a:pt x="234696" y="108458"/>
                </a:lnTo>
                <a:lnTo>
                  <a:pt x="235204" y="109474"/>
                </a:lnTo>
                <a:lnTo>
                  <a:pt x="216662" y="152781"/>
                </a:lnTo>
                <a:lnTo>
                  <a:pt x="214884" y="155575"/>
                </a:lnTo>
                <a:lnTo>
                  <a:pt x="213741" y="156972"/>
                </a:lnTo>
                <a:lnTo>
                  <a:pt x="212471" y="157734"/>
                </a:lnTo>
                <a:lnTo>
                  <a:pt x="210947" y="157988"/>
                </a:lnTo>
                <a:lnTo>
                  <a:pt x="208915" y="158242"/>
                </a:lnTo>
                <a:lnTo>
                  <a:pt x="206375" y="157607"/>
                </a:lnTo>
                <a:lnTo>
                  <a:pt x="203200" y="156210"/>
                </a:lnTo>
                <a:lnTo>
                  <a:pt x="202184" y="158623"/>
                </a:lnTo>
                <a:lnTo>
                  <a:pt x="233807" y="173355"/>
                </a:lnTo>
                <a:lnTo>
                  <a:pt x="234950" y="170942"/>
                </a:lnTo>
                <a:lnTo>
                  <a:pt x="232156" y="169545"/>
                </a:lnTo>
                <a:lnTo>
                  <a:pt x="230124" y="168148"/>
                </a:lnTo>
                <a:lnTo>
                  <a:pt x="229108" y="166751"/>
                </a:lnTo>
                <a:lnTo>
                  <a:pt x="227965" y="165227"/>
                </a:lnTo>
                <a:lnTo>
                  <a:pt x="227330" y="163703"/>
                </a:lnTo>
                <a:lnTo>
                  <a:pt x="227330" y="160020"/>
                </a:lnTo>
                <a:lnTo>
                  <a:pt x="227812" y="158242"/>
                </a:lnTo>
                <a:lnTo>
                  <a:pt x="228092" y="157226"/>
                </a:lnTo>
                <a:lnTo>
                  <a:pt x="229743" y="153924"/>
                </a:lnTo>
                <a:lnTo>
                  <a:pt x="243459" y="124206"/>
                </a:lnTo>
                <a:lnTo>
                  <a:pt x="255270" y="117602"/>
                </a:lnTo>
                <a:lnTo>
                  <a:pt x="256413" y="117602"/>
                </a:lnTo>
                <a:lnTo>
                  <a:pt x="257175" y="117856"/>
                </a:lnTo>
                <a:lnTo>
                  <a:pt x="258191" y="118364"/>
                </a:lnTo>
                <a:lnTo>
                  <a:pt x="259207" y="119761"/>
                </a:lnTo>
                <a:lnTo>
                  <a:pt x="260477" y="122301"/>
                </a:lnTo>
                <a:lnTo>
                  <a:pt x="261747" y="124714"/>
                </a:lnTo>
                <a:lnTo>
                  <a:pt x="263144" y="126365"/>
                </a:lnTo>
                <a:lnTo>
                  <a:pt x="264668" y="127000"/>
                </a:lnTo>
                <a:lnTo>
                  <a:pt x="266319" y="127762"/>
                </a:lnTo>
                <a:lnTo>
                  <a:pt x="267970" y="127889"/>
                </a:lnTo>
                <a:lnTo>
                  <a:pt x="269748" y="127127"/>
                </a:lnTo>
                <a:lnTo>
                  <a:pt x="271526" y="126492"/>
                </a:lnTo>
                <a:lnTo>
                  <a:pt x="272796" y="125349"/>
                </a:lnTo>
                <a:lnTo>
                  <a:pt x="274447" y="121539"/>
                </a:lnTo>
                <a:lnTo>
                  <a:pt x="274447" y="119380"/>
                </a:lnTo>
                <a:close/>
              </a:path>
              <a:path w="499110" h="349885">
                <a:moveTo>
                  <a:pt x="394970" y="136906"/>
                </a:moveTo>
                <a:lnTo>
                  <a:pt x="363804" y="122428"/>
                </a:lnTo>
                <a:lnTo>
                  <a:pt x="326898" y="105283"/>
                </a:lnTo>
                <a:lnTo>
                  <a:pt x="325755" y="107823"/>
                </a:lnTo>
                <a:lnTo>
                  <a:pt x="335915" y="116713"/>
                </a:lnTo>
                <a:lnTo>
                  <a:pt x="335788" y="117983"/>
                </a:lnTo>
                <a:lnTo>
                  <a:pt x="335661" y="119761"/>
                </a:lnTo>
                <a:lnTo>
                  <a:pt x="302387" y="192151"/>
                </a:lnTo>
                <a:lnTo>
                  <a:pt x="298450" y="196342"/>
                </a:lnTo>
                <a:lnTo>
                  <a:pt x="295783" y="197739"/>
                </a:lnTo>
                <a:lnTo>
                  <a:pt x="292481" y="197612"/>
                </a:lnTo>
                <a:lnTo>
                  <a:pt x="288798" y="195834"/>
                </a:lnTo>
                <a:lnTo>
                  <a:pt x="285496" y="194310"/>
                </a:lnTo>
                <a:lnTo>
                  <a:pt x="284353" y="196850"/>
                </a:lnTo>
                <a:lnTo>
                  <a:pt x="323596" y="215138"/>
                </a:lnTo>
                <a:lnTo>
                  <a:pt x="324739" y="212598"/>
                </a:lnTo>
                <a:lnTo>
                  <a:pt x="319278" y="210058"/>
                </a:lnTo>
                <a:lnTo>
                  <a:pt x="317500" y="208534"/>
                </a:lnTo>
                <a:lnTo>
                  <a:pt x="315976" y="206502"/>
                </a:lnTo>
                <a:lnTo>
                  <a:pt x="314960" y="205105"/>
                </a:lnTo>
                <a:lnTo>
                  <a:pt x="314452" y="203708"/>
                </a:lnTo>
                <a:lnTo>
                  <a:pt x="314579" y="200533"/>
                </a:lnTo>
                <a:lnTo>
                  <a:pt x="315582" y="197739"/>
                </a:lnTo>
                <a:lnTo>
                  <a:pt x="315722" y="197358"/>
                </a:lnTo>
                <a:lnTo>
                  <a:pt x="317881" y="192786"/>
                </a:lnTo>
                <a:lnTo>
                  <a:pt x="331216" y="163957"/>
                </a:lnTo>
                <a:lnTo>
                  <a:pt x="356235" y="183642"/>
                </a:lnTo>
                <a:lnTo>
                  <a:pt x="355600" y="186563"/>
                </a:lnTo>
                <a:lnTo>
                  <a:pt x="353949" y="190119"/>
                </a:lnTo>
                <a:lnTo>
                  <a:pt x="356489" y="191262"/>
                </a:lnTo>
                <a:lnTo>
                  <a:pt x="367068" y="168402"/>
                </a:lnTo>
                <a:lnTo>
                  <a:pt x="370840" y="160274"/>
                </a:lnTo>
                <a:lnTo>
                  <a:pt x="368300" y="159131"/>
                </a:lnTo>
                <a:lnTo>
                  <a:pt x="365379" y="163830"/>
                </a:lnTo>
                <a:lnTo>
                  <a:pt x="362712" y="166624"/>
                </a:lnTo>
                <a:lnTo>
                  <a:pt x="360172" y="167513"/>
                </a:lnTo>
                <a:lnTo>
                  <a:pt x="357505" y="168402"/>
                </a:lnTo>
                <a:lnTo>
                  <a:pt x="354330" y="167894"/>
                </a:lnTo>
                <a:lnTo>
                  <a:pt x="345871" y="163957"/>
                </a:lnTo>
                <a:lnTo>
                  <a:pt x="333883" y="158369"/>
                </a:lnTo>
                <a:lnTo>
                  <a:pt x="350647" y="122428"/>
                </a:lnTo>
                <a:lnTo>
                  <a:pt x="370713" y="131826"/>
                </a:lnTo>
                <a:lnTo>
                  <a:pt x="375539" y="133985"/>
                </a:lnTo>
                <a:lnTo>
                  <a:pt x="385064" y="147828"/>
                </a:lnTo>
                <a:lnTo>
                  <a:pt x="384937" y="151511"/>
                </a:lnTo>
                <a:lnTo>
                  <a:pt x="384175" y="156337"/>
                </a:lnTo>
                <a:lnTo>
                  <a:pt x="386461" y="157480"/>
                </a:lnTo>
                <a:lnTo>
                  <a:pt x="394970" y="136906"/>
                </a:lnTo>
                <a:close/>
              </a:path>
              <a:path w="499110" h="349885">
                <a:moveTo>
                  <a:pt x="459994" y="338455"/>
                </a:moveTo>
                <a:lnTo>
                  <a:pt x="70993" y="143967"/>
                </a:lnTo>
                <a:lnTo>
                  <a:pt x="73825" y="138303"/>
                </a:lnTo>
                <a:lnTo>
                  <a:pt x="85217" y="115570"/>
                </a:lnTo>
                <a:lnTo>
                  <a:pt x="0" y="115570"/>
                </a:lnTo>
                <a:lnTo>
                  <a:pt x="51054" y="183769"/>
                </a:lnTo>
                <a:lnTo>
                  <a:pt x="65316" y="155282"/>
                </a:lnTo>
                <a:lnTo>
                  <a:pt x="454406" y="349885"/>
                </a:lnTo>
                <a:lnTo>
                  <a:pt x="459994" y="338455"/>
                </a:lnTo>
                <a:close/>
              </a:path>
              <a:path w="499110" h="349885">
                <a:moveTo>
                  <a:pt x="498729" y="185166"/>
                </a:moveTo>
                <a:lnTo>
                  <a:pt x="470535" y="172085"/>
                </a:lnTo>
                <a:lnTo>
                  <a:pt x="469392" y="174625"/>
                </a:lnTo>
                <a:lnTo>
                  <a:pt x="469900" y="174879"/>
                </a:lnTo>
                <a:lnTo>
                  <a:pt x="470281" y="175133"/>
                </a:lnTo>
                <a:lnTo>
                  <a:pt x="470408" y="175387"/>
                </a:lnTo>
                <a:lnTo>
                  <a:pt x="473329" y="177292"/>
                </a:lnTo>
                <a:lnTo>
                  <a:pt x="475107" y="179197"/>
                </a:lnTo>
                <a:lnTo>
                  <a:pt x="476631" y="182753"/>
                </a:lnTo>
                <a:lnTo>
                  <a:pt x="476758" y="184277"/>
                </a:lnTo>
                <a:lnTo>
                  <a:pt x="476123" y="185547"/>
                </a:lnTo>
                <a:lnTo>
                  <a:pt x="475234" y="187579"/>
                </a:lnTo>
                <a:lnTo>
                  <a:pt x="472440" y="190754"/>
                </a:lnTo>
                <a:lnTo>
                  <a:pt x="467868" y="194945"/>
                </a:lnTo>
                <a:lnTo>
                  <a:pt x="421640" y="237871"/>
                </a:lnTo>
                <a:lnTo>
                  <a:pt x="423316" y="172085"/>
                </a:lnTo>
                <a:lnTo>
                  <a:pt x="423418" y="167767"/>
                </a:lnTo>
                <a:lnTo>
                  <a:pt x="424053" y="163703"/>
                </a:lnTo>
                <a:lnTo>
                  <a:pt x="430657" y="157988"/>
                </a:lnTo>
                <a:lnTo>
                  <a:pt x="433705" y="158496"/>
                </a:lnTo>
                <a:lnTo>
                  <a:pt x="438150" y="160020"/>
                </a:lnTo>
                <a:lnTo>
                  <a:pt x="439102" y="157988"/>
                </a:lnTo>
                <a:lnTo>
                  <a:pt x="439293" y="157607"/>
                </a:lnTo>
                <a:lnTo>
                  <a:pt x="401828" y="140208"/>
                </a:lnTo>
                <a:lnTo>
                  <a:pt x="400685" y="142621"/>
                </a:lnTo>
                <a:lnTo>
                  <a:pt x="403352" y="144145"/>
                </a:lnTo>
                <a:lnTo>
                  <a:pt x="405384" y="145669"/>
                </a:lnTo>
                <a:lnTo>
                  <a:pt x="406654" y="147320"/>
                </a:lnTo>
                <a:lnTo>
                  <a:pt x="407924" y="148844"/>
                </a:lnTo>
                <a:lnTo>
                  <a:pt x="408813" y="150622"/>
                </a:lnTo>
                <a:lnTo>
                  <a:pt x="409321" y="152527"/>
                </a:lnTo>
                <a:lnTo>
                  <a:pt x="409575" y="153670"/>
                </a:lnTo>
                <a:lnTo>
                  <a:pt x="409638" y="158877"/>
                </a:lnTo>
                <a:lnTo>
                  <a:pt x="407162" y="256413"/>
                </a:lnTo>
                <a:lnTo>
                  <a:pt x="409702" y="257556"/>
                </a:lnTo>
                <a:lnTo>
                  <a:pt x="430974" y="237871"/>
                </a:lnTo>
                <a:lnTo>
                  <a:pt x="477774" y="194564"/>
                </a:lnTo>
                <a:lnTo>
                  <a:pt x="481711" y="190881"/>
                </a:lnTo>
                <a:lnTo>
                  <a:pt x="485394" y="188468"/>
                </a:lnTo>
                <a:lnTo>
                  <a:pt x="488823" y="187452"/>
                </a:lnTo>
                <a:lnTo>
                  <a:pt x="491109" y="186690"/>
                </a:lnTo>
                <a:lnTo>
                  <a:pt x="494157" y="186817"/>
                </a:lnTo>
                <a:lnTo>
                  <a:pt x="497586" y="187706"/>
                </a:lnTo>
                <a:lnTo>
                  <a:pt x="498043" y="186690"/>
                </a:lnTo>
                <a:lnTo>
                  <a:pt x="498729" y="185166"/>
                </a:lnTo>
                <a:close/>
              </a:path>
            </a:pathLst>
          </a:custGeom>
          <a:solidFill>
            <a:srgbClr val="000000"/>
          </a:solidFill>
        </p:spPr>
        <p:txBody>
          <a:bodyPr wrap="square" lIns="0" tIns="0" rIns="0" bIns="0" rtlCol="0"/>
          <a:lstStyle/>
          <a:p>
            <a:endParaRPr/>
          </a:p>
        </p:txBody>
      </p:sp>
      <p:sp>
        <p:nvSpPr>
          <p:cNvPr id="39" name="object 39"/>
          <p:cNvSpPr/>
          <p:nvPr/>
        </p:nvSpPr>
        <p:spPr>
          <a:xfrm>
            <a:off x="2374392" y="1554480"/>
            <a:ext cx="76200" cy="381000"/>
          </a:xfrm>
          <a:custGeom>
            <a:avLst/>
            <a:gdLst/>
            <a:ahLst/>
            <a:cxnLst/>
            <a:rect l="l" t="t" r="r" b="b"/>
            <a:pathLst>
              <a:path w="76200" h="381000">
                <a:moveTo>
                  <a:pt x="31750" y="304800"/>
                </a:moveTo>
                <a:lnTo>
                  <a:pt x="0" y="304800"/>
                </a:lnTo>
                <a:lnTo>
                  <a:pt x="38100" y="381000"/>
                </a:lnTo>
                <a:lnTo>
                  <a:pt x="69850" y="317500"/>
                </a:lnTo>
                <a:lnTo>
                  <a:pt x="31750" y="317500"/>
                </a:lnTo>
                <a:lnTo>
                  <a:pt x="31750" y="304800"/>
                </a:lnTo>
                <a:close/>
              </a:path>
              <a:path w="76200" h="381000">
                <a:moveTo>
                  <a:pt x="44450" y="0"/>
                </a:moveTo>
                <a:lnTo>
                  <a:pt x="31750" y="0"/>
                </a:lnTo>
                <a:lnTo>
                  <a:pt x="31750" y="317500"/>
                </a:lnTo>
                <a:lnTo>
                  <a:pt x="44450" y="317500"/>
                </a:lnTo>
                <a:lnTo>
                  <a:pt x="44450" y="0"/>
                </a:lnTo>
                <a:close/>
              </a:path>
              <a:path w="76200" h="381000">
                <a:moveTo>
                  <a:pt x="76200" y="304800"/>
                </a:moveTo>
                <a:lnTo>
                  <a:pt x="44450" y="304800"/>
                </a:lnTo>
                <a:lnTo>
                  <a:pt x="44450" y="317500"/>
                </a:lnTo>
                <a:lnTo>
                  <a:pt x="69850" y="317500"/>
                </a:lnTo>
                <a:lnTo>
                  <a:pt x="76200" y="304800"/>
                </a:lnTo>
                <a:close/>
              </a:path>
            </a:pathLst>
          </a:custGeom>
          <a:solidFill>
            <a:srgbClr val="000000"/>
          </a:solidFill>
        </p:spPr>
        <p:txBody>
          <a:bodyPr wrap="square" lIns="0" tIns="0" rIns="0" bIns="0" rtlCol="0"/>
          <a:lstStyle/>
          <a:p>
            <a:endParaRPr/>
          </a:p>
        </p:txBody>
      </p:sp>
      <p:sp>
        <p:nvSpPr>
          <p:cNvPr id="40" name="object 40"/>
          <p:cNvSpPr txBox="1"/>
          <p:nvPr/>
        </p:nvSpPr>
        <p:spPr>
          <a:xfrm>
            <a:off x="2204973" y="1355216"/>
            <a:ext cx="47561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For</a:t>
            </a:r>
            <a:r>
              <a:rPr sz="1200" spc="-80" dirty="0">
                <a:latin typeface="Times New Roman"/>
                <a:cs typeface="Times New Roman"/>
              </a:rPr>
              <a:t> </a:t>
            </a:r>
            <a:r>
              <a:rPr sz="1200" spc="-10" dirty="0">
                <a:latin typeface="Times New Roman"/>
                <a:cs typeface="Times New Roman"/>
              </a:rPr>
              <a:t>TV</a:t>
            </a:r>
            <a:endParaRPr sz="1200">
              <a:latin typeface="Times New Roman"/>
              <a:cs typeface="Times New Roman"/>
            </a:endParaRPr>
          </a:p>
        </p:txBody>
      </p:sp>
      <p:grpSp>
        <p:nvGrpSpPr>
          <p:cNvPr id="41" name="object 41"/>
          <p:cNvGrpSpPr/>
          <p:nvPr/>
        </p:nvGrpSpPr>
        <p:grpSpPr>
          <a:xfrm>
            <a:off x="1696211" y="1927860"/>
            <a:ext cx="1165860" cy="1388110"/>
            <a:chOff x="1696211" y="1927860"/>
            <a:chExt cx="1165860" cy="1388110"/>
          </a:xfrm>
        </p:grpSpPr>
        <p:sp>
          <p:nvSpPr>
            <p:cNvPr id="42" name="object 42"/>
            <p:cNvSpPr/>
            <p:nvPr/>
          </p:nvSpPr>
          <p:spPr>
            <a:xfrm>
              <a:off x="1808225" y="2988437"/>
              <a:ext cx="567690" cy="319405"/>
            </a:xfrm>
            <a:custGeom>
              <a:avLst/>
              <a:gdLst/>
              <a:ahLst/>
              <a:cxnLst/>
              <a:rect l="l" t="t" r="r" b="b"/>
              <a:pathLst>
                <a:path w="567689" h="319404">
                  <a:moveTo>
                    <a:pt x="0" y="0"/>
                  </a:moveTo>
                  <a:lnTo>
                    <a:pt x="567436" y="319150"/>
                  </a:lnTo>
                </a:path>
              </a:pathLst>
            </a:custGeom>
            <a:ln w="15875">
              <a:solidFill>
                <a:srgbClr val="432917"/>
              </a:solidFill>
            </a:ln>
          </p:spPr>
          <p:txBody>
            <a:bodyPr wrap="square" lIns="0" tIns="0" rIns="0" bIns="0" rtlCol="0"/>
            <a:lstStyle/>
            <a:p>
              <a:endParaRPr/>
            </a:p>
          </p:txBody>
        </p:sp>
        <p:sp>
          <p:nvSpPr>
            <p:cNvPr id="43" name="object 43"/>
            <p:cNvSpPr/>
            <p:nvPr/>
          </p:nvSpPr>
          <p:spPr>
            <a:xfrm>
              <a:off x="2319527" y="2238756"/>
              <a:ext cx="542544" cy="374903"/>
            </a:xfrm>
            <a:prstGeom prst="rect">
              <a:avLst/>
            </a:prstGeom>
            <a:blipFill>
              <a:blip r:embed="rId10" cstate="print"/>
              <a:stretch>
                <a:fillRect/>
              </a:stretch>
            </a:blipFill>
          </p:spPr>
          <p:txBody>
            <a:bodyPr wrap="square" lIns="0" tIns="0" rIns="0" bIns="0" rtlCol="0"/>
            <a:lstStyle/>
            <a:p>
              <a:endParaRPr/>
            </a:p>
          </p:txBody>
        </p:sp>
        <p:sp>
          <p:nvSpPr>
            <p:cNvPr id="44" name="object 44"/>
            <p:cNvSpPr/>
            <p:nvPr/>
          </p:nvSpPr>
          <p:spPr>
            <a:xfrm>
              <a:off x="2362199" y="2255520"/>
              <a:ext cx="457200" cy="289560"/>
            </a:xfrm>
            <a:custGeom>
              <a:avLst/>
              <a:gdLst/>
              <a:ahLst/>
              <a:cxnLst/>
              <a:rect l="l" t="t" r="r" b="b"/>
              <a:pathLst>
                <a:path w="457200" h="289560">
                  <a:moveTo>
                    <a:pt x="0" y="289559"/>
                  </a:moveTo>
                  <a:lnTo>
                    <a:pt x="457200" y="0"/>
                  </a:lnTo>
                </a:path>
              </a:pathLst>
            </a:custGeom>
            <a:ln w="6096">
              <a:solidFill>
                <a:srgbClr val="849276"/>
              </a:solidFill>
            </a:ln>
          </p:spPr>
          <p:txBody>
            <a:bodyPr wrap="square" lIns="0" tIns="0" rIns="0" bIns="0" rtlCol="0"/>
            <a:lstStyle/>
            <a:p>
              <a:endParaRPr/>
            </a:p>
          </p:txBody>
        </p:sp>
        <p:sp>
          <p:nvSpPr>
            <p:cNvPr id="45" name="object 45"/>
            <p:cNvSpPr/>
            <p:nvPr/>
          </p:nvSpPr>
          <p:spPr>
            <a:xfrm>
              <a:off x="2488691" y="2223516"/>
              <a:ext cx="355092" cy="286512"/>
            </a:xfrm>
            <a:prstGeom prst="rect">
              <a:avLst/>
            </a:prstGeom>
            <a:blipFill>
              <a:blip r:embed="rId11" cstate="print"/>
              <a:stretch>
                <a:fillRect/>
              </a:stretch>
            </a:blipFill>
          </p:spPr>
          <p:txBody>
            <a:bodyPr wrap="square" lIns="0" tIns="0" rIns="0" bIns="0" rtlCol="0"/>
            <a:lstStyle/>
            <a:p>
              <a:endParaRPr/>
            </a:p>
          </p:txBody>
        </p:sp>
        <p:sp>
          <p:nvSpPr>
            <p:cNvPr id="46" name="object 46"/>
            <p:cNvSpPr/>
            <p:nvPr/>
          </p:nvSpPr>
          <p:spPr>
            <a:xfrm>
              <a:off x="2527172" y="2314956"/>
              <a:ext cx="200787" cy="130683"/>
            </a:xfrm>
            <a:prstGeom prst="rect">
              <a:avLst/>
            </a:prstGeom>
            <a:blipFill>
              <a:blip r:embed="rId12" cstate="print"/>
              <a:stretch>
                <a:fillRect/>
              </a:stretch>
            </a:blipFill>
          </p:spPr>
          <p:txBody>
            <a:bodyPr wrap="square" lIns="0" tIns="0" rIns="0" bIns="0" rtlCol="0"/>
            <a:lstStyle/>
            <a:p>
              <a:endParaRPr/>
            </a:p>
          </p:txBody>
        </p:sp>
        <p:sp>
          <p:nvSpPr>
            <p:cNvPr id="47" name="object 47"/>
            <p:cNvSpPr/>
            <p:nvPr/>
          </p:nvSpPr>
          <p:spPr>
            <a:xfrm>
              <a:off x="1798319" y="1935480"/>
              <a:ext cx="499745" cy="1049020"/>
            </a:xfrm>
            <a:custGeom>
              <a:avLst/>
              <a:gdLst/>
              <a:ahLst/>
              <a:cxnLst/>
              <a:rect l="l" t="t" r="r" b="b"/>
              <a:pathLst>
                <a:path w="499744" h="1049020">
                  <a:moveTo>
                    <a:pt x="13716" y="286512"/>
                  </a:moveTo>
                  <a:lnTo>
                    <a:pt x="13716" y="1048512"/>
                  </a:lnTo>
                </a:path>
                <a:path w="499744" h="1049020">
                  <a:moveTo>
                    <a:pt x="0" y="304673"/>
                  </a:moveTo>
                  <a:lnTo>
                    <a:pt x="499363" y="0"/>
                  </a:lnTo>
                </a:path>
              </a:pathLst>
            </a:custGeom>
            <a:ln w="15240">
              <a:solidFill>
                <a:srgbClr val="432917"/>
              </a:solidFill>
            </a:ln>
          </p:spPr>
          <p:txBody>
            <a:bodyPr wrap="square" lIns="0" tIns="0" rIns="0" bIns="0" rtlCol="0"/>
            <a:lstStyle/>
            <a:p>
              <a:endParaRPr/>
            </a:p>
          </p:txBody>
        </p:sp>
        <p:sp>
          <p:nvSpPr>
            <p:cNvPr id="48" name="object 48"/>
            <p:cNvSpPr/>
            <p:nvPr/>
          </p:nvSpPr>
          <p:spPr>
            <a:xfrm>
              <a:off x="1696211" y="2482596"/>
              <a:ext cx="786384" cy="643127"/>
            </a:xfrm>
            <a:prstGeom prst="rect">
              <a:avLst/>
            </a:prstGeom>
            <a:blipFill>
              <a:blip r:embed="rId13" cstate="print"/>
              <a:stretch>
                <a:fillRect/>
              </a:stretch>
            </a:blipFill>
          </p:spPr>
          <p:txBody>
            <a:bodyPr wrap="square" lIns="0" tIns="0" rIns="0" bIns="0" rtlCol="0"/>
            <a:lstStyle/>
            <a:p>
              <a:endParaRPr/>
            </a:p>
          </p:txBody>
        </p:sp>
        <p:sp>
          <p:nvSpPr>
            <p:cNvPr id="49" name="object 49"/>
            <p:cNvSpPr/>
            <p:nvPr/>
          </p:nvSpPr>
          <p:spPr>
            <a:xfrm>
              <a:off x="1812797" y="2573274"/>
              <a:ext cx="554355" cy="411480"/>
            </a:xfrm>
            <a:custGeom>
              <a:avLst/>
              <a:gdLst/>
              <a:ahLst/>
              <a:cxnLst/>
              <a:rect l="l" t="t" r="r" b="b"/>
              <a:pathLst>
                <a:path w="554355" h="411480">
                  <a:moveTo>
                    <a:pt x="38481" y="335152"/>
                  </a:moveTo>
                  <a:lnTo>
                    <a:pt x="0" y="411225"/>
                  </a:lnTo>
                  <a:lnTo>
                    <a:pt x="83946" y="396366"/>
                  </a:lnTo>
                  <a:lnTo>
                    <a:pt x="75174" y="384555"/>
                  </a:lnTo>
                  <a:lnTo>
                    <a:pt x="52450" y="384555"/>
                  </a:lnTo>
                  <a:lnTo>
                    <a:pt x="46354" y="383666"/>
                  </a:lnTo>
                  <a:lnTo>
                    <a:pt x="43052" y="379222"/>
                  </a:lnTo>
                  <a:lnTo>
                    <a:pt x="39750" y="374903"/>
                  </a:lnTo>
                  <a:lnTo>
                    <a:pt x="40639" y="368680"/>
                  </a:lnTo>
                  <a:lnTo>
                    <a:pt x="55301" y="357799"/>
                  </a:lnTo>
                  <a:lnTo>
                    <a:pt x="38481" y="335152"/>
                  </a:lnTo>
                  <a:close/>
                </a:path>
                <a:path w="554355" h="411480">
                  <a:moveTo>
                    <a:pt x="55301" y="357799"/>
                  </a:moveTo>
                  <a:lnTo>
                    <a:pt x="40639" y="368680"/>
                  </a:lnTo>
                  <a:lnTo>
                    <a:pt x="39750" y="374903"/>
                  </a:lnTo>
                  <a:lnTo>
                    <a:pt x="43052" y="379222"/>
                  </a:lnTo>
                  <a:lnTo>
                    <a:pt x="46354" y="383666"/>
                  </a:lnTo>
                  <a:lnTo>
                    <a:pt x="52450" y="384555"/>
                  </a:lnTo>
                  <a:lnTo>
                    <a:pt x="56895" y="381380"/>
                  </a:lnTo>
                  <a:lnTo>
                    <a:pt x="67159" y="373764"/>
                  </a:lnTo>
                  <a:lnTo>
                    <a:pt x="55301" y="357799"/>
                  </a:lnTo>
                  <a:close/>
                </a:path>
                <a:path w="554355" h="411480">
                  <a:moveTo>
                    <a:pt x="67159" y="373764"/>
                  </a:moveTo>
                  <a:lnTo>
                    <a:pt x="56895" y="381380"/>
                  </a:lnTo>
                  <a:lnTo>
                    <a:pt x="52450" y="384555"/>
                  </a:lnTo>
                  <a:lnTo>
                    <a:pt x="75174" y="384555"/>
                  </a:lnTo>
                  <a:lnTo>
                    <a:pt x="67159" y="373764"/>
                  </a:lnTo>
                  <a:close/>
                </a:path>
                <a:path w="554355" h="411480">
                  <a:moveTo>
                    <a:pt x="486964" y="37445"/>
                  </a:moveTo>
                  <a:lnTo>
                    <a:pt x="55301" y="357799"/>
                  </a:lnTo>
                  <a:lnTo>
                    <a:pt x="67159" y="373764"/>
                  </a:lnTo>
                  <a:lnTo>
                    <a:pt x="498839" y="53399"/>
                  </a:lnTo>
                  <a:lnTo>
                    <a:pt x="486964" y="37445"/>
                  </a:lnTo>
                  <a:close/>
                </a:path>
                <a:path w="554355" h="411480">
                  <a:moveTo>
                    <a:pt x="540587" y="26670"/>
                  </a:moveTo>
                  <a:lnTo>
                    <a:pt x="501522" y="26670"/>
                  </a:lnTo>
                  <a:lnTo>
                    <a:pt x="507745" y="27559"/>
                  </a:lnTo>
                  <a:lnTo>
                    <a:pt x="511047" y="31876"/>
                  </a:lnTo>
                  <a:lnTo>
                    <a:pt x="514350" y="36322"/>
                  </a:lnTo>
                  <a:lnTo>
                    <a:pt x="513333" y="42545"/>
                  </a:lnTo>
                  <a:lnTo>
                    <a:pt x="509015" y="45847"/>
                  </a:lnTo>
                  <a:lnTo>
                    <a:pt x="498839" y="53399"/>
                  </a:lnTo>
                  <a:lnTo>
                    <a:pt x="515619" y="75946"/>
                  </a:lnTo>
                  <a:lnTo>
                    <a:pt x="540587" y="26670"/>
                  </a:lnTo>
                  <a:close/>
                </a:path>
                <a:path w="554355" h="411480">
                  <a:moveTo>
                    <a:pt x="501522" y="26670"/>
                  </a:moveTo>
                  <a:lnTo>
                    <a:pt x="486964" y="37445"/>
                  </a:lnTo>
                  <a:lnTo>
                    <a:pt x="498839" y="53399"/>
                  </a:lnTo>
                  <a:lnTo>
                    <a:pt x="509015" y="45847"/>
                  </a:lnTo>
                  <a:lnTo>
                    <a:pt x="513333" y="42545"/>
                  </a:lnTo>
                  <a:lnTo>
                    <a:pt x="514350" y="36322"/>
                  </a:lnTo>
                  <a:lnTo>
                    <a:pt x="511047" y="31876"/>
                  </a:lnTo>
                  <a:lnTo>
                    <a:pt x="507745" y="27559"/>
                  </a:lnTo>
                  <a:lnTo>
                    <a:pt x="501522" y="26670"/>
                  </a:lnTo>
                  <a:close/>
                </a:path>
                <a:path w="554355" h="411480">
                  <a:moveTo>
                    <a:pt x="554101" y="0"/>
                  </a:moveTo>
                  <a:lnTo>
                    <a:pt x="470153" y="14859"/>
                  </a:lnTo>
                  <a:lnTo>
                    <a:pt x="486964" y="37445"/>
                  </a:lnTo>
                  <a:lnTo>
                    <a:pt x="501522" y="26670"/>
                  </a:lnTo>
                  <a:lnTo>
                    <a:pt x="540587" y="26670"/>
                  </a:lnTo>
                  <a:lnTo>
                    <a:pt x="554101" y="0"/>
                  </a:lnTo>
                  <a:close/>
                </a:path>
              </a:pathLst>
            </a:custGeom>
            <a:solidFill>
              <a:srgbClr val="849276"/>
            </a:solidFill>
          </p:spPr>
          <p:txBody>
            <a:bodyPr wrap="square" lIns="0" tIns="0" rIns="0" bIns="0" rtlCol="0"/>
            <a:lstStyle/>
            <a:p>
              <a:endParaRPr/>
            </a:p>
          </p:txBody>
        </p:sp>
        <p:sp>
          <p:nvSpPr>
            <p:cNvPr id="50" name="object 50"/>
            <p:cNvSpPr/>
            <p:nvPr/>
          </p:nvSpPr>
          <p:spPr>
            <a:xfrm>
              <a:off x="2403855" y="3008884"/>
              <a:ext cx="436880" cy="260985"/>
            </a:xfrm>
            <a:custGeom>
              <a:avLst/>
              <a:gdLst/>
              <a:ahLst/>
              <a:cxnLst/>
              <a:rect l="l" t="t" r="r" b="b"/>
              <a:pathLst>
                <a:path w="436880" h="260985">
                  <a:moveTo>
                    <a:pt x="436499" y="0"/>
                  </a:moveTo>
                  <a:lnTo>
                    <a:pt x="0" y="260857"/>
                  </a:lnTo>
                </a:path>
              </a:pathLst>
            </a:custGeom>
            <a:ln w="15874">
              <a:solidFill>
                <a:srgbClr val="432917"/>
              </a:solidFill>
            </a:ln>
          </p:spPr>
          <p:txBody>
            <a:bodyPr wrap="square" lIns="0" tIns="0" rIns="0" bIns="0" rtlCol="0"/>
            <a:lstStyle/>
            <a:p>
              <a:endParaRPr/>
            </a:p>
          </p:txBody>
        </p:sp>
        <p:sp>
          <p:nvSpPr>
            <p:cNvPr id="51" name="object 51"/>
            <p:cNvSpPr/>
            <p:nvPr/>
          </p:nvSpPr>
          <p:spPr>
            <a:xfrm>
              <a:off x="2840736" y="2246376"/>
              <a:ext cx="0" cy="762000"/>
            </a:xfrm>
            <a:custGeom>
              <a:avLst/>
              <a:gdLst/>
              <a:ahLst/>
              <a:cxnLst/>
              <a:rect l="l" t="t" r="r" b="b"/>
              <a:pathLst>
                <a:path h="762000">
                  <a:moveTo>
                    <a:pt x="0" y="0"/>
                  </a:moveTo>
                  <a:lnTo>
                    <a:pt x="0" y="762000"/>
                  </a:lnTo>
                </a:path>
              </a:pathLst>
            </a:custGeom>
            <a:ln w="15240">
              <a:solidFill>
                <a:srgbClr val="432917"/>
              </a:solidFill>
            </a:ln>
          </p:spPr>
          <p:txBody>
            <a:bodyPr wrap="square" lIns="0" tIns="0" rIns="0" bIns="0" rtlCol="0"/>
            <a:lstStyle/>
            <a:p>
              <a:endParaRPr/>
            </a:p>
          </p:txBody>
        </p:sp>
        <p:sp>
          <p:nvSpPr>
            <p:cNvPr id="52" name="object 52"/>
            <p:cNvSpPr/>
            <p:nvPr/>
          </p:nvSpPr>
          <p:spPr>
            <a:xfrm>
              <a:off x="2277490" y="1935988"/>
              <a:ext cx="567690" cy="319405"/>
            </a:xfrm>
            <a:custGeom>
              <a:avLst/>
              <a:gdLst/>
              <a:ahLst/>
              <a:cxnLst/>
              <a:rect l="l" t="t" r="r" b="b"/>
              <a:pathLst>
                <a:path w="567689" h="319405">
                  <a:moveTo>
                    <a:pt x="0" y="0"/>
                  </a:moveTo>
                  <a:lnTo>
                    <a:pt x="567563" y="319150"/>
                  </a:lnTo>
                </a:path>
              </a:pathLst>
            </a:custGeom>
            <a:ln w="15874">
              <a:solidFill>
                <a:srgbClr val="432917"/>
              </a:solidFill>
            </a:ln>
          </p:spPr>
          <p:txBody>
            <a:bodyPr wrap="square" lIns="0" tIns="0" rIns="0" bIns="0" rtlCol="0"/>
            <a:lstStyle/>
            <a:p>
              <a:endParaRPr/>
            </a:p>
          </p:txBody>
        </p:sp>
      </p:grpSp>
      <p:sp>
        <p:nvSpPr>
          <p:cNvPr id="53" name="object 53"/>
          <p:cNvSpPr txBox="1"/>
          <p:nvPr/>
        </p:nvSpPr>
        <p:spPr>
          <a:xfrm>
            <a:off x="2009013" y="2576575"/>
            <a:ext cx="138430" cy="132080"/>
          </a:xfrm>
          <a:prstGeom prst="rect">
            <a:avLst/>
          </a:prstGeom>
        </p:spPr>
        <p:txBody>
          <a:bodyPr vert="horz" wrap="square" lIns="0" tIns="12065" rIns="0" bIns="0" rtlCol="0">
            <a:spAutoFit/>
          </a:bodyPr>
          <a:lstStyle/>
          <a:p>
            <a:pPr marL="12700">
              <a:lnSpc>
                <a:spcPct val="100000"/>
              </a:lnSpc>
              <a:spcBef>
                <a:spcPts val="95"/>
              </a:spcBef>
            </a:pPr>
            <a:r>
              <a:rPr sz="700" b="1" spc="-5" dirty="0">
                <a:latin typeface="Tahoma"/>
                <a:cs typeface="Tahoma"/>
              </a:rPr>
              <a:t>60</a:t>
            </a:r>
            <a:endParaRPr sz="700">
              <a:latin typeface="Tahoma"/>
              <a:cs typeface="Tahoma"/>
            </a:endParaRPr>
          </a:p>
        </p:txBody>
      </p:sp>
      <p:grpSp>
        <p:nvGrpSpPr>
          <p:cNvPr id="54" name="object 54"/>
          <p:cNvGrpSpPr/>
          <p:nvPr/>
        </p:nvGrpSpPr>
        <p:grpSpPr>
          <a:xfrm>
            <a:off x="955128" y="2250757"/>
            <a:ext cx="1890395" cy="1546860"/>
            <a:chOff x="955128" y="2250757"/>
            <a:chExt cx="1890395" cy="1546860"/>
          </a:xfrm>
        </p:grpSpPr>
        <p:sp>
          <p:nvSpPr>
            <p:cNvPr id="55" name="object 55"/>
            <p:cNvSpPr/>
            <p:nvPr/>
          </p:nvSpPr>
          <p:spPr>
            <a:xfrm>
              <a:off x="2013838" y="2920238"/>
              <a:ext cx="128143" cy="105156"/>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1916430" y="2913888"/>
              <a:ext cx="71120" cy="165100"/>
            </a:xfrm>
            <a:custGeom>
              <a:avLst/>
              <a:gdLst/>
              <a:ahLst/>
              <a:cxnLst/>
              <a:rect l="l" t="t" r="r" b="b"/>
              <a:pathLst>
                <a:path w="71119" h="165100">
                  <a:moveTo>
                    <a:pt x="0" y="0"/>
                  </a:moveTo>
                  <a:lnTo>
                    <a:pt x="27574" y="12930"/>
                  </a:lnTo>
                  <a:lnTo>
                    <a:pt x="50101" y="48196"/>
                  </a:lnTo>
                  <a:lnTo>
                    <a:pt x="65293" y="100512"/>
                  </a:lnTo>
                  <a:lnTo>
                    <a:pt x="70865" y="164591"/>
                  </a:lnTo>
                </a:path>
              </a:pathLst>
            </a:custGeom>
            <a:ln w="12192">
              <a:solidFill>
                <a:srgbClr val="000000"/>
              </a:solidFill>
            </a:ln>
          </p:spPr>
          <p:txBody>
            <a:bodyPr wrap="square" lIns="0" tIns="0" rIns="0" bIns="0" rtlCol="0"/>
            <a:lstStyle/>
            <a:p>
              <a:endParaRPr/>
            </a:p>
          </p:txBody>
        </p:sp>
        <p:sp>
          <p:nvSpPr>
            <p:cNvPr id="57" name="object 57"/>
            <p:cNvSpPr/>
            <p:nvPr/>
          </p:nvSpPr>
          <p:spPr>
            <a:xfrm>
              <a:off x="955128" y="3400170"/>
              <a:ext cx="485140" cy="397510"/>
            </a:xfrm>
            <a:custGeom>
              <a:avLst/>
              <a:gdLst/>
              <a:ahLst/>
              <a:cxnLst/>
              <a:rect l="l" t="t" r="r" b="b"/>
              <a:pathLst>
                <a:path w="485140" h="397510">
                  <a:moveTo>
                    <a:pt x="91821" y="303657"/>
                  </a:moveTo>
                  <a:lnTo>
                    <a:pt x="90297" y="301371"/>
                  </a:lnTo>
                  <a:lnTo>
                    <a:pt x="87261" y="303403"/>
                  </a:lnTo>
                  <a:lnTo>
                    <a:pt x="85267" y="304673"/>
                  </a:lnTo>
                  <a:lnTo>
                    <a:pt x="83032" y="305435"/>
                  </a:lnTo>
                  <a:lnTo>
                    <a:pt x="80556" y="305689"/>
                  </a:lnTo>
                  <a:lnTo>
                    <a:pt x="78740" y="305816"/>
                  </a:lnTo>
                  <a:lnTo>
                    <a:pt x="77292" y="305562"/>
                  </a:lnTo>
                  <a:lnTo>
                    <a:pt x="74752" y="303784"/>
                  </a:lnTo>
                  <a:lnTo>
                    <a:pt x="72618" y="301117"/>
                  </a:lnTo>
                  <a:lnTo>
                    <a:pt x="69799" y="296799"/>
                  </a:lnTo>
                  <a:lnTo>
                    <a:pt x="52298" y="270383"/>
                  </a:lnTo>
                  <a:lnTo>
                    <a:pt x="76682" y="257048"/>
                  </a:lnTo>
                  <a:lnTo>
                    <a:pt x="78549" y="257429"/>
                  </a:lnTo>
                  <a:lnTo>
                    <a:pt x="82194" y="259461"/>
                  </a:lnTo>
                  <a:lnTo>
                    <a:pt x="84201" y="261493"/>
                  </a:lnTo>
                  <a:lnTo>
                    <a:pt x="86410" y="264795"/>
                  </a:lnTo>
                  <a:lnTo>
                    <a:pt x="88709" y="263271"/>
                  </a:lnTo>
                  <a:lnTo>
                    <a:pt x="84582" y="257048"/>
                  </a:lnTo>
                  <a:lnTo>
                    <a:pt x="69850" y="234823"/>
                  </a:lnTo>
                  <a:lnTo>
                    <a:pt x="67564" y="236347"/>
                  </a:lnTo>
                  <a:lnTo>
                    <a:pt x="70065" y="241300"/>
                  </a:lnTo>
                  <a:lnTo>
                    <a:pt x="71005" y="244983"/>
                  </a:lnTo>
                  <a:lnTo>
                    <a:pt x="69799" y="250317"/>
                  </a:lnTo>
                  <a:lnTo>
                    <a:pt x="67729" y="252730"/>
                  </a:lnTo>
                  <a:lnTo>
                    <a:pt x="64211" y="255143"/>
                  </a:lnTo>
                  <a:lnTo>
                    <a:pt x="48895" y="265303"/>
                  </a:lnTo>
                  <a:lnTo>
                    <a:pt x="33121" y="241427"/>
                  </a:lnTo>
                  <a:lnTo>
                    <a:pt x="27000" y="232156"/>
                  </a:lnTo>
                  <a:lnTo>
                    <a:pt x="49936" y="217043"/>
                  </a:lnTo>
                  <a:lnTo>
                    <a:pt x="53441" y="215265"/>
                  </a:lnTo>
                  <a:lnTo>
                    <a:pt x="56083" y="214757"/>
                  </a:lnTo>
                  <a:lnTo>
                    <a:pt x="58712" y="214122"/>
                  </a:lnTo>
                  <a:lnTo>
                    <a:pt x="61353" y="214376"/>
                  </a:lnTo>
                  <a:lnTo>
                    <a:pt x="66649" y="216154"/>
                  </a:lnTo>
                  <a:lnTo>
                    <a:pt x="69811" y="218186"/>
                  </a:lnTo>
                  <a:lnTo>
                    <a:pt x="73494" y="221361"/>
                  </a:lnTo>
                  <a:lnTo>
                    <a:pt x="75666" y="219964"/>
                  </a:lnTo>
                  <a:lnTo>
                    <a:pt x="71399" y="214122"/>
                  </a:lnTo>
                  <a:lnTo>
                    <a:pt x="62611" y="202057"/>
                  </a:lnTo>
                  <a:lnTo>
                    <a:pt x="0" y="243459"/>
                  </a:lnTo>
                  <a:lnTo>
                    <a:pt x="1524" y="245745"/>
                  </a:lnTo>
                  <a:lnTo>
                    <a:pt x="4508" y="243713"/>
                  </a:lnTo>
                  <a:lnTo>
                    <a:pt x="6527" y="242443"/>
                  </a:lnTo>
                  <a:lnTo>
                    <a:pt x="8763" y="241681"/>
                  </a:lnTo>
                  <a:lnTo>
                    <a:pt x="11201" y="241427"/>
                  </a:lnTo>
                  <a:lnTo>
                    <a:pt x="12966" y="241427"/>
                  </a:lnTo>
                  <a:lnTo>
                    <a:pt x="58635" y="305816"/>
                  </a:lnTo>
                  <a:lnTo>
                    <a:pt x="62839" y="313309"/>
                  </a:lnTo>
                  <a:lnTo>
                    <a:pt x="62484" y="318389"/>
                  </a:lnTo>
                  <a:lnTo>
                    <a:pt x="60629" y="321056"/>
                  </a:lnTo>
                  <a:lnTo>
                    <a:pt x="57162" y="323342"/>
                  </a:lnTo>
                  <a:lnTo>
                    <a:pt x="54178" y="325247"/>
                  </a:lnTo>
                  <a:lnTo>
                    <a:pt x="55702" y="327533"/>
                  </a:lnTo>
                  <a:lnTo>
                    <a:pt x="88544" y="305816"/>
                  </a:lnTo>
                  <a:lnTo>
                    <a:pt x="91821" y="303657"/>
                  </a:lnTo>
                  <a:close/>
                </a:path>
                <a:path w="485140" h="397510">
                  <a:moveTo>
                    <a:pt x="170751" y="238760"/>
                  </a:moveTo>
                  <a:lnTo>
                    <a:pt x="168732" y="225171"/>
                  </a:lnTo>
                  <a:lnTo>
                    <a:pt x="166535" y="219202"/>
                  </a:lnTo>
                  <a:lnTo>
                    <a:pt x="162598" y="213258"/>
                  </a:lnTo>
                  <a:lnTo>
                    <a:pt x="162598" y="241046"/>
                  </a:lnTo>
                  <a:lnTo>
                    <a:pt x="161759" y="251206"/>
                  </a:lnTo>
                  <a:lnTo>
                    <a:pt x="159550" y="255016"/>
                  </a:lnTo>
                  <a:lnTo>
                    <a:pt x="150164" y="261239"/>
                  </a:lnTo>
                  <a:lnTo>
                    <a:pt x="143840" y="261112"/>
                  </a:lnTo>
                  <a:lnTo>
                    <a:pt x="114084" y="234061"/>
                  </a:lnTo>
                  <a:lnTo>
                    <a:pt x="110401" y="221107"/>
                  </a:lnTo>
                  <a:lnTo>
                    <a:pt x="110667" y="217551"/>
                  </a:lnTo>
                  <a:lnTo>
                    <a:pt x="126936" y="204978"/>
                  </a:lnTo>
                  <a:lnTo>
                    <a:pt x="132511" y="207010"/>
                  </a:lnTo>
                  <a:lnTo>
                    <a:pt x="160134" y="234569"/>
                  </a:lnTo>
                  <a:lnTo>
                    <a:pt x="162598" y="241046"/>
                  </a:lnTo>
                  <a:lnTo>
                    <a:pt x="162598" y="213258"/>
                  </a:lnTo>
                  <a:lnTo>
                    <a:pt x="158381" y="206883"/>
                  </a:lnTo>
                  <a:lnTo>
                    <a:pt x="155892" y="204978"/>
                  </a:lnTo>
                  <a:lnTo>
                    <a:pt x="151917" y="201930"/>
                  </a:lnTo>
                  <a:lnTo>
                    <a:pt x="143802" y="199275"/>
                  </a:lnTo>
                  <a:lnTo>
                    <a:pt x="136728" y="197739"/>
                  </a:lnTo>
                  <a:lnTo>
                    <a:pt x="129832" y="197891"/>
                  </a:lnTo>
                  <a:lnTo>
                    <a:pt x="102158" y="227076"/>
                  </a:lnTo>
                  <a:lnTo>
                    <a:pt x="103797" y="240792"/>
                  </a:lnTo>
                  <a:lnTo>
                    <a:pt x="135674" y="268871"/>
                  </a:lnTo>
                  <a:lnTo>
                    <a:pt x="142557" y="268909"/>
                  </a:lnTo>
                  <a:lnTo>
                    <a:pt x="149263" y="267208"/>
                  </a:lnTo>
                  <a:lnTo>
                    <a:pt x="155790" y="263779"/>
                  </a:lnTo>
                  <a:lnTo>
                    <a:pt x="159664" y="261239"/>
                  </a:lnTo>
                  <a:lnTo>
                    <a:pt x="161036" y="260350"/>
                  </a:lnTo>
                  <a:lnTo>
                    <a:pt x="164934" y="255905"/>
                  </a:lnTo>
                  <a:lnTo>
                    <a:pt x="167462" y="250444"/>
                  </a:lnTo>
                  <a:lnTo>
                    <a:pt x="169989" y="244856"/>
                  </a:lnTo>
                  <a:lnTo>
                    <a:pt x="170751" y="238760"/>
                  </a:lnTo>
                  <a:close/>
                </a:path>
                <a:path w="485140" h="397510">
                  <a:moveTo>
                    <a:pt x="217614" y="220472"/>
                  </a:moveTo>
                  <a:lnTo>
                    <a:pt x="216141" y="218186"/>
                  </a:lnTo>
                  <a:lnTo>
                    <a:pt x="213575" y="219837"/>
                  </a:lnTo>
                  <a:lnTo>
                    <a:pt x="211366" y="220853"/>
                  </a:lnTo>
                  <a:lnTo>
                    <a:pt x="207645" y="221107"/>
                  </a:lnTo>
                  <a:lnTo>
                    <a:pt x="206082" y="220853"/>
                  </a:lnTo>
                  <a:lnTo>
                    <a:pt x="204800" y="220091"/>
                  </a:lnTo>
                  <a:lnTo>
                    <a:pt x="180949" y="186575"/>
                  </a:lnTo>
                  <a:lnTo>
                    <a:pt x="180276" y="181229"/>
                  </a:lnTo>
                  <a:lnTo>
                    <a:pt x="180352" y="177165"/>
                  </a:lnTo>
                  <a:lnTo>
                    <a:pt x="181089" y="174244"/>
                  </a:lnTo>
                  <a:lnTo>
                    <a:pt x="181419" y="172847"/>
                  </a:lnTo>
                  <a:lnTo>
                    <a:pt x="181952" y="171958"/>
                  </a:lnTo>
                  <a:lnTo>
                    <a:pt x="183565" y="170815"/>
                  </a:lnTo>
                  <a:lnTo>
                    <a:pt x="185369" y="170700"/>
                  </a:lnTo>
                  <a:lnTo>
                    <a:pt x="190855" y="171196"/>
                  </a:lnTo>
                  <a:lnTo>
                    <a:pt x="192951" y="170815"/>
                  </a:lnTo>
                  <a:lnTo>
                    <a:pt x="193128" y="170700"/>
                  </a:lnTo>
                  <a:lnTo>
                    <a:pt x="195884" y="168783"/>
                  </a:lnTo>
                  <a:lnTo>
                    <a:pt x="196799" y="167398"/>
                  </a:lnTo>
                  <a:lnTo>
                    <a:pt x="197472" y="163830"/>
                  </a:lnTo>
                  <a:lnTo>
                    <a:pt x="197104" y="162052"/>
                  </a:lnTo>
                  <a:lnTo>
                    <a:pt x="196037" y="160401"/>
                  </a:lnTo>
                  <a:lnTo>
                    <a:pt x="194830" y="158635"/>
                  </a:lnTo>
                  <a:lnTo>
                    <a:pt x="193027" y="157480"/>
                  </a:lnTo>
                  <a:lnTo>
                    <a:pt x="188214" y="156718"/>
                  </a:lnTo>
                  <a:lnTo>
                    <a:pt x="185877" y="157226"/>
                  </a:lnTo>
                  <a:lnTo>
                    <a:pt x="183603" y="158762"/>
                  </a:lnTo>
                  <a:lnTo>
                    <a:pt x="178600" y="162052"/>
                  </a:lnTo>
                  <a:lnTo>
                    <a:pt x="176733" y="168783"/>
                  </a:lnTo>
                  <a:lnTo>
                    <a:pt x="176644" y="171196"/>
                  </a:lnTo>
                  <a:lnTo>
                    <a:pt x="177419" y="181229"/>
                  </a:lnTo>
                  <a:lnTo>
                    <a:pt x="168960" y="168529"/>
                  </a:lnTo>
                  <a:lnTo>
                    <a:pt x="166344" y="170180"/>
                  </a:lnTo>
                  <a:lnTo>
                    <a:pt x="153758" y="188468"/>
                  </a:lnTo>
                  <a:lnTo>
                    <a:pt x="155867" y="190385"/>
                  </a:lnTo>
                  <a:lnTo>
                    <a:pt x="157060" y="188595"/>
                  </a:lnTo>
                  <a:lnTo>
                    <a:pt x="158305" y="187337"/>
                  </a:lnTo>
                  <a:lnTo>
                    <a:pt x="159588" y="186575"/>
                  </a:lnTo>
                  <a:lnTo>
                    <a:pt x="160667" y="185801"/>
                  </a:lnTo>
                  <a:lnTo>
                    <a:pt x="161759" y="185547"/>
                  </a:lnTo>
                  <a:lnTo>
                    <a:pt x="162864" y="185686"/>
                  </a:lnTo>
                  <a:lnTo>
                    <a:pt x="163969" y="185686"/>
                  </a:lnTo>
                  <a:lnTo>
                    <a:pt x="165074" y="186309"/>
                  </a:lnTo>
                  <a:lnTo>
                    <a:pt x="166179" y="187452"/>
                  </a:lnTo>
                  <a:lnTo>
                    <a:pt x="167284" y="188468"/>
                  </a:lnTo>
                  <a:lnTo>
                    <a:pt x="170027" y="192278"/>
                  </a:lnTo>
                  <a:lnTo>
                    <a:pt x="174409" y="199009"/>
                  </a:lnTo>
                  <a:lnTo>
                    <a:pt x="191185" y="224282"/>
                  </a:lnTo>
                  <a:lnTo>
                    <a:pt x="192405" y="226314"/>
                  </a:lnTo>
                  <a:lnTo>
                    <a:pt x="193205" y="228981"/>
                  </a:lnTo>
                  <a:lnTo>
                    <a:pt x="193179" y="230505"/>
                  </a:lnTo>
                  <a:lnTo>
                    <a:pt x="192582" y="231775"/>
                  </a:lnTo>
                  <a:lnTo>
                    <a:pt x="191782" y="233680"/>
                  </a:lnTo>
                  <a:lnTo>
                    <a:pt x="189928" y="235585"/>
                  </a:lnTo>
                  <a:lnTo>
                    <a:pt x="187032" y="237490"/>
                  </a:lnTo>
                  <a:lnTo>
                    <a:pt x="188518" y="239649"/>
                  </a:lnTo>
                  <a:lnTo>
                    <a:pt x="216649" y="221107"/>
                  </a:lnTo>
                  <a:lnTo>
                    <a:pt x="217614" y="220472"/>
                  </a:lnTo>
                  <a:close/>
                </a:path>
                <a:path w="485140" h="397510">
                  <a:moveTo>
                    <a:pt x="317030" y="140716"/>
                  </a:moveTo>
                  <a:lnTo>
                    <a:pt x="315887" y="133604"/>
                  </a:lnTo>
                  <a:lnTo>
                    <a:pt x="314629" y="131711"/>
                  </a:lnTo>
                  <a:lnTo>
                    <a:pt x="311708" y="127254"/>
                  </a:lnTo>
                  <a:lnTo>
                    <a:pt x="309486" y="123952"/>
                  </a:lnTo>
                  <a:lnTo>
                    <a:pt x="306590" y="121158"/>
                  </a:lnTo>
                  <a:lnTo>
                    <a:pt x="299872" y="117348"/>
                  </a:lnTo>
                  <a:lnTo>
                    <a:pt x="299427" y="117094"/>
                  </a:lnTo>
                  <a:lnTo>
                    <a:pt x="295465" y="115951"/>
                  </a:lnTo>
                  <a:lnTo>
                    <a:pt x="286727" y="115189"/>
                  </a:lnTo>
                  <a:lnTo>
                    <a:pt x="279209" y="115570"/>
                  </a:lnTo>
                  <a:lnTo>
                    <a:pt x="268566" y="116586"/>
                  </a:lnTo>
                  <a:lnTo>
                    <a:pt x="259549" y="117208"/>
                  </a:lnTo>
                  <a:lnTo>
                    <a:pt x="231940" y="103759"/>
                  </a:lnTo>
                  <a:lnTo>
                    <a:pt x="234086" y="94742"/>
                  </a:lnTo>
                  <a:lnTo>
                    <a:pt x="236778" y="91059"/>
                  </a:lnTo>
                  <a:lnTo>
                    <a:pt x="241084" y="88265"/>
                  </a:lnTo>
                  <a:lnTo>
                    <a:pt x="244881" y="85725"/>
                  </a:lnTo>
                  <a:lnTo>
                    <a:pt x="249212" y="84201"/>
                  </a:lnTo>
                  <a:lnTo>
                    <a:pt x="258902" y="83439"/>
                  </a:lnTo>
                  <a:lnTo>
                    <a:pt x="263385" y="84201"/>
                  </a:lnTo>
                  <a:lnTo>
                    <a:pt x="271614" y="88265"/>
                  </a:lnTo>
                  <a:lnTo>
                    <a:pt x="275882" y="91821"/>
                  </a:lnTo>
                  <a:lnTo>
                    <a:pt x="280327" y="97028"/>
                  </a:lnTo>
                  <a:lnTo>
                    <a:pt x="282625" y="95504"/>
                  </a:lnTo>
                  <a:lnTo>
                    <a:pt x="274662" y="83439"/>
                  </a:lnTo>
                  <a:lnTo>
                    <a:pt x="263359" y="66294"/>
                  </a:lnTo>
                  <a:lnTo>
                    <a:pt x="261061" y="67818"/>
                  </a:lnTo>
                  <a:lnTo>
                    <a:pt x="261937" y="70104"/>
                  </a:lnTo>
                  <a:lnTo>
                    <a:pt x="262242" y="71755"/>
                  </a:lnTo>
                  <a:lnTo>
                    <a:pt x="261988" y="72898"/>
                  </a:lnTo>
                  <a:lnTo>
                    <a:pt x="247599" y="78359"/>
                  </a:lnTo>
                  <a:lnTo>
                    <a:pt x="242138" y="80391"/>
                  </a:lnTo>
                  <a:lnTo>
                    <a:pt x="222580" y="109093"/>
                  </a:lnTo>
                  <a:lnTo>
                    <a:pt x="223697" y="115824"/>
                  </a:lnTo>
                  <a:lnTo>
                    <a:pt x="227698" y="121793"/>
                  </a:lnTo>
                  <a:lnTo>
                    <a:pt x="229997" y="125349"/>
                  </a:lnTo>
                  <a:lnTo>
                    <a:pt x="232892" y="128016"/>
                  </a:lnTo>
                  <a:lnTo>
                    <a:pt x="236385" y="129794"/>
                  </a:lnTo>
                  <a:lnTo>
                    <a:pt x="239877" y="131711"/>
                  </a:lnTo>
                  <a:lnTo>
                    <a:pt x="243928" y="132842"/>
                  </a:lnTo>
                  <a:lnTo>
                    <a:pt x="253187" y="133604"/>
                  </a:lnTo>
                  <a:lnTo>
                    <a:pt x="260438" y="133362"/>
                  </a:lnTo>
                  <a:lnTo>
                    <a:pt x="270306" y="132715"/>
                  </a:lnTo>
                  <a:lnTo>
                    <a:pt x="280174" y="131953"/>
                  </a:lnTo>
                  <a:lnTo>
                    <a:pt x="286321" y="131711"/>
                  </a:lnTo>
                  <a:lnTo>
                    <a:pt x="288759" y="131826"/>
                  </a:lnTo>
                  <a:lnTo>
                    <a:pt x="292366" y="132080"/>
                  </a:lnTo>
                  <a:lnTo>
                    <a:pt x="295427" y="132842"/>
                  </a:lnTo>
                  <a:lnTo>
                    <a:pt x="297967" y="134239"/>
                  </a:lnTo>
                  <a:lnTo>
                    <a:pt x="300494" y="135509"/>
                  </a:lnTo>
                  <a:lnTo>
                    <a:pt x="302450" y="137299"/>
                  </a:lnTo>
                  <a:lnTo>
                    <a:pt x="306285" y="143002"/>
                  </a:lnTo>
                  <a:lnTo>
                    <a:pt x="306920" y="147320"/>
                  </a:lnTo>
                  <a:lnTo>
                    <a:pt x="304533" y="156718"/>
                  </a:lnTo>
                  <a:lnTo>
                    <a:pt x="301358" y="160782"/>
                  </a:lnTo>
                  <a:lnTo>
                    <a:pt x="291719" y="167132"/>
                  </a:lnTo>
                  <a:lnTo>
                    <a:pt x="286956" y="168910"/>
                  </a:lnTo>
                  <a:lnTo>
                    <a:pt x="276834" y="169926"/>
                  </a:lnTo>
                  <a:lnTo>
                    <a:pt x="272402" y="169164"/>
                  </a:lnTo>
                  <a:lnTo>
                    <a:pt x="264795" y="165608"/>
                  </a:lnTo>
                  <a:lnTo>
                    <a:pt x="260362" y="162052"/>
                  </a:lnTo>
                  <a:lnTo>
                    <a:pt x="255282" y="156718"/>
                  </a:lnTo>
                  <a:lnTo>
                    <a:pt x="252984" y="158242"/>
                  </a:lnTo>
                  <a:lnTo>
                    <a:pt x="272084" y="187071"/>
                  </a:lnTo>
                  <a:lnTo>
                    <a:pt x="274383" y="185547"/>
                  </a:lnTo>
                  <a:lnTo>
                    <a:pt x="273392" y="183515"/>
                  </a:lnTo>
                  <a:lnTo>
                    <a:pt x="272986" y="181864"/>
                  </a:lnTo>
                  <a:lnTo>
                    <a:pt x="273354" y="179832"/>
                  </a:lnTo>
                  <a:lnTo>
                    <a:pt x="273977" y="178943"/>
                  </a:lnTo>
                  <a:lnTo>
                    <a:pt x="275005" y="178308"/>
                  </a:lnTo>
                  <a:lnTo>
                    <a:pt x="276085" y="177546"/>
                  </a:lnTo>
                  <a:lnTo>
                    <a:pt x="279069" y="176530"/>
                  </a:lnTo>
                  <a:lnTo>
                    <a:pt x="283959" y="175260"/>
                  </a:lnTo>
                  <a:lnTo>
                    <a:pt x="288861" y="173875"/>
                  </a:lnTo>
                  <a:lnTo>
                    <a:pt x="292011" y="172847"/>
                  </a:lnTo>
                  <a:lnTo>
                    <a:pt x="293433" y="172224"/>
                  </a:lnTo>
                  <a:lnTo>
                    <a:pt x="295833" y="171196"/>
                  </a:lnTo>
                  <a:lnTo>
                    <a:pt x="298018" y="169926"/>
                  </a:lnTo>
                  <a:lnTo>
                    <a:pt x="298246" y="169811"/>
                  </a:lnTo>
                  <a:lnTo>
                    <a:pt x="300697" y="168160"/>
                  </a:lnTo>
                  <a:lnTo>
                    <a:pt x="308470" y="163068"/>
                  </a:lnTo>
                  <a:lnTo>
                    <a:pt x="313309" y="156464"/>
                  </a:lnTo>
                  <a:lnTo>
                    <a:pt x="315252" y="148590"/>
                  </a:lnTo>
                  <a:lnTo>
                    <a:pt x="317030" y="140716"/>
                  </a:lnTo>
                  <a:close/>
                </a:path>
                <a:path w="485140" h="397510">
                  <a:moveTo>
                    <a:pt x="382816" y="113792"/>
                  </a:moveTo>
                  <a:lnTo>
                    <a:pt x="378752" y="93345"/>
                  </a:lnTo>
                  <a:lnTo>
                    <a:pt x="364782" y="22860"/>
                  </a:lnTo>
                  <a:lnTo>
                    <a:pt x="363639" y="17526"/>
                  </a:lnTo>
                  <a:lnTo>
                    <a:pt x="363613" y="17018"/>
                  </a:lnTo>
                  <a:lnTo>
                    <a:pt x="363512" y="13081"/>
                  </a:lnTo>
                  <a:lnTo>
                    <a:pt x="365036" y="7239"/>
                  </a:lnTo>
                  <a:lnTo>
                    <a:pt x="366687" y="4826"/>
                  </a:lnTo>
                  <a:lnTo>
                    <a:pt x="369227" y="2286"/>
                  </a:lnTo>
                  <a:lnTo>
                    <a:pt x="367703" y="0"/>
                  </a:lnTo>
                  <a:lnTo>
                    <a:pt x="341795" y="17145"/>
                  </a:lnTo>
                  <a:lnTo>
                    <a:pt x="343319" y="19431"/>
                  </a:lnTo>
                  <a:lnTo>
                    <a:pt x="343827" y="19177"/>
                  </a:lnTo>
                  <a:lnTo>
                    <a:pt x="344335" y="19050"/>
                  </a:lnTo>
                  <a:lnTo>
                    <a:pt x="344462" y="18923"/>
                  </a:lnTo>
                  <a:lnTo>
                    <a:pt x="347637" y="17526"/>
                  </a:lnTo>
                  <a:lnTo>
                    <a:pt x="350177" y="17018"/>
                  </a:lnTo>
                  <a:lnTo>
                    <a:pt x="354114" y="17526"/>
                  </a:lnTo>
                  <a:lnTo>
                    <a:pt x="372275" y="93345"/>
                  </a:lnTo>
                  <a:lnTo>
                    <a:pt x="318693" y="58420"/>
                  </a:lnTo>
                  <a:lnTo>
                    <a:pt x="313436" y="54991"/>
                  </a:lnTo>
                  <a:lnTo>
                    <a:pt x="310349" y="52451"/>
                  </a:lnTo>
                  <a:lnTo>
                    <a:pt x="308978" y="50292"/>
                  </a:lnTo>
                  <a:lnTo>
                    <a:pt x="307987" y="48895"/>
                  </a:lnTo>
                  <a:lnTo>
                    <a:pt x="307759" y="47244"/>
                  </a:lnTo>
                  <a:lnTo>
                    <a:pt x="308292" y="45593"/>
                  </a:lnTo>
                  <a:lnTo>
                    <a:pt x="308813" y="43815"/>
                  </a:lnTo>
                  <a:lnTo>
                    <a:pt x="310908" y="41529"/>
                  </a:lnTo>
                  <a:lnTo>
                    <a:pt x="314540" y="38481"/>
                  </a:lnTo>
                  <a:lnTo>
                    <a:pt x="313029" y="36195"/>
                  </a:lnTo>
                  <a:lnTo>
                    <a:pt x="278841" y="58928"/>
                  </a:lnTo>
                  <a:lnTo>
                    <a:pt x="278726" y="59182"/>
                  </a:lnTo>
                  <a:lnTo>
                    <a:pt x="280174" y="61341"/>
                  </a:lnTo>
                  <a:lnTo>
                    <a:pt x="282867" y="59817"/>
                  </a:lnTo>
                  <a:lnTo>
                    <a:pt x="285216" y="58928"/>
                  </a:lnTo>
                  <a:lnTo>
                    <a:pt x="289191" y="58420"/>
                  </a:lnTo>
                  <a:lnTo>
                    <a:pt x="291134" y="58547"/>
                  </a:lnTo>
                  <a:lnTo>
                    <a:pt x="293014" y="59182"/>
                  </a:lnTo>
                  <a:lnTo>
                    <a:pt x="294220" y="59563"/>
                  </a:lnTo>
                  <a:lnTo>
                    <a:pt x="296862" y="61087"/>
                  </a:lnTo>
                  <a:lnTo>
                    <a:pt x="380530" y="115316"/>
                  </a:lnTo>
                  <a:lnTo>
                    <a:pt x="382816" y="113792"/>
                  </a:lnTo>
                  <a:close/>
                </a:path>
                <a:path w="485140" h="397510">
                  <a:moveTo>
                    <a:pt x="485051" y="162941"/>
                  </a:moveTo>
                  <a:lnTo>
                    <a:pt x="400088" y="169418"/>
                  </a:lnTo>
                  <a:lnTo>
                    <a:pt x="416445" y="196697"/>
                  </a:lnTo>
                  <a:lnTo>
                    <a:pt x="100787" y="386080"/>
                  </a:lnTo>
                  <a:lnTo>
                    <a:pt x="107315" y="397002"/>
                  </a:lnTo>
                  <a:lnTo>
                    <a:pt x="422973" y="207581"/>
                  </a:lnTo>
                  <a:lnTo>
                    <a:pt x="439331" y="234823"/>
                  </a:lnTo>
                  <a:lnTo>
                    <a:pt x="467753" y="190119"/>
                  </a:lnTo>
                  <a:lnTo>
                    <a:pt x="485051" y="162941"/>
                  </a:lnTo>
                  <a:close/>
                </a:path>
              </a:pathLst>
            </a:custGeom>
            <a:solidFill>
              <a:srgbClr val="000000"/>
            </a:solidFill>
          </p:spPr>
          <p:txBody>
            <a:bodyPr wrap="square" lIns="0" tIns="0" rIns="0" bIns="0" rtlCol="0"/>
            <a:lstStyle/>
            <a:p>
              <a:endParaRPr/>
            </a:p>
          </p:txBody>
        </p:sp>
        <p:sp>
          <p:nvSpPr>
            <p:cNvPr id="58" name="object 58"/>
            <p:cNvSpPr/>
            <p:nvPr/>
          </p:nvSpPr>
          <p:spPr>
            <a:xfrm>
              <a:off x="2298191" y="2255520"/>
              <a:ext cx="542925" cy="469900"/>
            </a:xfrm>
            <a:custGeom>
              <a:avLst/>
              <a:gdLst/>
              <a:ahLst/>
              <a:cxnLst/>
              <a:rect l="l" t="t" r="r" b="b"/>
              <a:pathLst>
                <a:path w="542925" h="469900">
                  <a:moveTo>
                    <a:pt x="542544" y="0"/>
                  </a:moveTo>
                  <a:lnTo>
                    <a:pt x="0" y="469391"/>
                  </a:lnTo>
                </a:path>
              </a:pathLst>
            </a:custGeom>
            <a:ln w="9144">
              <a:solidFill>
                <a:srgbClr val="432917"/>
              </a:solidFill>
            </a:ln>
          </p:spPr>
          <p:txBody>
            <a:bodyPr wrap="square" lIns="0" tIns="0" rIns="0" bIns="0" rtlCol="0"/>
            <a:lstStyle/>
            <a:p>
              <a:endParaRPr/>
            </a:p>
          </p:txBody>
        </p:sp>
      </p:grpSp>
      <p:sp>
        <p:nvSpPr>
          <p:cNvPr id="59" name="object 59"/>
          <p:cNvSpPr txBox="1"/>
          <p:nvPr/>
        </p:nvSpPr>
        <p:spPr>
          <a:xfrm>
            <a:off x="2889630" y="2154174"/>
            <a:ext cx="19621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a'’</a:t>
            </a:r>
            <a:endParaRPr sz="1400">
              <a:latin typeface="Times New Roman"/>
              <a:cs typeface="Times New Roman"/>
            </a:endParaRPr>
          </a:p>
        </p:txBody>
      </p:sp>
      <p:sp>
        <p:nvSpPr>
          <p:cNvPr id="60" name="object 60"/>
          <p:cNvSpPr/>
          <p:nvPr/>
        </p:nvSpPr>
        <p:spPr>
          <a:xfrm>
            <a:off x="5366892" y="1207008"/>
            <a:ext cx="1718373" cy="3003804"/>
          </a:xfrm>
          <a:prstGeom prst="rect">
            <a:avLst/>
          </a:prstGeom>
          <a:blipFill>
            <a:blip r:embed="rId15" cstate="print"/>
            <a:stretch>
              <a:fillRect/>
            </a:stretch>
          </a:blipFill>
        </p:spPr>
        <p:txBody>
          <a:bodyPr wrap="square" lIns="0" tIns="0" rIns="0" bIns="0" rtlCol="0"/>
          <a:lstStyle/>
          <a:p>
            <a:endParaRPr/>
          </a:p>
        </p:txBody>
      </p:sp>
      <p:grpSp>
        <p:nvGrpSpPr>
          <p:cNvPr id="61" name="object 61"/>
          <p:cNvGrpSpPr/>
          <p:nvPr/>
        </p:nvGrpSpPr>
        <p:grpSpPr>
          <a:xfrm>
            <a:off x="1415605" y="1168717"/>
            <a:ext cx="1910080" cy="5584825"/>
            <a:chOff x="1415605" y="1168717"/>
            <a:chExt cx="1910080" cy="5584825"/>
          </a:xfrm>
        </p:grpSpPr>
        <p:sp>
          <p:nvSpPr>
            <p:cNvPr id="62" name="object 62"/>
            <p:cNvSpPr/>
            <p:nvPr/>
          </p:nvSpPr>
          <p:spPr>
            <a:xfrm>
              <a:off x="3118738" y="1183767"/>
              <a:ext cx="207010" cy="1014730"/>
            </a:xfrm>
            <a:custGeom>
              <a:avLst/>
              <a:gdLst/>
              <a:ahLst/>
              <a:cxnLst/>
              <a:rect l="l" t="t" r="r" b="b"/>
              <a:pathLst>
                <a:path w="207010" h="1014730">
                  <a:moveTo>
                    <a:pt x="116867" y="63038"/>
                  </a:moveTo>
                  <a:lnTo>
                    <a:pt x="100087" y="71966"/>
                  </a:lnTo>
                  <a:lnTo>
                    <a:pt x="112775" y="98044"/>
                  </a:lnTo>
                  <a:lnTo>
                    <a:pt x="125730" y="129032"/>
                  </a:lnTo>
                  <a:lnTo>
                    <a:pt x="143256" y="121666"/>
                  </a:lnTo>
                  <a:lnTo>
                    <a:pt x="129793" y="89788"/>
                  </a:lnTo>
                  <a:lnTo>
                    <a:pt x="116867" y="63038"/>
                  </a:lnTo>
                  <a:close/>
                </a:path>
                <a:path w="207010" h="1014730">
                  <a:moveTo>
                    <a:pt x="73025" y="0"/>
                  </a:moveTo>
                  <a:lnTo>
                    <a:pt x="75184" y="85217"/>
                  </a:lnTo>
                  <a:lnTo>
                    <a:pt x="100087" y="71966"/>
                  </a:lnTo>
                  <a:lnTo>
                    <a:pt x="94361" y="60198"/>
                  </a:lnTo>
                  <a:lnTo>
                    <a:pt x="111506" y="51943"/>
                  </a:lnTo>
                  <a:lnTo>
                    <a:pt x="137720" y="51943"/>
                  </a:lnTo>
                  <a:lnTo>
                    <a:pt x="142494" y="49403"/>
                  </a:lnTo>
                  <a:lnTo>
                    <a:pt x="73025" y="0"/>
                  </a:lnTo>
                  <a:close/>
                </a:path>
                <a:path w="207010" h="1014730">
                  <a:moveTo>
                    <a:pt x="111506" y="51943"/>
                  </a:moveTo>
                  <a:lnTo>
                    <a:pt x="94361" y="60198"/>
                  </a:lnTo>
                  <a:lnTo>
                    <a:pt x="100087" y="71966"/>
                  </a:lnTo>
                  <a:lnTo>
                    <a:pt x="116867" y="63038"/>
                  </a:lnTo>
                  <a:lnTo>
                    <a:pt x="111506" y="51943"/>
                  </a:lnTo>
                  <a:close/>
                </a:path>
                <a:path w="207010" h="1014730">
                  <a:moveTo>
                    <a:pt x="137720" y="51943"/>
                  </a:moveTo>
                  <a:lnTo>
                    <a:pt x="111506" y="51943"/>
                  </a:lnTo>
                  <a:lnTo>
                    <a:pt x="116867" y="63038"/>
                  </a:lnTo>
                  <a:lnTo>
                    <a:pt x="137720" y="51943"/>
                  </a:lnTo>
                  <a:close/>
                </a:path>
                <a:path w="207010" h="1014730">
                  <a:moveTo>
                    <a:pt x="162687" y="176275"/>
                  </a:moveTo>
                  <a:lnTo>
                    <a:pt x="144652" y="182245"/>
                  </a:lnTo>
                  <a:lnTo>
                    <a:pt x="148589" y="194310"/>
                  </a:lnTo>
                  <a:lnTo>
                    <a:pt x="157987" y="227075"/>
                  </a:lnTo>
                  <a:lnTo>
                    <a:pt x="164846" y="254888"/>
                  </a:lnTo>
                  <a:lnTo>
                    <a:pt x="183387" y="250317"/>
                  </a:lnTo>
                  <a:lnTo>
                    <a:pt x="176402" y="221742"/>
                  </a:lnTo>
                  <a:lnTo>
                    <a:pt x="166750" y="188341"/>
                  </a:lnTo>
                  <a:lnTo>
                    <a:pt x="162687" y="176275"/>
                  </a:lnTo>
                  <a:close/>
                </a:path>
                <a:path w="207010" h="1014730">
                  <a:moveTo>
                    <a:pt x="194563" y="307086"/>
                  </a:moveTo>
                  <a:lnTo>
                    <a:pt x="175768" y="310261"/>
                  </a:lnTo>
                  <a:lnTo>
                    <a:pt x="178435" y="326517"/>
                  </a:lnTo>
                  <a:lnTo>
                    <a:pt x="182752" y="360045"/>
                  </a:lnTo>
                  <a:lnTo>
                    <a:pt x="184912" y="385063"/>
                  </a:lnTo>
                  <a:lnTo>
                    <a:pt x="203962" y="383413"/>
                  </a:lnTo>
                  <a:lnTo>
                    <a:pt x="201549" y="357632"/>
                  </a:lnTo>
                  <a:lnTo>
                    <a:pt x="197231" y="323469"/>
                  </a:lnTo>
                  <a:lnTo>
                    <a:pt x="194563" y="307086"/>
                  </a:lnTo>
                  <a:close/>
                </a:path>
                <a:path w="207010" h="1014730">
                  <a:moveTo>
                    <a:pt x="206628" y="441198"/>
                  </a:moveTo>
                  <a:lnTo>
                    <a:pt x="187578" y="441452"/>
                  </a:lnTo>
                  <a:lnTo>
                    <a:pt x="187833" y="460756"/>
                  </a:lnTo>
                  <a:lnTo>
                    <a:pt x="187071" y="494284"/>
                  </a:lnTo>
                  <a:lnTo>
                    <a:pt x="185547" y="516890"/>
                  </a:lnTo>
                  <a:lnTo>
                    <a:pt x="204597" y="518033"/>
                  </a:lnTo>
                  <a:lnTo>
                    <a:pt x="205994" y="494792"/>
                  </a:lnTo>
                  <a:lnTo>
                    <a:pt x="206883" y="460502"/>
                  </a:lnTo>
                  <a:lnTo>
                    <a:pt x="206628" y="441198"/>
                  </a:lnTo>
                  <a:close/>
                </a:path>
                <a:path w="207010" h="1014730">
                  <a:moveTo>
                    <a:pt x="179959" y="573024"/>
                  </a:moveTo>
                  <a:lnTo>
                    <a:pt x="177037" y="594613"/>
                  </a:lnTo>
                  <a:lnTo>
                    <a:pt x="171196" y="627634"/>
                  </a:lnTo>
                  <a:lnTo>
                    <a:pt x="166877" y="647319"/>
                  </a:lnTo>
                  <a:lnTo>
                    <a:pt x="185420" y="651383"/>
                  </a:lnTo>
                  <a:lnTo>
                    <a:pt x="189864" y="630936"/>
                  </a:lnTo>
                  <a:lnTo>
                    <a:pt x="195834" y="597154"/>
                  </a:lnTo>
                  <a:lnTo>
                    <a:pt x="198882" y="575563"/>
                  </a:lnTo>
                  <a:lnTo>
                    <a:pt x="179959" y="573024"/>
                  </a:lnTo>
                  <a:close/>
                </a:path>
                <a:path w="207010" h="1014730">
                  <a:moveTo>
                    <a:pt x="153035" y="701929"/>
                  </a:moveTo>
                  <a:lnTo>
                    <a:pt x="145923" y="725551"/>
                  </a:lnTo>
                  <a:lnTo>
                    <a:pt x="135127" y="757555"/>
                  </a:lnTo>
                  <a:lnTo>
                    <a:pt x="129031" y="773557"/>
                  </a:lnTo>
                  <a:lnTo>
                    <a:pt x="146812" y="780288"/>
                  </a:lnTo>
                  <a:lnTo>
                    <a:pt x="153162" y="763778"/>
                  </a:lnTo>
                  <a:lnTo>
                    <a:pt x="164211" y="731012"/>
                  </a:lnTo>
                  <a:lnTo>
                    <a:pt x="171196" y="707390"/>
                  </a:lnTo>
                  <a:lnTo>
                    <a:pt x="153035" y="701929"/>
                  </a:lnTo>
                  <a:close/>
                </a:path>
                <a:path w="207010" h="1014730">
                  <a:moveTo>
                    <a:pt x="107315" y="825627"/>
                  </a:moveTo>
                  <a:lnTo>
                    <a:pt x="95123" y="851408"/>
                  </a:lnTo>
                  <a:lnTo>
                    <a:pt x="79375" y="881761"/>
                  </a:lnTo>
                  <a:lnTo>
                    <a:pt x="73025" y="892810"/>
                  </a:lnTo>
                  <a:lnTo>
                    <a:pt x="89535" y="902208"/>
                  </a:lnTo>
                  <a:lnTo>
                    <a:pt x="96138" y="890524"/>
                  </a:lnTo>
                  <a:lnTo>
                    <a:pt x="112394" y="859536"/>
                  </a:lnTo>
                  <a:lnTo>
                    <a:pt x="124587" y="833755"/>
                  </a:lnTo>
                  <a:lnTo>
                    <a:pt x="107315" y="825627"/>
                  </a:lnTo>
                  <a:close/>
                </a:path>
                <a:path w="207010" h="1014730">
                  <a:moveTo>
                    <a:pt x="43815" y="941070"/>
                  </a:moveTo>
                  <a:lnTo>
                    <a:pt x="24511" y="969518"/>
                  </a:lnTo>
                  <a:lnTo>
                    <a:pt x="3937" y="997585"/>
                  </a:lnTo>
                  <a:lnTo>
                    <a:pt x="0" y="1002411"/>
                  </a:lnTo>
                  <a:lnTo>
                    <a:pt x="14859" y="1014349"/>
                  </a:lnTo>
                  <a:lnTo>
                    <a:pt x="19177" y="1008888"/>
                  </a:lnTo>
                  <a:lnTo>
                    <a:pt x="40259" y="980186"/>
                  </a:lnTo>
                  <a:lnTo>
                    <a:pt x="59690" y="951738"/>
                  </a:lnTo>
                  <a:lnTo>
                    <a:pt x="43815" y="941070"/>
                  </a:lnTo>
                  <a:close/>
                </a:path>
              </a:pathLst>
            </a:custGeom>
            <a:solidFill>
              <a:srgbClr val="000000"/>
            </a:solidFill>
          </p:spPr>
          <p:txBody>
            <a:bodyPr wrap="square" lIns="0" tIns="0" rIns="0" bIns="0" rtlCol="0"/>
            <a:lstStyle/>
            <a:p>
              <a:endParaRPr/>
            </a:p>
          </p:txBody>
        </p:sp>
        <p:sp>
          <p:nvSpPr>
            <p:cNvPr id="63" name="object 63"/>
            <p:cNvSpPr/>
            <p:nvPr/>
          </p:nvSpPr>
          <p:spPr>
            <a:xfrm>
              <a:off x="2270759" y="1173480"/>
              <a:ext cx="922019" cy="533400"/>
            </a:xfrm>
            <a:custGeom>
              <a:avLst/>
              <a:gdLst/>
              <a:ahLst/>
              <a:cxnLst/>
              <a:rect l="l" t="t" r="r" b="b"/>
              <a:pathLst>
                <a:path w="922019" h="533400">
                  <a:moveTo>
                    <a:pt x="0" y="533400"/>
                  </a:moveTo>
                  <a:lnTo>
                    <a:pt x="922019" y="0"/>
                  </a:lnTo>
                </a:path>
              </a:pathLst>
            </a:custGeom>
            <a:ln w="9144">
              <a:solidFill>
                <a:srgbClr val="000000"/>
              </a:solidFill>
            </a:ln>
          </p:spPr>
          <p:txBody>
            <a:bodyPr wrap="square" lIns="0" tIns="0" rIns="0" bIns="0" rtlCol="0"/>
            <a:lstStyle/>
            <a:p>
              <a:endParaRPr/>
            </a:p>
          </p:txBody>
        </p:sp>
        <p:sp>
          <p:nvSpPr>
            <p:cNvPr id="64" name="object 64"/>
            <p:cNvSpPr/>
            <p:nvPr/>
          </p:nvSpPr>
          <p:spPr>
            <a:xfrm>
              <a:off x="2247900" y="3816096"/>
              <a:ext cx="762000" cy="1447800"/>
            </a:xfrm>
            <a:custGeom>
              <a:avLst/>
              <a:gdLst/>
              <a:ahLst/>
              <a:cxnLst/>
              <a:rect l="l" t="t" r="r" b="b"/>
              <a:pathLst>
                <a:path w="762000" h="1447800">
                  <a:moveTo>
                    <a:pt x="762000" y="0"/>
                  </a:moveTo>
                  <a:lnTo>
                    <a:pt x="0" y="458977"/>
                  </a:lnTo>
                  <a:lnTo>
                    <a:pt x="0" y="1447799"/>
                  </a:lnTo>
                  <a:lnTo>
                    <a:pt x="762000" y="988821"/>
                  </a:lnTo>
                  <a:lnTo>
                    <a:pt x="762000" y="0"/>
                  </a:lnTo>
                  <a:close/>
                </a:path>
              </a:pathLst>
            </a:custGeom>
            <a:solidFill>
              <a:srgbClr val="E0CFB5"/>
            </a:solidFill>
          </p:spPr>
          <p:txBody>
            <a:bodyPr wrap="square" lIns="0" tIns="0" rIns="0" bIns="0" rtlCol="0"/>
            <a:lstStyle/>
            <a:p>
              <a:endParaRPr/>
            </a:p>
          </p:txBody>
        </p:sp>
        <p:sp>
          <p:nvSpPr>
            <p:cNvPr id="65" name="object 65"/>
            <p:cNvSpPr/>
            <p:nvPr/>
          </p:nvSpPr>
          <p:spPr>
            <a:xfrm>
              <a:off x="2247900" y="3816096"/>
              <a:ext cx="762000" cy="1447800"/>
            </a:xfrm>
            <a:custGeom>
              <a:avLst/>
              <a:gdLst/>
              <a:ahLst/>
              <a:cxnLst/>
              <a:rect l="l" t="t" r="r" b="b"/>
              <a:pathLst>
                <a:path w="762000" h="1447800">
                  <a:moveTo>
                    <a:pt x="762000" y="0"/>
                  </a:moveTo>
                  <a:lnTo>
                    <a:pt x="0" y="458977"/>
                  </a:lnTo>
                  <a:lnTo>
                    <a:pt x="0" y="1447799"/>
                  </a:lnTo>
                  <a:lnTo>
                    <a:pt x="762000" y="988821"/>
                  </a:lnTo>
                  <a:lnTo>
                    <a:pt x="762000" y="0"/>
                  </a:lnTo>
                  <a:close/>
                </a:path>
              </a:pathLst>
            </a:custGeom>
            <a:ln w="9144">
              <a:solidFill>
                <a:srgbClr val="000000"/>
              </a:solidFill>
            </a:ln>
          </p:spPr>
          <p:txBody>
            <a:bodyPr wrap="square" lIns="0" tIns="0" rIns="0" bIns="0" rtlCol="0"/>
            <a:lstStyle/>
            <a:p>
              <a:endParaRPr/>
            </a:p>
          </p:txBody>
        </p:sp>
        <p:sp>
          <p:nvSpPr>
            <p:cNvPr id="66" name="object 66"/>
            <p:cNvSpPr/>
            <p:nvPr/>
          </p:nvSpPr>
          <p:spPr>
            <a:xfrm>
              <a:off x="1420367" y="4250436"/>
              <a:ext cx="858519" cy="1524000"/>
            </a:xfrm>
            <a:custGeom>
              <a:avLst/>
              <a:gdLst/>
              <a:ahLst/>
              <a:cxnLst/>
              <a:rect l="l" t="t" r="r" b="b"/>
              <a:pathLst>
                <a:path w="858519" h="1524000">
                  <a:moveTo>
                    <a:pt x="858012" y="0"/>
                  </a:moveTo>
                  <a:lnTo>
                    <a:pt x="0" y="516763"/>
                  </a:lnTo>
                  <a:lnTo>
                    <a:pt x="0" y="1524000"/>
                  </a:lnTo>
                  <a:lnTo>
                    <a:pt x="858012" y="1007236"/>
                  </a:lnTo>
                  <a:lnTo>
                    <a:pt x="858012" y="0"/>
                  </a:lnTo>
                  <a:close/>
                </a:path>
              </a:pathLst>
            </a:custGeom>
            <a:solidFill>
              <a:srgbClr val="C7C382"/>
            </a:solidFill>
          </p:spPr>
          <p:txBody>
            <a:bodyPr wrap="square" lIns="0" tIns="0" rIns="0" bIns="0" rtlCol="0"/>
            <a:lstStyle/>
            <a:p>
              <a:endParaRPr/>
            </a:p>
          </p:txBody>
        </p:sp>
        <p:sp>
          <p:nvSpPr>
            <p:cNvPr id="67" name="object 67"/>
            <p:cNvSpPr/>
            <p:nvPr/>
          </p:nvSpPr>
          <p:spPr>
            <a:xfrm>
              <a:off x="1420367" y="4250436"/>
              <a:ext cx="858519" cy="1524000"/>
            </a:xfrm>
            <a:custGeom>
              <a:avLst/>
              <a:gdLst/>
              <a:ahLst/>
              <a:cxnLst/>
              <a:rect l="l" t="t" r="r" b="b"/>
              <a:pathLst>
                <a:path w="858519" h="1524000">
                  <a:moveTo>
                    <a:pt x="858012" y="0"/>
                  </a:moveTo>
                  <a:lnTo>
                    <a:pt x="0" y="516763"/>
                  </a:lnTo>
                  <a:lnTo>
                    <a:pt x="0" y="1524000"/>
                  </a:lnTo>
                  <a:lnTo>
                    <a:pt x="858012" y="1007236"/>
                  </a:lnTo>
                  <a:lnTo>
                    <a:pt x="858012" y="0"/>
                  </a:lnTo>
                  <a:close/>
                </a:path>
              </a:pathLst>
            </a:custGeom>
            <a:ln w="9143">
              <a:solidFill>
                <a:srgbClr val="000000"/>
              </a:solidFill>
            </a:ln>
          </p:spPr>
          <p:txBody>
            <a:bodyPr wrap="square" lIns="0" tIns="0" rIns="0" bIns="0" rtlCol="0"/>
            <a:lstStyle/>
            <a:p>
              <a:endParaRPr/>
            </a:p>
          </p:txBody>
        </p:sp>
        <p:sp>
          <p:nvSpPr>
            <p:cNvPr id="68" name="object 68"/>
            <p:cNvSpPr/>
            <p:nvPr/>
          </p:nvSpPr>
          <p:spPr>
            <a:xfrm>
              <a:off x="1440179" y="5257800"/>
              <a:ext cx="845819" cy="1490980"/>
            </a:xfrm>
            <a:custGeom>
              <a:avLst/>
              <a:gdLst/>
              <a:ahLst/>
              <a:cxnLst/>
              <a:rect l="l" t="t" r="r" b="b"/>
              <a:pathLst>
                <a:path w="845819" h="1490979">
                  <a:moveTo>
                    <a:pt x="845819" y="0"/>
                  </a:moveTo>
                  <a:lnTo>
                    <a:pt x="0" y="509409"/>
                  </a:lnTo>
                  <a:lnTo>
                    <a:pt x="0" y="1490472"/>
                  </a:lnTo>
                  <a:lnTo>
                    <a:pt x="845819" y="981062"/>
                  </a:lnTo>
                  <a:lnTo>
                    <a:pt x="845819" y="0"/>
                  </a:lnTo>
                  <a:close/>
                </a:path>
              </a:pathLst>
            </a:custGeom>
            <a:solidFill>
              <a:srgbClr val="E6E9E3"/>
            </a:solidFill>
          </p:spPr>
          <p:txBody>
            <a:bodyPr wrap="square" lIns="0" tIns="0" rIns="0" bIns="0" rtlCol="0"/>
            <a:lstStyle/>
            <a:p>
              <a:endParaRPr/>
            </a:p>
          </p:txBody>
        </p:sp>
        <p:sp>
          <p:nvSpPr>
            <p:cNvPr id="69" name="object 69"/>
            <p:cNvSpPr/>
            <p:nvPr/>
          </p:nvSpPr>
          <p:spPr>
            <a:xfrm>
              <a:off x="1440179" y="5257800"/>
              <a:ext cx="845819" cy="1490980"/>
            </a:xfrm>
            <a:custGeom>
              <a:avLst/>
              <a:gdLst/>
              <a:ahLst/>
              <a:cxnLst/>
              <a:rect l="l" t="t" r="r" b="b"/>
              <a:pathLst>
                <a:path w="845819" h="1490979">
                  <a:moveTo>
                    <a:pt x="0" y="1490472"/>
                  </a:moveTo>
                  <a:lnTo>
                    <a:pt x="845819" y="981062"/>
                  </a:lnTo>
                  <a:lnTo>
                    <a:pt x="845819" y="0"/>
                  </a:lnTo>
                  <a:lnTo>
                    <a:pt x="0" y="509409"/>
                  </a:lnTo>
                  <a:lnTo>
                    <a:pt x="0" y="1490472"/>
                  </a:lnTo>
                  <a:close/>
                </a:path>
              </a:pathLst>
            </a:custGeom>
            <a:ln w="9144">
              <a:solidFill>
                <a:srgbClr val="000000"/>
              </a:solidFill>
            </a:ln>
          </p:spPr>
          <p:txBody>
            <a:bodyPr wrap="square" lIns="0" tIns="0" rIns="0" bIns="0" rtlCol="0"/>
            <a:lstStyle/>
            <a:p>
              <a:endParaRPr/>
            </a:p>
          </p:txBody>
        </p:sp>
        <p:sp>
          <p:nvSpPr>
            <p:cNvPr id="70" name="object 70"/>
            <p:cNvSpPr/>
            <p:nvPr/>
          </p:nvSpPr>
          <p:spPr>
            <a:xfrm>
              <a:off x="1720595" y="4741164"/>
              <a:ext cx="85344" cy="85344"/>
            </a:xfrm>
            <a:prstGeom prst="rect">
              <a:avLst/>
            </a:prstGeom>
            <a:blipFill>
              <a:blip r:embed="rId16" cstate="print"/>
              <a:stretch>
                <a:fillRect/>
              </a:stretch>
            </a:blipFill>
          </p:spPr>
          <p:txBody>
            <a:bodyPr wrap="square" lIns="0" tIns="0" rIns="0" bIns="0" rtlCol="0"/>
            <a:lstStyle/>
            <a:p>
              <a:endParaRPr/>
            </a:p>
          </p:txBody>
        </p:sp>
        <p:sp>
          <p:nvSpPr>
            <p:cNvPr id="71" name="object 71"/>
            <p:cNvSpPr/>
            <p:nvPr/>
          </p:nvSpPr>
          <p:spPr>
            <a:xfrm>
              <a:off x="1731263" y="6242303"/>
              <a:ext cx="85344" cy="85343"/>
            </a:xfrm>
            <a:prstGeom prst="rect">
              <a:avLst/>
            </a:prstGeom>
            <a:blipFill>
              <a:blip r:embed="rId17" cstate="print"/>
              <a:stretch>
                <a:fillRect/>
              </a:stretch>
            </a:blipFill>
          </p:spPr>
          <p:txBody>
            <a:bodyPr wrap="square" lIns="0" tIns="0" rIns="0" bIns="0" rtlCol="0"/>
            <a:lstStyle/>
            <a:p>
              <a:endParaRPr/>
            </a:p>
          </p:txBody>
        </p:sp>
      </p:grpSp>
      <p:sp>
        <p:nvSpPr>
          <p:cNvPr id="72" name="object 72"/>
          <p:cNvSpPr txBox="1"/>
          <p:nvPr/>
        </p:nvSpPr>
        <p:spPr>
          <a:xfrm>
            <a:off x="6429883" y="3121532"/>
            <a:ext cx="10477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a</a:t>
            </a:r>
            <a:endParaRPr sz="1400">
              <a:latin typeface="Times New Roman"/>
              <a:cs typeface="Times New Roman"/>
            </a:endParaRPr>
          </a:p>
        </p:txBody>
      </p:sp>
      <p:sp>
        <p:nvSpPr>
          <p:cNvPr id="73" name="object 73"/>
          <p:cNvSpPr txBox="1"/>
          <p:nvPr/>
        </p:nvSpPr>
        <p:spPr>
          <a:xfrm>
            <a:off x="5782183" y="1866645"/>
            <a:ext cx="16446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a’</a:t>
            </a:r>
            <a:endParaRPr sz="1400">
              <a:latin typeface="Times New Roman"/>
              <a:cs typeface="Times New Roman"/>
            </a:endParaRPr>
          </a:p>
        </p:txBody>
      </p:sp>
      <p:sp>
        <p:nvSpPr>
          <p:cNvPr id="74" name="object 74"/>
          <p:cNvSpPr txBox="1"/>
          <p:nvPr/>
        </p:nvSpPr>
        <p:spPr>
          <a:xfrm>
            <a:off x="5248783" y="3008503"/>
            <a:ext cx="1358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X</a:t>
            </a:r>
            <a:endParaRPr sz="1200">
              <a:latin typeface="Times New Roman"/>
              <a:cs typeface="Times New Roman"/>
            </a:endParaRPr>
          </a:p>
        </p:txBody>
      </p:sp>
      <p:sp>
        <p:nvSpPr>
          <p:cNvPr id="75" name="object 75"/>
          <p:cNvSpPr txBox="1"/>
          <p:nvPr/>
        </p:nvSpPr>
        <p:spPr>
          <a:xfrm>
            <a:off x="6792594" y="2015108"/>
            <a:ext cx="208279" cy="193675"/>
          </a:xfrm>
          <a:prstGeom prst="rect">
            <a:avLst/>
          </a:prstGeom>
        </p:spPr>
        <p:txBody>
          <a:bodyPr vert="horz" wrap="square" lIns="0" tIns="13335" rIns="0" bIns="0" rtlCol="0">
            <a:spAutoFit/>
          </a:bodyPr>
          <a:lstStyle/>
          <a:p>
            <a:pPr marL="12700">
              <a:lnSpc>
                <a:spcPct val="100000"/>
              </a:lnSpc>
              <a:spcBef>
                <a:spcPts val="105"/>
              </a:spcBef>
            </a:pPr>
            <a:r>
              <a:rPr sz="1100" b="1" spc="-10" dirty="0">
                <a:latin typeface="Tahoma"/>
                <a:cs typeface="Tahoma"/>
              </a:rPr>
              <a:t>PP</a:t>
            </a:r>
            <a:endParaRPr sz="1100">
              <a:latin typeface="Tahoma"/>
              <a:cs typeface="Tahoma"/>
            </a:endParaRPr>
          </a:p>
        </p:txBody>
      </p:sp>
      <p:sp>
        <p:nvSpPr>
          <p:cNvPr id="76" name="object 76"/>
          <p:cNvSpPr txBox="1"/>
          <p:nvPr/>
        </p:nvSpPr>
        <p:spPr>
          <a:xfrm>
            <a:off x="6818756" y="1302512"/>
            <a:ext cx="195580"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a</a:t>
            </a:r>
            <a:r>
              <a:rPr sz="1400" spc="-120" dirty="0">
                <a:latin typeface="Times New Roman"/>
                <a:cs typeface="Times New Roman"/>
              </a:rPr>
              <a:t>’’</a:t>
            </a:r>
            <a:endParaRPr sz="1400">
              <a:latin typeface="Times New Roman"/>
              <a:cs typeface="Times New Roman"/>
            </a:endParaRPr>
          </a:p>
        </p:txBody>
      </p:sp>
      <p:sp>
        <p:nvSpPr>
          <p:cNvPr id="77" name="object 77"/>
          <p:cNvSpPr txBox="1"/>
          <p:nvPr/>
        </p:nvSpPr>
        <p:spPr>
          <a:xfrm>
            <a:off x="1804797" y="4471542"/>
            <a:ext cx="16446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a’</a:t>
            </a:r>
            <a:endParaRPr sz="1400">
              <a:latin typeface="Times New Roman"/>
              <a:cs typeface="Times New Roman"/>
            </a:endParaRPr>
          </a:p>
        </p:txBody>
      </p:sp>
      <p:sp>
        <p:nvSpPr>
          <p:cNvPr id="78" name="object 78"/>
          <p:cNvSpPr txBox="1"/>
          <p:nvPr/>
        </p:nvSpPr>
        <p:spPr>
          <a:xfrm>
            <a:off x="1271142" y="5613603"/>
            <a:ext cx="1358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X</a:t>
            </a:r>
            <a:endParaRPr sz="1200">
              <a:latin typeface="Times New Roman"/>
              <a:cs typeface="Times New Roman"/>
            </a:endParaRPr>
          </a:p>
        </p:txBody>
      </p:sp>
      <p:grpSp>
        <p:nvGrpSpPr>
          <p:cNvPr id="79" name="object 79"/>
          <p:cNvGrpSpPr/>
          <p:nvPr/>
        </p:nvGrpSpPr>
        <p:grpSpPr>
          <a:xfrm>
            <a:off x="1444582" y="4143057"/>
            <a:ext cx="1391920" cy="2123440"/>
            <a:chOff x="1444582" y="4143057"/>
            <a:chExt cx="1391920" cy="2123440"/>
          </a:xfrm>
        </p:grpSpPr>
        <p:sp>
          <p:nvSpPr>
            <p:cNvPr id="80" name="object 80"/>
            <p:cNvSpPr/>
            <p:nvPr/>
          </p:nvSpPr>
          <p:spPr>
            <a:xfrm>
              <a:off x="1792224" y="4764024"/>
              <a:ext cx="0" cy="762000"/>
            </a:xfrm>
            <a:custGeom>
              <a:avLst/>
              <a:gdLst/>
              <a:ahLst/>
              <a:cxnLst/>
              <a:rect l="l" t="t" r="r" b="b"/>
              <a:pathLst>
                <a:path h="762000">
                  <a:moveTo>
                    <a:pt x="0" y="0"/>
                  </a:moveTo>
                  <a:lnTo>
                    <a:pt x="0" y="762000"/>
                  </a:lnTo>
                </a:path>
              </a:pathLst>
            </a:custGeom>
            <a:ln w="9144">
              <a:solidFill>
                <a:srgbClr val="432917"/>
              </a:solidFill>
            </a:ln>
          </p:spPr>
          <p:txBody>
            <a:bodyPr wrap="square" lIns="0" tIns="0" rIns="0" bIns="0" rtlCol="0"/>
            <a:lstStyle/>
            <a:p>
              <a:endParaRPr/>
            </a:p>
          </p:txBody>
        </p:sp>
        <p:sp>
          <p:nvSpPr>
            <p:cNvPr id="81" name="object 81"/>
            <p:cNvSpPr/>
            <p:nvPr/>
          </p:nvSpPr>
          <p:spPr>
            <a:xfrm>
              <a:off x="1783080" y="5545709"/>
              <a:ext cx="5715" cy="715645"/>
            </a:xfrm>
            <a:custGeom>
              <a:avLst/>
              <a:gdLst/>
              <a:ahLst/>
              <a:cxnLst/>
              <a:rect l="l" t="t" r="r" b="b"/>
              <a:pathLst>
                <a:path w="5714" h="715645">
                  <a:moveTo>
                    <a:pt x="5333" y="0"/>
                  </a:moveTo>
                  <a:lnTo>
                    <a:pt x="0" y="715632"/>
                  </a:lnTo>
                </a:path>
              </a:pathLst>
            </a:custGeom>
            <a:ln w="9525">
              <a:solidFill>
                <a:srgbClr val="432917"/>
              </a:solidFill>
            </a:ln>
          </p:spPr>
          <p:txBody>
            <a:bodyPr wrap="square" lIns="0" tIns="0" rIns="0" bIns="0" rtlCol="0"/>
            <a:lstStyle/>
            <a:p>
              <a:endParaRPr/>
            </a:p>
          </p:txBody>
        </p:sp>
        <p:sp>
          <p:nvSpPr>
            <p:cNvPr id="82" name="object 82"/>
            <p:cNvSpPr/>
            <p:nvPr/>
          </p:nvSpPr>
          <p:spPr>
            <a:xfrm>
              <a:off x="1444574" y="4692053"/>
              <a:ext cx="240665" cy="258445"/>
            </a:xfrm>
            <a:custGeom>
              <a:avLst/>
              <a:gdLst/>
              <a:ahLst/>
              <a:cxnLst/>
              <a:rect l="l" t="t" r="r" b="b"/>
              <a:pathLst>
                <a:path w="240664" h="258445">
                  <a:moveTo>
                    <a:pt x="121069" y="74879"/>
                  </a:moveTo>
                  <a:lnTo>
                    <a:pt x="117094" y="73901"/>
                  </a:lnTo>
                  <a:lnTo>
                    <a:pt x="117348" y="73025"/>
                  </a:lnTo>
                  <a:lnTo>
                    <a:pt x="116497" y="73748"/>
                  </a:lnTo>
                  <a:lnTo>
                    <a:pt x="116103" y="73647"/>
                  </a:lnTo>
                  <a:lnTo>
                    <a:pt x="115481" y="73025"/>
                  </a:lnTo>
                  <a:lnTo>
                    <a:pt x="113614" y="71170"/>
                  </a:lnTo>
                  <a:lnTo>
                    <a:pt x="100584" y="80429"/>
                  </a:lnTo>
                  <a:lnTo>
                    <a:pt x="100584" y="82296"/>
                  </a:lnTo>
                  <a:lnTo>
                    <a:pt x="60413" y="219494"/>
                  </a:lnTo>
                  <a:lnTo>
                    <a:pt x="22352" y="147104"/>
                  </a:lnTo>
                  <a:lnTo>
                    <a:pt x="20485" y="143408"/>
                  </a:lnTo>
                  <a:lnTo>
                    <a:pt x="16764" y="145249"/>
                  </a:lnTo>
                  <a:lnTo>
                    <a:pt x="3721" y="156362"/>
                  </a:lnTo>
                  <a:lnTo>
                    <a:pt x="0" y="158216"/>
                  </a:lnTo>
                  <a:lnTo>
                    <a:pt x="1866" y="160070"/>
                  </a:lnTo>
                  <a:lnTo>
                    <a:pt x="52158" y="254520"/>
                  </a:lnTo>
                  <a:lnTo>
                    <a:pt x="54013" y="258229"/>
                  </a:lnTo>
                  <a:lnTo>
                    <a:pt x="57746" y="256374"/>
                  </a:lnTo>
                  <a:lnTo>
                    <a:pt x="68922" y="248970"/>
                  </a:lnTo>
                  <a:lnTo>
                    <a:pt x="66433" y="245681"/>
                  </a:lnTo>
                  <a:lnTo>
                    <a:pt x="67056" y="245262"/>
                  </a:lnTo>
                  <a:lnTo>
                    <a:pt x="68922" y="248970"/>
                  </a:lnTo>
                  <a:lnTo>
                    <a:pt x="70777" y="247116"/>
                  </a:lnTo>
                  <a:lnTo>
                    <a:pt x="71323" y="245262"/>
                  </a:lnTo>
                  <a:lnTo>
                    <a:pt x="121069" y="74879"/>
                  </a:lnTo>
                  <a:close/>
                </a:path>
                <a:path w="240664" h="258445">
                  <a:moveTo>
                    <a:pt x="130378" y="167487"/>
                  </a:moveTo>
                  <a:lnTo>
                    <a:pt x="124790" y="171183"/>
                  </a:lnTo>
                  <a:lnTo>
                    <a:pt x="111760" y="182295"/>
                  </a:lnTo>
                  <a:lnTo>
                    <a:pt x="114007" y="185674"/>
                  </a:lnTo>
                  <a:lnTo>
                    <a:pt x="113614" y="186004"/>
                  </a:lnTo>
                  <a:lnTo>
                    <a:pt x="111760" y="182295"/>
                  </a:lnTo>
                  <a:lnTo>
                    <a:pt x="109893" y="184150"/>
                  </a:lnTo>
                  <a:lnTo>
                    <a:pt x="109893" y="217487"/>
                  </a:lnTo>
                  <a:lnTo>
                    <a:pt x="115481" y="211924"/>
                  </a:lnTo>
                  <a:lnTo>
                    <a:pt x="113614" y="210070"/>
                  </a:lnTo>
                  <a:lnTo>
                    <a:pt x="114236" y="210070"/>
                  </a:lnTo>
                  <a:lnTo>
                    <a:pt x="115481" y="211924"/>
                  </a:lnTo>
                  <a:lnTo>
                    <a:pt x="118097" y="210070"/>
                  </a:lnTo>
                  <a:lnTo>
                    <a:pt x="128524" y="202666"/>
                  </a:lnTo>
                  <a:lnTo>
                    <a:pt x="126250" y="199301"/>
                  </a:lnTo>
                  <a:lnTo>
                    <a:pt x="126657" y="198958"/>
                  </a:lnTo>
                  <a:lnTo>
                    <a:pt x="128524" y="202666"/>
                  </a:lnTo>
                  <a:lnTo>
                    <a:pt x="130378" y="200825"/>
                  </a:lnTo>
                  <a:lnTo>
                    <a:pt x="130378" y="197104"/>
                  </a:lnTo>
                  <a:lnTo>
                    <a:pt x="130378" y="167487"/>
                  </a:lnTo>
                  <a:close/>
                </a:path>
                <a:path w="240664" h="258445">
                  <a:moveTo>
                    <a:pt x="236550" y="85991"/>
                  </a:moveTo>
                  <a:lnTo>
                    <a:pt x="230962" y="91541"/>
                  </a:lnTo>
                  <a:lnTo>
                    <a:pt x="232829" y="93395"/>
                  </a:lnTo>
                  <a:lnTo>
                    <a:pt x="232206" y="93395"/>
                  </a:lnTo>
                  <a:lnTo>
                    <a:pt x="230962" y="91541"/>
                  </a:lnTo>
                  <a:lnTo>
                    <a:pt x="217919" y="100812"/>
                  </a:lnTo>
                  <a:lnTo>
                    <a:pt x="220179" y="104178"/>
                  </a:lnTo>
                  <a:lnTo>
                    <a:pt x="219786" y="104508"/>
                  </a:lnTo>
                  <a:lnTo>
                    <a:pt x="217919" y="100812"/>
                  </a:lnTo>
                  <a:lnTo>
                    <a:pt x="216065" y="102666"/>
                  </a:lnTo>
                  <a:lnTo>
                    <a:pt x="216065" y="135991"/>
                  </a:lnTo>
                  <a:lnTo>
                    <a:pt x="221653" y="130441"/>
                  </a:lnTo>
                  <a:lnTo>
                    <a:pt x="219786" y="128587"/>
                  </a:lnTo>
                  <a:lnTo>
                    <a:pt x="220408" y="128587"/>
                  </a:lnTo>
                  <a:lnTo>
                    <a:pt x="221653" y="130441"/>
                  </a:lnTo>
                  <a:lnTo>
                    <a:pt x="224256" y="128587"/>
                  </a:lnTo>
                  <a:lnTo>
                    <a:pt x="234683" y="121183"/>
                  </a:lnTo>
                  <a:lnTo>
                    <a:pt x="232422" y="117817"/>
                  </a:lnTo>
                  <a:lnTo>
                    <a:pt x="232829" y="117475"/>
                  </a:lnTo>
                  <a:lnTo>
                    <a:pt x="234683" y="121183"/>
                  </a:lnTo>
                  <a:lnTo>
                    <a:pt x="236550" y="119329"/>
                  </a:lnTo>
                  <a:lnTo>
                    <a:pt x="236550" y="115633"/>
                  </a:lnTo>
                  <a:lnTo>
                    <a:pt x="236550" y="85991"/>
                  </a:lnTo>
                  <a:close/>
                </a:path>
                <a:path w="240664" h="258445">
                  <a:moveTo>
                    <a:pt x="240271" y="21590"/>
                  </a:moveTo>
                  <a:lnTo>
                    <a:pt x="238417" y="16510"/>
                  </a:lnTo>
                  <a:lnTo>
                    <a:pt x="238417" y="10160"/>
                  </a:lnTo>
                  <a:lnTo>
                    <a:pt x="236550" y="7620"/>
                  </a:lnTo>
                  <a:lnTo>
                    <a:pt x="232829" y="3810"/>
                  </a:lnTo>
                  <a:lnTo>
                    <a:pt x="229095" y="0"/>
                  </a:lnTo>
                  <a:lnTo>
                    <a:pt x="221653" y="0"/>
                  </a:lnTo>
                  <a:lnTo>
                    <a:pt x="219786" y="0"/>
                  </a:lnTo>
                  <a:lnTo>
                    <a:pt x="217919" y="0"/>
                  </a:lnTo>
                  <a:lnTo>
                    <a:pt x="217919" y="33020"/>
                  </a:lnTo>
                  <a:lnTo>
                    <a:pt x="216065" y="38100"/>
                  </a:lnTo>
                  <a:lnTo>
                    <a:pt x="216065" y="44450"/>
                  </a:lnTo>
                  <a:lnTo>
                    <a:pt x="214198" y="49530"/>
                  </a:lnTo>
                  <a:lnTo>
                    <a:pt x="210477" y="54610"/>
                  </a:lnTo>
                  <a:lnTo>
                    <a:pt x="206743" y="60960"/>
                  </a:lnTo>
                  <a:lnTo>
                    <a:pt x="201168" y="68580"/>
                  </a:lnTo>
                  <a:lnTo>
                    <a:pt x="193713" y="73660"/>
                  </a:lnTo>
                  <a:lnTo>
                    <a:pt x="188125" y="78740"/>
                  </a:lnTo>
                  <a:lnTo>
                    <a:pt x="175082" y="88442"/>
                  </a:lnTo>
                  <a:lnTo>
                    <a:pt x="175082" y="49530"/>
                  </a:lnTo>
                  <a:lnTo>
                    <a:pt x="175082" y="48006"/>
                  </a:lnTo>
                  <a:lnTo>
                    <a:pt x="191846" y="34290"/>
                  </a:lnTo>
                  <a:lnTo>
                    <a:pt x="204889" y="25400"/>
                  </a:lnTo>
                  <a:lnTo>
                    <a:pt x="210477" y="24130"/>
                  </a:lnTo>
                  <a:lnTo>
                    <a:pt x="214198" y="24130"/>
                  </a:lnTo>
                  <a:lnTo>
                    <a:pt x="216065" y="25400"/>
                  </a:lnTo>
                  <a:lnTo>
                    <a:pt x="216065" y="29210"/>
                  </a:lnTo>
                  <a:lnTo>
                    <a:pt x="217919" y="33020"/>
                  </a:lnTo>
                  <a:lnTo>
                    <a:pt x="217919" y="0"/>
                  </a:lnTo>
                  <a:lnTo>
                    <a:pt x="216065" y="0"/>
                  </a:lnTo>
                  <a:lnTo>
                    <a:pt x="214198" y="0"/>
                  </a:lnTo>
                  <a:lnTo>
                    <a:pt x="210477" y="1270"/>
                  </a:lnTo>
                  <a:lnTo>
                    <a:pt x="203022" y="5080"/>
                  </a:lnTo>
                  <a:lnTo>
                    <a:pt x="189992" y="13970"/>
                  </a:lnTo>
                  <a:lnTo>
                    <a:pt x="188125" y="13970"/>
                  </a:lnTo>
                  <a:lnTo>
                    <a:pt x="186258" y="16510"/>
                  </a:lnTo>
                  <a:lnTo>
                    <a:pt x="184404" y="17780"/>
                  </a:lnTo>
                  <a:lnTo>
                    <a:pt x="182537" y="17780"/>
                  </a:lnTo>
                  <a:lnTo>
                    <a:pt x="170434" y="27686"/>
                  </a:lnTo>
                  <a:lnTo>
                    <a:pt x="170434" y="110490"/>
                  </a:lnTo>
                  <a:lnTo>
                    <a:pt x="169494" y="110490"/>
                  </a:lnTo>
                  <a:lnTo>
                    <a:pt x="169494" y="110070"/>
                  </a:lnTo>
                  <a:lnTo>
                    <a:pt x="169900" y="109791"/>
                  </a:lnTo>
                  <a:lnTo>
                    <a:pt x="170434" y="110490"/>
                  </a:lnTo>
                  <a:lnTo>
                    <a:pt x="170434" y="27686"/>
                  </a:lnTo>
                  <a:lnTo>
                    <a:pt x="154597" y="40640"/>
                  </a:lnTo>
                  <a:lnTo>
                    <a:pt x="157099" y="42926"/>
                  </a:lnTo>
                  <a:lnTo>
                    <a:pt x="156464" y="43395"/>
                  </a:lnTo>
                  <a:lnTo>
                    <a:pt x="156464" y="44450"/>
                  </a:lnTo>
                  <a:lnTo>
                    <a:pt x="154597" y="40640"/>
                  </a:lnTo>
                  <a:lnTo>
                    <a:pt x="152742" y="41910"/>
                  </a:lnTo>
                  <a:lnTo>
                    <a:pt x="152742" y="184150"/>
                  </a:lnTo>
                  <a:lnTo>
                    <a:pt x="160185" y="179070"/>
                  </a:lnTo>
                  <a:lnTo>
                    <a:pt x="173228" y="170180"/>
                  </a:lnTo>
                  <a:lnTo>
                    <a:pt x="175082" y="167640"/>
                  </a:lnTo>
                  <a:lnTo>
                    <a:pt x="175082" y="162560"/>
                  </a:lnTo>
                  <a:lnTo>
                    <a:pt x="175082" y="114300"/>
                  </a:lnTo>
                  <a:lnTo>
                    <a:pt x="175082" y="112610"/>
                  </a:lnTo>
                  <a:lnTo>
                    <a:pt x="177419" y="110490"/>
                  </a:lnTo>
                  <a:lnTo>
                    <a:pt x="189992" y="99060"/>
                  </a:lnTo>
                  <a:lnTo>
                    <a:pt x="201168" y="92710"/>
                  </a:lnTo>
                  <a:lnTo>
                    <a:pt x="204889" y="88900"/>
                  </a:lnTo>
                  <a:lnTo>
                    <a:pt x="208610" y="82550"/>
                  </a:lnTo>
                  <a:lnTo>
                    <a:pt x="214198" y="78740"/>
                  </a:lnTo>
                  <a:lnTo>
                    <a:pt x="219786" y="73660"/>
                  </a:lnTo>
                  <a:lnTo>
                    <a:pt x="219786" y="72390"/>
                  </a:lnTo>
                  <a:lnTo>
                    <a:pt x="221653" y="69850"/>
                  </a:lnTo>
                  <a:lnTo>
                    <a:pt x="221653" y="68580"/>
                  </a:lnTo>
                  <a:lnTo>
                    <a:pt x="227241" y="60960"/>
                  </a:lnTo>
                  <a:lnTo>
                    <a:pt x="232829" y="50800"/>
                  </a:lnTo>
                  <a:lnTo>
                    <a:pt x="232829" y="48260"/>
                  </a:lnTo>
                  <a:lnTo>
                    <a:pt x="234683" y="45720"/>
                  </a:lnTo>
                  <a:lnTo>
                    <a:pt x="234683" y="44450"/>
                  </a:lnTo>
                  <a:lnTo>
                    <a:pt x="238417" y="33020"/>
                  </a:lnTo>
                  <a:lnTo>
                    <a:pt x="238417" y="27940"/>
                  </a:lnTo>
                  <a:lnTo>
                    <a:pt x="240271" y="21590"/>
                  </a:lnTo>
                  <a:close/>
                </a:path>
              </a:pathLst>
            </a:custGeom>
            <a:solidFill>
              <a:srgbClr val="1F1A17"/>
            </a:solidFill>
          </p:spPr>
          <p:txBody>
            <a:bodyPr wrap="square" lIns="0" tIns="0" rIns="0" bIns="0" rtlCol="0"/>
            <a:lstStyle/>
            <a:p>
              <a:endParaRPr/>
            </a:p>
          </p:txBody>
        </p:sp>
        <p:sp>
          <p:nvSpPr>
            <p:cNvPr id="83" name="object 83"/>
            <p:cNvSpPr/>
            <p:nvPr/>
          </p:nvSpPr>
          <p:spPr>
            <a:xfrm>
              <a:off x="1778508" y="4479036"/>
              <a:ext cx="499745" cy="304800"/>
            </a:xfrm>
            <a:custGeom>
              <a:avLst/>
              <a:gdLst/>
              <a:ahLst/>
              <a:cxnLst/>
              <a:rect l="l" t="t" r="r" b="b"/>
              <a:pathLst>
                <a:path w="499744" h="304800">
                  <a:moveTo>
                    <a:pt x="0" y="304672"/>
                  </a:moveTo>
                  <a:lnTo>
                    <a:pt x="499364" y="0"/>
                  </a:lnTo>
                </a:path>
              </a:pathLst>
            </a:custGeom>
            <a:ln w="9144">
              <a:solidFill>
                <a:srgbClr val="432917"/>
              </a:solidFill>
            </a:ln>
          </p:spPr>
          <p:txBody>
            <a:bodyPr wrap="square" lIns="0" tIns="0" rIns="0" bIns="0" rtlCol="0"/>
            <a:lstStyle/>
            <a:p>
              <a:endParaRPr/>
            </a:p>
          </p:txBody>
        </p:sp>
        <p:sp>
          <p:nvSpPr>
            <p:cNvPr id="84" name="object 84"/>
            <p:cNvSpPr/>
            <p:nvPr/>
          </p:nvSpPr>
          <p:spPr>
            <a:xfrm>
              <a:off x="2831591" y="4162044"/>
              <a:ext cx="0" cy="762000"/>
            </a:xfrm>
            <a:custGeom>
              <a:avLst/>
              <a:gdLst/>
              <a:ahLst/>
              <a:cxnLst/>
              <a:rect l="l" t="t" r="r" b="b"/>
              <a:pathLst>
                <a:path h="762000">
                  <a:moveTo>
                    <a:pt x="0" y="0"/>
                  </a:moveTo>
                  <a:lnTo>
                    <a:pt x="0" y="761999"/>
                  </a:lnTo>
                </a:path>
              </a:pathLst>
            </a:custGeom>
            <a:ln w="9144">
              <a:solidFill>
                <a:srgbClr val="432917"/>
              </a:solidFill>
            </a:ln>
          </p:spPr>
          <p:txBody>
            <a:bodyPr wrap="square" lIns="0" tIns="0" rIns="0" bIns="0" rtlCol="0"/>
            <a:lstStyle/>
            <a:p>
              <a:endParaRPr/>
            </a:p>
          </p:txBody>
        </p:sp>
        <p:sp>
          <p:nvSpPr>
            <p:cNvPr id="85" name="object 85"/>
            <p:cNvSpPr/>
            <p:nvPr/>
          </p:nvSpPr>
          <p:spPr>
            <a:xfrm>
              <a:off x="2268219" y="4147820"/>
              <a:ext cx="563245" cy="332740"/>
            </a:xfrm>
            <a:custGeom>
              <a:avLst/>
              <a:gdLst/>
              <a:ahLst/>
              <a:cxnLst/>
              <a:rect l="l" t="t" r="r" b="b"/>
              <a:pathLst>
                <a:path w="563244" h="332739">
                  <a:moveTo>
                    <a:pt x="0" y="332739"/>
                  </a:moveTo>
                  <a:lnTo>
                    <a:pt x="562863" y="0"/>
                  </a:lnTo>
                </a:path>
              </a:pathLst>
            </a:custGeom>
            <a:ln w="9525">
              <a:solidFill>
                <a:srgbClr val="432917"/>
              </a:solidFill>
            </a:ln>
          </p:spPr>
          <p:txBody>
            <a:bodyPr wrap="square" lIns="0" tIns="0" rIns="0" bIns="0" rtlCol="0"/>
            <a:lstStyle/>
            <a:p>
              <a:endParaRPr/>
            </a:p>
          </p:txBody>
        </p:sp>
      </p:grpSp>
      <p:sp>
        <p:nvSpPr>
          <p:cNvPr id="86" name="object 86"/>
          <p:cNvSpPr txBox="1"/>
          <p:nvPr/>
        </p:nvSpPr>
        <p:spPr>
          <a:xfrm>
            <a:off x="2814954" y="4620005"/>
            <a:ext cx="208279" cy="193675"/>
          </a:xfrm>
          <a:prstGeom prst="rect">
            <a:avLst/>
          </a:prstGeom>
        </p:spPr>
        <p:txBody>
          <a:bodyPr vert="horz" wrap="square" lIns="0" tIns="12700" rIns="0" bIns="0" rtlCol="0">
            <a:spAutoFit/>
          </a:bodyPr>
          <a:lstStyle/>
          <a:p>
            <a:pPr marL="12700">
              <a:lnSpc>
                <a:spcPct val="100000"/>
              </a:lnSpc>
              <a:spcBef>
                <a:spcPts val="100"/>
              </a:spcBef>
            </a:pPr>
            <a:r>
              <a:rPr sz="1100" b="1" spc="-10" dirty="0">
                <a:latin typeface="Tahoma"/>
                <a:cs typeface="Tahoma"/>
              </a:rPr>
              <a:t>PP</a:t>
            </a:r>
            <a:endParaRPr sz="1100">
              <a:latin typeface="Tahoma"/>
              <a:cs typeface="Tahoma"/>
            </a:endParaRPr>
          </a:p>
        </p:txBody>
      </p:sp>
      <p:sp>
        <p:nvSpPr>
          <p:cNvPr id="87" name="object 87"/>
          <p:cNvSpPr/>
          <p:nvPr/>
        </p:nvSpPr>
        <p:spPr>
          <a:xfrm>
            <a:off x="2287523" y="4162044"/>
            <a:ext cx="533400" cy="1073150"/>
          </a:xfrm>
          <a:custGeom>
            <a:avLst/>
            <a:gdLst/>
            <a:ahLst/>
            <a:cxnLst/>
            <a:rect l="l" t="t" r="r" b="b"/>
            <a:pathLst>
              <a:path w="533400" h="1073150">
                <a:moveTo>
                  <a:pt x="533400" y="0"/>
                </a:moveTo>
                <a:lnTo>
                  <a:pt x="0" y="1072895"/>
                </a:lnTo>
              </a:path>
            </a:pathLst>
          </a:custGeom>
          <a:ln w="9144">
            <a:solidFill>
              <a:srgbClr val="432917"/>
            </a:solidFill>
          </a:ln>
        </p:spPr>
        <p:txBody>
          <a:bodyPr wrap="square" lIns="0" tIns="0" rIns="0" bIns="0" rtlCol="0"/>
          <a:lstStyle/>
          <a:p>
            <a:endParaRPr/>
          </a:p>
        </p:txBody>
      </p:sp>
      <p:sp>
        <p:nvSpPr>
          <p:cNvPr id="88" name="object 88"/>
          <p:cNvSpPr txBox="1"/>
          <p:nvPr/>
        </p:nvSpPr>
        <p:spPr>
          <a:xfrm>
            <a:off x="2841498" y="3907282"/>
            <a:ext cx="195580"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a</a:t>
            </a:r>
            <a:r>
              <a:rPr sz="1400" spc="-120" dirty="0">
                <a:latin typeface="Times New Roman"/>
                <a:cs typeface="Times New Roman"/>
              </a:rPr>
              <a:t>’’</a:t>
            </a:r>
            <a:endParaRPr sz="1400">
              <a:latin typeface="Times New Roman"/>
              <a:cs typeface="Times New Roman"/>
            </a:endParaRPr>
          </a:p>
        </p:txBody>
      </p:sp>
      <p:grpSp>
        <p:nvGrpSpPr>
          <p:cNvPr id="89" name="object 89"/>
          <p:cNvGrpSpPr/>
          <p:nvPr/>
        </p:nvGrpSpPr>
        <p:grpSpPr>
          <a:xfrm>
            <a:off x="1776983" y="2205227"/>
            <a:ext cx="1237615" cy="4076700"/>
            <a:chOff x="1776983" y="2205227"/>
            <a:chExt cx="1237615" cy="4076700"/>
          </a:xfrm>
        </p:grpSpPr>
        <p:sp>
          <p:nvSpPr>
            <p:cNvPr id="90" name="object 90"/>
            <p:cNvSpPr/>
            <p:nvPr/>
          </p:nvSpPr>
          <p:spPr>
            <a:xfrm>
              <a:off x="2278379" y="3816095"/>
              <a:ext cx="731520" cy="434340"/>
            </a:xfrm>
            <a:custGeom>
              <a:avLst/>
              <a:gdLst/>
              <a:ahLst/>
              <a:cxnLst/>
              <a:rect l="l" t="t" r="r" b="b"/>
              <a:pathLst>
                <a:path w="731519" h="434339">
                  <a:moveTo>
                    <a:pt x="0" y="434339"/>
                  </a:moveTo>
                  <a:lnTo>
                    <a:pt x="731519" y="0"/>
                  </a:lnTo>
                </a:path>
              </a:pathLst>
            </a:custGeom>
            <a:ln w="9144">
              <a:solidFill>
                <a:srgbClr val="000000"/>
              </a:solidFill>
            </a:ln>
          </p:spPr>
          <p:txBody>
            <a:bodyPr wrap="square" lIns="0" tIns="0" rIns="0" bIns="0" rtlCol="0"/>
            <a:lstStyle/>
            <a:p>
              <a:endParaRPr/>
            </a:p>
          </p:txBody>
        </p:sp>
        <p:sp>
          <p:nvSpPr>
            <p:cNvPr id="91" name="object 91"/>
            <p:cNvSpPr/>
            <p:nvPr/>
          </p:nvSpPr>
          <p:spPr>
            <a:xfrm>
              <a:off x="1781555" y="5972556"/>
              <a:ext cx="499745" cy="304800"/>
            </a:xfrm>
            <a:custGeom>
              <a:avLst/>
              <a:gdLst/>
              <a:ahLst/>
              <a:cxnLst/>
              <a:rect l="l" t="t" r="r" b="b"/>
              <a:pathLst>
                <a:path w="499744" h="304800">
                  <a:moveTo>
                    <a:pt x="0" y="304723"/>
                  </a:moveTo>
                  <a:lnTo>
                    <a:pt x="499363" y="0"/>
                  </a:lnTo>
                </a:path>
              </a:pathLst>
            </a:custGeom>
            <a:ln w="9144">
              <a:solidFill>
                <a:srgbClr val="432917"/>
              </a:solidFill>
            </a:ln>
          </p:spPr>
          <p:txBody>
            <a:bodyPr wrap="square" lIns="0" tIns="0" rIns="0" bIns="0" rtlCol="0"/>
            <a:lstStyle/>
            <a:p>
              <a:endParaRPr/>
            </a:p>
          </p:txBody>
        </p:sp>
        <p:sp>
          <p:nvSpPr>
            <p:cNvPr id="92" name="object 92"/>
            <p:cNvSpPr/>
            <p:nvPr/>
          </p:nvSpPr>
          <p:spPr>
            <a:xfrm>
              <a:off x="2788919" y="2205227"/>
              <a:ext cx="85344" cy="85344"/>
            </a:xfrm>
            <a:prstGeom prst="rect">
              <a:avLst/>
            </a:prstGeom>
            <a:blipFill>
              <a:blip r:embed="rId4" cstate="print"/>
              <a:stretch>
                <a:fillRect/>
              </a:stretch>
            </a:blipFill>
          </p:spPr>
          <p:txBody>
            <a:bodyPr wrap="square" lIns="0" tIns="0" rIns="0" bIns="0" rtlCol="0"/>
            <a:lstStyle/>
            <a:p>
              <a:endParaRPr/>
            </a:p>
          </p:txBody>
        </p:sp>
        <p:sp>
          <p:nvSpPr>
            <p:cNvPr id="93" name="object 93"/>
            <p:cNvSpPr/>
            <p:nvPr/>
          </p:nvSpPr>
          <p:spPr>
            <a:xfrm>
              <a:off x="2388107" y="2512313"/>
              <a:ext cx="384175" cy="387985"/>
            </a:xfrm>
            <a:custGeom>
              <a:avLst/>
              <a:gdLst/>
              <a:ahLst/>
              <a:cxnLst/>
              <a:rect l="l" t="t" r="r" b="b"/>
              <a:pathLst>
                <a:path w="384175" h="387985">
                  <a:moveTo>
                    <a:pt x="144144" y="0"/>
                  </a:moveTo>
                  <a:lnTo>
                    <a:pt x="383794" y="249427"/>
                  </a:lnTo>
                  <a:lnTo>
                    <a:pt x="239522" y="387985"/>
                  </a:lnTo>
                  <a:lnTo>
                    <a:pt x="0" y="138684"/>
                  </a:lnTo>
                  <a:lnTo>
                    <a:pt x="144144" y="0"/>
                  </a:lnTo>
                  <a:close/>
                </a:path>
              </a:pathLst>
            </a:custGeom>
            <a:ln w="9525">
              <a:solidFill>
                <a:srgbClr val="432917"/>
              </a:solidFill>
            </a:ln>
          </p:spPr>
          <p:txBody>
            <a:bodyPr wrap="square" lIns="0" tIns="0" rIns="0" bIns="0" rtlCol="0"/>
            <a:lstStyle/>
            <a:p>
              <a:endParaRPr/>
            </a:p>
          </p:txBody>
        </p:sp>
        <p:sp>
          <p:nvSpPr>
            <p:cNvPr id="94" name="object 94"/>
            <p:cNvSpPr/>
            <p:nvPr/>
          </p:nvSpPr>
          <p:spPr>
            <a:xfrm>
              <a:off x="2511043" y="2648076"/>
              <a:ext cx="128269" cy="105156"/>
            </a:xfrm>
            <a:prstGeom prst="rect">
              <a:avLst/>
            </a:prstGeom>
            <a:blipFill>
              <a:blip r:embed="rId18" cstate="print"/>
              <a:stretch>
                <a:fillRect/>
              </a:stretch>
            </a:blipFill>
          </p:spPr>
          <p:txBody>
            <a:bodyPr wrap="square" lIns="0" tIns="0" rIns="0" bIns="0" rtlCol="0"/>
            <a:lstStyle/>
            <a:p>
              <a:endParaRPr/>
            </a:p>
          </p:txBody>
        </p:sp>
        <p:sp>
          <p:nvSpPr>
            <p:cNvPr id="95" name="object 95"/>
            <p:cNvSpPr/>
            <p:nvPr/>
          </p:nvSpPr>
          <p:spPr>
            <a:xfrm>
              <a:off x="2413253" y="2642615"/>
              <a:ext cx="71120" cy="163830"/>
            </a:xfrm>
            <a:custGeom>
              <a:avLst/>
              <a:gdLst/>
              <a:ahLst/>
              <a:cxnLst/>
              <a:rect l="l" t="t" r="r" b="b"/>
              <a:pathLst>
                <a:path w="71119" h="163830">
                  <a:moveTo>
                    <a:pt x="0" y="0"/>
                  </a:moveTo>
                  <a:lnTo>
                    <a:pt x="27574" y="12882"/>
                  </a:lnTo>
                  <a:lnTo>
                    <a:pt x="50101" y="48006"/>
                  </a:lnTo>
                  <a:lnTo>
                    <a:pt x="65293" y="100083"/>
                  </a:lnTo>
                  <a:lnTo>
                    <a:pt x="70865" y="163830"/>
                  </a:lnTo>
                </a:path>
              </a:pathLst>
            </a:custGeom>
            <a:ln w="12192">
              <a:solidFill>
                <a:srgbClr val="432917"/>
              </a:solidFill>
            </a:ln>
          </p:spPr>
          <p:txBody>
            <a:bodyPr wrap="square" lIns="0" tIns="0" rIns="0" bIns="0" rtlCol="0"/>
            <a:lstStyle/>
            <a:p>
              <a:endParaRPr/>
            </a:p>
          </p:txBody>
        </p:sp>
        <p:sp>
          <p:nvSpPr>
            <p:cNvPr id="96" name="object 96"/>
            <p:cNvSpPr/>
            <p:nvPr/>
          </p:nvSpPr>
          <p:spPr>
            <a:xfrm>
              <a:off x="2350007" y="2502407"/>
              <a:ext cx="85344" cy="85344"/>
            </a:xfrm>
            <a:prstGeom prst="rect">
              <a:avLst/>
            </a:prstGeom>
            <a:blipFill>
              <a:blip r:embed="rId4" cstate="print"/>
              <a:stretch>
                <a:fillRect/>
              </a:stretch>
            </a:blipFill>
          </p:spPr>
          <p:txBody>
            <a:bodyPr wrap="square" lIns="0" tIns="0" rIns="0" bIns="0" rtlCol="0"/>
            <a:lstStyle/>
            <a:p>
              <a:endParaRPr/>
            </a:p>
          </p:txBody>
        </p:sp>
      </p:grpSp>
      <p:sp>
        <p:nvSpPr>
          <p:cNvPr id="97" name="object 97"/>
          <p:cNvSpPr txBox="1"/>
          <p:nvPr/>
        </p:nvSpPr>
        <p:spPr>
          <a:xfrm>
            <a:off x="1485138" y="6050991"/>
            <a:ext cx="233679" cy="537210"/>
          </a:xfrm>
          <a:prstGeom prst="rect">
            <a:avLst/>
          </a:prstGeom>
        </p:spPr>
        <p:txBody>
          <a:bodyPr vert="horz" wrap="square" lIns="0" tIns="12700" rIns="0" bIns="0" rtlCol="0">
            <a:spAutoFit/>
          </a:bodyPr>
          <a:lstStyle/>
          <a:p>
            <a:pPr marL="140970">
              <a:lnSpc>
                <a:spcPct val="100000"/>
              </a:lnSpc>
              <a:spcBef>
                <a:spcPts val="100"/>
              </a:spcBef>
            </a:pPr>
            <a:r>
              <a:rPr sz="1400" dirty="0">
                <a:latin typeface="Times New Roman"/>
                <a:cs typeface="Times New Roman"/>
              </a:rPr>
              <a:t>a</a:t>
            </a:r>
            <a:endParaRPr sz="1400">
              <a:latin typeface="Times New Roman"/>
              <a:cs typeface="Times New Roman"/>
            </a:endParaRPr>
          </a:p>
          <a:p>
            <a:pPr marL="12700">
              <a:lnSpc>
                <a:spcPct val="100000"/>
              </a:lnSpc>
              <a:spcBef>
                <a:spcPts val="1025"/>
              </a:spcBef>
            </a:pPr>
            <a:r>
              <a:rPr sz="1100" b="1" spc="-5" dirty="0">
                <a:latin typeface="Tahoma"/>
                <a:cs typeface="Tahoma"/>
              </a:rPr>
              <a:t>HP</a:t>
            </a:r>
            <a:endParaRPr sz="1100">
              <a:latin typeface="Tahoma"/>
              <a:cs typeface="Tahoma"/>
            </a:endParaRPr>
          </a:p>
        </p:txBody>
      </p:sp>
      <p:sp>
        <p:nvSpPr>
          <p:cNvPr id="98" name="object 98"/>
          <p:cNvSpPr/>
          <p:nvPr/>
        </p:nvSpPr>
        <p:spPr>
          <a:xfrm>
            <a:off x="5618988" y="4692396"/>
            <a:ext cx="85344" cy="85344"/>
          </a:xfrm>
          <a:prstGeom prst="rect">
            <a:avLst/>
          </a:prstGeom>
          <a:blipFill>
            <a:blip r:embed="rId4" cstate="print"/>
            <a:stretch>
              <a:fillRect/>
            </a:stretch>
          </a:blipFill>
        </p:spPr>
        <p:txBody>
          <a:bodyPr wrap="square" lIns="0" tIns="0" rIns="0" bIns="0" rtlCol="0"/>
          <a:lstStyle/>
          <a:p>
            <a:endParaRPr/>
          </a:p>
        </p:txBody>
      </p:sp>
      <p:sp>
        <p:nvSpPr>
          <p:cNvPr id="99" name="object 99"/>
          <p:cNvSpPr txBox="1"/>
          <p:nvPr/>
        </p:nvSpPr>
        <p:spPr>
          <a:xfrm>
            <a:off x="5499353" y="6232347"/>
            <a:ext cx="104775" cy="240029"/>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a</a:t>
            </a:r>
            <a:endParaRPr sz="1400">
              <a:latin typeface="Times New Roman"/>
              <a:cs typeface="Times New Roman"/>
            </a:endParaRPr>
          </a:p>
        </p:txBody>
      </p:sp>
      <p:sp>
        <p:nvSpPr>
          <p:cNvPr id="100" name="object 100"/>
          <p:cNvSpPr/>
          <p:nvPr/>
        </p:nvSpPr>
        <p:spPr>
          <a:xfrm>
            <a:off x="5600700" y="6170676"/>
            <a:ext cx="85344" cy="85343"/>
          </a:xfrm>
          <a:prstGeom prst="rect">
            <a:avLst/>
          </a:prstGeom>
          <a:blipFill>
            <a:blip r:embed="rId19" cstate="print"/>
            <a:stretch>
              <a:fillRect/>
            </a:stretch>
          </a:blipFill>
        </p:spPr>
        <p:txBody>
          <a:bodyPr wrap="square" lIns="0" tIns="0" rIns="0" bIns="0" rtlCol="0"/>
          <a:lstStyle/>
          <a:p>
            <a:endParaRPr/>
          </a:p>
        </p:txBody>
      </p:sp>
      <p:sp>
        <p:nvSpPr>
          <p:cNvPr id="101" name="object 101"/>
          <p:cNvSpPr txBox="1"/>
          <p:nvPr/>
        </p:nvSpPr>
        <p:spPr>
          <a:xfrm>
            <a:off x="5278373" y="4380738"/>
            <a:ext cx="382905" cy="346710"/>
          </a:xfrm>
          <a:prstGeom prst="rect">
            <a:avLst/>
          </a:prstGeom>
        </p:spPr>
        <p:txBody>
          <a:bodyPr vert="horz" wrap="square" lIns="0" tIns="12700" rIns="0" bIns="0" rtlCol="0">
            <a:spAutoFit/>
          </a:bodyPr>
          <a:lstStyle/>
          <a:p>
            <a:pPr marL="12700">
              <a:lnSpc>
                <a:spcPts val="1080"/>
              </a:lnSpc>
              <a:spcBef>
                <a:spcPts val="100"/>
              </a:spcBef>
            </a:pPr>
            <a:r>
              <a:rPr sz="1100" b="1" spc="-5" dirty="0">
                <a:latin typeface="Tahoma"/>
                <a:cs typeface="Tahoma"/>
              </a:rPr>
              <a:t>VP</a:t>
            </a:r>
            <a:endParaRPr sz="1100">
              <a:latin typeface="Tahoma"/>
              <a:cs typeface="Tahoma"/>
            </a:endParaRPr>
          </a:p>
          <a:p>
            <a:pPr marL="36830">
              <a:lnSpc>
                <a:spcPts val="1440"/>
              </a:lnSpc>
            </a:pPr>
            <a:r>
              <a:rPr sz="1400" u="sng" dirty="0">
                <a:uFill>
                  <a:solidFill>
                    <a:srgbClr val="000000"/>
                  </a:solidFill>
                </a:uFill>
                <a:latin typeface="Times New Roman"/>
                <a:cs typeface="Times New Roman"/>
              </a:rPr>
              <a:t>  </a:t>
            </a:r>
            <a:r>
              <a:rPr sz="1400" u="sng" spc="-55" dirty="0">
                <a:uFill>
                  <a:solidFill>
                    <a:srgbClr val="000000"/>
                  </a:solidFill>
                </a:uFill>
                <a:latin typeface="Times New Roman"/>
                <a:cs typeface="Times New Roman"/>
              </a:rPr>
              <a:t> </a:t>
            </a:r>
            <a:r>
              <a:rPr sz="1400" u="sng" dirty="0">
                <a:uFill>
                  <a:solidFill>
                    <a:srgbClr val="000000"/>
                  </a:solidFill>
                </a:uFill>
                <a:latin typeface="Times New Roman"/>
                <a:cs typeface="Times New Roman"/>
              </a:rPr>
              <a:t>a’</a:t>
            </a:r>
            <a:r>
              <a:rPr sz="1400" u="sng" spc="-170" dirty="0">
                <a:uFill>
                  <a:solidFill>
                    <a:srgbClr val="000000"/>
                  </a:solidFill>
                </a:uFill>
                <a:latin typeface="Times New Roman"/>
                <a:cs typeface="Times New Roman"/>
              </a:rPr>
              <a:t> </a:t>
            </a:r>
            <a:endParaRPr sz="1400">
              <a:latin typeface="Times New Roman"/>
              <a:cs typeface="Times New Roman"/>
            </a:endParaRPr>
          </a:p>
        </p:txBody>
      </p:sp>
      <p:sp>
        <p:nvSpPr>
          <p:cNvPr id="102" name="object 102"/>
          <p:cNvSpPr txBox="1"/>
          <p:nvPr/>
        </p:nvSpPr>
        <p:spPr>
          <a:xfrm>
            <a:off x="5026914" y="5346319"/>
            <a:ext cx="1016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x</a:t>
            </a:r>
            <a:endParaRPr sz="1200">
              <a:latin typeface="Times New Roman"/>
              <a:cs typeface="Times New Roman"/>
            </a:endParaRPr>
          </a:p>
        </p:txBody>
      </p:sp>
      <p:grpSp>
        <p:nvGrpSpPr>
          <p:cNvPr id="103" name="object 103"/>
          <p:cNvGrpSpPr/>
          <p:nvPr/>
        </p:nvGrpSpPr>
        <p:grpSpPr>
          <a:xfrm>
            <a:off x="5644705" y="4692205"/>
            <a:ext cx="1285240" cy="1554480"/>
            <a:chOff x="5644705" y="4692205"/>
            <a:chExt cx="1285240" cy="1554480"/>
          </a:xfrm>
        </p:grpSpPr>
        <p:sp>
          <p:nvSpPr>
            <p:cNvPr id="104" name="object 104"/>
            <p:cNvSpPr/>
            <p:nvPr/>
          </p:nvSpPr>
          <p:spPr>
            <a:xfrm>
              <a:off x="5649467" y="4718303"/>
              <a:ext cx="0" cy="1473835"/>
            </a:xfrm>
            <a:custGeom>
              <a:avLst/>
              <a:gdLst/>
              <a:ahLst/>
              <a:cxnLst/>
              <a:rect l="l" t="t" r="r" b="b"/>
              <a:pathLst>
                <a:path h="1473835">
                  <a:moveTo>
                    <a:pt x="0" y="0"/>
                  </a:moveTo>
                  <a:lnTo>
                    <a:pt x="0" y="1473708"/>
                  </a:lnTo>
                </a:path>
              </a:pathLst>
            </a:custGeom>
            <a:ln w="9144">
              <a:solidFill>
                <a:srgbClr val="432917"/>
              </a:solidFill>
            </a:ln>
          </p:spPr>
          <p:txBody>
            <a:bodyPr wrap="square" lIns="0" tIns="0" rIns="0" bIns="0" rtlCol="0"/>
            <a:lstStyle/>
            <a:p>
              <a:endParaRPr/>
            </a:p>
          </p:txBody>
        </p:sp>
        <p:sp>
          <p:nvSpPr>
            <p:cNvPr id="105" name="object 105"/>
            <p:cNvSpPr/>
            <p:nvPr/>
          </p:nvSpPr>
          <p:spPr>
            <a:xfrm>
              <a:off x="5649467" y="4696967"/>
              <a:ext cx="1263015" cy="20955"/>
            </a:xfrm>
            <a:custGeom>
              <a:avLst/>
              <a:gdLst/>
              <a:ahLst/>
              <a:cxnLst/>
              <a:rect l="l" t="t" r="r" b="b"/>
              <a:pathLst>
                <a:path w="1263015" h="20954">
                  <a:moveTo>
                    <a:pt x="0" y="20827"/>
                  </a:moveTo>
                  <a:lnTo>
                    <a:pt x="1262888" y="0"/>
                  </a:lnTo>
                </a:path>
              </a:pathLst>
            </a:custGeom>
            <a:ln w="9144">
              <a:solidFill>
                <a:srgbClr val="432917"/>
              </a:solidFill>
            </a:ln>
          </p:spPr>
          <p:txBody>
            <a:bodyPr wrap="square" lIns="0" tIns="0" rIns="0" bIns="0" rtlCol="0"/>
            <a:lstStyle/>
            <a:p>
              <a:endParaRPr/>
            </a:p>
          </p:txBody>
        </p:sp>
        <p:sp>
          <p:nvSpPr>
            <p:cNvPr id="106" name="object 106"/>
            <p:cNvSpPr/>
            <p:nvPr/>
          </p:nvSpPr>
          <p:spPr>
            <a:xfrm>
              <a:off x="6265163" y="4696967"/>
              <a:ext cx="646430" cy="848994"/>
            </a:xfrm>
            <a:custGeom>
              <a:avLst/>
              <a:gdLst/>
              <a:ahLst/>
              <a:cxnLst/>
              <a:rect l="l" t="t" r="r" b="b"/>
              <a:pathLst>
                <a:path w="646429" h="848995">
                  <a:moveTo>
                    <a:pt x="646176" y="10667"/>
                  </a:moveTo>
                  <a:lnTo>
                    <a:pt x="646176" y="829055"/>
                  </a:lnTo>
                </a:path>
                <a:path w="646429" h="848995">
                  <a:moveTo>
                    <a:pt x="646176" y="0"/>
                  </a:moveTo>
                  <a:lnTo>
                    <a:pt x="0" y="848867"/>
                  </a:lnTo>
                </a:path>
              </a:pathLst>
            </a:custGeom>
            <a:ln w="9144">
              <a:solidFill>
                <a:srgbClr val="432917"/>
              </a:solidFill>
            </a:ln>
          </p:spPr>
          <p:txBody>
            <a:bodyPr wrap="square" lIns="0" tIns="0" rIns="0" bIns="0" rtlCol="0"/>
            <a:lstStyle/>
            <a:p>
              <a:endParaRPr/>
            </a:p>
          </p:txBody>
        </p:sp>
        <p:sp>
          <p:nvSpPr>
            <p:cNvPr id="107" name="object 107"/>
            <p:cNvSpPr/>
            <p:nvPr/>
          </p:nvSpPr>
          <p:spPr>
            <a:xfrm>
              <a:off x="5661659" y="6210300"/>
              <a:ext cx="623570" cy="635"/>
            </a:xfrm>
            <a:custGeom>
              <a:avLst/>
              <a:gdLst/>
              <a:ahLst/>
              <a:cxnLst/>
              <a:rect l="l" t="t" r="r" b="b"/>
              <a:pathLst>
                <a:path w="623570" h="635">
                  <a:moveTo>
                    <a:pt x="0" y="0"/>
                  </a:moveTo>
                  <a:lnTo>
                    <a:pt x="623569" y="431"/>
                  </a:lnTo>
                </a:path>
              </a:pathLst>
            </a:custGeom>
            <a:ln w="9144">
              <a:solidFill>
                <a:srgbClr val="432917"/>
              </a:solidFill>
            </a:ln>
          </p:spPr>
          <p:txBody>
            <a:bodyPr wrap="square" lIns="0" tIns="0" rIns="0" bIns="0" rtlCol="0"/>
            <a:lstStyle/>
            <a:p>
              <a:endParaRPr/>
            </a:p>
          </p:txBody>
        </p:sp>
        <p:sp>
          <p:nvSpPr>
            <p:cNvPr id="108" name="object 108"/>
            <p:cNvSpPr/>
            <p:nvPr/>
          </p:nvSpPr>
          <p:spPr>
            <a:xfrm>
              <a:off x="6273545" y="5531230"/>
              <a:ext cx="656590" cy="715645"/>
            </a:xfrm>
            <a:custGeom>
              <a:avLst/>
              <a:gdLst/>
              <a:ahLst/>
              <a:cxnLst/>
              <a:rect l="l" t="t" r="r" b="b"/>
              <a:pathLst>
                <a:path w="656590" h="715645">
                  <a:moveTo>
                    <a:pt x="73659" y="639267"/>
                  </a:moveTo>
                  <a:lnTo>
                    <a:pt x="0" y="682117"/>
                  </a:lnTo>
                  <a:lnTo>
                    <a:pt x="78486" y="715314"/>
                  </a:lnTo>
                  <a:lnTo>
                    <a:pt x="76524" y="684403"/>
                  </a:lnTo>
                  <a:lnTo>
                    <a:pt x="64007" y="684403"/>
                  </a:lnTo>
                  <a:lnTo>
                    <a:pt x="62737" y="671779"/>
                  </a:lnTo>
                  <a:lnTo>
                    <a:pt x="75634" y="670377"/>
                  </a:lnTo>
                  <a:lnTo>
                    <a:pt x="73659" y="639267"/>
                  </a:lnTo>
                  <a:close/>
                </a:path>
                <a:path w="656590" h="715645">
                  <a:moveTo>
                    <a:pt x="75634" y="670377"/>
                  </a:moveTo>
                  <a:lnTo>
                    <a:pt x="62737" y="671779"/>
                  </a:lnTo>
                  <a:lnTo>
                    <a:pt x="64007" y="684403"/>
                  </a:lnTo>
                  <a:lnTo>
                    <a:pt x="76437" y="683041"/>
                  </a:lnTo>
                  <a:lnTo>
                    <a:pt x="75634" y="670377"/>
                  </a:lnTo>
                  <a:close/>
                </a:path>
                <a:path w="656590" h="715645">
                  <a:moveTo>
                    <a:pt x="76437" y="683041"/>
                  </a:moveTo>
                  <a:lnTo>
                    <a:pt x="64007" y="684403"/>
                  </a:lnTo>
                  <a:lnTo>
                    <a:pt x="76524" y="684403"/>
                  </a:lnTo>
                  <a:lnTo>
                    <a:pt x="76437" y="683041"/>
                  </a:lnTo>
                  <a:close/>
                </a:path>
                <a:path w="656590" h="715645">
                  <a:moveTo>
                    <a:pt x="643635" y="0"/>
                  </a:moveTo>
                  <a:lnTo>
                    <a:pt x="640333" y="69392"/>
                  </a:lnTo>
                  <a:lnTo>
                    <a:pt x="630427" y="136499"/>
                  </a:lnTo>
                  <a:lnTo>
                    <a:pt x="614679" y="201244"/>
                  </a:lnTo>
                  <a:lnTo>
                    <a:pt x="592962" y="263359"/>
                  </a:lnTo>
                  <a:lnTo>
                    <a:pt x="565784" y="322427"/>
                  </a:lnTo>
                  <a:lnTo>
                    <a:pt x="533653" y="378104"/>
                  </a:lnTo>
                  <a:lnTo>
                    <a:pt x="496443" y="430199"/>
                  </a:lnTo>
                  <a:lnTo>
                    <a:pt x="454913" y="478104"/>
                  </a:lnTo>
                  <a:lnTo>
                    <a:pt x="409194" y="521690"/>
                  </a:lnTo>
                  <a:lnTo>
                    <a:pt x="359536" y="560527"/>
                  </a:lnTo>
                  <a:lnTo>
                    <a:pt x="306577" y="594385"/>
                  </a:lnTo>
                  <a:lnTo>
                    <a:pt x="250317" y="622744"/>
                  </a:lnTo>
                  <a:lnTo>
                    <a:pt x="191134" y="645464"/>
                  </a:lnTo>
                  <a:lnTo>
                    <a:pt x="129412" y="662038"/>
                  </a:lnTo>
                  <a:lnTo>
                    <a:pt x="75634" y="670377"/>
                  </a:lnTo>
                  <a:lnTo>
                    <a:pt x="76437" y="683041"/>
                  </a:lnTo>
                  <a:lnTo>
                    <a:pt x="132461" y="674382"/>
                  </a:lnTo>
                  <a:lnTo>
                    <a:pt x="195452" y="657428"/>
                  </a:lnTo>
                  <a:lnTo>
                    <a:pt x="255650" y="634225"/>
                  </a:lnTo>
                  <a:lnTo>
                    <a:pt x="313181" y="605243"/>
                  </a:lnTo>
                  <a:lnTo>
                    <a:pt x="367156" y="570725"/>
                  </a:lnTo>
                  <a:lnTo>
                    <a:pt x="417702" y="531075"/>
                  </a:lnTo>
                  <a:lnTo>
                    <a:pt x="464311" y="486638"/>
                  </a:lnTo>
                  <a:lnTo>
                    <a:pt x="506729" y="437781"/>
                  </a:lnTo>
                  <a:lnTo>
                    <a:pt x="544449" y="384721"/>
                  </a:lnTo>
                  <a:lnTo>
                    <a:pt x="577214" y="328002"/>
                  </a:lnTo>
                  <a:lnTo>
                    <a:pt x="604901" y="267817"/>
                  </a:lnTo>
                  <a:lnTo>
                    <a:pt x="626872" y="204571"/>
                  </a:lnTo>
                  <a:lnTo>
                    <a:pt x="643001" y="138633"/>
                  </a:lnTo>
                  <a:lnTo>
                    <a:pt x="653033" y="70307"/>
                  </a:lnTo>
                  <a:lnTo>
                    <a:pt x="656335" y="254"/>
                  </a:lnTo>
                  <a:lnTo>
                    <a:pt x="643635" y="0"/>
                  </a:lnTo>
                  <a:close/>
                </a:path>
              </a:pathLst>
            </a:custGeom>
            <a:solidFill>
              <a:srgbClr val="432917"/>
            </a:solidFill>
          </p:spPr>
          <p:txBody>
            <a:bodyPr wrap="square" lIns="0" tIns="0" rIns="0" bIns="0" rtlCol="0"/>
            <a:lstStyle/>
            <a:p>
              <a:endParaRPr/>
            </a:p>
          </p:txBody>
        </p:sp>
      </p:grpSp>
      <p:sp>
        <p:nvSpPr>
          <p:cNvPr id="109" name="object 109"/>
          <p:cNvSpPr txBox="1"/>
          <p:nvPr/>
        </p:nvSpPr>
        <p:spPr>
          <a:xfrm>
            <a:off x="6975093" y="4343236"/>
            <a:ext cx="223520" cy="535305"/>
          </a:xfrm>
          <a:prstGeom prst="rect">
            <a:avLst/>
          </a:prstGeom>
        </p:spPr>
        <p:txBody>
          <a:bodyPr vert="horz" wrap="square" lIns="0" tIns="69215" rIns="0" bIns="0" rtlCol="0">
            <a:spAutoFit/>
          </a:bodyPr>
          <a:lstStyle/>
          <a:p>
            <a:pPr marL="27305">
              <a:lnSpc>
                <a:spcPct val="100000"/>
              </a:lnSpc>
              <a:spcBef>
                <a:spcPts val="545"/>
              </a:spcBef>
            </a:pPr>
            <a:r>
              <a:rPr sz="1100" b="1" spc="-10" dirty="0">
                <a:latin typeface="Tahoma"/>
                <a:cs typeface="Tahoma"/>
              </a:rPr>
              <a:t>PP</a:t>
            </a:r>
            <a:endParaRPr sz="1100">
              <a:latin typeface="Tahoma"/>
              <a:cs typeface="Tahoma"/>
            </a:endParaRPr>
          </a:p>
          <a:p>
            <a:pPr marL="12700">
              <a:lnSpc>
                <a:spcPct val="100000"/>
              </a:lnSpc>
              <a:spcBef>
                <a:spcPts val="565"/>
              </a:spcBef>
            </a:pPr>
            <a:r>
              <a:rPr sz="1400" spc="-80" dirty="0">
                <a:latin typeface="Times New Roman"/>
                <a:cs typeface="Times New Roman"/>
              </a:rPr>
              <a:t>a’’</a:t>
            </a:r>
            <a:endParaRPr sz="1400">
              <a:latin typeface="Times New Roman"/>
              <a:cs typeface="Times New Roman"/>
            </a:endParaRPr>
          </a:p>
        </p:txBody>
      </p:sp>
      <p:sp>
        <p:nvSpPr>
          <p:cNvPr id="110" name="object 110"/>
          <p:cNvSpPr txBox="1"/>
          <p:nvPr/>
        </p:nvSpPr>
        <p:spPr>
          <a:xfrm>
            <a:off x="6547611" y="5342001"/>
            <a:ext cx="213360" cy="132080"/>
          </a:xfrm>
          <a:prstGeom prst="rect">
            <a:avLst/>
          </a:prstGeom>
        </p:spPr>
        <p:txBody>
          <a:bodyPr vert="horz" wrap="square" lIns="0" tIns="12065" rIns="0" bIns="0" rtlCol="0">
            <a:spAutoFit/>
          </a:bodyPr>
          <a:lstStyle/>
          <a:p>
            <a:pPr marL="25400">
              <a:lnSpc>
                <a:spcPct val="100000"/>
              </a:lnSpc>
              <a:spcBef>
                <a:spcPts val="95"/>
              </a:spcBef>
            </a:pPr>
            <a:r>
              <a:rPr sz="700" b="1" dirty="0">
                <a:latin typeface="Tahoma"/>
                <a:cs typeface="Tahoma"/>
              </a:rPr>
              <a:t>45</a:t>
            </a:r>
            <a:r>
              <a:rPr sz="675" b="1" baseline="24691" dirty="0">
                <a:latin typeface="Tahoma"/>
                <a:cs typeface="Tahoma"/>
              </a:rPr>
              <a:t>o</a:t>
            </a:r>
            <a:endParaRPr sz="675" baseline="24691">
              <a:latin typeface="Tahoma"/>
              <a:cs typeface="Tahoma"/>
            </a:endParaRPr>
          </a:p>
        </p:txBody>
      </p:sp>
      <p:grpSp>
        <p:nvGrpSpPr>
          <p:cNvPr id="111" name="object 111"/>
          <p:cNvGrpSpPr/>
          <p:nvPr/>
        </p:nvGrpSpPr>
        <p:grpSpPr>
          <a:xfrm>
            <a:off x="5448300" y="4663440"/>
            <a:ext cx="1480185" cy="882015"/>
            <a:chOff x="5448300" y="4663440"/>
            <a:chExt cx="1480185" cy="882015"/>
          </a:xfrm>
        </p:grpSpPr>
        <p:sp>
          <p:nvSpPr>
            <p:cNvPr id="112" name="object 112"/>
            <p:cNvSpPr/>
            <p:nvPr/>
          </p:nvSpPr>
          <p:spPr>
            <a:xfrm>
              <a:off x="6435089" y="5346192"/>
              <a:ext cx="80263" cy="163957"/>
            </a:xfrm>
            <a:prstGeom prst="rect">
              <a:avLst/>
            </a:prstGeom>
            <a:blipFill>
              <a:blip r:embed="rId20" cstate="print"/>
              <a:stretch>
                <a:fillRect/>
              </a:stretch>
            </a:blipFill>
          </p:spPr>
          <p:txBody>
            <a:bodyPr wrap="square" lIns="0" tIns="0" rIns="0" bIns="0" rtlCol="0"/>
            <a:lstStyle/>
            <a:p>
              <a:endParaRPr/>
            </a:p>
          </p:txBody>
        </p:sp>
        <p:sp>
          <p:nvSpPr>
            <p:cNvPr id="113" name="object 113"/>
            <p:cNvSpPr/>
            <p:nvPr/>
          </p:nvSpPr>
          <p:spPr>
            <a:xfrm>
              <a:off x="6842760" y="4663440"/>
              <a:ext cx="85344" cy="85344"/>
            </a:xfrm>
            <a:prstGeom prst="rect">
              <a:avLst/>
            </a:prstGeom>
            <a:blipFill>
              <a:blip r:embed="rId4" cstate="print"/>
              <a:stretch>
                <a:fillRect/>
              </a:stretch>
            </a:blipFill>
          </p:spPr>
          <p:txBody>
            <a:bodyPr wrap="square" lIns="0" tIns="0" rIns="0" bIns="0" rtlCol="0"/>
            <a:lstStyle/>
            <a:p>
              <a:endParaRPr/>
            </a:p>
          </p:txBody>
        </p:sp>
        <p:sp>
          <p:nvSpPr>
            <p:cNvPr id="114" name="object 114"/>
            <p:cNvSpPr/>
            <p:nvPr/>
          </p:nvSpPr>
          <p:spPr>
            <a:xfrm>
              <a:off x="5448300" y="4727448"/>
              <a:ext cx="76200" cy="817880"/>
            </a:xfrm>
            <a:custGeom>
              <a:avLst/>
              <a:gdLst/>
              <a:ahLst/>
              <a:cxnLst/>
              <a:rect l="l" t="t" r="r" b="b"/>
              <a:pathLst>
                <a:path w="76200" h="817879">
                  <a:moveTo>
                    <a:pt x="31750" y="741426"/>
                  </a:moveTo>
                  <a:lnTo>
                    <a:pt x="0" y="741426"/>
                  </a:lnTo>
                  <a:lnTo>
                    <a:pt x="38100" y="817626"/>
                  </a:lnTo>
                  <a:lnTo>
                    <a:pt x="69850" y="754126"/>
                  </a:lnTo>
                  <a:lnTo>
                    <a:pt x="31750" y="754126"/>
                  </a:lnTo>
                  <a:lnTo>
                    <a:pt x="31750" y="741426"/>
                  </a:lnTo>
                  <a:close/>
                </a:path>
                <a:path w="76200" h="817879">
                  <a:moveTo>
                    <a:pt x="44450" y="63500"/>
                  </a:moveTo>
                  <a:lnTo>
                    <a:pt x="31750" y="63500"/>
                  </a:lnTo>
                  <a:lnTo>
                    <a:pt x="31750" y="754126"/>
                  </a:lnTo>
                  <a:lnTo>
                    <a:pt x="44450" y="754126"/>
                  </a:lnTo>
                  <a:lnTo>
                    <a:pt x="44450" y="63500"/>
                  </a:lnTo>
                  <a:close/>
                </a:path>
                <a:path w="76200" h="817879">
                  <a:moveTo>
                    <a:pt x="76200" y="741426"/>
                  </a:moveTo>
                  <a:lnTo>
                    <a:pt x="44450" y="741426"/>
                  </a:lnTo>
                  <a:lnTo>
                    <a:pt x="44450" y="754126"/>
                  </a:lnTo>
                  <a:lnTo>
                    <a:pt x="69850" y="754126"/>
                  </a:lnTo>
                  <a:lnTo>
                    <a:pt x="76200" y="741426"/>
                  </a:lnTo>
                  <a:close/>
                </a:path>
                <a:path w="76200" h="817879">
                  <a:moveTo>
                    <a:pt x="38100" y="0"/>
                  </a:moveTo>
                  <a:lnTo>
                    <a:pt x="0" y="76200"/>
                  </a:lnTo>
                  <a:lnTo>
                    <a:pt x="31750" y="76200"/>
                  </a:lnTo>
                  <a:lnTo>
                    <a:pt x="31750" y="63500"/>
                  </a:lnTo>
                  <a:lnTo>
                    <a:pt x="69850" y="63500"/>
                  </a:lnTo>
                  <a:lnTo>
                    <a:pt x="38100" y="0"/>
                  </a:lnTo>
                  <a:close/>
                </a:path>
                <a:path w="76200" h="817879">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a:endParaRPr/>
            </a:p>
          </p:txBody>
        </p:sp>
      </p:grpSp>
      <p:sp>
        <p:nvSpPr>
          <p:cNvPr id="115" name="object 115"/>
          <p:cNvSpPr txBox="1"/>
          <p:nvPr/>
        </p:nvSpPr>
        <p:spPr>
          <a:xfrm>
            <a:off x="7319009" y="5423712"/>
            <a:ext cx="1016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y</a:t>
            </a:r>
            <a:endParaRPr sz="1200">
              <a:latin typeface="Times New Roman"/>
              <a:cs typeface="Times New Roman"/>
            </a:endParaRPr>
          </a:p>
        </p:txBody>
      </p:sp>
      <p:sp>
        <p:nvSpPr>
          <p:cNvPr id="116" name="object 116"/>
          <p:cNvSpPr txBox="1"/>
          <p:nvPr/>
        </p:nvSpPr>
        <p:spPr>
          <a:xfrm>
            <a:off x="6191377" y="4077970"/>
            <a:ext cx="205104" cy="208279"/>
          </a:xfrm>
          <a:prstGeom prst="rect">
            <a:avLst/>
          </a:prstGeom>
        </p:spPr>
        <p:txBody>
          <a:bodyPr vert="horz" wrap="square" lIns="0" tIns="12700" rIns="0" bIns="0" rtlCol="0">
            <a:spAutoFit/>
          </a:bodyPr>
          <a:lstStyle/>
          <a:p>
            <a:pPr marL="38100">
              <a:lnSpc>
                <a:spcPct val="100000"/>
              </a:lnSpc>
              <a:spcBef>
                <a:spcPts val="100"/>
              </a:spcBef>
            </a:pPr>
            <a:r>
              <a:rPr sz="1200" spc="5" dirty="0">
                <a:latin typeface="Times New Roman"/>
                <a:cs typeface="Times New Roman"/>
              </a:rPr>
              <a:t>x</a:t>
            </a:r>
            <a:r>
              <a:rPr sz="1200" spc="7" baseline="-20833" dirty="0">
                <a:latin typeface="Times New Roman"/>
                <a:cs typeface="Times New Roman"/>
              </a:rPr>
              <a:t>1</a:t>
            </a:r>
            <a:endParaRPr sz="1200" baseline="-20833">
              <a:latin typeface="Times New Roman"/>
              <a:cs typeface="Times New Roman"/>
            </a:endParaRPr>
          </a:p>
        </p:txBody>
      </p:sp>
      <p:sp>
        <p:nvSpPr>
          <p:cNvPr id="117" name="object 117"/>
          <p:cNvSpPr txBox="1"/>
          <p:nvPr/>
        </p:nvSpPr>
        <p:spPr>
          <a:xfrm>
            <a:off x="6355715" y="6551777"/>
            <a:ext cx="199390" cy="208279"/>
          </a:xfrm>
          <a:prstGeom prst="rect">
            <a:avLst/>
          </a:prstGeom>
        </p:spPr>
        <p:txBody>
          <a:bodyPr vert="horz" wrap="square" lIns="0" tIns="12700" rIns="0" bIns="0" rtlCol="0">
            <a:spAutoFit/>
          </a:bodyPr>
          <a:lstStyle/>
          <a:p>
            <a:pPr marL="38100">
              <a:lnSpc>
                <a:spcPct val="100000"/>
              </a:lnSpc>
              <a:spcBef>
                <a:spcPts val="100"/>
              </a:spcBef>
            </a:pPr>
            <a:r>
              <a:rPr sz="1200" spc="-20" dirty="0">
                <a:latin typeface="Times New Roman"/>
                <a:cs typeface="Times New Roman"/>
              </a:rPr>
              <a:t>y</a:t>
            </a:r>
            <a:r>
              <a:rPr sz="1200" spc="-30" baseline="-20833" dirty="0">
                <a:latin typeface="Times New Roman"/>
                <a:cs typeface="Times New Roman"/>
              </a:rPr>
              <a:t>1</a:t>
            </a:r>
            <a:endParaRPr sz="1200" baseline="-20833">
              <a:latin typeface="Times New Roman"/>
              <a:cs typeface="Times New Roman"/>
            </a:endParaRPr>
          </a:p>
        </p:txBody>
      </p:sp>
      <p:sp>
        <p:nvSpPr>
          <p:cNvPr id="118" name="object 118"/>
          <p:cNvSpPr txBox="1"/>
          <p:nvPr/>
        </p:nvSpPr>
        <p:spPr>
          <a:xfrm>
            <a:off x="5337428" y="5053710"/>
            <a:ext cx="123189" cy="116839"/>
          </a:xfrm>
          <a:prstGeom prst="rect">
            <a:avLst/>
          </a:prstGeom>
        </p:spPr>
        <p:txBody>
          <a:bodyPr vert="horz" wrap="square" lIns="0" tIns="12700" rIns="0" bIns="0" rtlCol="0">
            <a:spAutoFit/>
          </a:bodyPr>
          <a:lstStyle/>
          <a:p>
            <a:pPr marL="12700">
              <a:lnSpc>
                <a:spcPct val="100000"/>
              </a:lnSpc>
              <a:spcBef>
                <a:spcPts val="100"/>
              </a:spcBef>
            </a:pPr>
            <a:r>
              <a:rPr sz="600" b="1" dirty="0">
                <a:latin typeface="Tahoma"/>
                <a:cs typeface="Tahoma"/>
              </a:rPr>
              <a:t>42</a:t>
            </a:r>
            <a:endParaRPr sz="600">
              <a:latin typeface="Tahoma"/>
              <a:cs typeface="Tahoma"/>
            </a:endParaRPr>
          </a:p>
        </p:txBody>
      </p:sp>
      <p:grpSp>
        <p:nvGrpSpPr>
          <p:cNvPr id="119" name="object 119"/>
          <p:cNvGrpSpPr/>
          <p:nvPr/>
        </p:nvGrpSpPr>
        <p:grpSpPr>
          <a:xfrm>
            <a:off x="5370576" y="5503164"/>
            <a:ext cx="332740" cy="716280"/>
            <a:chOff x="5370576" y="5503164"/>
            <a:chExt cx="332740" cy="716280"/>
          </a:xfrm>
        </p:grpSpPr>
        <p:sp>
          <p:nvSpPr>
            <p:cNvPr id="120" name="object 120"/>
            <p:cNvSpPr/>
            <p:nvPr/>
          </p:nvSpPr>
          <p:spPr>
            <a:xfrm>
              <a:off x="5444109" y="5503164"/>
              <a:ext cx="78740" cy="704215"/>
            </a:xfrm>
            <a:custGeom>
              <a:avLst/>
              <a:gdLst/>
              <a:ahLst/>
              <a:cxnLst/>
              <a:rect l="l" t="t" r="r" b="b"/>
              <a:pathLst>
                <a:path w="78739" h="704214">
                  <a:moveTo>
                    <a:pt x="0" y="627786"/>
                  </a:moveTo>
                  <a:lnTo>
                    <a:pt x="37718" y="704151"/>
                  </a:lnTo>
                  <a:lnTo>
                    <a:pt x="69843" y="640676"/>
                  </a:lnTo>
                  <a:lnTo>
                    <a:pt x="44323" y="640676"/>
                  </a:lnTo>
                  <a:lnTo>
                    <a:pt x="31623" y="640626"/>
                  </a:lnTo>
                  <a:lnTo>
                    <a:pt x="31678" y="627923"/>
                  </a:lnTo>
                  <a:lnTo>
                    <a:pt x="0" y="627786"/>
                  </a:lnTo>
                  <a:close/>
                </a:path>
                <a:path w="78739" h="704214">
                  <a:moveTo>
                    <a:pt x="34107" y="76179"/>
                  </a:moveTo>
                  <a:lnTo>
                    <a:pt x="31623" y="640626"/>
                  </a:lnTo>
                  <a:lnTo>
                    <a:pt x="44323" y="640676"/>
                  </a:lnTo>
                  <a:lnTo>
                    <a:pt x="46807" y="76221"/>
                  </a:lnTo>
                  <a:lnTo>
                    <a:pt x="34107" y="76179"/>
                  </a:lnTo>
                  <a:close/>
                </a:path>
                <a:path w="78739" h="704214">
                  <a:moveTo>
                    <a:pt x="44378" y="627978"/>
                  </a:moveTo>
                  <a:lnTo>
                    <a:pt x="44323" y="640676"/>
                  </a:lnTo>
                  <a:lnTo>
                    <a:pt x="69843" y="640676"/>
                  </a:lnTo>
                  <a:lnTo>
                    <a:pt x="76200" y="628116"/>
                  </a:lnTo>
                  <a:lnTo>
                    <a:pt x="44378" y="627978"/>
                  </a:lnTo>
                  <a:close/>
                </a:path>
                <a:path w="78739" h="704214">
                  <a:moveTo>
                    <a:pt x="44379" y="627923"/>
                  </a:moveTo>
                  <a:lnTo>
                    <a:pt x="31678" y="627923"/>
                  </a:lnTo>
                  <a:lnTo>
                    <a:pt x="44378" y="627978"/>
                  </a:lnTo>
                  <a:close/>
                </a:path>
                <a:path w="78739" h="704214">
                  <a:moveTo>
                    <a:pt x="72147" y="63500"/>
                  </a:moveTo>
                  <a:lnTo>
                    <a:pt x="46862" y="63500"/>
                  </a:lnTo>
                  <a:lnTo>
                    <a:pt x="46807" y="76221"/>
                  </a:lnTo>
                  <a:lnTo>
                    <a:pt x="78486" y="76327"/>
                  </a:lnTo>
                  <a:lnTo>
                    <a:pt x="72147" y="63500"/>
                  </a:lnTo>
                  <a:close/>
                </a:path>
                <a:path w="78739" h="704214">
                  <a:moveTo>
                    <a:pt x="46862" y="63500"/>
                  </a:moveTo>
                  <a:lnTo>
                    <a:pt x="34162" y="63500"/>
                  </a:lnTo>
                  <a:lnTo>
                    <a:pt x="34107" y="76179"/>
                  </a:lnTo>
                  <a:lnTo>
                    <a:pt x="46807" y="76221"/>
                  </a:lnTo>
                  <a:lnTo>
                    <a:pt x="46862" y="63500"/>
                  </a:lnTo>
                  <a:close/>
                </a:path>
                <a:path w="78739" h="704214">
                  <a:moveTo>
                    <a:pt x="40766" y="0"/>
                  </a:moveTo>
                  <a:lnTo>
                    <a:pt x="2286" y="76073"/>
                  </a:lnTo>
                  <a:lnTo>
                    <a:pt x="34107" y="76179"/>
                  </a:lnTo>
                  <a:lnTo>
                    <a:pt x="34162" y="63500"/>
                  </a:lnTo>
                  <a:lnTo>
                    <a:pt x="72147" y="63500"/>
                  </a:lnTo>
                  <a:lnTo>
                    <a:pt x="40766" y="0"/>
                  </a:lnTo>
                  <a:close/>
                </a:path>
              </a:pathLst>
            </a:custGeom>
            <a:solidFill>
              <a:srgbClr val="000000"/>
            </a:solidFill>
          </p:spPr>
          <p:txBody>
            <a:bodyPr wrap="square" lIns="0" tIns="0" rIns="0" bIns="0" rtlCol="0"/>
            <a:lstStyle/>
            <a:p>
              <a:endParaRPr/>
            </a:p>
          </p:txBody>
        </p:sp>
        <p:sp>
          <p:nvSpPr>
            <p:cNvPr id="121" name="object 121"/>
            <p:cNvSpPr/>
            <p:nvPr/>
          </p:nvSpPr>
          <p:spPr>
            <a:xfrm>
              <a:off x="5370576" y="6213348"/>
              <a:ext cx="332740" cy="0"/>
            </a:xfrm>
            <a:custGeom>
              <a:avLst/>
              <a:gdLst/>
              <a:ahLst/>
              <a:cxnLst/>
              <a:rect l="l" t="t" r="r" b="b"/>
              <a:pathLst>
                <a:path w="332739">
                  <a:moveTo>
                    <a:pt x="332739" y="0"/>
                  </a:moveTo>
                  <a:lnTo>
                    <a:pt x="0" y="0"/>
                  </a:lnTo>
                </a:path>
              </a:pathLst>
            </a:custGeom>
            <a:ln w="12192">
              <a:solidFill>
                <a:srgbClr val="000000"/>
              </a:solidFill>
            </a:ln>
          </p:spPr>
          <p:txBody>
            <a:bodyPr wrap="square" lIns="0" tIns="0" rIns="0" bIns="0" rtlCol="0"/>
            <a:lstStyle/>
            <a:p>
              <a:endParaRPr/>
            </a:p>
          </p:txBody>
        </p:sp>
      </p:grpSp>
      <p:sp>
        <p:nvSpPr>
          <p:cNvPr id="122" name="object 122"/>
          <p:cNvSpPr txBox="1"/>
          <p:nvPr/>
        </p:nvSpPr>
        <p:spPr>
          <a:xfrm>
            <a:off x="5348985" y="5861710"/>
            <a:ext cx="110489" cy="116839"/>
          </a:xfrm>
          <a:prstGeom prst="rect">
            <a:avLst/>
          </a:prstGeom>
        </p:spPr>
        <p:txBody>
          <a:bodyPr vert="horz" wrap="square" lIns="0" tIns="12700" rIns="0" bIns="0" rtlCol="0">
            <a:spAutoFit/>
          </a:bodyPr>
          <a:lstStyle/>
          <a:p>
            <a:pPr>
              <a:lnSpc>
                <a:spcPct val="100000"/>
              </a:lnSpc>
              <a:spcBef>
                <a:spcPts val="100"/>
              </a:spcBef>
            </a:pPr>
            <a:r>
              <a:rPr sz="600" b="1" dirty="0">
                <a:latin typeface="Tahoma"/>
                <a:cs typeface="Tahoma"/>
              </a:rPr>
              <a:t>42</a:t>
            </a:r>
            <a:endParaRPr sz="600">
              <a:latin typeface="Tahoma"/>
              <a:cs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52272" y="757427"/>
            <a:ext cx="7941945" cy="2871470"/>
            <a:chOff x="652272" y="757427"/>
            <a:chExt cx="7941945" cy="2871470"/>
          </a:xfrm>
        </p:grpSpPr>
        <p:sp>
          <p:nvSpPr>
            <p:cNvPr id="3" name="object 3"/>
            <p:cNvSpPr/>
            <p:nvPr/>
          </p:nvSpPr>
          <p:spPr>
            <a:xfrm>
              <a:off x="656844" y="761999"/>
              <a:ext cx="7932420" cy="2862580"/>
            </a:xfrm>
            <a:custGeom>
              <a:avLst/>
              <a:gdLst/>
              <a:ahLst/>
              <a:cxnLst/>
              <a:rect l="l" t="t" r="r" b="b"/>
              <a:pathLst>
                <a:path w="7932420" h="2862579">
                  <a:moveTo>
                    <a:pt x="7932420" y="0"/>
                  </a:moveTo>
                  <a:lnTo>
                    <a:pt x="0" y="0"/>
                  </a:lnTo>
                  <a:lnTo>
                    <a:pt x="0" y="2862072"/>
                  </a:lnTo>
                  <a:lnTo>
                    <a:pt x="7932420" y="2862072"/>
                  </a:lnTo>
                  <a:lnTo>
                    <a:pt x="7932420" y="0"/>
                  </a:lnTo>
                  <a:close/>
                </a:path>
              </a:pathLst>
            </a:custGeom>
            <a:solidFill>
              <a:srgbClr val="EAE8CF"/>
            </a:solidFill>
          </p:spPr>
          <p:txBody>
            <a:bodyPr wrap="square" lIns="0" tIns="0" rIns="0" bIns="0" rtlCol="0"/>
            <a:lstStyle/>
            <a:p>
              <a:endParaRPr/>
            </a:p>
          </p:txBody>
        </p:sp>
        <p:sp>
          <p:nvSpPr>
            <p:cNvPr id="4" name="object 4"/>
            <p:cNvSpPr/>
            <p:nvPr/>
          </p:nvSpPr>
          <p:spPr>
            <a:xfrm>
              <a:off x="656844" y="761999"/>
              <a:ext cx="7932420" cy="2862580"/>
            </a:xfrm>
            <a:custGeom>
              <a:avLst/>
              <a:gdLst/>
              <a:ahLst/>
              <a:cxnLst/>
              <a:rect l="l" t="t" r="r" b="b"/>
              <a:pathLst>
                <a:path w="7932420" h="2862579">
                  <a:moveTo>
                    <a:pt x="0" y="2862072"/>
                  </a:moveTo>
                  <a:lnTo>
                    <a:pt x="7932420" y="2862072"/>
                  </a:lnTo>
                  <a:lnTo>
                    <a:pt x="7932420" y="0"/>
                  </a:lnTo>
                  <a:lnTo>
                    <a:pt x="0" y="0"/>
                  </a:lnTo>
                  <a:lnTo>
                    <a:pt x="0" y="2862072"/>
                  </a:lnTo>
                  <a:close/>
                </a:path>
              </a:pathLst>
            </a:custGeom>
            <a:ln w="9144">
              <a:solidFill>
                <a:srgbClr val="000000"/>
              </a:solidFill>
            </a:ln>
          </p:spPr>
          <p:txBody>
            <a:bodyPr wrap="square" lIns="0" tIns="0" rIns="0" bIns="0" rtlCol="0"/>
            <a:lstStyle/>
            <a:p>
              <a:endParaRPr/>
            </a:p>
          </p:txBody>
        </p:sp>
      </p:grpSp>
      <p:sp>
        <p:nvSpPr>
          <p:cNvPr id="5" name="object 5"/>
          <p:cNvSpPr txBox="1"/>
          <p:nvPr/>
        </p:nvSpPr>
        <p:spPr>
          <a:xfrm>
            <a:off x="735583" y="787653"/>
            <a:ext cx="7483475" cy="2679065"/>
          </a:xfrm>
          <a:prstGeom prst="rect">
            <a:avLst/>
          </a:prstGeom>
        </p:spPr>
        <p:txBody>
          <a:bodyPr vert="horz" wrap="square" lIns="0" tIns="12700" rIns="0" bIns="0" rtlCol="0">
            <a:spAutoFit/>
          </a:bodyPr>
          <a:lstStyle/>
          <a:p>
            <a:pPr marL="12700" marR="791845">
              <a:lnSpc>
                <a:spcPct val="100000"/>
              </a:lnSpc>
              <a:spcBef>
                <a:spcPts val="100"/>
              </a:spcBef>
            </a:pPr>
            <a:r>
              <a:rPr sz="2400" b="1" spc="-30" dirty="0">
                <a:solidFill>
                  <a:srgbClr val="420000"/>
                </a:solidFill>
                <a:latin typeface="Arial"/>
                <a:cs typeface="Arial"/>
              </a:rPr>
              <a:t>TO </a:t>
            </a:r>
            <a:r>
              <a:rPr sz="2400" b="1" spc="-40" dirty="0">
                <a:solidFill>
                  <a:srgbClr val="420000"/>
                </a:solidFill>
                <a:latin typeface="Arial"/>
                <a:cs typeface="Arial"/>
              </a:rPr>
              <a:t>DRAW </a:t>
            </a:r>
            <a:r>
              <a:rPr sz="2400" b="1" spc="-5" dirty="0">
                <a:solidFill>
                  <a:srgbClr val="420000"/>
                </a:solidFill>
                <a:latin typeface="Arial"/>
                <a:cs typeface="Arial"/>
              </a:rPr>
              <a:t>PROJECTIONS </a:t>
            </a:r>
            <a:r>
              <a:rPr sz="2400" b="1" dirty="0">
                <a:solidFill>
                  <a:srgbClr val="420000"/>
                </a:solidFill>
                <a:latin typeface="Arial"/>
                <a:cs typeface="Arial"/>
              </a:rPr>
              <a:t>OF </a:t>
            </a:r>
            <a:r>
              <a:rPr sz="2400" b="1" spc="-5" dirty="0">
                <a:solidFill>
                  <a:srgbClr val="420000"/>
                </a:solidFill>
                <a:latin typeface="Arial"/>
                <a:cs typeface="Arial"/>
              </a:rPr>
              <a:t>ANY </a:t>
            </a:r>
            <a:r>
              <a:rPr sz="2400" b="1" spc="-45" dirty="0">
                <a:solidFill>
                  <a:srgbClr val="420000"/>
                </a:solidFill>
                <a:latin typeface="Arial"/>
                <a:cs typeface="Arial"/>
              </a:rPr>
              <a:t>OBJECT,  </a:t>
            </a:r>
            <a:r>
              <a:rPr sz="2400" b="1" dirty="0">
                <a:solidFill>
                  <a:srgbClr val="420000"/>
                </a:solidFill>
                <a:latin typeface="Arial"/>
                <a:cs typeface="Arial"/>
              </a:rPr>
              <a:t>ONE MUST </a:t>
            </a:r>
            <a:r>
              <a:rPr sz="2400" b="1" spc="-50" dirty="0">
                <a:solidFill>
                  <a:srgbClr val="420000"/>
                </a:solidFill>
                <a:latin typeface="Arial"/>
                <a:cs typeface="Arial"/>
              </a:rPr>
              <a:t>HAVE </a:t>
            </a:r>
            <a:r>
              <a:rPr sz="2400" b="1" dirty="0">
                <a:solidFill>
                  <a:srgbClr val="420000"/>
                </a:solidFill>
                <a:latin typeface="Arial"/>
                <a:cs typeface="Arial"/>
              </a:rPr>
              <a:t>FOLLOWING</a:t>
            </a:r>
            <a:r>
              <a:rPr sz="2400" b="1" spc="-50" dirty="0">
                <a:solidFill>
                  <a:srgbClr val="420000"/>
                </a:solidFill>
                <a:latin typeface="Arial"/>
                <a:cs typeface="Arial"/>
              </a:rPr>
              <a:t> </a:t>
            </a:r>
            <a:r>
              <a:rPr sz="2400" b="1" spc="-20" dirty="0">
                <a:solidFill>
                  <a:srgbClr val="420000"/>
                </a:solidFill>
                <a:latin typeface="Arial"/>
                <a:cs typeface="Arial"/>
              </a:rPr>
              <a:t>INFORMATION</a:t>
            </a:r>
            <a:endParaRPr sz="2400">
              <a:latin typeface="Arial"/>
              <a:cs typeface="Arial"/>
            </a:endParaRPr>
          </a:p>
          <a:p>
            <a:pPr marL="401320" indent="-388620">
              <a:lnSpc>
                <a:spcPct val="100000"/>
              </a:lnSpc>
              <a:buFont typeface="Arial"/>
              <a:buAutoNum type="alphaUcParenR"/>
              <a:tabLst>
                <a:tab pos="401320" algn="l"/>
              </a:tabLst>
            </a:pPr>
            <a:r>
              <a:rPr sz="2400" b="1" spc="-5" dirty="0">
                <a:solidFill>
                  <a:srgbClr val="420000"/>
                </a:solidFill>
                <a:latin typeface="Arial"/>
                <a:cs typeface="Arial"/>
              </a:rPr>
              <a:t>OBJECT</a:t>
            </a:r>
            <a:endParaRPr sz="2400">
              <a:latin typeface="Arial"/>
              <a:cs typeface="Arial"/>
            </a:endParaRPr>
          </a:p>
          <a:p>
            <a:pPr marL="469900">
              <a:lnSpc>
                <a:spcPts val="2155"/>
              </a:lnSpc>
              <a:spcBef>
                <a:spcPts val="10"/>
              </a:spcBef>
            </a:pPr>
            <a:r>
              <a:rPr sz="1800" dirty="0">
                <a:solidFill>
                  <a:srgbClr val="420000"/>
                </a:solidFill>
                <a:latin typeface="Arial"/>
                <a:cs typeface="Arial"/>
              </a:rPr>
              <a:t>{ </a:t>
            </a:r>
            <a:r>
              <a:rPr sz="1800" spc="5" dirty="0">
                <a:solidFill>
                  <a:srgbClr val="420000"/>
                </a:solidFill>
                <a:latin typeface="Arial"/>
                <a:cs typeface="Arial"/>
              </a:rPr>
              <a:t>WITH </a:t>
            </a:r>
            <a:r>
              <a:rPr sz="1800" dirty="0">
                <a:solidFill>
                  <a:srgbClr val="420000"/>
                </a:solidFill>
                <a:latin typeface="Arial"/>
                <a:cs typeface="Arial"/>
              </a:rPr>
              <a:t>IT’S </a:t>
            </a:r>
            <a:r>
              <a:rPr sz="1800" spc="-5" dirty="0">
                <a:solidFill>
                  <a:srgbClr val="420000"/>
                </a:solidFill>
                <a:latin typeface="Arial"/>
                <a:cs typeface="Arial"/>
              </a:rPr>
              <a:t>DESCRIPTION, WELL</a:t>
            </a:r>
            <a:r>
              <a:rPr sz="1800" spc="-150" dirty="0">
                <a:solidFill>
                  <a:srgbClr val="420000"/>
                </a:solidFill>
                <a:latin typeface="Arial"/>
                <a:cs typeface="Arial"/>
              </a:rPr>
              <a:t> </a:t>
            </a:r>
            <a:r>
              <a:rPr sz="1800" spc="-5" dirty="0">
                <a:solidFill>
                  <a:srgbClr val="420000"/>
                </a:solidFill>
                <a:latin typeface="Arial"/>
                <a:cs typeface="Arial"/>
              </a:rPr>
              <a:t>DEFINED.}</a:t>
            </a:r>
            <a:endParaRPr sz="1800">
              <a:latin typeface="Arial"/>
              <a:cs typeface="Arial"/>
            </a:endParaRPr>
          </a:p>
          <a:p>
            <a:pPr marL="401320" indent="-388620">
              <a:lnSpc>
                <a:spcPts val="2875"/>
              </a:lnSpc>
              <a:buFont typeface="Arial"/>
              <a:buAutoNum type="alphaUcParenR" startAt="2"/>
              <a:tabLst>
                <a:tab pos="401320" algn="l"/>
              </a:tabLst>
            </a:pPr>
            <a:r>
              <a:rPr sz="2400" b="1" spc="-10" dirty="0">
                <a:solidFill>
                  <a:srgbClr val="420000"/>
                </a:solidFill>
                <a:latin typeface="Arial"/>
                <a:cs typeface="Arial"/>
              </a:rPr>
              <a:t>OBSERVER</a:t>
            </a:r>
            <a:endParaRPr sz="2400">
              <a:latin typeface="Arial"/>
              <a:cs typeface="Arial"/>
            </a:endParaRPr>
          </a:p>
          <a:p>
            <a:pPr marL="469900">
              <a:lnSpc>
                <a:spcPts val="2155"/>
              </a:lnSpc>
              <a:spcBef>
                <a:spcPts val="15"/>
              </a:spcBef>
            </a:pPr>
            <a:r>
              <a:rPr sz="1800" dirty="0">
                <a:solidFill>
                  <a:srgbClr val="420000"/>
                </a:solidFill>
                <a:latin typeface="Arial"/>
                <a:cs typeface="Arial"/>
              </a:rPr>
              <a:t>{ </a:t>
            </a:r>
            <a:r>
              <a:rPr sz="1800" spc="-60" dirty="0">
                <a:solidFill>
                  <a:srgbClr val="420000"/>
                </a:solidFill>
                <a:latin typeface="Arial"/>
                <a:cs typeface="Arial"/>
              </a:rPr>
              <a:t>ALWAYS </a:t>
            </a:r>
            <a:r>
              <a:rPr sz="1800" spc="-5" dirty="0">
                <a:solidFill>
                  <a:srgbClr val="420000"/>
                </a:solidFill>
                <a:latin typeface="Arial"/>
                <a:cs typeface="Arial"/>
              </a:rPr>
              <a:t>OBSERVING PERPENDICULAR </a:t>
            </a:r>
            <a:r>
              <a:rPr sz="1800" spc="-10" dirty="0">
                <a:solidFill>
                  <a:srgbClr val="420000"/>
                </a:solidFill>
                <a:latin typeface="Arial"/>
                <a:cs typeface="Arial"/>
              </a:rPr>
              <a:t>TO </a:t>
            </a:r>
            <a:r>
              <a:rPr sz="1800" spc="-50" dirty="0">
                <a:solidFill>
                  <a:srgbClr val="420000"/>
                </a:solidFill>
                <a:latin typeface="Arial"/>
                <a:cs typeface="Arial"/>
              </a:rPr>
              <a:t>RESP.</a:t>
            </a:r>
            <a:r>
              <a:rPr sz="1800" spc="-95" dirty="0">
                <a:solidFill>
                  <a:srgbClr val="420000"/>
                </a:solidFill>
                <a:latin typeface="Arial"/>
                <a:cs typeface="Arial"/>
              </a:rPr>
              <a:t> </a:t>
            </a:r>
            <a:r>
              <a:rPr sz="1800" spc="-20" dirty="0">
                <a:solidFill>
                  <a:srgbClr val="420000"/>
                </a:solidFill>
                <a:latin typeface="Arial"/>
                <a:cs typeface="Arial"/>
              </a:rPr>
              <a:t>REF.PLANE}.</a:t>
            </a:r>
            <a:endParaRPr sz="1800">
              <a:latin typeface="Arial"/>
              <a:cs typeface="Arial"/>
            </a:endParaRPr>
          </a:p>
          <a:p>
            <a:pPr marL="419100" indent="-407034">
              <a:lnSpc>
                <a:spcPts val="2875"/>
              </a:lnSpc>
              <a:buFont typeface="Arial"/>
              <a:buAutoNum type="alphaUcParenR" startAt="3"/>
              <a:tabLst>
                <a:tab pos="419734" algn="l"/>
              </a:tabLst>
            </a:pPr>
            <a:r>
              <a:rPr sz="2400" b="1" spc="-25" dirty="0">
                <a:solidFill>
                  <a:srgbClr val="420000"/>
                </a:solidFill>
                <a:latin typeface="Arial"/>
                <a:cs typeface="Arial"/>
              </a:rPr>
              <a:t>LOCATION </a:t>
            </a:r>
            <a:r>
              <a:rPr sz="2400" b="1" spc="-5" dirty="0">
                <a:solidFill>
                  <a:srgbClr val="420000"/>
                </a:solidFill>
                <a:latin typeface="Arial"/>
                <a:cs typeface="Arial"/>
              </a:rPr>
              <a:t>OF OBJECT</a:t>
            </a:r>
            <a:r>
              <a:rPr sz="2400" spc="-5" dirty="0">
                <a:solidFill>
                  <a:srgbClr val="420000"/>
                </a:solidFill>
                <a:latin typeface="Arial"/>
                <a:cs typeface="Arial"/>
              </a:rPr>
              <a:t>,</a:t>
            </a:r>
            <a:endParaRPr sz="2400">
              <a:latin typeface="Arial"/>
              <a:cs typeface="Arial"/>
            </a:endParaRPr>
          </a:p>
          <a:p>
            <a:pPr marL="469900">
              <a:lnSpc>
                <a:spcPct val="100000"/>
              </a:lnSpc>
              <a:spcBef>
                <a:spcPts val="10"/>
              </a:spcBef>
            </a:pPr>
            <a:r>
              <a:rPr sz="1800" dirty="0">
                <a:solidFill>
                  <a:srgbClr val="420000"/>
                </a:solidFill>
                <a:latin typeface="Arial"/>
                <a:cs typeface="Arial"/>
              </a:rPr>
              <a:t>{ MEANS IT’S POSITION WITH </a:t>
            </a:r>
            <a:r>
              <a:rPr sz="1800" spc="-5" dirty="0">
                <a:solidFill>
                  <a:srgbClr val="420000"/>
                </a:solidFill>
                <a:latin typeface="Arial"/>
                <a:cs typeface="Arial"/>
              </a:rPr>
              <a:t>REFFERENCE </a:t>
            </a:r>
            <a:r>
              <a:rPr sz="1800" spc="-10" dirty="0">
                <a:solidFill>
                  <a:srgbClr val="420000"/>
                </a:solidFill>
                <a:latin typeface="Arial"/>
                <a:cs typeface="Arial"/>
              </a:rPr>
              <a:t>TO </a:t>
            </a:r>
            <a:r>
              <a:rPr sz="1800" spc="-60" dirty="0">
                <a:solidFill>
                  <a:srgbClr val="420000"/>
                </a:solidFill>
                <a:latin typeface="Arial"/>
                <a:cs typeface="Arial"/>
              </a:rPr>
              <a:t>H.P. </a:t>
            </a:r>
            <a:r>
              <a:rPr sz="1800" dirty="0">
                <a:solidFill>
                  <a:srgbClr val="420000"/>
                </a:solidFill>
                <a:latin typeface="Arial"/>
                <a:cs typeface="Arial"/>
              </a:rPr>
              <a:t>&amp;</a:t>
            </a:r>
            <a:r>
              <a:rPr sz="1800" spc="-100" dirty="0">
                <a:solidFill>
                  <a:srgbClr val="420000"/>
                </a:solidFill>
                <a:latin typeface="Arial"/>
                <a:cs typeface="Arial"/>
              </a:rPr>
              <a:t> </a:t>
            </a:r>
            <a:r>
              <a:rPr sz="1800" spc="-80" dirty="0">
                <a:solidFill>
                  <a:srgbClr val="420000"/>
                </a:solidFill>
                <a:latin typeface="Arial"/>
                <a:cs typeface="Arial"/>
              </a:rPr>
              <a:t>V.P.}</a:t>
            </a:r>
            <a:endParaRPr sz="1800">
              <a:latin typeface="Arial"/>
              <a:cs typeface="Arial"/>
            </a:endParaRPr>
          </a:p>
        </p:txBody>
      </p:sp>
      <p:grpSp>
        <p:nvGrpSpPr>
          <p:cNvPr id="6" name="object 6"/>
          <p:cNvGrpSpPr/>
          <p:nvPr/>
        </p:nvGrpSpPr>
        <p:grpSpPr>
          <a:xfrm>
            <a:off x="292608" y="3896867"/>
            <a:ext cx="8659495" cy="2071370"/>
            <a:chOff x="292608" y="3896867"/>
            <a:chExt cx="8659495" cy="2071370"/>
          </a:xfrm>
        </p:grpSpPr>
        <p:sp>
          <p:nvSpPr>
            <p:cNvPr id="7" name="object 7"/>
            <p:cNvSpPr/>
            <p:nvPr/>
          </p:nvSpPr>
          <p:spPr>
            <a:xfrm>
              <a:off x="297180" y="3901439"/>
              <a:ext cx="8650605" cy="2062480"/>
            </a:xfrm>
            <a:custGeom>
              <a:avLst/>
              <a:gdLst/>
              <a:ahLst/>
              <a:cxnLst/>
              <a:rect l="l" t="t" r="r" b="b"/>
              <a:pathLst>
                <a:path w="8650605" h="2062479">
                  <a:moveTo>
                    <a:pt x="8650224" y="0"/>
                  </a:moveTo>
                  <a:lnTo>
                    <a:pt x="0" y="0"/>
                  </a:lnTo>
                  <a:lnTo>
                    <a:pt x="0" y="2061972"/>
                  </a:lnTo>
                  <a:lnTo>
                    <a:pt x="8650224" y="2061972"/>
                  </a:lnTo>
                  <a:lnTo>
                    <a:pt x="8650224" y="0"/>
                  </a:lnTo>
                  <a:close/>
                </a:path>
              </a:pathLst>
            </a:custGeom>
            <a:solidFill>
              <a:srgbClr val="DDD9AF"/>
            </a:solidFill>
          </p:spPr>
          <p:txBody>
            <a:bodyPr wrap="square" lIns="0" tIns="0" rIns="0" bIns="0" rtlCol="0"/>
            <a:lstStyle/>
            <a:p>
              <a:endParaRPr/>
            </a:p>
          </p:txBody>
        </p:sp>
        <p:sp>
          <p:nvSpPr>
            <p:cNvPr id="8" name="object 8"/>
            <p:cNvSpPr/>
            <p:nvPr/>
          </p:nvSpPr>
          <p:spPr>
            <a:xfrm>
              <a:off x="297180" y="3901439"/>
              <a:ext cx="8650605" cy="2062480"/>
            </a:xfrm>
            <a:custGeom>
              <a:avLst/>
              <a:gdLst/>
              <a:ahLst/>
              <a:cxnLst/>
              <a:rect l="l" t="t" r="r" b="b"/>
              <a:pathLst>
                <a:path w="8650605" h="2062479">
                  <a:moveTo>
                    <a:pt x="0" y="2061972"/>
                  </a:moveTo>
                  <a:lnTo>
                    <a:pt x="8650224" y="2061972"/>
                  </a:lnTo>
                  <a:lnTo>
                    <a:pt x="8650224" y="0"/>
                  </a:lnTo>
                  <a:lnTo>
                    <a:pt x="0" y="0"/>
                  </a:lnTo>
                  <a:lnTo>
                    <a:pt x="0" y="2061972"/>
                  </a:lnTo>
                  <a:close/>
                </a:path>
              </a:pathLst>
            </a:custGeom>
            <a:ln w="9144">
              <a:solidFill>
                <a:srgbClr val="000000"/>
              </a:solidFill>
            </a:ln>
          </p:spPr>
          <p:txBody>
            <a:bodyPr wrap="square" lIns="0" tIns="0" rIns="0" bIns="0" rtlCol="0"/>
            <a:lstStyle/>
            <a:p>
              <a:endParaRPr/>
            </a:p>
          </p:txBody>
        </p:sp>
      </p:grpSp>
      <p:sp>
        <p:nvSpPr>
          <p:cNvPr id="9" name="object 9"/>
          <p:cNvSpPr txBox="1"/>
          <p:nvPr/>
        </p:nvSpPr>
        <p:spPr>
          <a:xfrm>
            <a:off x="297179" y="3901440"/>
            <a:ext cx="8650605" cy="2062480"/>
          </a:xfrm>
          <a:prstGeom prst="rect">
            <a:avLst/>
          </a:prstGeom>
        </p:spPr>
        <p:txBody>
          <a:bodyPr vert="horz" wrap="square" lIns="0" tIns="41275" rIns="0" bIns="0" rtlCol="0">
            <a:spAutoFit/>
          </a:bodyPr>
          <a:lstStyle/>
          <a:p>
            <a:pPr algn="ctr">
              <a:lnSpc>
                <a:spcPct val="100000"/>
              </a:lnSpc>
              <a:spcBef>
                <a:spcPts val="325"/>
              </a:spcBef>
            </a:pPr>
            <a:r>
              <a:rPr sz="1600" b="1" spc="-5" dirty="0">
                <a:solidFill>
                  <a:srgbClr val="420000"/>
                </a:solidFill>
                <a:latin typeface="Arial"/>
                <a:cs typeface="Arial"/>
              </a:rPr>
              <a:t>TERMS </a:t>
            </a:r>
            <a:r>
              <a:rPr sz="1600" b="1" spc="-15" dirty="0">
                <a:solidFill>
                  <a:srgbClr val="420000"/>
                </a:solidFill>
                <a:latin typeface="Arial"/>
                <a:cs typeface="Arial"/>
              </a:rPr>
              <a:t>‘ABOVE’ </a:t>
            </a:r>
            <a:r>
              <a:rPr sz="1600" b="1" spc="-5" dirty="0">
                <a:solidFill>
                  <a:srgbClr val="420000"/>
                </a:solidFill>
                <a:latin typeface="Arial"/>
                <a:cs typeface="Arial"/>
              </a:rPr>
              <a:t>&amp; ‘BELOW’ WITH RESPECTIVE </a:t>
            </a:r>
            <a:r>
              <a:rPr sz="1600" b="1" spc="-20" dirty="0">
                <a:solidFill>
                  <a:srgbClr val="420000"/>
                </a:solidFill>
                <a:latin typeface="Arial"/>
                <a:cs typeface="Arial"/>
              </a:rPr>
              <a:t>TO</a:t>
            </a:r>
            <a:r>
              <a:rPr sz="1600" b="1" spc="-75" dirty="0">
                <a:solidFill>
                  <a:srgbClr val="420000"/>
                </a:solidFill>
                <a:latin typeface="Arial"/>
                <a:cs typeface="Arial"/>
              </a:rPr>
              <a:t> </a:t>
            </a:r>
            <a:r>
              <a:rPr sz="1600" b="1" spc="-55" dirty="0">
                <a:solidFill>
                  <a:srgbClr val="420000"/>
                </a:solidFill>
                <a:latin typeface="Arial"/>
                <a:cs typeface="Arial"/>
              </a:rPr>
              <a:t>H.P.</a:t>
            </a:r>
            <a:endParaRPr sz="1600">
              <a:latin typeface="Arial"/>
              <a:cs typeface="Arial"/>
            </a:endParaRPr>
          </a:p>
          <a:p>
            <a:pPr marL="1313180" marR="1304925" algn="ctr">
              <a:lnSpc>
                <a:spcPct val="100000"/>
              </a:lnSpc>
              <a:spcBef>
                <a:spcPts val="5"/>
              </a:spcBef>
            </a:pPr>
            <a:r>
              <a:rPr sz="1600" b="1" spc="-25" dirty="0">
                <a:solidFill>
                  <a:srgbClr val="420000"/>
                </a:solidFill>
                <a:latin typeface="Arial"/>
                <a:cs typeface="Arial"/>
              </a:rPr>
              <a:t>AND </a:t>
            </a:r>
            <a:r>
              <a:rPr sz="1600" b="1" spc="-5" dirty="0">
                <a:solidFill>
                  <a:srgbClr val="420000"/>
                </a:solidFill>
                <a:latin typeface="Arial"/>
                <a:cs typeface="Arial"/>
              </a:rPr>
              <a:t>TERMS ‘INFRONT’ &amp; ‘BEHIND’ WITH </a:t>
            </a:r>
            <a:r>
              <a:rPr sz="1600" b="1" spc="-10" dirty="0">
                <a:solidFill>
                  <a:srgbClr val="420000"/>
                </a:solidFill>
                <a:latin typeface="Arial"/>
                <a:cs typeface="Arial"/>
              </a:rPr>
              <a:t>RESPECTIVE </a:t>
            </a:r>
            <a:r>
              <a:rPr sz="1600" b="1" spc="-20" dirty="0">
                <a:solidFill>
                  <a:srgbClr val="420000"/>
                </a:solidFill>
                <a:latin typeface="Arial"/>
                <a:cs typeface="Arial"/>
              </a:rPr>
              <a:t>TO </a:t>
            </a:r>
            <a:r>
              <a:rPr sz="1600" b="1" spc="-55" dirty="0">
                <a:solidFill>
                  <a:srgbClr val="420000"/>
                </a:solidFill>
                <a:latin typeface="Arial"/>
                <a:cs typeface="Arial"/>
              </a:rPr>
              <a:t>V.P  </a:t>
            </a:r>
            <a:r>
              <a:rPr sz="1600" b="1" spc="-10" dirty="0">
                <a:solidFill>
                  <a:srgbClr val="420000"/>
                </a:solidFill>
                <a:latin typeface="Arial"/>
                <a:cs typeface="Arial"/>
              </a:rPr>
              <a:t>FORM </a:t>
            </a:r>
            <a:r>
              <a:rPr sz="1600" b="1" spc="-5" dirty="0">
                <a:solidFill>
                  <a:srgbClr val="420000"/>
                </a:solidFill>
                <a:latin typeface="Arial"/>
                <a:cs typeface="Arial"/>
              </a:rPr>
              <a:t>4</a:t>
            </a:r>
            <a:r>
              <a:rPr sz="1600" b="1" spc="35" dirty="0">
                <a:solidFill>
                  <a:srgbClr val="420000"/>
                </a:solidFill>
                <a:latin typeface="Arial"/>
                <a:cs typeface="Arial"/>
              </a:rPr>
              <a:t> </a:t>
            </a:r>
            <a:r>
              <a:rPr sz="1600" b="1" spc="-15" dirty="0">
                <a:solidFill>
                  <a:srgbClr val="420000"/>
                </a:solidFill>
                <a:latin typeface="Arial"/>
                <a:cs typeface="Arial"/>
              </a:rPr>
              <a:t>QUADRANTS.</a:t>
            </a:r>
            <a:endParaRPr sz="1600">
              <a:latin typeface="Arial"/>
              <a:cs typeface="Arial"/>
            </a:endParaRPr>
          </a:p>
          <a:p>
            <a:pPr algn="ctr">
              <a:lnSpc>
                <a:spcPct val="100000"/>
              </a:lnSpc>
            </a:pPr>
            <a:r>
              <a:rPr sz="1600" b="1" spc="-5" dirty="0">
                <a:solidFill>
                  <a:srgbClr val="420000"/>
                </a:solidFill>
                <a:latin typeface="Arial"/>
                <a:cs typeface="Arial"/>
              </a:rPr>
              <a:t>OBJECTS </a:t>
            </a:r>
            <a:r>
              <a:rPr sz="1600" b="1" spc="-20" dirty="0">
                <a:solidFill>
                  <a:srgbClr val="420000"/>
                </a:solidFill>
                <a:latin typeface="Arial"/>
                <a:cs typeface="Arial"/>
              </a:rPr>
              <a:t>CAN </a:t>
            </a:r>
            <a:r>
              <a:rPr sz="1600" b="1" spc="-5" dirty="0">
                <a:solidFill>
                  <a:srgbClr val="420000"/>
                </a:solidFill>
                <a:latin typeface="Arial"/>
                <a:cs typeface="Arial"/>
              </a:rPr>
              <a:t>BE </a:t>
            </a:r>
            <a:r>
              <a:rPr sz="1600" b="1" spc="-15" dirty="0">
                <a:solidFill>
                  <a:srgbClr val="420000"/>
                </a:solidFill>
                <a:latin typeface="Arial"/>
                <a:cs typeface="Arial"/>
              </a:rPr>
              <a:t>PLACED </a:t>
            </a:r>
            <a:r>
              <a:rPr sz="1600" b="1" spc="-5" dirty="0">
                <a:solidFill>
                  <a:srgbClr val="420000"/>
                </a:solidFill>
                <a:latin typeface="Arial"/>
                <a:cs typeface="Arial"/>
              </a:rPr>
              <a:t>IN </a:t>
            </a:r>
            <a:r>
              <a:rPr sz="1600" b="1" spc="-20" dirty="0">
                <a:solidFill>
                  <a:srgbClr val="420000"/>
                </a:solidFill>
                <a:latin typeface="Arial"/>
                <a:cs typeface="Arial"/>
              </a:rPr>
              <a:t>ANY </a:t>
            </a:r>
            <a:r>
              <a:rPr sz="1600" b="1" spc="-10" dirty="0">
                <a:solidFill>
                  <a:srgbClr val="420000"/>
                </a:solidFill>
                <a:latin typeface="Arial"/>
                <a:cs typeface="Arial"/>
              </a:rPr>
              <a:t>ONE OF </a:t>
            </a:r>
            <a:r>
              <a:rPr sz="1600" b="1" spc="-5" dirty="0">
                <a:solidFill>
                  <a:srgbClr val="420000"/>
                </a:solidFill>
                <a:latin typeface="Arial"/>
                <a:cs typeface="Arial"/>
              </a:rPr>
              <a:t>THESE 4</a:t>
            </a:r>
            <a:r>
              <a:rPr sz="1600" b="1" spc="165" dirty="0">
                <a:solidFill>
                  <a:srgbClr val="420000"/>
                </a:solidFill>
                <a:latin typeface="Arial"/>
                <a:cs typeface="Arial"/>
              </a:rPr>
              <a:t> </a:t>
            </a:r>
            <a:r>
              <a:rPr sz="1600" b="1" spc="-15" dirty="0">
                <a:solidFill>
                  <a:srgbClr val="420000"/>
                </a:solidFill>
                <a:latin typeface="Arial"/>
                <a:cs typeface="Arial"/>
              </a:rPr>
              <a:t>QUADRANTS.</a:t>
            </a:r>
            <a:endParaRPr sz="1600">
              <a:latin typeface="Arial"/>
              <a:cs typeface="Arial"/>
            </a:endParaRPr>
          </a:p>
          <a:p>
            <a:pPr>
              <a:lnSpc>
                <a:spcPct val="100000"/>
              </a:lnSpc>
              <a:spcBef>
                <a:spcPts val="20"/>
              </a:spcBef>
            </a:pPr>
            <a:endParaRPr sz="1650">
              <a:latin typeface="Arial"/>
              <a:cs typeface="Arial"/>
            </a:endParaRPr>
          </a:p>
          <a:p>
            <a:pPr marL="221615" marR="215900" algn="ctr">
              <a:lnSpc>
                <a:spcPct val="100000"/>
              </a:lnSpc>
            </a:pPr>
            <a:r>
              <a:rPr sz="1600" b="1" spc="-5" dirty="0">
                <a:solidFill>
                  <a:srgbClr val="420000"/>
                </a:solidFill>
                <a:latin typeface="Arial"/>
                <a:cs typeface="Arial"/>
              </a:rPr>
              <a:t>IT IS INTERESTING </a:t>
            </a:r>
            <a:r>
              <a:rPr sz="1600" b="1" spc="-20" dirty="0">
                <a:solidFill>
                  <a:srgbClr val="420000"/>
                </a:solidFill>
                <a:latin typeface="Arial"/>
                <a:cs typeface="Arial"/>
              </a:rPr>
              <a:t>TO </a:t>
            </a:r>
            <a:r>
              <a:rPr sz="1600" b="1" spc="-15" dirty="0">
                <a:solidFill>
                  <a:srgbClr val="420000"/>
                </a:solidFill>
                <a:latin typeface="Arial"/>
                <a:cs typeface="Arial"/>
              </a:rPr>
              <a:t>LEARN </a:t>
            </a:r>
            <a:r>
              <a:rPr sz="1600" b="1" spc="-5" dirty="0">
                <a:solidFill>
                  <a:srgbClr val="420000"/>
                </a:solidFill>
                <a:latin typeface="Arial"/>
                <a:cs typeface="Arial"/>
              </a:rPr>
              <a:t>THE EFFECT </a:t>
            </a:r>
            <a:r>
              <a:rPr sz="1600" b="1" spc="-10" dirty="0">
                <a:solidFill>
                  <a:srgbClr val="420000"/>
                </a:solidFill>
                <a:latin typeface="Arial"/>
                <a:cs typeface="Arial"/>
              </a:rPr>
              <a:t>ON </a:t>
            </a:r>
            <a:r>
              <a:rPr sz="1600" b="1" spc="-5" dirty="0">
                <a:solidFill>
                  <a:srgbClr val="420000"/>
                </a:solidFill>
                <a:latin typeface="Arial"/>
                <a:cs typeface="Arial"/>
              </a:rPr>
              <a:t>THE POSITIONS </a:t>
            </a:r>
            <a:r>
              <a:rPr sz="1600" b="1" spc="-10" dirty="0">
                <a:solidFill>
                  <a:srgbClr val="420000"/>
                </a:solidFill>
                <a:latin typeface="Arial"/>
                <a:cs typeface="Arial"/>
              </a:rPr>
              <a:t>OF </a:t>
            </a:r>
            <a:r>
              <a:rPr sz="1600" b="1" spc="-5" dirty="0">
                <a:solidFill>
                  <a:srgbClr val="420000"/>
                </a:solidFill>
                <a:latin typeface="Arial"/>
                <a:cs typeface="Arial"/>
              </a:rPr>
              <a:t>VIEWS ( </a:t>
            </a:r>
            <a:r>
              <a:rPr sz="1600" b="1" spc="-55" dirty="0">
                <a:solidFill>
                  <a:srgbClr val="420000"/>
                </a:solidFill>
                <a:latin typeface="Arial"/>
                <a:cs typeface="Arial"/>
              </a:rPr>
              <a:t>FV, </a:t>
            </a:r>
            <a:r>
              <a:rPr sz="1600" b="1" spc="-5" dirty="0">
                <a:solidFill>
                  <a:srgbClr val="420000"/>
                </a:solidFill>
                <a:latin typeface="Arial"/>
                <a:cs typeface="Arial"/>
              </a:rPr>
              <a:t>TV )  </a:t>
            </a:r>
            <a:r>
              <a:rPr sz="1600" b="1" spc="-10" dirty="0">
                <a:solidFill>
                  <a:srgbClr val="420000"/>
                </a:solidFill>
                <a:latin typeface="Arial"/>
                <a:cs typeface="Arial"/>
              </a:rPr>
              <a:t>OF </a:t>
            </a:r>
            <a:r>
              <a:rPr sz="1600" b="1" spc="-5" dirty="0">
                <a:solidFill>
                  <a:srgbClr val="420000"/>
                </a:solidFill>
                <a:latin typeface="Arial"/>
                <a:cs typeface="Arial"/>
              </a:rPr>
              <a:t>THE OBJECT WITH </a:t>
            </a:r>
            <a:r>
              <a:rPr sz="1600" b="1" spc="-45" dirty="0">
                <a:solidFill>
                  <a:srgbClr val="420000"/>
                </a:solidFill>
                <a:latin typeface="Arial"/>
                <a:cs typeface="Arial"/>
              </a:rPr>
              <a:t>RESP. </a:t>
            </a:r>
            <a:r>
              <a:rPr sz="1600" b="1" spc="-20" dirty="0">
                <a:solidFill>
                  <a:srgbClr val="420000"/>
                </a:solidFill>
                <a:latin typeface="Arial"/>
                <a:cs typeface="Arial"/>
              </a:rPr>
              <a:t>TO </a:t>
            </a:r>
            <a:r>
              <a:rPr sz="1600" b="1" dirty="0">
                <a:solidFill>
                  <a:srgbClr val="420000"/>
                </a:solidFill>
                <a:latin typeface="Arial"/>
                <a:cs typeface="Arial"/>
              </a:rPr>
              <a:t>X-Y </a:t>
            </a:r>
            <a:r>
              <a:rPr sz="1600" b="1" spc="-5" dirty="0">
                <a:solidFill>
                  <a:srgbClr val="420000"/>
                </a:solidFill>
                <a:latin typeface="Arial"/>
                <a:cs typeface="Arial"/>
              </a:rPr>
              <a:t>LINE, WHEN </a:t>
            </a:r>
            <a:r>
              <a:rPr sz="1600" b="1" spc="-15" dirty="0">
                <a:solidFill>
                  <a:srgbClr val="420000"/>
                </a:solidFill>
                <a:latin typeface="Arial"/>
                <a:cs typeface="Arial"/>
              </a:rPr>
              <a:t>PLACED </a:t>
            </a:r>
            <a:r>
              <a:rPr sz="1600" b="1" spc="-5" dirty="0">
                <a:solidFill>
                  <a:srgbClr val="420000"/>
                </a:solidFill>
                <a:latin typeface="Arial"/>
                <a:cs typeface="Arial"/>
              </a:rPr>
              <a:t>IN DIFFERENT  </a:t>
            </a:r>
            <a:r>
              <a:rPr sz="1600" b="1" spc="-15" dirty="0">
                <a:solidFill>
                  <a:srgbClr val="420000"/>
                </a:solidFill>
                <a:latin typeface="Arial"/>
                <a:cs typeface="Arial"/>
              </a:rPr>
              <a:t>QUADRANTS.</a:t>
            </a:r>
            <a:endParaRPr sz="1600">
              <a:latin typeface="Arial"/>
              <a:cs typeface="Arial"/>
            </a:endParaRPr>
          </a:p>
        </p:txBody>
      </p:sp>
      <p:sp>
        <p:nvSpPr>
          <p:cNvPr id="10" name="object 10"/>
          <p:cNvSpPr txBox="1">
            <a:spLocks noGrp="1"/>
          </p:cNvSpPr>
          <p:nvPr>
            <p:ph type="title"/>
          </p:nvPr>
        </p:nvSpPr>
        <p:spPr>
          <a:xfrm>
            <a:off x="1305560" y="10160"/>
            <a:ext cx="6196965" cy="452120"/>
          </a:xfrm>
          <a:prstGeom prst="rect">
            <a:avLst/>
          </a:prstGeom>
        </p:spPr>
        <p:txBody>
          <a:bodyPr vert="horz" wrap="square" lIns="0" tIns="12065" rIns="0" bIns="0" rtlCol="0">
            <a:spAutoFit/>
          </a:bodyPr>
          <a:lstStyle/>
          <a:p>
            <a:pPr marL="12700">
              <a:lnSpc>
                <a:spcPct val="100000"/>
              </a:lnSpc>
              <a:spcBef>
                <a:spcPts val="95"/>
              </a:spcBef>
            </a:pPr>
            <a:r>
              <a:rPr spc="-10" dirty="0">
                <a:solidFill>
                  <a:srgbClr val="252525"/>
                </a:solidFill>
              </a:rPr>
              <a:t>ORTHOGRAPHIC </a:t>
            </a:r>
            <a:r>
              <a:rPr spc="-15" dirty="0">
                <a:solidFill>
                  <a:srgbClr val="252525"/>
                </a:solidFill>
              </a:rPr>
              <a:t>PROJECTIONS </a:t>
            </a:r>
            <a:r>
              <a:rPr spc="-5" dirty="0">
                <a:solidFill>
                  <a:srgbClr val="252525"/>
                </a:solidFill>
              </a:rPr>
              <a:t>OF</a:t>
            </a:r>
            <a:r>
              <a:rPr dirty="0">
                <a:solidFill>
                  <a:srgbClr val="252525"/>
                </a:solidFill>
              </a:rPr>
              <a:t> </a:t>
            </a:r>
            <a:r>
              <a:rPr spc="-10" dirty="0">
                <a:solidFill>
                  <a:srgbClr val="252525"/>
                </a:solidFill>
              </a:rPr>
              <a:t>POINTS</a:t>
            </a:r>
          </a:p>
        </p:txBody>
      </p:sp>
      <p:grpSp>
        <p:nvGrpSpPr>
          <p:cNvPr id="11" name="object 11"/>
          <p:cNvGrpSpPr/>
          <p:nvPr/>
        </p:nvGrpSpPr>
        <p:grpSpPr>
          <a:xfrm>
            <a:off x="2535935" y="501395"/>
            <a:ext cx="3736975" cy="144780"/>
            <a:chOff x="2535935" y="501395"/>
            <a:chExt cx="3736975" cy="144780"/>
          </a:xfrm>
        </p:grpSpPr>
        <p:sp>
          <p:nvSpPr>
            <p:cNvPr id="12" name="object 12"/>
            <p:cNvSpPr/>
            <p:nvPr/>
          </p:nvSpPr>
          <p:spPr>
            <a:xfrm>
              <a:off x="2535935" y="501395"/>
              <a:ext cx="3736848" cy="144779"/>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2608325" y="535685"/>
              <a:ext cx="3592829" cy="0"/>
            </a:xfrm>
            <a:custGeom>
              <a:avLst/>
              <a:gdLst/>
              <a:ahLst/>
              <a:cxnLst/>
              <a:rect l="l" t="t" r="r" b="b"/>
              <a:pathLst>
                <a:path w="3592829">
                  <a:moveTo>
                    <a:pt x="0" y="0"/>
                  </a:moveTo>
                  <a:lnTo>
                    <a:pt x="3592576" y="0"/>
                  </a:lnTo>
                </a:path>
              </a:pathLst>
            </a:custGeom>
            <a:ln w="38100">
              <a:solidFill>
                <a:srgbClr val="626D57"/>
              </a:solidFill>
            </a:ln>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5045" y="971550"/>
            <a:ext cx="7746365" cy="756920"/>
          </a:xfrm>
          <a:prstGeom prst="rect">
            <a:avLst/>
          </a:prstGeom>
        </p:spPr>
        <p:txBody>
          <a:bodyPr vert="horz" wrap="square" lIns="0" tIns="12700" rIns="0" bIns="0" rtlCol="0">
            <a:spAutoFit/>
          </a:bodyPr>
          <a:lstStyle/>
          <a:p>
            <a:pPr marL="724535" marR="5080" indent="-712470">
              <a:lnSpc>
                <a:spcPct val="100000"/>
              </a:lnSpc>
              <a:spcBef>
                <a:spcPts val="100"/>
              </a:spcBef>
            </a:pPr>
            <a:r>
              <a:rPr sz="2400" b="1" spc="-5" dirty="0">
                <a:solidFill>
                  <a:srgbClr val="420000"/>
                </a:solidFill>
                <a:latin typeface="Arial"/>
                <a:cs typeface="Arial"/>
              </a:rPr>
              <a:t>Following </a:t>
            </a:r>
            <a:r>
              <a:rPr sz="2400" b="1" dirty="0">
                <a:solidFill>
                  <a:srgbClr val="420000"/>
                </a:solidFill>
                <a:latin typeface="Arial"/>
                <a:cs typeface="Arial"/>
              </a:rPr>
              <a:t>notations </a:t>
            </a:r>
            <a:r>
              <a:rPr sz="2400" b="1" spc="-5" dirty="0">
                <a:solidFill>
                  <a:srgbClr val="420000"/>
                </a:solidFill>
                <a:latin typeface="Arial"/>
                <a:cs typeface="Arial"/>
              </a:rPr>
              <a:t>should be </a:t>
            </a:r>
            <a:r>
              <a:rPr sz="2400" b="1" dirty="0">
                <a:solidFill>
                  <a:srgbClr val="420000"/>
                </a:solidFill>
                <a:latin typeface="Arial"/>
                <a:cs typeface="Arial"/>
              </a:rPr>
              <a:t>followed while</a:t>
            </a:r>
            <a:r>
              <a:rPr sz="2400" b="1" spc="-175" dirty="0">
                <a:solidFill>
                  <a:srgbClr val="420000"/>
                </a:solidFill>
                <a:latin typeface="Arial"/>
                <a:cs typeface="Arial"/>
              </a:rPr>
              <a:t> </a:t>
            </a:r>
            <a:r>
              <a:rPr sz="2400" b="1" dirty="0">
                <a:solidFill>
                  <a:srgbClr val="420000"/>
                </a:solidFill>
                <a:latin typeface="Arial"/>
                <a:cs typeface="Arial"/>
              </a:rPr>
              <a:t>naming  Different views in </a:t>
            </a:r>
            <a:r>
              <a:rPr sz="2400" b="1" spc="-5" dirty="0">
                <a:solidFill>
                  <a:srgbClr val="420000"/>
                </a:solidFill>
                <a:latin typeface="Arial"/>
                <a:cs typeface="Arial"/>
              </a:rPr>
              <a:t>orthographic</a:t>
            </a:r>
            <a:r>
              <a:rPr sz="2400" b="1" spc="-50" dirty="0">
                <a:solidFill>
                  <a:srgbClr val="420000"/>
                </a:solidFill>
                <a:latin typeface="Arial"/>
                <a:cs typeface="Arial"/>
              </a:rPr>
              <a:t> </a:t>
            </a:r>
            <a:r>
              <a:rPr sz="2400" b="1" spc="-5" dirty="0">
                <a:solidFill>
                  <a:srgbClr val="420000"/>
                </a:solidFill>
                <a:latin typeface="Arial"/>
                <a:cs typeface="Arial"/>
              </a:rPr>
              <a:t>projections.</a:t>
            </a:r>
            <a:endParaRPr sz="2400">
              <a:latin typeface="Arial"/>
              <a:cs typeface="Arial"/>
            </a:endParaRPr>
          </a:p>
        </p:txBody>
      </p:sp>
      <p:sp>
        <p:nvSpPr>
          <p:cNvPr id="3" name="object 3"/>
          <p:cNvSpPr txBox="1"/>
          <p:nvPr/>
        </p:nvSpPr>
        <p:spPr>
          <a:xfrm>
            <a:off x="809650" y="5374335"/>
            <a:ext cx="6643370" cy="756920"/>
          </a:xfrm>
          <a:prstGeom prst="rect">
            <a:avLst/>
          </a:prstGeom>
        </p:spPr>
        <p:txBody>
          <a:bodyPr vert="horz" wrap="square" lIns="0" tIns="12700" rIns="0" bIns="0" rtlCol="0">
            <a:spAutoFit/>
          </a:bodyPr>
          <a:lstStyle/>
          <a:p>
            <a:pPr marL="12700" marR="5080">
              <a:lnSpc>
                <a:spcPct val="100000"/>
              </a:lnSpc>
              <a:spcBef>
                <a:spcPts val="100"/>
              </a:spcBef>
            </a:pPr>
            <a:r>
              <a:rPr sz="2400" b="1" i="1" spc="-5" dirty="0">
                <a:solidFill>
                  <a:srgbClr val="432917"/>
                </a:solidFill>
                <a:latin typeface="Arial"/>
                <a:cs typeface="Arial"/>
              </a:rPr>
              <a:t>Same system </a:t>
            </a:r>
            <a:r>
              <a:rPr sz="2400" b="1" i="1" dirty="0">
                <a:solidFill>
                  <a:srgbClr val="432917"/>
                </a:solidFill>
                <a:latin typeface="Arial"/>
                <a:cs typeface="Arial"/>
              </a:rPr>
              <a:t>of </a:t>
            </a:r>
            <a:r>
              <a:rPr sz="2400" b="1" i="1" spc="-5" dirty="0">
                <a:solidFill>
                  <a:srgbClr val="432917"/>
                </a:solidFill>
                <a:latin typeface="Arial"/>
                <a:cs typeface="Arial"/>
              </a:rPr>
              <a:t>notations should be </a:t>
            </a:r>
            <a:r>
              <a:rPr sz="2400" b="1" i="1" dirty="0">
                <a:solidFill>
                  <a:srgbClr val="432917"/>
                </a:solidFill>
                <a:latin typeface="Arial"/>
                <a:cs typeface="Arial"/>
              </a:rPr>
              <a:t>followed  </a:t>
            </a:r>
            <a:r>
              <a:rPr sz="2400" b="1" i="1" spc="-5" dirty="0">
                <a:solidFill>
                  <a:srgbClr val="432917"/>
                </a:solidFill>
                <a:latin typeface="Arial"/>
                <a:cs typeface="Arial"/>
              </a:rPr>
              <a:t>Incase numbers, </a:t>
            </a:r>
            <a:r>
              <a:rPr sz="2400" b="1" i="1" dirty="0">
                <a:solidFill>
                  <a:srgbClr val="432917"/>
                </a:solidFill>
                <a:latin typeface="Arial"/>
                <a:cs typeface="Arial"/>
              </a:rPr>
              <a:t>like </a:t>
            </a:r>
            <a:r>
              <a:rPr sz="2400" b="1" i="1" spc="-5" dirty="0">
                <a:solidFill>
                  <a:srgbClr val="432917"/>
                </a:solidFill>
                <a:latin typeface="Arial"/>
                <a:cs typeface="Arial"/>
              </a:rPr>
              <a:t>1, </a:t>
            </a:r>
            <a:r>
              <a:rPr sz="2400" b="1" i="1" spc="-10" dirty="0">
                <a:solidFill>
                  <a:srgbClr val="432917"/>
                </a:solidFill>
                <a:latin typeface="Arial"/>
                <a:cs typeface="Arial"/>
              </a:rPr>
              <a:t>2, </a:t>
            </a:r>
            <a:r>
              <a:rPr sz="2400" b="1" i="1" spc="-5" dirty="0">
                <a:solidFill>
                  <a:srgbClr val="432917"/>
                </a:solidFill>
                <a:latin typeface="Arial"/>
                <a:cs typeface="Arial"/>
              </a:rPr>
              <a:t>3 </a:t>
            </a:r>
            <a:r>
              <a:rPr sz="2400" b="1" i="1" dirty="0">
                <a:solidFill>
                  <a:srgbClr val="432917"/>
                </a:solidFill>
                <a:latin typeface="Arial"/>
                <a:cs typeface="Arial"/>
              </a:rPr>
              <a:t>– </a:t>
            </a:r>
            <a:r>
              <a:rPr sz="2400" b="1" i="1" spc="-5" dirty="0">
                <a:solidFill>
                  <a:srgbClr val="432917"/>
                </a:solidFill>
                <a:latin typeface="Arial"/>
                <a:cs typeface="Arial"/>
              </a:rPr>
              <a:t>are</a:t>
            </a:r>
            <a:r>
              <a:rPr sz="2400" b="1" i="1" spc="10" dirty="0">
                <a:solidFill>
                  <a:srgbClr val="432917"/>
                </a:solidFill>
                <a:latin typeface="Arial"/>
                <a:cs typeface="Arial"/>
              </a:rPr>
              <a:t> </a:t>
            </a:r>
            <a:r>
              <a:rPr sz="2400" b="1" i="1" spc="-5" dirty="0">
                <a:solidFill>
                  <a:srgbClr val="432917"/>
                </a:solidFill>
                <a:latin typeface="Arial"/>
                <a:cs typeface="Arial"/>
              </a:rPr>
              <a:t>used.</a:t>
            </a:r>
            <a:endParaRPr sz="2400">
              <a:latin typeface="Arial"/>
              <a:cs typeface="Arial"/>
            </a:endParaRPr>
          </a:p>
        </p:txBody>
      </p:sp>
      <p:graphicFrame>
        <p:nvGraphicFramePr>
          <p:cNvPr id="4" name="object 4"/>
          <p:cNvGraphicFramePr>
            <a:graphicFrameLocks noGrp="1"/>
          </p:cNvGraphicFramePr>
          <p:nvPr/>
        </p:nvGraphicFramePr>
        <p:xfrm>
          <a:off x="1289050" y="2553716"/>
          <a:ext cx="6953250" cy="2374900"/>
        </p:xfrm>
        <a:graphic>
          <a:graphicData uri="http://schemas.openxmlformats.org/drawingml/2006/table">
            <a:tbl>
              <a:tblPr firstRow="1" bandRow="1">
                <a:tableStyleId>{2D5ABB26-0587-4C30-8999-92F81FD0307C}</a:tableStyleId>
              </a:tblPr>
              <a:tblGrid>
                <a:gridCol w="2311400">
                  <a:extLst>
                    <a:ext uri="{9D8B030D-6E8A-4147-A177-3AD203B41FA5}">
                      <a16:colId xmlns:a16="http://schemas.microsoft.com/office/drawing/2014/main" val="20000"/>
                    </a:ext>
                  </a:extLst>
                </a:gridCol>
                <a:gridCol w="2311400">
                  <a:extLst>
                    <a:ext uri="{9D8B030D-6E8A-4147-A177-3AD203B41FA5}">
                      <a16:colId xmlns:a16="http://schemas.microsoft.com/office/drawing/2014/main" val="20001"/>
                    </a:ext>
                  </a:extLst>
                </a:gridCol>
                <a:gridCol w="2311400">
                  <a:extLst>
                    <a:ext uri="{9D8B030D-6E8A-4147-A177-3AD203B41FA5}">
                      <a16:colId xmlns:a16="http://schemas.microsoft.com/office/drawing/2014/main" val="20002"/>
                    </a:ext>
                  </a:extLst>
                </a:gridCol>
              </a:tblGrid>
              <a:tr h="590550">
                <a:tc>
                  <a:txBody>
                    <a:bodyPr/>
                    <a:lstStyle/>
                    <a:p>
                      <a:pPr algn="ctr">
                        <a:lnSpc>
                          <a:spcPct val="100000"/>
                        </a:lnSpc>
                        <a:spcBef>
                          <a:spcPts val="830"/>
                        </a:spcBef>
                      </a:pPr>
                      <a:r>
                        <a:rPr sz="2400" b="1" spc="-15" dirty="0">
                          <a:latin typeface="Arial"/>
                          <a:cs typeface="Arial"/>
                        </a:rPr>
                        <a:t>View</a:t>
                      </a:r>
                      <a:endParaRPr sz="2400">
                        <a:latin typeface="Arial"/>
                        <a:cs typeface="Arial"/>
                      </a:endParaRPr>
                    </a:p>
                  </a:txBody>
                  <a:tcPr marL="0" marR="0" marT="1054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AB473"/>
                    </a:solidFill>
                  </a:tcPr>
                </a:tc>
                <a:tc>
                  <a:txBody>
                    <a:bodyPr/>
                    <a:lstStyle/>
                    <a:p>
                      <a:pPr marL="1270" algn="ctr">
                        <a:lnSpc>
                          <a:spcPct val="100000"/>
                        </a:lnSpc>
                        <a:spcBef>
                          <a:spcPts val="830"/>
                        </a:spcBef>
                      </a:pPr>
                      <a:r>
                        <a:rPr sz="2400" b="1" dirty="0">
                          <a:latin typeface="Arial"/>
                          <a:cs typeface="Arial"/>
                        </a:rPr>
                        <a:t>Point</a:t>
                      </a:r>
                      <a:endParaRPr sz="2400">
                        <a:latin typeface="Arial"/>
                        <a:cs typeface="Arial"/>
                      </a:endParaRPr>
                    </a:p>
                  </a:txBody>
                  <a:tcPr marL="0" marR="0" marT="1054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AB473"/>
                    </a:solidFill>
                  </a:tcPr>
                </a:tc>
                <a:tc>
                  <a:txBody>
                    <a:bodyPr/>
                    <a:lstStyle/>
                    <a:p>
                      <a:pPr marL="635" algn="ctr">
                        <a:lnSpc>
                          <a:spcPct val="100000"/>
                        </a:lnSpc>
                        <a:spcBef>
                          <a:spcPts val="830"/>
                        </a:spcBef>
                      </a:pPr>
                      <a:r>
                        <a:rPr sz="2400" b="1" spc="-5" dirty="0">
                          <a:latin typeface="Arial"/>
                          <a:cs typeface="Arial"/>
                        </a:rPr>
                        <a:t>Line</a:t>
                      </a:r>
                      <a:endParaRPr sz="2400">
                        <a:latin typeface="Arial"/>
                        <a:cs typeface="Arial"/>
                      </a:endParaRPr>
                    </a:p>
                  </a:txBody>
                  <a:tcPr marL="0" marR="0" marT="1054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AB473"/>
                    </a:solidFill>
                  </a:tcPr>
                </a:tc>
                <a:extLst>
                  <a:ext uri="{0D108BD9-81ED-4DB2-BD59-A6C34878D82A}">
                    <a16:rowId xmlns:a16="http://schemas.microsoft.com/office/drawing/2014/main" val="10000"/>
                  </a:ext>
                </a:extLst>
              </a:tr>
              <a:tr h="590550">
                <a:tc>
                  <a:txBody>
                    <a:bodyPr/>
                    <a:lstStyle/>
                    <a:p>
                      <a:pPr algn="ctr">
                        <a:lnSpc>
                          <a:spcPct val="100000"/>
                        </a:lnSpc>
                        <a:spcBef>
                          <a:spcPts val="830"/>
                        </a:spcBef>
                      </a:pPr>
                      <a:r>
                        <a:rPr sz="2400" b="1" spc="-20" dirty="0">
                          <a:latin typeface="Arial"/>
                          <a:cs typeface="Arial"/>
                        </a:rPr>
                        <a:t>TOP</a:t>
                      </a:r>
                      <a:r>
                        <a:rPr sz="2400" b="1" spc="-65" dirty="0">
                          <a:latin typeface="Arial"/>
                          <a:cs typeface="Arial"/>
                        </a:rPr>
                        <a:t> </a:t>
                      </a:r>
                      <a:r>
                        <a:rPr sz="2400" b="1" spc="-5" dirty="0">
                          <a:latin typeface="Arial"/>
                          <a:cs typeface="Arial"/>
                        </a:rPr>
                        <a:t>VIEW</a:t>
                      </a:r>
                      <a:endParaRPr sz="2400">
                        <a:latin typeface="Arial"/>
                        <a:cs typeface="Arial"/>
                      </a:endParaRPr>
                    </a:p>
                  </a:txBody>
                  <a:tcPr marL="0" marR="0" marT="1054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4D4"/>
                    </a:solidFill>
                  </a:tcPr>
                </a:tc>
                <a:tc>
                  <a:txBody>
                    <a:bodyPr/>
                    <a:lstStyle/>
                    <a:p>
                      <a:pPr algn="ctr">
                        <a:lnSpc>
                          <a:spcPct val="100000"/>
                        </a:lnSpc>
                        <a:spcBef>
                          <a:spcPts val="830"/>
                        </a:spcBef>
                      </a:pPr>
                      <a:r>
                        <a:rPr sz="2400" b="1" dirty="0">
                          <a:latin typeface="Arial"/>
                          <a:cs typeface="Arial"/>
                        </a:rPr>
                        <a:t>a</a:t>
                      </a:r>
                      <a:endParaRPr sz="2400">
                        <a:latin typeface="Arial"/>
                        <a:cs typeface="Arial"/>
                      </a:endParaRPr>
                    </a:p>
                  </a:txBody>
                  <a:tcPr marL="0" marR="0" marT="1054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4D4"/>
                    </a:solidFill>
                  </a:tcPr>
                </a:tc>
                <a:tc>
                  <a:txBody>
                    <a:bodyPr/>
                    <a:lstStyle/>
                    <a:p>
                      <a:pPr marL="635" algn="ctr">
                        <a:lnSpc>
                          <a:spcPct val="100000"/>
                        </a:lnSpc>
                        <a:spcBef>
                          <a:spcPts val="830"/>
                        </a:spcBef>
                      </a:pPr>
                      <a:r>
                        <a:rPr sz="2400" b="1" spc="-5" dirty="0">
                          <a:latin typeface="Arial"/>
                          <a:cs typeface="Arial"/>
                        </a:rPr>
                        <a:t>a</a:t>
                      </a:r>
                      <a:r>
                        <a:rPr sz="2400" b="1" spc="-10" dirty="0">
                          <a:latin typeface="Arial"/>
                          <a:cs typeface="Arial"/>
                        </a:rPr>
                        <a:t> </a:t>
                      </a:r>
                      <a:r>
                        <a:rPr sz="2400" b="1" dirty="0">
                          <a:latin typeface="Arial"/>
                          <a:cs typeface="Arial"/>
                        </a:rPr>
                        <a:t>b</a:t>
                      </a:r>
                      <a:endParaRPr sz="2400">
                        <a:latin typeface="Arial"/>
                        <a:cs typeface="Arial"/>
                      </a:endParaRPr>
                    </a:p>
                  </a:txBody>
                  <a:tcPr marL="0" marR="0" marT="1054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4D4"/>
                    </a:solidFill>
                  </a:tcPr>
                </a:tc>
                <a:extLst>
                  <a:ext uri="{0D108BD9-81ED-4DB2-BD59-A6C34878D82A}">
                    <a16:rowId xmlns:a16="http://schemas.microsoft.com/office/drawing/2014/main" val="10001"/>
                  </a:ext>
                </a:extLst>
              </a:tr>
              <a:tr h="590550">
                <a:tc>
                  <a:txBody>
                    <a:bodyPr/>
                    <a:lstStyle/>
                    <a:p>
                      <a:pPr algn="ctr">
                        <a:lnSpc>
                          <a:spcPct val="100000"/>
                        </a:lnSpc>
                        <a:spcBef>
                          <a:spcPts val="830"/>
                        </a:spcBef>
                      </a:pPr>
                      <a:r>
                        <a:rPr sz="2400" b="1" spc="-5" dirty="0">
                          <a:latin typeface="Arial"/>
                          <a:cs typeface="Arial"/>
                        </a:rPr>
                        <a:t>FRONT</a:t>
                      </a:r>
                      <a:r>
                        <a:rPr sz="2400" b="1" spc="-35" dirty="0">
                          <a:latin typeface="Arial"/>
                          <a:cs typeface="Arial"/>
                        </a:rPr>
                        <a:t> </a:t>
                      </a:r>
                      <a:r>
                        <a:rPr sz="2400" b="1" dirty="0">
                          <a:latin typeface="Arial"/>
                          <a:cs typeface="Arial"/>
                        </a:rPr>
                        <a:t>VIEW</a:t>
                      </a:r>
                      <a:endParaRPr sz="2400">
                        <a:latin typeface="Arial"/>
                        <a:cs typeface="Arial"/>
                      </a:endParaRPr>
                    </a:p>
                  </a:txBody>
                  <a:tcPr marL="0" marR="0" marT="1054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3F1EB"/>
                    </a:solidFill>
                  </a:tcPr>
                </a:tc>
                <a:tc>
                  <a:txBody>
                    <a:bodyPr/>
                    <a:lstStyle/>
                    <a:p>
                      <a:pPr algn="ctr">
                        <a:lnSpc>
                          <a:spcPct val="100000"/>
                        </a:lnSpc>
                        <a:spcBef>
                          <a:spcPts val="830"/>
                        </a:spcBef>
                      </a:pPr>
                      <a:r>
                        <a:rPr sz="2400" b="1" spc="-5" dirty="0">
                          <a:latin typeface="Arial"/>
                          <a:cs typeface="Arial"/>
                        </a:rPr>
                        <a:t>a’</a:t>
                      </a:r>
                      <a:endParaRPr sz="2400">
                        <a:latin typeface="Arial"/>
                        <a:cs typeface="Arial"/>
                      </a:endParaRPr>
                    </a:p>
                  </a:txBody>
                  <a:tcPr marL="0" marR="0" marT="1054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3F1EB"/>
                    </a:solidFill>
                  </a:tcPr>
                </a:tc>
                <a:tc>
                  <a:txBody>
                    <a:bodyPr/>
                    <a:lstStyle/>
                    <a:p>
                      <a:pPr marL="635" algn="ctr">
                        <a:lnSpc>
                          <a:spcPct val="100000"/>
                        </a:lnSpc>
                        <a:spcBef>
                          <a:spcPts val="830"/>
                        </a:spcBef>
                      </a:pPr>
                      <a:r>
                        <a:rPr sz="2400" b="1" spc="-5" dirty="0">
                          <a:latin typeface="Arial"/>
                          <a:cs typeface="Arial"/>
                        </a:rPr>
                        <a:t>a’</a:t>
                      </a:r>
                      <a:r>
                        <a:rPr sz="2400" b="1" spc="-150" dirty="0">
                          <a:latin typeface="Arial"/>
                          <a:cs typeface="Arial"/>
                        </a:rPr>
                        <a:t> </a:t>
                      </a:r>
                      <a:r>
                        <a:rPr sz="2400" b="1" dirty="0">
                          <a:latin typeface="Arial"/>
                          <a:cs typeface="Arial"/>
                        </a:rPr>
                        <a:t>b’</a:t>
                      </a:r>
                      <a:endParaRPr sz="2400">
                        <a:latin typeface="Arial"/>
                        <a:cs typeface="Arial"/>
                      </a:endParaRPr>
                    </a:p>
                  </a:txBody>
                  <a:tcPr marL="0" marR="0" marT="1054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3F1EB"/>
                    </a:solidFill>
                  </a:tcPr>
                </a:tc>
                <a:extLst>
                  <a:ext uri="{0D108BD9-81ED-4DB2-BD59-A6C34878D82A}">
                    <a16:rowId xmlns:a16="http://schemas.microsoft.com/office/drawing/2014/main" val="10002"/>
                  </a:ext>
                </a:extLst>
              </a:tr>
              <a:tr h="590550">
                <a:tc>
                  <a:txBody>
                    <a:bodyPr/>
                    <a:lstStyle/>
                    <a:p>
                      <a:pPr algn="ctr">
                        <a:lnSpc>
                          <a:spcPct val="100000"/>
                        </a:lnSpc>
                        <a:spcBef>
                          <a:spcPts val="830"/>
                        </a:spcBef>
                      </a:pPr>
                      <a:r>
                        <a:rPr sz="2400" b="1" spc="-5" dirty="0">
                          <a:latin typeface="Arial"/>
                          <a:cs typeface="Arial"/>
                        </a:rPr>
                        <a:t>SIDE</a:t>
                      </a:r>
                      <a:r>
                        <a:rPr sz="2400" b="1" spc="-15" dirty="0">
                          <a:latin typeface="Arial"/>
                          <a:cs typeface="Arial"/>
                        </a:rPr>
                        <a:t> </a:t>
                      </a:r>
                      <a:r>
                        <a:rPr sz="2400" b="1" spc="-5" dirty="0">
                          <a:latin typeface="Arial"/>
                          <a:cs typeface="Arial"/>
                        </a:rPr>
                        <a:t>VIEW</a:t>
                      </a:r>
                      <a:endParaRPr sz="2400">
                        <a:latin typeface="Arial"/>
                        <a:cs typeface="Arial"/>
                      </a:endParaRPr>
                    </a:p>
                  </a:txBody>
                  <a:tcPr marL="0" marR="0" marT="1054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4D4"/>
                    </a:solidFill>
                  </a:tcPr>
                </a:tc>
                <a:tc>
                  <a:txBody>
                    <a:bodyPr/>
                    <a:lstStyle/>
                    <a:p>
                      <a:pPr algn="ctr">
                        <a:lnSpc>
                          <a:spcPct val="100000"/>
                        </a:lnSpc>
                        <a:spcBef>
                          <a:spcPts val="830"/>
                        </a:spcBef>
                      </a:pPr>
                      <a:r>
                        <a:rPr sz="2400" b="1" spc="-5" dirty="0">
                          <a:latin typeface="Arial"/>
                          <a:cs typeface="Arial"/>
                        </a:rPr>
                        <a:t>a”</a:t>
                      </a:r>
                      <a:endParaRPr sz="2400">
                        <a:latin typeface="Arial"/>
                        <a:cs typeface="Arial"/>
                      </a:endParaRPr>
                    </a:p>
                  </a:txBody>
                  <a:tcPr marL="0" marR="0" marT="1054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4D4"/>
                    </a:solidFill>
                  </a:tcPr>
                </a:tc>
                <a:tc>
                  <a:txBody>
                    <a:bodyPr/>
                    <a:lstStyle/>
                    <a:p>
                      <a:pPr marL="1270" algn="ctr">
                        <a:lnSpc>
                          <a:spcPct val="100000"/>
                        </a:lnSpc>
                        <a:spcBef>
                          <a:spcPts val="830"/>
                        </a:spcBef>
                      </a:pPr>
                      <a:r>
                        <a:rPr sz="2400" b="1" spc="-5" dirty="0">
                          <a:latin typeface="Arial"/>
                          <a:cs typeface="Arial"/>
                        </a:rPr>
                        <a:t>a”</a:t>
                      </a:r>
                      <a:r>
                        <a:rPr sz="2400" b="1" spc="-10" dirty="0">
                          <a:latin typeface="Arial"/>
                          <a:cs typeface="Arial"/>
                        </a:rPr>
                        <a:t> </a:t>
                      </a:r>
                      <a:r>
                        <a:rPr sz="2400" b="1" dirty="0">
                          <a:latin typeface="Arial"/>
                          <a:cs typeface="Arial"/>
                        </a:rPr>
                        <a:t>b”</a:t>
                      </a:r>
                      <a:endParaRPr sz="2400">
                        <a:latin typeface="Arial"/>
                        <a:cs typeface="Arial"/>
                      </a:endParaRPr>
                    </a:p>
                  </a:txBody>
                  <a:tcPr marL="0" marR="0" marT="1054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7E4D4"/>
                    </a:solidFill>
                  </a:tcPr>
                </a:tc>
                <a:extLst>
                  <a:ext uri="{0D108BD9-81ED-4DB2-BD59-A6C34878D82A}">
                    <a16:rowId xmlns:a16="http://schemas.microsoft.com/office/drawing/2014/main" val="10003"/>
                  </a:ext>
                </a:extLst>
              </a:tr>
            </a:tbl>
          </a:graphicData>
        </a:graphic>
      </p:graphicFrame>
      <p:sp>
        <p:nvSpPr>
          <p:cNvPr id="5" name="object 5"/>
          <p:cNvSpPr txBox="1">
            <a:spLocks noGrp="1"/>
          </p:cNvSpPr>
          <p:nvPr>
            <p:ph type="title"/>
          </p:nvPr>
        </p:nvSpPr>
        <p:spPr>
          <a:xfrm>
            <a:off x="3535426" y="17144"/>
            <a:ext cx="1739264" cy="452120"/>
          </a:xfrm>
          <a:prstGeom prst="rect">
            <a:avLst/>
          </a:prstGeom>
        </p:spPr>
        <p:txBody>
          <a:bodyPr vert="horz" wrap="square" lIns="0" tIns="12065" rIns="0" bIns="0" rtlCol="0">
            <a:spAutoFit/>
          </a:bodyPr>
          <a:lstStyle/>
          <a:p>
            <a:pPr marL="12700">
              <a:lnSpc>
                <a:spcPct val="100000"/>
              </a:lnSpc>
              <a:spcBef>
                <a:spcPts val="95"/>
              </a:spcBef>
            </a:pPr>
            <a:r>
              <a:rPr spc="-65" dirty="0">
                <a:solidFill>
                  <a:srgbClr val="252525"/>
                </a:solidFill>
              </a:rPr>
              <a:t>NOTATIONS</a:t>
            </a:r>
          </a:p>
        </p:txBody>
      </p:sp>
      <p:grpSp>
        <p:nvGrpSpPr>
          <p:cNvPr id="6" name="object 6"/>
          <p:cNvGrpSpPr/>
          <p:nvPr/>
        </p:nvGrpSpPr>
        <p:grpSpPr>
          <a:xfrm>
            <a:off x="2535935" y="545591"/>
            <a:ext cx="3736975" cy="144780"/>
            <a:chOff x="2535935" y="545591"/>
            <a:chExt cx="3736975" cy="144780"/>
          </a:xfrm>
        </p:grpSpPr>
        <p:sp>
          <p:nvSpPr>
            <p:cNvPr id="7" name="object 7"/>
            <p:cNvSpPr/>
            <p:nvPr/>
          </p:nvSpPr>
          <p:spPr>
            <a:xfrm>
              <a:off x="2535935" y="545591"/>
              <a:ext cx="3736848" cy="144779"/>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2608325" y="579881"/>
              <a:ext cx="3592829" cy="0"/>
            </a:xfrm>
            <a:custGeom>
              <a:avLst/>
              <a:gdLst/>
              <a:ahLst/>
              <a:cxnLst/>
              <a:rect l="l" t="t" r="r" b="b"/>
              <a:pathLst>
                <a:path w="3592829">
                  <a:moveTo>
                    <a:pt x="0" y="0"/>
                  </a:moveTo>
                  <a:lnTo>
                    <a:pt x="3592576" y="0"/>
                  </a:lnTo>
                </a:path>
              </a:pathLst>
            </a:custGeom>
            <a:ln w="38100">
              <a:solidFill>
                <a:srgbClr val="626D57"/>
              </a:solidFill>
            </a:ln>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253228" y="833627"/>
            <a:ext cx="3895725" cy="4048125"/>
            <a:chOff x="5253228" y="833627"/>
            <a:chExt cx="3895725" cy="4048125"/>
          </a:xfrm>
        </p:grpSpPr>
        <p:sp>
          <p:nvSpPr>
            <p:cNvPr id="3" name="object 3"/>
            <p:cNvSpPr/>
            <p:nvPr/>
          </p:nvSpPr>
          <p:spPr>
            <a:xfrm>
              <a:off x="5257800" y="838199"/>
              <a:ext cx="3886200" cy="4038600"/>
            </a:xfrm>
            <a:custGeom>
              <a:avLst/>
              <a:gdLst/>
              <a:ahLst/>
              <a:cxnLst/>
              <a:rect l="l" t="t" r="r" b="b"/>
              <a:pathLst>
                <a:path w="3886200" h="4038600">
                  <a:moveTo>
                    <a:pt x="3886200" y="0"/>
                  </a:moveTo>
                  <a:lnTo>
                    <a:pt x="0" y="0"/>
                  </a:lnTo>
                  <a:lnTo>
                    <a:pt x="0" y="4038600"/>
                  </a:lnTo>
                  <a:lnTo>
                    <a:pt x="3886200" y="4038600"/>
                  </a:lnTo>
                  <a:lnTo>
                    <a:pt x="3886200" y="0"/>
                  </a:lnTo>
                  <a:close/>
                </a:path>
              </a:pathLst>
            </a:custGeom>
            <a:solidFill>
              <a:srgbClr val="FFFFCC"/>
            </a:solidFill>
          </p:spPr>
          <p:txBody>
            <a:bodyPr wrap="square" lIns="0" tIns="0" rIns="0" bIns="0" rtlCol="0"/>
            <a:lstStyle/>
            <a:p>
              <a:endParaRPr/>
            </a:p>
          </p:txBody>
        </p:sp>
        <p:sp>
          <p:nvSpPr>
            <p:cNvPr id="4" name="object 4"/>
            <p:cNvSpPr/>
            <p:nvPr/>
          </p:nvSpPr>
          <p:spPr>
            <a:xfrm>
              <a:off x="5257800" y="838199"/>
              <a:ext cx="3886200" cy="4038600"/>
            </a:xfrm>
            <a:custGeom>
              <a:avLst/>
              <a:gdLst/>
              <a:ahLst/>
              <a:cxnLst/>
              <a:rect l="l" t="t" r="r" b="b"/>
              <a:pathLst>
                <a:path w="3886200" h="4038600">
                  <a:moveTo>
                    <a:pt x="0" y="4038600"/>
                  </a:moveTo>
                  <a:lnTo>
                    <a:pt x="3886200" y="4038600"/>
                  </a:lnTo>
                  <a:lnTo>
                    <a:pt x="3886200" y="0"/>
                  </a:lnTo>
                  <a:lnTo>
                    <a:pt x="0" y="0"/>
                  </a:lnTo>
                  <a:lnTo>
                    <a:pt x="0" y="4038600"/>
                  </a:lnTo>
                  <a:close/>
                </a:path>
              </a:pathLst>
            </a:custGeom>
            <a:ln w="9144">
              <a:solidFill>
                <a:srgbClr val="000000"/>
              </a:solidFill>
            </a:ln>
          </p:spPr>
          <p:txBody>
            <a:bodyPr wrap="square" lIns="0" tIns="0" rIns="0" bIns="0" rtlCol="0"/>
            <a:lstStyle/>
            <a:p>
              <a:endParaRPr/>
            </a:p>
          </p:txBody>
        </p:sp>
      </p:grpSp>
      <p:grpSp>
        <p:nvGrpSpPr>
          <p:cNvPr id="5" name="object 5"/>
          <p:cNvGrpSpPr/>
          <p:nvPr/>
        </p:nvGrpSpPr>
        <p:grpSpPr>
          <a:xfrm>
            <a:off x="98686" y="254317"/>
            <a:ext cx="4918075" cy="4779645"/>
            <a:chOff x="98686" y="254317"/>
            <a:chExt cx="4918075" cy="4779645"/>
          </a:xfrm>
        </p:grpSpPr>
        <p:sp>
          <p:nvSpPr>
            <p:cNvPr id="6" name="object 6"/>
            <p:cNvSpPr/>
            <p:nvPr/>
          </p:nvSpPr>
          <p:spPr>
            <a:xfrm>
              <a:off x="103449" y="1301877"/>
              <a:ext cx="3268345" cy="1849755"/>
            </a:xfrm>
            <a:custGeom>
              <a:avLst/>
              <a:gdLst/>
              <a:ahLst/>
              <a:cxnLst/>
              <a:rect l="l" t="t" r="r" b="b"/>
              <a:pathLst>
                <a:path w="3268345" h="1849755">
                  <a:moveTo>
                    <a:pt x="1643181" y="0"/>
                  </a:moveTo>
                  <a:lnTo>
                    <a:pt x="0" y="985774"/>
                  </a:lnTo>
                  <a:lnTo>
                    <a:pt x="1624893" y="1849247"/>
                  </a:lnTo>
                  <a:lnTo>
                    <a:pt x="3268146" y="863346"/>
                  </a:lnTo>
                  <a:lnTo>
                    <a:pt x="1643181" y="0"/>
                  </a:lnTo>
                  <a:close/>
                </a:path>
              </a:pathLst>
            </a:custGeom>
            <a:solidFill>
              <a:srgbClr val="FFFFCC"/>
            </a:solidFill>
          </p:spPr>
          <p:txBody>
            <a:bodyPr wrap="square" lIns="0" tIns="0" rIns="0" bIns="0" rtlCol="0"/>
            <a:lstStyle/>
            <a:p>
              <a:endParaRPr/>
            </a:p>
          </p:txBody>
        </p:sp>
        <p:sp>
          <p:nvSpPr>
            <p:cNvPr id="7" name="object 7"/>
            <p:cNvSpPr/>
            <p:nvPr/>
          </p:nvSpPr>
          <p:spPr>
            <a:xfrm>
              <a:off x="103449" y="1301877"/>
              <a:ext cx="3268345" cy="1849755"/>
            </a:xfrm>
            <a:custGeom>
              <a:avLst/>
              <a:gdLst/>
              <a:ahLst/>
              <a:cxnLst/>
              <a:rect l="l" t="t" r="r" b="b"/>
              <a:pathLst>
                <a:path w="3268345" h="1849755">
                  <a:moveTo>
                    <a:pt x="0" y="985774"/>
                  </a:moveTo>
                  <a:lnTo>
                    <a:pt x="1624893" y="1849247"/>
                  </a:lnTo>
                  <a:lnTo>
                    <a:pt x="3268146" y="863346"/>
                  </a:lnTo>
                  <a:lnTo>
                    <a:pt x="1643181" y="0"/>
                  </a:lnTo>
                  <a:lnTo>
                    <a:pt x="0" y="985774"/>
                  </a:lnTo>
                </a:path>
              </a:pathLst>
            </a:custGeom>
            <a:ln w="9525">
              <a:solidFill>
                <a:srgbClr val="000000"/>
              </a:solidFill>
            </a:ln>
          </p:spPr>
          <p:txBody>
            <a:bodyPr wrap="square" lIns="0" tIns="0" rIns="0" bIns="0" rtlCol="0"/>
            <a:lstStyle/>
            <a:p>
              <a:endParaRPr/>
            </a:p>
          </p:txBody>
        </p:sp>
        <p:sp>
          <p:nvSpPr>
            <p:cNvPr id="8" name="object 8"/>
            <p:cNvSpPr/>
            <p:nvPr/>
          </p:nvSpPr>
          <p:spPr>
            <a:xfrm>
              <a:off x="1764792" y="2164079"/>
              <a:ext cx="1577340" cy="2865120"/>
            </a:xfrm>
            <a:custGeom>
              <a:avLst/>
              <a:gdLst/>
              <a:ahLst/>
              <a:cxnLst/>
              <a:rect l="l" t="t" r="r" b="b"/>
              <a:pathLst>
                <a:path w="1577339" h="2865120">
                  <a:moveTo>
                    <a:pt x="1577340" y="0"/>
                  </a:moveTo>
                  <a:lnTo>
                    <a:pt x="0" y="949706"/>
                  </a:lnTo>
                  <a:lnTo>
                    <a:pt x="0" y="2865120"/>
                  </a:lnTo>
                  <a:lnTo>
                    <a:pt x="1577340" y="1915414"/>
                  </a:lnTo>
                  <a:lnTo>
                    <a:pt x="1577340" y="0"/>
                  </a:lnTo>
                  <a:close/>
                </a:path>
              </a:pathLst>
            </a:custGeom>
            <a:solidFill>
              <a:srgbClr val="C7C382"/>
            </a:solidFill>
          </p:spPr>
          <p:txBody>
            <a:bodyPr wrap="square" lIns="0" tIns="0" rIns="0" bIns="0" rtlCol="0"/>
            <a:lstStyle/>
            <a:p>
              <a:endParaRPr/>
            </a:p>
          </p:txBody>
        </p:sp>
        <p:sp>
          <p:nvSpPr>
            <p:cNvPr id="9" name="object 9"/>
            <p:cNvSpPr/>
            <p:nvPr/>
          </p:nvSpPr>
          <p:spPr>
            <a:xfrm>
              <a:off x="1764792" y="2164079"/>
              <a:ext cx="1577340" cy="2865120"/>
            </a:xfrm>
            <a:custGeom>
              <a:avLst/>
              <a:gdLst/>
              <a:ahLst/>
              <a:cxnLst/>
              <a:rect l="l" t="t" r="r" b="b"/>
              <a:pathLst>
                <a:path w="1577339" h="2865120">
                  <a:moveTo>
                    <a:pt x="1577340" y="0"/>
                  </a:moveTo>
                  <a:lnTo>
                    <a:pt x="0" y="949706"/>
                  </a:lnTo>
                  <a:lnTo>
                    <a:pt x="0" y="2865120"/>
                  </a:lnTo>
                  <a:lnTo>
                    <a:pt x="1577340" y="1915414"/>
                  </a:lnTo>
                  <a:lnTo>
                    <a:pt x="1577340" y="0"/>
                  </a:lnTo>
                  <a:close/>
                </a:path>
              </a:pathLst>
            </a:custGeom>
            <a:ln w="9143">
              <a:solidFill>
                <a:srgbClr val="000000"/>
              </a:solidFill>
            </a:ln>
          </p:spPr>
          <p:txBody>
            <a:bodyPr wrap="square" lIns="0" tIns="0" rIns="0" bIns="0" rtlCol="0"/>
            <a:lstStyle/>
            <a:p>
              <a:endParaRPr/>
            </a:p>
          </p:txBody>
        </p:sp>
        <p:sp>
          <p:nvSpPr>
            <p:cNvPr id="10" name="object 10"/>
            <p:cNvSpPr/>
            <p:nvPr/>
          </p:nvSpPr>
          <p:spPr>
            <a:xfrm>
              <a:off x="1764792" y="259079"/>
              <a:ext cx="1577340" cy="2865120"/>
            </a:xfrm>
            <a:custGeom>
              <a:avLst/>
              <a:gdLst/>
              <a:ahLst/>
              <a:cxnLst/>
              <a:rect l="l" t="t" r="r" b="b"/>
              <a:pathLst>
                <a:path w="1577339" h="2865120">
                  <a:moveTo>
                    <a:pt x="1577340" y="0"/>
                  </a:moveTo>
                  <a:lnTo>
                    <a:pt x="0" y="949706"/>
                  </a:lnTo>
                  <a:lnTo>
                    <a:pt x="0" y="2865120"/>
                  </a:lnTo>
                  <a:lnTo>
                    <a:pt x="1577340" y="1915414"/>
                  </a:lnTo>
                  <a:lnTo>
                    <a:pt x="1577340" y="0"/>
                  </a:lnTo>
                  <a:close/>
                </a:path>
              </a:pathLst>
            </a:custGeom>
            <a:solidFill>
              <a:srgbClr val="C7C382"/>
            </a:solidFill>
          </p:spPr>
          <p:txBody>
            <a:bodyPr wrap="square" lIns="0" tIns="0" rIns="0" bIns="0" rtlCol="0"/>
            <a:lstStyle/>
            <a:p>
              <a:endParaRPr/>
            </a:p>
          </p:txBody>
        </p:sp>
        <p:sp>
          <p:nvSpPr>
            <p:cNvPr id="11" name="object 11"/>
            <p:cNvSpPr/>
            <p:nvPr/>
          </p:nvSpPr>
          <p:spPr>
            <a:xfrm>
              <a:off x="1764792" y="259079"/>
              <a:ext cx="1577340" cy="2865120"/>
            </a:xfrm>
            <a:custGeom>
              <a:avLst/>
              <a:gdLst/>
              <a:ahLst/>
              <a:cxnLst/>
              <a:rect l="l" t="t" r="r" b="b"/>
              <a:pathLst>
                <a:path w="1577339" h="2865120">
                  <a:moveTo>
                    <a:pt x="1577340" y="0"/>
                  </a:moveTo>
                  <a:lnTo>
                    <a:pt x="0" y="949706"/>
                  </a:lnTo>
                  <a:lnTo>
                    <a:pt x="0" y="2865120"/>
                  </a:lnTo>
                  <a:lnTo>
                    <a:pt x="1577340" y="1915414"/>
                  </a:lnTo>
                  <a:lnTo>
                    <a:pt x="1577340" y="0"/>
                  </a:lnTo>
                  <a:close/>
                </a:path>
              </a:pathLst>
            </a:custGeom>
            <a:ln w="9143">
              <a:solidFill>
                <a:srgbClr val="000000"/>
              </a:solidFill>
            </a:ln>
          </p:spPr>
          <p:txBody>
            <a:bodyPr wrap="square" lIns="0" tIns="0" rIns="0" bIns="0" rtlCol="0"/>
            <a:lstStyle/>
            <a:p>
              <a:endParaRPr/>
            </a:p>
          </p:txBody>
        </p:sp>
        <p:sp>
          <p:nvSpPr>
            <p:cNvPr id="12" name="object 12"/>
            <p:cNvSpPr/>
            <p:nvPr/>
          </p:nvSpPr>
          <p:spPr>
            <a:xfrm>
              <a:off x="1743329" y="2170175"/>
              <a:ext cx="3268345" cy="1849755"/>
            </a:xfrm>
            <a:custGeom>
              <a:avLst/>
              <a:gdLst/>
              <a:ahLst/>
              <a:cxnLst/>
              <a:rect l="l" t="t" r="r" b="b"/>
              <a:pathLst>
                <a:path w="3268345" h="1849754">
                  <a:moveTo>
                    <a:pt x="1643253" y="0"/>
                  </a:moveTo>
                  <a:lnTo>
                    <a:pt x="0" y="985901"/>
                  </a:lnTo>
                  <a:lnTo>
                    <a:pt x="1624965" y="1849247"/>
                  </a:lnTo>
                  <a:lnTo>
                    <a:pt x="3268091" y="863473"/>
                  </a:lnTo>
                  <a:lnTo>
                    <a:pt x="1643253" y="0"/>
                  </a:lnTo>
                  <a:close/>
                </a:path>
              </a:pathLst>
            </a:custGeom>
            <a:solidFill>
              <a:srgbClr val="FFFFCC"/>
            </a:solidFill>
          </p:spPr>
          <p:txBody>
            <a:bodyPr wrap="square" lIns="0" tIns="0" rIns="0" bIns="0" rtlCol="0"/>
            <a:lstStyle/>
            <a:p>
              <a:endParaRPr/>
            </a:p>
          </p:txBody>
        </p:sp>
        <p:sp>
          <p:nvSpPr>
            <p:cNvPr id="13" name="object 13"/>
            <p:cNvSpPr/>
            <p:nvPr/>
          </p:nvSpPr>
          <p:spPr>
            <a:xfrm>
              <a:off x="1743329" y="2170175"/>
              <a:ext cx="3268345" cy="1849755"/>
            </a:xfrm>
            <a:custGeom>
              <a:avLst/>
              <a:gdLst/>
              <a:ahLst/>
              <a:cxnLst/>
              <a:rect l="l" t="t" r="r" b="b"/>
              <a:pathLst>
                <a:path w="3268345" h="1849754">
                  <a:moveTo>
                    <a:pt x="0" y="985901"/>
                  </a:moveTo>
                  <a:lnTo>
                    <a:pt x="1624965" y="1849247"/>
                  </a:lnTo>
                  <a:lnTo>
                    <a:pt x="3268091" y="863473"/>
                  </a:lnTo>
                  <a:lnTo>
                    <a:pt x="1643253" y="0"/>
                  </a:lnTo>
                  <a:lnTo>
                    <a:pt x="0" y="985901"/>
                  </a:lnTo>
                </a:path>
              </a:pathLst>
            </a:custGeom>
            <a:ln w="9525">
              <a:solidFill>
                <a:srgbClr val="000000"/>
              </a:solidFill>
            </a:ln>
          </p:spPr>
          <p:txBody>
            <a:bodyPr wrap="square" lIns="0" tIns="0" rIns="0" bIns="0" rtlCol="0"/>
            <a:lstStyle/>
            <a:p>
              <a:endParaRPr/>
            </a:p>
          </p:txBody>
        </p:sp>
      </p:grpSp>
      <p:sp>
        <p:nvSpPr>
          <p:cNvPr id="14" name="object 14"/>
          <p:cNvSpPr txBox="1"/>
          <p:nvPr/>
        </p:nvSpPr>
        <p:spPr>
          <a:xfrm>
            <a:off x="1450594" y="3229483"/>
            <a:ext cx="1358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X</a:t>
            </a:r>
            <a:endParaRPr sz="1200">
              <a:latin typeface="Times New Roman"/>
              <a:cs typeface="Times New Roman"/>
            </a:endParaRPr>
          </a:p>
        </p:txBody>
      </p:sp>
      <p:sp>
        <p:nvSpPr>
          <p:cNvPr id="15" name="object 15"/>
          <p:cNvSpPr txBox="1"/>
          <p:nvPr/>
        </p:nvSpPr>
        <p:spPr>
          <a:xfrm>
            <a:off x="3508375" y="1933702"/>
            <a:ext cx="1358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Y</a:t>
            </a:r>
            <a:endParaRPr sz="1200">
              <a:latin typeface="Times New Roman"/>
              <a:cs typeface="Times New Roman"/>
            </a:endParaRPr>
          </a:p>
        </p:txBody>
      </p:sp>
      <p:grpSp>
        <p:nvGrpSpPr>
          <p:cNvPr id="16" name="object 16"/>
          <p:cNvGrpSpPr/>
          <p:nvPr/>
        </p:nvGrpSpPr>
        <p:grpSpPr>
          <a:xfrm>
            <a:off x="5380990" y="1189989"/>
            <a:ext cx="3563620" cy="3563620"/>
            <a:chOff x="5380990" y="1189989"/>
            <a:chExt cx="3563620" cy="3563620"/>
          </a:xfrm>
        </p:grpSpPr>
        <p:sp>
          <p:nvSpPr>
            <p:cNvPr id="17" name="object 17"/>
            <p:cNvSpPr/>
            <p:nvPr/>
          </p:nvSpPr>
          <p:spPr>
            <a:xfrm>
              <a:off x="5410200" y="1219199"/>
              <a:ext cx="3505200" cy="3505200"/>
            </a:xfrm>
            <a:custGeom>
              <a:avLst/>
              <a:gdLst/>
              <a:ahLst/>
              <a:cxnLst/>
              <a:rect l="l" t="t" r="r" b="b"/>
              <a:pathLst>
                <a:path w="3505200" h="3505200">
                  <a:moveTo>
                    <a:pt x="1676400" y="0"/>
                  </a:moveTo>
                  <a:lnTo>
                    <a:pt x="1676400" y="3505200"/>
                  </a:lnTo>
                </a:path>
                <a:path w="3505200" h="3505200">
                  <a:moveTo>
                    <a:pt x="0" y="1828800"/>
                  </a:moveTo>
                  <a:lnTo>
                    <a:pt x="3505200" y="1828800"/>
                  </a:lnTo>
                </a:path>
              </a:pathLst>
            </a:custGeom>
            <a:ln w="57912">
              <a:solidFill>
                <a:srgbClr val="000000"/>
              </a:solidFill>
            </a:ln>
          </p:spPr>
          <p:txBody>
            <a:bodyPr wrap="square" lIns="0" tIns="0" rIns="0" bIns="0" rtlCol="0"/>
            <a:lstStyle/>
            <a:p>
              <a:endParaRPr/>
            </a:p>
          </p:txBody>
        </p:sp>
        <p:sp>
          <p:nvSpPr>
            <p:cNvPr id="18" name="object 18"/>
            <p:cNvSpPr/>
            <p:nvPr/>
          </p:nvSpPr>
          <p:spPr>
            <a:xfrm>
              <a:off x="8305800" y="1904999"/>
              <a:ext cx="533400" cy="228600"/>
            </a:xfrm>
            <a:custGeom>
              <a:avLst/>
              <a:gdLst/>
              <a:ahLst/>
              <a:cxnLst/>
              <a:rect l="l" t="t" r="r" b="b"/>
              <a:pathLst>
                <a:path w="533400" h="228600">
                  <a:moveTo>
                    <a:pt x="133350" y="0"/>
                  </a:moveTo>
                  <a:lnTo>
                    <a:pt x="0" y="114300"/>
                  </a:lnTo>
                  <a:lnTo>
                    <a:pt x="133350" y="228600"/>
                  </a:lnTo>
                  <a:lnTo>
                    <a:pt x="133350" y="171450"/>
                  </a:lnTo>
                  <a:lnTo>
                    <a:pt x="533400" y="171450"/>
                  </a:lnTo>
                  <a:lnTo>
                    <a:pt x="533400" y="57150"/>
                  </a:lnTo>
                  <a:lnTo>
                    <a:pt x="133350" y="57150"/>
                  </a:lnTo>
                  <a:lnTo>
                    <a:pt x="133350" y="0"/>
                  </a:lnTo>
                  <a:close/>
                </a:path>
              </a:pathLst>
            </a:custGeom>
            <a:solidFill>
              <a:srgbClr val="E78612"/>
            </a:solidFill>
          </p:spPr>
          <p:txBody>
            <a:bodyPr wrap="square" lIns="0" tIns="0" rIns="0" bIns="0" rtlCol="0"/>
            <a:lstStyle/>
            <a:p>
              <a:endParaRPr/>
            </a:p>
          </p:txBody>
        </p:sp>
        <p:sp>
          <p:nvSpPr>
            <p:cNvPr id="19" name="object 19"/>
            <p:cNvSpPr/>
            <p:nvPr/>
          </p:nvSpPr>
          <p:spPr>
            <a:xfrm>
              <a:off x="8305800" y="1904999"/>
              <a:ext cx="533400" cy="228600"/>
            </a:xfrm>
            <a:custGeom>
              <a:avLst/>
              <a:gdLst/>
              <a:ahLst/>
              <a:cxnLst/>
              <a:rect l="l" t="t" r="r" b="b"/>
              <a:pathLst>
                <a:path w="533400" h="228600">
                  <a:moveTo>
                    <a:pt x="0" y="114300"/>
                  </a:moveTo>
                  <a:lnTo>
                    <a:pt x="133350" y="0"/>
                  </a:lnTo>
                  <a:lnTo>
                    <a:pt x="133350" y="57150"/>
                  </a:lnTo>
                  <a:lnTo>
                    <a:pt x="533400" y="57150"/>
                  </a:lnTo>
                  <a:lnTo>
                    <a:pt x="533400" y="171450"/>
                  </a:lnTo>
                  <a:lnTo>
                    <a:pt x="133350" y="171450"/>
                  </a:lnTo>
                  <a:lnTo>
                    <a:pt x="133350" y="228600"/>
                  </a:lnTo>
                  <a:lnTo>
                    <a:pt x="0" y="114300"/>
                  </a:lnTo>
                  <a:close/>
                </a:path>
              </a:pathLst>
            </a:custGeom>
            <a:ln w="9144">
              <a:solidFill>
                <a:srgbClr val="000000"/>
              </a:solidFill>
            </a:ln>
          </p:spPr>
          <p:txBody>
            <a:bodyPr wrap="square" lIns="0" tIns="0" rIns="0" bIns="0" rtlCol="0"/>
            <a:lstStyle/>
            <a:p>
              <a:endParaRPr/>
            </a:p>
          </p:txBody>
        </p:sp>
      </p:grpSp>
      <p:grpSp>
        <p:nvGrpSpPr>
          <p:cNvPr id="20" name="object 20"/>
          <p:cNvGrpSpPr/>
          <p:nvPr/>
        </p:nvGrpSpPr>
        <p:grpSpPr>
          <a:xfrm>
            <a:off x="47472" y="669036"/>
            <a:ext cx="5316855" cy="4180204"/>
            <a:chOff x="47472" y="669036"/>
            <a:chExt cx="5316855" cy="4180204"/>
          </a:xfrm>
        </p:grpSpPr>
        <p:sp>
          <p:nvSpPr>
            <p:cNvPr id="21" name="object 21"/>
            <p:cNvSpPr/>
            <p:nvPr/>
          </p:nvSpPr>
          <p:spPr>
            <a:xfrm>
              <a:off x="1858043" y="1035102"/>
              <a:ext cx="451589" cy="487617"/>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3174906" y="3573865"/>
              <a:ext cx="664983" cy="302422"/>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241206" y="2118445"/>
              <a:ext cx="664983" cy="302422"/>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1829042" y="4354374"/>
              <a:ext cx="450139" cy="487617"/>
            </a:xfrm>
            <a:prstGeom prst="rect">
              <a:avLst/>
            </a:prstGeom>
            <a:blipFill>
              <a:blip r:embed="rId2" cstate="print"/>
              <a:stretch>
                <a:fillRect/>
              </a:stretch>
            </a:blipFill>
          </p:spPr>
          <p:txBody>
            <a:bodyPr wrap="square" lIns="0" tIns="0" rIns="0" bIns="0" rtlCol="0"/>
            <a:lstStyle/>
            <a:p>
              <a:endParaRPr/>
            </a:p>
          </p:txBody>
        </p:sp>
        <p:sp>
          <p:nvSpPr>
            <p:cNvPr id="25" name="object 25"/>
            <p:cNvSpPr/>
            <p:nvPr/>
          </p:nvSpPr>
          <p:spPr>
            <a:xfrm>
              <a:off x="3627119" y="673608"/>
              <a:ext cx="304800" cy="838200"/>
            </a:xfrm>
            <a:custGeom>
              <a:avLst/>
              <a:gdLst/>
              <a:ahLst/>
              <a:cxnLst/>
              <a:rect l="l" t="t" r="r" b="b"/>
              <a:pathLst>
                <a:path w="304800" h="838200">
                  <a:moveTo>
                    <a:pt x="228600" y="0"/>
                  </a:moveTo>
                  <a:lnTo>
                    <a:pt x="76200" y="0"/>
                  </a:lnTo>
                  <a:lnTo>
                    <a:pt x="76200" y="628650"/>
                  </a:lnTo>
                  <a:lnTo>
                    <a:pt x="0" y="628650"/>
                  </a:lnTo>
                  <a:lnTo>
                    <a:pt x="152400" y="838200"/>
                  </a:lnTo>
                  <a:lnTo>
                    <a:pt x="304800" y="628650"/>
                  </a:lnTo>
                  <a:lnTo>
                    <a:pt x="228600" y="628650"/>
                  </a:lnTo>
                  <a:lnTo>
                    <a:pt x="228600" y="0"/>
                  </a:lnTo>
                  <a:close/>
                </a:path>
              </a:pathLst>
            </a:custGeom>
            <a:solidFill>
              <a:srgbClr val="E78612"/>
            </a:solidFill>
          </p:spPr>
          <p:txBody>
            <a:bodyPr wrap="square" lIns="0" tIns="0" rIns="0" bIns="0" rtlCol="0"/>
            <a:lstStyle/>
            <a:p>
              <a:endParaRPr/>
            </a:p>
          </p:txBody>
        </p:sp>
        <p:sp>
          <p:nvSpPr>
            <p:cNvPr id="26" name="object 26"/>
            <p:cNvSpPr/>
            <p:nvPr/>
          </p:nvSpPr>
          <p:spPr>
            <a:xfrm>
              <a:off x="3627119" y="673608"/>
              <a:ext cx="304800" cy="838200"/>
            </a:xfrm>
            <a:custGeom>
              <a:avLst/>
              <a:gdLst/>
              <a:ahLst/>
              <a:cxnLst/>
              <a:rect l="l" t="t" r="r" b="b"/>
              <a:pathLst>
                <a:path w="304800" h="838200">
                  <a:moveTo>
                    <a:pt x="228600" y="0"/>
                  </a:moveTo>
                  <a:lnTo>
                    <a:pt x="228600" y="628650"/>
                  </a:lnTo>
                  <a:lnTo>
                    <a:pt x="304800" y="628650"/>
                  </a:lnTo>
                  <a:lnTo>
                    <a:pt x="152400" y="838200"/>
                  </a:lnTo>
                  <a:lnTo>
                    <a:pt x="0" y="628650"/>
                  </a:lnTo>
                  <a:lnTo>
                    <a:pt x="76200" y="628650"/>
                  </a:lnTo>
                  <a:lnTo>
                    <a:pt x="76200" y="0"/>
                  </a:lnTo>
                  <a:lnTo>
                    <a:pt x="228600" y="0"/>
                  </a:lnTo>
                  <a:close/>
                </a:path>
              </a:pathLst>
            </a:custGeom>
            <a:ln w="9144">
              <a:solidFill>
                <a:srgbClr val="000000"/>
              </a:solidFill>
            </a:ln>
          </p:spPr>
          <p:txBody>
            <a:bodyPr wrap="square" lIns="0" tIns="0" rIns="0" bIns="0" rtlCol="0"/>
            <a:lstStyle/>
            <a:p>
              <a:endParaRPr/>
            </a:p>
          </p:txBody>
        </p:sp>
        <p:sp>
          <p:nvSpPr>
            <p:cNvPr id="27" name="object 27"/>
            <p:cNvSpPr/>
            <p:nvPr/>
          </p:nvSpPr>
          <p:spPr>
            <a:xfrm>
              <a:off x="3215729" y="2831769"/>
              <a:ext cx="558165" cy="241300"/>
            </a:xfrm>
            <a:custGeom>
              <a:avLst/>
              <a:gdLst/>
              <a:ahLst/>
              <a:cxnLst/>
              <a:rect l="l" t="t" r="r" b="b"/>
              <a:pathLst>
                <a:path w="558164" h="241300">
                  <a:moveTo>
                    <a:pt x="282092" y="216344"/>
                  </a:moveTo>
                  <a:lnTo>
                    <a:pt x="137985" y="151447"/>
                  </a:lnTo>
                  <a:lnTo>
                    <a:pt x="183984" y="129806"/>
                  </a:lnTo>
                  <a:lnTo>
                    <a:pt x="134912" y="108178"/>
                  </a:lnTo>
                  <a:lnTo>
                    <a:pt x="0" y="179247"/>
                  </a:lnTo>
                  <a:lnTo>
                    <a:pt x="45986" y="200888"/>
                  </a:lnTo>
                  <a:lnTo>
                    <a:pt x="91986" y="176161"/>
                  </a:lnTo>
                  <a:lnTo>
                    <a:pt x="236093" y="241058"/>
                  </a:lnTo>
                  <a:lnTo>
                    <a:pt x="282092" y="216344"/>
                  </a:lnTo>
                  <a:close/>
                </a:path>
                <a:path w="558164" h="241300">
                  <a:moveTo>
                    <a:pt x="355688" y="176161"/>
                  </a:moveTo>
                  <a:lnTo>
                    <a:pt x="303555" y="154533"/>
                  </a:lnTo>
                  <a:lnTo>
                    <a:pt x="260642" y="176161"/>
                  </a:lnTo>
                  <a:lnTo>
                    <a:pt x="312762" y="200888"/>
                  </a:lnTo>
                  <a:lnTo>
                    <a:pt x="355688" y="176161"/>
                  </a:lnTo>
                  <a:close/>
                </a:path>
                <a:path w="558164" h="241300">
                  <a:moveTo>
                    <a:pt x="472211" y="114350"/>
                  </a:moveTo>
                  <a:lnTo>
                    <a:pt x="337286" y="0"/>
                  </a:lnTo>
                  <a:lnTo>
                    <a:pt x="291299" y="24726"/>
                  </a:lnTo>
                  <a:lnTo>
                    <a:pt x="395541" y="105079"/>
                  </a:lnTo>
                  <a:lnTo>
                    <a:pt x="223837" y="58724"/>
                  </a:lnTo>
                  <a:lnTo>
                    <a:pt x="177838" y="83451"/>
                  </a:lnTo>
                  <a:lnTo>
                    <a:pt x="423151" y="142176"/>
                  </a:lnTo>
                  <a:lnTo>
                    <a:pt x="472211" y="114350"/>
                  </a:lnTo>
                  <a:close/>
                </a:path>
                <a:path w="558164" h="241300">
                  <a:moveTo>
                    <a:pt x="558063" y="71081"/>
                  </a:moveTo>
                  <a:lnTo>
                    <a:pt x="502881" y="46355"/>
                  </a:lnTo>
                  <a:lnTo>
                    <a:pt x="459943" y="71081"/>
                  </a:lnTo>
                  <a:lnTo>
                    <a:pt x="512064" y="95808"/>
                  </a:lnTo>
                  <a:lnTo>
                    <a:pt x="558063" y="71081"/>
                  </a:lnTo>
                  <a:close/>
                </a:path>
              </a:pathLst>
            </a:custGeom>
            <a:solidFill>
              <a:srgbClr val="1F1A17"/>
            </a:solidFill>
          </p:spPr>
          <p:txBody>
            <a:bodyPr wrap="square" lIns="0" tIns="0" rIns="0" bIns="0" rtlCol="0"/>
            <a:lstStyle/>
            <a:p>
              <a:endParaRPr/>
            </a:p>
          </p:txBody>
        </p:sp>
        <p:sp>
          <p:nvSpPr>
            <p:cNvPr id="28" name="object 28"/>
            <p:cNvSpPr/>
            <p:nvPr/>
          </p:nvSpPr>
          <p:spPr>
            <a:xfrm>
              <a:off x="2435224" y="1605661"/>
              <a:ext cx="492125" cy="504190"/>
            </a:xfrm>
            <a:custGeom>
              <a:avLst/>
              <a:gdLst/>
              <a:ahLst/>
              <a:cxnLst/>
              <a:rect l="l" t="t" r="r" b="b"/>
              <a:pathLst>
                <a:path w="492125" h="504189">
                  <a:moveTo>
                    <a:pt x="281686" y="66548"/>
                  </a:moveTo>
                  <a:lnTo>
                    <a:pt x="216916" y="94868"/>
                  </a:lnTo>
                  <a:lnTo>
                    <a:pt x="309372" y="376174"/>
                  </a:lnTo>
                  <a:lnTo>
                    <a:pt x="376555" y="346837"/>
                  </a:lnTo>
                  <a:lnTo>
                    <a:pt x="388794" y="273050"/>
                  </a:lnTo>
                  <a:lnTo>
                    <a:pt x="338836" y="273050"/>
                  </a:lnTo>
                  <a:lnTo>
                    <a:pt x="281686" y="66548"/>
                  </a:lnTo>
                  <a:close/>
                </a:path>
                <a:path w="492125" h="504189">
                  <a:moveTo>
                    <a:pt x="487425" y="208787"/>
                  </a:moveTo>
                  <a:lnTo>
                    <a:pt x="427989" y="234696"/>
                  </a:lnTo>
                  <a:lnTo>
                    <a:pt x="429206" y="256583"/>
                  </a:lnTo>
                  <a:lnTo>
                    <a:pt x="430387" y="278447"/>
                  </a:lnTo>
                  <a:lnTo>
                    <a:pt x="432688" y="322199"/>
                  </a:lnTo>
                  <a:lnTo>
                    <a:pt x="492125" y="296163"/>
                  </a:lnTo>
                  <a:lnTo>
                    <a:pt x="490911" y="273050"/>
                  </a:lnTo>
                  <a:lnTo>
                    <a:pt x="488642" y="230620"/>
                  </a:lnTo>
                  <a:lnTo>
                    <a:pt x="487425" y="208787"/>
                  </a:lnTo>
                  <a:close/>
                </a:path>
                <a:path w="492125" h="504189">
                  <a:moveTo>
                    <a:pt x="434086" y="0"/>
                  </a:moveTo>
                  <a:lnTo>
                    <a:pt x="371220" y="27431"/>
                  </a:lnTo>
                  <a:lnTo>
                    <a:pt x="338836" y="273050"/>
                  </a:lnTo>
                  <a:lnTo>
                    <a:pt x="388794" y="273050"/>
                  </a:lnTo>
                  <a:lnTo>
                    <a:pt x="434086" y="0"/>
                  </a:lnTo>
                  <a:close/>
                </a:path>
                <a:path w="492125" h="504189">
                  <a:moveTo>
                    <a:pt x="153035" y="122809"/>
                  </a:moveTo>
                  <a:lnTo>
                    <a:pt x="0" y="189737"/>
                  </a:lnTo>
                  <a:lnTo>
                    <a:pt x="16763" y="504063"/>
                  </a:lnTo>
                  <a:lnTo>
                    <a:pt x="78993" y="476885"/>
                  </a:lnTo>
                  <a:lnTo>
                    <a:pt x="72136" y="348488"/>
                  </a:lnTo>
                  <a:lnTo>
                    <a:pt x="149732" y="314578"/>
                  </a:lnTo>
                  <a:lnTo>
                    <a:pt x="148135" y="284988"/>
                  </a:lnTo>
                  <a:lnTo>
                    <a:pt x="68706" y="284988"/>
                  </a:lnTo>
                  <a:lnTo>
                    <a:pt x="65786" y="230124"/>
                  </a:lnTo>
                  <a:lnTo>
                    <a:pt x="156591" y="190373"/>
                  </a:lnTo>
                  <a:lnTo>
                    <a:pt x="153035" y="122809"/>
                  </a:lnTo>
                  <a:close/>
                </a:path>
                <a:path w="492125" h="504189">
                  <a:moveTo>
                    <a:pt x="211327" y="329438"/>
                  </a:moveTo>
                  <a:lnTo>
                    <a:pt x="151892" y="355473"/>
                  </a:lnTo>
                  <a:lnTo>
                    <a:pt x="153108" y="377307"/>
                  </a:lnTo>
                  <a:lnTo>
                    <a:pt x="154289" y="399176"/>
                  </a:lnTo>
                  <a:lnTo>
                    <a:pt x="156591" y="442975"/>
                  </a:lnTo>
                  <a:lnTo>
                    <a:pt x="216026" y="416940"/>
                  </a:lnTo>
                  <a:lnTo>
                    <a:pt x="214882" y="395053"/>
                  </a:lnTo>
                  <a:lnTo>
                    <a:pt x="212544" y="351325"/>
                  </a:lnTo>
                  <a:lnTo>
                    <a:pt x="211327" y="329438"/>
                  </a:lnTo>
                  <a:close/>
                </a:path>
                <a:path w="492125" h="504189">
                  <a:moveTo>
                    <a:pt x="146304" y="251078"/>
                  </a:moveTo>
                  <a:lnTo>
                    <a:pt x="68706" y="284988"/>
                  </a:lnTo>
                  <a:lnTo>
                    <a:pt x="148135" y="284988"/>
                  </a:lnTo>
                  <a:lnTo>
                    <a:pt x="146304" y="251078"/>
                  </a:lnTo>
                  <a:close/>
                </a:path>
              </a:pathLst>
            </a:custGeom>
            <a:solidFill>
              <a:srgbClr val="432917"/>
            </a:solidFill>
          </p:spPr>
          <p:txBody>
            <a:bodyPr wrap="square" lIns="0" tIns="0" rIns="0" bIns="0" rtlCol="0"/>
            <a:lstStyle/>
            <a:p>
              <a:endParaRPr/>
            </a:p>
          </p:txBody>
        </p:sp>
        <p:sp>
          <p:nvSpPr>
            <p:cNvPr id="29" name="object 29"/>
            <p:cNvSpPr/>
            <p:nvPr/>
          </p:nvSpPr>
          <p:spPr>
            <a:xfrm>
              <a:off x="2858643" y="1809877"/>
              <a:ext cx="73279" cy="122555"/>
            </a:xfrm>
            <a:prstGeom prst="rect">
              <a:avLst/>
            </a:prstGeom>
            <a:blipFill>
              <a:blip r:embed="rId5" cstate="print"/>
              <a:stretch>
                <a:fillRect/>
              </a:stretch>
            </a:blipFill>
          </p:spPr>
          <p:txBody>
            <a:bodyPr wrap="square" lIns="0" tIns="0" rIns="0" bIns="0" rtlCol="0"/>
            <a:lstStyle/>
            <a:p>
              <a:endParaRPr/>
            </a:p>
          </p:txBody>
        </p:sp>
        <p:sp>
          <p:nvSpPr>
            <p:cNvPr id="30" name="object 30"/>
            <p:cNvSpPr/>
            <p:nvPr/>
          </p:nvSpPr>
          <p:spPr>
            <a:xfrm>
              <a:off x="2582544" y="1930527"/>
              <a:ext cx="73279" cy="122682"/>
            </a:xfrm>
            <a:prstGeom prst="rect">
              <a:avLst/>
            </a:prstGeom>
            <a:blipFill>
              <a:blip r:embed="rId6" cstate="print"/>
              <a:stretch>
                <a:fillRect/>
              </a:stretch>
            </a:blipFill>
          </p:spPr>
          <p:txBody>
            <a:bodyPr wrap="square" lIns="0" tIns="0" rIns="0" bIns="0" rtlCol="0"/>
            <a:lstStyle/>
            <a:p>
              <a:endParaRPr/>
            </a:p>
          </p:txBody>
        </p:sp>
        <p:sp>
          <p:nvSpPr>
            <p:cNvPr id="31" name="object 31"/>
            <p:cNvSpPr/>
            <p:nvPr/>
          </p:nvSpPr>
          <p:spPr>
            <a:xfrm>
              <a:off x="2435224" y="1605661"/>
              <a:ext cx="434340" cy="504190"/>
            </a:xfrm>
            <a:custGeom>
              <a:avLst/>
              <a:gdLst/>
              <a:ahLst/>
              <a:cxnLst/>
              <a:rect l="l" t="t" r="r" b="b"/>
              <a:pathLst>
                <a:path w="434339" h="504189">
                  <a:moveTo>
                    <a:pt x="216916" y="94868"/>
                  </a:moveTo>
                  <a:lnTo>
                    <a:pt x="233108" y="87818"/>
                  </a:lnTo>
                  <a:lnTo>
                    <a:pt x="249301" y="80756"/>
                  </a:lnTo>
                  <a:lnTo>
                    <a:pt x="265493" y="73669"/>
                  </a:lnTo>
                  <a:lnTo>
                    <a:pt x="281686" y="66548"/>
                  </a:lnTo>
                  <a:lnTo>
                    <a:pt x="295973" y="118173"/>
                  </a:lnTo>
                  <a:lnTo>
                    <a:pt x="310261" y="169799"/>
                  </a:lnTo>
                  <a:lnTo>
                    <a:pt x="324548" y="221424"/>
                  </a:lnTo>
                  <a:lnTo>
                    <a:pt x="338836" y="273050"/>
                  </a:lnTo>
                  <a:lnTo>
                    <a:pt x="345313" y="223914"/>
                  </a:lnTo>
                  <a:lnTo>
                    <a:pt x="351789" y="174796"/>
                  </a:lnTo>
                  <a:lnTo>
                    <a:pt x="358266" y="125685"/>
                  </a:lnTo>
                  <a:lnTo>
                    <a:pt x="364743" y="76567"/>
                  </a:lnTo>
                  <a:lnTo>
                    <a:pt x="371220" y="27431"/>
                  </a:lnTo>
                  <a:lnTo>
                    <a:pt x="386937" y="20574"/>
                  </a:lnTo>
                  <a:lnTo>
                    <a:pt x="402653" y="13715"/>
                  </a:lnTo>
                  <a:lnTo>
                    <a:pt x="418369" y="6857"/>
                  </a:lnTo>
                  <a:lnTo>
                    <a:pt x="434086" y="0"/>
                  </a:lnTo>
                  <a:lnTo>
                    <a:pt x="425867" y="49530"/>
                  </a:lnTo>
                  <a:lnTo>
                    <a:pt x="417648" y="99062"/>
                  </a:lnTo>
                  <a:lnTo>
                    <a:pt x="409429" y="148599"/>
                  </a:lnTo>
                  <a:lnTo>
                    <a:pt x="401211" y="198143"/>
                  </a:lnTo>
                  <a:lnTo>
                    <a:pt x="392992" y="247696"/>
                  </a:lnTo>
                  <a:lnTo>
                    <a:pt x="384773" y="297259"/>
                  </a:lnTo>
                  <a:lnTo>
                    <a:pt x="376555" y="346837"/>
                  </a:lnTo>
                  <a:lnTo>
                    <a:pt x="359789" y="354171"/>
                  </a:lnTo>
                  <a:lnTo>
                    <a:pt x="343011" y="361505"/>
                  </a:lnTo>
                  <a:lnTo>
                    <a:pt x="326209" y="368839"/>
                  </a:lnTo>
                  <a:lnTo>
                    <a:pt x="309372" y="376174"/>
                  </a:lnTo>
                  <a:lnTo>
                    <a:pt x="293995" y="329257"/>
                  </a:lnTo>
                  <a:lnTo>
                    <a:pt x="278600" y="282358"/>
                  </a:lnTo>
                  <a:lnTo>
                    <a:pt x="263191" y="235473"/>
                  </a:lnTo>
                  <a:lnTo>
                    <a:pt x="247772" y="188599"/>
                  </a:lnTo>
                  <a:lnTo>
                    <a:pt x="232345" y="141732"/>
                  </a:lnTo>
                  <a:lnTo>
                    <a:pt x="216916" y="94868"/>
                  </a:lnTo>
                  <a:close/>
                </a:path>
                <a:path w="434339" h="504189">
                  <a:moveTo>
                    <a:pt x="0" y="189737"/>
                  </a:moveTo>
                  <a:lnTo>
                    <a:pt x="38217" y="172993"/>
                  </a:lnTo>
                  <a:lnTo>
                    <a:pt x="76469" y="156273"/>
                  </a:lnTo>
                  <a:lnTo>
                    <a:pt x="114746" y="139553"/>
                  </a:lnTo>
                  <a:lnTo>
                    <a:pt x="153035" y="122809"/>
                  </a:lnTo>
                  <a:lnTo>
                    <a:pt x="153912" y="139688"/>
                  </a:lnTo>
                  <a:lnTo>
                    <a:pt x="154813" y="156590"/>
                  </a:lnTo>
                  <a:lnTo>
                    <a:pt x="155713" y="173493"/>
                  </a:lnTo>
                  <a:lnTo>
                    <a:pt x="156591" y="190373"/>
                  </a:lnTo>
                  <a:lnTo>
                    <a:pt x="133901" y="200298"/>
                  </a:lnTo>
                  <a:lnTo>
                    <a:pt x="111188" y="210248"/>
                  </a:lnTo>
                  <a:lnTo>
                    <a:pt x="88475" y="220198"/>
                  </a:lnTo>
                  <a:lnTo>
                    <a:pt x="65786" y="230124"/>
                  </a:lnTo>
                  <a:lnTo>
                    <a:pt x="66528" y="243839"/>
                  </a:lnTo>
                  <a:lnTo>
                    <a:pt x="67246" y="257555"/>
                  </a:lnTo>
                  <a:lnTo>
                    <a:pt x="67964" y="271271"/>
                  </a:lnTo>
                  <a:lnTo>
                    <a:pt x="68706" y="284988"/>
                  </a:lnTo>
                  <a:lnTo>
                    <a:pt x="88118" y="276510"/>
                  </a:lnTo>
                  <a:lnTo>
                    <a:pt x="107505" y="268033"/>
                  </a:lnTo>
                  <a:lnTo>
                    <a:pt x="126892" y="259556"/>
                  </a:lnTo>
                  <a:lnTo>
                    <a:pt x="148875" y="298674"/>
                  </a:lnTo>
                  <a:lnTo>
                    <a:pt x="149732" y="314578"/>
                  </a:lnTo>
                  <a:lnTo>
                    <a:pt x="130303" y="323056"/>
                  </a:lnTo>
                  <a:lnTo>
                    <a:pt x="110886" y="331533"/>
                  </a:lnTo>
                  <a:lnTo>
                    <a:pt x="91493" y="340010"/>
                  </a:lnTo>
                  <a:lnTo>
                    <a:pt x="72136" y="348488"/>
                  </a:lnTo>
                  <a:lnTo>
                    <a:pt x="73850" y="380587"/>
                  </a:lnTo>
                  <a:lnTo>
                    <a:pt x="75564" y="412686"/>
                  </a:lnTo>
                  <a:lnTo>
                    <a:pt x="77279" y="444785"/>
                  </a:lnTo>
                  <a:lnTo>
                    <a:pt x="78993" y="476885"/>
                  </a:lnTo>
                  <a:lnTo>
                    <a:pt x="63466" y="483667"/>
                  </a:lnTo>
                  <a:lnTo>
                    <a:pt x="47926" y="490474"/>
                  </a:lnTo>
                  <a:lnTo>
                    <a:pt x="32363" y="497280"/>
                  </a:lnTo>
                  <a:lnTo>
                    <a:pt x="16763" y="504063"/>
                  </a:lnTo>
                  <a:lnTo>
                    <a:pt x="13969" y="451675"/>
                  </a:lnTo>
                  <a:lnTo>
                    <a:pt x="11175" y="399288"/>
                  </a:lnTo>
                  <a:lnTo>
                    <a:pt x="8381" y="346900"/>
                  </a:lnTo>
                  <a:lnTo>
                    <a:pt x="5587" y="294513"/>
                  </a:lnTo>
                  <a:lnTo>
                    <a:pt x="2793" y="242125"/>
                  </a:lnTo>
                  <a:lnTo>
                    <a:pt x="0" y="189737"/>
                  </a:lnTo>
                  <a:close/>
                </a:path>
              </a:pathLst>
            </a:custGeom>
            <a:ln w="9144">
              <a:solidFill>
                <a:srgbClr val="CC99FF"/>
              </a:solidFill>
            </a:ln>
          </p:spPr>
          <p:txBody>
            <a:bodyPr wrap="square" lIns="0" tIns="0" rIns="0" bIns="0" rtlCol="0"/>
            <a:lstStyle/>
            <a:p>
              <a:endParaRPr/>
            </a:p>
          </p:txBody>
        </p:sp>
        <p:sp>
          <p:nvSpPr>
            <p:cNvPr id="32" name="object 32"/>
            <p:cNvSpPr/>
            <p:nvPr/>
          </p:nvSpPr>
          <p:spPr>
            <a:xfrm>
              <a:off x="52235" y="3806062"/>
              <a:ext cx="890269" cy="682625"/>
            </a:xfrm>
            <a:custGeom>
              <a:avLst/>
              <a:gdLst/>
              <a:ahLst/>
              <a:cxnLst/>
              <a:rect l="l" t="t" r="r" b="b"/>
              <a:pathLst>
                <a:path w="890269" h="682625">
                  <a:moveTo>
                    <a:pt x="890130" y="0"/>
                  </a:moveTo>
                  <a:lnTo>
                    <a:pt x="607910" y="67437"/>
                  </a:lnTo>
                  <a:lnTo>
                    <a:pt x="642010" y="113284"/>
                  </a:lnTo>
                  <a:lnTo>
                    <a:pt x="0" y="590676"/>
                  </a:lnTo>
                  <a:lnTo>
                    <a:pt x="68210" y="682370"/>
                  </a:lnTo>
                  <a:lnTo>
                    <a:pt x="710222" y="204978"/>
                  </a:lnTo>
                  <a:lnTo>
                    <a:pt x="744334" y="250825"/>
                  </a:lnTo>
                  <a:lnTo>
                    <a:pt x="890130" y="0"/>
                  </a:lnTo>
                  <a:close/>
                </a:path>
              </a:pathLst>
            </a:custGeom>
            <a:solidFill>
              <a:srgbClr val="FF0000"/>
            </a:solidFill>
          </p:spPr>
          <p:txBody>
            <a:bodyPr wrap="square" lIns="0" tIns="0" rIns="0" bIns="0" rtlCol="0"/>
            <a:lstStyle/>
            <a:p>
              <a:endParaRPr/>
            </a:p>
          </p:txBody>
        </p:sp>
        <p:sp>
          <p:nvSpPr>
            <p:cNvPr id="33" name="object 33"/>
            <p:cNvSpPr/>
            <p:nvPr/>
          </p:nvSpPr>
          <p:spPr>
            <a:xfrm>
              <a:off x="52235" y="3806062"/>
              <a:ext cx="890269" cy="682625"/>
            </a:xfrm>
            <a:custGeom>
              <a:avLst/>
              <a:gdLst/>
              <a:ahLst/>
              <a:cxnLst/>
              <a:rect l="l" t="t" r="r" b="b"/>
              <a:pathLst>
                <a:path w="890269" h="682625">
                  <a:moveTo>
                    <a:pt x="0" y="590676"/>
                  </a:moveTo>
                  <a:lnTo>
                    <a:pt x="642010" y="113284"/>
                  </a:lnTo>
                  <a:lnTo>
                    <a:pt x="607910" y="67437"/>
                  </a:lnTo>
                  <a:lnTo>
                    <a:pt x="890130" y="0"/>
                  </a:lnTo>
                  <a:lnTo>
                    <a:pt x="744334" y="250825"/>
                  </a:lnTo>
                  <a:lnTo>
                    <a:pt x="710222" y="204978"/>
                  </a:lnTo>
                  <a:lnTo>
                    <a:pt x="68210" y="682370"/>
                  </a:lnTo>
                  <a:lnTo>
                    <a:pt x="0" y="590676"/>
                  </a:lnTo>
                  <a:close/>
                </a:path>
              </a:pathLst>
            </a:custGeom>
            <a:ln w="9524">
              <a:solidFill>
                <a:srgbClr val="000000"/>
              </a:solidFill>
            </a:ln>
          </p:spPr>
          <p:txBody>
            <a:bodyPr wrap="square" lIns="0" tIns="0" rIns="0" bIns="0" rtlCol="0"/>
            <a:lstStyle/>
            <a:p>
              <a:endParaRPr/>
            </a:p>
          </p:txBody>
        </p:sp>
        <p:sp>
          <p:nvSpPr>
            <p:cNvPr id="34" name="object 34"/>
            <p:cNvSpPr/>
            <p:nvPr/>
          </p:nvSpPr>
          <p:spPr>
            <a:xfrm>
              <a:off x="3472687" y="1630172"/>
              <a:ext cx="875664" cy="515492"/>
            </a:xfrm>
            <a:prstGeom prst="rect">
              <a:avLst/>
            </a:prstGeom>
            <a:blipFill>
              <a:blip r:embed="rId7" cstate="print"/>
              <a:stretch>
                <a:fillRect/>
              </a:stretch>
            </a:blipFill>
          </p:spPr>
          <p:txBody>
            <a:bodyPr wrap="square" lIns="0" tIns="0" rIns="0" bIns="0" rtlCol="0"/>
            <a:lstStyle/>
            <a:p>
              <a:endParaRPr/>
            </a:p>
          </p:txBody>
        </p:sp>
        <p:sp>
          <p:nvSpPr>
            <p:cNvPr id="35" name="object 35"/>
            <p:cNvSpPr/>
            <p:nvPr/>
          </p:nvSpPr>
          <p:spPr>
            <a:xfrm>
              <a:off x="564870" y="3233674"/>
              <a:ext cx="224662" cy="139700"/>
            </a:xfrm>
            <a:prstGeom prst="rect">
              <a:avLst/>
            </a:prstGeom>
            <a:blipFill>
              <a:blip r:embed="rId8" cstate="print"/>
              <a:stretch>
                <a:fillRect/>
              </a:stretch>
            </a:blipFill>
          </p:spPr>
          <p:txBody>
            <a:bodyPr wrap="square" lIns="0" tIns="0" rIns="0" bIns="0" rtlCol="0"/>
            <a:lstStyle/>
            <a:p>
              <a:endParaRPr/>
            </a:p>
          </p:txBody>
        </p:sp>
        <p:sp>
          <p:nvSpPr>
            <p:cNvPr id="36" name="object 36"/>
            <p:cNvSpPr/>
            <p:nvPr/>
          </p:nvSpPr>
          <p:spPr>
            <a:xfrm>
              <a:off x="839182" y="3377056"/>
              <a:ext cx="657225" cy="407670"/>
            </a:xfrm>
            <a:custGeom>
              <a:avLst/>
              <a:gdLst/>
              <a:ahLst/>
              <a:cxnLst/>
              <a:rect l="l" t="t" r="r" b="b"/>
              <a:pathLst>
                <a:path w="657225" h="407670">
                  <a:moveTo>
                    <a:pt x="602521" y="306070"/>
                  </a:moveTo>
                  <a:lnTo>
                    <a:pt x="594266" y="322580"/>
                  </a:lnTo>
                  <a:lnTo>
                    <a:pt x="603156" y="327660"/>
                  </a:lnTo>
                  <a:lnTo>
                    <a:pt x="585376" y="361950"/>
                  </a:lnTo>
                  <a:lnTo>
                    <a:pt x="580804" y="370840"/>
                  </a:lnTo>
                  <a:lnTo>
                    <a:pt x="579788" y="378460"/>
                  </a:lnTo>
                  <a:lnTo>
                    <a:pt x="584360" y="391160"/>
                  </a:lnTo>
                  <a:lnTo>
                    <a:pt x="590202" y="396240"/>
                  </a:lnTo>
                  <a:lnTo>
                    <a:pt x="599727" y="401320"/>
                  </a:lnTo>
                  <a:lnTo>
                    <a:pt x="603791" y="402590"/>
                  </a:lnTo>
                  <a:lnTo>
                    <a:pt x="607347" y="405130"/>
                  </a:lnTo>
                  <a:lnTo>
                    <a:pt x="610395" y="405130"/>
                  </a:lnTo>
                  <a:lnTo>
                    <a:pt x="613443" y="406400"/>
                  </a:lnTo>
                  <a:lnTo>
                    <a:pt x="616364" y="407670"/>
                  </a:lnTo>
                  <a:lnTo>
                    <a:pt x="619158" y="407670"/>
                  </a:lnTo>
                  <a:lnTo>
                    <a:pt x="627540" y="392430"/>
                  </a:lnTo>
                  <a:lnTo>
                    <a:pt x="625635" y="391160"/>
                  </a:lnTo>
                  <a:lnTo>
                    <a:pt x="622968" y="391160"/>
                  </a:lnTo>
                  <a:lnTo>
                    <a:pt x="618396" y="389890"/>
                  </a:lnTo>
                  <a:lnTo>
                    <a:pt x="616618" y="388620"/>
                  </a:lnTo>
                  <a:lnTo>
                    <a:pt x="612300" y="387350"/>
                  </a:lnTo>
                  <a:lnTo>
                    <a:pt x="609252" y="383540"/>
                  </a:lnTo>
                  <a:lnTo>
                    <a:pt x="608109" y="382270"/>
                  </a:lnTo>
                  <a:lnTo>
                    <a:pt x="607601" y="379730"/>
                  </a:lnTo>
                  <a:lnTo>
                    <a:pt x="607855" y="378460"/>
                  </a:lnTo>
                  <a:lnTo>
                    <a:pt x="607982" y="375920"/>
                  </a:lnTo>
                  <a:lnTo>
                    <a:pt x="608490" y="374650"/>
                  </a:lnTo>
                  <a:lnTo>
                    <a:pt x="609379" y="372110"/>
                  </a:lnTo>
                  <a:lnTo>
                    <a:pt x="612808" y="365760"/>
                  </a:lnTo>
                  <a:lnTo>
                    <a:pt x="626397" y="339090"/>
                  </a:lnTo>
                  <a:lnTo>
                    <a:pt x="654425" y="339090"/>
                  </a:lnTo>
                  <a:lnTo>
                    <a:pt x="657004" y="334010"/>
                  </a:lnTo>
                  <a:lnTo>
                    <a:pt x="634652" y="322580"/>
                  </a:lnTo>
                  <a:lnTo>
                    <a:pt x="640795" y="311150"/>
                  </a:lnTo>
                  <a:lnTo>
                    <a:pt x="611411" y="311150"/>
                  </a:lnTo>
                  <a:lnTo>
                    <a:pt x="602521" y="306070"/>
                  </a:lnTo>
                  <a:close/>
                </a:path>
                <a:path w="657225" h="407670">
                  <a:moveTo>
                    <a:pt x="583318" y="299720"/>
                  </a:moveTo>
                  <a:lnTo>
                    <a:pt x="547657" y="299720"/>
                  </a:lnTo>
                  <a:lnTo>
                    <a:pt x="549562" y="300990"/>
                  </a:lnTo>
                  <a:lnTo>
                    <a:pt x="552102" y="302260"/>
                  </a:lnTo>
                  <a:lnTo>
                    <a:pt x="554007" y="303530"/>
                  </a:lnTo>
                  <a:lnTo>
                    <a:pt x="555023" y="306070"/>
                  </a:lnTo>
                  <a:lnTo>
                    <a:pt x="556166" y="307340"/>
                  </a:lnTo>
                  <a:lnTo>
                    <a:pt x="556674" y="308610"/>
                  </a:lnTo>
                  <a:lnTo>
                    <a:pt x="551975" y="323850"/>
                  </a:lnTo>
                  <a:lnTo>
                    <a:pt x="550451" y="327660"/>
                  </a:lnTo>
                  <a:lnTo>
                    <a:pt x="531528" y="364490"/>
                  </a:lnTo>
                  <a:lnTo>
                    <a:pt x="554769" y="375920"/>
                  </a:lnTo>
                  <a:lnTo>
                    <a:pt x="584233" y="318770"/>
                  </a:lnTo>
                  <a:lnTo>
                    <a:pt x="585884" y="311150"/>
                  </a:lnTo>
                  <a:lnTo>
                    <a:pt x="584233" y="303530"/>
                  </a:lnTo>
                  <a:lnTo>
                    <a:pt x="583318" y="299720"/>
                  </a:lnTo>
                  <a:close/>
                </a:path>
                <a:path w="657225" h="407670">
                  <a:moveTo>
                    <a:pt x="523273" y="266700"/>
                  </a:moveTo>
                  <a:lnTo>
                    <a:pt x="485173" y="340360"/>
                  </a:lnTo>
                  <a:lnTo>
                    <a:pt x="508287" y="351790"/>
                  </a:lnTo>
                  <a:lnTo>
                    <a:pt x="535338" y="299720"/>
                  </a:lnTo>
                  <a:lnTo>
                    <a:pt x="583318" y="299720"/>
                  </a:lnTo>
                  <a:lnTo>
                    <a:pt x="582709" y="297180"/>
                  </a:lnTo>
                  <a:lnTo>
                    <a:pt x="578137" y="292100"/>
                  </a:lnTo>
                  <a:lnTo>
                    <a:pt x="570517" y="287020"/>
                  </a:lnTo>
                  <a:lnTo>
                    <a:pt x="566199" y="285750"/>
                  </a:lnTo>
                  <a:lnTo>
                    <a:pt x="542196" y="285750"/>
                  </a:lnTo>
                  <a:lnTo>
                    <a:pt x="546387" y="278130"/>
                  </a:lnTo>
                  <a:lnTo>
                    <a:pt x="523273" y="266700"/>
                  </a:lnTo>
                  <a:close/>
                </a:path>
                <a:path w="657225" h="407670">
                  <a:moveTo>
                    <a:pt x="654425" y="339090"/>
                  </a:moveTo>
                  <a:lnTo>
                    <a:pt x="626397" y="339090"/>
                  </a:lnTo>
                  <a:lnTo>
                    <a:pt x="648622" y="350520"/>
                  </a:lnTo>
                  <a:lnTo>
                    <a:pt x="654425" y="339090"/>
                  </a:lnTo>
                  <a:close/>
                </a:path>
                <a:path w="657225" h="407670">
                  <a:moveTo>
                    <a:pt x="477489" y="312420"/>
                  </a:moveTo>
                  <a:lnTo>
                    <a:pt x="448851" y="312420"/>
                  </a:lnTo>
                  <a:lnTo>
                    <a:pt x="444787" y="320040"/>
                  </a:lnTo>
                  <a:lnTo>
                    <a:pt x="467774" y="331470"/>
                  </a:lnTo>
                  <a:lnTo>
                    <a:pt x="477489" y="312420"/>
                  </a:lnTo>
                  <a:close/>
                </a:path>
                <a:path w="657225" h="407670">
                  <a:moveTo>
                    <a:pt x="427807" y="259080"/>
                  </a:moveTo>
                  <a:lnTo>
                    <a:pt x="405023" y="288290"/>
                  </a:lnTo>
                  <a:lnTo>
                    <a:pt x="409201" y="300990"/>
                  </a:lnTo>
                  <a:lnTo>
                    <a:pt x="413532" y="306070"/>
                  </a:lnTo>
                  <a:lnTo>
                    <a:pt x="420111" y="309880"/>
                  </a:lnTo>
                  <a:lnTo>
                    <a:pt x="423641" y="311150"/>
                  </a:lnTo>
                  <a:lnTo>
                    <a:pt x="426524" y="312420"/>
                  </a:lnTo>
                  <a:lnTo>
                    <a:pt x="430944" y="313690"/>
                  </a:lnTo>
                  <a:lnTo>
                    <a:pt x="442755" y="313690"/>
                  </a:lnTo>
                  <a:lnTo>
                    <a:pt x="444533" y="312420"/>
                  </a:lnTo>
                  <a:lnTo>
                    <a:pt x="477489" y="312420"/>
                  </a:lnTo>
                  <a:lnTo>
                    <a:pt x="483319" y="300990"/>
                  </a:lnTo>
                  <a:lnTo>
                    <a:pt x="441993" y="300990"/>
                  </a:lnTo>
                  <a:lnTo>
                    <a:pt x="439961" y="299720"/>
                  </a:lnTo>
                  <a:lnTo>
                    <a:pt x="436405" y="297180"/>
                  </a:lnTo>
                  <a:lnTo>
                    <a:pt x="433865" y="295910"/>
                  </a:lnTo>
                  <a:lnTo>
                    <a:pt x="432722" y="293370"/>
                  </a:lnTo>
                  <a:lnTo>
                    <a:pt x="431452" y="290830"/>
                  </a:lnTo>
                  <a:lnTo>
                    <a:pt x="431833" y="288290"/>
                  </a:lnTo>
                  <a:lnTo>
                    <a:pt x="433611" y="284480"/>
                  </a:lnTo>
                  <a:lnTo>
                    <a:pt x="434754" y="281940"/>
                  </a:lnTo>
                  <a:lnTo>
                    <a:pt x="436278" y="280670"/>
                  </a:lnTo>
                  <a:lnTo>
                    <a:pt x="440088" y="279400"/>
                  </a:lnTo>
                  <a:lnTo>
                    <a:pt x="442120" y="278130"/>
                  </a:lnTo>
                  <a:lnTo>
                    <a:pt x="494740" y="278130"/>
                  </a:lnTo>
                  <a:lnTo>
                    <a:pt x="496327" y="274320"/>
                  </a:lnTo>
                  <a:lnTo>
                    <a:pt x="496978" y="270510"/>
                  </a:lnTo>
                  <a:lnTo>
                    <a:pt x="469933" y="270510"/>
                  </a:lnTo>
                  <a:lnTo>
                    <a:pt x="462948" y="267970"/>
                  </a:lnTo>
                  <a:lnTo>
                    <a:pt x="456471" y="265430"/>
                  </a:lnTo>
                  <a:lnTo>
                    <a:pt x="450248" y="262890"/>
                  </a:lnTo>
                  <a:lnTo>
                    <a:pt x="443898" y="261620"/>
                  </a:lnTo>
                  <a:lnTo>
                    <a:pt x="438183" y="260350"/>
                  </a:lnTo>
                  <a:lnTo>
                    <a:pt x="427807" y="259080"/>
                  </a:lnTo>
                  <a:close/>
                </a:path>
                <a:path w="657225" h="407670">
                  <a:moveTo>
                    <a:pt x="622333" y="289560"/>
                  </a:moveTo>
                  <a:lnTo>
                    <a:pt x="611411" y="311150"/>
                  </a:lnTo>
                  <a:lnTo>
                    <a:pt x="640795" y="311150"/>
                  </a:lnTo>
                  <a:lnTo>
                    <a:pt x="645574" y="302260"/>
                  </a:lnTo>
                  <a:lnTo>
                    <a:pt x="622333" y="289560"/>
                  </a:lnTo>
                  <a:close/>
                </a:path>
                <a:path w="657225" h="407670">
                  <a:moveTo>
                    <a:pt x="494740" y="278130"/>
                  </a:moveTo>
                  <a:lnTo>
                    <a:pt x="442120" y="278130"/>
                  </a:lnTo>
                  <a:lnTo>
                    <a:pt x="444533" y="279400"/>
                  </a:lnTo>
                  <a:lnTo>
                    <a:pt x="447327" y="279400"/>
                  </a:lnTo>
                  <a:lnTo>
                    <a:pt x="449994" y="280670"/>
                  </a:lnTo>
                  <a:lnTo>
                    <a:pt x="452534" y="280670"/>
                  </a:lnTo>
                  <a:lnTo>
                    <a:pt x="458503" y="283210"/>
                  </a:lnTo>
                  <a:lnTo>
                    <a:pt x="462694" y="284480"/>
                  </a:lnTo>
                  <a:lnTo>
                    <a:pt x="454693" y="299720"/>
                  </a:lnTo>
                  <a:lnTo>
                    <a:pt x="452153" y="300990"/>
                  </a:lnTo>
                  <a:lnTo>
                    <a:pt x="483319" y="300990"/>
                  </a:lnTo>
                  <a:lnTo>
                    <a:pt x="493682" y="280670"/>
                  </a:lnTo>
                  <a:lnTo>
                    <a:pt x="494740" y="278130"/>
                  </a:lnTo>
                  <a:close/>
                </a:path>
                <a:path w="657225" h="407670">
                  <a:moveTo>
                    <a:pt x="561754" y="284480"/>
                  </a:moveTo>
                  <a:lnTo>
                    <a:pt x="547657" y="284480"/>
                  </a:lnTo>
                  <a:lnTo>
                    <a:pt x="542196" y="285750"/>
                  </a:lnTo>
                  <a:lnTo>
                    <a:pt x="566199" y="285750"/>
                  </a:lnTo>
                  <a:lnTo>
                    <a:pt x="561754" y="284480"/>
                  </a:lnTo>
                  <a:close/>
                </a:path>
                <a:path w="657225" h="407670">
                  <a:moveTo>
                    <a:pt x="383560" y="194310"/>
                  </a:moveTo>
                  <a:lnTo>
                    <a:pt x="345447" y="269240"/>
                  </a:lnTo>
                  <a:lnTo>
                    <a:pt x="368638" y="280670"/>
                  </a:lnTo>
                  <a:lnTo>
                    <a:pt x="394152" y="231140"/>
                  </a:lnTo>
                  <a:lnTo>
                    <a:pt x="427870" y="231140"/>
                  </a:lnTo>
                  <a:lnTo>
                    <a:pt x="433484" y="219710"/>
                  </a:lnTo>
                  <a:lnTo>
                    <a:pt x="432849" y="219710"/>
                  </a:lnTo>
                  <a:lnTo>
                    <a:pt x="430169" y="218440"/>
                  </a:lnTo>
                  <a:lnTo>
                    <a:pt x="429344" y="217170"/>
                  </a:lnTo>
                  <a:lnTo>
                    <a:pt x="401277" y="217170"/>
                  </a:lnTo>
                  <a:lnTo>
                    <a:pt x="406738" y="207010"/>
                  </a:lnTo>
                  <a:lnTo>
                    <a:pt x="383560" y="194310"/>
                  </a:lnTo>
                  <a:close/>
                </a:path>
                <a:path w="657225" h="407670">
                  <a:moveTo>
                    <a:pt x="441739" y="226060"/>
                  </a:moveTo>
                  <a:lnTo>
                    <a:pt x="432595" y="243840"/>
                  </a:lnTo>
                  <a:lnTo>
                    <a:pt x="434500" y="245110"/>
                  </a:lnTo>
                  <a:lnTo>
                    <a:pt x="438818" y="245110"/>
                  </a:lnTo>
                  <a:lnTo>
                    <a:pt x="443009" y="246380"/>
                  </a:lnTo>
                  <a:lnTo>
                    <a:pt x="451391" y="247650"/>
                  </a:lnTo>
                  <a:lnTo>
                    <a:pt x="454820" y="248920"/>
                  </a:lnTo>
                  <a:lnTo>
                    <a:pt x="457614" y="250190"/>
                  </a:lnTo>
                  <a:lnTo>
                    <a:pt x="463583" y="254000"/>
                  </a:lnTo>
                  <a:lnTo>
                    <a:pt x="467774" y="256540"/>
                  </a:lnTo>
                  <a:lnTo>
                    <a:pt x="469933" y="260350"/>
                  </a:lnTo>
                  <a:lnTo>
                    <a:pt x="472219" y="262890"/>
                  </a:lnTo>
                  <a:lnTo>
                    <a:pt x="472219" y="266700"/>
                  </a:lnTo>
                  <a:lnTo>
                    <a:pt x="470187" y="270510"/>
                  </a:lnTo>
                  <a:lnTo>
                    <a:pt x="496978" y="270510"/>
                  </a:lnTo>
                  <a:lnTo>
                    <a:pt x="497412" y="267970"/>
                  </a:lnTo>
                  <a:lnTo>
                    <a:pt x="496950" y="262890"/>
                  </a:lnTo>
                  <a:lnTo>
                    <a:pt x="459646" y="231140"/>
                  </a:lnTo>
                  <a:lnTo>
                    <a:pt x="448470" y="228600"/>
                  </a:lnTo>
                  <a:lnTo>
                    <a:pt x="444406" y="227330"/>
                  </a:lnTo>
                  <a:lnTo>
                    <a:pt x="441739" y="226060"/>
                  </a:lnTo>
                  <a:close/>
                </a:path>
                <a:path w="657225" h="407670">
                  <a:moveTo>
                    <a:pt x="337920" y="240030"/>
                  </a:moveTo>
                  <a:lnTo>
                    <a:pt x="308414" y="240030"/>
                  </a:lnTo>
                  <a:lnTo>
                    <a:pt x="304439" y="247650"/>
                  </a:lnTo>
                  <a:lnTo>
                    <a:pt x="327617" y="260350"/>
                  </a:lnTo>
                  <a:lnTo>
                    <a:pt x="337920" y="240030"/>
                  </a:lnTo>
                  <a:close/>
                </a:path>
                <a:path w="657225" h="407670">
                  <a:moveTo>
                    <a:pt x="298597" y="241300"/>
                  </a:moveTo>
                  <a:lnTo>
                    <a:pt x="290075" y="241300"/>
                  </a:lnTo>
                  <a:lnTo>
                    <a:pt x="292247" y="242570"/>
                  </a:lnTo>
                  <a:lnTo>
                    <a:pt x="296362" y="242570"/>
                  </a:lnTo>
                  <a:lnTo>
                    <a:pt x="298597" y="241300"/>
                  </a:lnTo>
                  <a:close/>
                </a:path>
                <a:path w="657225" h="407670">
                  <a:moveTo>
                    <a:pt x="427870" y="231140"/>
                  </a:moveTo>
                  <a:lnTo>
                    <a:pt x="397162" y="231140"/>
                  </a:lnTo>
                  <a:lnTo>
                    <a:pt x="400184" y="232410"/>
                  </a:lnTo>
                  <a:lnTo>
                    <a:pt x="406255" y="233680"/>
                  </a:lnTo>
                  <a:lnTo>
                    <a:pt x="408986" y="233680"/>
                  </a:lnTo>
                  <a:lnTo>
                    <a:pt x="411411" y="234950"/>
                  </a:lnTo>
                  <a:lnTo>
                    <a:pt x="413443" y="236220"/>
                  </a:lnTo>
                  <a:lnTo>
                    <a:pt x="418460" y="240030"/>
                  </a:lnTo>
                  <a:lnTo>
                    <a:pt x="419615" y="240030"/>
                  </a:lnTo>
                  <a:lnTo>
                    <a:pt x="420339" y="241300"/>
                  </a:lnTo>
                  <a:lnTo>
                    <a:pt x="422257" y="242570"/>
                  </a:lnTo>
                  <a:lnTo>
                    <a:pt x="427870" y="231140"/>
                  </a:lnTo>
                  <a:close/>
                </a:path>
                <a:path w="657225" h="407670">
                  <a:moveTo>
                    <a:pt x="316491" y="158750"/>
                  </a:moveTo>
                  <a:lnTo>
                    <a:pt x="306890" y="158750"/>
                  </a:lnTo>
                  <a:lnTo>
                    <a:pt x="302318" y="160020"/>
                  </a:lnTo>
                  <a:lnTo>
                    <a:pt x="297975" y="161290"/>
                  </a:lnTo>
                  <a:lnTo>
                    <a:pt x="293200" y="162560"/>
                  </a:lnTo>
                  <a:lnTo>
                    <a:pt x="269652" y="194310"/>
                  </a:lnTo>
                  <a:lnTo>
                    <a:pt x="266147" y="210820"/>
                  </a:lnTo>
                  <a:lnTo>
                    <a:pt x="266466" y="217170"/>
                  </a:lnTo>
                  <a:lnTo>
                    <a:pt x="283725" y="240030"/>
                  </a:lnTo>
                  <a:lnTo>
                    <a:pt x="285999" y="241300"/>
                  </a:lnTo>
                  <a:lnTo>
                    <a:pt x="303893" y="241300"/>
                  </a:lnTo>
                  <a:lnTo>
                    <a:pt x="306281" y="240030"/>
                  </a:lnTo>
                  <a:lnTo>
                    <a:pt x="337920" y="240030"/>
                  </a:lnTo>
                  <a:lnTo>
                    <a:pt x="344360" y="227330"/>
                  </a:lnTo>
                  <a:lnTo>
                    <a:pt x="305125" y="227330"/>
                  </a:lnTo>
                  <a:lnTo>
                    <a:pt x="302864" y="226060"/>
                  </a:lnTo>
                  <a:lnTo>
                    <a:pt x="295841" y="223520"/>
                  </a:lnTo>
                  <a:lnTo>
                    <a:pt x="293073" y="219710"/>
                  </a:lnTo>
                  <a:lnTo>
                    <a:pt x="291955" y="210820"/>
                  </a:lnTo>
                  <a:lnTo>
                    <a:pt x="293555" y="204470"/>
                  </a:lnTo>
                  <a:lnTo>
                    <a:pt x="300896" y="190500"/>
                  </a:lnTo>
                  <a:lnTo>
                    <a:pt x="305074" y="185420"/>
                  </a:lnTo>
                  <a:lnTo>
                    <a:pt x="309875" y="184150"/>
                  </a:lnTo>
                  <a:lnTo>
                    <a:pt x="314663" y="181610"/>
                  </a:lnTo>
                  <a:lnTo>
                    <a:pt x="367544" y="181610"/>
                  </a:lnTo>
                  <a:lnTo>
                    <a:pt x="370120" y="176530"/>
                  </a:lnTo>
                  <a:lnTo>
                    <a:pt x="341028" y="176530"/>
                  </a:lnTo>
                  <a:lnTo>
                    <a:pt x="338589" y="172720"/>
                  </a:lnTo>
                  <a:lnTo>
                    <a:pt x="336342" y="170180"/>
                  </a:lnTo>
                  <a:lnTo>
                    <a:pt x="334259" y="167640"/>
                  </a:lnTo>
                  <a:lnTo>
                    <a:pt x="332189" y="166370"/>
                  </a:lnTo>
                  <a:lnTo>
                    <a:pt x="329204" y="163830"/>
                  </a:lnTo>
                  <a:lnTo>
                    <a:pt x="325318" y="162560"/>
                  </a:lnTo>
                  <a:lnTo>
                    <a:pt x="321038" y="160020"/>
                  </a:lnTo>
                  <a:lnTo>
                    <a:pt x="316491" y="158750"/>
                  </a:lnTo>
                  <a:close/>
                </a:path>
                <a:path w="657225" h="407670">
                  <a:moveTo>
                    <a:pt x="367544" y="181610"/>
                  </a:moveTo>
                  <a:lnTo>
                    <a:pt x="319844" y="181610"/>
                  </a:lnTo>
                  <a:lnTo>
                    <a:pt x="325407" y="184150"/>
                  </a:lnTo>
                  <a:lnTo>
                    <a:pt x="326728" y="185420"/>
                  </a:lnTo>
                  <a:lnTo>
                    <a:pt x="328226" y="185420"/>
                  </a:lnTo>
                  <a:lnTo>
                    <a:pt x="331541" y="187960"/>
                  </a:lnTo>
                  <a:lnTo>
                    <a:pt x="332798" y="189230"/>
                  </a:lnTo>
                  <a:lnTo>
                    <a:pt x="333662" y="190500"/>
                  </a:lnTo>
                  <a:lnTo>
                    <a:pt x="314967" y="227330"/>
                  </a:lnTo>
                  <a:lnTo>
                    <a:pt x="344360" y="227330"/>
                  </a:lnTo>
                  <a:lnTo>
                    <a:pt x="367544" y="181610"/>
                  </a:lnTo>
                  <a:close/>
                </a:path>
                <a:path w="657225" h="407670">
                  <a:moveTo>
                    <a:pt x="426613" y="215900"/>
                  </a:moveTo>
                  <a:lnTo>
                    <a:pt x="404934" y="215900"/>
                  </a:lnTo>
                  <a:lnTo>
                    <a:pt x="402839" y="217170"/>
                  </a:lnTo>
                  <a:lnTo>
                    <a:pt x="429344" y="217170"/>
                  </a:lnTo>
                  <a:lnTo>
                    <a:pt x="426613" y="215900"/>
                  </a:lnTo>
                  <a:close/>
                </a:path>
                <a:path w="657225" h="407670">
                  <a:moveTo>
                    <a:pt x="252387" y="196850"/>
                  </a:moveTo>
                  <a:lnTo>
                    <a:pt x="223654" y="196850"/>
                  </a:lnTo>
                  <a:lnTo>
                    <a:pt x="219616" y="204470"/>
                  </a:lnTo>
                  <a:lnTo>
                    <a:pt x="242666" y="215900"/>
                  </a:lnTo>
                  <a:lnTo>
                    <a:pt x="252387" y="196850"/>
                  </a:lnTo>
                  <a:close/>
                </a:path>
                <a:path w="657225" h="407670">
                  <a:moveTo>
                    <a:pt x="421711" y="214630"/>
                  </a:moveTo>
                  <a:lnTo>
                    <a:pt x="410192" y="214630"/>
                  </a:lnTo>
                  <a:lnTo>
                    <a:pt x="407563" y="215900"/>
                  </a:lnTo>
                  <a:lnTo>
                    <a:pt x="424314" y="215900"/>
                  </a:lnTo>
                  <a:lnTo>
                    <a:pt x="421711" y="214630"/>
                  </a:lnTo>
                  <a:close/>
                </a:path>
                <a:path w="657225" h="407670">
                  <a:moveTo>
                    <a:pt x="202661" y="143510"/>
                  </a:moveTo>
                  <a:lnTo>
                    <a:pt x="179878" y="172720"/>
                  </a:lnTo>
                  <a:lnTo>
                    <a:pt x="184043" y="185420"/>
                  </a:lnTo>
                  <a:lnTo>
                    <a:pt x="188374" y="190500"/>
                  </a:lnTo>
                  <a:lnTo>
                    <a:pt x="194952" y="194310"/>
                  </a:lnTo>
                  <a:lnTo>
                    <a:pt x="198496" y="195580"/>
                  </a:lnTo>
                  <a:lnTo>
                    <a:pt x="201379" y="196850"/>
                  </a:lnTo>
                  <a:lnTo>
                    <a:pt x="203614" y="198120"/>
                  </a:lnTo>
                  <a:lnTo>
                    <a:pt x="219349" y="198120"/>
                  </a:lnTo>
                  <a:lnTo>
                    <a:pt x="221394" y="196850"/>
                  </a:lnTo>
                  <a:lnTo>
                    <a:pt x="252387" y="196850"/>
                  </a:lnTo>
                  <a:lnTo>
                    <a:pt x="258219" y="185420"/>
                  </a:lnTo>
                  <a:lnTo>
                    <a:pt x="216885" y="185420"/>
                  </a:lnTo>
                  <a:lnTo>
                    <a:pt x="214853" y="184150"/>
                  </a:lnTo>
                  <a:lnTo>
                    <a:pt x="211196" y="181610"/>
                  </a:lnTo>
                  <a:lnTo>
                    <a:pt x="208757" y="180340"/>
                  </a:lnTo>
                  <a:lnTo>
                    <a:pt x="206344" y="175260"/>
                  </a:lnTo>
                  <a:lnTo>
                    <a:pt x="206624" y="172720"/>
                  </a:lnTo>
                  <a:lnTo>
                    <a:pt x="208414" y="168910"/>
                  </a:lnTo>
                  <a:lnTo>
                    <a:pt x="209634" y="166370"/>
                  </a:lnTo>
                  <a:lnTo>
                    <a:pt x="211183" y="165100"/>
                  </a:lnTo>
                  <a:lnTo>
                    <a:pt x="213037" y="165100"/>
                  </a:lnTo>
                  <a:lnTo>
                    <a:pt x="214904" y="163830"/>
                  </a:lnTo>
                  <a:lnTo>
                    <a:pt x="269107" y="163830"/>
                  </a:lnTo>
                  <a:lnTo>
                    <a:pt x="271185" y="158750"/>
                  </a:lnTo>
                  <a:lnTo>
                    <a:pt x="271613" y="156210"/>
                  </a:lnTo>
                  <a:lnTo>
                    <a:pt x="244787" y="156210"/>
                  </a:lnTo>
                  <a:lnTo>
                    <a:pt x="237853" y="152400"/>
                  </a:lnTo>
                  <a:lnTo>
                    <a:pt x="231274" y="149860"/>
                  </a:lnTo>
                  <a:lnTo>
                    <a:pt x="225039" y="147320"/>
                  </a:lnTo>
                  <a:lnTo>
                    <a:pt x="218803" y="146050"/>
                  </a:lnTo>
                  <a:lnTo>
                    <a:pt x="213063" y="144780"/>
                  </a:lnTo>
                  <a:lnTo>
                    <a:pt x="202661" y="143510"/>
                  </a:lnTo>
                  <a:close/>
                </a:path>
                <a:path w="657225" h="407670">
                  <a:moveTo>
                    <a:pt x="269107" y="163830"/>
                  </a:moveTo>
                  <a:lnTo>
                    <a:pt x="222194" y="163830"/>
                  </a:lnTo>
                  <a:lnTo>
                    <a:pt x="224861" y="165100"/>
                  </a:lnTo>
                  <a:lnTo>
                    <a:pt x="227439" y="165100"/>
                  </a:lnTo>
                  <a:lnTo>
                    <a:pt x="230017" y="166370"/>
                  </a:lnTo>
                  <a:lnTo>
                    <a:pt x="233370" y="167640"/>
                  </a:lnTo>
                  <a:lnTo>
                    <a:pt x="237497" y="168910"/>
                  </a:lnTo>
                  <a:lnTo>
                    <a:pt x="229560" y="185420"/>
                  </a:lnTo>
                  <a:lnTo>
                    <a:pt x="258219" y="185420"/>
                  </a:lnTo>
                  <a:lnTo>
                    <a:pt x="268587" y="165100"/>
                  </a:lnTo>
                  <a:lnTo>
                    <a:pt x="269107" y="163830"/>
                  </a:lnTo>
                  <a:close/>
                </a:path>
                <a:path w="657225" h="407670">
                  <a:moveTo>
                    <a:pt x="357246" y="144780"/>
                  </a:moveTo>
                  <a:lnTo>
                    <a:pt x="341028" y="176530"/>
                  </a:lnTo>
                  <a:lnTo>
                    <a:pt x="370120" y="176530"/>
                  </a:lnTo>
                  <a:lnTo>
                    <a:pt x="380423" y="156210"/>
                  </a:lnTo>
                  <a:lnTo>
                    <a:pt x="357246" y="144780"/>
                  </a:lnTo>
                  <a:close/>
                </a:path>
                <a:path w="657225" h="407670">
                  <a:moveTo>
                    <a:pt x="171405" y="153670"/>
                  </a:moveTo>
                  <a:lnTo>
                    <a:pt x="141917" y="153670"/>
                  </a:lnTo>
                  <a:lnTo>
                    <a:pt x="137714" y="162560"/>
                  </a:lnTo>
                  <a:lnTo>
                    <a:pt x="160891" y="173990"/>
                  </a:lnTo>
                  <a:lnTo>
                    <a:pt x="171405" y="153670"/>
                  </a:lnTo>
                  <a:close/>
                </a:path>
                <a:path w="657225" h="407670">
                  <a:moveTo>
                    <a:pt x="60586" y="0"/>
                  </a:moveTo>
                  <a:lnTo>
                    <a:pt x="50218" y="0"/>
                  </a:lnTo>
                  <a:lnTo>
                    <a:pt x="40165" y="2540"/>
                  </a:lnTo>
                  <a:lnTo>
                    <a:pt x="8186" y="34290"/>
                  </a:lnTo>
                  <a:lnTo>
                    <a:pt x="0" y="66040"/>
                  </a:lnTo>
                  <a:lnTo>
                    <a:pt x="1481" y="76200"/>
                  </a:lnTo>
                  <a:lnTo>
                    <a:pt x="4974" y="86360"/>
                  </a:lnTo>
                  <a:lnTo>
                    <a:pt x="10390" y="93980"/>
                  </a:lnTo>
                  <a:lnTo>
                    <a:pt x="17729" y="101600"/>
                  </a:lnTo>
                  <a:lnTo>
                    <a:pt x="26995" y="107950"/>
                  </a:lnTo>
                  <a:lnTo>
                    <a:pt x="25268" y="111760"/>
                  </a:lnTo>
                  <a:lnTo>
                    <a:pt x="24188" y="115570"/>
                  </a:lnTo>
                  <a:lnTo>
                    <a:pt x="23312" y="123190"/>
                  </a:lnTo>
                  <a:lnTo>
                    <a:pt x="23718" y="127000"/>
                  </a:lnTo>
                  <a:lnTo>
                    <a:pt x="49195" y="152400"/>
                  </a:lnTo>
                  <a:lnTo>
                    <a:pt x="53449" y="154940"/>
                  </a:lnTo>
                  <a:lnTo>
                    <a:pt x="59113" y="156210"/>
                  </a:lnTo>
                  <a:lnTo>
                    <a:pt x="62022" y="157480"/>
                  </a:lnTo>
                  <a:lnTo>
                    <a:pt x="65006" y="158750"/>
                  </a:lnTo>
                  <a:lnTo>
                    <a:pt x="74036" y="140970"/>
                  </a:lnTo>
                  <a:lnTo>
                    <a:pt x="71585" y="139700"/>
                  </a:lnTo>
                  <a:lnTo>
                    <a:pt x="70340" y="139700"/>
                  </a:lnTo>
                  <a:lnTo>
                    <a:pt x="68448" y="138430"/>
                  </a:lnTo>
                  <a:lnTo>
                    <a:pt x="63380" y="138430"/>
                  </a:lnTo>
                  <a:lnTo>
                    <a:pt x="61120" y="137160"/>
                  </a:lnTo>
                  <a:lnTo>
                    <a:pt x="53970" y="133350"/>
                  </a:lnTo>
                  <a:lnTo>
                    <a:pt x="50833" y="130810"/>
                  </a:lnTo>
                  <a:lnTo>
                    <a:pt x="49715" y="128270"/>
                  </a:lnTo>
                  <a:lnTo>
                    <a:pt x="48598" y="124460"/>
                  </a:lnTo>
                  <a:lnTo>
                    <a:pt x="49233" y="120650"/>
                  </a:lnTo>
                  <a:lnTo>
                    <a:pt x="51608" y="115570"/>
                  </a:lnTo>
                  <a:lnTo>
                    <a:pt x="66963" y="115570"/>
                  </a:lnTo>
                  <a:lnTo>
                    <a:pt x="74216" y="113030"/>
                  </a:lnTo>
                  <a:lnTo>
                    <a:pt x="81186" y="109220"/>
                  </a:lnTo>
                  <a:lnTo>
                    <a:pt x="87712" y="104140"/>
                  </a:lnTo>
                  <a:lnTo>
                    <a:pt x="93651" y="97790"/>
                  </a:lnTo>
                  <a:lnTo>
                    <a:pt x="96860" y="93980"/>
                  </a:lnTo>
                  <a:lnTo>
                    <a:pt x="52065" y="93980"/>
                  </a:lnTo>
                  <a:lnTo>
                    <a:pt x="45308" y="92710"/>
                  </a:lnTo>
                  <a:lnTo>
                    <a:pt x="42159" y="92710"/>
                  </a:lnTo>
                  <a:lnTo>
                    <a:pt x="36368" y="90170"/>
                  </a:lnTo>
                  <a:lnTo>
                    <a:pt x="33891" y="87630"/>
                  </a:lnTo>
                  <a:lnTo>
                    <a:pt x="29700" y="82550"/>
                  </a:lnTo>
                  <a:lnTo>
                    <a:pt x="28303" y="78740"/>
                  </a:lnTo>
                  <a:lnTo>
                    <a:pt x="26881" y="71120"/>
                  </a:lnTo>
                  <a:lnTo>
                    <a:pt x="26970" y="67310"/>
                  </a:lnTo>
                  <a:lnTo>
                    <a:pt x="28671" y="58420"/>
                  </a:lnTo>
                  <a:lnTo>
                    <a:pt x="30653" y="53340"/>
                  </a:lnTo>
                  <a:lnTo>
                    <a:pt x="33751" y="46990"/>
                  </a:lnTo>
                  <a:lnTo>
                    <a:pt x="36761" y="40640"/>
                  </a:lnTo>
                  <a:lnTo>
                    <a:pt x="39987" y="36830"/>
                  </a:lnTo>
                  <a:lnTo>
                    <a:pt x="46845" y="29210"/>
                  </a:lnTo>
                  <a:lnTo>
                    <a:pt x="50223" y="26670"/>
                  </a:lnTo>
                  <a:lnTo>
                    <a:pt x="53576" y="25400"/>
                  </a:lnTo>
                  <a:lnTo>
                    <a:pt x="57297" y="22860"/>
                  </a:lnTo>
                  <a:lnTo>
                    <a:pt x="102097" y="22860"/>
                  </a:lnTo>
                  <a:lnTo>
                    <a:pt x="100391" y="20320"/>
                  </a:lnTo>
                  <a:lnTo>
                    <a:pt x="92359" y="12700"/>
                  </a:lnTo>
                  <a:lnTo>
                    <a:pt x="82265" y="6350"/>
                  </a:lnTo>
                  <a:lnTo>
                    <a:pt x="71269" y="2540"/>
                  </a:lnTo>
                  <a:lnTo>
                    <a:pt x="60586" y="0"/>
                  </a:lnTo>
                  <a:close/>
                </a:path>
                <a:path w="657225" h="407670">
                  <a:moveTo>
                    <a:pt x="129332" y="64770"/>
                  </a:moveTo>
                  <a:lnTo>
                    <a:pt x="104528" y="113030"/>
                  </a:lnTo>
                  <a:lnTo>
                    <a:pt x="101542" y="119380"/>
                  </a:lnTo>
                  <a:lnTo>
                    <a:pt x="99783" y="125730"/>
                  </a:lnTo>
                  <a:lnTo>
                    <a:pt x="99251" y="132080"/>
                  </a:lnTo>
                  <a:lnTo>
                    <a:pt x="99944" y="137160"/>
                  </a:lnTo>
                  <a:lnTo>
                    <a:pt x="101684" y="143510"/>
                  </a:lnTo>
                  <a:lnTo>
                    <a:pt x="106243" y="148590"/>
                  </a:lnTo>
                  <a:lnTo>
                    <a:pt x="118257" y="154940"/>
                  </a:lnTo>
                  <a:lnTo>
                    <a:pt x="122689" y="156210"/>
                  </a:lnTo>
                  <a:lnTo>
                    <a:pt x="131186" y="156210"/>
                  </a:lnTo>
                  <a:lnTo>
                    <a:pt x="136190" y="154940"/>
                  </a:lnTo>
                  <a:lnTo>
                    <a:pt x="141917" y="153670"/>
                  </a:lnTo>
                  <a:lnTo>
                    <a:pt x="171405" y="153670"/>
                  </a:lnTo>
                  <a:lnTo>
                    <a:pt x="177976" y="140970"/>
                  </a:lnTo>
                  <a:lnTo>
                    <a:pt x="138323" y="140970"/>
                  </a:lnTo>
                  <a:lnTo>
                    <a:pt x="136177" y="139700"/>
                  </a:lnTo>
                  <a:lnTo>
                    <a:pt x="134551" y="139700"/>
                  </a:lnTo>
                  <a:lnTo>
                    <a:pt x="131897" y="137160"/>
                  </a:lnTo>
                  <a:lnTo>
                    <a:pt x="130043" y="135890"/>
                  </a:lnTo>
                  <a:lnTo>
                    <a:pt x="127896" y="133350"/>
                  </a:lnTo>
                  <a:lnTo>
                    <a:pt x="127401" y="130810"/>
                  </a:lnTo>
                  <a:lnTo>
                    <a:pt x="127592" y="127000"/>
                  </a:lnTo>
                  <a:lnTo>
                    <a:pt x="128176" y="124460"/>
                  </a:lnTo>
                  <a:lnTo>
                    <a:pt x="130271" y="120650"/>
                  </a:lnTo>
                  <a:lnTo>
                    <a:pt x="131770" y="116840"/>
                  </a:lnTo>
                  <a:lnTo>
                    <a:pt x="152636" y="76200"/>
                  </a:lnTo>
                  <a:lnTo>
                    <a:pt x="129332" y="64770"/>
                  </a:lnTo>
                  <a:close/>
                </a:path>
                <a:path w="657225" h="407670">
                  <a:moveTo>
                    <a:pt x="216581" y="110490"/>
                  </a:moveTo>
                  <a:lnTo>
                    <a:pt x="207386" y="128270"/>
                  </a:lnTo>
                  <a:lnTo>
                    <a:pt x="209367" y="129540"/>
                  </a:lnTo>
                  <a:lnTo>
                    <a:pt x="213647" y="130810"/>
                  </a:lnTo>
                  <a:lnTo>
                    <a:pt x="217876" y="130810"/>
                  </a:lnTo>
                  <a:lnTo>
                    <a:pt x="226220" y="132080"/>
                  </a:lnTo>
                  <a:lnTo>
                    <a:pt x="229674" y="133350"/>
                  </a:lnTo>
                  <a:lnTo>
                    <a:pt x="238463" y="138430"/>
                  </a:lnTo>
                  <a:lnTo>
                    <a:pt x="242603" y="140970"/>
                  </a:lnTo>
                  <a:lnTo>
                    <a:pt x="244825" y="144780"/>
                  </a:lnTo>
                  <a:lnTo>
                    <a:pt x="247048" y="147320"/>
                  </a:lnTo>
                  <a:lnTo>
                    <a:pt x="247099" y="151130"/>
                  </a:lnTo>
                  <a:lnTo>
                    <a:pt x="245003" y="154940"/>
                  </a:lnTo>
                  <a:lnTo>
                    <a:pt x="244787" y="156210"/>
                  </a:lnTo>
                  <a:lnTo>
                    <a:pt x="271613" y="156210"/>
                  </a:lnTo>
                  <a:lnTo>
                    <a:pt x="272254" y="152400"/>
                  </a:lnTo>
                  <a:lnTo>
                    <a:pt x="245105" y="120650"/>
                  </a:lnTo>
                  <a:lnTo>
                    <a:pt x="223324" y="113030"/>
                  </a:lnTo>
                  <a:lnTo>
                    <a:pt x="219209" y="111760"/>
                  </a:lnTo>
                  <a:lnTo>
                    <a:pt x="216581" y="110490"/>
                  </a:lnTo>
                  <a:close/>
                </a:path>
                <a:path w="657225" h="407670">
                  <a:moveTo>
                    <a:pt x="175826" y="87630"/>
                  </a:moveTo>
                  <a:lnTo>
                    <a:pt x="148813" y="140970"/>
                  </a:lnTo>
                  <a:lnTo>
                    <a:pt x="177976" y="140970"/>
                  </a:lnTo>
                  <a:lnTo>
                    <a:pt x="199004" y="100330"/>
                  </a:lnTo>
                  <a:lnTo>
                    <a:pt x="175826" y="87630"/>
                  </a:lnTo>
                  <a:close/>
                </a:path>
                <a:path w="657225" h="407670">
                  <a:moveTo>
                    <a:pt x="66963" y="115570"/>
                  </a:moveTo>
                  <a:lnTo>
                    <a:pt x="51608" y="115570"/>
                  </a:lnTo>
                  <a:lnTo>
                    <a:pt x="59428" y="116840"/>
                  </a:lnTo>
                  <a:lnTo>
                    <a:pt x="66963" y="115570"/>
                  </a:lnTo>
                  <a:close/>
                </a:path>
                <a:path w="657225" h="407670">
                  <a:moveTo>
                    <a:pt x="102097" y="22860"/>
                  </a:moveTo>
                  <a:lnTo>
                    <a:pt x="66721" y="22860"/>
                  </a:lnTo>
                  <a:lnTo>
                    <a:pt x="72804" y="25400"/>
                  </a:lnTo>
                  <a:lnTo>
                    <a:pt x="75674" y="26670"/>
                  </a:lnTo>
                  <a:lnTo>
                    <a:pt x="85110" y="44450"/>
                  </a:lnTo>
                  <a:lnTo>
                    <a:pt x="84996" y="48260"/>
                  </a:lnTo>
                  <a:lnTo>
                    <a:pt x="68816" y="83820"/>
                  </a:lnTo>
                  <a:lnTo>
                    <a:pt x="65717" y="86360"/>
                  </a:lnTo>
                  <a:lnTo>
                    <a:pt x="62364" y="90170"/>
                  </a:lnTo>
                  <a:lnTo>
                    <a:pt x="58770" y="91440"/>
                  </a:lnTo>
                  <a:lnTo>
                    <a:pt x="52065" y="93980"/>
                  </a:lnTo>
                  <a:lnTo>
                    <a:pt x="96860" y="93980"/>
                  </a:lnTo>
                  <a:lnTo>
                    <a:pt x="112012" y="49530"/>
                  </a:lnTo>
                  <a:lnTo>
                    <a:pt x="110269" y="38100"/>
                  </a:lnTo>
                  <a:lnTo>
                    <a:pt x="106361" y="29210"/>
                  </a:lnTo>
                  <a:lnTo>
                    <a:pt x="102097" y="22860"/>
                  </a:lnTo>
                  <a:close/>
                </a:path>
              </a:pathLst>
            </a:custGeom>
            <a:solidFill>
              <a:srgbClr val="000000"/>
            </a:solidFill>
          </p:spPr>
          <p:txBody>
            <a:bodyPr wrap="square" lIns="0" tIns="0" rIns="0" bIns="0" rtlCol="0"/>
            <a:lstStyle/>
            <a:p>
              <a:endParaRPr/>
            </a:p>
          </p:txBody>
        </p:sp>
        <p:sp>
          <p:nvSpPr>
            <p:cNvPr id="37" name="object 37"/>
            <p:cNvSpPr/>
            <p:nvPr/>
          </p:nvSpPr>
          <p:spPr>
            <a:xfrm>
              <a:off x="621144" y="858773"/>
              <a:ext cx="908570" cy="538479"/>
            </a:xfrm>
            <a:prstGeom prst="rect">
              <a:avLst/>
            </a:prstGeom>
            <a:blipFill>
              <a:blip r:embed="rId9" cstate="print"/>
              <a:stretch>
                <a:fillRect/>
              </a:stretch>
            </a:blipFill>
          </p:spPr>
          <p:txBody>
            <a:bodyPr wrap="square" lIns="0" tIns="0" rIns="0" bIns="0" rtlCol="0"/>
            <a:lstStyle/>
            <a:p>
              <a:endParaRPr/>
            </a:p>
          </p:txBody>
        </p:sp>
        <p:sp>
          <p:nvSpPr>
            <p:cNvPr id="38" name="object 38"/>
            <p:cNvSpPr/>
            <p:nvPr/>
          </p:nvSpPr>
          <p:spPr>
            <a:xfrm>
              <a:off x="3083559" y="4332224"/>
              <a:ext cx="886078" cy="516636"/>
            </a:xfrm>
            <a:prstGeom prst="rect">
              <a:avLst/>
            </a:prstGeom>
            <a:blipFill>
              <a:blip r:embed="rId10" cstate="print"/>
              <a:stretch>
                <a:fillRect/>
              </a:stretch>
            </a:blipFill>
          </p:spPr>
          <p:txBody>
            <a:bodyPr wrap="square" lIns="0" tIns="0" rIns="0" bIns="0" rtlCol="0"/>
            <a:lstStyle/>
            <a:p>
              <a:endParaRPr/>
            </a:p>
          </p:txBody>
        </p:sp>
        <p:sp>
          <p:nvSpPr>
            <p:cNvPr id="39" name="object 39"/>
            <p:cNvSpPr/>
            <p:nvPr/>
          </p:nvSpPr>
          <p:spPr>
            <a:xfrm>
              <a:off x="4575302" y="3687063"/>
              <a:ext cx="784225" cy="485140"/>
            </a:xfrm>
            <a:custGeom>
              <a:avLst/>
              <a:gdLst/>
              <a:ahLst/>
              <a:cxnLst/>
              <a:rect l="l" t="t" r="r" b="b"/>
              <a:pathLst>
                <a:path w="784225" h="485139">
                  <a:moveTo>
                    <a:pt x="255524" y="0"/>
                  </a:moveTo>
                  <a:lnTo>
                    <a:pt x="0" y="42799"/>
                  </a:lnTo>
                  <a:lnTo>
                    <a:pt x="119507" y="272796"/>
                  </a:lnTo>
                  <a:lnTo>
                    <a:pt x="153543" y="204597"/>
                  </a:lnTo>
                  <a:lnTo>
                    <a:pt x="716152" y="485013"/>
                  </a:lnTo>
                  <a:lnTo>
                    <a:pt x="784225" y="348615"/>
                  </a:lnTo>
                  <a:lnTo>
                    <a:pt x="221614" y="68199"/>
                  </a:lnTo>
                  <a:lnTo>
                    <a:pt x="255524" y="0"/>
                  </a:lnTo>
                  <a:close/>
                </a:path>
              </a:pathLst>
            </a:custGeom>
            <a:solidFill>
              <a:srgbClr val="E78612"/>
            </a:solidFill>
          </p:spPr>
          <p:txBody>
            <a:bodyPr wrap="square" lIns="0" tIns="0" rIns="0" bIns="0" rtlCol="0"/>
            <a:lstStyle/>
            <a:p>
              <a:endParaRPr/>
            </a:p>
          </p:txBody>
        </p:sp>
        <p:sp>
          <p:nvSpPr>
            <p:cNvPr id="40" name="object 40"/>
            <p:cNvSpPr/>
            <p:nvPr/>
          </p:nvSpPr>
          <p:spPr>
            <a:xfrm>
              <a:off x="4575302" y="3687063"/>
              <a:ext cx="784225" cy="485140"/>
            </a:xfrm>
            <a:custGeom>
              <a:avLst/>
              <a:gdLst/>
              <a:ahLst/>
              <a:cxnLst/>
              <a:rect l="l" t="t" r="r" b="b"/>
              <a:pathLst>
                <a:path w="784225" h="485139">
                  <a:moveTo>
                    <a:pt x="716152" y="485013"/>
                  </a:moveTo>
                  <a:lnTo>
                    <a:pt x="153543" y="204597"/>
                  </a:lnTo>
                  <a:lnTo>
                    <a:pt x="119507" y="272796"/>
                  </a:lnTo>
                  <a:lnTo>
                    <a:pt x="0" y="42799"/>
                  </a:lnTo>
                  <a:lnTo>
                    <a:pt x="255524" y="0"/>
                  </a:lnTo>
                  <a:lnTo>
                    <a:pt x="221614" y="68199"/>
                  </a:lnTo>
                  <a:lnTo>
                    <a:pt x="784225" y="348615"/>
                  </a:lnTo>
                  <a:lnTo>
                    <a:pt x="716152" y="485013"/>
                  </a:lnTo>
                  <a:close/>
                </a:path>
              </a:pathLst>
            </a:custGeom>
            <a:ln w="9525">
              <a:solidFill>
                <a:srgbClr val="000000"/>
              </a:solidFill>
            </a:ln>
          </p:spPr>
          <p:txBody>
            <a:bodyPr wrap="square" lIns="0" tIns="0" rIns="0" bIns="0" rtlCol="0"/>
            <a:lstStyle/>
            <a:p>
              <a:endParaRPr/>
            </a:p>
          </p:txBody>
        </p:sp>
      </p:grpSp>
      <p:sp>
        <p:nvSpPr>
          <p:cNvPr id="41" name="object 41"/>
          <p:cNvSpPr txBox="1"/>
          <p:nvPr/>
        </p:nvSpPr>
        <p:spPr>
          <a:xfrm>
            <a:off x="7645907" y="1226896"/>
            <a:ext cx="880110" cy="240029"/>
          </a:xfrm>
          <a:prstGeom prst="rect">
            <a:avLst/>
          </a:prstGeom>
        </p:spPr>
        <p:txBody>
          <a:bodyPr vert="horz" wrap="square" lIns="0" tIns="13335" rIns="0" bIns="0" rtlCol="0">
            <a:spAutoFit/>
          </a:bodyPr>
          <a:lstStyle/>
          <a:p>
            <a:pPr marL="38100">
              <a:lnSpc>
                <a:spcPct val="100000"/>
              </a:lnSpc>
              <a:spcBef>
                <a:spcPts val="105"/>
              </a:spcBef>
            </a:pPr>
            <a:r>
              <a:rPr sz="1400" b="1" spc="10" dirty="0">
                <a:latin typeface="Arial"/>
                <a:cs typeface="Arial"/>
              </a:rPr>
              <a:t>1</a:t>
            </a:r>
            <a:r>
              <a:rPr sz="1350" b="1" spc="15" baseline="24691" dirty="0">
                <a:latin typeface="Arial"/>
                <a:cs typeface="Arial"/>
              </a:rPr>
              <a:t>ST</a:t>
            </a:r>
            <a:r>
              <a:rPr sz="1350" b="1" spc="142" baseline="24691" dirty="0">
                <a:latin typeface="Arial"/>
                <a:cs typeface="Arial"/>
              </a:rPr>
              <a:t> </a:t>
            </a:r>
            <a:r>
              <a:rPr sz="1400" b="1" spc="-5" dirty="0">
                <a:latin typeface="Arial"/>
                <a:cs typeface="Arial"/>
              </a:rPr>
              <a:t>Quad.</a:t>
            </a:r>
            <a:endParaRPr sz="1400">
              <a:latin typeface="Arial"/>
              <a:cs typeface="Arial"/>
            </a:endParaRPr>
          </a:p>
        </p:txBody>
      </p:sp>
      <p:sp>
        <p:nvSpPr>
          <p:cNvPr id="42" name="object 42"/>
          <p:cNvSpPr txBox="1"/>
          <p:nvPr/>
        </p:nvSpPr>
        <p:spPr>
          <a:xfrm>
            <a:off x="5535803" y="1221739"/>
            <a:ext cx="321945" cy="239395"/>
          </a:xfrm>
          <a:prstGeom prst="rect">
            <a:avLst/>
          </a:prstGeom>
        </p:spPr>
        <p:txBody>
          <a:bodyPr vert="horz" wrap="square" lIns="0" tIns="13335" rIns="0" bIns="0" rtlCol="0">
            <a:spAutoFit/>
          </a:bodyPr>
          <a:lstStyle/>
          <a:p>
            <a:pPr marL="38100">
              <a:lnSpc>
                <a:spcPct val="100000"/>
              </a:lnSpc>
              <a:spcBef>
                <a:spcPts val="105"/>
              </a:spcBef>
            </a:pPr>
            <a:r>
              <a:rPr sz="2100" b="1" spc="15" baseline="-15873" dirty="0">
                <a:latin typeface="Arial"/>
                <a:cs typeface="Arial"/>
              </a:rPr>
              <a:t>2</a:t>
            </a:r>
            <a:r>
              <a:rPr sz="900" b="1" spc="10" dirty="0">
                <a:latin typeface="Arial"/>
                <a:cs typeface="Arial"/>
              </a:rPr>
              <a:t>nd</a:t>
            </a:r>
            <a:endParaRPr sz="900">
              <a:latin typeface="Arial"/>
              <a:cs typeface="Arial"/>
            </a:endParaRPr>
          </a:p>
        </p:txBody>
      </p:sp>
      <p:sp>
        <p:nvSpPr>
          <p:cNvPr id="43" name="object 43"/>
          <p:cNvSpPr txBox="1"/>
          <p:nvPr/>
        </p:nvSpPr>
        <p:spPr>
          <a:xfrm>
            <a:off x="5905627" y="1275080"/>
            <a:ext cx="529590" cy="239395"/>
          </a:xfrm>
          <a:prstGeom prst="rect">
            <a:avLst/>
          </a:prstGeom>
        </p:spPr>
        <p:txBody>
          <a:bodyPr vert="horz" wrap="square" lIns="0" tIns="13335" rIns="0" bIns="0" rtlCol="0">
            <a:spAutoFit/>
          </a:bodyPr>
          <a:lstStyle/>
          <a:p>
            <a:pPr marL="12700">
              <a:lnSpc>
                <a:spcPct val="100000"/>
              </a:lnSpc>
              <a:spcBef>
                <a:spcPts val="105"/>
              </a:spcBef>
            </a:pPr>
            <a:r>
              <a:rPr sz="1400" b="1" dirty="0">
                <a:latin typeface="Arial"/>
                <a:cs typeface="Arial"/>
              </a:rPr>
              <a:t>Q</a:t>
            </a:r>
            <a:r>
              <a:rPr sz="1400" b="1" spc="-10" dirty="0">
                <a:latin typeface="Arial"/>
                <a:cs typeface="Arial"/>
              </a:rPr>
              <a:t>u</a:t>
            </a:r>
            <a:r>
              <a:rPr sz="1400" b="1" dirty="0">
                <a:latin typeface="Arial"/>
                <a:cs typeface="Arial"/>
              </a:rPr>
              <a:t>a</a:t>
            </a:r>
            <a:r>
              <a:rPr sz="1400" b="1" spc="-10" dirty="0">
                <a:latin typeface="Arial"/>
                <a:cs typeface="Arial"/>
              </a:rPr>
              <a:t>d</a:t>
            </a:r>
            <a:r>
              <a:rPr sz="1400" b="1" dirty="0">
                <a:latin typeface="Arial"/>
                <a:cs typeface="Arial"/>
              </a:rPr>
              <a:t>.</a:t>
            </a:r>
            <a:endParaRPr sz="1400">
              <a:latin typeface="Arial"/>
              <a:cs typeface="Arial"/>
            </a:endParaRPr>
          </a:p>
        </p:txBody>
      </p:sp>
      <p:sp>
        <p:nvSpPr>
          <p:cNvPr id="44" name="object 44"/>
          <p:cNvSpPr txBox="1"/>
          <p:nvPr/>
        </p:nvSpPr>
        <p:spPr>
          <a:xfrm>
            <a:off x="5616828" y="4165472"/>
            <a:ext cx="293370" cy="239395"/>
          </a:xfrm>
          <a:prstGeom prst="rect">
            <a:avLst/>
          </a:prstGeom>
        </p:spPr>
        <p:txBody>
          <a:bodyPr vert="horz" wrap="square" lIns="0" tIns="12700" rIns="0" bIns="0" rtlCol="0">
            <a:spAutoFit/>
          </a:bodyPr>
          <a:lstStyle/>
          <a:p>
            <a:pPr marL="38100">
              <a:lnSpc>
                <a:spcPct val="100000"/>
              </a:lnSpc>
              <a:spcBef>
                <a:spcPts val="100"/>
              </a:spcBef>
            </a:pPr>
            <a:r>
              <a:rPr sz="2100" b="1" spc="7" baseline="-15873" dirty="0">
                <a:latin typeface="Arial"/>
                <a:cs typeface="Arial"/>
              </a:rPr>
              <a:t>3</a:t>
            </a:r>
            <a:r>
              <a:rPr sz="900" b="1" spc="5" dirty="0">
                <a:latin typeface="Arial"/>
                <a:cs typeface="Arial"/>
              </a:rPr>
              <a:t>rd</a:t>
            </a:r>
            <a:endParaRPr sz="900">
              <a:latin typeface="Arial"/>
              <a:cs typeface="Arial"/>
            </a:endParaRPr>
          </a:p>
        </p:txBody>
      </p:sp>
      <p:sp>
        <p:nvSpPr>
          <p:cNvPr id="45" name="object 45"/>
          <p:cNvSpPr txBox="1"/>
          <p:nvPr/>
        </p:nvSpPr>
        <p:spPr>
          <a:xfrm>
            <a:off x="5959221" y="4218813"/>
            <a:ext cx="529590"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Q</a:t>
            </a:r>
            <a:r>
              <a:rPr sz="1400" b="1" spc="-10" dirty="0">
                <a:latin typeface="Arial"/>
                <a:cs typeface="Arial"/>
              </a:rPr>
              <a:t>u</a:t>
            </a:r>
            <a:r>
              <a:rPr sz="1400" b="1" dirty="0">
                <a:latin typeface="Arial"/>
                <a:cs typeface="Arial"/>
              </a:rPr>
              <a:t>a</a:t>
            </a:r>
            <a:r>
              <a:rPr sz="1400" b="1" spc="-10" dirty="0">
                <a:latin typeface="Arial"/>
                <a:cs typeface="Arial"/>
              </a:rPr>
              <a:t>d</a:t>
            </a:r>
            <a:r>
              <a:rPr sz="1400" b="1" dirty="0">
                <a:latin typeface="Arial"/>
                <a:cs typeface="Arial"/>
              </a:rPr>
              <a:t>.</a:t>
            </a:r>
            <a:endParaRPr sz="1400">
              <a:latin typeface="Arial"/>
              <a:cs typeface="Arial"/>
            </a:endParaRPr>
          </a:p>
        </p:txBody>
      </p:sp>
      <p:sp>
        <p:nvSpPr>
          <p:cNvPr id="46" name="object 46"/>
          <p:cNvSpPr txBox="1"/>
          <p:nvPr/>
        </p:nvSpPr>
        <p:spPr>
          <a:xfrm>
            <a:off x="7736458" y="4175886"/>
            <a:ext cx="840740" cy="239395"/>
          </a:xfrm>
          <a:prstGeom prst="rect">
            <a:avLst/>
          </a:prstGeom>
        </p:spPr>
        <p:txBody>
          <a:bodyPr vert="horz" wrap="square" lIns="0" tIns="12700" rIns="0" bIns="0" rtlCol="0">
            <a:spAutoFit/>
          </a:bodyPr>
          <a:lstStyle/>
          <a:p>
            <a:pPr marL="38100">
              <a:lnSpc>
                <a:spcPct val="100000"/>
              </a:lnSpc>
              <a:spcBef>
                <a:spcPts val="100"/>
              </a:spcBef>
            </a:pPr>
            <a:r>
              <a:rPr sz="1400" b="1" spc="10" dirty="0">
                <a:latin typeface="Arial"/>
                <a:cs typeface="Arial"/>
              </a:rPr>
              <a:t>4</a:t>
            </a:r>
            <a:r>
              <a:rPr sz="1350" b="1" spc="15" baseline="24691" dirty="0">
                <a:latin typeface="Arial"/>
                <a:cs typeface="Arial"/>
              </a:rPr>
              <a:t>th</a:t>
            </a:r>
            <a:r>
              <a:rPr sz="1350" b="1" spc="127" baseline="24691" dirty="0">
                <a:latin typeface="Arial"/>
                <a:cs typeface="Arial"/>
              </a:rPr>
              <a:t> </a:t>
            </a:r>
            <a:r>
              <a:rPr sz="1400" b="1" spc="-5" dirty="0">
                <a:latin typeface="Arial"/>
                <a:cs typeface="Arial"/>
              </a:rPr>
              <a:t>Quad.</a:t>
            </a:r>
            <a:endParaRPr sz="1400">
              <a:latin typeface="Arial"/>
              <a:cs typeface="Arial"/>
            </a:endParaRPr>
          </a:p>
        </p:txBody>
      </p:sp>
      <p:sp>
        <p:nvSpPr>
          <p:cNvPr id="47" name="object 47"/>
          <p:cNvSpPr txBox="1"/>
          <p:nvPr/>
        </p:nvSpPr>
        <p:spPr>
          <a:xfrm>
            <a:off x="6894956" y="2799333"/>
            <a:ext cx="359410"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Arial"/>
                <a:cs typeface="Arial"/>
              </a:rPr>
              <a:t>X</a:t>
            </a:r>
            <a:r>
              <a:rPr sz="1400" spc="280" dirty="0">
                <a:latin typeface="Arial"/>
                <a:cs typeface="Arial"/>
              </a:rPr>
              <a:t> </a:t>
            </a:r>
            <a:r>
              <a:rPr sz="1400" dirty="0">
                <a:latin typeface="Arial"/>
                <a:cs typeface="Arial"/>
              </a:rPr>
              <a:t>Y</a:t>
            </a:r>
            <a:endParaRPr sz="1400">
              <a:latin typeface="Arial"/>
              <a:cs typeface="Arial"/>
            </a:endParaRPr>
          </a:p>
        </p:txBody>
      </p:sp>
      <p:sp>
        <p:nvSpPr>
          <p:cNvPr id="48" name="object 48"/>
          <p:cNvSpPr/>
          <p:nvPr/>
        </p:nvSpPr>
        <p:spPr>
          <a:xfrm>
            <a:off x="7034783" y="2980944"/>
            <a:ext cx="85344" cy="85344"/>
          </a:xfrm>
          <a:prstGeom prst="rect">
            <a:avLst/>
          </a:prstGeom>
          <a:blipFill>
            <a:blip r:embed="rId11" cstate="print"/>
            <a:stretch>
              <a:fillRect/>
            </a:stretch>
          </a:blipFill>
        </p:spPr>
        <p:txBody>
          <a:bodyPr wrap="square" lIns="0" tIns="0" rIns="0" bIns="0" rtlCol="0"/>
          <a:lstStyle/>
          <a:p>
            <a:endParaRPr/>
          </a:p>
        </p:txBody>
      </p:sp>
      <p:sp>
        <p:nvSpPr>
          <p:cNvPr id="49" name="object 49"/>
          <p:cNvSpPr txBox="1"/>
          <p:nvPr/>
        </p:nvSpPr>
        <p:spPr>
          <a:xfrm>
            <a:off x="6942581" y="1005078"/>
            <a:ext cx="29718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0000"/>
                </a:solidFill>
                <a:latin typeface="Arial"/>
                <a:cs typeface="Arial"/>
              </a:rPr>
              <a:t>VP</a:t>
            </a:r>
            <a:endParaRPr sz="1600">
              <a:latin typeface="Arial"/>
              <a:cs typeface="Arial"/>
            </a:endParaRPr>
          </a:p>
        </p:txBody>
      </p:sp>
      <p:sp>
        <p:nvSpPr>
          <p:cNvPr id="50" name="object 50"/>
          <p:cNvSpPr txBox="1"/>
          <p:nvPr/>
        </p:nvSpPr>
        <p:spPr>
          <a:xfrm>
            <a:off x="8609838" y="2790901"/>
            <a:ext cx="307340" cy="269240"/>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FF0000"/>
                </a:solidFill>
                <a:latin typeface="Arial"/>
                <a:cs typeface="Arial"/>
              </a:rPr>
              <a:t>HP</a:t>
            </a:r>
            <a:endParaRPr sz="1600">
              <a:latin typeface="Arial"/>
              <a:cs typeface="Arial"/>
            </a:endParaRPr>
          </a:p>
        </p:txBody>
      </p:sp>
      <p:sp>
        <p:nvSpPr>
          <p:cNvPr id="51" name="object 51"/>
          <p:cNvSpPr txBox="1"/>
          <p:nvPr/>
        </p:nvSpPr>
        <p:spPr>
          <a:xfrm>
            <a:off x="8325357" y="2103882"/>
            <a:ext cx="80645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3333CC"/>
                </a:solidFill>
                <a:latin typeface="Arial"/>
                <a:cs typeface="Arial"/>
              </a:rPr>
              <a:t>Observer</a:t>
            </a:r>
            <a:endParaRPr sz="1400">
              <a:latin typeface="Arial"/>
              <a:cs typeface="Arial"/>
            </a:endParaRPr>
          </a:p>
        </p:txBody>
      </p:sp>
      <p:grpSp>
        <p:nvGrpSpPr>
          <p:cNvPr id="52" name="object 52"/>
          <p:cNvGrpSpPr/>
          <p:nvPr/>
        </p:nvGrpSpPr>
        <p:grpSpPr>
          <a:xfrm>
            <a:off x="-4572" y="5253227"/>
            <a:ext cx="9153525" cy="1609725"/>
            <a:chOff x="-4572" y="5253227"/>
            <a:chExt cx="9153525" cy="1609725"/>
          </a:xfrm>
        </p:grpSpPr>
        <p:sp>
          <p:nvSpPr>
            <p:cNvPr id="53" name="object 53"/>
            <p:cNvSpPr/>
            <p:nvPr/>
          </p:nvSpPr>
          <p:spPr>
            <a:xfrm>
              <a:off x="0" y="5257799"/>
              <a:ext cx="9144000" cy="1600200"/>
            </a:xfrm>
            <a:custGeom>
              <a:avLst/>
              <a:gdLst/>
              <a:ahLst/>
              <a:cxnLst/>
              <a:rect l="l" t="t" r="r" b="b"/>
              <a:pathLst>
                <a:path w="9144000" h="1600200">
                  <a:moveTo>
                    <a:pt x="9144000" y="0"/>
                  </a:moveTo>
                  <a:lnTo>
                    <a:pt x="0" y="0"/>
                  </a:lnTo>
                  <a:lnTo>
                    <a:pt x="0" y="1600199"/>
                  </a:lnTo>
                  <a:lnTo>
                    <a:pt x="9144000" y="1600199"/>
                  </a:lnTo>
                  <a:lnTo>
                    <a:pt x="9144000" y="0"/>
                  </a:lnTo>
                  <a:close/>
                </a:path>
              </a:pathLst>
            </a:custGeom>
            <a:solidFill>
              <a:srgbClr val="DDD9AF"/>
            </a:solidFill>
          </p:spPr>
          <p:txBody>
            <a:bodyPr wrap="square" lIns="0" tIns="0" rIns="0" bIns="0" rtlCol="0"/>
            <a:lstStyle/>
            <a:p>
              <a:endParaRPr/>
            </a:p>
          </p:txBody>
        </p:sp>
        <p:sp>
          <p:nvSpPr>
            <p:cNvPr id="54" name="object 54"/>
            <p:cNvSpPr/>
            <p:nvPr/>
          </p:nvSpPr>
          <p:spPr>
            <a:xfrm>
              <a:off x="0" y="5257799"/>
              <a:ext cx="9144000" cy="1600200"/>
            </a:xfrm>
            <a:custGeom>
              <a:avLst/>
              <a:gdLst/>
              <a:ahLst/>
              <a:cxnLst/>
              <a:rect l="l" t="t" r="r" b="b"/>
              <a:pathLst>
                <a:path w="9144000" h="1600200">
                  <a:moveTo>
                    <a:pt x="0" y="1600199"/>
                  </a:moveTo>
                  <a:lnTo>
                    <a:pt x="9144000" y="1600199"/>
                  </a:lnTo>
                  <a:lnTo>
                    <a:pt x="9144000" y="0"/>
                  </a:lnTo>
                  <a:lnTo>
                    <a:pt x="0" y="0"/>
                  </a:lnTo>
                  <a:lnTo>
                    <a:pt x="0" y="1600199"/>
                  </a:lnTo>
                  <a:close/>
                </a:path>
              </a:pathLst>
            </a:custGeom>
            <a:ln w="9144">
              <a:solidFill>
                <a:srgbClr val="000000"/>
              </a:solidFill>
            </a:ln>
          </p:spPr>
          <p:txBody>
            <a:bodyPr wrap="square" lIns="0" tIns="0" rIns="0" bIns="0" rtlCol="0"/>
            <a:lstStyle/>
            <a:p>
              <a:endParaRPr/>
            </a:p>
          </p:txBody>
        </p:sp>
      </p:grpSp>
      <p:sp>
        <p:nvSpPr>
          <p:cNvPr id="55" name="object 55"/>
          <p:cNvSpPr txBox="1"/>
          <p:nvPr/>
        </p:nvSpPr>
        <p:spPr>
          <a:xfrm>
            <a:off x="293014" y="5376468"/>
            <a:ext cx="8439785" cy="1245235"/>
          </a:xfrm>
          <a:prstGeom prst="rect">
            <a:avLst/>
          </a:prstGeom>
        </p:spPr>
        <p:txBody>
          <a:bodyPr vert="horz" wrap="square" lIns="0" tIns="12700" rIns="0" bIns="0" rtlCol="0">
            <a:spAutoFit/>
          </a:bodyPr>
          <a:lstStyle/>
          <a:p>
            <a:pPr marL="12700">
              <a:lnSpc>
                <a:spcPct val="100000"/>
              </a:lnSpc>
              <a:spcBef>
                <a:spcPts val="100"/>
              </a:spcBef>
            </a:pPr>
            <a:r>
              <a:rPr sz="2000" b="1" dirty="0">
                <a:latin typeface="Arial"/>
                <a:cs typeface="Arial"/>
              </a:rPr>
              <a:t>THIS </a:t>
            </a:r>
            <a:r>
              <a:rPr sz="2000" b="1" spc="5" dirty="0">
                <a:latin typeface="Arial"/>
                <a:cs typeface="Arial"/>
              </a:rPr>
              <a:t>QUADRANT</a:t>
            </a:r>
            <a:r>
              <a:rPr sz="2000" b="1" spc="-45" dirty="0">
                <a:latin typeface="Arial"/>
                <a:cs typeface="Arial"/>
              </a:rPr>
              <a:t> </a:t>
            </a:r>
            <a:r>
              <a:rPr sz="2000" b="1" spc="-35" dirty="0">
                <a:latin typeface="Arial"/>
                <a:cs typeface="Arial"/>
              </a:rPr>
              <a:t>PATTERN,</a:t>
            </a:r>
            <a:endParaRPr sz="2000">
              <a:latin typeface="Arial"/>
              <a:cs typeface="Arial"/>
            </a:endParaRPr>
          </a:p>
          <a:p>
            <a:pPr marL="12700" marR="370840">
              <a:lnSpc>
                <a:spcPct val="100000"/>
              </a:lnSpc>
            </a:pPr>
            <a:r>
              <a:rPr sz="2000" b="1" dirty="0">
                <a:latin typeface="Arial"/>
                <a:cs typeface="Arial"/>
              </a:rPr>
              <a:t>IF </a:t>
            </a:r>
            <a:r>
              <a:rPr sz="2000" b="1" spc="-5" dirty="0">
                <a:latin typeface="Arial"/>
                <a:cs typeface="Arial"/>
              </a:rPr>
              <a:t>OBSERVED </a:t>
            </a:r>
            <a:r>
              <a:rPr sz="2000" b="1" dirty="0">
                <a:latin typeface="Arial"/>
                <a:cs typeface="Arial"/>
              </a:rPr>
              <a:t>ALONG X-Y </a:t>
            </a:r>
            <a:r>
              <a:rPr sz="2000" b="1" spc="-5" dirty="0">
                <a:latin typeface="Arial"/>
                <a:cs typeface="Arial"/>
              </a:rPr>
              <a:t>LINE </a:t>
            </a:r>
            <a:r>
              <a:rPr sz="2000" b="1" dirty="0">
                <a:latin typeface="Arial"/>
                <a:cs typeface="Arial"/>
              </a:rPr>
              <a:t>( IN </a:t>
            </a:r>
            <a:r>
              <a:rPr sz="2000" b="1" dirty="0">
                <a:solidFill>
                  <a:srgbClr val="FF0000"/>
                </a:solidFill>
                <a:latin typeface="Arial"/>
                <a:cs typeface="Arial"/>
              </a:rPr>
              <a:t>RED </a:t>
            </a:r>
            <a:r>
              <a:rPr sz="2000" b="1" dirty="0">
                <a:latin typeface="Arial"/>
                <a:cs typeface="Arial"/>
              </a:rPr>
              <a:t>ARROW DIRECTION)  WILL </a:t>
            </a:r>
            <a:r>
              <a:rPr sz="2000" b="1" spc="-25" dirty="0">
                <a:latin typeface="Arial"/>
                <a:cs typeface="Arial"/>
              </a:rPr>
              <a:t>EXACTLY </a:t>
            </a:r>
            <a:r>
              <a:rPr sz="2000" b="1" dirty="0">
                <a:latin typeface="Arial"/>
                <a:cs typeface="Arial"/>
              </a:rPr>
              <a:t>APPEAR AS SHOWN ON RIGHT </a:t>
            </a:r>
            <a:r>
              <a:rPr sz="2000" b="1" spc="-5" dirty="0">
                <a:latin typeface="Arial"/>
                <a:cs typeface="Arial"/>
              </a:rPr>
              <a:t>SIDE </a:t>
            </a:r>
            <a:r>
              <a:rPr sz="2000" b="1" dirty="0">
                <a:latin typeface="Arial"/>
                <a:cs typeface="Arial"/>
              </a:rPr>
              <a:t>AND</a:t>
            </a:r>
            <a:r>
              <a:rPr sz="2000" b="1" spc="-330" dirty="0">
                <a:latin typeface="Arial"/>
                <a:cs typeface="Arial"/>
              </a:rPr>
              <a:t> </a:t>
            </a:r>
            <a:r>
              <a:rPr sz="2000" b="1" dirty="0">
                <a:latin typeface="Arial"/>
                <a:cs typeface="Arial"/>
              </a:rPr>
              <a:t>HENCE,</a:t>
            </a:r>
            <a:endParaRPr sz="2000">
              <a:latin typeface="Arial"/>
              <a:cs typeface="Arial"/>
            </a:endParaRPr>
          </a:p>
          <a:p>
            <a:pPr marL="12700">
              <a:lnSpc>
                <a:spcPct val="100000"/>
              </a:lnSpc>
            </a:pPr>
            <a:r>
              <a:rPr sz="2000" b="1" dirty="0">
                <a:latin typeface="Arial"/>
                <a:cs typeface="Arial"/>
              </a:rPr>
              <a:t>IT IS FURTHER USED </a:t>
            </a:r>
            <a:r>
              <a:rPr sz="2000" b="1" spc="-20" dirty="0">
                <a:latin typeface="Arial"/>
                <a:cs typeface="Arial"/>
              </a:rPr>
              <a:t>TO </a:t>
            </a:r>
            <a:r>
              <a:rPr sz="2000" b="1" spc="-15" dirty="0">
                <a:latin typeface="Arial"/>
                <a:cs typeface="Arial"/>
              </a:rPr>
              <a:t>UNDERSTAND </a:t>
            </a:r>
            <a:r>
              <a:rPr sz="2000" b="1" spc="-10" dirty="0">
                <a:latin typeface="Arial"/>
                <a:cs typeface="Arial"/>
              </a:rPr>
              <a:t>ILLUSTRATION</a:t>
            </a:r>
            <a:r>
              <a:rPr sz="2000" b="1" spc="-40" dirty="0">
                <a:latin typeface="Arial"/>
                <a:cs typeface="Arial"/>
              </a:rPr>
              <a:t> PROPERLLY.</a:t>
            </a:r>
            <a:endParaRPr sz="20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926337"/>
            <a:ext cx="8150859" cy="4964430"/>
          </a:xfrm>
          <a:prstGeom prst="rect">
            <a:avLst/>
          </a:prstGeom>
        </p:spPr>
        <p:txBody>
          <a:bodyPr vert="horz" wrap="square" lIns="0" tIns="12700" rIns="0" bIns="0" rtlCol="0">
            <a:spAutoFit/>
          </a:bodyPr>
          <a:lstStyle/>
          <a:p>
            <a:pPr marL="12700" marR="5080" algn="just">
              <a:lnSpc>
                <a:spcPct val="150000"/>
              </a:lnSpc>
              <a:spcBef>
                <a:spcPts val="100"/>
              </a:spcBef>
              <a:buFont typeface="Calibri"/>
              <a:buChar char="•"/>
              <a:tabLst>
                <a:tab pos="241300" algn="l"/>
              </a:tabLst>
            </a:pPr>
            <a:r>
              <a:rPr sz="2400" b="1" dirty="0">
                <a:latin typeface="Calibri"/>
                <a:cs typeface="Calibri"/>
              </a:rPr>
              <a:t>A </a:t>
            </a:r>
            <a:r>
              <a:rPr sz="2400" b="1" spc="-10" dirty="0">
                <a:latin typeface="Calibri"/>
                <a:cs typeface="Calibri"/>
              </a:rPr>
              <a:t>point </a:t>
            </a:r>
            <a:r>
              <a:rPr sz="2400" b="1" spc="-20" dirty="0">
                <a:latin typeface="Calibri"/>
                <a:cs typeface="Calibri"/>
              </a:rPr>
              <a:t>may </a:t>
            </a:r>
            <a:r>
              <a:rPr sz="2400" b="1" spc="-5" dirty="0">
                <a:latin typeface="Calibri"/>
                <a:cs typeface="Calibri"/>
              </a:rPr>
              <a:t>be </a:t>
            </a:r>
            <a:r>
              <a:rPr sz="2400" b="1" spc="-10" dirty="0">
                <a:latin typeface="Calibri"/>
                <a:cs typeface="Calibri"/>
              </a:rPr>
              <a:t>situated, </a:t>
            </a:r>
            <a:r>
              <a:rPr sz="2400" b="1" spc="-5" dirty="0">
                <a:latin typeface="Calibri"/>
                <a:cs typeface="Calibri"/>
              </a:rPr>
              <a:t>in space, in </a:t>
            </a:r>
            <a:r>
              <a:rPr sz="2400" b="1" spc="-20" dirty="0">
                <a:latin typeface="Calibri"/>
                <a:cs typeface="Calibri"/>
              </a:rPr>
              <a:t>any </a:t>
            </a:r>
            <a:r>
              <a:rPr sz="2400" b="1" spc="-5" dirty="0">
                <a:latin typeface="Calibri"/>
                <a:cs typeface="Calibri"/>
              </a:rPr>
              <a:t>one </a:t>
            </a:r>
            <a:r>
              <a:rPr sz="2400" b="1" dirty="0">
                <a:latin typeface="Calibri"/>
                <a:cs typeface="Calibri"/>
              </a:rPr>
              <a:t>of </a:t>
            </a:r>
            <a:r>
              <a:rPr sz="2400" b="1" spc="-5" dirty="0">
                <a:latin typeface="Calibri"/>
                <a:cs typeface="Calibri"/>
              </a:rPr>
              <a:t>the </a:t>
            </a:r>
            <a:r>
              <a:rPr sz="2400" b="1" spc="-10" dirty="0">
                <a:latin typeface="Calibri"/>
                <a:cs typeface="Calibri"/>
              </a:rPr>
              <a:t>four  quadrants </a:t>
            </a:r>
            <a:r>
              <a:rPr sz="2400" b="1" spc="-5" dirty="0">
                <a:latin typeface="Calibri"/>
                <a:cs typeface="Calibri"/>
              </a:rPr>
              <a:t>formed </a:t>
            </a:r>
            <a:r>
              <a:rPr sz="2400" b="1" spc="-10" dirty="0">
                <a:latin typeface="Calibri"/>
                <a:cs typeface="Calibri"/>
              </a:rPr>
              <a:t>by </a:t>
            </a:r>
            <a:r>
              <a:rPr sz="2400" b="1" spc="-5" dirty="0">
                <a:latin typeface="Calibri"/>
                <a:cs typeface="Calibri"/>
              </a:rPr>
              <a:t>the </a:t>
            </a:r>
            <a:r>
              <a:rPr sz="2400" b="1" spc="-10" dirty="0">
                <a:latin typeface="Calibri"/>
                <a:cs typeface="Calibri"/>
              </a:rPr>
              <a:t>two </a:t>
            </a:r>
            <a:r>
              <a:rPr sz="2400" b="1" spc="-5" dirty="0">
                <a:latin typeface="Calibri"/>
                <a:cs typeface="Calibri"/>
              </a:rPr>
              <a:t>principal planes </a:t>
            </a:r>
            <a:r>
              <a:rPr sz="2400" b="1" dirty="0">
                <a:latin typeface="Calibri"/>
                <a:cs typeface="Calibri"/>
              </a:rPr>
              <a:t>of </a:t>
            </a:r>
            <a:r>
              <a:rPr sz="2400" b="1" spc="-5" dirty="0">
                <a:latin typeface="Calibri"/>
                <a:cs typeface="Calibri"/>
              </a:rPr>
              <a:t>projection </a:t>
            </a:r>
            <a:r>
              <a:rPr sz="2400" b="1" spc="5" dirty="0">
                <a:latin typeface="Calibri"/>
                <a:cs typeface="Calibri"/>
              </a:rPr>
              <a:t>or  </a:t>
            </a:r>
            <a:r>
              <a:rPr sz="2400" b="1" spc="-20" dirty="0">
                <a:latin typeface="Calibri"/>
                <a:cs typeface="Calibri"/>
              </a:rPr>
              <a:t>may </a:t>
            </a:r>
            <a:r>
              <a:rPr sz="2400" b="1" spc="-5" dirty="0">
                <a:latin typeface="Calibri"/>
                <a:cs typeface="Calibri"/>
              </a:rPr>
              <a:t>lie in </a:t>
            </a:r>
            <a:r>
              <a:rPr sz="2400" b="1" spc="-20" dirty="0">
                <a:latin typeface="Calibri"/>
                <a:cs typeface="Calibri"/>
              </a:rPr>
              <a:t>any </a:t>
            </a:r>
            <a:r>
              <a:rPr sz="2400" b="1" dirty="0">
                <a:latin typeface="Calibri"/>
                <a:cs typeface="Calibri"/>
              </a:rPr>
              <a:t>one or </a:t>
            </a:r>
            <a:r>
              <a:rPr sz="2400" b="1" spc="-5" dirty="0">
                <a:latin typeface="Calibri"/>
                <a:cs typeface="Calibri"/>
              </a:rPr>
              <a:t>both </a:t>
            </a:r>
            <a:r>
              <a:rPr sz="2400" b="1" dirty="0">
                <a:latin typeface="Calibri"/>
                <a:cs typeface="Calibri"/>
              </a:rPr>
              <a:t>of</a:t>
            </a:r>
            <a:r>
              <a:rPr sz="2400" b="1" spc="-20" dirty="0">
                <a:latin typeface="Calibri"/>
                <a:cs typeface="Calibri"/>
              </a:rPr>
              <a:t> </a:t>
            </a:r>
            <a:r>
              <a:rPr sz="2400" b="1" spc="-5" dirty="0">
                <a:latin typeface="Calibri"/>
                <a:cs typeface="Calibri"/>
              </a:rPr>
              <a:t>them.</a:t>
            </a:r>
            <a:endParaRPr sz="2400">
              <a:latin typeface="Calibri"/>
              <a:cs typeface="Calibri"/>
            </a:endParaRPr>
          </a:p>
          <a:p>
            <a:pPr marL="12700" marR="6350" algn="just">
              <a:lnSpc>
                <a:spcPct val="150000"/>
              </a:lnSpc>
              <a:buFont typeface="Calibri"/>
              <a:buChar char="•"/>
              <a:tabLst>
                <a:tab pos="241300" algn="l"/>
              </a:tabLst>
            </a:pPr>
            <a:r>
              <a:rPr sz="2400" b="1" spc="-5" dirty="0">
                <a:latin typeface="Calibri"/>
                <a:cs typeface="Calibri"/>
              </a:rPr>
              <a:t>Its projections </a:t>
            </a:r>
            <a:r>
              <a:rPr sz="2400" b="1" spc="-10" dirty="0">
                <a:latin typeface="Calibri"/>
                <a:cs typeface="Calibri"/>
              </a:rPr>
              <a:t>are obtained by </a:t>
            </a:r>
            <a:r>
              <a:rPr sz="2400" b="1" spc="-15" dirty="0">
                <a:latin typeface="Calibri"/>
                <a:cs typeface="Calibri"/>
              </a:rPr>
              <a:t>extending </a:t>
            </a:r>
            <a:r>
              <a:rPr sz="2400" b="1" spc="-10" dirty="0">
                <a:latin typeface="Calibri"/>
                <a:cs typeface="Calibri"/>
              </a:rPr>
              <a:t>projectors  </a:t>
            </a:r>
            <a:r>
              <a:rPr sz="2400" b="1" spc="-5" dirty="0">
                <a:latin typeface="Calibri"/>
                <a:cs typeface="Calibri"/>
              </a:rPr>
              <a:t>perpendicular </a:t>
            </a:r>
            <a:r>
              <a:rPr sz="2400" b="1" spc="-15" dirty="0">
                <a:latin typeface="Calibri"/>
                <a:cs typeface="Calibri"/>
              </a:rPr>
              <a:t>to </a:t>
            </a:r>
            <a:r>
              <a:rPr sz="2400" b="1" spc="-5" dirty="0">
                <a:latin typeface="Calibri"/>
                <a:cs typeface="Calibri"/>
              </a:rPr>
              <a:t>the</a:t>
            </a:r>
            <a:r>
              <a:rPr sz="2400" b="1" spc="15" dirty="0">
                <a:latin typeface="Calibri"/>
                <a:cs typeface="Calibri"/>
              </a:rPr>
              <a:t> </a:t>
            </a:r>
            <a:r>
              <a:rPr sz="2400" b="1" spc="-5" dirty="0">
                <a:latin typeface="Calibri"/>
                <a:cs typeface="Calibri"/>
              </a:rPr>
              <a:t>planes.</a:t>
            </a:r>
            <a:endParaRPr sz="2400">
              <a:latin typeface="Calibri"/>
              <a:cs typeface="Calibri"/>
            </a:endParaRPr>
          </a:p>
          <a:p>
            <a:pPr marL="12700" marR="5080" algn="just">
              <a:lnSpc>
                <a:spcPct val="150000"/>
              </a:lnSpc>
              <a:buFont typeface="Calibri"/>
              <a:buChar char="•"/>
              <a:tabLst>
                <a:tab pos="241300" algn="l"/>
              </a:tabLst>
            </a:pPr>
            <a:r>
              <a:rPr sz="2400" b="1" spc="-10" dirty="0">
                <a:latin typeface="Calibri"/>
                <a:cs typeface="Calibri"/>
              </a:rPr>
              <a:t>One </a:t>
            </a:r>
            <a:r>
              <a:rPr sz="2400" b="1" dirty="0">
                <a:latin typeface="Calibri"/>
                <a:cs typeface="Calibri"/>
              </a:rPr>
              <a:t>of </a:t>
            </a:r>
            <a:r>
              <a:rPr sz="2400" b="1" spc="-5" dirty="0">
                <a:latin typeface="Calibri"/>
                <a:cs typeface="Calibri"/>
              </a:rPr>
              <a:t>the planes is </a:t>
            </a:r>
            <a:r>
              <a:rPr sz="2400" b="1" dirty="0">
                <a:latin typeface="Calibri"/>
                <a:cs typeface="Calibri"/>
              </a:rPr>
              <a:t>then </a:t>
            </a:r>
            <a:r>
              <a:rPr sz="2400" b="1" spc="-20" dirty="0">
                <a:latin typeface="Calibri"/>
                <a:cs typeface="Calibri"/>
              </a:rPr>
              <a:t>rotated </a:t>
            </a:r>
            <a:r>
              <a:rPr sz="2400" b="1" dirty="0">
                <a:latin typeface="Calibri"/>
                <a:cs typeface="Calibri"/>
              </a:rPr>
              <a:t>so </a:t>
            </a:r>
            <a:r>
              <a:rPr sz="2400" b="1" spc="-10" dirty="0">
                <a:latin typeface="Calibri"/>
                <a:cs typeface="Calibri"/>
              </a:rPr>
              <a:t>that </a:t>
            </a:r>
            <a:r>
              <a:rPr sz="2400" b="1" dirty="0">
                <a:latin typeface="Calibri"/>
                <a:cs typeface="Calibri"/>
              </a:rPr>
              <a:t>the </a:t>
            </a:r>
            <a:r>
              <a:rPr sz="2400" b="1" spc="-15" dirty="0">
                <a:latin typeface="Calibri"/>
                <a:cs typeface="Calibri"/>
              </a:rPr>
              <a:t>first </a:t>
            </a:r>
            <a:r>
              <a:rPr sz="2400" b="1" dirty="0">
                <a:latin typeface="Calibri"/>
                <a:cs typeface="Calibri"/>
              </a:rPr>
              <a:t>and </a:t>
            </a:r>
            <a:r>
              <a:rPr sz="2400" b="1" spc="-5" dirty="0">
                <a:latin typeface="Calibri"/>
                <a:cs typeface="Calibri"/>
              </a:rPr>
              <a:t>third  </a:t>
            </a:r>
            <a:r>
              <a:rPr sz="2400" b="1" spc="-10" dirty="0">
                <a:latin typeface="Calibri"/>
                <a:cs typeface="Calibri"/>
              </a:rPr>
              <a:t>quadrants are </a:t>
            </a:r>
            <a:r>
              <a:rPr sz="2400" b="1" dirty="0">
                <a:latin typeface="Calibri"/>
                <a:cs typeface="Calibri"/>
              </a:rPr>
              <a:t>opened </a:t>
            </a:r>
            <a:r>
              <a:rPr sz="2400" b="1" spc="-5" dirty="0">
                <a:latin typeface="Calibri"/>
                <a:cs typeface="Calibri"/>
              </a:rPr>
              <a:t>out. The projections </a:t>
            </a:r>
            <a:r>
              <a:rPr sz="2400" b="1" spc="-15" dirty="0">
                <a:latin typeface="Calibri"/>
                <a:cs typeface="Calibri"/>
              </a:rPr>
              <a:t>are </a:t>
            </a:r>
            <a:r>
              <a:rPr sz="2400" b="1" dirty="0">
                <a:latin typeface="Calibri"/>
                <a:cs typeface="Calibri"/>
              </a:rPr>
              <a:t>shown on a </a:t>
            </a:r>
            <a:r>
              <a:rPr sz="2400" b="1" spc="-10" dirty="0">
                <a:latin typeface="Calibri"/>
                <a:cs typeface="Calibri"/>
              </a:rPr>
              <a:t>flat  surface </a:t>
            </a:r>
            <a:r>
              <a:rPr sz="2400" b="1" spc="-5" dirty="0">
                <a:latin typeface="Calibri"/>
                <a:cs typeface="Calibri"/>
              </a:rPr>
              <a:t>in </a:t>
            </a:r>
            <a:r>
              <a:rPr sz="2400" b="1" dirty="0">
                <a:latin typeface="Calibri"/>
                <a:cs typeface="Calibri"/>
              </a:rPr>
              <a:t>their </a:t>
            </a:r>
            <a:r>
              <a:rPr sz="2400" b="1" spc="-10" dirty="0">
                <a:latin typeface="Calibri"/>
                <a:cs typeface="Calibri"/>
              </a:rPr>
              <a:t>respective </a:t>
            </a:r>
            <a:r>
              <a:rPr sz="2400" b="1" spc="-5" dirty="0">
                <a:latin typeface="Calibri"/>
                <a:cs typeface="Calibri"/>
              </a:rPr>
              <a:t>positions either above </a:t>
            </a:r>
            <a:r>
              <a:rPr sz="2400" b="1" dirty="0">
                <a:latin typeface="Calibri"/>
                <a:cs typeface="Calibri"/>
              </a:rPr>
              <a:t>or </a:t>
            </a:r>
            <a:r>
              <a:rPr sz="2400" b="1" spc="-5" dirty="0">
                <a:latin typeface="Calibri"/>
                <a:cs typeface="Calibri"/>
              </a:rPr>
              <a:t>below </a:t>
            </a:r>
            <a:r>
              <a:rPr sz="2400" b="1" dirty="0">
                <a:latin typeface="Calibri"/>
                <a:cs typeface="Calibri"/>
              </a:rPr>
              <a:t>or </a:t>
            </a:r>
            <a:r>
              <a:rPr sz="2400" b="1" spc="-5" dirty="0">
                <a:latin typeface="Calibri"/>
                <a:cs typeface="Calibri"/>
              </a:rPr>
              <a:t>in  </a:t>
            </a:r>
            <a:r>
              <a:rPr sz="2400" b="1" i="1" spc="-45" dirty="0">
                <a:latin typeface="Calibri"/>
                <a:cs typeface="Calibri"/>
              </a:rPr>
              <a:t>xy.</a:t>
            </a:r>
            <a:endParaRPr sz="2400">
              <a:latin typeface="Calibri"/>
              <a:cs typeface="Calibri"/>
            </a:endParaRPr>
          </a:p>
        </p:txBody>
      </p:sp>
      <p:sp>
        <p:nvSpPr>
          <p:cNvPr id="3" name="object 3"/>
          <p:cNvSpPr txBox="1">
            <a:spLocks noGrp="1"/>
          </p:cNvSpPr>
          <p:nvPr>
            <p:ph type="title"/>
          </p:nvPr>
        </p:nvSpPr>
        <p:spPr>
          <a:xfrm>
            <a:off x="2686939" y="39750"/>
            <a:ext cx="3957320" cy="635000"/>
          </a:xfrm>
          <a:prstGeom prst="rect">
            <a:avLst/>
          </a:prstGeom>
        </p:spPr>
        <p:txBody>
          <a:bodyPr vert="horz" wrap="square" lIns="0" tIns="12065" rIns="0" bIns="0" rtlCol="0">
            <a:spAutoFit/>
          </a:bodyPr>
          <a:lstStyle/>
          <a:p>
            <a:pPr marL="12700">
              <a:lnSpc>
                <a:spcPct val="100000"/>
              </a:lnSpc>
              <a:spcBef>
                <a:spcPts val="95"/>
              </a:spcBef>
            </a:pPr>
            <a:r>
              <a:rPr sz="4000" spc="-10" dirty="0">
                <a:solidFill>
                  <a:srgbClr val="252525"/>
                </a:solidFill>
              </a:rPr>
              <a:t>Projection </a:t>
            </a:r>
            <a:r>
              <a:rPr sz="4000" spc="-5" dirty="0">
                <a:solidFill>
                  <a:srgbClr val="252525"/>
                </a:solidFill>
              </a:rPr>
              <a:t>of</a:t>
            </a:r>
            <a:r>
              <a:rPr sz="4000" spc="-25" dirty="0">
                <a:solidFill>
                  <a:srgbClr val="252525"/>
                </a:solidFill>
              </a:rPr>
              <a:t> Point</a:t>
            </a:r>
            <a:endParaRPr sz="4000"/>
          </a:p>
        </p:txBody>
      </p:sp>
      <p:grpSp>
        <p:nvGrpSpPr>
          <p:cNvPr id="4" name="object 4"/>
          <p:cNvGrpSpPr/>
          <p:nvPr/>
        </p:nvGrpSpPr>
        <p:grpSpPr>
          <a:xfrm>
            <a:off x="2796539" y="728472"/>
            <a:ext cx="3736975" cy="144780"/>
            <a:chOff x="2796539" y="728472"/>
            <a:chExt cx="3736975" cy="144780"/>
          </a:xfrm>
        </p:grpSpPr>
        <p:sp>
          <p:nvSpPr>
            <p:cNvPr id="5" name="object 5"/>
            <p:cNvSpPr/>
            <p:nvPr/>
          </p:nvSpPr>
          <p:spPr>
            <a:xfrm>
              <a:off x="2796539" y="728472"/>
              <a:ext cx="3736848" cy="14477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868929" y="762762"/>
              <a:ext cx="3592829" cy="0"/>
            </a:xfrm>
            <a:custGeom>
              <a:avLst/>
              <a:gdLst/>
              <a:ahLst/>
              <a:cxnLst/>
              <a:rect l="l" t="t" r="r" b="b"/>
              <a:pathLst>
                <a:path w="3592829">
                  <a:moveTo>
                    <a:pt x="0" y="0"/>
                  </a:moveTo>
                  <a:lnTo>
                    <a:pt x="3592576" y="0"/>
                  </a:lnTo>
                </a:path>
              </a:pathLst>
            </a:custGeom>
            <a:ln w="38100">
              <a:solidFill>
                <a:srgbClr val="626D57"/>
              </a:solidFill>
            </a:ln>
          </p:spPr>
          <p:txBody>
            <a:bodyPr wrap="square" lIns="0" tIns="0" rIns="0" bIns="0" rtlCol="0"/>
            <a:lstStyle/>
            <a:p>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6784" y="2121534"/>
            <a:ext cx="6010275" cy="2586355"/>
          </a:xfrm>
          <a:prstGeom prst="rect">
            <a:avLst/>
          </a:prstGeom>
        </p:spPr>
        <p:txBody>
          <a:bodyPr vert="horz" wrap="square" lIns="0" tIns="12700" rIns="0" bIns="0" rtlCol="0">
            <a:spAutoFit/>
          </a:bodyPr>
          <a:lstStyle/>
          <a:p>
            <a:pPr marL="354965" indent="-342900">
              <a:lnSpc>
                <a:spcPct val="100000"/>
              </a:lnSpc>
              <a:spcBef>
                <a:spcPts val="100"/>
              </a:spcBef>
              <a:buAutoNum type="arabicPeriod"/>
              <a:tabLst>
                <a:tab pos="355600" algn="l"/>
              </a:tabLst>
            </a:pPr>
            <a:r>
              <a:rPr sz="2400" b="1" spc="-5" dirty="0">
                <a:latin typeface="Calibri"/>
                <a:cs typeface="Calibri"/>
              </a:rPr>
              <a:t>The </a:t>
            </a:r>
            <a:r>
              <a:rPr sz="2400" b="1" spc="-10" dirty="0">
                <a:latin typeface="Calibri"/>
                <a:cs typeface="Calibri"/>
              </a:rPr>
              <a:t>point </a:t>
            </a:r>
            <a:r>
              <a:rPr sz="2400" b="1" dirty="0">
                <a:latin typeface="Calibri"/>
                <a:cs typeface="Calibri"/>
              </a:rPr>
              <a:t>is </a:t>
            </a:r>
            <a:r>
              <a:rPr sz="2400" b="1" spc="-10" dirty="0">
                <a:latin typeface="Calibri"/>
                <a:cs typeface="Calibri"/>
              </a:rPr>
              <a:t>situated </a:t>
            </a:r>
            <a:r>
              <a:rPr sz="2400" b="1" dirty="0">
                <a:latin typeface="Calibri"/>
                <a:cs typeface="Calibri"/>
              </a:rPr>
              <a:t>in </a:t>
            </a:r>
            <a:r>
              <a:rPr sz="2400" b="1" spc="-5" dirty="0">
                <a:latin typeface="Calibri"/>
                <a:cs typeface="Calibri"/>
              </a:rPr>
              <a:t>the </a:t>
            </a:r>
            <a:r>
              <a:rPr sz="2400" b="1" spc="-15" dirty="0">
                <a:latin typeface="Calibri"/>
                <a:cs typeface="Calibri"/>
              </a:rPr>
              <a:t>first</a:t>
            </a:r>
            <a:r>
              <a:rPr sz="2400" b="1" spc="-10" dirty="0">
                <a:latin typeface="Calibri"/>
                <a:cs typeface="Calibri"/>
              </a:rPr>
              <a:t> quadrant.</a:t>
            </a:r>
            <a:endParaRPr sz="2400">
              <a:latin typeface="Calibri"/>
              <a:cs typeface="Calibri"/>
            </a:endParaRPr>
          </a:p>
          <a:p>
            <a:pPr>
              <a:lnSpc>
                <a:spcPct val="100000"/>
              </a:lnSpc>
              <a:spcBef>
                <a:spcPts val="10"/>
              </a:spcBef>
              <a:buFont typeface="Calibri"/>
              <a:buAutoNum type="arabicPeriod"/>
            </a:pPr>
            <a:endParaRPr sz="2350">
              <a:latin typeface="Calibri"/>
              <a:cs typeface="Calibri"/>
            </a:endParaRPr>
          </a:p>
          <a:p>
            <a:pPr marL="354965" indent="-342900">
              <a:lnSpc>
                <a:spcPct val="100000"/>
              </a:lnSpc>
              <a:buAutoNum type="arabicPeriod"/>
              <a:tabLst>
                <a:tab pos="355600" algn="l"/>
              </a:tabLst>
            </a:pPr>
            <a:r>
              <a:rPr sz="2400" b="1" spc="-5" dirty="0">
                <a:latin typeface="Calibri"/>
                <a:cs typeface="Calibri"/>
              </a:rPr>
              <a:t>The </a:t>
            </a:r>
            <a:r>
              <a:rPr sz="2400" b="1" spc="-10" dirty="0">
                <a:latin typeface="Calibri"/>
                <a:cs typeface="Calibri"/>
              </a:rPr>
              <a:t>point </a:t>
            </a:r>
            <a:r>
              <a:rPr sz="2400" b="1" dirty="0">
                <a:latin typeface="Calibri"/>
                <a:cs typeface="Calibri"/>
              </a:rPr>
              <a:t>is </a:t>
            </a:r>
            <a:r>
              <a:rPr sz="2400" b="1" spc="-10" dirty="0">
                <a:latin typeface="Calibri"/>
                <a:cs typeface="Calibri"/>
              </a:rPr>
              <a:t>situated </a:t>
            </a:r>
            <a:r>
              <a:rPr sz="2400" b="1" dirty="0">
                <a:latin typeface="Calibri"/>
                <a:cs typeface="Calibri"/>
              </a:rPr>
              <a:t>in </a:t>
            </a:r>
            <a:r>
              <a:rPr sz="2400" b="1" spc="-5" dirty="0">
                <a:latin typeface="Calibri"/>
                <a:cs typeface="Calibri"/>
              </a:rPr>
              <a:t>the </a:t>
            </a:r>
            <a:r>
              <a:rPr sz="2400" b="1" dirty="0">
                <a:latin typeface="Calibri"/>
                <a:cs typeface="Calibri"/>
              </a:rPr>
              <a:t>second</a:t>
            </a:r>
            <a:r>
              <a:rPr sz="2400" b="1" spc="-55" dirty="0">
                <a:latin typeface="Calibri"/>
                <a:cs typeface="Calibri"/>
              </a:rPr>
              <a:t> </a:t>
            </a:r>
            <a:r>
              <a:rPr sz="2400" b="1" spc="-10" dirty="0">
                <a:latin typeface="Calibri"/>
                <a:cs typeface="Calibri"/>
              </a:rPr>
              <a:t>quadrant.</a:t>
            </a:r>
            <a:endParaRPr sz="2400">
              <a:latin typeface="Calibri"/>
              <a:cs typeface="Calibri"/>
            </a:endParaRPr>
          </a:p>
          <a:p>
            <a:pPr>
              <a:lnSpc>
                <a:spcPct val="100000"/>
              </a:lnSpc>
              <a:spcBef>
                <a:spcPts val="10"/>
              </a:spcBef>
              <a:buFont typeface="Calibri"/>
              <a:buAutoNum type="arabicPeriod"/>
            </a:pPr>
            <a:endParaRPr sz="2350">
              <a:latin typeface="Calibri"/>
              <a:cs typeface="Calibri"/>
            </a:endParaRPr>
          </a:p>
          <a:p>
            <a:pPr marL="354965" indent="-342900">
              <a:lnSpc>
                <a:spcPct val="100000"/>
              </a:lnSpc>
              <a:spcBef>
                <a:spcPts val="5"/>
              </a:spcBef>
              <a:buAutoNum type="arabicPeriod"/>
              <a:tabLst>
                <a:tab pos="355600" algn="l"/>
              </a:tabLst>
            </a:pPr>
            <a:r>
              <a:rPr sz="2400" b="1" spc="-5" dirty="0">
                <a:latin typeface="Calibri"/>
                <a:cs typeface="Calibri"/>
              </a:rPr>
              <a:t>The </a:t>
            </a:r>
            <a:r>
              <a:rPr sz="2400" b="1" spc="-10" dirty="0">
                <a:latin typeface="Calibri"/>
                <a:cs typeface="Calibri"/>
              </a:rPr>
              <a:t>point </a:t>
            </a:r>
            <a:r>
              <a:rPr sz="2400" b="1" dirty="0">
                <a:latin typeface="Calibri"/>
                <a:cs typeface="Calibri"/>
              </a:rPr>
              <a:t>is </a:t>
            </a:r>
            <a:r>
              <a:rPr sz="2400" b="1" spc="-10" dirty="0">
                <a:latin typeface="Calibri"/>
                <a:cs typeface="Calibri"/>
              </a:rPr>
              <a:t>situated </a:t>
            </a:r>
            <a:r>
              <a:rPr sz="2400" b="1" dirty="0">
                <a:latin typeface="Calibri"/>
                <a:cs typeface="Calibri"/>
              </a:rPr>
              <a:t>in </a:t>
            </a:r>
            <a:r>
              <a:rPr sz="2400" b="1" spc="-5" dirty="0">
                <a:latin typeface="Calibri"/>
                <a:cs typeface="Calibri"/>
              </a:rPr>
              <a:t>the </a:t>
            </a:r>
            <a:r>
              <a:rPr sz="2400" b="1" spc="-10" dirty="0">
                <a:latin typeface="Calibri"/>
                <a:cs typeface="Calibri"/>
              </a:rPr>
              <a:t>third</a:t>
            </a:r>
            <a:r>
              <a:rPr sz="2400" b="1" spc="-35" dirty="0">
                <a:latin typeface="Calibri"/>
                <a:cs typeface="Calibri"/>
              </a:rPr>
              <a:t> </a:t>
            </a:r>
            <a:r>
              <a:rPr sz="2400" b="1" spc="-10" dirty="0">
                <a:latin typeface="Calibri"/>
                <a:cs typeface="Calibri"/>
              </a:rPr>
              <a:t>quadrant.</a:t>
            </a:r>
            <a:endParaRPr sz="2400">
              <a:latin typeface="Calibri"/>
              <a:cs typeface="Calibri"/>
            </a:endParaRPr>
          </a:p>
          <a:p>
            <a:pPr>
              <a:lnSpc>
                <a:spcPct val="100000"/>
              </a:lnSpc>
              <a:spcBef>
                <a:spcPts val="10"/>
              </a:spcBef>
              <a:buFont typeface="Calibri"/>
              <a:buAutoNum type="arabicPeriod"/>
            </a:pPr>
            <a:endParaRPr sz="2350">
              <a:latin typeface="Calibri"/>
              <a:cs typeface="Calibri"/>
            </a:endParaRPr>
          </a:p>
          <a:p>
            <a:pPr marL="354965" indent="-342900">
              <a:lnSpc>
                <a:spcPct val="100000"/>
              </a:lnSpc>
              <a:buAutoNum type="arabicPeriod"/>
              <a:tabLst>
                <a:tab pos="355600" algn="l"/>
              </a:tabLst>
            </a:pPr>
            <a:r>
              <a:rPr sz="2400" b="1" spc="-5" dirty="0">
                <a:latin typeface="Calibri"/>
                <a:cs typeface="Calibri"/>
              </a:rPr>
              <a:t>The </a:t>
            </a:r>
            <a:r>
              <a:rPr sz="2400" b="1" spc="-10" dirty="0">
                <a:latin typeface="Calibri"/>
                <a:cs typeface="Calibri"/>
              </a:rPr>
              <a:t>point </a:t>
            </a:r>
            <a:r>
              <a:rPr sz="2400" b="1" dirty="0">
                <a:latin typeface="Calibri"/>
                <a:cs typeface="Calibri"/>
              </a:rPr>
              <a:t>is </a:t>
            </a:r>
            <a:r>
              <a:rPr sz="2400" b="1" spc="-10" dirty="0">
                <a:latin typeface="Calibri"/>
                <a:cs typeface="Calibri"/>
              </a:rPr>
              <a:t>situated </a:t>
            </a:r>
            <a:r>
              <a:rPr sz="2400" b="1" dirty="0">
                <a:latin typeface="Calibri"/>
                <a:cs typeface="Calibri"/>
              </a:rPr>
              <a:t>in </a:t>
            </a:r>
            <a:r>
              <a:rPr sz="2400" b="1" spc="-5" dirty="0">
                <a:latin typeface="Calibri"/>
                <a:cs typeface="Calibri"/>
              </a:rPr>
              <a:t>the </a:t>
            </a:r>
            <a:r>
              <a:rPr sz="2400" b="1" spc="-10" dirty="0">
                <a:latin typeface="Calibri"/>
                <a:cs typeface="Calibri"/>
              </a:rPr>
              <a:t>fourth</a:t>
            </a:r>
            <a:r>
              <a:rPr sz="2400" b="1" spc="-30" dirty="0">
                <a:latin typeface="Calibri"/>
                <a:cs typeface="Calibri"/>
              </a:rPr>
              <a:t> </a:t>
            </a:r>
            <a:r>
              <a:rPr sz="2400" b="1" spc="-10" dirty="0">
                <a:latin typeface="Calibri"/>
                <a:cs typeface="Calibri"/>
              </a:rPr>
              <a:t>quadrant.</a:t>
            </a:r>
            <a:endParaRPr sz="2400">
              <a:latin typeface="Calibri"/>
              <a:cs typeface="Calibri"/>
            </a:endParaRPr>
          </a:p>
        </p:txBody>
      </p:sp>
      <p:sp>
        <p:nvSpPr>
          <p:cNvPr id="3" name="object 3"/>
          <p:cNvSpPr txBox="1">
            <a:spLocks noGrp="1"/>
          </p:cNvSpPr>
          <p:nvPr>
            <p:ph type="title"/>
          </p:nvPr>
        </p:nvSpPr>
        <p:spPr>
          <a:xfrm>
            <a:off x="1342771" y="606678"/>
            <a:ext cx="6948805"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252525"/>
                </a:solidFill>
              </a:rPr>
              <a:t>Projection </a:t>
            </a:r>
            <a:r>
              <a:rPr sz="3200" dirty="0">
                <a:solidFill>
                  <a:srgbClr val="252525"/>
                </a:solidFill>
              </a:rPr>
              <a:t>of </a:t>
            </a:r>
            <a:r>
              <a:rPr sz="3200" spc="-15" dirty="0">
                <a:solidFill>
                  <a:srgbClr val="252525"/>
                </a:solidFill>
              </a:rPr>
              <a:t>Point </a:t>
            </a:r>
            <a:r>
              <a:rPr sz="3200" dirty="0">
                <a:solidFill>
                  <a:srgbClr val="252525"/>
                </a:solidFill>
              </a:rPr>
              <a:t>in </a:t>
            </a:r>
            <a:r>
              <a:rPr sz="3200" spc="-20" dirty="0">
                <a:solidFill>
                  <a:srgbClr val="252525"/>
                </a:solidFill>
              </a:rPr>
              <a:t>different</a:t>
            </a:r>
            <a:r>
              <a:rPr sz="3200" spc="-25" dirty="0">
                <a:solidFill>
                  <a:srgbClr val="252525"/>
                </a:solidFill>
              </a:rPr>
              <a:t> </a:t>
            </a:r>
            <a:r>
              <a:rPr sz="3200" spc="-15" dirty="0">
                <a:solidFill>
                  <a:srgbClr val="252525"/>
                </a:solidFill>
              </a:rPr>
              <a:t>quadrants</a:t>
            </a:r>
            <a:endParaRPr sz="3200"/>
          </a:p>
        </p:txBody>
      </p:sp>
      <p:grpSp>
        <p:nvGrpSpPr>
          <p:cNvPr id="4" name="object 4"/>
          <p:cNvGrpSpPr/>
          <p:nvPr/>
        </p:nvGrpSpPr>
        <p:grpSpPr>
          <a:xfrm>
            <a:off x="2796539" y="1261872"/>
            <a:ext cx="3736975" cy="144780"/>
            <a:chOff x="2796539" y="1261872"/>
            <a:chExt cx="3736975" cy="144780"/>
          </a:xfrm>
        </p:grpSpPr>
        <p:sp>
          <p:nvSpPr>
            <p:cNvPr id="5" name="object 5"/>
            <p:cNvSpPr/>
            <p:nvPr/>
          </p:nvSpPr>
          <p:spPr>
            <a:xfrm>
              <a:off x="2796539" y="1261872"/>
              <a:ext cx="3736848" cy="14477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868929" y="1296162"/>
              <a:ext cx="3592829" cy="0"/>
            </a:xfrm>
            <a:custGeom>
              <a:avLst/>
              <a:gdLst/>
              <a:ahLst/>
              <a:cxnLst/>
              <a:rect l="l" t="t" r="r" b="b"/>
              <a:pathLst>
                <a:path w="3592829">
                  <a:moveTo>
                    <a:pt x="0" y="0"/>
                  </a:moveTo>
                  <a:lnTo>
                    <a:pt x="3592576" y="0"/>
                  </a:lnTo>
                </a:path>
              </a:pathLst>
            </a:custGeom>
            <a:ln w="38100">
              <a:solidFill>
                <a:srgbClr val="626D57"/>
              </a:solidFill>
            </a:ln>
          </p:spPr>
          <p:txBody>
            <a:bodyPr wrap="square" lIns="0" tIns="0" rIns="0" bIns="0" rtlCol="0"/>
            <a:lstStyle/>
            <a:p>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14755"/>
            <a:ext cx="1194435" cy="508000"/>
          </a:xfrm>
          <a:custGeom>
            <a:avLst/>
            <a:gdLst/>
            <a:ahLst/>
            <a:cxnLst/>
            <a:rect l="l" t="t" r="r" b="b"/>
            <a:pathLst>
              <a:path w="1194435" h="508000">
                <a:moveTo>
                  <a:pt x="173" y="0"/>
                </a:moveTo>
                <a:lnTo>
                  <a:pt x="103" y="11303"/>
                </a:lnTo>
                <a:lnTo>
                  <a:pt x="0" y="503947"/>
                </a:lnTo>
                <a:lnTo>
                  <a:pt x="934466" y="507492"/>
                </a:lnTo>
                <a:lnTo>
                  <a:pt x="1009726" y="507492"/>
                </a:lnTo>
                <a:lnTo>
                  <a:pt x="1013206" y="502666"/>
                </a:lnTo>
                <a:lnTo>
                  <a:pt x="1014361" y="501142"/>
                </a:lnTo>
                <a:lnTo>
                  <a:pt x="1015784" y="499618"/>
                </a:lnTo>
                <a:lnTo>
                  <a:pt x="1016939" y="497967"/>
                </a:lnTo>
                <a:lnTo>
                  <a:pt x="1188720" y="268859"/>
                </a:lnTo>
                <a:lnTo>
                  <a:pt x="1192706" y="261715"/>
                </a:lnTo>
                <a:lnTo>
                  <a:pt x="1194034" y="254571"/>
                </a:lnTo>
                <a:lnTo>
                  <a:pt x="1192706" y="247427"/>
                </a:lnTo>
                <a:lnTo>
                  <a:pt x="1188720" y="240284"/>
                </a:lnTo>
                <a:lnTo>
                  <a:pt x="1016939" y="11303"/>
                </a:lnTo>
                <a:lnTo>
                  <a:pt x="1013206" y="11303"/>
                </a:lnTo>
                <a:lnTo>
                  <a:pt x="1013206" y="6477"/>
                </a:lnTo>
                <a:lnTo>
                  <a:pt x="1009726" y="6477"/>
                </a:lnTo>
                <a:lnTo>
                  <a:pt x="1006119" y="1778"/>
                </a:lnTo>
                <a:lnTo>
                  <a:pt x="934466" y="1778"/>
                </a:lnTo>
                <a:lnTo>
                  <a:pt x="173" y="0"/>
                </a:lnTo>
                <a:close/>
              </a:path>
            </a:pathLst>
          </a:custGeom>
          <a:solidFill>
            <a:srgbClr val="E78612"/>
          </a:solidFill>
        </p:spPr>
        <p:txBody>
          <a:bodyPr wrap="square" lIns="0" tIns="0" rIns="0" bIns="0" rtlCol="0"/>
          <a:lstStyle/>
          <a:p>
            <a:endParaRPr/>
          </a:p>
        </p:txBody>
      </p:sp>
      <p:grpSp>
        <p:nvGrpSpPr>
          <p:cNvPr id="3" name="object 3"/>
          <p:cNvGrpSpPr/>
          <p:nvPr/>
        </p:nvGrpSpPr>
        <p:grpSpPr>
          <a:xfrm>
            <a:off x="5253037" y="342709"/>
            <a:ext cx="3895725" cy="3057525"/>
            <a:chOff x="5253037" y="342709"/>
            <a:chExt cx="3895725" cy="3057525"/>
          </a:xfrm>
        </p:grpSpPr>
        <p:sp>
          <p:nvSpPr>
            <p:cNvPr id="4" name="object 4"/>
            <p:cNvSpPr/>
            <p:nvPr/>
          </p:nvSpPr>
          <p:spPr>
            <a:xfrm>
              <a:off x="5257800" y="347472"/>
              <a:ext cx="3886200" cy="3048000"/>
            </a:xfrm>
            <a:custGeom>
              <a:avLst/>
              <a:gdLst/>
              <a:ahLst/>
              <a:cxnLst/>
              <a:rect l="l" t="t" r="r" b="b"/>
              <a:pathLst>
                <a:path w="3886200" h="3048000">
                  <a:moveTo>
                    <a:pt x="3886200" y="0"/>
                  </a:moveTo>
                  <a:lnTo>
                    <a:pt x="0" y="0"/>
                  </a:lnTo>
                  <a:lnTo>
                    <a:pt x="0" y="3048000"/>
                  </a:lnTo>
                  <a:lnTo>
                    <a:pt x="3886200" y="3048000"/>
                  </a:lnTo>
                  <a:lnTo>
                    <a:pt x="3886200" y="0"/>
                  </a:lnTo>
                  <a:close/>
                </a:path>
              </a:pathLst>
            </a:custGeom>
            <a:solidFill>
              <a:srgbClr val="FFFF99"/>
            </a:solidFill>
          </p:spPr>
          <p:txBody>
            <a:bodyPr wrap="square" lIns="0" tIns="0" rIns="0" bIns="0" rtlCol="0"/>
            <a:lstStyle/>
            <a:p>
              <a:endParaRPr/>
            </a:p>
          </p:txBody>
        </p:sp>
        <p:sp>
          <p:nvSpPr>
            <p:cNvPr id="5" name="object 5"/>
            <p:cNvSpPr/>
            <p:nvPr/>
          </p:nvSpPr>
          <p:spPr>
            <a:xfrm>
              <a:off x="5257800" y="347472"/>
              <a:ext cx="3886200" cy="3048000"/>
            </a:xfrm>
            <a:custGeom>
              <a:avLst/>
              <a:gdLst/>
              <a:ahLst/>
              <a:cxnLst/>
              <a:rect l="l" t="t" r="r" b="b"/>
              <a:pathLst>
                <a:path w="3886200" h="3048000">
                  <a:moveTo>
                    <a:pt x="0" y="3048000"/>
                  </a:moveTo>
                  <a:lnTo>
                    <a:pt x="3886200" y="3048000"/>
                  </a:lnTo>
                  <a:lnTo>
                    <a:pt x="3886200" y="0"/>
                  </a:lnTo>
                  <a:lnTo>
                    <a:pt x="0" y="0"/>
                  </a:lnTo>
                  <a:lnTo>
                    <a:pt x="0" y="3048000"/>
                  </a:lnTo>
                  <a:close/>
                </a:path>
              </a:pathLst>
            </a:custGeom>
            <a:ln w="9144">
              <a:solidFill>
                <a:srgbClr val="000000"/>
              </a:solidFill>
            </a:ln>
          </p:spPr>
          <p:txBody>
            <a:bodyPr wrap="square" lIns="0" tIns="0" rIns="0" bIns="0" rtlCol="0"/>
            <a:lstStyle/>
            <a:p>
              <a:endParaRPr/>
            </a:p>
          </p:txBody>
        </p:sp>
        <p:sp>
          <p:nvSpPr>
            <p:cNvPr id="6" name="object 6"/>
            <p:cNvSpPr/>
            <p:nvPr/>
          </p:nvSpPr>
          <p:spPr>
            <a:xfrm>
              <a:off x="7115555" y="941831"/>
              <a:ext cx="85344" cy="85344"/>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291072" y="928116"/>
              <a:ext cx="85344" cy="85344"/>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115555" y="1752600"/>
              <a:ext cx="85344" cy="8534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272783" y="2584704"/>
              <a:ext cx="85344" cy="85344"/>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6324600" y="957072"/>
              <a:ext cx="838200" cy="0"/>
            </a:xfrm>
            <a:custGeom>
              <a:avLst/>
              <a:gdLst/>
              <a:ahLst/>
              <a:cxnLst/>
              <a:rect l="l" t="t" r="r" b="b"/>
              <a:pathLst>
                <a:path w="838200">
                  <a:moveTo>
                    <a:pt x="838200" y="0"/>
                  </a:moveTo>
                  <a:lnTo>
                    <a:pt x="0" y="0"/>
                  </a:lnTo>
                </a:path>
              </a:pathLst>
            </a:custGeom>
            <a:ln w="9144">
              <a:solidFill>
                <a:srgbClr val="FF00FF"/>
              </a:solidFill>
            </a:ln>
          </p:spPr>
          <p:txBody>
            <a:bodyPr wrap="square" lIns="0" tIns="0" rIns="0" bIns="0" rtlCol="0"/>
            <a:lstStyle/>
            <a:p>
              <a:endParaRPr/>
            </a:p>
          </p:txBody>
        </p:sp>
        <p:sp>
          <p:nvSpPr>
            <p:cNvPr id="11" name="object 11"/>
            <p:cNvSpPr/>
            <p:nvPr/>
          </p:nvSpPr>
          <p:spPr>
            <a:xfrm>
              <a:off x="6638544" y="918972"/>
              <a:ext cx="228600" cy="7620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7162800" y="957072"/>
              <a:ext cx="0" cy="838200"/>
            </a:xfrm>
            <a:custGeom>
              <a:avLst/>
              <a:gdLst/>
              <a:ahLst/>
              <a:cxnLst/>
              <a:rect l="l" t="t" r="r" b="b"/>
              <a:pathLst>
                <a:path h="838200">
                  <a:moveTo>
                    <a:pt x="0" y="0"/>
                  </a:moveTo>
                  <a:lnTo>
                    <a:pt x="0" y="838200"/>
                  </a:lnTo>
                </a:path>
              </a:pathLst>
            </a:custGeom>
            <a:ln w="9144">
              <a:solidFill>
                <a:srgbClr val="FF00FF"/>
              </a:solidFill>
            </a:ln>
          </p:spPr>
          <p:txBody>
            <a:bodyPr wrap="square" lIns="0" tIns="0" rIns="0" bIns="0" rtlCol="0"/>
            <a:lstStyle/>
            <a:p>
              <a:endParaRPr/>
            </a:p>
          </p:txBody>
        </p:sp>
        <p:sp>
          <p:nvSpPr>
            <p:cNvPr id="13" name="object 13"/>
            <p:cNvSpPr/>
            <p:nvPr/>
          </p:nvSpPr>
          <p:spPr>
            <a:xfrm>
              <a:off x="7124700" y="1251204"/>
              <a:ext cx="76200" cy="228600"/>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6315836" y="1757552"/>
              <a:ext cx="846455" cy="898525"/>
            </a:xfrm>
            <a:custGeom>
              <a:avLst/>
              <a:gdLst/>
              <a:ahLst/>
              <a:cxnLst/>
              <a:rect l="l" t="t" r="r" b="b"/>
              <a:pathLst>
                <a:path w="846454" h="898525">
                  <a:moveTo>
                    <a:pt x="844295" y="0"/>
                  </a:moveTo>
                  <a:lnTo>
                    <a:pt x="846446" y="51843"/>
                  </a:lnTo>
                  <a:lnTo>
                    <a:pt x="845382" y="103557"/>
                  </a:lnTo>
                  <a:lnTo>
                    <a:pt x="841135" y="154996"/>
                  </a:lnTo>
                  <a:lnTo>
                    <a:pt x="833736" y="206011"/>
                  </a:lnTo>
                  <a:lnTo>
                    <a:pt x="823218" y="256456"/>
                  </a:lnTo>
                  <a:lnTo>
                    <a:pt x="809610" y="306182"/>
                  </a:lnTo>
                  <a:lnTo>
                    <a:pt x="792946" y="355043"/>
                  </a:lnTo>
                  <a:lnTo>
                    <a:pt x="773255" y="402892"/>
                  </a:lnTo>
                  <a:lnTo>
                    <a:pt x="750569" y="449580"/>
                  </a:lnTo>
                  <a:lnTo>
                    <a:pt x="726331" y="492669"/>
                  </a:lnTo>
                  <a:lnTo>
                    <a:pt x="699804" y="533944"/>
                  </a:lnTo>
                  <a:lnTo>
                    <a:pt x="671095" y="573343"/>
                  </a:lnTo>
                  <a:lnTo>
                    <a:pt x="640308" y="610804"/>
                  </a:lnTo>
                  <a:lnTo>
                    <a:pt x="607546" y="646266"/>
                  </a:lnTo>
                  <a:lnTo>
                    <a:pt x="572914" y="679665"/>
                  </a:lnTo>
                  <a:lnTo>
                    <a:pt x="536517" y="710940"/>
                  </a:lnTo>
                  <a:lnTo>
                    <a:pt x="498458" y="740030"/>
                  </a:lnTo>
                  <a:lnTo>
                    <a:pt x="458842" y="766872"/>
                  </a:lnTo>
                  <a:lnTo>
                    <a:pt x="417774" y="791404"/>
                  </a:lnTo>
                  <a:lnTo>
                    <a:pt x="375357" y="813563"/>
                  </a:lnTo>
                  <a:lnTo>
                    <a:pt x="331696" y="833290"/>
                  </a:lnTo>
                  <a:lnTo>
                    <a:pt x="286895" y="850520"/>
                  </a:lnTo>
                  <a:lnTo>
                    <a:pt x="241059" y="865192"/>
                  </a:lnTo>
                  <a:lnTo>
                    <a:pt x="194292" y="877245"/>
                  </a:lnTo>
                  <a:lnTo>
                    <a:pt x="146698" y="886615"/>
                  </a:lnTo>
                  <a:lnTo>
                    <a:pt x="98382" y="893242"/>
                  </a:lnTo>
                  <a:lnTo>
                    <a:pt x="49448" y="897063"/>
                  </a:lnTo>
                  <a:lnTo>
                    <a:pt x="0" y="898017"/>
                  </a:lnTo>
                </a:path>
              </a:pathLst>
            </a:custGeom>
            <a:ln w="9524">
              <a:solidFill>
                <a:srgbClr val="FF00FF"/>
              </a:solidFill>
            </a:ln>
          </p:spPr>
          <p:txBody>
            <a:bodyPr wrap="square" lIns="0" tIns="0" rIns="0" bIns="0" rtlCol="0"/>
            <a:lstStyle/>
            <a:p>
              <a:endParaRPr/>
            </a:p>
          </p:txBody>
        </p:sp>
        <p:sp>
          <p:nvSpPr>
            <p:cNvPr id="15" name="object 15"/>
            <p:cNvSpPr/>
            <p:nvPr/>
          </p:nvSpPr>
          <p:spPr>
            <a:xfrm>
              <a:off x="6858000" y="2324735"/>
              <a:ext cx="126873" cy="156337"/>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5715762" y="642365"/>
              <a:ext cx="1905000" cy="2362200"/>
            </a:xfrm>
            <a:custGeom>
              <a:avLst/>
              <a:gdLst/>
              <a:ahLst/>
              <a:cxnLst/>
              <a:rect l="l" t="t" r="r" b="b"/>
              <a:pathLst>
                <a:path w="1905000" h="2362200">
                  <a:moveTo>
                    <a:pt x="0" y="1162812"/>
                  </a:moveTo>
                  <a:lnTo>
                    <a:pt x="1904999" y="1153668"/>
                  </a:lnTo>
                </a:path>
                <a:path w="1905000" h="2362200">
                  <a:moveTo>
                    <a:pt x="609600" y="0"/>
                  </a:moveTo>
                  <a:lnTo>
                    <a:pt x="609600" y="2362200"/>
                  </a:lnTo>
                </a:path>
              </a:pathLst>
            </a:custGeom>
            <a:ln w="19812">
              <a:solidFill>
                <a:srgbClr val="E78612"/>
              </a:solidFill>
            </a:ln>
          </p:spPr>
          <p:txBody>
            <a:bodyPr wrap="square" lIns="0" tIns="0" rIns="0" bIns="0" rtlCol="0"/>
            <a:lstStyle/>
            <a:p>
              <a:endParaRPr/>
            </a:p>
          </p:txBody>
        </p:sp>
      </p:grpSp>
      <p:sp>
        <p:nvSpPr>
          <p:cNvPr id="17" name="object 17"/>
          <p:cNvSpPr txBox="1"/>
          <p:nvPr/>
        </p:nvSpPr>
        <p:spPr>
          <a:xfrm>
            <a:off x="7484109" y="1574419"/>
            <a:ext cx="259079" cy="239395"/>
          </a:xfrm>
          <a:prstGeom prst="rect">
            <a:avLst/>
          </a:prstGeom>
        </p:spPr>
        <p:txBody>
          <a:bodyPr vert="horz" wrap="square" lIns="0" tIns="13335" rIns="0" bIns="0" rtlCol="0">
            <a:spAutoFit/>
          </a:bodyPr>
          <a:lstStyle/>
          <a:p>
            <a:pPr>
              <a:lnSpc>
                <a:spcPct val="100000"/>
              </a:lnSpc>
              <a:spcBef>
                <a:spcPts val="105"/>
              </a:spcBef>
            </a:pPr>
            <a:r>
              <a:rPr sz="1400" spc="-10" dirty="0">
                <a:latin typeface="Arial"/>
                <a:cs typeface="Arial"/>
              </a:rPr>
              <a:t>HP</a:t>
            </a:r>
            <a:endParaRPr sz="1400">
              <a:latin typeface="Arial"/>
              <a:cs typeface="Arial"/>
            </a:endParaRPr>
          </a:p>
        </p:txBody>
      </p:sp>
      <p:sp>
        <p:nvSpPr>
          <p:cNvPr id="18" name="object 18"/>
          <p:cNvSpPr txBox="1"/>
          <p:nvPr/>
        </p:nvSpPr>
        <p:spPr>
          <a:xfrm>
            <a:off x="6207505" y="473049"/>
            <a:ext cx="323215" cy="483870"/>
          </a:xfrm>
          <a:prstGeom prst="rect">
            <a:avLst/>
          </a:prstGeom>
        </p:spPr>
        <p:txBody>
          <a:bodyPr vert="horz" wrap="square" lIns="0" tIns="27940" rIns="0" bIns="0" rtlCol="0">
            <a:spAutoFit/>
          </a:bodyPr>
          <a:lstStyle/>
          <a:p>
            <a:pPr>
              <a:lnSpc>
                <a:spcPct val="100000"/>
              </a:lnSpc>
              <a:spcBef>
                <a:spcPts val="220"/>
              </a:spcBef>
            </a:pPr>
            <a:r>
              <a:rPr sz="1400" spc="-5" dirty="0">
                <a:latin typeface="Arial"/>
                <a:cs typeface="Arial"/>
              </a:rPr>
              <a:t>VP</a:t>
            </a:r>
            <a:endParaRPr sz="1400">
              <a:latin typeface="Arial"/>
              <a:cs typeface="Arial"/>
            </a:endParaRPr>
          </a:p>
          <a:p>
            <a:pPr marL="170815">
              <a:lnSpc>
                <a:spcPct val="100000"/>
              </a:lnSpc>
              <a:spcBef>
                <a:spcPts val="125"/>
              </a:spcBef>
            </a:pPr>
            <a:r>
              <a:rPr sz="1400" spc="-5" dirty="0">
                <a:latin typeface="Arial"/>
                <a:cs typeface="Arial"/>
              </a:rPr>
              <a:t>a’</a:t>
            </a:r>
            <a:endParaRPr sz="1400">
              <a:latin typeface="Arial"/>
              <a:cs typeface="Arial"/>
            </a:endParaRPr>
          </a:p>
        </p:txBody>
      </p:sp>
      <p:sp>
        <p:nvSpPr>
          <p:cNvPr id="19" name="object 19"/>
          <p:cNvSpPr txBox="1"/>
          <p:nvPr/>
        </p:nvSpPr>
        <p:spPr>
          <a:xfrm>
            <a:off x="6350253" y="2593594"/>
            <a:ext cx="112395" cy="239395"/>
          </a:xfrm>
          <a:prstGeom prst="rect">
            <a:avLst/>
          </a:prstGeom>
        </p:spPr>
        <p:txBody>
          <a:bodyPr vert="horz" wrap="square" lIns="0" tIns="13335" rIns="0" bIns="0" rtlCol="0">
            <a:spAutoFit/>
          </a:bodyPr>
          <a:lstStyle/>
          <a:p>
            <a:pPr>
              <a:lnSpc>
                <a:spcPct val="100000"/>
              </a:lnSpc>
              <a:spcBef>
                <a:spcPts val="105"/>
              </a:spcBef>
            </a:pPr>
            <a:r>
              <a:rPr sz="1400" dirty="0">
                <a:latin typeface="Arial"/>
                <a:cs typeface="Arial"/>
              </a:rPr>
              <a:t>a</a:t>
            </a:r>
            <a:endParaRPr sz="1400">
              <a:latin typeface="Arial"/>
              <a:cs typeface="Arial"/>
            </a:endParaRPr>
          </a:p>
        </p:txBody>
      </p:sp>
      <p:sp>
        <p:nvSpPr>
          <p:cNvPr id="20" name="object 20"/>
          <p:cNvSpPr txBox="1"/>
          <p:nvPr/>
        </p:nvSpPr>
        <p:spPr>
          <a:xfrm>
            <a:off x="7255509" y="831341"/>
            <a:ext cx="132080" cy="239395"/>
          </a:xfrm>
          <a:prstGeom prst="rect">
            <a:avLst/>
          </a:prstGeom>
        </p:spPr>
        <p:txBody>
          <a:bodyPr vert="horz" wrap="square" lIns="0" tIns="13335" rIns="0" bIns="0" rtlCol="0">
            <a:spAutoFit/>
          </a:bodyPr>
          <a:lstStyle/>
          <a:p>
            <a:pPr>
              <a:lnSpc>
                <a:spcPct val="100000"/>
              </a:lnSpc>
              <a:spcBef>
                <a:spcPts val="105"/>
              </a:spcBef>
            </a:pPr>
            <a:r>
              <a:rPr sz="1400" dirty="0">
                <a:latin typeface="Arial"/>
                <a:cs typeface="Arial"/>
              </a:rPr>
              <a:t>A</a:t>
            </a:r>
            <a:endParaRPr sz="1400">
              <a:latin typeface="Arial"/>
              <a:cs typeface="Arial"/>
            </a:endParaRPr>
          </a:p>
        </p:txBody>
      </p:sp>
      <p:sp>
        <p:nvSpPr>
          <p:cNvPr id="21" name="object 21"/>
          <p:cNvSpPr txBox="1"/>
          <p:nvPr/>
        </p:nvSpPr>
        <p:spPr>
          <a:xfrm>
            <a:off x="7459218" y="402463"/>
            <a:ext cx="1374775" cy="452755"/>
          </a:xfrm>
          <a:prstGeom prst="rect">
            <a:avLst/>
          </a:prstGeom>
        </p:spPr>
        <p:txBody>
          <a:bodyPr vert="horz" wrap="square" lIns="0" tIns="13335" rIns="0" bIns="0" rtlCol="0">
            <a:spAutoFit/>
          </a:bodyPr>
          <a:lstStyle/>
          <a:p>
            <a:pPr marL="25400" marR="30480" indent="187325">
              <a:lnSpc>
                <a:spcPct val="100000"/>
              </a:lnSpc>
              <a:spcBef>
                <a:spcPts val="105"/>
              </a:spcBef>
            </a:pPr>
            <a:r>
              <a:rPr sz="1400" b="1" dirty="0">
                <a:solidFill>
                  <a:srgbClr val="B73B25"/>
                </a:solidFill>
                <a:latin typeface="Arial"/>
                <a:cs typeface="Arial"/>
              </a:rPr>
              <a:t>POINT A IN  </a:t>
            </a:r>
            <a:r>
              <a:rPr sz="1400" b="1" spc="10" dirty="0">
                <a:solidFill>
                  <a:srgbClr val="B73B25"/>
                </a:solidFill>
                <a:latin typeface="Arial"/>
                <a:cs typeface="Arial"/>
              </a:rPr>
              <a:t>1</a:t>
            </a:r>
            <a:r>
              <a:rPr sz="1350" b="1" spc="15" baseline="24691" dirty="0">
                <a:solidFill>
                  <a:srgbClr val="B73B25"/>
                </a:solidFill>
                <a:latin typeface="Arial"/>
                <a:cs typeface="Arial"/>
              </a:rPr>
              <a:t>ST</a:t>
            </a:r>
            <a:r>
              <a:rPr sz="1350" b="1" spc="82" baseline="24691" dirty="0">
                <a:solidFill>
                  <a:srgbClr val="B73B25"/>
                </a:solidFill>
                <a:latin typeface="Arial"/>
                <a:cs typeface="Arial"/>
              </a:rPr>
              <a:t> </a:t>
            </a:r>
            <a:r>
              <a:rPr sz="1400" b="1" spc="-10" dirty="0">
                <a:solidFill>
                  <a:srgbClr val="B73B25"/>
                </a:solidFill>
                <a:latin typeface="Arial"/>
                <a:cs typeface="Arial"/>
              </a:rPr>
              <a:t>QUADRANT</a:t>
            </a:r>
            <a:endParaRPr sz="1400">
              <a:latin typeface="Arial"/>
              <a:cs typeface="Arial"/>
            </a:endParaRPr>
          </a:p>
        </p:txBody>
      </p:sp>
      <p:grpSp>
        <p:nvGrpSpPr>
          <p:cNvPr id="22" name="object 22"/>
          <p:cNvGrpSpPr/>
          <p:nvPr/>
        </p:nvGrpSpPr>
        <p:grpSpPr>
          <a:xfrm>
            <a:off x="6310884" y="680466"/>
            <a:ext cx="1923414" cy="1146810"/>
            <a:chOff x="6310884" y="680466"/>
            <a:chExt cx="1923414" cy="1146810"/>
          </a:xfrm>
        </p:grpSpPr>
        <p:sp>
          <p:nvSpPr>
            <p:cNvPr id="23" name="object 23"/>
            <p:cNvSpPr/>
            <p:nvPr/>
          </p:nvSpPr>
          <p:spPr>
            <a:xfrm>
              <a:off x="7848600" y="1670304"/>
              <a:ext cx="381000" cy="152400"/>
            </a:xfrm>
            <a:custGeom>
              <a:avLst/>
              <a:gdLst/>
              <a:ahLst/>
              <a:cxnLst/>
              <a:rect l="l" t="t" r="r" b="b"/>
              <a:pathLst>
                <a:path w="381000" h="152400">
                  <a:moveTo>
                    <a:pt x="95250" y="0"/>
                  </a:moveTo>
                  <a:lnTo>
                    <a:pt x="0" y="76200"/>
                  </a:lnTo>
                  <a:lnTo>
                    <a:pt x="95250" y="152400"/>
                  </a:lnTo>
                  <a:lnTo>
                    <a:pt x="95250" y="114300"/>
                  </a:lnTo>
                  <a:lnTo>
                    <a:pt x="381000" y="114300"/>
                  </a:lnTo>
                  <a:lnTo>
                    <a:pt x="381000" y="38100"/>
                  </a:lnTo>
                  <a:lnTo>
                    <a:pt x="95250" y="38100"/>
                  </a:lnTo>
                  <a:lnTo>
                    <a:pt x="95250" y="0"/>
                  </a:lnTo>
                  <a:close/>
                </a:path>
              </a:pathLst>
            </a:custGeom>
            <a:solidFill>
              <a:srgbClr val="E78612"/>
            </a:solidFill>
          </p:spPr>
          <p:txBody>
            <a:bodyPr wrap="square" lIns="0" tIns="0" rIns="0" bIns="0" rtlCol="0"/>
            <a:lstStyle/>
            <a:p>
              <a:endParaRPr/>
            </a:p>
          </p:txBody>
        </p:sp>
        <p:sp>
          <p:nvSpPr>
            <p:cNvPr id="24" name="object 24"/>
            <p:cNvSpPr/>
            <p:nvPr/>
          </p:nvSpPr>
          <p:spPr>
            <a:xfrm>
              <a:off x="7848600" y="1670304"/>
              <a:ext cx="381000" cy="152400"/>
            </a:xfrm>
            <a:custGeom>
              <a:avLst/>
              <a:gdLst/>
              <a:ahLst/>
              <a:cxnLst/>
              <a:rect l="l" t="t" r="r" b="b"/>
              <a:pathLst>
                <a:path w="381000" h="152400">
                  <a:moveTo>
                    <a:pt x="0" y="76200"/>
                  </a:moveTo>
                  <a:lnTo>
                    <a:pt x="95250" y="0"/>
                  </a:lnTo>
                  <a:lnTo>
                    <a:pt x="95250" y="38100"/>
                  </a:lnTo>
                  <a:lnTo>
                    <a:pt x="381000" y="38100"/>
                  </a:lnTo>
                  <a:lnTo>
                    <a:pt x="381000" y="114300"/>
                  </a:lnTo>
                  <a:lnTo>
                    <a:pt x="95250" y="114300"/>
                  </a:lnTo>
                  <a:lnTo>
                    <a:pt x="95250" y="152400"/>
                  </a:lnTo>
                  <a:lnTo>
                    <a:pt x="0" y="76200"/>
                  </a:lnTo>
                  <a:close/>
                </a:path>
              </a:pathLst>
            </a:custGeom>
            <a:ln w="9144">
              <a:solidFill>
                <a:srgbClr val="000000"/>
              </a:solidFill>
            </a:ln>
          </p:spPr>
          <p:txBody>
            <a:bodyPr wrap="square" lIns="0" tIns="0" rIns="0" bIns="0" rtlCol="0"/>
            <a:lstStyle/>
            <a:p>
              <a:endParaRPr/>
            </a:p>
          </p:txBody>
        </p:sp>
        <p:sp>
          <p:nvSpPr>
            <p:cNvPr id="25" name="object 25"/>
            <p:cNvSpPr/>
            <p:nvPr/>
          </p:nvSpPr>
          <p:spPr>
            <a:xfrm>
              <a:off x="6316218" y="680466"/>
              <a:ext cx="1143000" cy="1115695"/>
            </a:xfrm>
            <a:custGeom>
              <a:avLst/>
              <a:gdLst/>
              <a:ahLst/>
              <a:cxnLst/>
              <a:rect l="l" t="t" r="r" b="b"/>
              <a:pathLst>
                <a:path w="1143000" h="1115695">
                  <a:moveTo>
                    <a:pt x="0" y="1115568"/>
                  </a:moveTo>
                  <a:lnTo>
                    <a:pt x="1143000" y="1115568"/>
                  </a:lnTo>
                </a:path>
                <a:path w="1143000" h="1115695">
                  <a:moveTo>
                    <a:pt x="9144" y="0"/>
                  </a:moveTo>
                  <a:lnTo>
                    <a:pt x="9144" y="1115568"/>
                  </a:lnTo>
                </a:path>
              </a:pathLst>
            </a:custGeom>
            <a:ln w="28956">
              <a:solidFill>
                <a:srgbClr val="FF0066"/>
              </a:solidFill>
            </a:ln>
          </p:spPr>
          <p:txBody>
            <a:bodyPr wrap="square" lIns="0" tIns="0" rIns="0" bIns="0" rtlCol="0"/>
            <a:lstStyle/>
            <a:p>
              <a:endParaRPr/>
            </a:p>
          </p:txBody>
        </p:sp>
      </p:grpSp>
      <p:sp>
        <p:nvSpPr>
          <p:cNvPr id="26" name="object 26"/>
          <p:cNvSpPr txBox="1"/>
          <p:nvPr/>
        </p:nvSpPr>
        <p:spPr>
          <a:xfrm>
            <a:off x="8287257" y="1672590"/>
            <a:ext cx="653415" cy="162560"/>
          </a:xfrm>
          <a:prstGeom prst="rect">
            <a:avLst/>
          </a:prstGeom>
        </p:spPr>
        <p:txBody>
          <a:bodyPr vert="horz" wrap="square" lIns="0" tIns="12700" rIns="0" bIns="0" rtlCol="0">
            <a:spAutoFit/>
          </a:bodyPr>
          <a:lstStyle/>
          <a:p>
            <a:pPr>
              <a:lnSpc>
                <a:spcPct val="100000"/>
              </a:lnSpc>
              <a:spcBef>
                <a:spcPts val="100"/>
              </a:spcBef>
            </a:pPr>
            <a:r>
              <a:rPr sz="900" b="1" spc="-5" dirty="0">
                <a:latin typeface="Arial"/>
                <a:cs typeface="Arial"/>
              </a:rPr>
              <a:t>OBSE</a:t>
            </a:r>
            <a:r>
              <a:rPr sz="900" b="1" spc="-10" dirty="0">
                <a:latin typeface="Arial"/>
                <a:cs typeface="Arial"/>
              </a:rPr>
              <a:t>R</a:t>
            </a:r>
            <a:r>
              <a:rPr sz="900" b="1" spc="-5" dirty="0">
                <a:latin typeface="Arial"/>
                <a:cs typeface="Arial"/>
              </a:rPr>
              <a:t>VER</a:t>
            </a:r>
            <a:endParaRPr sz="900">
              <a:latin typeface="Arial"/>
              <a:cs typeface="Arial"/>
            </a:endParaRPr>
          </a:p>
        </p:txBody>
      </p:sp>
      <p:grpSp>
        <p:nvGrpSpPr>
          <p:cNvPr id="27" name="object 27"/>
          <p:cNvGrpSpPr/>
          <p:nvPr/>
        </p:nvGrpSpPr>
        <p:grpSpPr>
          <a:xfrm>
            <a:off x="1290637" y="342709"/>
            <a:ext cx="3895725" cy="3057525"/>
            <a:chOff x="1290637" y="342709"/>
            <a:chExt cx="3895725" cy="3057525"/>
          </a:xfrm>
        </p:grpSpPr>
        <p:sp>
          <p:nvSpPr>
            <p:cNvPr id="28" name="object 28"/>
            <p:cNvSpPr/>
            <p:nvPr/>
          </p:nvSpPr>
          <p:spPr>
            <a:xfrm>
              <a:off x="1295400" y="347472"/>
              <a:ext cx="3886200" cy="3048000"/>
            </a:xfrm>
            <a:custGeom>
              <a:avLst/>
              <a:gdLst/>
              <a:ahLst/>
              <a:cxnLst/>
              <a:rect l="l" t="t" r="r" b="b"/>
              <a:pathLst>
                <a:path w="3886200" h="3048000">
                  <a:moveTo>
                    <a:pt x="3886200" y="0"/>
                  </a:moveTo>
                  <a:lnTo>
                    <a:pt x="0" y="0"/>
                  </a:lnTo>
                  <a:lnTo>
                    <a:pt x="0" y="3048000"/>
                  </a:lnTo>
                  <a:lnTo>
                    <a:pt x="3886200" y="3048000"/>
                  </a:lnTo>
                  <a:lnTo>
                    <a:pt x="3886200" y="0"/>
                  </a:lnTo>
                  <a:close/>
                </a:path>
              </a:pathLst>
            </a:custGeom>
            <a:solidFill>
              <a:srgbClr val="FFFF99"/>
            </a:solidFill>
          </p:spPr>
          <p:txBody>
            <a:bodyPr wrap="square" lIns="0" tIns="0" rIns="0" bIns="0" rtlCol="0"/>
            <a:lstStyle/>
            <a:p>
              <a:endParaRPr/>
            </a:p>
          </p:txBody>
        </p:sp>
        <p:sp>
          <p:nvSpPr>
            <p:cNvPr id="29" name="object 29"/>
            <p:cNvSpPr/>
            <p:nvPr/>
          </p:nvSpPr>
          <p:spPr>
            <a:xfrm>
              <a:off x="1295400" y="347472"/>
              <a:ext cx="3886200" cy="3048000"/>
            </a:xfrm>
            <a:custGeom>
              <a:avLst/>
              <a:gdLst/>
              <a:ahLst/>
              <a:cxnLst/>
              <a:rect l="l" t="t" r="r" b="b"/>
              <a:pathLst>
                <a:path w="3886200" h="3048000">
                  <a:moveTo>
                    <a:pt x="0" y="3048000"/>
                  </a:moveTo>
                  <a:lnTo>
                    <a:pt x="3886200" y="3048000"/>
                  </a:lnTo>
                  <a:lnTo>
                    <a:pt x="3886200" y="0"/>
                  </a:lnTo>
                  <a:lnTo>
                    <a:pt x="0" y="0"/>
                  </a:lnTo>
                  <a:lnTo>
                    <a:pt x="0" y="3048000"/>
                  </a:lnTo>
                  <a:close/>
                </a:path>
              </a:pathLst>
            </a:custGeom>
            <a:ln w="9144">
              <a:solidFill>
                <a:srgbClr val="000000"/>
              </a:solidFill>
            </a:ln>
          </p:spPr>
          <p:txBody>
            <a:bodyPr wrap="square" lIns="0" tIns="0" rIns="0" bIns="0" rtlCol="0"/>
            <a:lstStyle/>
            <a:p>
              <a:endParaRPr/>
            </a:p>
          </p:txBody>
        </p:sp>
        <p:sp>
          <p:nvSpPr>
            <p:cNvPr id="30" name="object 30"/>
            <p:cNvSpPr/>
            <p:nvPr/>
          </p:nvSpPr>
          <p:spPr>
            <a:xfrm>
              <a:off x="2116074" y="909066"/>
              <a:ext cx="2362200" cy="2362200"/>
            </a:xfrm>
            <a:custGeom>
              <a:avLst/>
              <a:gdLst/>
              <a:ahLst/>
              <a:cxnLst/>
              <a:rect l="l" t="t" r="r" b="b"/>
              <a:pathLst>
                <a:path w="2362200" h="2362200">
                  <a:moveTo>
                    <a:pt x="0" y="1299972"/>
                  </a:moveTo>
                  <a:lnTo>
                    <a:pt x="2362200" y="1299972"/>
                  </a:lnTo>
                </a:path>
                <a:path w="2362200" h="2362200">
                  <a:moveTo>
                    <a:pt x="1394460" y="0"/>
                  </a:moveTo>
                  <a:lnTo>
                    <a:pt x="1394460" y="2362200"/>
                  </a:lnTo>
                </a:path>
              </a:pathLst>
            </a:custGeom>
            <a:ln w="19812">
              <a:solidFill>
                <a:srgbClr val="E78612"/>
              </a:solidFill>
            </a:ln>
          </p:spPr>
          <p:txBody>
            <a:bodyPr wrap="square" lIns="0" tIns="0" rIns="0" bIns="0" rtlCol="0"/>
            <a:lstStyle/>
            <a:p>
              <a:endParaRPr/>
            </a:p>
          </p:txBody>
        </p:sp>
        <p:sp>
          <p:nvSpPr>
            <p:cNvPr id="31" name="object 31"/>
            <p:cNvSpPr/>
            <p:nvPr/>
          </p:nvSpPr>
          <p:spPr>
            <a:xfrm>
              <a:off x="2695955" y="1071372"/>
              <a:ext cx="85344" cy="85344"/>
            </a:xfrm>
            <a:prstGeom prst="rect">
              <a:avLst/>
            </a:prstGeom>
            <a:blipFill>
              <a:blip r:embed="rId7" cstate="print"/>
              <a:stretch>
                <a:fillRect/>
              </a:stretch>
            </a:blipFill>
          </p:spPr>
          <p:txBody>
            <a:bodyPr wrap="square" lIns="0" tIns="0" rIns="0" bIns="0" rtlCol="0"/>
            <a:lstStyle/>
            <a:p>
              <a:endParaRPr/>
            </a:p>
          </p:txBody>
        </p:sp>
        <p:sp>
          <p:nvSpPr>
            <p:cNvPr id="32" name="object 32"/>
            <p:cNvSpPr/>
            <p:nvPr/>
          </p:nvSpPr>
          <p:spPr>
            <a:xfrm>
              <a:off x="3457955" y="1399032"/>
              <a:ext cx="85344" cy="85344"/>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3467100" y="1075944"/>
              <a:ext cx="85344" cy="85344"/>
            </a:xfrm>
            <a:prstGeom prst="rect">
              <a:avLst/>
            </a:prstGeom>
            <a:blipFill>
              <a:blip r:embed="rId3" cstate="print"/>
              <a:stretch>
                <a:fillRect/>
              </a:stretch>
            </a:blipFill>
          </p:spPr>
          <p:txBody>
            <a:bodyPr wrap="square" lIns="0" tIns="0" rIns="0" bIns="0" rtlCol="0"/>
            <a:lstStyle/>
            <a:p>
              <a:endParaRPr/>
            </a:p>
          </p:txBody>
        </p:sp>
      </p:grpSp>
      <p:sp>
        <p:nvSpPr>
          <p:cNvPr id="34" name="object 34"/>
          <p:cNvSpPr txBox="1"/>
          <p:nvPr/>
        </p:nvSpPr>
        <p:spPr>
          <a:xfrm>
            <a:off x="3384296" y="764539"/>
            <a:ext cx="263525" cy="239395"/>
          </a:xfrm>
          <a:prstGeom prst="rect">
            <a:avLst/>
          </a:prstGeom>
        </p:spPr>
        <p:txBody>
          <a:bodyPr vert="horz" wrap="square" lIns="0" tIns="13335" rIns="0" bIns="0" rtlCol="0">
            <a:spAutoFit/>
          </a:bodyPr>
          <a:lstStyle/>
          <a:p>
            <a:pPr marL="12700">
              <a:lnSpc>
                <a:spcPct val="100000"/>
              </a:lnSpc>
              <a:spcBef>
                <a:spcPts val="105"/>
              </a:spcBef>
            </a:pPr>
            <a:r>
              <a:rPr sz="1400" spc="-5" dirty="0">
                <a:latin typeface="Arial"/>
                <a:cs typeface="Arial"/>
              </a:rPr>
              <a:t>VP</a:t>
            </a:r>
            <a:endParaRPr sz="1400">
              <a:latin typeface="Arial"/>
              <a:cs typeface="Arial"/>
            </a:endParaRPr>
          </a:p>
        </p:txBody>
      </p:sp>
      <p:sp>
        <p:nvSpPr>
          <p:cNvPr id="35" name="object 35"/>
          <p:cNvSpPr txBox="1"/>
          <p:nvPr/>
        </p:nvSpPr>
        <p:spPr>
          <a:xfrm>
            <a:off x="2117598" y="2002917"/>
            <a:ext cx="271780" cy="239395"/>
          </a:xfrm>
          <a:prstGeom prst="rect">
            <a:avLst/>
          </a:prstGeom>
        </p:spPr>
        <p:txBody>
          <a:bodyPr vert="horz" wrap="square" lIns="0" tIns="13335" rIns="0" bIns="0" rtlCol="0">
            <a:spAutoFit/>
          </a:bodyPr>
          <a:lstStyle/>
          <a:p>
            <a:pPr marL="12700">
              <a:lnSpc>
                <a:spcPct val="100000"/>
              </a:lnSpc>
              <a:spcBef>
                <a:spcPts val="105"/>
              </a:spcBef>
            </a:pPr>
            <a:r>
              <a:rPr sz="1400" spc="-10" dirty="0">
                <a:latin typeface="Arial"/>
                <a:cs typeface="Arial"/>
              </a:rPr>
              <a:t>HP</a:t>
            </a:r>
            <a:endParaRPr sz="1400">
              <a:latin typeface="Arial"/>
              <a:cs typeface="Arial"/>
            </a:endParaRPr>
          </a:p>
        </p:txBody>
      </p:sp>
      <p:grpSp>
        <p:nvGrpSpPr>
          <p:cNvPr id="36" name="object 36"/>
          <p:cNvGrpSpPr/>
          <p:nvPr/>
        </p:nvGrpSpPr>
        <p:grpSpPr>
          <a:xfrm>
            <a:off x="2348357" y="894461"/>
            <a:ext cx="1971039" cy="1381125"/>
            <a:chOff x="2348357" y="894461"/>
            <a:chExt cx="1971039" cy="1381125"/>
          </a:xfrm>
        </p:grpSpPr>
        <p:sp>
          <p:nvSpPr>
            <p:cNvPr id="37" name="object 37"/>
            <p:cNvSpPr/>
            <p:nvPr/>
          </p:nvSpPr>
          <p:spPr>
            <a:xfrm>
              <a:off x="2801112" y="1136904"/>
              <a:ext cx="0" cy="1066800"/>
            </a:xfrm>
            <a:custGeom>
              <a:avLst/>
              <a:gdLst/>
              <a:ahLst/>
              <a:cxnLst/>
              <a:rect l="l" t="t" r="r" b="b"/>
              <a:pathLst>
                <a:path h="1066800">
                  <a:moveTo>
                    <a:pt x="0" y="0"/>
                  </a:moveTo>
                  <a:lnTo>
                    <a:pt x="0" y="1066800"/>
                  </a:lnTo>
                </a:path>
              </a:pathLst>
            </a:custGeom>
            <a:ln w="9144">
              <a:solidFill>
                <a:srgbClr val="FF00FF"/>
              </a:solidFill>
            </a:ln>
          </p:spPr>
          <p:txBody>
            <a:bodyPr wrap="square" lIns="0" tIns="0" rIns="0" bIns="0" rtlCol="0"/>
            <a:lstStyle/>
            <a:p>
              <a:endParaRPr/>
            </a:p>
          </p:txBody>
        </p:sp>
        <p:sp>
          <p:nvSpPr>
            <p:cNvPr id="38" name="object 38"/>
            <p:cNvSpPr/>
            <p:nvPr/>
          </p:nvSpPr>
          <p:spPr>
            <a:xfrm>
              <a:off x="2761488" y="1513331"/>
              <a:ext cx="76200" cy="291465"/>
            </a:xfrm>
            <a:custGeom>
              <a:avLst/>
              <a:gdLst/>
              <a:ahLst/>
              <a:cxnLst/>
              <a:rect l="l" t="t" r="r" b="b"/>
              <a:pathLst>
                <a:path w="76200" h="291464">
                  <a:moveTo>
                    <a:pt x="31750" y="214883"/>
                  </a:moveTo>
                  <a:lnTo>
                    <a:pt x="0" y="214883"/>
                  </a:lnTo>
                  <a:lnTo>
                    <a:pt x="38100" y="291083"/>
                  </a:lnTo>
                  <a:lnTo>
                    <a:pt x="69850" y="227583"/>
                  </a:lnTo>
                  <a:lnTo>
                    <a:pt x="31750" y="227583"/>
                  </a:lnTo>
                  <a:lnTo>
                    <a:pt x="31750" y="214883"/>
                  </a:lnTo>
                  <a:close/>
                </a:path>
                <a:path w="76200" h="291464">
                  <a:moveTo>
                    <a:pt x="44450" y="0"/>
                  </a:moveTo>
                  <a:lnTo>
                    <a:pt x="31750" y="0"/>
                  </a:lnTo>
                  <a:lnTo>
                    <a:pt x="31750" y="227583"/>
                  </a:lnTo>
                  <a:lnTo>
                    <a:pt x="44450" y="227583"/>
                  </a:lnTo>
                  <a:lnTo>
                    <a:pt x="44450" y="0"/>
                  </a:lnTo>
                  <a:close/>
                </a:path>
                <a:path w="76200" h="291464">
                  <a:moveTo>
                    <a:pt x="76200" y="214883"/>
                  </a:moveTo>
                  <a:lnTo>
                    <a:pt x="44450" y="214883"/>
                  </a:lnTo>
                  <a:lnTo>
                    <a:pt x="44450" y="227583"/>
                  </a:lnTo>
                  <a:lnTo>
                    <a:pt x="69850" y="227583"/>
                  </a:lnTo>
                  <a:lnTo>
                    <a:pt x="76200" y="214883"/>
                  </a:lnTo>
                  <a:close/>
                </a:path>
              </a:pathLst>
            </a:custGeom>
            <a:solidFill>
              <a:srgbClr val="FF00FF"/>
            </a:solidFill>
          </p:spPr>
          <p:txBody>
            <a:bodyPr wrap="square" lIns="0" tIns="0" rIns="0" bIns="0" rtlCol="0"/>
            <a:lstStyle/>
            <a:p>
              <a:endParaRPr/>
            </a:p>
          </p:txBody>
        </p:sp>
        <p:sp>
          <p:nvSpPr>
            <p:cNvPr id="39" name="object 39"/>
            <p:cNvSpPr/>
            <p:nvPr/>
          </p:nvSpPr>
          <p:spPr>
            <a:xfrm>
              <a:off x="2738222" y="1440306"/>
              <a:ext cx="737870" cy="782955"/>
            </a:xfrm>
            <a:custGeom>
              <a:avLst/>
              <a:gdLst/>
              <a:ahLst/>
              <a:cxnLst/>
              <a:rect l="l" t="t" r="r" b="b"/>
              <a:pathLst>
                <a:path w="737870" h="782955">
                  <a:moveTo>
                    <a:pt x="1929" y="782827"/>
                  </a:moveTo>
                  <a:lnTo>
                    <a:pt x="0" y="731988"/>
                  </a:lnTo>
                  <a:lnTo>
                    <a:pt x="1615" y="681319"/>
                  </a:lnTo>
                  <a:lnTo>
                    <a:pt x="6737" y="631000"/>
                  </a:lnTo>
                  <a:lnTo>
                    <a:pt x="15327" y="581215"/>
                  </a:lnTo>
                  <a:lnTo>
                    <a:pt x="27346" y="532144"/>
                  </a:lnTo>
                  <a:lnTo>
                    <a:pt x="42755" y="483969"/>
                  </a:lnTo>
                  <a:lnTo>
                    <a:pt x="61516" y="436871"/>
                  </a:lnTo>
                  <a:lnTo>
                    <a:pt x="83590" y="391032"/>
                  </a:lnTo>
                  <a:lnTo>
                    <a:pt x="107348" y="349148"/>
                  </a:lnTo>
                  <a:lnTo>
                    <a:pt x="133578" y="309248"/>
                  </a:lnTo>
                  <a:lnTo>
                    <a:pt x="162156" y="271407"/>
                  </a:lnTo>
                  <a:lnTo>
                    <a:pt x="192952" y="235701"/>
                  </a:lnTo>
                  <a:lnTo>
                    <a:pt x="225842" y="202205"/>
                  </a:lnTo>
                  <a:lnTo>
                    <a:pt x="260698" y="170994"/>
                  </a:lnTo>
                  <a:lnTo>
                    <a:pt x="297393" y="142143"/>
                  </a:lnTo>
                  <a:lnTo>
                    <a:pt x="335801" y="115728"/>
                  </a:lnTo>
                  <a:lnTo>
                    <a:pt x="375795" y="91823"/>
                  </a:lnTo>
                  <a:lnTo>
                    <a:pt x="417249" y="70504"/>
                  </a:lnTo>
                  <a:lnTo>
                    <a:pt x="460035" y="51847"/>
                  </a:lnTo>
                  <a:lnTo>
                    <a:pt x="504027" y="35926"/>
                  </a:lnTo>
                  <a:lnTo>
                    <a:pt x="549098" y="22816"/>
                  </a:lnTo>
                  <a:lnTo>
                    <a:pt x="595121" y="12594"/>
                  </a:lnTo>
                  <a:lnTo>
                    <a:pt x="641971" y="5333"/>
                  </a:lnTo>
                  <a:lnTo>
                    <a:pt x="689519" y="1110"/>
                  </a:lnTo>
                  <a:lnTo>
                    <a:pt x="737640" y="0"/>
                  </a:lnTo>
                </a:path>
              </a:pathLst>
            </a:custGeom>
            <a:ln w="9525">
              <a:solidFill>
                <a:srgbClr val="FF00FF"/>
              </a:solidFill>
            </a:ln>
          </p:spPr>
          <p:txBody>
            <a:bodyPr wrap="square" lIns="0" tIns="0" rIns="0" bIns="0" rtlCol="0"/>
            <a:lstStyle/>
            <a:p>
              <a:endParaRPr/>
            </a:p>
          </p:txBody>
        </p:sp>
        <p:sp>
          <p:nvSpPr>
            <p:cNvPr id="40" name="object 40"/>
            <p:cNvSpPr/>
            <p:nvPr/>
          </p:nvSpPr>
          <p:spPr>
            <a:xfrm>
              <a:off x="2892171" y="1592580"/>
              <a:ext cx="111633" cy="136525"/>
            </a:xfrm>
            <a:prstGeom prst="rect">
              <a:avLst/>
            </a:prstGeom>
            <a:blipFill>
              <a:blip r:embed="rId8" cstate="print"/>
              <a:stretch>
                <a:fillRect/>
              </a:stretch>
            </a:blipFill>
          </p:spPr>
          <p:txBody>
            <a:bodyPr wrap="square" lIns="0" tIns="0" rIns="0" bIns="0" rtlCol="0"/>
            <a:lstStyle/>
            <a:p>
              <a:endParaRPr/>
            </a:p>
          </p:txBody>
        </p:sp>
        <p:sp>
          <p:nvSpPr>
            <p:cNvPr id="41" name="object 41"/>
            <p:cNvSpPr/>
            <p:nvPr/>
          </p:nvSpPr>
          <p:spPr>
            <a:xfrm>
              <a:off x="2676144" y="1109472"/>
              <a:ext cx="838200" cy="0"/>
            </a:xfrm>
            <a:custGeom>
              <a:avLst/>
              <a:gdLst/>
              <a:ahLst/>
              <a:cxnLst/>
              <a:rect l="l" t="t" r="r" b="b"/>
              <a:pathLst>
                <a:path w="838200">
                  <a:moveTo>
                    <a:pt x="0" y="0"/>
                  </a:moveTo>
                  <a:lnTo>
                    <a:pt x="838200" y="0"/>
                  </a:lnTo>
                </a:path>
              </a:pathLst>
            </a:custGeom>
            <a:ln w="9144">
              <a:solidFill>
                <a:srgbClr val="FF00FF"/>
              </a:solidFill>
            </a:ln>
          </p:spPr>
          <p:txBody>
            <a:bodyPr wrap="square" lIns="0" tIns="0" rIns="0" bIns="0" rtlCol="0"/>
            <a:lstStyle/>
            <a:p>
              <a:endParaRPr/>
            </a:p>
          </p:txBody>
        </p:sp>
        <p:sp>
          <p:nvSpPr>
            <p:cNvPr id="42" name="object 42"/>
            <p:cNvSpPr/>
            <p:nvPr/>
          </p:nvSpPr>
          <p:spPr>
            <a:xfrm>
              <a:off x="2971800" y="1071372"/>
              <a:ext cx="228600" cy="76200"/>
            </a:xfrm>
            <a:prstGeom prst="rect">
              <a:avLst/>
            </a:prstGeom>
            <a:blipFill>
              <a:blip r:embed="rId9" cstate="print"/>
              <a:stretch>
                <a:fillRect/>
              </a:stretch>
            </a:blipFill>
          </p:spPr>
          <p:txBody>
            <a:bodyPr wrap="square" lIns="0" tIns="0" rIns="0" bIns="0" rtlCol="0"/>
            <a:lstStyle/>
            <a:p>
              <a:endParaRPr/>
            </a:p>
          </p:txBody>
        </p:sp>
        <p:sp>
          <p:nvSpPr>
            <p:cNvPr id="43" name="object 43"/>
            <p:cNvSpPr/>
            <p:nvPr/>
          </p:nvSpPr>
          <p:spPr>
            <a:xfrm>
              <a:off x="3933444" y="2118360"/>
              <a:ext cx="381000" cy="152400"/>
            </a:xfrm>
            <a:custGeom>
              <a:avLst/>
              <a:gdLst/>
              <a:ahLst/>
              <a:cxnLst/>
              <a:rect l="l" t="t" r="r" b="b"/>
              <a:pathLst>
                <a:path w="381000" h="152400">
                  <a:moveTo>
                    <a:pt x="95250" y="0"/>
                  </a:moveTo>
                  <a:lnTo>
                    <a:pt x="0" y="76200"/>
                  </a:lnTo>
                  <a:lnTo>
                    <a:pt x="95250" y="152400"/>
                  </a:lnTo>
                  <a:lnTo>
                    <a:pt x="95250" y="114300"/>
                  </a:lnTo>
                  <a:lnTo>
                    <a:pt x="381000" y="114300"/>
                  </a:lnTo>
                  <a:lnTo>
                    <a:pt x="381000" y="38100"/>
                  </a:lnTo>
                  <a:lnTo>
                    <a:pt x="95250" y="38100"/>
                  </a:lnTo>
                  <a:lnTo>
                    <a:pt x="95250" y="0"/>
                  </a:lnTo>
                  <a:close/>
                </a:path>
              </a:pathLst>
            </a:custGeom>
            <a:solidFill>
              <a:srgbClr val="E78612"/>
            </a:solidFill>
          </p:spPr>
          <p:txBody>
            <a:bodyPr wrap="square" lIns="0" tIns="0" rIns="0" bIns="0" rtlCol="0"/>
            <a:lstStyle/>
            <a:p>
              <a:endParaRPr/>
            </a:p>
          </p:txBody>
        </p:sp>
        <p:sp>
          <p:nvSpPr>
            <p:cNvPr id="44" name="object 44"/>
            <p:cNvSpPr/>
            <p:nvPr/>
          </p:nvSpPr>
          <p:spPr>
            <a:xfrm>
              <a:off x="3933444" y="2118360"/>
              <a:ext cx="381000" cy="152400"/>
            </a:xfrm>
            <a:custGeom>
              <a:avLst/>
              <a:gdLst/>
              <a:ahLst/>
              <a:cxnLst/>
              <a:rect l="l" t="t" r="r" b="b"/>
              <a:pathLst>
                <a:path w="381000" h="152400">
                  <a:moveTo>
                    <a:pt x="0" y="76200"/>
                  </a:moveTo>
                  <a:lnTo>
                    <a:pt x="95250" y="0"/>
                  </a:lnTo>
                  <a:lnTo>
                    <a:pt x="95250" y="38100"/>
                  </a:lnTo>
                  <a:lnTo>
                    <a:pt x="381000" y="38100"/>
                  </a:lnTo>
                  <a:lnTo>
                    <a:pt x="381000" y="114300"/>
                  </a:lnTo>
                  <a:lnTo>
                    <a:pt x="95250" y="114300"/>
                  </a:lnTo>
                  <a:lnTo>
                    <a:pt x="95250" y="152400"/>
                  </a:lnTo>
                  <a:lnTo>
                    <a:pt x="0" y="76200"/>
                  </a:lnTo>
                  <a:close/>
                </a:path>
              </a:pathLst>
            </a:custGeom>
            <a:ln w="9144">
              <a:solidFill>
                <a:srgbClr val="000000"/>
              </a:solidFill>
            </a:ln>
          </p:spPr>
          <p:txBody>
            <a:bodyPr wrap="square" lIns="0" tIns="0" rIns="0" bIns="0" rtlCol="0"/>
            <a:lstStyle/>
            <a:p>
              <a:endParaRPr/>
            </a:p>
          </p:txBody>
        </p:sp>
        <p:sp>
          <p:nvSpPr>
            <p:cNvPr id="45" name="object 45"/>
            <p:cNvSpPr/>
            <p:nvPr/>
          </p:nvSpPr>
          <p:spPr>
            <a:xfrm>
              <a:off x="2362962" y="909066"/>
              <a:ext cx="1143000" cy="1295400"/>
            </a:xfrm>
            <a:custGeom>
              <a:avLst/>
              <a:gdLst/>
              <a:ahLst/>
              <a:cxnLst/>
              <a:rect l="l" t="t" r="r" b="b"/>
              <a:pathLst>
                <a:path w="1143000" h="1295400">
                  <a:moveTo>
                    <a:pt x="1143000" y="0"/>
                  </a:moveTo>
                  <a:lnTo>
                    <a:pt x="1143000" y="1286256"/>
                  </a:lnTo>
                </a:path>
                <a:path w="1143000" h="1295400">
                  <a:moveTo>
                    <a:pt x="0" y="1295400"/>
                  </a:moveTo>
                  <a:lnTo>
                    <a:pt x="1143000" y="1295400"/>
                  </a:lnTo>
                </a:path>
              </a:pathLst>
            </a:custGeom>
            <a:ln w="28956">
              <a:solidFill>
                <a:srgbClr val="FF0066"/>
              </a:solidFill>
            </a:ln>
          </p:spPr>
          <p:txBody>
            <a:bodyPr wrap="square" lIns="0" tIns="0" rIns="0" bIns="0" rtlCol="0"/>
            <a:lstStyle/>
            <a:p>
              <a:endParaRPr/>
            </a:p>
          </p:txBody>
        </p:sp>
      </p:grpSp>
      <p:sp>
        <p:nvSpPr>
          <p:cNvPr id="46" name="object 46"/>
          <p:cNvSpPr txBox="1"/>
          <p:nvPr/>
        </p:nvSpPr>
        <p:spPr>
          <a:xfrm>
            <a:off x="4359402" y="2120265"/>
            <a:ext cx="666115" cy="162560"/>
          </a:xfrm>
          <a:prstGeom prst="rect">
            <a:avLst/>
          </a:prstGeom>
        </p:spPr>
        <p:txBody>
          <a:bodyPr vert="horz" wrap="square" lIns="0" tIns="12700" rIns="0" bIns="0" rtlCol="0">
            <a:spAutoFit/>
          </a:bodyPr>
          <a:lstStyle/>
          <a:p>
            <a:pPr marL="12700">
              <a:lnSpc>
                <a:spcPct val="100000"/>
              </a:lnSpc>
              <a:spcBef>
                <a:spcPts val="100"/>
              </a:spcBef>
            </a:pPr>
            <a:r>
              <a:rPr sz="900" b="1" spc="-5" dirty="0">
                <a:latin typeface="Arial"/>
                <a:cs typeface="Arial"/>
              </a:rPr>
              <a:t>OBSE</a:t>
            </a:r>
            <a:r>
              <a:rPr sz="900" b="1" spc="-10" dirty="0">
                <a:latin typeface="Arial"/>
                <a:cs typeface="Arial"/>
              </a:rPr>
              <a:t>R</a:t>
            </a:r>
            <a:r>
              <a:rPr sz="900" b="1" spc="-5" dirty="0">
                <a:latin typeface="Arial"/>
                <a:cs typeface="Arial"/>
              </a:rPr>
              <a:t>VER</a:t>
            </a:r>
            <a:endParaRPr sz="900">
              <a:latin typeface="Arial"/>
              <a:cs typeface="Arial"/>
            </a:endParaRPr>
          </a:p>
        </p:txBody>
      </p:sp>
      <p:sp>
        <p:nvSpPr>
          <p:cNvPr id="47" name="object 47"/>
          <p:cNvSpPr txBox="1"/>
          <p:nvPr/>
        </p:nvSpPr>
        <p:spPr>
          <a:xfrm>
            <a:off x="3565397" y="973658"/>
            <a:ext cx="164465" cy="582930"/>
          </a:xfrm>
          <a:prstGeom prst="rect">
            <a:avLst/>
          </a:prstGeom>
        </p:spPr>
        <p:txBody>
          <a:bodyPr vert="horz" wrap="square" lIns="0" tIns="13335" rIns="0" bIns="0" rtlCol="0">
            <a:spAutoFit/>
          </a:bodyPr>
          <a:lstStyle/>
          <a:p>
            <a:pPr marL="12700">
              <a:lnSpc>
                <a:spcPct val="100000"/>
              </a:lnSpc>
              <a:spcBef>
                <a:spcPts val="105"/>
              </a:spcBef>
            </a:pPr>
            <a:r>
              <a:rPr sz="1400" spc="-5" dirty="0">
                <a:latin typeface="Arial"/>
                <a:cs typeface="Arial"/>
              </a:rPr>
              <a:t>a’</a:t>
            </a:r>
            <a:endParaRPr sz="1400">
              <a:latin typeface="Arial"/>
              <a:cs typeface="Arial"/>
            </a:endParaRPr>
          </a:p>
          <a:p>
            <a:pPr marL="12700">
              <a:lnSpc>
                <a:spcPct val="100000"/>
              </a:lnSpc>
              <a:spcBef>
                <a:spcPts val="1019"/>
              </a:spcBef>
            </a:pPr>
            <a:r>
              <a:rPr sz="1400" dirty="0">
                <a:latin typeface="Arial"/>
                <a:cs typeface="Arial"/>
              </a:rPr>
              <a:t>a</a:t>
            </a:r>
            <a:endParaRPr sz="1400">
              <a:latin typeface="Arial"/>
              <a:cs typeface="Arial"/>
            </a:endParaRPr>
          </a:p>
        </p:txBody>
      </p:sp>
      <p:sp>
        <p:nvSpPr>
          <p:cNvPr id="48" name="object 48"/>
          <p:cNvSpPr txBox="1"/>
          <p:nvPr/>
        </p:nvSpPr>
        <p:spPr>
          <a:xfrm>
            <a:off x="1425828" y="449961"/>
            <a:ext cx="1405890" cy="660400"/>
          </a:xfrm>
          <a:prstGeom prst="rect">
            <a:avLst/>
          </a:prstGeom>
        </p:spPr>
        <p:txBody>
          <a:bodyPr vert="horz" wrap="square" lIns="0" tIns="13335" rIns="0" bIns="0" rtlCol="0">
            <a:spAutoFit/>
          </a:bodyPr>
          <a:lstStyle/>
          <a:p>
            <a:pPr marL="38100" marR="30480" indent="196215">
              <a:lnSpc>
                <a:spcPct val="100000"/>
              </a:lnSpc>
              <a:spcBef>
                <a:spcPts val="105"/>
              </a:spcBef>
            </a:pPr>
            <a:r>
              <a:rPr sz="1400" b="1" dirty="0">
                <a:solidFill>
                  <a:srgbClr val="FF0066"/>
                </a:solidFill>
                <a:latin typeface="Arial"/>
                <a:cs typeface="Arial"/>
              </a:rPr>
              <a:t>POINT A IN  </a:t>
            </a:r>
            <a:r>
              <a:rPr sz="1400" b="1" spc="10" dirty="0">
                <a:solidFill>
                  <a:srgbClr val="FF0066"/>
                </a:solidFill>
                <a:latin typeface="Arial"/>
                <a:cs typeface="Arial"/>
              </a:rPr>
              <a:t>2</a:t>
            </a:r>
            <a:r>
              <a:rPr sz="1350" b="1" spc="15" baseline="24691" dirty="0">
                <a:solidFill>
                  <a:srgbClr val="FF0066"/>
                </a:solidFill>
                <a:latin typeface="Arial"/>
                <a:cs typeface="Arial"/>
              </a:rPr>
              <a:t>ND</a:t>
            </a:r>
            <a:r>
              <a:rPr sz="1350" b="1" spc="82" baseline="24691" dirty="0">
                <a:solidFill>
                  <a:srgbClr val="FF0066"/>
                </a:solidFill>
                <a:latin typeface="Arial"/>
                <a:cs typeface="Arial"/>
              </a:rPr>
              <a:t> </a:t>
            </a:r>
            <a:r>
              <a:rPr sz="1400" b="1" spc="-10" dirty="0">
                <a:solidFill>
                  <a:srgbClr val="FF0066"/>
                </a:solidFill>
                <a:latin typeface="Arial"/>
                <a:cs typeface="Arial"/>
              </a:rPr>
              <a:t>QUADRANT</a:t>
            </a:r>
            <a:endParaRPr sz="1400">
              <a:latin typeface="Arial"/>
              <a:cs typeface="Arial"/>
            </a:endParaRPr>
          </a:p>
          <a:p>
            <a:pPr marL="1221740">
              <a:lnSpc>
                <a:spcPts val="1635"/>
              </a:lnSpc>
            </a:pPr>
            <a:r>
              <a:rPr sz="1400" dirty="0">
                <a:latin typeface="Arial"/>
                <a:cs typeface="Arial"/>
              </a:rPr>
              <a:t>A</a:t>
            </a:r>
            <a:endParaRPr sz="1400">
              <a:latin typeface="Arial"/>
              <a:cs typeface="Arial"/>
            </a:endParaRPr>
          </a:p>
        </p:txBody>
      </p:sp>
      <p:grpSp>
        <p:nvGrpSpPr>
          <p:cNvPr id="49" name="object 49"/>
          <p:cNvGrpSpPr/>
          <p:nvPr/>
        </p:nvGrpSpPr>
        <p:grpSpPr>
          <a:xfrm>
            <a:off x="1290637" y="3466909"/>
            <a:ext cx="3895725" cy="3057525"/>
            <a:chOff x="1290637" y="3466909"/>
            <a:chExt cx="3895725" cy="3057525"/>
          </a:xfrm>
        </p:grpSpPr>
        <p:sp>
          <p:nvSpPr>
            <p:cNvPr id="50" name="object 50"/>
            <p:cNvSpPr/>
            <p:nvPr/>
          </p:nvSpPr>
          <p:spPr>
            <a:xfrm>
              <a:off x="1295400" y="3471671"/>
              <a:ext cx="3886200" cy="3048000"/>
            </a:xfrm>
            <a:custGeom>
              <a:avLst/>
              <a:gdLst/>
              <a:ahLst/>
              <a:cxnLst/>
              <a:rect l="l" t="t" r="r" b="b"/>
              <a:pathLst>
                <a:path w="3886200" h="3048000">
                  <a:moveTo>
                    <a:pt x="3886200" y="0"/>
                  </a:moveTo>
                  <a:lnTo>
                    <a:pt x="0" y="0"/>
                  </a:lnTo>
                  <a:lnTo>
                    <a:pt x="0" y="3048000"/>
                  </a:lnTo>
                  <a:lnTo>
                    <a:pt x="3886200" y="3048000"/>
                  </a:lnTo>
                  <a:lnTo>
                    <a:pt x="3886200" y="0"/>
                  </a:lnTo>
                  <a:close/>
                </a:path>
              </a:pathLst>
            </a:custGeom>
            <a:solidFill>
              <a:srgbClr val="FFFF99"/>
            </a:solidFill>
          </p:spPr>
          <p:txBody>
            <a:bodyPr wrap="square" lIns="0" tIns="0" rIns="0" bIns="0" rtlCol="0"/>
            <a:lstStyle/>
            <a:p>
              <a:endParaRPr/>
            </a:p>
          </p:txBody>
        </p:sp>
        <p:sp>
          <p:nvSpPr>
            <p:cNvPr id="51" name="object 51"/>
            <p:cNvSpPr/>
            <p:nvPr/>
          </p:nvSpPr>
          <p:spPr>
            <a:xfrm>
              <a:off x="1295400" y="3471671"/>
              <a:ext cx="3886200" cy="3048000"/>
            </a:xfrm>
            <a:custGeom>
              <a:avLst/>
              <a:gdLst/>
              <a:ahLst/>
              <a:cxnLst/>
              <a:rect l="l" t="t" r="r" b="b"/>
              <a:pathLst>
                <a:path w="3886200" h="3048000">
                  <a:moveTo>
                    <a:pt x="0" y="3048000"/>
                  </a:moveTo>
                  <a:lnTo>
                    <a:pt x="3886200" y="3048000"/>
                  </a:lnTo>
                  <a:lnTo>
                    <a:pt x="3886200" y="0"/>
                  </a:lnTo>
                  <a:lnTo>
                    <a:pt x="0" y="0"/>
                  </a:lnTo>
                  <a:lnTo>
                    <a:pt x="0" y="3048000"/>
                  </a:lnTo>
                  <a:close/>
                </a:path>
              </a:pathLst>
            </a:custGeom>
            <a:ln w="9144">
              <a:solidFill>
                <a:srgbClr val="000000"/>
              </a:solidFill>
            </a:ln>
          </p:spPr>
          <p:txBody>
            <a:bodyPr wrap="square" lIns="0" tIns="0" rIns="0" bIns="0" rtlCol="0"/>
            <a:lstStyle/>
            <a:p>
              <a:endParaRPr/>
            </a:p>
          </p:txBody>
        </p:sp>
        <p:sp>
          <p:nvSpPr>
            <p:cNvPr id="52" name="object 52"/>
            <p:cNvSpPr/>
            <p:nvPr/>
          </p:nvSpPr>
          <p:spPr>
            <a:xfrm>
              <a:off x="2004822" y="3586733"/>
              <a:ext cx="1952625" cy="2362200"/>
            </a:xfrm>
            <a:custGeom>
              <a:avLst/>
              <a:gdLst/>
              <a:ahLst/>
              <a:cxnLst/>
              <a:rect l="l" t="t" r="r" b="b"/>
              <a:pathLst>
                <a:path w="1952625" h="2362200">
                  <a:moveTo>
                    <a:pt x="1952243" y="1219199"/>
                  </a:moveTo>
                  <a:lnTo>
                    <a:pt x="0" y="1219199"/>
                  </a:lnTo>
                </a:path>
                <a:path w="1952625" h="2362200">
                  <a:moveTo>
                    <a:pt x="1266443" y="2362200"/>
                  </a:moveTo>
                  <a:lnTo>
                    <a:pt x="1266443" y="0"/>
                  </a:lnTo>
                </a:path>
              </a:pathLst>
            </a:custGeom>
            <a:ln w="19812">
              <a:solidFill>
                <a:srgbClr val="E78612"/>
              </a:solidFill>
            </a:ln>
          </p:spPr>
          <p:txBody>
            <a:bodyPr wrap="square" lIns="0" tIns="0" rIns="0" bIns="0" rtlCol="0"/>
            <a:lstStyle/>
            <a:p>
              <a:endParaRPr/>
            </a:p>
          </p:txBody>
        </p:sp>
        <p:sp>
          <p:nvSpPr>
            <p:cNvPr id="53" name="object 53"/>
            <p:cNvSpPr/>
            <p:nvPr/>
          </p:nvSpPr>
          <p:spPr>
            <a:xfrm>
              <a:off x="2423160" y="5562599"/>
              <a:ext cx="85344" cy="85343"/>
            </a:xfrm>
            <a:prstGeom prst="rect">
              <a:avLst/>
            </a:prstGeom>
            <a:blipFill>
              <a:blip r:embed="rId10" cstate="print"/>
              <a:stretch>
                <a:fillRect/>
              </a:stretch>
            </a:blipFill>
          </p:spPr>
          <p:txBody>
            <a:bodyPr wrap="square" lIns="0" tIns="0" rIns="0" bIns="0" rtlCol="0"/>
            <a:lstStyle/>
            <a:p>
              <a:endParaRPr/>
            </a:p>
          </p:txBody>
        </p:sp>
        <p:sp>
          <p:nvSpPr>
            <p:cNvPr id="54" name="object 54"/>
            <p:cNvSpPr/>
            <p:nvPr/>
          </p:nvSpPr>
          <p:spPr>
            <a:xfrm>
              <a:off x="3227832" y="5567171"/>
              <a:ext cx="85343" cy="85343"/>
            </a:xfrm>
            <a:prstGeom prst="rect">
              <a:avLst/>
            </a:prstGeom>
            <a:blipFill>
              <a:blip r:embed="rId11" cstate="print"/>
              <a:stretch>
                <a:fillRect/>
              </a:stretch>
            </a:blipFill>
          </p:spPr>
          <p:txBody>
            <a:bodyPr wrap="square" lIns="0" tIns="0" rIns="0" bIns="0" rtlCol="0"/>
            <a:lstStyle/>
            <a:p>
              <a:endParaRPr/>
            </a:p>
          </p:txBody>
        </p:sp>
        <p:sp>
          <p:nvSpPr>
            <p:cNvPr id="55" name="object 55"/>
            <p:cNvSpPr/>
            <p:nvPr/>
          </p:nvSpPr>
          <p:spPr>
            <a:xfrm>
              <a:off x="2432303" y="4771643"/>
              <a:ext cx="85344" cy="85344"/>
            </a:xfrm>
            <a:prstGeom prst="rect">
              <a:avLst/>
            </a:prstGeom>
            <a:blipFill>
              <a:blip r:embed="rId3" cstate="print"/>
              <a:stretch>
                <a:fillRect/>
              </a:stretch>
            </a:blipFill>
          </p:spPr>
          <p:txBody>
            <a:bodyPr wrap="square" lIns="0" tIns="0" rIns="0" bIns="0" rtlCol="0"/>
            <a:lstStyle/>
            <a:p>
              <a:endParaRPr/>
            </a:p>
          </p:txBody>
        </p:sp>
        <p:sp>
          <p:nvSpPr>
            <p:cNvPr id="56" name="object 56"/>
            <p:cNvSpPr/>
            <p:nvPr/>
          </p:nvSpPr>
          <p:spPr>
            <a:xfrm>
              <a:off x="3227832" y="3918203"/>
              <a:ext cx="85343" cy="85344"/>
            </a:xfrm>
            <a:prstGeom prst="rect">
              <a:avLst/>
            </a:prstGeom>
            <a:blipFill>
              <a:blip r:embed="rId3" cstate="print"/>
              <a:stretch>
                <a:fillRect/>
              </a:stretch>
            </a:blipFill>
          </p:spPr>
          <p:txBody>
            <a:bodyPr wrap="square" lIns="0" tIns="0" rIns="0" bIns="0" rtlCol="0"/>
            <a:lstStyle/>
            <a:p>
              <a:endParaRPr/>
            </a:p>
          </p:txBody>
        </p:sp>
        <p:sp>
          <p:nvSpPr>
            <p:cNvPr id="57" name="object 57"/>
            <p:cNvSpPr/>
            <p:nvPr/>
          </p:nvSpPr>
          <p:spPr>
            <a:xfrm>
              <a:off x="4003548" y="4728971"/>
              <a:ext cx="381000" cy="152400"/>
            </a:xfrm>
            <a:custGeom>
              <a:avLst/>
              <a:gdLst/>
              <a:ahLst/>
              <a:cxnLst/>
              <a:rect l="l" t="t" r="r" b="b"/>
              <a:pathLst>
                <a:path w="381000" h="152400">
                  <a:moveTo>
                    <a:pt x="95250" y="0"/>
                  </a:moveTo>
                  <a:lnTo>
                    <a:pt x="0" y="76200"/>
                  </a:lnTo>
                  <a:lnTo>
                    <a:pt x="95250" y="152400"/>
                  </a:lnTo>
                  <a:lnTo>
                    <a:pt x="95250" y="114300"/>
                  </a:lnTo>
                  <a:lnTo>
                    <a:pt x="381000" y="114300"/>
                  </a:lnTo>
                  <a:lnTo>
                    <a:pt x="381000" y="38100"/>
                  </a:lnTo>
                  <a:lnTo>
                    <a:pt x="95250" y="38100"/>
                  </a:lnTo>
                  <a:lnTo>
                    <a:pt x="95250" y="0"/>
                  </a:lnTo>
                  <a:close/>
                </a:path>
              </a:pathLst>
            </a:custGeom>
            <a:solidFill>
              <a:srgbClr val="E78612"/>
            </a:solidFill>
          </p:spPr>
          <p:txBody>
            <a:bodyPr wrap="square" lIns="0" tIns="0" rIns="0" bIns="0" rtlCol="0"/>
            <a:lstStyle/>
            <a:p>
              <a:endParaRPr/>
            </a:p>
          </p:txBody>
        </p:sp>
        <p:sp>
          <p:nvSpPr>
            <p:cNvPr id="58" name="object 58"/>
            <p:cNvSpPr/>
            <p:nvPr/>
          </p:nvSpPr>
          <p:spPr>
            <a:xfrm>
              <a:off x="4003548" y="4728971"/>
              <a:ext cx="381000" cy="152400"/>
            </a:xfrm>
            <a:custGeom>
              <a:avLst/>
              <a:gdLst/>
              <a:ahLst/>
              <a:cxnLst/>
              <a:rect l="l" t="t" r="r" b="b"/>
              <a:pathLst>
                <a:path w="381000" h="152400">
                  <a:moveTo>
                    <a:pt x="0" y="76200"/>
                  </a:moveTo>
                  <a:lnTo>
                    <a:pt x="95250" y="0"/>
                  </a:lnTo>
                  <a:lnTo>
                    <a:pt x="95250" y="38100"/>
                  </a:lnTo>
                  <a:lnTo>
                    <a:pt x="381000" y="38100"/>
                  </a:lnTo>
                  <a:lnTo>
                    <a:pt x="381000" y="114300"/>
                  </a:lnTo>
                  <a:lnTo>
                    <a:pt x="95250" y="114300"/>
                  </a:lnTo>
                  <a:lnTo>
                    <a:pt x="95250" y="152400"/>
                  </a:lnTo>
                  <a:lnTo>
                    <a:pt x="0" y="76200"/>
                  </a:lnTo>
                  <a:close/>
                </a:path>
              </a:pathLst>
            </a:custGeom>
            <a:ln w="9144">
              <a:solidFill>
                <a:srgbClr val="000000"/>
              </a:solidFill>
            </a:ln>
          </p:spPr>
          <p:txBody>
            <a:bodyPr wrap="square" lIns="0" tIns="0" rIns="0" bIns="0" rtlCol="0"/>
            <a:lstStyle/>
            <a:p>
              <a:endParaRPr/>
            </a:p>
          </p:txBody>
        </p:sp>
      </p:grpSp>
      <p:sp>
        <p:nvSpPr>
          <p:cNvPr id="59" name="object 59"/>
          <p:cNvSpPr txBox="1"/>
          <p:nvPr/>
        </p:nvSpPr>
        <p:spPr>
          <a:xfrm>
            <a:off x="4429125" y="4730622"/>
            <a:ext cx="666115" cy="162560"/>
          </a:xfrm>
          <a:prstGeom prst="rect">
            <a:avLst/>
          </a:prstGeom>
        </p:spPr>
        <p:txBody>
          <a:bodyPr vert="horz" wrap="square" lIns="0" tIns="12700" rIns="0" bIns="0" rtlCol="0">
            <a:spAutoFit/>
          </a:bodyPr>
          <a:lstStyle/>
          <a:p>
            <a:pPr marL="12700">
              <a:lnSpc>
                <a:spcPct val="100000"/>
              </a:lnSpc>
              <a:spcBef>
                <a:spcPts val="100"/>
              </a:spcBef>
            </a:pPr>
            <a:r>
              <a:rPr sz="900" b="1" spc="-5" dirty="0">
                <a:latin typeface="Arial"/>
                <a:cs typeface="Arial"/>
              </a:rPr>
              <a:t>OBSE</a:t>
            </a:r>
            <a:r>
              <a:rPr sz="900" b="1" spc="-10" dirty="0">
                <a:latin typeface="Arial"/>
                <a:cs typeface="Arial"/>
              </a:rPr>
              <a:t>R</a:t>
            </a:r>
            <a:r>
              <a:rPr sz="900" b="1" spc="-5" dirty="0">
                <a:latin typeface="Arial"/>
                <a:cs typeface="Arial"/>
              </a:rPr>
              <a:t>VER</a:t>
            </a:r>
            <a:endParaRPr sz="900">
              <a:latin typeface="Arial"/>
              <a:cs typeface="Arial"/>
            </a:endParaRPr>
          </a:p>
        </p:txBody>
      </p:sp>
      <p:grpSp>
        <p:nvGrpSpPr>
          <p:cNvPr id="60" name="object 60"/>
          <p:cNvGrpSpPr/>
          <p:nvPr/>
        </p:nvGrpSpPr>
        <p:grpSpPr>
          <a:xfrm>
            <a:off x="2113660" y="3959669"/>
            <a:ext cx="1200150" cy="2289175"/>
            <a:chOff x="2113660" y="3959669"/>
            <a:chExt cx="1200150" cy="2289175"/>
          </a:xfrm>
        </p:grpSpPr>
        <p:sp>
          <p:nvSpPr>
            <p:cNvPr id="61" name="object 61"/>
            <p:cNvSpPr/>
            <p:nvPr/>
          </p:nvSpPr>
          <p:spPr>
            <a:xfrm>
              <a:off x="2481047" y="3964432"/>
              <a:ext cx="737870" cy="782955"/>
            </a:xfrm>
            <a:custGeom>
              <a:avLst/>
              <a:gdLst/>
              <a:ahLst/>
              <a:cxnLst/>
              <a:rect l="l" t="t" r="r" b="b"/>
              <a:pathLst>
                <a:path w="737869" h="782954">
                  <a:moveTo>
                    <a:pt x="1929" y="782828"/>
                  </a:moveTo>
                  <a:lnTo>
                    <a:pt x="0" y="731988"/>
                  </a:lnTo>
                  <a:lnTo>
                    <a:pt x="1615" y="681319"/>
                  </a:lnTo>
                  <a:lnTo>
                    <a:pt x="6737" y="631000"/>
                  </a:lnTo>
                  <a:lnTo>
                    <a:pt x="15327" y="581215"/>
                  </a:lnTo>
                  <a:lnTo>
                    <a:pt x="27346" y="532144"/>
                  </a:lnTo>
                  <a:lnTo>
                    <a:pt x="42755" y="483969"/>
                  </a:lnTo>
                  <a:lnTo>
                    <a:pt x="61516" y="436871"/>
                  </a:lnTo>
                  <a:lnTo>
                    <a:pt x="83590" y="391033"/>
                  </a:lnTo>
                  <a:lnTo>
                    <a:pt x="107348" y="349148"/>
                  </a:lnTo>
                  <a:lnTo>
                    <a:pt x="133578" y="309248"/>
                  </a:lnTo>
                  <a:lnTo>
                    <a:pt x="162156" y="271407"/>
                  </a:lnTo>
                  <a:lnTo>
                    <a:pt x="192952" y="235701"/>
                  </a:lnTo>
                  <a:lnTo>
                    <a:pt x="225842" y="202205"/>
                  </a:lnTo>
                  <a:lnTo>
                    <a:pt x="260698" y="170994"/>
                  </a:lnTo>
                  <a:lnTo>
                    <a:pt x="297393" y="142143"/>
                  </a:lnTo>
                  <a:lnTo>
                    <a:pt x="335801" y="115728"/>
                  </a:lnTo>
                  <a:lnTo>
                    <a:pt x="375795" y="91823"/>
                  </a:lnTo>
                  <a:lnTo>
                    <a:pt x="417249" y="70504"/>
                  </a:lnTo>
                  <a:lnTo>
                    <a:pt x="460035" y="51847"/>
                  </a:lnTo>
                  <a:lnTo>
                    <a:pt x="504027" y="35926"/>
                  </a:lnTo>
                  <a:lnTo>
                    <a:pt x="549098" y="22816"/>
                  </a:lnTo>
                  <a:lnTo>
                    <a:pt x="595121" y="12594"/>
                  </a:lnTo>
                  <a:lnTo>
                    <a:pt x="641971" y="5333"/>
                  </a:lnTo>
                  <a:lnTo>
                    <a:pt x="689519" y="1110"/>
                  </a:lnTo>
                  <a:lnTo>
                    <a:pt x="737640" y="0"/>
                  </a:lnTo>
                </a:path>
              </a:pathLst>
            </a:custGeom>
            <a:ln w="9525">
              <a:solidFill>
                <a:srgbClr val="FF00FF"/>
              </a:solidFill>
            </a:ln>
          </p:spPr>
          <p:txBody>
            <a:bodyPr wrap="square" lIns="0" tIns="0" rIns="0" bIns="0" rtlCol="0"/>
            <a:lstStyle/>
            <a:p>
              <a:endParaRPr/>
            </a:p>
          </p:txBody>
        </p:sp>
        <p:sp>
          <p:nvSpPr>
            <p:cNvPr id="62" name="object 62"/>
            <p:cNvSpPr/>
            <p:nvPr/>
          </p:nvSpPr>
          <p:spPr>
            <a:xfrm>
              <a:off x="2634614" y="4117848"/>
              <a:ext cx="111633" cy="136525"/>
            </a:xfrm>
            <a:prstGeom prst="rect">
              <a:avLst/>
            </a:prstGeom>
            <a:blipFill>
              <a:blip r:embed="rId12" cstate="print"/>
              <a:stretch>
                <a:fillRect/>
              </a:stretch>
            </a:blipFill>
          </p:spPr>
          <p:txBody>
            <a:bodyPr wrap="square" lIns="0" tIns="0" rIns="0" bIns="0" rtlCol="0"/>
            <a:lstStyle/>
            <a:p>
              <a:endParaRPr/>
            </a:p>
          </p:txBody>
        </p:sp>
        <p:sp>
          <p:nvSpPr>
            <p:cNvPr id="63" name="object 63"/>
            <p:cNvSpPr/>
            <p:nvPr/>
          </p:nvSpPr>
          <p:spPr>
            <a:xfrm>
              <a:off x="2481071" y="4747260"/>
              <a:ext cx="0" cy="838200"/>
            </a:xfrm>
            <a:custGeom>
              <a:avLst/>
              <a:gdLst/>
              <a:ahLst/>
              <a:cxnLst/>
              <a:rect l="l" t="t" r="r" b="b"/>
              <a:pathLst>
                <a:path h="838200">
                  <a:moveTo>
                    <a:pt x="0" y="838199"/>
                  </a:moveTo>
                  <a:lnTo>
                    <a:pt x="0" y="0"/>
                  </a:lnTo>
                </a:path>
              </a:pathLst>
            </a:custGeom>
            <a:ln w="9144">
              <a:solidFill>
                <a:srgbClr val="FF00FF"/>
              </a:solidFill>
            </a:ln>
          </p:spPr>
          <p:txBody>
            <a:bodyPr wrap="square" lIns="0" tIns="0" rIns="0" bIns="0" rtlCol="0"/>
            <a:lstStyle/>
            <a:p>
              <a:endParaRPr/>
            </a:p>
          </p:txBody>
        </p:sp>
        <p:sp>
          <p:nvSpPr>
            <p:cNvPr id="64" name="object 64"/>
            <p:cNvSpPr/>
            <p:nvPr/>
          </p:nvSpPr>
          <p:spPr>
            <a:xfrm>
              <a:off x="2442971" y="5061204"/>
              <a:ext cx="76200" cy="228599"/>
            </a:xfrm>
            <a:prstGeom prst="rect">
              <a:avLst/>
            </a:prstGeom>
            <a:blipFill>
              <a:blip r:embed="rId13" cstate="print"/>
              <a:stretch>
                <a:fillRect/>
              </a:stretch>
            </a:blipFill>
          </p:spPr>
          <p:txBody>
            <a:bodyPr wrap="square" lIns="0" tIns="0" rIns="0" bIns="0" rtlCol="0"/>
            <a:lstStyle/>
            <a:p>
              <a:endParaRPr/>
            </a:p>
          </p:txBody>
        </p:sp>
        <p:sp>
          <p:nvSpPr>
            <p:cNvPr id="65" name="object 65"/>
            <p:cNvSpPr/>
            <p:nvPr/>
          </p:nvSpPr>
          <p:spPr>
            <a:xfrm>
              <a:off x="2470403" y="5614416"/>
              <a:ext cx="838200" cy="0"/>
            </a:xfrm>
            <a:custGeom>
              <a:avLst/>
              <a:gdLst/>
              <a:ahLst/>
              <a:cxnLst/>
              <a:rect l="l" t="t" r="r" b="b"/>
              <a:pathLst>
                <a:path w="838200">
                  <a:moveTo>
                    <a:pt x="0" y="0"/>
                  </a:moveTo>
                  <a:lnTo>
                    <a:pt x="838199" y="0"/>
                  </a:lnTo>
                </a:path>
              </a:pathLst>
            </a:custGeom>
            <a:ln w="9144">
              <a:solidFill>
                <a:srgbClr val="FF00FF"/>
              </a:solidFill>
            </a:ln>
          </p:spPr>
          <p:txBody>
            <a:bodyPr wrap="square" lIns="0" tIns="0" rIns="0" bIns="0" rtlCol="0"/>
            <a:lstStyle/>
            <a:p>
              <a:endParaRPr/>
            </a:p>
          </p:txBody>
        </p:sp>
        <p:sp>
          <p:nvSpPr>
            <p:cNvPr id="66" name="object 66"/>
            <p:cNvSpPr/>
            <p:nvPr/>
          </p:nvSpPr>
          <p:spPr>
            <a:xfrm>
              <a:off x="2766059" y="5576316"/>
              <a:ext cx="228600" cy="76200"/>
            </a:xfrm>
            <a:prstGeom prst="rect">
              <a:avLst/>
            </a:prstGeom>
            <a:blipFill>
              <a:blip r:embed="rId9" cstate="print"/>
              <a:stretch>
                <a:fillRect/>
              </a:stretch>
            </a:blipFill>
          </p:spPr>
          <p:txBody>
            <a:bodyPr wrap="square" lIns="0" tIns="0" rIns="0" bIns="0" rtlCol="0"/>
            <a:lstStyle/>
            <a:p>
              <a:endParaRPr/>
            </a:p>
          </p:txBody>
        </p:sp>
        <p:sp>
          <p:nvSpPr>
            <p:cNvPr id="67" name="object 67"/>
            <p:cNvSpPr/>
            <p:nvPr/>
          </p:nvSpPr>
          <p:spPr>
            <a:xfrm>
              <a:off x="2128265" y="4786122"/>
              <a:ext cx="1143000" cy="1447800"/>
            </a:xfrm>
            <a:custGeom>
              <a:avLst/>
              <a:gdLst/>
              <a:ahLst/>
              <a:cxnLst/>
              <a:rect l="l" t="t" r="r" b="b"/>
              <a:pathLst>
                <a:path w="1143000" h="1447800">
                  <a:moveTo>
                    <a:pt x="0" y="19811"/>
                  </a:moveTo>
                  <a:lnTo>
                    <a:pt x="1142999" y="19811"/>
                  </a:lnTo>
                </a:path>
                <a:path w="1143000" h="1447800">
                  <a:moveTo>
                    <a:pt x="1142999" y="0"/>
                  </a:moveTo>
                  <a:lnTo>
                    <a:pt x="1142999" y="1447799"/>
                  </a:lnTo>
                </a:path>
              </a:pathLst>
            </a:custGeom>
            <a:ln w="28956">
              <a:solidFill>
                <a:srgbClr val="FF0066"/>
              </a:solidFill>
            </a:ln>
          </p:spPr>
          <p:txBody>
            <a:bodyPr wrap="square" lIns="0" tIns="0" rIns="0" bIns="0" rtlCol="0"/>
            <a:lstStyle/>
            <a:p>
              <a:endParaRPr/>
            </a:p>
          </p:txBody>
        </p:sp>
      </p:grpSp>
      <p:sp>
        <p:nvSpPr>
          <p:cNvPr id="68" name="object 68"/>
          <p:cNvSpPr txBox="1"/>
          <p:nvPr/>
        </p:nvSpPr>
        <p:spPr>
          <a:xfrm>
            <a:off x="3349497" y="3841750"/>
            <a:ext cx="12509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B73B25"/>
                </a:solidFill>
                <a:latin typeface="Arial"/>
                <a:cs typeface="Arial"/>
              </a:rPr>
              <a:t>a</a:t>
            </a:r>
            <a:endParaRPr sz="1400">
              <a:latin typeface="Arial"/>
              <a:cs typeface="Arial"/>
            </a:endParaRPr>
          </a:p>
        </p:txBody>
      </p:sp>
      <p:sp>
        <p:nvSpPr>
          <p:cNvPr id="69" name="object 69"/>
          <p:cNvSpPr txBox="1"/>
          <p:nvPr/>
        </p:nvSpPr>
        <p:spPr>
          <a:xfrm>
            <a:off x="3349497" y="5461203"/>
            <a:ext cx="164465"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B73B25"/>
                </a:solidFill>
                <a:latin typeface="Arial"/>
                <a:cs typeface="Arial"/>
              </a:rPr>
              <a:t>a’</a:t>
            </a:r>
            <a:endParaRPr sz="1400">
              <a:latin typeface="Arial"/>
              <a:cs typeface="Arial"/>
            </a:endParaRPr>
          </a:p>
        </p:txBody>
      </p:sp>
      <p:sp>
        <p:nvSpPr>
          <p:cNvPr id="70" name="object 70"/>
          <p:cNvSpPr txBox="1"/>
          <p:nvPr/>
        </p:nvSpPr>
        <p:spPr>
          <a:xfrm>
            <a:off x="1456055" y="5986373"/>
            <a:ext cx="346075" cy="239395"/>
          </a:xfrm>
          <a:prstGeom prst="rect">
            <a:avLst/>
          </a:prstGeom>
        </p:spPr>
        <p:txBody>
          <a:bodyPr vert="horz" wrap="square" lIns="0" tIns="12700" rIns="0" bIns="0" rtlCol="0">
            <a:spAutoFit/>
          </a:bodyPr>
          <a:lstStyle/>
          <a:p>
            <a:pPr marL="38100">
              <a:lnSpc>
                <a:spcPct val="100000"/>
              </a:lnSpc>
              <a:spcBef>
                <a:spcPts val="100"/>
              </a:spcBef>
            </a:pPr>
            <a:r>
              <a:rPr sz="2100" b="1" spc="15" baseline="-15873" dirty="0">
                <a:solidFill>
                  <a:srgbClr val="B73B25"/>
                </a:solidFill>
                <a:latin typeface="Arial"/>
                <a:cs typeface="Arial"/>
              </a:rPr>
              <a:t>3</a:t>
            </a:r>
            <a:r>
              <a:rPr sz="900" b="1" spc="10" dirty="0">
                <a:solidFill>
                  <a:srgbClr val="B73B25"/>
                </a:solidFill>
                <a:latin typeface="Arial"/>
                <a:cs typeface="Arial"/>
              </a:rPr>
              <a:t>RD</a:t>
            </a:r>
            <a:endParaRPr sz="900">
              <a:latin typeface="Arial"/>
              <a:cs typeface="Arial"/>
            </a:endParaRPr>
          </a:p>
        </p:txBody>
      </p:sp>
      <p:sp>
        <p:nvSpPr>
          <p:cNvPr id="71" name="object 71"/>
          <p:cNvSpPr txBox="1"/>
          <p:nvPr/>
        </p:nvSpPr>
        <p:spPr>
          <a:xfrm>
            <a:off x="1850263" y="6039713"/>
            <a:ext cx="1036319"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B73B25"/>
                </a:solidFill>
                <a:latin typeface="Arial"/>
                <a:cs typeface="Arial"/>
              </a:rPr>
              <a:t>Q</a:t>
            </a:r>
            <a:r>
              <a:rPr sz="1400" b="1" spc="-10" dirty="0">
                <a:solidFill>
                  <a:srgbClr val="B73B25"/>
                </a:solidFill>
                <a:latin typeface="Arial"/>
                <a:cs typeface="Arial"/>
              </a:rPr>
              <a:t>U</a:t>
            </a:r>
            <a:r>
              <a:rPr sz="1400" b="1" spc="-45" dirty="0">
                <a:solidFill>
                  <a:srgbClr val="B73B25"/>
                </a:solidFill>
                <a:latin typeface="Arial"/>
                <a:cs typeface="Arial"/>
              </a:rPr>
              <a:t>A</a:t>
            </a:r>
            <a:r>
              <a:rPr sz="1400" b="1" spc="-10" dirty="0">
                <a:solidFill>
                  <a:srgbClr val="B73B25"/>
                </a:solidFill>
                <a:latin typeface="Arial"/>
                <a:cs typeface="Arial"/>
              </a:rPr>
              <a:t>D</a:t>
            </a:r>
            <a:r>
              <a:rPr sz="1400" b="1" dirty="0">
                <a:solidFill>
                  <a:srgbClr val="B73B25"/>
                </a:solidFill>
                <a:latin typeface="Arial"/>
                <a:cs typeface="Arial"/>
              </a:rPr>
              <a:t>R</a:t>
            </a:r>
            <a:r>
              <a:rPr sz="1400" b="1" spc="-20" dirty="0">
                <a:solidFill>
                  <a:srgbClr val="B73B25"/>
                </a:solidFill>
                <a:latin typeface="Arial"/>
                <a:cs typeface="Arial"/>
              </a:rPr>
              <a:t>A</a:t>
            </a:r>
            <a:r>
              <a:rPr sz="1400" b="1" spc="-10" dirty="0">
                <a:solidFill>
                  <a:srgbClr val="B73B25"/>
                </a:solidFill>
                <a:latin typeface="Arial"/>
                <a:cs typeface="Arial"/>
              </a:rPr>
              <a:t>N</a:t>
            </a:r>
            <a:r>
              <a:rPr sz="1400" b="1" dirty="0">
                <a:solidFill>
                  <a:srgbClr val="B73B25"/>
                </a:solidFill>
                <a:latin typeface="Arial"/>
                <a:cs typeface="Arial"/>
              </a:rPr>
              <a:t>T</a:t>
            </a:r>
            <a:endParaRPr sz="1400">
              <a:latin typeface="Arial"/>
              <a:cs typeface="Arial"/>
            </a:endParaRPr>
          </a:p>
        </p:txBody>
      </p:sp>
      <p:sp>
        <p:nvSpPr>
          <p:cNvPr id="72" name="object 72"/>
          <p:cNvSpPr txBox="1"/>
          <p:nvPr/>
        </p:nvSpPr>
        <p:spPr>
          <a:xfrm>
            <a:off x="1977644" y="4584953"/>
            <a:ext cx="271780" cy="23939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Arial"/>
                <a:cs typeface="Arial"/>
              </a:rPr>
              <a:t>HP</a:t>
            </a:r>
            <a:endParaRPr sz="1400">
              <a:latin typeface="Arial"/>
              <a:cs typeface="Arial"/>
            </a:endParaRPr>
          </a:p>
        </p:txBody>
      </p:sp>
      <p:sp>
        <p:nvSpPr>
          <p:cNvPr id="73" name="object 73"/>
          <p:cNvSpPr txBox="1"/>
          <p:nvPr/>
        </p:nvSpPr>
        <p:spPr>
          <a:xfrm>
            <a:off x="3130423" y="6147308"/>
            <a:ext cx="263525"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VP</a:t>
            </a:r>
            <a:endParaRPr sz="1400">
              <a:latin typeface="Arial"/>
              <a:cs typeface="Arial"/>
            </a:endParaRPr>
          </a:p>
        </p:txBody>
      </p:sp>
      <p:sp>
        <p:nvSpPr>
          <p:cNvPr id="74" name="object 74"/>
          <p:cNvSpPr txBox="1"/>
          <p:nvPr/>
        </p:nvSpPr>
        <p:spPr>
          <a:xfrm>
            <a:off x="1702435" y="5604154"/>
            <a:ext cx="961390" cy="461645"/>
          </a:xfrm>
          <a:prstGeom prst="rect">
            <a:avLst/>
          </a:prstGeom>
        </p:spPr>
        <p:txBody>
          <a:bodyPr vert="horz" wrap="square" lIns="0" tIns="12700" rIns="0" bIns="0" rtlCol="0">
            <a:spAutoFit/>
          </a:bodyPr>
          <a:lstStyle/>
          <a:p>
            <a:pPr marR="60325" algn="r">
              <a:lnSpc>
                <a:spcPct val="100000"/>
              </a:lnSpc>
              <a:spcBef>
                <a:spcPts val="100"/>
              </a:spcBef>
            </a:pPr>
            <a:r>
              <a:rPr sz="1400" dirty="0">
                <a:latin typeface="Arial"/>
                <a:cs typeface="Arial"/>
              </a:rPr>
              <a:t>A</a:t>
            </a:r>
            <a:endParaRPr sz="1400">
              <a:latin typeface="Arial"/>
              <a:cs typeface="Arial"/>
            </a:endParaRPr>
          </a:p>
          <a:p>
            <a:pPr marR="5080" algn="r">
              <a:lnSpc>
                <a:spcPct val="100000"/>
              </a:lnSpc>
              <a:spcBef>
                <a:spcPts val="70"/>
              </a:spcBef>
            </a:pPr>
            <a:r>
              <a:rPr sz="1400" b="1" dirty="0">
                <a:solidFill>
                  <a:srgbClr val="B73B25"/>
                </a:solidFill>
                <a:latin typeface="Arial"/>
                <a:cs typeface="Arial"/>
              </a:rPr>
              <a:t>POINT A</a:t>
            </a:r>
            <a:r>
              <a:rPr sz="1400" b="1" spc="-220" dirty="0">
                <a:solidFill>
                  <a:srgbClr val="B73B25"/>
                </a:solidFill>
                <a:latin typeface="Arial"/>
                <a:cs typeface="Arial"/>
              </a:rPr>
              <a:t> </a:t>
            </a:r>
            <a:r>
              <a:rPr sz="1400" b="1" dirty="0">
                <a:solidFill>
                  <a:srgbClr val="B73B25"/>
                </a:solidFill>
                <a:latin typeface="Arial"/>
                <a:cs typeface="Arial"/>
              </a:rPr>
              <a:t>IN</a:t>
            </a:r>
            <a:endParaRPr sz="1400">
              <a:latin typeface="Arial"/>
              <a:cs typeface="Arial"/>
            </a:endParaRPr>
          </a:p>
        </p:txBody>
      </p:sp>
      <p:grpSp>
        <p:nvGrpSpPr>
          <p:cNvPr id="75" name="object 75"/>
          <p:cNvGrpSpPr/>
          <p:nvPr/>
        </p:nvGrpSpPr>
        <p:grpSpPr>
          <a:xfrm>
            <a:off x="5253037" y="3466909"/>
            <a:ext cx="3895725" cy="3057525"/>
            <a:chOff x="5253037" y="3466909"/>
            <a:chExt cx="3895725" cy="3057525"/>
          </a:xfrm>
        </p:grpSpPr>
        <p:sp>
          <p:nvSpPr>
            <p:cNvPr id="76" name="object 76"/>
            <p:cNvSpPr/>
            <p:nvPr/>
          </p:nvSpPr>
          <p:spPr>
            <a:xfrm>
              <a:off x="5257800" y="3471671"/>
              <a:ext cx="3886200" cy="3048000"/>
            </a:xfrm>
            <a:custGeom>
              <a:avLst/>
              <a:gdLst/>
              <a:ahLst/>
              <a:cxnLst/>
              <a:rect l="l" t="t" r="r" b="b"/>
              <a:pathLst>
                <a:path w="3886200" h="3048000">
                  <a:moveTo>
                    <a:pt x="3886200" y="0"/>
                  </a:moveTo>
                  <a:lnTo>
                    <a:pt x="0" y="0"/>
                  </a:lnTo>
                  <a:lnTo>
                    <a:pt x="0" y="3048000"/>
                  </a:lnTo>
                  <a:lnTo>
                    <a:pt x="3886200" y="3048000"/>
                  </a:lnTo>
                  <a:lnTo>
                    <a:pt x="3886200" y="0"/>
                  </a:lnTo>
                  <a:close/>
                </a:path>
              </a:pathLst>
            </a:custGeom>
            <a:solidFill>
              <a:srgbClr val="FFFF99"/>
            </a:solidFill>
          </p:spPr>
          <p:txBody>
            <a:bodyPr wrap="square" lIns="0" tIns="0" rIns="0" bIns="0" rtlCol="0"/>
            <a:lstStyle/>
            <a:p>
              <a:endParaRPr/>
            </a:p>
          </p:txBody>
        </p:sp>
        <p:sp>
          <p:nvSpPr>
            <p:cNvPr id="77" name="object 77"/>
            <p:cNvSpPr/>
            <p:nvPr/>
          </p:nvSpPr>
          <p:spPr>
            <a:xfrm>
              <a:off x="5257800" y="3471671"/>
              <a:ext cx="3886200" cy="3048000"/>
            </a:xfrm>
            <a:custGeom>
              <a:avLst/>
              <a:gdLst/>
              <a:ahLst/>
              <a:cxnLst/>
              <a:rect l="l" t="t" r="r" b="b"/>
              <a:pathLst>
                <a:path w="3886200" h="3048000">
                  <a:moveTo>
                    <a:pt x="0" y="3048000"/>
                  </a:moveTo>
                  <a:lnTo>
                    <a:pt x="3886200" y="3048000"/>
                  </a:lnTo>
                  <a:lnTo>
                    <a:pt x="3886200" y="0"/>
                  </a:lnTo>
                  <a:lnTo>
                    <a:pt x="0" y="0"/>
                  </a:lnTo>
                  <a:lnTo>
                    <a:pt x="0" y="3048000"/>
                  </a:lnTo>
                  <a:close/>
                </a:path>
              </a:pathLst>
            </a:custGeom>
            <a:ln w="9144">
              <a:solidFill>
                <a:srgbClr val="000000"/>
              </a:solidFill>
            </a:ln>
          </p:spPr>
          <p:txBody>
            <a:bodyPr wrap="square" lIns="0" tIns="0" rIns="0" bIns="0" rtlCol="0"/>
            <a:lstStyle/>
            <a:p>
              <a:endParaRPr/>
            </a:p>
          </p:txBody>
        </p:sp>
        <p:sp>
          <p:nvSpPr>
            <p:cNvPr id="78" name="object 78"/>
            <p:cNvSpPr/>
            <p:nvPr/>
          </p:nvSpPr>
          <p:spPr>
            <a:xfrm>
              <a:off x="5830062" y="3739133"/>
              <a:ext cx="1828800" cy="2362200"/>
            </a:xfrm>
            <a:custGeom>
              <a:avLst/>
              <a:gdLst/>
              <a:ahLst/>
              <a:cxnLst/>
              <a:rect l="l" t="t" r="r" b="b"/>
              <a:pathLst>
                <a:path w="1828800" h="2362200">
                  <a:moveTo>
                    <a:pt x="1828799" y="961644"/>
                  </a:moveTo>
                  <a:lnTo>
                    <a:pt x="0" y="961644"/>
                  </a:lnTo>
                </a:path>
                <a:path w="1828800" h="2362200">
                  <a:moveTo>
                    <a:pt x="667512" y="2362200"/>
                  </a:moveTo>
                  <a:lnTo>
                    <a:pt x="667512" y="0"/>
                  </a:lnTo>
                </a:path>
              </a:pathLst>
            </a:custGeom>
            <a:ln w="19812">
              <a:solidFill>
                <a:srgbClr val="E78612"/>
              </a:solidFill>
            </a:ln>
          </p:spPr>
          <p:txBody>
            <a:bodyPr wrap="square" lIns="0" tIns="0" rIns="0" bIns="0" rtlCol="0"/>
            <a:lstStyle/>
            <a:p>
              <a:endParaRPr/>
            </a:p>
          </p:txBody>
        </p:sp>
        <p:sp>
          <p:nvSpPr>
            <p:cNvPr id="79" name="object 79"/>
            <p:cNvSpPr/>
            <p:nvPr/>
          </p:nvSpPr>
          <p:spPr>
            <a:xfrm>
              <a:off x="7191755" y="5762243"/>
              <a:ext cx="85344" cy="85343"/>
            </a:xfrm>
            <a:prstGeom prst="rect">
              <a:avLst/>
            </a:prstGeom>
            <a:blipFill>
              <a:blip r:embed="rId11" cstate="print"/>
              <a:stretch>
                <a:fillRect/>
              </a:stretch>
            </a:blipFill>
          </p:spPr>
          <p:txBody>
            <a:bodyPr wrap="square" lIns="0" tIns="0" rIns="0" bIns="0" rtlCol="0"/>
            <a:lstStyle/>
            <a:p>
              <a:endParaRPr/>
            </a:p>
          </p:txBody>
        </p:sp>
        <p:sp>
          <p:nvSpPr>
            <p:cNvPr id="80" name="object 80"/>
            <p:cNvSpPr/>
            <p:nvPr/>
          </p:nvSpPr>
          <p:spPr>
            <a:xfrm>
              <a:off x="6438900" y="5385815"/>
              <a:ext cx="85344" cy="85343"/>
            </a:xfrm>
            <a:prstGeom prst="rect">
              <a:avLst/>
            </a:prstGeom>
            <a:blipFill>
              <a:blip r:embed="rId3" cstate="print"/>
              <a:stretch>
                <a:fillRect/>
              </a:stretch>
            </a:blipFill>
          </p:spPr>
          <p:txBody>
            <a:bodyPr wrap="square" lIns="0" tIns="0" rIns="0" bIns="0" rtlCol="0"/>
            <a:lstStyle/>
            <a:p>
              <a:endParaRPr/>
            </a:p>
          </p:txBody>
        </p:sp>
        <p:sp>
          <p:nvSpPr>
            <p:cNvPr id="81" name="object 81"/>
            <p:cNvSpPr/>
            <p:nvPr/>
          </p:nvSpPr>
          <p:spPr>
            <a:xfrm>
              <a:off x="6438900" y="5766815"/>
              <a:ext cx="85344" cy="85343"/>
            </a:xfrm>
            <a:prstGeom prst="rect">
              <a:avLst/>
            </a:prstGeom>
            <a:blipFill>
              <a:blip r:embed="rId11" cstate="print"/>
              <a:stretch>
                <a:fillRect/>
              </a:stretch>
            </a:blipFill>
          </p:spPr>
          <p:txBody>
            <a:bodyPr wrap="square" lIns="0" tIns="0" rIns="0" bIns="0" rtlCol="0"/>
            <a:lstStyle/>
            <a:p>
              <a:endParaRPr/>
            </a:p>
          </p:txBody>
        </p:sp>
        <p:sp>
          <p:nvSpPr>
            <p:cNvPr id="82" name="object 82"/>
            <p:cNvSpPr/>
            <p:nvPr/>
          </p:nvSpPr>
          <p:spPr>
            <a:xfrm>
              <a:off x="7677911" y="4614671"/>
              <a:ext cx="381000" cy="152400"/>
            </a:xfrm>
            <a:custGeom>
              <a:avLst/>
              <a:gdLst/>
              <a:ahLst/>
              <a:cxnLst/>
              <a:rect l="l" t="t" r="r" b="b"/>
              <a:pathLst>
                <a:path w="381000" h="152400">
                  <a:moveTo>
                    <a:pt x="95250" y="0"/>
                  </a:moveTo>
                  <a:lnTo>
                    <a:pt x="0" y="76200"/>
                  </a:lnTo>
                  <a:lnTo>
                    <a:pt x="95250" y="152400"/>
                  </a:lnTo>
                  <a:lnTo>
                    <a:pt x="95250" y="114300"/>
                  </a:lnTo>
                  <a:lnTo>
                    <a:pt x="381000" y="114300"/>
                  </a:lnTo>
                  <a:lnTo>
                    <a:pt x="381000" y="38100"/>
                  </a:lnTo>
                  <a:lnTo>
                    <a:pt x="95250" y="38100"/>
                  </a:lnTo>
                  <a:lnTo>
                    <a:pt x="95250" y="0"/>
                  </a:lnTo>
                  <a:close/>
                </a:path>
              </a:pathLst>
            </a:custGeom>
            <a:solidFill>
              <a:srgbClr val="E78612"/>
            </a:solidFill>
          </p:spPr>
          <p:txBody>
            <a:bodyPr wrap="square" lIns="0" tIns="0" rIns="0" bIns="0" rtlCol="0"/>
            <a:lstStyle/>
            <a:p>
              <a:endParaRPr/>
            </a:p>
          </p:txBody>
        </p:sp>
        <p:sp>
          <p:nvSpPr>
            <p:cNvPr id="83" name="object 83"/>
            <p:cNvSpPr/>
            <p:nvPr/>
          </p:nvSpPr>
          <p:spPr>
            <a:xfrm>
              <a:off x="7677911" y="4614671"/>
              <a:ext cx="381000" cy="152400"/>
            </a:xfrm>
            <a:custGeom>
              <a:avLst/>
              <a:gdLst/>
              <a:ahLst/>
              <a:cxnLst/>
              <a:rect l="l" t="t" r="r" b="b"/>
              <a:pathLst>
                <a:path w="381000" h="152400">
                  <a:moveTo>
                    <a:pt x="0" y="76200"/>
                  </a:moveTo>
                  <a:lnTo>
                    <a:pt x="95250" y="0"/>
                  </a:lnTo>
                  <a:lnTo>
                    <a:pt x="95250" y="38100"/>
                  </a:lnTo>
                  <a:lnTo>
                    <a:pt x="381000" y="38100"/>
                  </a:lnTo>
                  <a:lnTo>
                    <a:pt x="381000" y="114300"/>
                  </a:lnTo>
                  <a:lnTo>
                    <a:pt x="95250" y="114300"/>
                  </a:lnTo>
                  <a:lnTo>
                    <a:pt x="95250" y="152400"/>
                  </a:lnTo>
                  <a:lnTo>
                    <a:pt x="0" y="76200"/>
                  </a:lnTo>
                  <a:close/>
                </a:path>
              </a:pathLst>
            </a:custGeom>
            <a:ln w="9144">
              <a:solidFill>
                <a:srgbClr val="000000"/>
              </a:solidFill>
            </a:ln>
          </p:spPr>
          <p:txBody>
            <a:bodyPr wrap="square" lIns="0" tIns="0" rIns="0" bIns="0" rtlCol="0"/>
            <a:lstStyle/>
            <a:p>
              <a:endParaRPr/>
            </a:p>
          </p:txBody>
        </p:sp>
      </p:grpSp>
      <p:sp>
        <p:nvSpPr>
          <p:cNvPr id="84" name="object 84"/>
          <p:cNvSpPr txBox="1"/>
          <p:nvPr/>
        </p:nvSpPr>
        <p:spPr>
          <a:xfrm>
            <a:off x="8115934" y="4616322"/>
            <a:ext cx="653415" cy="162560"/>
          </a:xfrm>
          <a:prstGeom prst="rect">
            <a:avLst/>
          </a:prstGeom>
        </p:spPr>
        <p:txBody>
          <a:bodyPr vert="horz" wrap="square" lIns="0" tIns="12700" rIns="0" bIns="0" rtlCol="0">
            <a:spAutoFit/>
          </a:bodyPr>
          <a:lstStyle/>
          <a:p>
            <a:pPr>
              <a:lnSpc>
                <a:spcPct val="100000"/>
              </a:lnSpc>
              <a:spcBef>
                <a:spcPts val="100"/>
              </a:spcBef>
            </a:pPr>
            <a:r>
              <a:rPr sz="900" b="1" spc="-5" dirty="0">
                <a:latin typeface="Arial"/>
                <a:cs typeface="Arial"/>
              </a:rPr>
              <a:t>OBSE</a:t>
            </a:r>
            <a:r>
              <a:rPr sz="900" b="1" spc="-10" dirty="0">
                <a:latin typeface="Arial"/>
                <a:cs typeface="Arial"/>
              </a:rPr>
              <a:t>R</a:t>
            </a:r>
            <a:r>
              <a:rPr sz="900" b="1" spc="-5" dirty="0">
                <a:latin typeface="Arial"/>
                <a:cs typeface="Arial"/>
              </a:rPr>
              <a:t>VER</a:t>
            </a:r>
            <a:endParaRPr sz="900">
              <a:latin typeface="Arial"/>
              <a:cs typeface="Arial"/>
            </a:endParaRPr>
          </a:p>
        </p:txBody>
      </p:sp>
      <p:sp>
        <p:nvSpPr>
          <p:cNvPr id="85" name="object 85"/>
          <p:cNvSpPr txBox="1"/>
          <p:nvPr/>
        </p:nvSpPr>
        <p:spPr>
          <a:xfrm>
            <a:off x="6302628" y="5308853"/>
            <a:ext cx="151765" cy="620395"/>
          </a:xfrm>
          <a:prstGeom prst="rect">
            <a:avLst/>
          </a:prstGeom>
        </p:spPr>
        <p:txBody>
          <a:bodyPr vert="horz" wrap="square" lIns="0" tIns="12700" rIns="0" bIns="0" rtlCol="0">
            <a:spAutoFit/>
          </a:bodyPr>
          <a:lstStyle/>
          <a:p>
            <a:pPr>
              <a:lnSpc>
                <a:spcPct val="100000"/>
              </a:lnSpc>
              <a:spcBef>
                <a:spcPts val="100"/>
              </a:spcBef>
            </a:pPr>
            <a:r>
              <a:rPr sz="1400" dirty="0">
                <a:solidFill>
                  <a:srgbClr val="FF0066"/>
                </a:solidFill>
                <a:latin typeface="Arial"/>
                <a:cs typeface="Arial"/>
              </a:rPr>
              <a:t>a</a:t>
            </a:r>
            <a:endParaRPr sz="1400">
              <a:latin typeface="Arial"/>
              <a:cs typeface="Arial"/>
            </a:endParaRPr>
          </a:p>
          <a:p>
            <a:pPr>
              <a:lnSpc>
                <a:spcPct val="100000"/>
              </a:lnSpc>
              <a:spcBef>
                <a:spcPts val="1320"/>
              </a:spcBef>
            </a:pPr>
            <a:r>
              <a:rPr sz="1400" spc="-5" dirty="0">
                <a:solidFill>
                  <a:srgbClr val="FF0066"/>
                </a:solidFill>
                <a:latin typeface="Arial"/>
                <a:cs typeface="Arial"/>
              </a:rPr>
              <a:t>a’</a:t>
            </a:r>
            <a:endParaRPr sz="1400">
              <a:latin typeface="Arial"/>
              <a:cs typeface="Arial"/>
            </a:endParaRPr>
          </a:p>
        </p:txBody>
      </p:sp>
      <p:grpSp>
        <p:nvGrpSpPr>
          <p:cNvPr id="86" name="object 86"/>
          <p:cNvGrpSpPr/>
          <p:nvPr/>
        </p:nvGrpSpPr>
        <p:grpSpPr>
          <a:xfrm>
            <a:off x="6438900" y="4647628"/>
            <a:ext cx="1191260" cy="1472565"/>
            <a:chOff x="6438900" y="4647628"/>
            <a:chExt cx="1191260" cy="1472565"/>
          </a:xfrm>
        </p:grpSpPr>
        <p:sp>
          <p:nvSpPr>
            <p:cNvPr id="87" name="object 87"/>
            <p:cNvSpPr/>
            <p:nvPr/>
          </p:nvSpPr>
          <p:spPr>
            <a:xfrm>
              <a:off x="6446900" y="4652390"/>
              <a:ext cx="800735" cy="766445"/>
            </a:xfrm>
            <a:custGeom>
              <a:avLst/>
              <a:gdLst/>
              <a:ahLst/>
              <a:cxnLst/>
              <a:rect l="l" t="t" r="r" b="b"/>
              <a:pathLst>
                <a:path w="800734" h="766445">
                  <a:moveTo>
                    <a:pt x="800607" y="0"/>
                  </a:moveTo>
                  <a:lnTo>
                    <a:pt x="799729" y="52446"/>
                  </a:lnTo>
                  <a:lnTo>
                    <a:pt x="795220" y="104511"/>
                  </a:lnTo>
                  <a:lnTo>
                    <a:pt x="787130" y="156012"/>
                  </a:lnTo>
                  <a:lnTo>
                    <a:pt x="775509" y="206771"/>
                  </a:lnTo>
                  <a:lnTo>
                    <a:pt x="760405" y="256608"/>
                  </a:lnTo>
                  <a:lnTo>
                    <a:pt x="741868" y="305341"/>
                  </a:lnTo>
                  <a:lnTo>
                    <a:pt x="719946" y="352792"/>
                  </a:lnTo>
                  <a:lnTo>
                    <a:pt x="694690" y="398779"/>
                  </a:lnTo>
                  <a:lnTo>
                    <a:pt x="667922" y="440545"/>
                  </a:lnTo>
                  <a:lnTo>
                    <a:pt x="638719" y="480135"/>
                  </a:lnTo>
                  <a:lnTo>
                    <a:pt x="607214" y="517479"/>
                  </a:lnTo>
                  <a:lnTo>
                    <a:pt x="573543" y="552506"/>
                  </a:lnTo>
                  <a:lnTo>
                    <a:pt x="537840" y="585146"/>
                  </a:lnTo>
                  <a:lnTo>
                    <a:pt x="500240" y="615328"/>
                  </a:lnTo>
                  <a:lnTo>
                    <a:pt x="460879" y="642980"/>
                  </a:lnTo>
                  <a:lnTo>
                    <a:pt x="419890" y="668032"/>
                  </a:lnTo>
                  <a:lnTo>
                    <a:pt x="377408" y="690413"/>
                  </a:lnTo>
                  <a:lnTo>
                    <a:pt x="333569" y="710052"/>
                  </a:lnTo>
                  <a:lnTo>
                    <a:pt x="288507" y="726877"/>
                  </a:lnTo>
                  <a:lnTo>
                    <a:pt x="242356" y="740820"/>
                  </a:lnTo>
                  <a:lnTo>
                    <a:pt x="195253" y="751807"/>
                  </a:lnTo>
                  <a:lnTo>
                    <a:pt x="147330" y="759769"/>
                  </a:lnTo>
                  <a:lnTo>
                    <a:pt x="98724" y="764635"/>
                  </a:lnTo>
                  <a:lnTo>
                    <a:pt x="49569" y="766333"/>
                  </a:lnTo>
                  <a:lnTo>
                    <a:pt x="0" y="764793"/>
                  </a:lnTo>
                </a:path>
              </a:pathLst>
            </a:custGeom>
            <a:ln w="9524">
              <a:solidFill>
                <a:srgbClr val="FF00FF"/>
              </a:solidFill>
            </a:ln>
          </p:spPr>
          <p:txBody>
            <a:bodyPr wrap="square" lIns="0" tIns="0" rIns="0" bIns="0" rtlCol="0"/>
            <a:lstStyle/>
            <a:p>
              <a:endParaRPr/>
            </a:p>
          </p:txBody>
        </p:sp>
        <p:sp>
          <p:nvSpPr>
            <p:cNvPr id="88" name="object 88"/>
            <p:cNvSpPr/>
            <p:nvPr/>
          </p:nvSpPr>
          <p:spPr>
            <a:xfrm>
              <a:off x="6941438" y="5151373"/>
              <a:ext cx="121792" cy="135000"/>
            </a:xfrm>
            <a:prstGeom prst="rect">
              <a:avLst/>
            </a:prstGeom>
            <a:blipFill>
              <a:blip r:embed="rId14" cstate="print"/>
              <a:stretch>
                <a:fillRect/>
              </a:stretch>
            </a:blipFill>
          </p:spPr>
          <p:txBody>
            <a:bodyPr wrap="square" lIns="0" tIns="0" rIns="0" bIns="0" rtlCol="0"/>
            <a:lstStyle/>
            <a:p>
              <a:endParaRPr/>
            </a:p>
          </p:txBody>
        </p:sp>
        <p:sp>
          <p:nvSpPr>
            <p:cNvPr id="89" name="object 89"/>
            <p:cNvSpPr/>
            <p:nvPr/>
          </p:nvSpPr>
          <p:spPr>
            <a:xfrm>
              <a:off x="7248144" y="4700015"/>
              <a:ext cx="0" cy="1143000"/>
            </a:xfrm>
            <a:custGeom>
              <a:avLst/>
              <a:gdLst/>
              <a:ahLst/>
              <a:cxnLst/>
              <a:rect l="l" t="t" r="r" b="b"/>
              <a:pathLst>
                <a:path h="1143000">
                  <a:moveTo>
                    <a:pt x="0" y="1142999"/>
                  </a:moveTo>
                  <a:lnTo>
                    <a:pt x="0" y="0"/>
                  </a:lnTo>
                </a:path>
              </a:pathLst>
            </a:custGeom>
            <a:ln w="9144">
              <a:solidFill>
                <a:srgbClr val="FF00FF"/>
              </a:solidFill>
            </a:ln>
          </p:spPr>
          <p:txBody>
            <a:bodyPr wrap="square" lIns="0" tIns="0" rIns="0" bIns="0" rtlCol="0"/>
            <a:lstStyle/>
            <a:p>
              <a:endParaRPr/>
            </a:p>
          </p:txBody>
        </p:sp>
        <p:sp>
          <p:nvSpPr>
            <p:cNvPr id="90" name="object 90"/>
            <p:cNvSpPr/>
            <p:nvPr/>
          </p:nvSpPr>
          <p:spPr>
            <a:xfrm>
              <a:off x="7210044" y="5128259"/>
              <a:ext cx="76200" cy="312420"/>
            </a:xfrm>
            <a:custGeom>
              <a:avLst/>
              <a:gdLst/>
              <a:ahLst/>
              <a:cxnLst/>
              <a:rect l="l" t="t" r="r" b="b"/>
              <a:pathLst>
                <a:path w="76200" h="312420">
                  <a:moveTo>
                    <a:pt x="44450" y="63500"/>
                  </a:moveTo>
                  <a:lnTo>
                    <a:pt x="31750" y="63500"/>
                  </a:lnTo>
                  <a:lnTo>
                    <a:pt x="31750" y="312419"/>
                  </a:lnTo>
                  <a:lnTo>
                    <a:pt x="44450" y="312419"/>
                  </a:lnTo>
                  <a:lnTo>
                    <a:pt x="44450" y="63500"/>
                  </a:lnTo>
                  <a:close/>
                </a:path>
                <a:path w="76200" h="312420">
                  <a:moveTo>
                    <a:pt x="38100" y="0"/>
                  </a:moveTo>
                  <a:lnTo>
                    <a:pt x="0" y="76200"/>
                  </a:lnTo>
                  <a:lnTo>
                    <a:pt x="31750" y="76200"/>
                  </a:lnTo>
                  <a:lnTo>
                    <a:pt x="31750" y="63500"/>
                  </a:lnTo>
                  <a:lnTo>
                    <a:pt x="69850" y="63500"/>
                  </a:lnTo>
                  <a:lnTo>
                    <a:pt x="38100" y="0"/>
                  </a:lnTo>
                  <a:close/>
                </a:path>
                <a:path w="76200" h="312420">
                  <a:moveTo>
                    <a:pt x="69850" y="63500"/>
                  </a:moveTo>
                  <a:lnTo>
                    <a:pt x="44450" y="63500"/>
                  </a:lnTo>
                  <a:lnTo>
                    <a:pt x="44450" y="76200"/>
                  </a:lnTo>
                  <a:lnTo>
                    <a:pt x="76200" y="76200"/>
                  </a:lnTo>
                  <a:lnTo>
                    <a:pt x="69850" y="63500"/>
                  </a:lnTo>
                  <a:close/>
                </a:path>
              </a:pathLst>
            </a:custGeom>
            <a:solidFill>
              <a:srgbClr val="FF00FF"/>
            </a:solidFill>
          </p:spPr>
          <p:txBody>
            <a:bodyPr wrap="square" lIns="0" tIns="0" rIns="0" bIns="0" rtlCol="0"/>
            <a:lstStyle/>
            <a:p>
              <a:endParaRPr/>
            </a:p>
          </p:txBody>
        </p:sp>
        <p:sp>
          <p:nvSpPr>
            <p:cNvPr id="91" name="object 91"/>
            <p:cNvSpPr/>
            <p:nvPr/>
          </p:nvSpPr>
          <p:spPr>
            <a:xfrm>
              <a:off x="6438900" y="5814059"/>
              <a:ext cx="838200" cy="0"/>
            </a:xfrm>
            <a:custGeom>
              <a:avLst/>
              <a:gdLst/>
              <a:ahLst/>
              <a:cxnLst/>
              <a:rect l="l" t="t" r="r" b="b"/>
              <a:pathLst>
                <a:path w="838200">
                  <a:moveTo>
                    <a:pt x="838200" y="0"/>
                  </a:moveTo>
                  <a:lnTo>
                    <a:pt x="0" y="0"/>
                  </a:lnTo>
                </a:path>
              </a:pathLst>
            </a:custGeom>
            <a:ln w="9144">
              <a:solidFill>
                <a:srgbClr val="FF00FF"/>
              </a:solidFill>
            </a:ln>
          </p:spPr>
          <p:txBody>
            <a:bodyPr wrap="square" lIns="0" tIns="0" rIns="0" bIns="0" rtlCol="0"/>
            <a:lstStyle/>
            <a:p>
              <a:endParaRPr/>
            </a:p>
          </p:txBody>
        </p:sp>
        <p:sp>
          <p:nvSpPr>
            <p:cNvPr id="92" name="object 92"/>
            <p:cNvSpPr/>
            <p:nvPr/>
          </p:nvSpPr>
          <p:spPr>
            <a:xfrm>
              <a:off x="6752843" y="5775959"/>
              <a:ext cx="228600" cy="76200"/>
            </a:xfrm>
            <a:prstGeom prst="rect">
              <a:avLst/>
            </a:prstGeom>
            <a:blipFill>
              <a:blip r:embed="rId4" cstate="print"/>
              <a:stretch>
                <a:fillRect/>
              </a:stretch>
            </a:blipFill>
          </p:spPr>
          <p:txBody>
            <a:bodyPr wrap="square" lIns="0" tIns="0" rIns="0" bIns="0" rtlCol="0"/>
            <a:lstStyle/>
            <a:p>
              <a:endParaRPr/>
            </a:p>
          </p:txBody>
        </p:sp>
        <p:sp>
          <p:nvSpPr>
            <p:cNvPr id="93" name="object 93"/>
            <p:cNvSpPr/>
            <p:nvPr/>
          </p:nvSpPr>
          <p:spPr>
            <a:xfrm>
              <a:off x="6486905" y="4671821"/>
              <a:ext cx="1143000" cy="1447800"/>
            </a:xfrm>
            <a:custGeom>
              <a:avLst/>
              <a:gdLst/>
              <a:ahLst/>
              <a:cxnLst/>
              <a:rect l="l" t="t" r="r" b="b"/>
              <a:pathLst>
                <a:path w="1143000" h="1447800">
                  <a:moveTo>
                    <a:pt x="0" y="28955"/>
                  </a:moveTo>
                  <a:lnTo>
                    <a:pt x="1143000" y="28955"/>
                  </a:lnTo>
                </a:path>
                <a:path w="1143000" h="1447800">
                  <a:moveTo>
                    <a:pt x="10668" y="0"/>
                  </a:moveTo>
                  <a:lnTo>
                    <a:pt x="10668" y="1447799"/>
                  </a:lnTo>
                </a:path>
              </a:pathLst>
            </a:custGeom>
            <a:ln w="28956">
              <a:solidFill>
                <a:srgbClr val="FF0066"/>
              </a:solidFill>
            </a:ln>
          </p:spPr>
          <p:txBody>
            <a:bodyPr wrap="square" lIns="0" tIns="0" rIns="0" bIns="0" rtlCol="0"/>
            <a:lstStyle/>
            <a:p>
              <a:endParaRPr/>
            </a:p>
          </p:txBody>
        </p:sp>
      </p:grpSp>
      <p:sp>
        <p:nvSpPr>
          <p:cNvPr id="94" name="object 94"/>
          <p:cNvSpPr txBox="1"/>
          <p:nvPr/>
        </p:nvSpPr>
        <p:spPr>
          <a:xfrm>
            <a:off x="7596885" y="5807455"/>
            <a:ext cx="948690" cy="239395"/>
          </a:xfrm>
          <a:prstGeom prst="rect">
            <a:avLst/>
          </a:prstGeom>
        </p:spPr>
        <p:txBody>
          <a:bodyPr vert="horz" wrap="square" lIns="0" tIns="12700" rIns="0" bIns="0" rtlCol="0">
            <a:spAutoFit/>
          </a:bodyPr>
          <a:lstStyle/>
          <a:p>
            <a:pPr>
              <a:lnSpc>
                <a:spcPct val="100000"/>
              </a:lnSpc>
              <a:spcBef>
                <a:spcPts val="100"/>
              </a:spcBef>
            </a:pPr>
            <a:r>
              <a:rPr sz="1400" b="1" dirty="0">
                <a:solidFill>
                  <a:srgbClr val="009900"/>
                </a:solidFill>
                <a:latin typeface="Arial"/>
                <a:cs typeface="Arial"/>
              </a:rPr>
              <a:t>POINT A</a:t>
            </a:r>
            <a:r>
              <a:rPr sz="1400" b="1" spc="-204" dirty="0">
                <a:solidFill>
                  <a:srgbClr val="009900"/>
                </a:solidFill>
                <a:latin typeface="Arial"/>
                <a:cs typeface="Arial"/>
              </a:rPr>
              <a:t> </a:t>
            </a:r>
            <a:r>
              <a:rPr sz="1400" b="1" dirty="0">
                <a:solidFill>
                  <a:srgbClr val="009900"/>
                </a:solidFill>
                <a:latin typeface="Arial"/>
                <a:cs typeface="Arial"/>
              </a:rPr>
              <a:t>IN</a:t>
            </a:r>
            <a:endParaRPr sz="1400">
              <a:latin typeface="Arial"/>
              <a:cs typeface="Arial"/>
            </a:endParaRPr>
          </a:p>
        </p:txBody>
      </p:sp>
      <p:sp>
        <p:nvSpPr>
          <p:cNvPr id="95" name="object 95"/>
          <p:cNvSpPr txBox="1"/>
          <p:nvPr/>
        </p:nvSpPr>
        <p:spPr>
          <a:xfrm>
            <a:off x="7571485" y="5967476"/>
            <a:ext cx="319405" cy="239395"/>
          </a:xfrm>
          <a:prstGeom prst="rect">
            <a:avLst/>
          </a:prstGeom>
        </p:spPr>
        <p:txBody>
          <a:bodyPr vert="horz" wrap="square" lIns="0" tIns="12700" rIns="0" bIns="0" rtlCol="0">
            <a:spAutoFit/>
          </a:bodyPr>
          <a:lstStyle/>
          <a:p>
            <a:pPr marL="25400">
              <a:lnSpc>
                <a:spcPct val="100000"/>
              </a:lnSpc>
              <a:spcBef>
                <a:spcPts val="100"/>
              </a:spcBef>
            </a:pPr>
            <a:r>
              <a:rPr sz="2100" b="1" spc="7" baseline="-15873" dirty="0">
                <a:solidFill>
                  <a:srgbClr val="009900"/>
                </a:solidFill>
                <a:latin typeface="Arial"/>
                <a:cs typeface="Arial"/>
              </a:rPr>
              <a:t>4</a:t>
            </a:r>
            <a:r>
              <a:rPr sz="900" b="1" spc="5" dirty="0">
                <a:solidFill>
                  <a:srgbClr val="009900"/>
                </a:solidFill>
                <a:latin typeface="Arial"/>
                <a:cs typeface="Arial"/>
              </a:rPr>
              <a:t>TH</a:t>
            </a:r>
            <a:endParaRPr sz="900">
              <a:latin typeface="Arial"/>
              <a:cs typeface="Arial"/>
            </a:endParaRPr>
          </a:p>
        </p:txBody>
      </p:sp>
      <p:sp>
        <p:nvSpPr>
          <p:cNvPr id="96" name="object 96"/>
          <p:cNvSpPr txBox="1"/>
          <p:nvPr/>
        </p:nvSpPr>
        <p:spPr>
          <a:xfrm>
            <a:off x="7951978" y="6020815"/>
            <a:ext cx="1023619" cy="239395"/>
          </a:xfrm>
          <a:prstGeom prst="rect">
            <a:avLst/>
          </a:prstGeom>
        </p:spPr>
        <p:txBody>
          <a:bodyPr vert="horz" wrap="square" lIns="0" tIns="12700" rIns="0" bIns="0" rtlCol="0">
            <a:spAutoFit/>
          </a:bodyPr>
          <a:lstStyle/>
          <a:p>
            <a:pPr>
              <a:lnSpc>
                <a:spcPct val="100000"/>
              </a:lnSpc>
              <a:spcBef>
                <a:spcPts val="100"/>
              </a:spcBef>
            </a:pPr>
            <a:r>
              <a:rPr sz="1400" b="1" dirty="0">
                <a:solidFill>
                  <a:srgbClr val="009900"/>
                </a:solidFill>
                <a:latin typeface="Arial"/>
                <a:cs typeface="Arial"/>
              </a:rPr>
              <a:t>Q</a:t>
            </a:r>
            <a:r>
              <a:rPr sz="1400" b="1" spc="-10" dirty="0">
                <a:solidFill>
                  <a:srgbClr val="009900"/>
                </a:solidFill>
                <a:latin typeface="Arial"/>
                <a:cs typeface="Arial"/>
              </a:rPr>
              <a:t>U</a:t>
            </a:r>
            <a:r>
              <a:rPr sz="1400" b="1" spc="-45" dirty="0">
                <a:solidFill>
                  <a:srgbClr val="009900"/>
                </a:solidFill>
                <a:latin typeface="Arial"/>
                <a:cs typeface="Arial"/>
              </a:rPr>
              <a:t>A</a:t>
            </a:r>
            <a:r>
              <a:rPr sz="1400" b="1" spc="-10" dirty="0">
                <a:solidFill>
                  <a:srgbClr val="009900"/>
                </a:solidFill>
                <a:latin typeface="Arial"/>
                <a:cs typeface="Arial"/>
              </a:rPr>
              <a:t>D</a:t>
            </a:r>
            <a:r>
              <a:rPr sz="1400" b="1" dirty="0">
                <a:solidFill>
                  <a:srgbClr val="009900"/>
                </a:solidFill>
                <a:latin typeface="Arial"/>
                <a:cs typeface="Arial"/>
              </a:rPr>
              <a:t>R</a:t>
            </a:r>
            <a:r>
              <a:rPr sz="1400" b="1" spc="-20" dirty="0">
                <a:solidFill>
                  <a:srgbClr val="009900"/>
                </a:solidFill>
                <a:latin typeface="Arial"/>
                <a:cs typeface="Arial"/>
              </a:rPr>
              <a:t>A</a:t>
            </a:r>
            <a:r>
              <a:rPr sz="1400" b="1" spc="-10" dirty="0">
                <a:solidFill>
                  <a:srgbClr val="009900"/>
                </a:solidFill>
                <a:latin typeface="Arial"/>
                <a:cs typeface="Arial"/>
              </a:rPr>
              <a:t>N</a:t>
            </a:r>
            <a:r>
              <a:rPr sz="1400" b="1" dirty="0">
                <a:solidFill>
                  <a:srgbClr val="009900"/>
                </a:solidFill>
                <a:latin typeface="Arial"/>
                <a:cs typeface="Arial"/>
              </a:rPr>
              <a:t>T</a:t>
            </a:r>
            <a:endParaRPr sz="1400">
              <a:latin typeface="Arial"/>
              <a:cs typeface="Arial"/>
            </a:endParaRPr>
          </a:p>
        </p:txBody>
      </p:sp>
      <p:sp>
        <p:nvSpPr>
          <p:cNvPr id="97" name="object 97"/>
          <p:cNvSpPr txBox="1"/>
          <p:nvPr/>
        </p:nvSpPr>
        <p:spPr>
          <a:xfrm>
            <a:off x="7369809" y="4451350"/>
            <a:ext cx="259079" cy="239395"/>
          </a:xfrm>
          <a:prstGeom prst="rect">
            <a:avLst/>
          </a:prstGeom>
        </p:spPr>
        <p:txBody>
          <a:bodyPr vert="horz" wrap="square" lIns="0" tIns="12700" rIns="0" bIns="0" rtlCol="0">
            <a:spAutoFit/>
          </a:bodyPr>
          <a:lstStyle/>
          <a:p>
            <a:pPr>
              <a:lnSpc>
                <a:spcPct val="100000"/>
              </a:lnSpc>
              <a:spcBef>
                <a:spcPts val="100"/>
              </a:spcBef>
            </a:pPr>
            <a:r>
              <a:rPr sz="1400" spc="-10" dirty="0">
                <a:latin typeface="Arial"/>
                <a:cs typeface="Arial"/>
              </a:rPr>
              <a:t>HP</a:t>
            </a:r>
            <a:endParaRPr sz="1400">
              <a:latin typeface="Arial"/>
              <a:cs typeface="Arial"/>
            </a:endParaRPr>
          </a:p>
        </p:txBody>
      </p:sp>
      <p:sp>
        <p:nvSpPr>
          <p:cNvPr id="98" name="object 98"/>
          <p:cNvSpPr txBox="1"/>
          <p:nvPr/>
        </p:nvSpPr>
        <p:spPr>
          <a:xfrm>
            <a:off x="6378828" y="6071108"/>
            <a:ext cx="250825" cy="239395"/>
          </a:xfrm>
          <a:prstGeom prst="rect">
            <a:avLst/>
          </a:prstGeom>
        </p:spPr>
        <p:txBody>
          <a:bodyPr vert="horz" wrap="square" lIns="0" tIns="12700" rIns="0" bIns="0" rtlCol="0">
            <a:spAutoFit/>
          </a:bodyPr>
          <a:lstStyle/>
          <a:p>
            <a:pPr>
              <a:lnSpc>
                <a:spcPct val="100000"/>
              </a:lnSpc>
              <a:spcBef>
                <a:spcPts val="100"/>
              </a:spcBef>
            </a:pPr>
            <a:r>
              <a:rPr sz="1400" spc="-5" dirty="0">
                <a:latin typeface="Arial"/>
                <a:cs typeface="Arial"/>
              </a:rPr>
              <a:t>VP</a:t>
            </a:r>
            <a:endParaRPr sz="1400">
              <a:latin typeface="Arial"/>
              <a:cs typeface="Arial"/>
            </a:endParaRPr>
          </a:p>
        </p:txBody>
      </p:sp>
      <p:sp>
        <p:nvSpPr>
          <p:cNvPr id="99" name="object 99"/>
          <p:cNvSpPr txBox="1"/>
          <p:nvPr/>
        </p:nvSpPr>
        <p:spPr>
          <a:xfrm>
            <a:off x="7124954" y="5777280"/>
            <a:ext cx="132080" cy="239395"/>
          </a:xfrm>
          <a:prstGeom prst="rect">
            <a:avLst/>
          </a:prstGeom>
        </p:spPr>
        <p:txBody>
          <a:bodyPr vert="horz" wrap="square" lIns="0" tIns="12700" rIns="0" bIns="0" rtlCol="0">
            <a:spAutoFit/>
          </a:bodyPr>
          <a:lstStyle/>
          <a:p>
            <a:pPr>
              <a:lnSpc>
                <a:spcPct val="100000"/>
              </a:lnSpc>
              <a:spcBef>
                <a:spcPts val="100"/>
              </a:spcBef>
            </a:pPr>
            <a:r>
              <a:rPr sz="1400" dirty="0">
                <a:latin typeface="Arial"/>
                <a:cs typeface="Arial"/>
              </a:rPr>
              <a:t>A</a:t>
            </a:r>
            <a:endParaRPr sz="1400">
              <a:latin typeface="Arial"/>
              <a:cs typeface="Arial"/>
            </a:endParaRPr>
          </a:p>
        </p:txBody>
      </p:sp>
      <p:grpSp>
        <p:nvGrpSpPr>
          <p:cNvPr id="100" name="object 100"/>
          <p:cNvGrpSpPr/>
          <p:nvPr/>
        </p:nvGrpSpPr>
        <p:grpSpPr>
          <a:xfrm>
            <a:off x="-4572" y="342900"/>
            <a:ext cx="1304925" cy="6181725"/>
            <a:chOff x="-4572" y="342900"/>
            <a:chExt cx="1304925" cy="6181725"/>
          </a:xfrm>
        </p:grpSpPr>
        <p:sp>
          <p:nvSpPr>
            <p:cNvPr id="101" name="object 101"/>
            <p:cNvSpPr/>
            <p:nvPr/>
          </p:nvSpPr>
          <p:spPr>
            <a:xfrm>
              <a:off x="0" y="347472"/>
              <a:ext cx="1295400" cy="6172200"/>
            </a:xfrm>
            <a:custGeom>
              <a:avLst/>
              <a:gdLst/>
              <a:ahLst/>
              <a:cxnLst/>
              <a:rect l="l" t="t" r="r" b="b"/>
              <a:pathLst>
                <a:path w="1295400" h="6172200">
                  <a:moveTo>
                    <a:pt x="1295400" y="0"/>
                  </a:moveTo>
                  <a:lnTo>
                    <a:pt x="0" y="0"/>
                  </a:lnTo>
                  <a:lnTo>
                    <a:pt x="0" y="6172200"/>
                  </a:lnTo>
                  <a:lnTo>
                    <a:pt x="1295400" y="6172200"/>
                  </a:lnTo>
                  <a:lnTo>
                    <a:pt x="1295400" y="0"/>
                  </a:lnTo>
                  <a:close/>
                </a:path>
              </a:pathLst>
            </a:custGeom>
            <a:solidFill>
              <a:srgbClr val="CCFF33"/>
            </a:solidFill>
          </p:spPr>
          <p:txBody>
            <a:bodyPr wrap="square" lIns="0" tIns="0" rIns="0" bIns="0" rtlCol="0"/>
            <a:lstStyle/>
            <a:p>
              <a:endParaRPr/>
            </a:p>
          </p:txBody>
        </p:sp>
        <p:sp>
          <p:nvSpPr>
            <p:cNvPr id="102" name="object 102"/>
            <p:cNvSpPr/>
            <p:nvPr/>
          </p:nvSpPr>
          <p:spPr>
            <a:xfrm>
              <a:off x="0" y="347472"/>
              <a:ext cx="1295400" cy="6172200"/>
            </a:xfrm>
            <a:custGeom>
              <a:avLst/>
              <a:gdLst/>
              <a:ahLst/>
              <a:cxnLst/>
              <a:rect l="l" t="t" r="r" b="b"/>
              <a:pathLst>
                <a:path w="1295400" h="6172200">
                  <a:moveTo>
                    <a:pt x="0" y="6172200"/>
                  </a:moveTo>
                  <a:lnTo>
                    <a:pt x="1295400" y="6172200"/>
                  </a:lnTo>
                  <a:lnTo>
                    <a:pt x="1295400" y="0"/>
                  </a:lnTo>
                  <a:lnTo>
                    <a:pt x="0" y="0"/>
                  </a:lnTo>
                  <a:lnTo>
                    <a:pt x="0" y="6172200"/>
                  </a:lnTo>
                  <a:close/>
                </a:path>
              </a:pathLst>
            </a:custGeom>
            <a:ln w="9144">
              <a:solidFill>
                <a:srgbClr val="000000"/>
              </a:solidFill>
            </a:ln>
          </p:spPr>
          <p:txBody>
            <a:bodyPr wrap="square" lIns="0" tIns="0" rIns="0" bIns="0" rtlCol="0"/>
            <a:lstStyle/>
            <a:p>
              <a:endParaRPr/>
            </a:p>
          </p:txBody>
        </p:sp>
      </p:grpSp>
      <p:sp>
        <p:nvSpPr>
          <p:cNvPr id="103" name="object 103"/>
          <p:cNvSpPr txBox="1"/>
          <p:nvPr/>
        </p:nvSpPr>
        <p:spPr>
          <a:xfrm>
            <a:off x="227787" y="472186"/>
            <a:ext cx="885190" cy="880110"/>
          </a:xfrm>
          <a:prstGeom prst="rect">
            <a:avLst/>
          </a:prstGeom>
        </p:spPr>
        <p:txBody>
          <a:bodyPr vert="horz" wrap="square" lIns="0" tIns="13335" rIns="0" bIns="0" rtlCol="0">
            <a:spAutoFit/>
          </a:bodyPr>
          <a:lstStyle/>
          <a:p>
            <a:pPr marL="12700" marR="5080" indent="2540" algn="just">
              <a:lnSpc>
                <a:spcPct val="100000"/>
              </a:lnSpc>
              <a:spcBef>
                <a:spcPts val="105"/>
              </a:spcBef>
            </a:pPr>
            <a:r>
              <a:rPr sz="1400" b="1" spc="-5" dirty="0">
                <a:solidFill>
                  <a:srgbClr val="432917"/>
                </a:solidFill>
                <a:latin typeface="Arial"/>
                <a:cs typeface="Arial"/>
              </a:rPr>
              <a:t>Point </a:t>
            </a:r>
            <a:r>
              <a:rPr sz="1400" b="1" dirty="0">
                <a:solidFill>
                  <a:srgbClr val="432917"/>
                </a:solidFill>
                <a:latin typeface="Arial"/>
                <a:cs typeface="Arial"/>
              </a:rPr>
              <a:t>A is  Placed In  </a:t>
            </a:r>
            <a:r>
              <a:rPr sz="1400" b="1" spc="-5" dirty="0">
                <a:solidFill>
                  <a:srgbClr val="432917"/>
                </a:solidFill>
                <a:latin typeface="Arial"/>
                <a:cs typeface="Arial"/>
              </a:rPr>
              <a:t>different  </a:t>
            </a:r>
            <a:r>
              <a:rPr sz="1400" b="1" spc="-10" dirty="0">
                <a:solidFill>
                  <a:srgbClr val="432917"/>
                </a:solidFill>
                <a:latin typeface="Arial"/>
                <a:cs typeface="Arial"/>
              </a:rPr>
              <a:t>qu</a:t>
            </a:r>
            <a:r>
              <a:rPr sz="1400" b="1" dirty="0">
                <a:solidFill>
                  <a:srgbClr val="432917"/>
                </a:solidFill>
                <a:latin typeface="Arial"/>
                <a:cs typeface="Arial"/>
              </a:rPr>
              <a:t>a</a:t>
            </a:r>
            <a:r>
              <a:rPr sz="1400" b="1" spc="-10" dirty="0">
                <a:solidFill>
                  <a:srgbClr val="432917"/>
                </a:solidFill>
                <a:latin typeface="Arial"/>
                <a:cs typeface="Arial"/>
              </a:rPr>
              <a:t>d</a:t>
            </a:r>
            <a:r>
              <a:rPr sz="1400" b="1" dirty="0">
                <a:solidFill>
                  <a:srgbClr val="432917"/>
                </a:solidFill>
                <a:latin typeface="Arial"/>
                <a:cs typeface="Arial"/>
              </a:rPr>
              <a:t>ra</a:t>
            </a:r>
            <a:r>
              <a:rPr sz="1400" b="1" spc="-10" dirty="0">
                <a:solidFill>
                  <a:srgbClr val="432917"/>
                </a:solidFill>
                <a:latin typeface="Arial"/>
                <a:cs typeface="Arial"/>
              </a:rPr>
              <a:t>n</a:t>
            </a:r>
            <a:r>
              <a:rPr sz="1400" b="1" dirty="0">
                <a:solidFill>
                  <a:srgbClr val="432917"/>
                </a:solidFill>
                <a:latin typeface="Arial"/>
                <a:cs typeface="Arial"/>
              </a:rPr>
              <a:t>ts</a:t>
            </a:r>
            <a:endParaRPr sz="1400">
              <a:latin typeface="Arial"/>
              <a:cs typeface="Arial"/>
            </a:endParaRPr>
          </a:p>
        </p:txBody>
      </p:sp>
      <p:sp>
        <p:nvSpPr>
          <p:cNvPr id="104" name="object 104"/>
          <p:cNvSpPr txBox="1"/>
          <p:nvPr/>
        </p:nvSpPr>
        <p:spPr>
          <a:xfrm>
            <a:off x="-17576" y="1326007"/>
            <a:ext cx="1327785" cy="239395"/>
          </a:xfrm>
          <a:prstGeom prst="rect">
            <a:avLst/>
          </a:prstGeom>
        </p:spPr>
        <p:txBody>
          <a:bodyPr vert="horz" wrap="square" lIns="0" tIns="13335" rIns="0" bIns="0" rtlCol="0">
            <a:spAutoFit/>
          </a:bodyPr>
          <a:lstStyle/>
          <a:p>
            <a:pPr marL="12065">
              <a:lnSpc>
                <a:spcPct val="100000"/>
              </a:lnSpc>
              <a:spcBef>
                <a:spcPts val="105"/>
              </a:spcBef>
            </a:pPr>
            <a:r>
              <a:rPr sz="1400" b="1" spc="-5" dirty="0">
                <a:solidFill>
                  <a:srgbClr val="432917"/>
                </a:solidFill>
                <a:latin typeface="Arial"/>
                <a:cs typeface="Arial"/>
              </a:rPr>
              <a:t>and </a:t>
            </a:r>
            <a:r>
              <a:rPr sz="1400" b="1" spc="-10" dirty="0">
                <a:solidFill>
                  <a:srgbClr val="432917"/>
                </a:solidFill>
                <a:latin typeface="Arial"/>
                <a:cs typeface="Arial"/>
              </a:rPr>
              <a:t>it’s </a:t>
            </a:r>
            <a:r>
              <a:rPr sz="1400" b="1" spc="-5" dirty="0">
                <a:solidFill>
                  <a:srgbClr val="432917"/>
                </a:solidFill>
                <a:latin typeface="Arial"/>
                <a:cs typeface="Arial"/>
              </a:rPr>
              <a:t>Fv </a:t>
            </a:r>
            <a:r>
              <a:rPr sz="1400" b="1" dirty="0">
                <a:solidFill>
                  <a:srgbClr val="432917"/>
                </a:solidFill>
                <a:latin typeface="Arial"/>
                <a:cs typeface="Arial"/>
              </a:rPr>
              <a:t>&amp;</a:t>
            </a:r>
            <a:r>
              <a:rPr sz="1400" b="1" spc="-114" dirty="0">
                <a:solidFill>
                  <a:srgbClr val="432917"/>
                </a:solidFill>
                <a:latin typeface="Arial"/>
                <a:cs typeface="Arial"/>
              </a:rPr>
              <a:t> </a:t>
            </a:r>
            <a:r>
              <a:rPr sz="1400" b="1" spc="-10" dirty="0">
                <a:solidFill>
                  <a:srgbClr val="432917"/>
                </a:solidFill>
                <a:latin typeface="Arial"/>
                <a:cs typeface="Arial"/>
              </a:rPr>
              <a:t>Tv</a:t>
            </a:r>
            <a:endParaRPr sz="1400">
              <a:latin typeface="Arial"/>
              <a:cs typeface="Arial"/>
            </a:endParaRPr>
          </a:p>
        </p:txBody>
      </p:sp>
      <p:sp>
        <p:nvSpPr>
          <p:cNvPr id="105" name="object 105"/>
          <p:cNvSpPr txBox="1"/>
          <p:nvPr/>
        </p:nvSpPr>
        <p:spPr>
          <a:xfrm>
            <a:off x="8331" y="1539366"/>
            <a:ext cx="1277620" cy="452755"/>
          </a:xfrm>
          <a:prstGeom prst="rect">
            <a:avLst/>
          </a:prstGeom>
        </p:spPr>
        <p:txBody>
          <a:bodyPr vert="horz" wrap="square" lIns="0" tIns="13335" rIns="0" bIns="0" rtlCol="0">
            <a:spAutoFit/>
          </a:bodyPr>
          <a:lstStyle/>
          <a:p>
            <a:pPr marL="12700" marR="5080" indent="28575">
              <a:lnSpc>
                <a:spcPct val="100000"/>
              </a:lnSpc>
              <a:spcBef>
                <a:spcPts val="105"/>
              </a:spcBef>
            </a:pPr>
            <a:r>
              <a:rPr sz="1400" b="1" dirty="0">
                <a:solidFill>
                  <a:srgbClr val="432917"/>
                </a:solidFill>
                <a:latin typeface="Arial"/>
                <a:cs typeface="Arial"/>
              </a:rPr>
              <a:t>are </a:t>
            </a:r>
            <a:r>
              <a:rPr sz="1400" b="1" spc="-5" dirty="0">
                <a:solidFill>
                  <a:srgbClr val="432917"/>
                </a:solidFill>
                <a:latin typeface="Arial"/>
                <a:cs typeface="Arial"/>
              </a:rPr>
              <a:t>brought </a:t>
            </a:r>
            <a:r>
              <a:rPr sz="1400" b="1" dirty="0">
                <a:solidFill>
                  <a:srgbClr val="432917"/>
                </a:solidFill>
                <a:latin typeface="Arial"/>
                <a:cs typeface="Arial"/>
              </a:rPr>
              <a:t>in  same </a:t>
            </a:r>
            <a:r>
              <a:rPr sz="1400" b="1" spc="-5" dirty="0">
                <a:solidFill>
                  <a:srgbClr val="432917"/>
                </a:solidFill>
                <a:latin typeface="Arial"/>
                <a:cs typeface="Arial"/>
              </a:rPr>
              <a:t>plane</a:t>
            </a:r>
            <a:r>
              <a:rPr sz="1400" b="1" spc="-105" dirty="0">
                <a:solidFill>
                  <a:srgbClr val="432917"/>
                </a:solidFill>
                <a:latin typeface="Arial"/>
                <a:cs typeface="Arial"/>
              </a:rPr>
              <a:t> </a:t>
            </a:r>
            <a:r>
              <a:rPr sz="1400" b="1" spc="-5" dirty="0">
                <a:solidFill>
                  <a:srgbClr val="432917"/>
                </a:solidFill>
                <a:latin typeface="Arial"/>
                <a:cs typeface="Arial"/>
              </a:rPr>
              <a:t>for</a:t>
            </a:r>
            <a:endParaRPr sz="1400">
              <a:latin typeface="Arial"/>
              <a:cs typeface="Arial"/>
            </a:endParaRPr>
          </a:p>
        </p:txBody>
      </p:sp>
      <p:sp>
        <p:nvSpPr>
          <p:cNvPr id="106" name="object 106"/>
          <p:cNvSpPr txBox="1"/>
          <p:nvPr/>
        </p:nvSpPr>
        <p:spPr>
          <a:xfrm>
            <a:off x="-35864" y="1966087"/>
            <a:ext cx="136652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432917"/>
                </a:solidFill>
                <a:latin typeface="Arial"/>
                <a:cs typeface="Arial"/>
              </a:rPr>
              <a:t>Observer </a:t>
            </a:r>
            <a:r>
              <a:rPr sz="1400" b="1" dirty="0">
                <a:solidFill>
                  <a:srgbClr val="432917"/>
                </a:solidFill>
                <a:latin typeface="Arial"/>
                <a:cs typeface="Arial"/>
              </a:rPr>
              <a:t>to</a:t>
            </a:r>
            <a:r>
              <a:rPr sz="1400" b="1" spc="-90" dirty="0">
                <a:solidFill>
                  <a:srgbClr val="432917"/>
                </a:solidFill>
                <a:latin typeface="Arial"/>
                <a:cs typeface="Arial"/>
              </a:rPr>
              <a:t> </a:t>
            </a:r>
            <a:r>
              <a:rPr sz="1400" b="1" dirty="0">
                <a:solidFill>
                  <a:srgbClr val="432917"/>
                </a:solidFill>
                <a:latin typeface="Arial"/>
                <a:cs typeface="Arial"/>
              </a:rPr>
              <a:t>see</a:t>
            </a:r>
            <a:endParaRPr sz="1400">
              <a:latin typeface="Arial"/>
              <a:cs typeface="Arial"/>
            </a:endParaRPr>
          </a:p>
        </p:txBody>
      </p:sp>
      <p:sp>
        <p:nvSpPr>
          <p:cNvPr id="107" name="object 107"/>
          <p:cNvSpPr txBox="1"/>
          <p:nvPr/>
        </p:nvSpPr>
        <p:spPr>
          <a:xfrm>
            <a:off x="334467" y="2179447"/>
            <a:ext cx="621665"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432917"/>
                </a:solidFill>
                <a:latin typeface="Arial"/>
                <a:cs typeface="Arial"/>
              </a:rPr>
              <a:t>clearl</a:t>
            </a:r>
            <a:r>
              <a:rPr sz="1400" b="1" spc="-160" dirty="0">
                <a:solidFill>
                  <a:srgbClr val="432917"/>
                </a:solidFill>
                <a:latin typeface="Arial"/>
                <a:cs typeface="Arial"/>
              </a:rPr>
              <a:t>y</a:t>
            </a:r>
            <a:r>
              <a:rPr sz="1400" b="1" dirty="0">
                <a:solidFill>
                  <a:srgbClr val="432917"/>
                </a:solidFill>
                <a:latin typeface="Arial"/>
                <a:cs typeface="Arial"/>
              </a:rPr>
              <a:t>.</a:t>
            </a:r>
            <a:endParaRPr sz="1400">
              <a:latin typeface="Arial"/>
              <a:cs typeface="Arial"/>
            </a:endParaRPr>
          </a:p>
        </p:txBody>
      </p:sp>
      <p:sp>
        <p:nvSpPr>
          <p:cNvPr id="108" name="object 108"/>
          <p:cNvSpPr txBox="1"/>
          <p:nvPr/>
        </p:nvSpPr>
        <p:spPr>
          <a:xfrm>
            <a:off x="32715" y="2393061"/>
            <a:ext cx="127635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432917"/>
                </a:solidFill>
                <a:latin typeface="Arial"/>
                <a:cs typeface="Arial"/>
              </a:rPr>
              <a:t>Fv </a:t>
            </a:r>
            <a:r>
              <a:rPr sz="1400" b="1" dirty="0">
                <a:solidFill>
                  <a:srgbClr val="432917"/>
                </a:solidFill>
                <a:latin typeface="Arial"/>
                <a:cs typeface="Arial"/>
              </a:rPr>
              <a:t>is </a:t>
            </a:r>
            <a:r>
              <a:rPr sz="1400" b="1" spc="-5" dirty="0">
                <a:solidFill>
                  <a:srgbClr val="432917"/>
                </a:solidFill>
                <a:latin typeface="Arial"/>
                <a:cs typeface="Arial"/>
              </a:rPr>
              <a:t>visible</a:t>
            </a:r>
            <a:r>
              <a:rPr sz="1400" b="1" spc="-114" dirty="0">
                <a:solidFill>
                  <a:srgbClr val="432917"/>
                </a:solidFill>
                <a:latin typeface="Arial"/>
                <a:cs typeface="Arial"/>
              </a:rPr>
              <a:t> </a:t>
            </a:r>
            <a:r>
              <a:rPr sz="1400" b="1" dirty="0">
                <a:solidFill>
                  <a:srgbClr val="432917"/>
                </a:solidFill>
                <a:latin typeface="Arial"/>
                <a:cs typeface="Arial"/>
              </a:rPr>
              <a:t>as</a:t>
            </a:r>
            <a:endParaRPr sz="1400">
              <a:latin typeface="Arial"/>
              <a:cs typeface="Arial"/>
            </a:endParaRPr>
          </a:p>
        </p:txBody>
      </p:sp>
      <p:sp>
        <p:nvSpPr>
          <p:cNvPr id="109" name="object 109"/>
          <p:cNvSpPr txBox="1"/>
          <p:nvPr/>
        </p:nvSpPr>
        <p:spPr>
          <a:xfrm>
            <a:off x="58623" y="2606420"/>
            <a:ext cx="1177925"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432917"/>
                </a:solidFill>
                <a:latin typeface="Arial"/>
                <a:cs typeface="Arial"/>
              </a:rPr>
              <a:t>it is a </a:t>
            </a:r>
            <a:r>
              <a:rPr sz="1400" b="1" spc="-5" dirty="0">
                <a:solidFill>
                  <a:srgbClr val="432917"/>
                </a:solidFill>
                <a:latin typeface="Arial"/>
                <a:cs typeface="Arial"/>
              </a:rPr>
              <a:t>view</a:t>
            </a:r>
            <a:r>
              <a:rPr sz="1400" b="1" spc="-130" dirty="0">
                <a:solidFill>
                  <a:srgbClr val="432917"/>
                </a:solidFill>
                <a:latin typeface="Arial"/>
                <a:cs typeface="Arial"/>
              </a:rPr>
              <a:t> </a:t>
            </a:r>
            <a:r>
              <a:rPr sz="1400" b="1" spc="-5" dirty="0">
                <a:solidFill>
                  <a:srgbClr val="432917"/>
                </a:solidFill>
                <a:latin typeface="Arial"/>
                <a:cs typeface="Arial"/>
              </a:rPr>
              <a:t>on</a:t>
            </a:r>
            <a:endParaRPr sz="1400">
              <a:latin typeface="Arial"/>
              <a:cs typeface="Arial"/>
            </a:endParaRPr>
          </a:p>
        </p:txBody>
      </p:sp>
      <p:sp>
        <p:nvSpPr>
          <p:cNvPr id="110" name="object 110"/>
          <p:cNvSpPr txBox="1"/>
          <p:nvPr/>
        </p:nvSpPr>
        <p:spPr>
          <a:xfrm>
            <a:off x="-6908" y="2819781"/>
            <a:ext cx="1355725" cy="452755"/>
          </a:xfrm>
          <a:prstGeom prst="rect">
            <a:avLst/>
          </a:prstGeom>
        </p:spPr>
        <p:txBody>
          <a:bodyPr vert="horz" wrap="square" lIns="0" tIns="13335" rIns="0" bIns="0" rtlCol="0">
            <a:spAutoFit/>
          </a:bodyPr>
          <a:lstStyle/>
          <a:p>
            <a:pPr marL="12700" marR="5080" indent="10160">
              <a:lnSpc>
                <a:spcPct val="100000"/>
              </a:lnSpc>
              <a:spcBef>
                <a:spcPts val="105"/>
              </a:spcBef>
            </a:pPr>
            <a:r>
              <a:rPr sz="1400" b="1" spc="-60" dirty="0">
                <a:solidFill>
                  <a:srgbClr val="432917"/>
                </a:solidFill>
                <a:latin typeface="Arial"/>
                <a:cs typeface="Arial"/>
              </a:rPr>
              <a:t>VP. </a:t>
            </a:r>
            <a:r>
              <a:rPr sz="1400" b="1" spc="-5" dirty="0">
                <a:solidFill>
                  <a:srgbClr val="432917"/>
                </a:solidFill>
                <a:latin typeface="Arial"/>
                <a:cs typeface="Arial"/>
              </a:rPr>
              <a:t>But </a:t>
            </a:r>
            <a:r>
              <a:rPr sz="1400" b="1" dirty="0">
                <a:solidFill>
                  <a:srgbClr val="432917"/>
                </a:solidFill>
                <a:latin typeface="Arial"/>
                <a:cs typeface="Arial"/>
              </a:rPr>
              <a:t>as </a:t>
            </a:r>
            <a:r>
              <a:rPr sz="1400" b="1" spc="-5" dirty="0">
                <a:solidFill>
                  <a:srgbClr val="432917"/>
                </a:solidFill>
                <a:latin typeface="Arial"/>
                <a:cs typeface="Arial"/>
              </a:rPr>
              <a:t>Tv </a:t>
            </a:r>
            <a:r>
              <a:rPr sz="1400" b="1" spc="5" dirty="0">
                <a:solidFill>
                  <a:srgbClr val="432917"/>
                </a:solidFill>
                <a:latin typeface="Arial"/>
                <a:cs typeface="Arial"/>
              </a:rPr>
              <a:t>is  </a:t>
            </a:r>
            <a:r>
              <a:rPr sz="1400" b="1" dirty="0">
                <a:solidFill>
                  <a:srgbClr val="432917"/>
                </a:solidFill>
                <a:latin typeface="Arial"/>
                <a:cs typeface="Arial"/>
              </a:rPr>
              <a:t>is a </a:t>
            </a:r>
            <a:r>
              <a:rPr sz="1400" b="1" spc="-5" dirty="0">
                <a:solidFill>
                  <a:srgbClr val="432917"/>
                </a:solidFill>
                <a:latin typeface="Arial"/>
                <a:cs typeface="Arial"/>
              </a:rPr>
              <a:t>view on</a:t>
            </a:r>
            <a:r>
              <a:rPr sz="1400" b="1" spc="-120" dirty="0">
                <a:solidFill>
                  <a:srgbClr val="432917"/>
                </a:solidFill>
                <a:latin typeface="Arial"/>
                <a:cs typeface="Arial"/>
              </a:rPr>
              <a:t> </a:t>
            </a:r>
            <a:r>
              <a:rPr sz="1400" b="1" spc="-5" dirty="0">
                <a:solidFill>
                  <a:srgbClr val="432917"/>
                </a:solidFill>
                <a:latin typeface="Arial"/>
                <a:cs typeface="Arial"/>
              </a:rPr>
              <a:t>Hp,</a:t>
            </a:r>
            <a:endParaRPr sz="1400">
              <a:latin typeface="Arial"/>
              <a:cs typeface="Arial"/>
            </a:endParaRPr>
          </a:p>
        </p:txBody>
      </p:sp>
      <p:sp>
        <p:nvSpPr>
          <p:cNvPr id="111" name="object 111"/>
          <p:cNvSpPr txBox="1"/>
          <p:nvPr/>
        </p:nvSpPr>
        <p:spPr>
          <a:xfrm>
            <a:off x="-10972" y="3246501"/>
            <a:ext cx="1323975" cy="1093470"/>
          </a:xfrm>
          <a:prstGeom prst="rect">
            <a:avLst/>
          </a:prstGeom>
        </p:spPr>
        <p:txBody>
          <a:bodyPr vert="horz" wrap="square" lIns="0" tIns="13335" rIns="0" bIns="0" rtlCol="0">
            <a:spAutoFit/>
          </a:bodyPr>
          <a:lstStyle/>
          <a:p>
            <a:pPr marL="37465" marR="30480" indent="38735" algn="ctr">
              <a:lnSpc>
                <a:spcPct val="100000"/>
              </a:lnSpc>
              <a:spcBef>
                <a:spcPts val="105"/>
              </a:spcBef>
            </a:pPr>
            <a:r>
              <a:rPr sz="1400" b="1" dirty="0">
                <a:solidFill>
                  <a:srgbClr val="432917"/>
                </a:solidFill>
                <a:latin typeface="Arial"/>
                <a:cs typeface="Arial"/>
              </a:rPr>
              <a:t>it is rotated  </a:t>
            </a:r>
            <a:r>
              <a:rPr sz="1400" b="1" spc="-5" dirty="0">
                <a:solidFill>
                  <a:srgbClr val="432917"/>
                </a:solidFill>
                <a:latin typeface="Arial"/>
                <a:cs typeface="Arial"/>
              </a:rPr>
              <a:t>downward</a:t>
            </a:r>
            <a:r>
              <a:rPr sz="1400" b="1" spc="-110" dirty="0">
                <a:solidFill>
                  <a:srgbClr val="432917"/>
                </a:solidFill>
                <a:latin typeface="Arial"/>
                <a:cs typeface="Arial"/>
              </a:rPr>
              <a:t> </a:t>
            </a:r>
            <a:r>
              <a:rPr sz="1400" b="1" spc="5" dirty="0">
                <a:solidFill>
                  <a:srgbClr val="432917"/>
                </a:solidFill>
                <a:latin typeface="Arial"/>
                <a:cs typeface="Arial"/>
              </a:rPr>
              <a:t>90</a:t>
            </a:r>
            <a:r>
              <a:rPr sz="1350" b="1" spc="7" baseline="24691" dirty="0">
                <a:solidFill>
                  <a:srgbClr val="432917"/>
                </a:solidFill>
                <a:latin typeface="Arial"/>
                <a:cs typeface="Arial"/>
              </a:rPr>
              <a:t>0</a:t>
            </a:r>
            <a:r>
              <a:rPr sz="1400" b="1" spc="5" dirty="0">
                <a:solidFill>
                  <a:srgbClr val="432917"/>
                </a:solidFill>
                <a:latin typeface="Arial"/>
                <a:cs typeface="Arial"/>
              </a:rPr>
              <a:t>,  </a:t>
            </a:r>
            <a:r>
              <a:rPr sz="1400" b="1" dirty="0">
                <a:solidFill>
                  <a:srgbClr val="432917"/>
                </a:solidFill>
                <a:latin typeface="Arial"/>
                <a:cs typeface="Arial"/>
              </a:rPr>
              <a:t>In clockwise  </a:t>
            </a:r>
            <a:r>
              <a:rPr sz="1400" b="1" spc="-5" dirty="0">
                <a:solidFill>
                  <a:srgbClr val="432917"/>
                </a:solidFill>
                <a:latin typeface="Arial"/>
                <a:cs typeface="Arial"/>
              </a:rPr>
              <a:t>direction.The  </a:t>
            </a:r>
            <a:r>
              <a:rPr sz="1400" b="1" dirty="0">
                <a:solidFill>
                  <a:srgbClr val="432917"/>
                </a:solidFill>
                <a:latin typeface="Arial"/>
                <a:cs typeface="Arial"/>
              </a:rPr>
              <a:t>In </a:t>
            </a:r>
            <a:r>
              <a:rPr sz="1400" b="1" spc="-5" dirty="0">
                <a:solidFill>
                  <a:srgbClr val="432917"/>
                </a:solidFill>
                <a:latin typeface="Arial"/>
                <a:cs typeface="Arial"/>
              </a:rPr>
              <a:t>front part</a:t>
            </a:r>
            <a:r>
              <a:rPr sz="1400" b="1" spc="-114" dirty="0">
                <a:solidFill>
                  <a:srgbClr val="432917"/>
                </a:solidFill>
                <a:latin typeface="Arial"/>
                <a:cs typeface="Arial"/>
              </a:rPr>
              <a:t> </a:t>
            </a:r>
            <a:r>
              <a:rPr sz="1400" b="1" spc="-5" dirty="0">
                <a:solidFill>
                  <a:srgbClr val="432917"/>
                </a:solidFill>
                <a:latin typeface="Arial"/>
                <a:cs typeface="Arial"/>
              </a:rPr>
              <a:t>of</a:t>
            </a:r>
            <a:endParaRPr sz="1400">
              <a:latin typeface="Arial"/>
              <a:cs typeface="Arial"/>
            </a:endParaRPr>
          </a:p>
        </p:txBody>
      </p:sp>
      <p:sp>
        <p:nvSpPr>
          <p:cNvPr id="112" name="object 112"/>
          <p:cNvSpPr txBox="1"/>
          <p:nvPr/>
        </p:nvSpPr>
        <p:spPr>
          <a:xfrm>
            <a:off x="-41960" y="4313682"/>
            <a:ext cx="1426210" cy="239395"/>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432917"/>
                </a:solidFill>
                <a:latin typeface="Arial"/>
                <a:cs typeface="Arial"/>
              </a:rPr>
              <a:t>Hp </a:t>
            </a:r>
            <a:r>
              <a:rPr sz="1400" b="1" dirty="0">
                <a:solidFill>
                  <a:srgbClr val="432917"/>
                </a:solidFill>
                <a:latin typeface="Arial"/>
                <a:cs typeface="Arial"/>
              </a:rPr>
              <a:t>comes</a:t>
            </a:r>
            <a:r>
              <a:rPr sz="1400" b="1" spc="-90" dirty="0">
                <a:solidFill>
                  <a:srgbClr val="432917"/>
                </a:solidFill>
                <a:latin typeface="Arial"/>
                <a:cs typeface="Arial"/>
              </a:rPr>
              <a:t> </a:t>
            </a:r>
            <a:r>
              <a:rPr sz="1400" b="1" spc="-5" dirty="0">
                <a:solidFill>
                  <a:srgbClr val="432917"/>
                </a:solidFill>
                <a:latin typeface="Arial"/>
                <a:cs typeface="Arial"/>
              </a:rPr>
              <a:t>below</a:t>
            </a:r>
            <a:endParaRPr sz="1400">
              <a:latin typeface="Arial"/>
              <a:cs typeface="Arial"/>
            </a:endParaRPr>
          </a:p>
        </p:txBody>
      </p:sp>
      <p:sp>
        <p:nvSpPr>
          <p:cNvPr id="113" name="object 113"/>
          <p:cNvSpPr txBox="1"/>
          <p:nvPr/>
        </p:nvSpPr>
        <p:spPr>
          <a:xfrm>
            <a:off x="12903" y="4527041"/>
            <a:ext cx="1266825" cy="666115"/>
          </a:xfrm>
          <a:prstGeom prst="rect">
            <a:avLst/>
          </a:prstGeom>
        </p:spPr>
        <p:txBody>
          <a:bodyPr vert="horz" wrap="square" lIns="0" tIns="12700" rIns="0" bIns="0" rtlCol="0">
            <a:spAutoFit/>
          </a:bodyPr>
          <a:lstStyle/>
          <a:p>
            <a:pPr marL="12700" marR="5080" indent="5715" algn="just">
              <a:lnSpc>
                <a:spcPct val="100000"/>
              </a:lnSpc>
              <a:spcBef>
                <a:spcPts val="100"/>
              </a:spcBef>
            </a:pPr>
            <a:r>
              <a:rPr sz="1400" b="1" spc="-5" dirty="0">
                <a:solidFill>
                  <a:srgbClr val="432917"/>
                </a:solidFill>
                <a:latin typeface="Arial"/>
                <a:cs typeface="Arial"/>
              </a:rPr>
              <a:t>xy line and</a:t>
            </a:r>
            <a:r>
              <a:rPr sz="1400" b="1" spc="-105" dirty="0">
                <a:solidFill>
                  <a:srgbClr val="432917"/>
                </a:solidFill>
                <a:latin typeface="Arial"/>
                <a:cs typeface="Arial"/>
              </a:rPr>
              <a:t> </a:t>
            </a:r>
            <a:r>
              <a:rPr sz="1400" b="1" spc="-5" dirty="0">
                <a:solidFill>
                  <a:srgbClr val="432917"/>
                </a:solidFill>
                <a:latin typeface="Arial"/>
                <a:cs typeface="Arial"/>
              </a:rPr>
              <a:t>the  part behind</a:t>
            </a:r>
            <a:r>
              <a:rPr sz="1400" b="1" spc="-100" dirty="0">
                <a:solidFill>
                  <a:srgbClr val="432917"/>
                </a:solidFill>
                <a:latin typeface="Arial"/>
                <a:cs typeface="Arial"/>
              </a:rPr>
              <a:t> </a:t>
            </a:r>
            <a:r>
              <a:rPr sz="1400" b="1" spc="-5" dirty="0">
                <a:solidFill>
                  <a:srgbClr val="432917"/>
                </a:solidFill>
                <a:latin typeface="Arial"/>
                <a:cs typeface="Arial"/>
              </a:rPr>
              <a:t>Vp  </a:t>
            </a:r>
            <a:r>
              <a:rPr sz="1400" b="1" dirty="0">
                <a:solidFill>
                  <a:srgbClr val="432917"/>
                </a:solidFill>
                <a:latin typeface="Arial"/>
                <a:cs typeface="Arial"/>
              </a:rPr>
              <a:t>comes</a:t>
            </a:r>
            <a:r>
              <a:rPr sz="1400" b="1" spc="-60" dirty="0">
                <a:solidFill>
                  <a:srgbClr val="432917"/>
                </a:solidFill>
                <a:latin typeface="Arial"/>
                <a:cs typeface="Arial"/>
              </a:rPr>
              <a:t> </a:t>
            </a:r>
            <a:r>
              <a:rPr sz="1400" b="1" spc="-5" dirty="0">
                <a:solidFill>
                  <a:srgbClr val="432917"/>
                </a:solidFill>
                <a:latin typeface="Arial"/>
                <a:cs typeface="Arial"/>
              </a:rPr>
              <a:t>above.</a:t>
            </a:r>
            <a:endParaRPr sz="1400">
              <a:latin typeface="Arial"/>
              <a:cs typeface="Arial"/>
            </a:endParaRPr>
          </a:p>
        </p:txBody>
      </p:sp>
      <p:sp>
        <p:nvSpPr>
          <p:cNvPr id="114" name="object 114"/>
          <p:cNvSpPr txBox="1"/>
          <p:nvPr/>
        </p:nvSpPr>
        <p:spPr>
          <a:xfrm>
            <a:off x="96723" y="5380177"/>
            <a:ext cx="1101090" cy="666750"/>
          </a:xfrm>
          <a:prstGeom prst="rect">
            <a:avLst/>
          </a:prstGeom>
        </p:spPr>
        <p:txBody>
          <a:bodyPr vert="horz" wrap="square" lIns="0" tIns="13335" rIns="0" bIns="0" rtlCol="0">
            <a:spAutoFit/>
          </a:bodyPr>
          <a:lstStyle/>
          <a:p>
            <a:pPr marL="12700" marR="5080" algn="ctr">
              <a:lnSpc>
                <a:spcPct val="100000"/>
              </a:lnSpc>
              <a:spcBef>
                <a:spcPts val="105"/>
              </a:spcBef>
            </a:pPr>
            <a:r>
              <a:rPr sz="1400" b="1" spc="-5" dirty="0">
                <a:solidFill>
                  <a:srgbClr val="432917"/>
                </a:solidFill>
                <a:latin typeface="Arial"/>
                <a:cs typeface="Arial"/>
              </a:rPr>
              <a:t>Observe</a:t>
            </a:r>
            <a:r>
              <a:rPr sz="1400" b="1" spc="-85" dirty="0">
                <a:solidFill>
                  <a:srgbClr val="432917"/>
                </a:solidFill>
                <a:latin typeface="Arial"/>
                <a:cs typeface="Arial"/>
              </a:rPr>
              <a:t> </a:t>
            </a:r>
            <a:r>
              <a:rPr sz="1400" b="1" dirty="0">
                <a:solidFill>
                  <a:srgbClr val="432917"/>
                </a:solidFill>
                <a:latin typeface="Arial"/>
                <a:cs typeface="Arial"/>
              </a:rPr>
              <a:t>and  </a:t>
            </a:r>
            <a:r>
              <a:rPr sz="1400" b="1" spc="-5" dirty="0">
                <a:solidFill>
                  <a:srgbClr val="432917"/>
                </a:solidFill>
                <a:latin typeface="Arial"/>
                <a:cs typeface="Arial"/>
              </a:rPr>
              <a:t>note the  process.</a:t>
            </a:r>
            <a:endParaRPr sz="14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743001" y="1344167"/>
            <a:ext cx="2027745" cy="200983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698176" y="1219200"/>
            <a:ext cx="1747647" cy="212998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69251" y="1295400"/>
            <a:ext cx="1780832" cy="2134806"/>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1679194" y="2046173"/>
            <a:ext cx="154940" cy="240029"/>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A</a:t>
            </a:r>
            <a:endParaRPr sz="1400">
              <a:latin typeface="Times New Roman"/>
              <a:cs typeface="Times New Roman"/>
            </a:endParaRPr>
          </a:p>
        </p:txBody>
      </p:sp>
      <p:sp>
        <p:nvSpPr>
          <p:cNvPr id="6" name="object 6"/>
          <p:cNvSpPr txBox="1"/>
          <p:nvPr/>
        </p:nvSpPr>
        <p:spPr>
          <a:xfrm>
            <a:off x="1479296" y="2923158"/>
            <a:ext cx="10477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a</a:t>
            </a:r>
            <a:endParaRPr sz="1400">
              <a:latin typeface="Times New Roman"/>
              <a:cs typeface="Times New Roman"/>
            </a:endParaRPr>
          </a:p>
        </p:txBody>
      </p:sp>
      <p:sp>
        <p:nvSpPr>
          <p:cNvPr id="7" name="object 7"/>
          <p:cNvSpPr txBox="1"/>
          <p:nvPr/>
        </p:nvSpPr>
        <p:spPr>
          <a:xfrm>
            <a:off x="1042517" y="1741677"/>
            <a:ext cx="16446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a’</a:t>
            </a:r>
            <a:endParaRPr sz="1400">
              <a:latin typeface="Times New Roman"/>
              <a:cs typeface="Times New Roman"/>
            </a:endParaRPr>
          </a:p>
        </p:txBody>
      </p:sp>
      <p:sp>
        <p:nvSpPr>
          <p:cNvPr id="8" name="object 8"/>
          <p:cNvSpPr txBox="1"/>
          <p:nvPr/>
        </p:nvSpPr>
        <p:spPr>
          <a:xfrm>
            <a:off x="4041775" y="2384806"/>
            <a:ext cx="10477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a</a:t>
            </a:r>
            <a:endParaRPr sz="1400">
              <a:latin typeface="Times New Roman"/>
              <a:cs typeface="Times New Roman"/>
            </a:endParaRPr>
          </a:p>
        </p:txBody>
      </p:sp>
      <p:sp>
        <p:nvSpPr>
          <p:cNvPr id="9" name="object 9"/>
          <p:cNvSpPr txBox="1"/>
          <p:nvPr/>
        </p:nvSpPr>
        <p:spPr>
          <a:xfrm>
            <a:off x="3979798" y="1756029"/>
            <a:ext cx="441959" cy="239395"/>
          </a:xfrm>
          <a:prstGeom prst="rect">
            <a:avLst/>
          </a:prstGeom>
        </p:spPr>
        <p:txBody>
          <a:bodyPr vert="horz" wrap="square" lIns="0" tIns="13335" rIns="0" bIns="0" rtlCol="0">
            <a:spAutoFit/>
          </a:bodyPr>
          <a:lstStyle/>
          <a:p>
            <a:pPr marL="38100">
              <a:lnSpc>
                <a:spcPct val="100000"/>
              </a:lnSpc>
              <a:spcBef>
                <a:spcPts val="105"/>
              </a:spcBef>
            </a:pPr>
            <a:r>
              <a:rPr sz="1400" dirty="0">
                <a:latin typeface="Times New Roman"/>
                <a:cs typeface="Times New Roman"/>
              </a:rPr>
              <a:t>a’ </a:t>
            </a:r>
            <a:r>
              <a:rPr sz="2100" baseline="35714" dirty="0">
                <a:latin typeface="Times New Roman"/>
                <a:cs typeface="Times New Roman"/>
              </a:rPr>
              <a:t>A</a:t>
            </a:r>
            <a:endParaRPr sz="2100" baseline="35714">
              <a:latin typeface="Times New Roman"/>
              <a:cs typeface="Times New Roman"/>
            </a:endParaRPr>
          </a:p>
        </p:txBody>
      </p:sp>
      <p:sp>
        <p:nvSpPr>
          <p:cNvPr id="10" name="object 10"/>
          <p:cNvSpPr txBox="1"/>
          <p:nvPr/>
        </p:nvSpPr>
        <p:spPr>
          <a:xfrm>
            <a:off x="7696581" y="2675382"/>
            <a:ext cx="295275" cy="411480"/>
          </a:xfrm>
          <a:prstGeom prst="rect">
            <a:avLst/>
          </a:prstGeom>
        </p:spPr>
        <p:txBody>
          <a:bodyPr vert="horz" wrap="square" lIns="0" tIns="13335" rIns="0" bIns="0" rtlCol="0">
            <a:spAutoFit/>
          </a:bodyPr>
          <a:lstStyle/>
          <a:p>
            <a:pPr marR="5080" algn="r">
              <a:lnSpc>
                <a:spcPts val="1515"/>
              </a:lnSpc>
              <a:spcBef>
                <a:spcPts val="105"/>
              </a:spcBef>
            </a:pPr>
            <a:r>
              <a:rPr sz="1400" dirty="0">
                <a:latin typeface="Times New Roman"/>
                <a:cs typeface="Times New Roman"/>
              </a:rPr>
              <a:t>a</a:t>
            </a:r>
            <a:endParaRPr sz="1400">
              <a:latin typeface="Times New Roman"/>
              <a:cs typeface="Times New Roman"/>
            </a:endParaRPr>
          </a:p>
          <a:p>
            <a:pPr marL="12700">
              <a:lnSpc>
                <a:spcPts val="1515"/>
              </a:lnSpc>
            </a:pPr>
            <a:r>
              <a:rPr sz="1400" dirty="0">
                <a:latin typeface="Times New Roman"/>
                <a:cs typeface="Times New Roman"/>
              </a:rPr>
              <a:t>A</a:t>
            </a:r>
            <a:endParaRPr sz="1400">
              <a:latin typeface="Times New Roman"/>
              <a:cs typeface="Times New Roman"/>
            </a:endParaRPr>
          </a:p>
        </p:txBody>
      </p:sp>
      <p:sp>
        <p:nvSpPr>
          <p:cNvPr id="11" name="object 11"/>
          <p:cNvSpPr txBox="1"/>
          <p:nvPr/>
        </p:nvSpPr>
        <p:spPr>
          <a:xfrm>
            <a:off x="7221981" y="2322957"/>
            <a:ext cx="16446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a’</a:t>
            </a:r>
            <a:endParaRPr sz="1400">
              <a:latin typeface="Times New Roman"/>
              <a:cs typeface="Times New Roman"/>
            </a:endParaRPr>
          </a:p>
        </p:txBody>
      </p:sp>
      <p:sp>
        <p:nvSpPr>
          <p:cNvPr id="12" name="object 12"/>
          <p:cNvSpPr txBox="1"/>
          <p:nvPr/>
        </p:nvSpPr>
        <p:spPr>
          <a:xfrm>
            <a:off x="6631305" y="2816733"/>
            <a:ext cx="1358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X</a:t>
            </a:r>
            <a:endParaRPr sz="1200">
              <a:latin typeface="Times New Roman"/>
              <a:cs typeface="Times New Roman"/>
            </a:endParaRPr>
          </a:p>
        </p:txBody>
      </p:sp>
      <p:sp>
        <p:nvSpPr>
          <p:cNvPr id="13" name="object 13"/>
          <p:cNvSpPr txBox="1"/>
          <p:nvPr/>
        </p:nvSpPr>
        <p:spPr>
          <a:xfrm>
            <a:off x="7602981" y="2159253"/>
            <a:ext cx="1358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Y</a:t>
            </a:r>
            <a:endParaRPr sz="1200">
              <a:latin typeface="Times New Roman"/>
              <a:cs typeface="Times New Roman"/>
            </a:endParaRPr>
          </a:p>
        </p:txBody>
      </p:sp>
      <p:sp>
        <p:nvSpPr>
          <p:cNvPr id="14" name="object 14"/>
          <p:cNvSpPr txBox="1"/>
          <p:nvPr/>
        </p:nvSpPr>
        <p:spPr>
          <a:xfrm>
            <a:off x="535940" y="2810383"/>
            <a:ext cx="1358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X</a:t>
            </a:r>
            <a:endParaRPr sz="1200">
              <a:latin typeface="Times New Roman"/>
              <a:cs typeface="Times New Roman"/>
            </a:endParaRPr>
          </a:p>
        </p:txBody>
      </p:sp>
      <p:sp>
        <p:nvSpPr>
          <p:cNvPr id="15" name="object 15"/>
          <p:cNvSpPr txBox="1"/>
          <p:nvPr/>
        </p:nvSpPr>
        <p:spPr>
          <a:xfrm>
            <a:off x="1374394" y="2276983"/>
            <a:ext cx="1358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Y</a:t>
            </a:r>
            <a:endParaRPr sz="1200">
              <a:latin typeface="Times New Roman"/>
              <a:cs typeface="Times New Roman"/>
            </a:endParaRPr>
          </a:p>
        </p:txBody>
      </p:sp>
      <p:sp>
        <p:nvSpPr>
          <p:cNvPr id="16" name="object 16"/>
          <p:cNvSpPr txBox="1"/>
          <p:nvPr/>
        </p:nvSpPr>
        <p:spPr>
          <a:xfrm>
            <a:off x="3584575" y="2843529"/>
            <a:ext cx="1358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X</a:t>
            </a:r>
            <a:endParaRPr sz="1200">
              <a:latin typeface="Times New Roman"/>
              <a:cs typeface="Times New Roman"/>
            </a:endParaRPr>
          </a:p>
        </p:txBody>
      </p:sp>
      <p:sp>
        <p:nvSpPr>
          <p:cNvPr id="17" name="object 17"/>
          <p:cNvSpPr txBox="1"/>
          <p:nvPr/>
        </p:nvSpPr>
        <p:spPr>
          <a:xfrm>
            <a:off x="4584953" y="2176653"/>
            <a:ext cx="1358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Y</a:t>
            </a:r>
            <a:endParaRPr sz="1200">
              <a:latin typeface="Times New Roman"/>
              <a:cs typeface="Times New Roman"/>
            </a:endParaRPr>
          </a:p>
        </p:txBody>
      </p:sp>
      <p:sp>
        <p:nvSpPr>
          <p:cNvPr id="18" name="object 18"/>
          <p:cNvSpPr txBox="1"/>
          <p:nvPr/>
        </p:nvSpPr>
        <p:spPr>
          <a:xfrm>
            <a:off x="1450594" y="1095502"/>
            <a:ext cx="508634"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For</a:t>
            </a:r>
            <a:r>
              <a:rPr sz="1200" b="1" spc="-90" dirty="0">
                <a:latin typeface="Times New Roman"/>
                <a:cs typeface="Times New Roman"/>
              </a:rPr>
              <a:t> </a:t>
            </a:r>
            <a:r>
              <a:rPr sz="1200" b="1" spc="-5" dirty="0">
                <a:latin typeface="Times New Roman"/>
                <a:cs typeface="Times New Roman"/>
              </a:rPr>
              <a:t>TV</a:t>
            </a:r>
            <a:endParaRPr sz="1200">
              <a:latin typeface="Times New Roman"/>
              <a:cs typeface="Times New Roman"/>
            </a:endParaRPr>
          </a:p>
        </p:txBody>
      </p:sp>
      <p:sp>
        <p:nvSpPr>
          <p:cNvPr id="19" name="object 19"/>
          <p:cNvSpPr txBox="1"/>
          <p:nvPr/>
        </p:nvSpPr>
        <p:spPr>
          <a:xfrm>
            <a:off x="3965575" y="1019302"/>
            <a:ext cx="508634"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For</a:t>
            </a:r>
            <a:r>
              <a:rPr sz="1200" b="1" spc="-90" dirty="0">
                <a:latin typeface="Times New Roman"/>
                <a:cs typeface="Times New Roman"/>
              </a:rPr>
              <a:t> </a:t>
            </a:r>
            <a:r>
              <a:rPr sz="1200" b="1" spc="-5" dirty="0">
                <a:latin typeface="Times New Roman"/>
                <a:cs typeface="Times New Roman"/>
              </a:rPr>
              <a:t>TV</a:t>
            </a:r>
            <a:endParaRPr sz="1200">
              <a:latin typeface="Times New Roman"/>
              <a:cs typeface="Times New Roman"/>
            </a:endParaRPr>
          </a:p>
        </p:txBody>
      </p:sp>
      <p:sp>
        <p:nvSpPr>
          <p:cNvPr id="20" name="object 20"/>
          <p:cNvSpPr txBox="1"/>
          <p:nvPr/>
        </p:nvSpPr>
        <p:spPr>
          <a:xfrm>
            <a:off x="7668259" y="1476502"/>
            <a:ext cx="508634"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For</a:t>
            </a:r>
            <a:r>
              <a:rPr sz="1200" b="1" spc="-90" dirty="0">
                <a:latin typeface="Times New Roman"/>
                <a:cs typeface="Times New Roman"/>
              </a:rPr>
              <a:t> </a:t>
            </a:r>
            <a:r>
              <a:rPr sz="1200" b="1" spc="-5" dirty="0">
                <a:latin typeface="Times New Roman"/>
                <a:cs typeface="Times New Roman"/>
              </a:rPr>
              <a:t>TV</a:t>
            </a:r>
            <a:endParaRPr sz="1200">
              <a:latin typeface="Times New Roman"/>
              <a:cs typeface="Times New Roman"/>
            </a:endParaRPr>
          </a:p>
        </p:txBody>
      </p:sp>
      <p:grpSp>
        <p:nvGrpSpPr>
          <p:cNvPr id="21" name="object 21"/>
          <p:cNvGrpSpPr/>
          <p:nvPr/>
        </p:nvGrpSpPr>
        <p:grpSpPr>
          <a:xfrm>
            <a:off x="376427" y="512063"/>
            <a:ext cx="2386965" cy="524510"/>
            <a:chOff x="376427" y="512063"/>
            <a:chExt cx="2386965" cy="524510"/>
          </a:xfrm>
        </p:grpSpPr>
        <p:sp>
          <p:nvSpPr>
            <p:cNvPr id="22" name="object 22"/>
            <p:cNvSpPr/>
            <p:nvPr/>
          </p:nvSpPr>
          <p:spPr>
            <a:xfrm>
              <a:off x="533399" y="553211"/>
              <a:ext cx="1905000" cy="466725"/>
            </a:xfrm>
            <a:custGeom>
              <a:avLst/>
              <a:gdLst/>
              <a:ahLst/>
              <a:cxnLst/>
              <a:rect l="l" t="t" r="r" b="b"/>
              <a:pathLst>
                <a:path w="1905000" h="466725">
                  <a:moveTo>
                    <a:pt x="0" y="466344"/>
                  </a:moveTo>
                  <a:lnTo>
                    <a:pt x="1905000" y="466344"/>
                  </a:lnTo>
                  <a:lnTo>
                    <a:pt x="1905000" y="0"/>
                  </a:lnTo>
                  <a:lnTo>
                    <a:pt x="0" y="0"/>
                  </a:lnTo>
                  <a:lnTo>
                    <a:pt x="0" y="466344"/>
                  </a:lnTo>
                  <a:close/>
                </a:path>
              </a:pathLst>
            </a:custGeom>
            <a:ln w="9144">
              <a:solidFill>
                <a:srgbClr val="432917"/>
              </a:solidFill>
            </a:ln>
          </p:spPr>
          <p:txBody>
            <a:bodyPr wrap="square" lIns="0" tIns="0" rIns="0" bIns="0" rtlCol="0"/>
            <a:lstStyle/>
            <a:p>
              <a:endParaRPr/>
            </a:p>
          </p:txBody>
        </p:sp>
        <p:sp>
          <p:nvSpPr>
            <p:cNvPr id="23" name="object 23"/>
            <p:cNvSpPr/>
            <p:nvPr/>
          </p:nvSpPr>
          <p:spPr>
            <a:xfrm>
              <a:off x="380999" y="516635"/>
              <a:ext cx="2377440" cy="515620"/>
            </a:xfrm>
            <a:custGeom>
              <a:avLst/>
              <a:gdLst/>
              <a:ahLst/>
              <a:cxnLst/>
              <a:rect l="l" t="t" r="r" b="b"/>
              <a:pathLst>
                <a:path w="2377440" h="515619">
                  <a:moveTo>
                    <a:pt x="2377440" y="0"/>
                  </a:moveTo>
                  <a:lnTo>
                    <a:pt x="0" y="0"/>
                  </a:lnTo>
                  <a:lnTo>
                    <a:pt x="0" y="515112"/>
                  </a:lnTo>
                  <a:lnTo>
                    <a:pt x="2377440" y="515112"/>
                  </a:lnTo>
                  <a:lnTo>
                    <a:pt x="2377440" y="0"/>
                  </a:lnTo>
                  <a:close/>
                </a:path>
              </a:pathLst>
            </a:custGeom>
            <a:solidFill>
              <a:srgbClr val="E0CFB5"/>
            </a:solidFill>
          </p:spPr>
          <p:txBody>
            <a:bodyPr wrap="square" lIns="0" tIns="0" rIns="0" bIns="0" rtlCol="0"/>
            <a:lstStyle/>
            <a:p>
              <a:endParaRPr/>
            </a:p>
          </p:txBody>
        </p:sp>
        <p:sp>
          <p:nvSpPr>
            <p:cNvPr id="24" name="object 24"/>
            <p:cNvSpPr/>
            <p:nvPr/>
          </p:nvSpPr>
          <p:spPr>
            <a:xfrm>
              <a:off x="380999" y="516635"/>
              <a:ext cx="2377440" cy="515620"/>
            </a:xfrm>
            <a:custGeom>
              <a:avLst/>
              <a:gdLst/>
              <a:ahLst/>
              <a:cxnLst/>
              <a:rect l="l" t="t" r="r" b="b"/>
              <a:pathLst>
                <a:path w="2377440" h="515619">
                  <a:moveTo>
                    <a:pt x="0" y="515112"/>
                  </a:moveTo>
                  <a:lnTo>
                    <a:pt x="2377440" y="515112"/>
                  </a:lnTo>
                  <a:lnTo>
                    <a:pt x="2377440" y="0"/>
                  </a:lnTo>
                  <a:lnTo>
                    <a:pt x="0" y="0"/>
                  </a:lnTo>
                  <a:lnTo>
                    <a:pt x="0" y="515112"/>
                  </a:lnTo>
                  <a:close/>
                </a:path>
              </a:pathLst>
            </a:custGeom>
            <a:ln w="9144">
              <a:solidFill>
                <a:srgbClr val="000000"/>
              </a:solidFill>
            </a:ln>
          </p:spPr>
          <p:txBody>
            <a:bodyPr wrap="square" lIns="0" tIns="0" rIns="0" bIns="0" rtlCol="0"/>
            <a:lstStyle/>
            <a:p>
              <a:endParaRPr/>
            </a:p>
          </p:txBody>
        </p:sp>
      </p:grpSp>
      <p:sp>
        <p:nvSpPr>
          <p:cNvPr id="25" name="object 25"/>
          <p:cNvSpPr txBox="1"/>
          <p:nvPr/>
        </p:nvSpPr>
        <p:spPr>
          <a:xfrm>
            <a:off x="381000" y="516636"/>
            <a:ext cx="2377440" cy="515620"/>
          </a:xfrm>
          <a:prstGeom prst="rect">
            <a:avLst/>
          </a:prstGeom>
        </p:spPr>
        <p:txBody>
          <a:bodyPr vert="horz" wrap="square" lIns="0" tIns="39370" rIns="0" bIns="0" rtlCol="0">
            <a:spAutoFit/>
          </a:bodyPr>
          <a:lstStyle/>
          <a:p>
            <a:pPr marL="415290" marR="340360" indent="-66040">
              <a:lnSpc>
                <a:spcPct val="100000"/>
              </a:lnSpc>
              <a:spcBef>
                <a:spcPts val="310"/>
              </a:spcBef>
            </a:pPr>
            <a:r>
              <a:rPr sz="1400" b="1" dirty="0">
                <a:latin typeface="Arial"/>
                <a:cs typeface="Arial"/>
              </a:rPr>
              <a:t>POINT </a:t>
            </a:r>
            <a:r>
              <a:rPr sz="1400" b="1" dirty="0">
                <a:solidFill>
                  <a:srgbClr val="FF0000"/>
                </a:solidFill>
                <a:latin typeface="Arial"/>
                <a:cs typeface="Arial"/>
              </a:rPr>
              <a:t>A </a:t>
            </a:r>
            <a:r>
              <a:rPr sz="1400" b="1" spc="-10" dirty="0">
                <a:latin typeface="Arial"/>
                <a:cs typeface="Arial"/>
              </a:rPr>
              <a:t>ABOVE</a:t>
            </a:r>
            <a:r>
              <a:rPr sz="1400" b="1" spc="-220" dirty="0">
                <a:latin typeface="Arial"/>
                <a:cs typeface="Arial"/>
              </a:rPr>
              <a:t> </a:t>
            </a:r>
            <a:r>
              <a:rPr sz="1400" b="1" spc="-5" dirty="0">
                <a:latin typeface="Arial"/>
                <a:cs typeface="Arial"/>
              </a:rPr>
              <a:t>HP  </a:t>
            </a:r>
            <a:r>
              <a:rPr sz="1400" b="1" dirty="0">
                <a:latin typeface="Arial"/>
                <a:cs typeface="Arial"/>
              </a:rPr>
              <a:t>&amp; </a:t>
            </a:r>
            <a:r>
              <a:rPr sz="1400" b="1" spc="-5" dirty="0">
                <a:latin typeface="Arial"/>
                <a:cs typeface="Arial"/>
              </a:rPr>
              <a:t>INFRONT </a:t>
            </a:r>
            <a:r>
              <a:rPr sz="1400" b="1" dirty="0">
                <a:latin typeface="Arial"/>
                <a:cs typeface="Arial"/>
              </a:rPr>
              <a:t>OF</a:t>
            </a:r>
            <a:r>
              <a:rPr sz="1400" b="1" spc="-85" dirty="0">
                <a:latin typeface="Arial"/>
                <a:cs typeface="Arial"/>
              </a:rPr>
              <a:t> </a:t>
            </a:r>
            <a:r>
              <a:rPr sz="1400" b="1" dirty="0">
                <a:latin typeface="Arial"/>
                <a:cs typeface="Arial"/>
              </a:rPr>
              <a:t>VP</a:t>
            </a:r>
            <a:endParaRPr sz="1400">
              <a:latin typeface="Arial"/>
              <a:cs typeface="Arial"/>
            </a:endParaRPr>
          </a:p>
        </p:txBody>
      </p:sp>
      <p:grpSp>
        <p:nvGrpSpPr>
          <p:cNvPr id="26" name="object 26"/>
          <p:cNvGrpSpPr/>
          <p:nvPr/>
        </p:nvGrpSpPr>
        <p:grpSpPr>
          <a:xfrm>
            <a:off x="5999797" y="481393"/>
            <a:ext cx="2386965" cy="526415"/>
            <a:chOff x="5999797" y="481393"/>
            <a:chExt cx="2386965" cy="526415"/>
          </a:xfrm>
        </p:grpSpPr>
        <p:sp>
          <p:nvSpPr>
            <p:cNvPr id="27" name="object 27"/>
            <p:cNvSpPr/>
            <p:nvPr/>
          </p:nvSpPr>
          <p:spPr>
            <a:xfrm>
              <a:off x="6251447" y="504443"/>
              <a:ext cx="1905000" cy="457200"/>
            </a:xfrm>
            <a:custGeom>
              <a:avLst/>
              <a:gdLst/>
              <a:ahLst/>
              <a:cxnLst/>
              <a:rect l="l" t="t" r="r" b="b"/>
              <a:pathLst>
                <a:path w="1905000" h="457200">
                  <a:moveTo>
                    <a:pt x="0" y="457200"/>
                  </a:moveTo>
                  <a:lnTo>
                    <a:pt x="1905000" y="457200"/>
                  </a:lnTo>
                  <a:lnTo>
                    <a:pt x="1905000" y="0"/>
                  </a:lnTo>
                  <a:lnTo>
                    <a:pt x="0" y="0"/>
                  </a:lnTo>
                  <a:lnTo>
                    <a:pt x="0" y="457200"/>
                  </a:lnTo>
                  <a:close/>
                </a:path>
              </a:pathLst>
            </a:custGeom>
            <a:ln w="9144">
              <a:solidFill>
                <a:srgbClr val="432917"/>
              </a:solidFill>
            </a:ln>
          </p:spPr>
          <p:txBody>
            <a:bodyPr wrap="square" lIns="0" tIns="0" rIns="0" bIns="0" rtlCol="0"/>
            <a:lstStyle/>
            <a:p>
              <a:endParaRPr/>
            </a:p>
          </p:txBody>
        </p:sp>
        <p:sp>
          <p:nvSpPr>
            <p:cNvPr id="28" name="object 28"/>
            <p:cNvSpPr/>
            <p:nvPr/>
          </p:nvSpPr>
          <p:spPr>
            <a:xfrm>
              <a:off x="6004559" y="486155"/>
              <a:ext cx="2377440" cy="516890"/>
            </a:xfrm>
            <a:custGeom>
              <a:avLst/>
              <a:gdLst/>
              <a:ahLst/>
              <a:cxnLst/>
              <a:rect l="l" t="t" r="r" b="b"/>
              <a:pathLst>
                <a:path w="2377440" h="516890">
                  <a:moveTo>
                    <a:pt x="2377440" y="0"/>
                  </a:moveTo>
                  <a:lnTo>
                    <a:pt x="0" y="0"/>
                  </a:lnTo>
                  <a:lnTo>
                    <a:pt x="0" y="516636"/>
                  </a:lnTo>
                  <a:lnTo>
                    <a:pt x="2377440" y="516636"/>
                  </a:lnTo>
                  <a:lnTo>
                    <a:pt x="2377440" y="0"/>
                  </a:lnTo>
                  <a:close/>
                </a:path>
              </a:pathLst>
            </a:custGeom>
            <a:solidFill>
              <a:srgbClr val="E0CFB5"/>
            </a:solidFill>
          </p:spPr>
          <p:txBody>
            <a:bodyPr wrap="square" lIns="0" tIns="0" rIns="0" bIns="0" rtlCol="0"/>
            <a:lstStyle/>
            <a:p>
              <a:endParaRPr/>
            </a:p>
          </p:txBody>
        </p:sp>
        <p:sp>
          <p:nvSpPr>
            <p:cNvPr id="29" name="object 29"/>
            <p:cNvSpPr/>
            <p:nvPr/>
          </p:nvSpPr>
          <p:spPr>
            <a:xfrm>
              <a:off x="6004559" y="486155"/>
              <a:ext cx="2377440" cy="516890"/>
            </a:xfrm>
            <a:custGeom>
              <a:avLst/>
              <a:gdLst/>
              <a:ahLst/>
              <a:cxnLst/>
              <a:rect l="l" t="t" r="r" b="b"/>
              <a:pathLst>
                <a:path w="2377440" h="516890">
                  <a:moveTo>
                    <a:pt x="0" y="516636"/>
                  </a:moveTo>
                  <a:lnTo>
                    <a:pt x="2377440" y="516636"/>
                  </a:lnTo>
                  <a:lnTo>
                    <a:pt x="2377440" y="0"/>
                  </a:lnTo>
                  <a:lnTo>
                    <a:pt x="0" y="0"/>
                  </a:lnTo>
                  <a:lnTo>
                    <a:pt x="0" y="516636"/>
                  </a:lnTo>
                  <a:close/>
                </a:path>
              </a:pathLst>
            </a:custGeom>
            <a:ln w="9144">
              <a:solidFill>
                <a:srgbClr val="000000"/>
              </a:solidFill>
            </a:ln>
          </p:spPr>
          <p:txBody>
            <a:bodyPr wrap="square" lIns="0" tIns="0" rIns="0" bIns="0" rtlCol="0"/>
            <a:lstStyle/>
            <a:p>
              <a:endParaRPr/>
            </a:p>
          </p:txBody>
        </p:sp>
      </p:grpSp>
      <p:sp>
        <p:nvSpPr>
          <p:cNvPr id="30" name="object 30"/>
          <p:cNvSpPr txBox="1"/>
          <p:nvPr/>
        </p:nvSpPr>
        <p:spPr>
          <a:xfrm>
            <a:off x="6004559" y="486155"/>
            <a:ext cx="2377440" cy="516890"/>
          </a:xfrm>
          <a:prstGeom prst="rect">
            <a:avLst/>
          </a:prstGeom>
        </p:spPr>
        <p:txBody>
          <a:bodyPr vert="horz" wrap="square" lIns="0" tIns="40005" rIns="0" bIns="0" rtlCol="0">
            <a:spAutoFit/>
          </a:bodyPr>
          <a:lstStyle/>
          <a:p>
            <a:pPr marL="415290" marR="405765" indent="158115">
              <a:lnSpc>
                <a:spcPct val="100000"/>
              </a:lnSpc>
              <a:spcBef>
                <a:spcPts val="315"/>
              </a:spcBef>
            </a:pPr>
            <a:r>
              <a:rPr sz="1400" b="1" dirty="0">
                <a:latin typeface="Arial"/>
                <a:cs typeface="Arial"/>
              </a:rPr>
              <a:t>POINT </a:t>
            </a:r>
            <a:r>
              <a:rPr sz="1400" b="1" dirty="0">
                <a:solidFill>
                  <a:srgbClr val="FF0000"/>
                </a:solidFill>
                <a:latin typeface="Arial"/>
                <a:cs typeface="Arial"/>
              </a:rPr>
              <a:t>A </a:t>
            </a:r>
            <a:r>
              <a:rPr sz="1400" b="1" dirty="0">
                <a:latin typeface="Arial"/>
                <a:cs typeface="Arial"/>
              </a:rPr>
              <a:t>IN </a:t>
            </a:r>
            <a:r>
              <a:rPr sz="1400" b="1" spc="-5" dirty="0">
                <a:latin typeface="Arial"/>
                <a:cs typeface="Arial"/>
              </a:rPr>
              <a:t>HP  </a:t>
            </a:r>
            <a:r>
              <a:rPr sz="1400" b="1" dirty="0">
                <a:latin typeface="Arial"/>
                <a:cs typeface="Arial"/>
              </a:rPr>
              <a:t>&amp; </a:t>
            </a:r>
            <a:r>
              <a:rPr sz="1400" b="1" spc="-5" dirty="0">
                <a:latin typeface="Arial"/>
                <a:cs typeface="Arial"/>
              </a:rPr>
              <a:t>INFRONT </a:t>
            </a:r>
            <a:r>
              <a:rPr sz="1400" b="1" dirty="0">
                <a:latin typeface="Arial"/>
                <a:cs typeface="Arial"/>
              </a:rPr>
              <a:t>OF</a:t>
            </a:r>
            <a:r>
              <a:rPr sz="1400" b="1" spc="-110" dirty="0">
                <a:latin typeface="Arial"/>
                <a:cs typeface="Arial"/>
              </a:rPr>
              <a:t> </a:t>
            </a:r>
            <a:r>
              <a:rPr sz="1400" b="1" dirty="0">
                <a:latin typeface="Arial"/>
                <a:cs typeface="Arial"/>
              </a:rPr>
              <a:t>VP</a:t>
            </a:r>
            <a:endParaRPr sz="1400">
              <a:latin typeface="Arial"/>
              <a:cs typeface="Arial"/>
            </a:endParaRPr>
          </a:p>
        </p:txBody>
      </p:sp>
      <p:grpSp>
        <p:nvGrpSpPr>
          <p:cNvPr id="31" name="object 31"/>
          <p:cNvGrpSpPr/>
          <p:nvPr/>
        </p:nvGrpSpPr>
        <p:grpSpPr>
          <a:xfrm>
            <a:off x="3043237" y="495109"/>
            <a:ext cx="2386965" cy="529590"/>
            <a:chOff x="3043237" y="495109"/>
            <a:chExt cx="2386965" cy="529590"/>
          </a:xfrm>
        </p:grpSpPr>
        <p:sp>
          <p:nvSpPr>
            <p:cNvPr id="32" name="object 32"/>
            <p:cNvSpPr/>
            <p:nvPr/>
          </p:nvSpPr>
          <p:spPr>
            <a:xfrm>
              <a:off x="3276600" y="537972"/>
              <a:ext cx="1905000" cy="481965"/>
            </a:xfrm>
            <a:custGeom>
              <a:avLst/>
              <a:gdLst/>
              <a:ahLst/>
              <a:cxnLst/>
              <a:rect l="l" t="t" r="r" b="b"/>
              <a:pathLst>
                <a:path w="1905000" h="481965">
                  <a:moveTo>
                    <a:pt x="0" y="481584"/>
                  </a:moveTo>
                  <a:lnTo>
                    <a:pt x="1905000" y="481584"/>
                  </a:lnTo>
                  <a:lnTo>
                    <a:pt x="1905000" y="0"/>
                  </a:lnTo>
                  <a:lnTo>
                    <a:pt x="0" y="0"/>
                  </a:lnTo>
                  <a:lnTo>
                    <a:pt x="0" y="481584"/>
                  </a:lnTo>
                  <a:close/>
                </a:path>
              </a:pathLst>
            </a:custGeom>
            <a:ln w="9144">
              <a:solidFill>
                <a:srgbClr val="432917"/>
              </a:solidFill>
            </a:ln>
          </p:spPr>
          <p:txBody>
            <a:bodyPr wrap="square" lIns="0" tIns="0" rIns="0" bIns="0" rtlCol="0"/>
            <a:lstStyle/>
            <a:p>
              <a:endParaRPr/>
            </a:p>
          </p:txBody>
        </p:sp>
        <p:sp>
          <p:nvSpPr>
            <p:cNvPr id="33" name="object 33"/>
            <p:cNvSpPr/>
            <p:nvPr/>
          </p:nvSpPr>
          <p:spPr>
            <a:xfrm>
              <a:off x="3048000" y="499872"/>
              <a:ext cx="2377440" cy="518159"/>
            </a:xfrm>
            <a:custGeom>
              <a:avLst/>
              <a:gdLst/>
              <a:ahLst/>
              <a:cxnLst/>
              <a:rect l="l" t="t" r="r" b="b"/>
              <a:pathLst>
                <a:path w="2377440" h="518159">
                  <a:moveTo>
                    <a:pt x="2377440" y="0"/>
                  </a:moveTo>
                  <a:lnTo>
                    <a:pt x="0" y="0"/>
                  </a:lnTo>
                  <a:lnTo>
                    <a:pt x="0" y="518160"/>
                  </a:lnTo>
                  <a:lnTo>
                    <a:pt x="2377440" y="518160"/>
                  </a:lnTo>
                  <a:lnTo>
                    <a:pt x="2377440" y="0"/>
                  </a:lnTo>
                  <a:close/>
                </a:path>
              </a:pathLst>
            </a:custGeom>
            <a:solidFill>
              <a:srgbClr val="E0CFB5"/>
            </a:solidFill>
          </p:spPr>
          <p:txBody>
            <a:bodyPr wrap="square" lIns="0" tIns="0" rIns="0" bIns="0" rtlCol="0"/>
            <a:lstStyle/>
            <a:p>
              <a:endParaRPr/>
            </a:p>
          </p:txBody>
        </p:sp>
        <p:sp>
          <p:nvSpPr>
            <p:cNvPr id="34" name="object 34"/>
            <p:cNvSpPr/>
            <p:nvPr/>
          </p:nvSpPr>
          <p:spPr>
            <a:xfrm>
              <a:off x="3048000" y="499872"/>
              <a:ext cx="2377440" cy="518159"/>
            </a:xfrm>
            <a:custGeom>
              <a:avLst/>
              <a:gdLst/>
              <a:ahLst/>
              <a:cxnLst/>
              <a:rect l="l" t="t" r="r" b="b"/>
              <a:pathLst>
                <a:path w="2377440" h="518159">
                  <a:moveTo>
                    <a:pt x="0" y="518160"/>
                  </a:moveTo>
                  <a:lnTo>
                    <a:pt x="2377440" y="518160"/>
                  </a:lnTo>
                  <a:lnTo>
                    <a:pt x="2377440" y="0"/>
                  </a:lnTo>
                  <a:lnTo>
                    <a:pt x="0" y="0"/>
                  </a:lnTo>
                  <a:lnTo>
                    <a:pt x="0" y="518160"/>
                  </a:lnTo>
                  <a:close/>
                </a:path>
              </a:pathLst>
            </a:custGeom>
            <a:ln w="9144">
              <a:solidFill>
                <a:srgbClr val="000000"/>
              </a:solidFill>
            </a:ln>
          </p:spPr>
          <p:txBody>
            <a:bodyPr wrap="square" lIns="0" tIns="0" rIns="0" bIns="0" rtlCol="0"/>
            <a:lstStyle/>
            <a:p>
              <a:endParaRPr/>
            </a:p>
          </p:txBody>
        </p:sp>
      </p:grpSp>
      <p:sp>
        <p:nvSpPr>
          <p:cNvPr id="35" name="object 35"/>
          <p:cNvSpPr txBox="1"/>
          <p:nvPr/>
        </p:nvSpPr>
        <p:spPr>
          <a:xfrm>
            <a:off x="3048000" y="527050"/>
            <a:ext cx="2377440" cy="452755"/>
          </a:xfrm>
          <a:prstGeom prst="rect">
            <a:avLst/>
          </a:prstGeom>
        </p:spPr>
        <p:txBody>
          <a:bodyPr vert="horz" wrap="square" lIns="0" tIns="13335" rIns="0" bIns="0" rtlCol="0">
            <a:spAutoFit/>
          </a:bodyPr>
          <a:lstStyle/>
          <a:p>
            <a:pPr marL="868044" marR="339725" indent="-518159">
              <a:lnSpc>
                <a:spcPct val="100000"/>
              </a:lnSpc>
              <a:spcBef>
                <a:spcPts val="105"/>
              </a:spcBef>
            </a:pPr>
            <a:r>
              <a:rPr sz="1400" b="1" dirty="0">
                <a:latin typeface="Arial"/>
                <a:cs typeface="Arial"/>
              </a:rPr>
              <a:t>POINT </a:t>
            </a:r>
            <a:r>
              <a:rPr sz="1400" b="1" dirty="0">
                <a:solidFill>
                  <a:srgbClr val="FF0000"/>
                </a:solidFill>
                <a:latin typeface="Arial"/>
                <a:cs typeface="Arial"/>
              </a:rPr>
              <a:t>A </a:t>
            </a:r>
            <a:r>
              <a:rPr sz="1400" b="1" spc="-10" dirty="0">
                <a:latin typeface="Arial"/>
                <a:cs typeface="Arial"/>
              </a:rPr>
              <a:t>ABOVE</a:t>
            </a:r>
            <a:r>
              <a:rPr sz="1400" b="1" spc="-220" dirty="0">
                <a:latin typeface="Arial"/>
                <a:cs typeface="Arial"/>
              </a:rPr>
              <a:t> </a:t>
            </a:r>
            <a:r>
              <a:rPr sz="1400" b="1" spc="-5" dirty="0">
                <a:latin typeface="Arial"/>
                <a:cs typeface="Arial"/>
              </a:rPr>
              <a:t>HP  </a:t>
            </a:r>
            <a:r>
              <a:rPr sz="1400" b="1" dirty="0">
                <a:latin typeface="Arial"/>
                <a:cs typeface="Arial"/>
              </a:rPr>
              <a:t>&amp; IN</a:t>
            </a:r>
            <a:r>
              <a:rPr sz="1400" b="1" spc="-30" dirty="0">
                <a:latin typeface="Arial"/>
                <a:cs typeface="Arial"/>
              </a:rPr>
              <a:t> </a:t>
            </a:r>
            <a:r>
              <a:rPr sz="1400" b="1" dirty="0">
                <a:latin typeface="Arial"/>
                <a:cs typeface="Arial"/>
              </a:rPr>
              <a:t>VP</a:t>
            </a:r>
            <a:endParaRPr sz="1400">
              <a:latin typeface="Arial"/>
              <a:cs typeface="Arial"/>
            </a:endParaRPr>
          </a:p>
        </p:txBody>
      </p:sp>
      <p:sp>
        <p:nvSpPr>
          <p:cNvPr id="36" name="object 36"/>
          <p:cNvSpPr txBox="1">
            <a:spLocks noGrp="1"/>
          </p:cNvSpPr>
          <p:nvPr>
            <p:ph type="title"/>
          </p:nvPr>
        </p:nvSpPr>
        <p:spPr>
          <a:xfrm>
            <a:off x="2224277" y="16256"/>
            <a:ext cx="5002530" cy="330835"/>
          </a:xfrm>
          <a:prstGeom prst="rect">
            <a:avLst/>
          </a:prstGeom>
        </p:spPr>
        <p:txBody>
          <a:bodyPr vert="horz" wrap="square" lIns="0" tIns="12700" rIns="0" bIns="0" rtlCol="0">
            <a:spAutoFit/>
          </a:bodyPr>
          <a:lstStyle/>
          <a:p>
            <a:pPr marL="12700">
              <a:lnSpc>
                <a:spcPct val="100000"/>
              </a:lnSpc>
              <a:spcBef>
                <a:spcPts val="100"/>
              </a:spcBef>
            </a:pPr>
            <a:r>
              <a:rPr sz="2000" spc="-10" dirty="0">
                <a:solidFill>
                  <a:srgbClr val="432917"/>
                </a:solidFill>
              </a:rPr>
              <a:t>PROJECTIONS </a:t>
            </a:r>
            <a:r>
              <a:rPr sz="2000" spc="-5" dirty="0">
                <a:solidFill>
                  <a:srgbClr val="432917"/>
                </a:solidFill>
              </a:rPr>
              <a:t>OF </a:t>
            </a:r>
            <a:r>
              <a:rPr sz="2000" dirty="0">
                <a:solidFill>
                  <a:srgbClr val="432917"/>
                </a:solidFill>
              </a:rPr>
              <a:t>A POINT IN </a:t>
            </a:r>
            <a:r>
              <a:rPr sz="2000" spc="-10" dirty="0">
                <a:solidFill>
                  <a:srgbClr val="432917"/>
                </a:solidFill>
              </a:rPr>
              <a:t>FIRST</a:t>
            </a:r>
            <a:r>
              <a:rPr sz="2000" spc="-110" dirty="0">
                <a:solidFill>
                  <a:srgbClr val="432917"/>
                </a:solidFill>
              </a:rPr>
              <a:t> </a:t>
            </a:r>
            <a:r>
              <a:rPr sz="2000" spc="-25" dirty="0">
                <a:solidFill>
                  <a:srgbClr val="432917"/>
                </a:solidFill>
              </a:rPr>
              <a:t>QUADRANT.</a:t>
            </a:r>
            <a:endParaRPr sz="2000"/>
          </a:p>
        </p:txBody>
      </p:sp>
      <p:sp>
        <p:nvSpPr>
          <p:cNvPr id="37" name="object 37"/>
          <p:cNvSpPr txBox="1"/>
          <p:nvPr/>
        </p:nvSpPr>
        <p:spPr>
          <a:xfrm>
            <a:off x="2225420" y="1476502"/>
            <a:ext cx="1193800" cy="391160"/>
          </a:xfrm>
          <a:prstGeom prst="rect">
            <a:avLst/>
          </a:prstGeom>
        </p:spPr>
        <p:txBody>
          <a:bodyPr vert="horz" wrap="square" lIns="0" tIns="12700" rIns="0" bIns="0" rtlCol="0">
            <a:spAutoFit/>
          </a:bodyPr>
          <a:lstStyle/>
          <a:p>
            <a:pPr marL="12700" marR="5080" indent="153670">
              <a:lnSpc>
                <a:spcPct val="100000"/>
              </a:lnSpc>
              <a:spcBef>
                <a:spcPts val="100"/>
              </a:spcBef>
            </a:pPr>
            <a:r>
              <a:rPr sz="1200" b="1" spc="-10" dirty="0">
                <a:solidFill>
                  <a:srgbClr val="3333CC"/>
                </a:solidFill>
                <a:latin typeface="Arial"/>
                <a:cs typeface="Arial"/>
              </a:rPr>
              <a:t>PICTORIAL  </a:t>
            </a:r>
            <a:r>
              <a:rPr sz="1200" b="1" dirty="0">
                <a:solidFill>
                  <a:srgbClr val="3333CC"/>
                </a:solidFill>
                <a:latin typeface="Arial"/>
                <a:cs typeface="Arial"/>
              </a:rPr>
              <a:t>PRESE</a:t>
            </a:r>
            <a:r>
              <a:rPr sz="1200" b="1" spc="-5" dirty="0">
                <a:solidFill>
                  <a:srgbClr val="3333CC"/>
                </a:solidFill>
                <a:latin typeface="Arial"/>
                <a:cs typeface="Arial"/>
              </a:rPr>
              <a:t>N</a:t>
            </a:r>
            <a:r>
              <a:rPr sz="1200" b="1" spc="-95" dirty="0">
                <a:solidFill>
                  <a:srgbClr val="3333CC"/>
                </a:solidFill>
                <a:latin typeface="Arial"/>
                <a:cs typeface="Arial"/>
              </a:rPr>
              <a:t>T</a:t>
            </a:r>
            <a:r>
              <a:rPr sz="1200" b="1" spc="-130" dirty="0">
                <a:solidFill>
                  <a:srgbClr val="3333CC"/>
                </a:solidFill>
                <a:latin typeface="Arial"/>
                <a:cs typeface="Arial"/>
              </a:rPr>
              <a:t>A</a:t>
            </a:r>
            <a:r>
              <a:rPr sz="1200" b="1" spc="-5" dirty="0">
                <a:solidFill>
                  <a:srgbClr val="3333CC"/>
                </a:solidFill>
                <a:latin typeface="Arial"/>
                <a:cs typeface="Arial"/>
              </a:rPr>
              <a:t>TION</a:t>
            </a:r>
            <a:endParaRPr sz="1200">
              <a:latin typeface="Arial"/>
              <a:cs typeface="Arial"/>
            </a:endParaRPr>
          </a:p>
        </p:txBody>
      </p:sp>
      <p:sp>
        <p:nvSpPr>
          <p:cNvPr id="38" name="object 38"/>
          <p:cNvSpPr txBox="1"/>
          <p:nvPr/>
        </p:nvSpPr>
        <p:spPr>
          <a:xfrm>
            <a:off x="5267705" y="1481454"/>
            <a:ext cx="1193800" cy="391160"/>
          </a:xfrm>
          <a:prstGeom prst="rect">
            <a:avLst/>
          </a:prstGeom>
        </p:spPr>
        <p:txBody>
          <a:bodyPr vert="horz" wrap="square" lIns="0" tIns="12700" rIns="0" bIns="0" rtlCol="0">
            <a:spAutoFit/>
          </a:bodyPr>
          <a:lstStyle/>
          <a:p>
            <a:pPr marL="12700" marR="5080" indent="153670">
              <a:lnSpc>
                <a:spcPct val="100000"/>
              </a:lnSpc>
              <a:spcBef>
                <a:spcPts val="100"/>
              </a:spcBef>
            </a:pPr>
            <a:r>
              <a:rPr sz="1200" b="1" spc="-10" dirty="0">
                <a:solidFill>
                  <a:srgbClr val="3333CC"/>
                </a:solidFill>
                <a:latin typeface="Arial"/>
                <a:cs typeface="Arial"/>
              </a:rPr>
              <a:t>PICTORIAL  </a:t>
            </a:r>
            <a:r>
              <a:rPr sz="1200" b="1" dirty="0">
                <a:solidFill>
                  <a:srgbClr val="3333CC"/>
                </a:solidFill>
                <a:latin typeface="Arial"/>
                <a:cs typeface="Arial"/>
              </a:rPr>
              <a:t>PRESE</a:t>
            </a:r>
            <a:r>
              <a:rPr sz="1200" b="1" spc="-5" dirty="0">
                <a:solidFill>
                  <a:srgbClr val="3333CC"/>
                </a:solidFill>
                <a:latin typeface="Arial"/>
                <a:cs typeface="Arial"/>
              </a:rPr>
              <a:t>N</a:t>
            </a:r>
            <a:r>
              <a:rPr sz="1200" b="1" spc="-95" dirty="0">
                <a:solidFill>
                  <a:srgbClr val="3333CC"/>
                </a:solidFill>
                <a:latin typeface="Arial"/>
                <a:cs typeface="Arial"/>
              </a:rPr>
              <a:t>T</a:t>
            </a:r>
            <a:r>
              <a:rPr sz="1200" b="1" spc="-130" dirty="0">
                <a:solidFill>
                  <a:srgbClr val="3333CC"/>
                </a:solidFill>
                <a:latin typeface="Arial"/>
                <a:cs typeface="Arial"/>
              </a:rPr>
              <a:t>A</a:t>
            </a:r>
            <a:r>
              <a:rPr sz="1200" b="1" spc="-5" dirty="0">
                <a:solidFill>
                  <a:srgbClr val="3333CC"/>
                </a:solidFill>
                <a:latin typeface="Arial"/>
                <a:cs typeface="Arial"/>
              </a:rPr>
              <a:t>TION</a:t>
            </a:r>
            <a:endParaRPr sz="1200">
              <a:latin typeface="Arial"/>
              <a:cs typeface="Arial"/>
            </a:endParaRPr>
          </a:p>
        </p:txBody>
      </p:sp>
      <p:sp>
        <p:nvSpPr>
          <p:cNvPr id="39" name="object 39"/>
          <p:cNvSpPr txBox="1"/>
          <p:nvPr/>
        </p:nvSpPr>
        <p:spPr>
          <a:xfrm>
            <a:off x="3240151" y="3458082"/>
            <a:ext cx="2590800" cy="391795"/>
          </a:xfrm>
          <a:prstGeom prst="rect">
            <a:avLst/>
          </a:prstGeom>
        </p:spPr>
        <p:txBody>
          <a:bodyPr vert="horz" wrap="square" lIns="0" tIns="12700" rIns="0" bIns="0" rtlCol="0">
            <a:spAutoFit/>
          </a:bodyPr>
          <a:lstStyle/>
          <a:p>
            <a:pPr algn="ctr">
              <a:lnSpc>
                <a:spcPct val="100000"/>
              </a:lnSpc>
              <a:spcBef>
                <a:spcPts val="100"/>
              </a:spcBef>
            </a:pPr>
            <a:r>
              <a:rPr sz="1200" b="1" spc="-5" dirty="0">
                <a:solidFill>
                  <a:srgbClr val="432917"/>
                </a:solidFill>
                <a:latin typeface="Arial"/>
                <a:cs typeface="Arial"/>
              </a:rPr>
              <a:t>ORTHOGRAPHIC </a:t>
            </a:r>
            <a:r>
              <a:rPr sz="1200" b="1" spc="-20" dirty="0">
                <a:solidFill>
                  <a:srgbClr val="432917"/>
                </a:solidFill>
                <a:latin typeface="Arial"/>
                <a:cs typeface="Arial"/>
              </a:rPr>
              <a:t>PRESENTATIONS</a:t>
            </a:r>
            <a:endParaRPr sz="1200">
              <a:latin typeface="Arial"/>
              <a:cs typeface="Arial"/>
            </a:endParaRPr>
          </a:p>
          <a:p>
            <a:pPr marL="45085" algn="ctr">
              <a:lnSpc>
                <a:spcPct val="100000"/>
              </a:lnSpc>
            </a:pPr>
            <a:r>
              <a:rPr sz="1200" b="1" dirty="0">
                <a:solidFill>
                  <a:srgbClr val="432917"/>
                </a:solidFill>
                <a:latin typeface="Arial"/>
                <a:cs typeface="Arial"/>
              </a:rPr>
              <a:t>OF </a:t>
            </a:r>
            <a:r>
              <a:rPr sz="1200" b="1" spc="-15" dirty="0">
                <a:solidFill>
                  <a:srgbClr val="432917"/>
                </a:solidFill>
                <a:latin typeface="Arial"/>
                <a:cs typeface="Arial"/>
              </a:rPr>
              <a:t>ALL </a:t>
            </a:r>
            <a:r>
              <a:rPr sz="1200" b="1" spc="-10" dirty="0">
                <a:solidFill>
                  <a:srgbClr val="432917"/>
                </a:solidFill>
                <a:latin typeface="Arial"/>
                <a:cs typeface="Arial"/>
              </a:rPr>
              <a:t>ABOVE</a:t>
            </a:r>
            <a:r>
              <a:rPr sz="1200" b="1" spc="-25" dirty="0">
                <a:solidFill>
                  <a:srgbClr val="432917"/>
                </a:solidFill>
                <a:latin typeface="Arial"/>
                <a:cs typeface="Arial"/>
              </a:rPr>
              <a:t> </a:t>
            </a:r>
            <a:r>
              <a:rPr sz="1200" b="1" spc="-10" dirty="0">
                <a:solidFill>
                  <a:srgbClr val="432917"/>
                </a:solidFill>
                <a:latin typeface="Arial"/>
                <a:cs typeface="Arial"/>
              </a:rPr>
              <a:t>CASES.</a:t>
            </a:r>
            <a:endParaRPr sz="1200">
              <a:latin typeface="Arial"/>
              <a:cs typeface="Arial"/>
            </a:endParaRPr>
          </a:p>
        </p:txBody>
      </p:sp>
      <p:sp>
        <p:nvSpPr>
          <p:cNvPr id="40" name="object 40"/>
          <p:cNvSpPr/>
          <p:nvPr/>
        </p:nvSpPr>
        <p:spPr>
          <a:xfrm>
            <a:off x="4415028" y="3805428"/>
            <a:ext cx="161544" cy="237744"/>
          </a:xfrm>
          <a:prstGeom prst="rect">
            <a:avLst/>
          </a:prstGeom>
          <a:blipFill>
            <a:blip r:embed="rId5" cstate="print"/>
            <a:stretch>
              <a:fillRect/>
            </a:stretch>
          </a:blipFill>
        </p:spPr>
        <p:txBody>
          <a:bodyPr wrap="square" lIns="0" tIns="0" rIns="0" bIns="0" rtlCol="0"/>
          <a:lstStyle/>
          <a:p>
            <a:endParaRPr/>
          </a:p>
        </p:txBody>
      </p:sp>
      <p:sp>
        <p:nvSpPr>
          <p:cNvPr id="41" name="object 41"/>
          <p:cNvSpPr/>
          <p:nvPr/>
        </p:nvSpPr>
        <p:spPr>
          <a:xfrm>
            <a:off x="3025711" y="3661219"/>
            <a:ext cx="212851" cy="210185"/>
          </a:xfrm>
          <a:prstGeom prst="rect">
            <a:avLst/>
          </a:prstGeom>
          <a:blipFill>
            <a:blip r:embed="rId6" cstate="print"/>
            <a:stretch>
              <a:fillRect/>
            </a:stretch>
          </a:blipFill>
        </p:spPr>
        <p:txBody>
          <a:bodyPr wrap="square" lIns="0" tIns="0" rIns="0" bIns="0" rtlCol="0"/>
          <a:lstStyle/>
          <a:p>
            <a:endParaRPr/>
          </a:p>
        </p:txBody>
      </p:sp>
      <p:sp>
        <p:nvSpPr>
          <p:cNvPr id="42" name="object 42"/>
          <p:cNvSpPr/>
          <p:nvPr/>
        </p:nvSpPr>
        <p:spPr>
          <a:xfrm>
            <a:off x="5823775" y="3669474"/>
            <a:ext cx="217424" cy="202437"/>
          </a:xfrm>
          <a:prstGeom prst="rect">
            <a:avLst/>
          </a:prstGeom>
          <a:blipFill>
            <a:blip r:embed="rId7" cstate="print"/>
            <a:stretch>
              <a:fillRect/>
            </a:stretch>
          </a:blipFill>
        </p:spPr>
        <p:txBody>
          <a:bodyPr wrap="square" lIns="0" tIns="0" rIns="0" bIns="0" rtlCol="0"/>
          <a:lstStyle/>
          <a:p>
            <a:endParaRPr/>
          </a:p>
        </p:txBody>
      </p:sp>
      <p:sp>
        <p:nvSpPr>
          <p:cNvPr id="43" name="object 43"/>
          <p:cNvSpPr txBox="1"/>
          <p:nvPr/>
        </p:nvSpPr>
        <p:spPr>
          <a:xfrm>
            <a:off x="688340" y="5452364"/>
            <a:ext cx="1358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X</a:t>
            </a:r>
            <a:endParaRPr sz="1200">
              <a:latin typeface="Times New Roman"/>
              <a:cs typeface="Times New Roman"/>
            </a:endParaRPr>
          </a:p>
        </p:txBody>
      </p:sp>
      <p:sp>
        <p:nvSpPr>
          <p:cNvPr id="44" name="object 44"/>
          <p:cNvSpPr txBox="1"/>
          <p:nvPr/>
        </p:nvSpPr>
        <p:spPr>
          <a:xfrm>
            <a:off x="1977644" y="5452364"/>
            <a:ext cx="1358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Y</a:t>
            </a:r>
            <a:endParaRPr sz="1200">
              <a:latin typeface="Times New Roman"/>
              <a:cs typeface="Times New Roman"/>
            </a:endParaRPr>
          </a:p>
        </p:txBody>
      </p:sp>
      <p:grpSp>
        <p:nvGrpSpPr>
          <p:cNvPr id="45" name="object 45"/>
          <p:cNvGrpSpPr/>
          <p:nvPr/>
        </p:nvGrpSpPr>
        <p:grpSpPr>
          <a:xfrm>
            <a:off x="871537" y="4567237"/>
            <a:ext cx="1076325" cy="1990725"/>
            <a:chOff x="871537" y="4567237"/>
            <a:chExt cx="1076325" cy="1990725"/>
          </a:xfrm>
        </p:grpSpPr>
        <p:sp>
          <p:nvSpPr>
            <p:cNvPr id="46" name="object 46"/>
            <p:cNvSpPr/>
            <p:nvPr/>
          </p:nvSpPr>
          <p:spPr>
            <a:xfrm>
              <a:off x="876300" y="4572000"/>
              <a:ext cx="1066800" cy="990600"/>
            </a:xfrm>
            <a:custGeom>
              <a:avLst/>
              <a:gdLst/>
              <a:ahLst/>
              <a:cxnLst/>
              <a:rect l="l" t="t" r="r" b="b"/>
              <a:pathLst>
                <a:path w="1066800" h="990600">
                  <a:moveTo>
                    <a:pt x="1066800" y="0"/>
                  </a:moveTo>
                  <a:lnTo>
                    <a:pt x="0" y="0"/>
                  </a:lnTo>
                  <a:lnTo>
                    <a:pt x="0" y="990600"/>
                  </a:lnTo>
                  <a:lnTo>
                    <a:pt x="1066800" y="990600"/>
                  </a:lnTo>
                  <a:lnTo>
                    <a:pt x="1066800" y="0"/>
                  </a:lnTo>
                  <a:close/>
                </a:path>
              </a:pathLst>
            </a:custGeom>
            <a:solidFill>
              <a:srgbClr val="DDD9AF"/>
            </a:solidFill>
          </p:spPr>
          <p:txBody>
            <a:bodyPr wrap="square" lIns="0" tIns="0" rIns="0" bIns="0" rtlCol="0"/>
            <a:lstStyle/>
            <a:p>
              <a:endParaRPr/>
            </a:p>
          </p:txBody>
        </p:sp>
        <p:sp>
          <p:nvSpPr>
            <p:cNvPr id="47" name="object 47"/>
            <p:cNvSpPr/>
            <p:nvPr/>
          </p:nvSpPr>
          <p:spPr>
            <a:xfrm>
              <a:off x="876300" y="4572000"/>
              <a:ext cx="1066800" cy="990600"/>
            </a:xfrm>
            <a:custGeom>
              <a:avLst/>
              <a:gdLst/>
              <a:ahLst/>
              <a:cxnLst/>
              <a:rect l="l" t="t" r="r" b="b"/>
              <a:pathLst>
                <a:path w="1066800" h="990600">
                  <a:moveTo>
                    <a:pt x="0" y="990600"/>
                  </a:moveTo>
                  <a:lnTo>
                    <a:pt x="1066800" y="990600"/>
                  </a:lnTo>
                  <a:lnTo>
                    <a:pt x="1066800" y="0"/>
                  </a:lnTo>
                  <a:lnTo>
                    <a:pt x="0" y="0"/>
                  </a:lnTo>
                  <a:lnTo>
                    <a:pt x="0" y="990600"/>
                  </a:lnTo>
                  <a:close/>
                </a:path>
              </a:pathLst>
            </a:custGeom>
            <a:ln w="9144">
              <a:solidFill>
                <a:srgbClr val="000000"/>
              </a:solidFill>
            </a:ln>
          </p:spPr>
          <p:txBody>
            <a:bodyPr wrap="square" lIns="0" tIns="0" rIns="0" bIns="0" rtlCol="0"/>
            <a:lstStyle/>
            <a:p>
              <a:endParaRPr/>
            </a:p>
          </p:txBody>
        </p:sp>
        <p:sp>
          <p:nvSpPr>
            <p:cNvPr id="48" name="object 48"/>
            <p:cNvSpPr/>
            <p:nvPr/>
          </p:nvSpPr>
          <p:spPr>
            <a:xfrm>
              <a:off x="876300" y="5562600"/>
              <a:ext cx="1066800" cy="990600"/>
            </a:xfrm>
            <a:custGeom>
              <a:avLst/>
              <a:gdLst/>
              <a:ahLst/>
              <a:cxnLst/>
              <a:rect l="l" t="t" r="r" b="b"/>
              <a:pathLst>
                <a:path w="1066800" h="990600">
                  <a:moveTo>
                    <a:pt x="1066800" y="0"/>
                  </a:moveTo>
                  <a:lnTo>
                    <a:pt x="0" y="0"/>
                  </a:lnTo>
                  <a:lnTo>
                    <a:pt x="0" y="990600"/>
                  </a:lnTo>
                  <a:lnTo>
                    <a:pt x="1066800" y="990600"/>
                  </a:lnTo>
                  <a:lnTo>
                    <a:pt x="1066800" y="0"/>
                  </a:lnTo>
                  <a:close/>
                </a:path>
              </a:pathLst>
            </a:custGeom>
            <a:solidFill>
              <a:srgbClr val="FFFFFF"/>
            </a:solidFill>
          </p:spPr>
          <p:txBody>
            <a:bodyPr wrap="square" lIns="0" tIns="0" rIns="0" bIns="0" rtlCol="0"/>
            <a:lstStyle/>
            <a:p>
              <a:endParaRPr/>
            </a:p>
          </p:txBody>
        </p:sp>
        <p:sp>
          <p:nvSpPr>
            <p:cNvPr id="49" name="object 49"/>
            <p:cNvSpPr/>
            <p:nvPr/>
          </p:nvSpPr>
          <p:spPr>
            <a:xfrm>
              <a:off x="876300" y="5562600"/>
              <a:ext cx="1066800" cy="990600"/>
            </a:xfrm>
            <a:custGeom>
              <a:avLst/>
              <a:gdLst/>
              <a:ahLst/>
              <a:cxnLst/>
              <a:rect l="l" t="t" r="r" b="b"/>
              <a:pathLst>
                <a:path w="1066800" h="990600">
                  <a:moveTo>
                    <a:pt x="0" y="990600"/>
                  </a:moveTo>
                  <a:lnTo>
                    <a:pt x="1066800" y="990600"/>
                  </a:lnTo>
                  <a:lnTo>
                    <a:pt x="1066800" y="0"/>
                  </a:lnTo>
                  <a:lnTo>
                    <a:pt x="0" y="0"/>
                  </a:lnTo>
                  <a:lnTo>
                    <a:pt x="0" y="990600"/>
                  </a:lnTo>
                  <a:close/>
                </a:path>
              </a:pathLst>
            </a:custGeom>
            <a:ln w="9144">
              <a:solidFill>
                <a:srgbClr val="000000"/>
              </a:solidFill>
            </a:ln>
          </p:spPr>
          <p:txBody>
            <a:bodyPr wrap="square" lIns="0" tIns="0" rIns="0" bIns="0" rtlCol="0"/>
            <a:lstStyle/>
            <a:p>
              <a:endParaRPr/>
            </a:p>
          </p:txBody>
        </p:sp>
        <p:sp>
          <p:nvSpPr>
            <p:cNvPr id="50" name="object 50"/>
            <p:cNvSpPr/>
            <p:nvPr/>
          </p:nvSpPr>
          <p:spPr>
            <a:xfrm>
              <a:off x="1447800" y="5087112"/>
              <a:ext cx="0" cy="990600"/>
            </a:xfrm>
            <a:custGeom>
              <a:avLst/>
              <a:gdLst/>
              <a:ahLst/>
              <a:cxnLst/>
              <a:rect l="l" t="t" r="r" b="b"/>
              <a:pathLst>
                <a:path h="990600">
                  <a:moveTo>
                    <a:pt x="0" y="0"/>
                  </a:moveTo>
                  <a:lnTo>
                    <a:pt x="0" y="990600"/>
                  </a:lnTo>
                </a:path>
              </a:pathLst>
            </a:custGeom>
            <a:ln w="9144">
              <a:solidFill>
                <a:srgbClr val="000000"/>
              </a:solidFill>
            </a:ln>
          </p:spPr>
          <p:txBody>
            <a:bodyPr wrap="square" lIns="0" tIns="0" rIns="0" bIns="0" rtlCol="0"/>
            <a:lstStyle/>
            <a:p>
              <a:endParaRPr/>
            </a:p>
          </p:txBody>
        </p:sp>
      </p:grpSp>
      <p:sp>
        <p:nvSpPr>
          <p:cNvPr id="51" name="object 51"/>
          <p:cNvSpPr txBox="1"/>
          <p:nvPr/>
        </p:nvSpPr>
        <p:spPr>
          <a:xfrm>
            <a:off x="1298194" y="5952235"/>
            <a:ext cx="104775" cy="240029"/>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a</a:t>
            </a:r>
            <a:endParaRPr sz="1400">
              <a:latin typeface="Times New Roman"/>
              <a:cs typeface="Times New Roman"/>
            </a:endParaRPr>
          </a:p>
        </p:txBody>
      </p:sp>
      <p:sp>
        <p:nvSpPr>
          <p:cNvPr id="52" name="object 52"/>
          <p:cNvSpPr txBox="1"/>
          <p:nvPr/>
        </p:nvSpPr>
        <p:spPr>
          <a:xfrm>
            <a:off x="1260094" y="4933315"/>
            <a:ext cx="16446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a’</a:t>
            </a:r>
            <a:endParaRPr sz="1400">
              <a:latin typeface="Times New Roman"/>
              <a:cs typeface="Times New Roman"/>
            </a:endParaRPr>
          </a:p>
        </p:txBody>
      </p:sp>
      <p:grpSp>
        <p:nvGrpSpPr>
          <p:cNvPr id="53" name="object 53"/>
          <p:cNvGrpSpPr/>
          <p:nvPr/>
        </p:nvGrpSpPr>
        <p:grpSpPr>
          <a:xfrm>
            <a:off x="800862" y="5082540"/>
            <a:ext cx="1219200" cy="1076325"/>
            <a:chOff x="800862" y="5082540"/>
            <a:chExt cx="1219200" cy="1076325"/>
          </a:xfrm>
        </p:grpSpPr>
        <p:sp>
          <p:nvSpPr>
            <p:cNvPr id="54" name="object 54"/>
            <p:cNvSpPr/>
            <p:nvPr/>
          </p:nvSpPr>
          <p:spPr>
            <a:xfrm>
              <a:off x="1405128" y="5082540"/>
              <a:ext cx="85343" cy="85344"/>
            </a:xfrm>
            <a:prstGeom prst="rect">
              <a:avLst/>
            </a:prstGeom>
            <a:blipFill>
              <a:blip r:embed="rId8" cstate="print"/>
              <a:stretch>
                <a:fillRect/>
              </a:stretch>
            </a:blipFill>
          </p:spPr>
          <p:txBody>
            <a:bodyPr wrap="square" lIns="0" tIns="0" rIns="0" bIns="0" rtlCol="0"/>
            <a:lstStyle/>
            <a:p>
              <a:endParaRPr/>
            </a:p>
          </p:txBody>
        </p:sp>
        <p:sp>
          <p:nvSpPr>
            <p:cNvPr id="55" name="object 55"/>
            <p:cNvSpPr/>
            <p:nvPr/>
          </p:nvSpPr>
          <p:spPr>
            <a:xfrm>
              <a:off x="1405128" y="6073140"/>
              <a:ext cx="85343" cy="85343"/>
            </a:xfrm>
            <a:prstGeom prst="rect">
              <a:avLst/>
            </a:prstGeom>
            <a:blipFill>
              <a:blip r:embed="rId9" cstate="print"/>
              <a:stretch>
                <a:fillRect/>
              </a:stretch>
            </a:blipFill>
          </p:spPr>
          <p:txBody>
            <a:bodyPr wrap="square" lIns="0" tIns="0" rIns="0" bIns="0" rtlCol="0"/>
            <a:lstStyle/>
            <a:p>
              <a:endParaRPr/>
            </a:p>
          </p:txBody>
        </p:sp>
        <p:sp>
          <p:nvSpPr>
            <p:cNvPr id="56" name="object 56"/>
            <p:cNvSpPr/>
            <p:nvPr/>
          </p:nvSpPr>
          <p:spPr>
            <a:xfrm>
              <a:off x="800862" y="5563362"/>
              <a:ext cx="1219200" cy="0"/>
            </a:xfrm>
            <a:custGeom>
              <a:avLst/>
              <a:gdLst/>
              <a:ahLst/>
              <a:cxnLst/>
              <a:rect l="l" t="t" r="r" b="b"/>
              <a:pathLst>
                <a:path w="1219200">
                  <a:moveTo>
                    <a:pt x="0" y="0"/>
                  </a:moveTo>
                  <a:lnTo>
                    <a:pt x="1219200" y="0"/>
                  </a:lnTo>
                </a:path>
              </a:pathLst>
            </a:custGeom>
            <a:ln w="19812">
              <a:solidFill>
                <a:srgbClr val="000000"/>
              </a:solidFill>
            </a:ln>
          </p:spPr>
          <p:txBody>
            <a:bodyPr wrap="square" lIns="0" tIns="0" rIns="0" bIns="0" rtlCol="0"/>
            <a:lstStyle/>
            <a:p>
              <a:endParaRPr/>
            </a:p>
          </p:txBody>
        </p:sp>
      </p:grpSp>
      <p:sp>
        <p:nvSpPr>
          <p:cNvPr id="57" name="object 57"/>
          <p:cNvSpPr txBox="1"/>
          <p:nvPr/>
        </p:nvSpPr>
        <p:spPr>
          <a:xfrm>
            <a:off x="951991" y="4676013"/>
            <a:ext cx="263525"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a:cs typeface="Arial"/>
              </a:rPr>
              <a:t>VP</a:t>
            </a:r>
            <a:endParaRPr sz="1400">
              <a:latin typeface="Arial"/>
              <a:cs typeface="Arial"/>
            </a:endParaRPr>
          </a:p>
        </p:txBody>
      </p:sp>
      <p:sp>
        <p:nvSpPr>
          <p:cNvPr id="58" name="object 58"/>
          <p:cNvSpPr txBox="1"/>
          <p:nvPr/>
        </p:nvSpPr>
        <p:spPr>
          <a:xfrm>
            <a:off x="942543" y="6276543"/>
            <a:ext cx="271780" cy="239395"/>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Arial"/>
                <a:cs typeface="Arial"/>
              </a:rPr>
              <a:t>HP</a:t>
            </a:r>
            <a:endParaRPr sz="1400">
              <a:latin typeface="Arial"/>
              <a:cs typeface="Arial"/>
            </a:endParaRPr>
          </a:p>
        </p:txBody>
      </p:sp>
      <p:sp>
        <p:nvSpPr>
          <p:cNvPr id="59" name="object 59"/>
          <p:cNvSpPr txBox="1"/>
          <p:nvPr/>
        </p:nvSpPr>
        <p:spPr>
          <a:xfrm>
            <a:off x="3736975" y="5452364"/>
            <a:ext cx="1358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X</a:t>
            </a:r>
            <a:endParaRPr sz="1200">
              <a:latin typeface="Times New Roman"/>
              <a:cs typeface="Times New Roman"/>
            </a:endParaRPr>
          </a:p>
        </p:txBody>
      </p:sp>
      <p:sp>
        <p:nvSpPr>
          <p:cNvPr id="60" name="object 60"/>
          <p:cNvSpPr txBox="1"/>
          <p:nvPr/>
        </p:nvSpPr>
        <p:spPr>
          <a:xfrm>
            <a:off x="5026278" y="5452364"/>
            <a:ext cx="1358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Y</a:t>
            </a:r>
            <a:endParaRPr sz="1200">
              <a:latin typeface="Times New Roman"/>
              <a:cs typeface="Times New Roman"/>
            </a:endParaRPr>
          </a:p>
        </p:txBody>
      </p:sp>
      <p:grpSp>
        <p:nvGrpSpPr>
          <p:cNvPr id="61" name="object 61"/>
          <p:cNvGrpSpPr/>
          <p:nvPr/>
        </p:nvGrpSpPr>
        <p:grpSpPr>
          <a:xfrm>
            <a:off x="3919537" y="4567237"/>
            <a:ext cx="1076325" cy="1990725"/>
            <a:chOff x="3919537" y="4567237"/>
            <a:chExt cx="1076325" cy="1990725"/>
          </a:xfrm>
        </p:grpSpPr>
        <p:sp>
          <p:nvSpPr>
            <p:cNvPr id="62" name="object 62"/>
            <p:cNvSpPr/>
            <p:nvPr/>
          </p:nvSpPr>
          <p:spPr>
            <a:xfrm>
              <a:off x="3924300" y="4572000"/>
              <a:ext cx="1066800" cy="990600"/>
            </a:xfrm>
            <a:custGeom>
              <a:avLst/>
              <a:gdLst/>
              <a:ahLst/>
              <a:cxnLst/>
              <a:rect l="l" t="t" r="r" b="b"/>
              <a:pathLst>
                <a:path w="1066800" h="990600">
                  <a:moveTo>
                    <a:pt x="1066800" y="0"/>
                  </a:moveTo>
                  <a:lnTo>
                    <a:pt x="0" y="0"/>
                  </a:lnTo>
                  <a:lnTo>
                    <a:pt x="0" y="990600"/>
                  </a:lnTo>
                  <a:lnTo>
                    <a:pt x="1066800" y="990600"/>
                  </a:lnTo>
                  <a:lnTo>
                    <a:pt x="1066800" y="0"/>
                  </a:lnTo>
                  <a:close/>
                </a:path>
              </a:pathLst>
            </a:custGeom>
            <a:solidFill>
              <a:srgbClr val="DDD9AF"/>
            </a:solidFill>
          </p:spPr>
          <p:txBody>
            <a:bodyPr wrap="square" lIns="0" tIns="0" rIns="0" bIns="0" rtlCol="0"/>
            <a:lstStyle/>
            <a:p>
              <a:endParaRPr/>
            </a:p>
          </p:txBody>
        </p:sp>
        <p:sp>
          <p:nvSpPr>
            <p:cNvPr id="63" name="object 63"/>
            <p:cNvSpPr/>
            <p:nvPr/>
          </p:nvSpPr>
          <p:spPr>
            <a:xfrm>
              <a:off x="3924300" y="4572000"/>
              <a:ext cx="1066800" cy="990600"/>
            </a:xfrm>
            <a:custGeom>
              <a:avLst/>
              <a:gdLst/>
              <a:ahLst/>
              <a:cxnLst/>
              <a:rect l="l" t="t" r="r" b="b"/>
              <a:pathLst>
                <a:path w="1066800" h="990600">
                  <a:moveTo>
                    <a:pt x="0" y="990600"/>
                  </a:moveTo>
                  <a:lnTo>
                    <a:pt x="1066800" y="990600"/>
                  </a:lnTo>
                  <a:lnTo>
                    <a:pt x="1066800" y="0"/>
                  </a:lnTo>
                  <a:lnTo>
                    <a:pt x="0" y="0"/>
                  </a:lnTo>
                  <a:lnTo>
                    <a:pt x="0" y="990600"/>
                  </a:lnTo>
                  <a:close/>
                </a:path>
              </a:pathLst>
            </a:custGeom>
            <a:ln w="9144">
              <a:solidFill>
                <a:srgbClr val="000000"/>
              </a:solidFill>
            </a:ln>
          </p:spPr>
          <p:txBody>
            <a:bodyPr wrap="square" lIns="0" tIns="0" rIns="0" bIns="0" rtlCol="0"/>
            <a:lstStyle/>
            <a:p>
              <a:endParaRPr/>
            </a:p>
          </p:txBody>
        </p:sp>
        <p:sp>
          <p:nvSpPr>
            <p:cNvPr id="64" name="object 64"/>
            <p:cNvSpPr/>
            <p:nvPr/>
          </p:nvSpPr>
          <p:spPr>
            <a:xfrm>
              <a:off x="3924300" y="5562600"/>
              <a:ext cx="1066800" cy="990600"/>
            </a:xfrm>
            <a:custGeom>
              <a:avLst/>
              <a:gdLst/>
              <a:ahLst/>
              <a:cxnLst/>
              <a:rect l="l" t="t" r="r" b="b"/>
              <a:pathLst>
                <a:path w="1066800" h="990600">
                  <a:moveTo>
                    <a:pt x="1066800" y="0"/>
                  </a:moveTo>
                  <a:lnTo>
                    <a:pt x="0" y="0"/>
                  </a:lnTo>
                  <a:lnTo>
                    <a:pt x="0" y="990600"/>
                  </a:lnTo>
                  <a:lnTo>
                    <a:pt x="1066800" y="990600"/>
                  </a:lnTo>
                  <a:lnTo>
                    <a:pt x="1066800" y="0"/>
                  </a:lnTo>
                  <a:close/>
                </a:path>
              </a:pathLst>
            </a:custGeom>
            <a:solidFill>
              <a:srgbClr val="FFFFFF"/>
            </a:solidFill>
          </p:spPr>
          <p:txBody>
            <a:bodyPr wrap="square" lIns="0" tIns="0" rIns="0" bIns="0" rtlCol="0"/>
            <a:lstStyle/>
            <a:p>
              <a:endParaRPr/>
            </a:p>
          </p:txBody>
        </p:sp>
        <p:sp>
          <p:nvSpPr>
            <p:cNvPr id="65" name="object 65"/>
            <p:cNvSpPr/>
            <p:nvPr/>
          </p:nvSpPr>
          <p:spPr>
            <a:xfrm>
              <a:off x="3924300" y="5562600"/>
              <a:ext cx="1066800" cy="990600"/>
            </a:xfrm>
            <a:custGeom>
              <a:avLst/>
              <a:gdLst/>
              <a:ahLst/>
              <a:cxnLst/>
              <a:rect l="l" t="t" r="r" b="b"/>
              <a:pathLst>
                <a:path w="1066800" h="990600">
                  <a:moveTo>
                    <a:pt x="0" y="990600"/>
                  </a:moveTo>
                  <a:lnTo>
                    <a:pt x="1066800" y="990600"/>
                  </a:lnTo>
                  <a:lnTo>
                    <a:pt x="1066800" y="0"/>
                  </a:lnTo>
                  <a:lnTo>
                    <a:pt x="0" y="0"/>
                  </a:lnTo>
                  <a:lnTo>
                    <a:pt x="0" y="990600"/>
                  </a:lnTo>
                  <a:close/>
                </a:path>
              </a:pathLst>
            </a:custGeom>
            <a:ln w="9144">
              <a:solidFill>
                <a:srgbClr val="000000"/>
              </a:solidFill>
            </a:ln>
          </p:spPr>
          <p:txBody>
            <a:bodyPr wrap="square" lIns="0" tIns="0" rIns="0" bIns="0" rtlCol="0"/>
            <a:lstStyle/>
            <a:p>
              <a:endParaRPr/>
            </a:p>
          </p:txBody>
        </p:sp>
        <p:sp>
          <p:nvSpPr>
            <p:cNvPr id="66" name="object 66"/>
            <p:cNvSpPr/>
            <p:nvPr/>
          </p:nvSpPr>
          <p:spPr>
            <a:xfrm>
              <a:off x="4495800" y="5105400"/>
              <a:ext cx="0" cy="457200"/>
            </a:xfrm>
            <a:custGeom>
              <a:avLst/>
              <a:gdLst/>
              <a:ahLst/>
              <a:cxnLst/>
              <a:rect l="l" t="t" r="r" b="b"/>
              <a:pathLst>
                <a:path h="457200">
                  <a:moveTo>
                    <a:pt x="0" y="0"/>
                  </a:moveTo>
                  <a:lnTo>
                    <a:pt x="0" y="457200"/>
                  </a:lnTo>
                </a:path>
              </a:pathLst>
            </a:custGeom>
            <a:ln w="9144">
              <a:solidFill>
                <a:srgbClr val="000000"/>
              </a:solidFill>
            </a:ln>
          </p:spPr>
          <p:txBody>
            <a:bodyPr wrap="square" lIns="0" tIns="0" rIns="0" bIns="0" rtlCol="0"/>
            <a:lstStyle/>
            <a:p>
              <a:endParaRPr/>
            </a:p>
          </p:txBody>
        </p:sp>
      </p:grpSp>
      <p:sp>
        <p:nvSpPr>
          <p:cNvPr id="67" name="object 67"/>
          <p:cNvSpPr txBox="1"/>
          <p:nvPr/>
        </p:nvSpPr>
        <p:spPr>
          <a:xfrm>
            <a:off x="4308475" y="4933315"/>
            <a:ext cx="16446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a’</a:t>
            </a:r>
            <a:endParaRPr sz="1400">
              <a:latin typeface="Times New Roman"/>
              <a:cs typeface="Times New Roman"/>
            </a:endParaRPr>
          </a:p>
        </p:txBody>
      </p:sp>
      <p:grpSp>
        <p:nvGrpSpPr>
          <p:cNvPr id="68" name="object 68"/>
          <p:cNvGrpSpPr/>
          <p:nvPr/>
        </p:nvGrpSpPr>
        <p:grpSpPr>
          <a:xfrm>
            <a:off x="3838702" y="5082540"/>
            <a:ext cx="1239520" cy="491490"/>
            <a:chOff x="3838702" y="5082540"/>
            <a:chExt cx="1239520" cy="491490"/>
          </a:xfrm>
        </p:grpSpPr>
        <p:sp>
          <p:nvSpPr>
            <p:cNvPr id="69" name="object 69"/>
            <p:cNvSpPr/>
            <p:nvPr/>
          </p:nvSpPr>
          <p:spPr>
            <a:xfrm>
              <a:off x="4443984" y="5082540"/>
              <a:ext cx="85344" cy="85344"/>
            </a:xfrm>
            <a:prstGeom prst="rect">
              <a:avLst/>
            </a:prstGeom>
            <a:blipFill>
              <a:blip r:embed="rId8" cstate="print"/>
              <a:stretch>
                <a:fillRect/>
              </a:stretch>
            </a:blipFill>
          </p:spPr>
          <p:txBody>
            <a:bodyPr wrap="square" lIns="0" tIns="0" rIns="0" bIns="0" rtlCol="0"/>
            <a:lstStyle/>
            <a:p>
              <a:endParaRPr/>
            </a:p>
          </p:txBody>
        </p:sp>
        <p:sp>
          <p:nvSpPr>
            <p:cNvPr id="70" name="object 70"/>
            <p:cNvSpPr/>
            <p:nvPr/>
          </p:nvSpPr>
          <p:spPr>
            <a:xfrm>
              <a:off x="3848862" y="5563362"/>
              <a:ext cx="1219200" cy="0"/>
            </a:xfrm>
            <a:custGeom>
              <a:avLst/>
              <a:gdLst/>
              <a:ahLst/>
              <a:cxnLst/>
              <a:rect l="l" t="t" r="r" b="b"/>
              <a:pathLst>
                <a:path w="1219200">
                  <a:moveTo>
                    <a:pt x="0" y="0"/>
                  </a:moveTo>
                  <a:lnTo>
                    <a:pt x="1219200" y="0"/>
                  </a:lnTo>
                </a:path>
              </a:pathLst>
            </a:custGeom>
            <a:ln w="19812">
              <a:solidFill>
                <a:srgbClr val="000000"/>
              </a:solidFill>
            </a:ln>
          </p:spPr>
          <p:txBody>
            <a:bodyPr wrap="square" lIns="0" tIns="0" rIns="0" bIns="0" rtlCol="0"/>
            <a:lstStyle/>
            <a:p>
              <a:endParaRPr/>
            </a:p>
          </p:txBody>
        </p:sp>
      </p:grpSp>
      <p:sp>
        <p:nvSpPr>
          <p:cNvPr id="71" name="object 71"/>
          <p:cNvSpPr txBox="1"/>
          <p:nvPr/>
        </p:nvSpPr>
        <p:spPr>
          <a:xfrm>
            <a:off x="4000627" y="4599813"/>
            <a:ext cx="263525"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a:cs typeface="Arial"/>
              </a:rPr>
              <a:t>VP</a:t>
            </a:r>
            <a:endParaRPr sz="1400">
              <a:latin typeface="Arial"/>
              <a:cs typeface="Arial"/>
            </a:endParaRPr>
          </a:p>
        </p:txBody>
      </p:sp>
      <p:sp>
        <p:nvSpPr>
          <p:cNvPr id="72" name="object 72"/>
          <p:cNvSpPr txBox="1"/>
          <p:nvPr/>
        </p:nvSpPr>
        <p:spPr>
          <a:xfrm>
            <a:off x="3990847" y="6276543"/>
            <a:ext cx="271780" cy="239395"/>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Arial"/>
                <a:cs typeface="Arial"/>
              </a:rPr>
              <a:t>HP</a:t>
            </a:r>
            <a:endParaRPr sz="1400">
              <a:latin typeface="Arial"/>
              <a:cs typeface="Arial"/>
            </a:endParaRPr>
          </a:p>
        </p:txBody>
      </p:sp>
      <p:sp>
        <p:nvSpPr>
          <p:cNvPr id="73" name="object 73"/>
          <p:cNvSpPr txBox="1"/>
          <p:nvPr/>
        </p:nvSpPr>
        <p:spPr>
          <a:xfrm>
            <a:off x="4346575" y="5482844"/>
            <a:ext cx="10477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a</a:t>
            </a:r>
            <a:endParaRPr sz="1400">
              <a:latin typeface="Times New Roman"/>
              <a:cs typeface="Times New Roman"/>
            </a:endParaRPr>
          </a:p>
        </p:txBody>
      </p:sp>
      <p:sp>
        <p:nvSpPr>
          <p:cNvPr id="74" name="object 74"/>
          <p:cNvSpPr/>
          <p:nvPr/>
        </p:nvSpPr>
        <p:spPr>
          <a:xfrm>
            <a:off x="4453128" y="5519928"/>
            <a:ext cx="85344" cy="85343"/>
          </a:xfrm>
          <a:prstGeom prst="rect">
            <a:avLst/>
          </a:prstGeom>
          <a:blipFill>
            <a:blip r:embed="rId8" cstate="print"/>
            <a:stretch>
              <a:fillRect/>
            </a:stretch>
          </a:blipFill>
        </p:spPr>
        <p:txBody>
          <a:bodyPr wrap="square" lIns="0" tIns="0" rIns="0" bIns="0" rtlCol="0"/>
          <a:lstStyle/>
          <a:p>
            <a:endParaRPr/>
          </a:p>
        </p:txBody>
      </p:sp>
      <p:sp>
        <p:nvSpPr>
          <p:cNvPr id="75" name="object 75"/>
          <p:cNvSpPr txBox="1"/>
          <p:nvPr/>
        </p:nvSpPr>
        <p:spPr>
          <a:xfrm>
            <a:off x="6785229" y="5452364"/>
            <a:ext cx="1358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X</a:t>
            </a:r>
            <a:endParaRPr sz="1200">
              <a:latin typeface="Times New Roman"/>
              <a:cs typeface="Times New Roman"/>
            </a:endParaRPr>
          </a:p>
        </p:txBody>
      </p:sp>
      <p:sp>
        <p:nvSpPr>
          <p:cNvPr id="76" name="object 76"/>
          <p:cNvSpPr txBox="1"/>
          <p:nvPr/>
        </p:nvSpPr>
        <p:spPr>
          <a:xfrm>
            <a:off x="8074532" y="5452364"/>
            <a:ext cx="1358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Y</a:t>
            </a:r>
            <a:endParaRPr sz="1200">
              <a:latin typeface="Times New Roman"/>
              <a:cs typeface="Times New Roman"/>
            </a:endParaRPr>
          </a:p>
        </p:txBody>
      </p:sp>
      <p:grpSp>
        <p:nvGrpSpPr>
          <p:cNvPr id="77" name="object 77"/>
          <p:cNvGrpSpPr/>
          <p:nvPr/>
        </p:nvGrpSpPr>
        <p:grpSpPr>
          <a:xfrm>
            <a:off x="6967537" y="4567237"/>
            <a:ext cx="1076325" cy="1990725"/>
            <a:chOff x="6967537" y="4567237"/>
            <a:chExt cx="1076325" cy="1990725"/>
          </a:xfrm>
        </p:grpSpPr>
        <p:sp>
          <p:nvSpPr>
            <p:cNvPr id="78" name="object 78"/>
            <p:cNvSpPr/>
            <p:nvPr/>
          </p:nvSpPr>
          <p:spPr>
            <a:xfrm>
              <a:off x="6972300" y="4572000"/>
              <a:ext cx="1066800" cy="990600"/>
            </a:xfrm>
            <a:custGeom>
              <a:avLst/>
              <a:gdLst/>
              <a:ahLst/>
              <a:cxnLst/>
              <a:rect l="l" t="t" r="r" b="b"/>
              <a:pathLst>
                <a:path w="1066800" h="990600">
                  <a:moveTo>
                    <a:pt x="1066800" y="0"/>
                  </a:moveTo>
                  <a:lnTo>
                    <a:pt x="0" y="0"/>
                  </a:lnTo>
                  <a:lnTo>
                    <a:pt x="0" y="990600"/>
                  </a:lnTo>
                  <a:lnTo>
                    <a:pt x="1066800" y="990600"/>
                  </a:lnTo>
                  <a:lnTo>
                    <a:pt x="1066800" y="0"/>
                  </a:lnTo>
                  <a:close/>
                </a:path>
              </a:pathLst>
            </a:custGeom>
            <a:solidFill>
              <a:srgbClr val="DDD9AF"/>
            </a:solidFill>
          </p:spPr>
          <p:txBody>
            <a:bodyPr wrap="square" lIns="0" tIns="0" rIns="0" bIns="0" rtlCol="0"/>
            <a:lstStyle/>
            <a:p>
              <a:endParaRPr/>
            </a:p>
          </p:txBody>
        </p:sp>
        <p:sp>
          <p:nvSpPr>
            <p:cNvPr id="79" name="object 79"/>
            <p:cNvSpPr/>
            <p:nvPr/>
          </p:nvSpPr>
          <p:spPr>
            <a:xfrm>
              <a:off x="6972300" y="4572000"/>
              <a:ext cx="1066800" cy="990600"/>
            </a:xfrm>
            <a:custGeom>
              <a:avLst/>
              <a:gdLst/>
              <a:ahLst/>
              <a:cxnLst/>
              <a:rect l="l" t="t" r="r" b="b"/>
              <a:pathLst>
                <a:path w="1066800" h="990600">
                  <a:moveTo>
                    <a:pt x="0" y="990600"/>
                  </a:moveTo>
                  <a:lnTo>
                    <a:pt x="1066800" y="990600"/>
                  </a:lnTo>
                  <a:lnTo>
                    <a:pt x="1066800" y="0"/>
                  </a:lnTo>
                  <a:lnTo>
                    <a:pt x="0" y="0"/>
                  </a:lnTo>
                  <a:lnTo>
                    <a:pt x="0" y="990600"/>
                  </a:lnTo>
                  <a:close/>
                </a:path>
              </a:pathLst>
            </a:custGeom>
            <a:ln w="9144">
              <a:solidFill>
                <a:srgbClr val="000000"/>
              </a:solidFill>
            </a:ln>
          </p:spPr>
          <p:txBody>
            <a:bodyPr wrap="square" lIns="0" tIns="0" rIns="0" bIns="0" rtlCol="0"/>
            <a:lstStyle/>
            <a:p>
              <a:endParaRPr/>
            </a:p>
          </p:txBody>
        </p:sp>
        <p:sp>
          <p:nvSpPr>
            <p:cNvPr id="80" name="object 80"/>
            <p:cNvSpPr/>
            <p:nvPr/>
          </p:nvSpPr>
          <p:spPr>
            <a:xfrm>
              <a:off x="6972300" y="5562600"/>
              <a:ext cx="1066800" cy="990600"/>
            </a:xfrm>
            <a:custGeom>
              <a:avLst/>
              <a:gdLst/>
              <a:ahLst/>
              <a:cxnLst/>
              <a:rect l="l" t="t" r="r" b="b"/>
              <a:pathLst>
                <a:path w="1066800" h="990600">
                  <a:moveTo>
                    <a:pt x="1066800" y="0"/>
                  </a:moveTo>
                  <a:lnTo>
                    <a:pt x="0" y="0"/>
                  </a:lnTo>
                  <a:lnTo>
                    <a:pt x="0" y="990600"/>
                  </a:lnTo>
                  <a:lnTo>
                    <a:pt x="1066800" y="990600"/>
                  </a:lnTo>
                  <a:lnTo>
                    <a:pt x="1066800" y="0"/>
                  </a:lnTo>
                  <a:close/>
                </a:path>
              </a:pathLst>
            </a:custGeom>
            <a:solidFill>
              <a:srgbClr val="FFFFFF"/>
            </a:solidFill>
          </p:spPr>
          <p:txBody>
            <a:bodyPr wrap="square" lIns="0" tIns="0" rIns="0" bIns="0" rtlCol="0"/>
            <a:lstStyle/>
            <a:p>
              <a:endParaRPr/>
            </a:p>
          </p:txBody>
        </p:sp>
        <p:sp>
          <p:nvSpPr>
            <p:cNvPr id="81" name="object 81"/>
            <p:cNvSpPr/>
            <p:nvPr/>
          </p:nvSpPr>
          <p:spPr>
            <a:xfrm>
              <a:off x="6972300" y="5562600"/>
              <a:ext cx="1066800" cy="990600"/>
            </a:xfrm>
            <a:custGeom>
              <a:avLst/>
              <a:gdLst/>
              <a:ahLst/>
              <a:cxnLst/>
              <a:rect l="l" t="t" r="r" b="b"/>
              <a:pathLst>
                <a:path w="1066800" h="990600">
                  <a:moveTo>
                    <a:pt x="0" y="990600"/>
                  </a:moveTo>
                  <a:lnTo>
                    <a:pt x="1066800" y="990600"/>
                  </a:lnTo>
                  <a:lnTo>
                    <a:pt x="1066800" y="0"/>
                  </a:lnTo>
                  <a:lnTo>
                    <a:pt x="0" y="0"/>
                  </a:lnTo>
                  <a:lnTo>
                    <a:pt x="0" y="990600"/>
                  </a:lnTo>
                  <a:close/>
                </a:path>
              </a:pathLst>
            </a:custGeom>
            <a:ln w="9144">
              <a:solidFill>
                <a:srgbClr val="000000"/>
              </a:solidFill>
            </a:ln>
          </p:spPr>
          <p:txBody>
            <a:bodyPr wrap="square" lIns="0" tIns="0" rIns="0" bIns="0" rtlCol="0"/>
            <a:lstStyle/>
            <a:p>
              <a:endParaRPr/>
            </a:p>
          </p:txBody>
        </p:sp>
        <p:sp>
          <p:nvSpPr>
            <p:cNvPr id="82" name="object 82"/>
            <p:cNvSpPr/>
            <p:nvPr/>
          </p:nvSpPr>
          <p:spPr>
            <a:xfrm>
              <a:off x="7543800" y="5522975"/>
              <a:ext cx="0" cy="607060"/>
            </a:xfrm>
            <a:custGeom>
              <a:avLst/>
              <a:gdLst/>
              <a:ahLst/>
              <a:cxnLst/>
              <a:rect l="l" t="t" r="r" b="b"/>
              <a:pathLst>
                <a:path h="607060">
                  <a:moveTo>
                    <a:pt x="0" y="0"/>
                  </a:moveTo>
                  <a:lnTo>
                    <a:pt x="0" y="606552"/>
                  </a:lnTo>
                </a:path>
              </a:pathLst>
            </a:custGeom>
            <a:ln w="9144">
              <a:solidFill>
                <a:srgbClr val="000000"/>
              </a:solidFill>
            </a:ln>
          </p:spPr>
          <p:txBody>
            <a:bodyPr wrap="square" lIns="0" tIns="0" rIns="0" bIns="0" rtlCol="0"/>
            <a:lstStyle/>
            <a:p>
              <a:endParaRPr/>
            </a:p>
          </p:txBody>
        </p:sp>
      </p:grpSp>
      <p:sp>
        <p:nvSpPr>
          <p:cNvPr id="83" name="object 83"/>
          <p:cNvSpPr txBox="1"/>
          <p:nvPr/>
        </p:nvSpPr>
        <p:spPr>
          <a:xfrm>
            <a:off x="7395209" y="5952235"/>
            <a:ext cx="104775" cy="240029"/>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a</a:t>
            </a:r>
            <a:endParaRPr sz="1400">
              <a:latin typeface="Times New Roman"/>
              <a:cs typeface="Times New Roman"/>
            </a:endParaRPr>
          </a:p>
        </p:txBody>
      </p:sp>
      <p:grpSp>
        <p:nvGrpSpPr>
          <p:cNvPr id="84" name="object 84"/>
          <p:cNvGrpSpPr/>
          <p:nvPr/>
        </p:nvGrpSpPr>
        <p:grpSpPr>
          <a:xfrm>
            <a:off x="6886702" y="5553202"/>
            <a:ext cx="1239520" cy="605790"/>
            <a:chOff x="6886702" y="5553202"/>
            <a:chExt cx="1239520" cy="605790"/>
          </a:xfrm>
        </p:grpSpPr>
        <p:sp>
          <p:nvSpPr>
            <p:cNvPr id="85" name="object 85"/>
            <p:cNvSpPr/>
            <p:nvPr/>
          </p:nvSpPr>
          <p:spPr>
            <a:xfrm>
              <a:off x="7501128" y="6073140"/>
              <a:ext cx="85344" cy="85343"/>
            </a:xfrm>
            <a:prstGeom prst="rect">
              <a:avLst/>
            </a:prstGeom>
            <a:blipFill>
              <a:blip r:embed="rId9" cstate="print"/>
              <a:stretch>
                <a:fillRect/>
              </a:stretch>
            </a:blipFill>
          </p:spPr>
          <p:txBody>
            <a:bodyPr wrap="square" lIns="0" tIns="0" rIns="0" bIns="0" rtlCol="0"/>
            <a:lstStyle/>
            <a:p>
              <a:endParaRPr/>
            </a:p>
          </p:txBody>
        </p:sp>
        <p:sp>
          <p:nvSpPr>
            <p:cNvPr id="86" name="object 86"/>
            <p:cNvSpPr/>
            <p:nvPr/>
          </p:nvSpPr>
          <p:spPr>
            <a:xfrm>
              <a:off x="6896862" y="5563362"/>
              <a:ext cx="1219200" cy="0"/>
            </a:xfrm>
            <a:custGeom>
              <a:avLst/>
              <a:gdLst/>
              <a:ahLst/>
              <a:cxnLst/>
              <a:rect l="l" t="t" r="r" b="b"/>
              <a:pathLst>
                <a:path w="1219200">
                  <a:moveTo>
                    <a:pt x="0" y="0"/>
                  </a:moveTo>
                  <a:lnTo>
                    <a:pt x="1219200" y="0"/>
                  </a:lnTo>
                </a:path>
              </a:pathLst>
            </a:custGeom>
            <a:ln w="19812">
              <a:solidFill>
                <a:srgbClr val="000000"/>
              </a:solidFill>
            </a:ln>
          </p:spPr>
          <p:txBody>
            <a:bodyPr wrap="square" lIns="0" tIns="0" rIns="0" bIns="0" rtlCol="0"/>
            <a:lstStyle/>
            <a:p>
              <a:endParaRPr/>
            </a:p>
          </p:txBody>
        </p:sp>
      </p:grpSp>
      <p:sp>
        <p:nvSpPr>
          <p:cNvPr id="87" name="object 87"/>
          <p:cNvSpPr txBox="1"/>
          <p:nvPr/>
        </p:nvSpPr>
        <p:spPr>
          <a:xfrm>
            <a:off x="7048881" y="4599813"/>
            <a:ext cx="263525"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a:cs typeface="Arial"/>
              </a:rPr>
              <a:t>VP</a:t>
            </a:r>
            <a:endParaRPr sz="1400">
              <a:latin typeface="Arial"/>
              <a:cs typeface="Arial"/>
            </a:endParaRPr>
          </a:p>
        </p:txBody>
      </p:sp>
      <p:sp>
        <p:nvSpPr>
          <p:cNvPr id="88" name="object 88"/>
          <p:cNvSpPr txBox="1"/>
          <p:nvPr/>
        </p:nvSpPr>
        <p:spPr>
          <a:xfrm>
            <a:off x="7039482" y="6276543"/>
            <a:ext cx="271780" cy="239395"/>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Arial"/>
                <a:cs typeface="Arial"/>
              </a:rPr>
              <a:t>HP</a:t>
            </a:r>
            <a:endParaRPr sz="1400">
              <a:latin typeface="Arial"/>
              <a:cs typeface="Arial"/>
            </a:endParaRPr>
          </a:p>
        </p:txBody>
      </p:sp>
      <p:sp>
        <p:nvSpPr>
          <p:cNvPr id="89" name="object 89"/>
          <p:cNvSpPr txBox="1"/>
          <p:nvPr/>
        </p:nvSpPr>
        <p:spPr>
          <a:xfrm>
            <a:off x="7382382" y="5342890"/>
            <a:ext cx="16446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a’</a:t>
            </a:r>
            <a:endParaRPr sz="1400">
              <a:latin typeface="Times New Roman"/>
              <a:cs typeface="Times New Roman"/>
            </a:endParaRPr>
          </a:p>
        </p:txBody>
      </p:sp>
      <p:sp>
        <p:nvSpPr>
          <p:cNvPr id="90" name="object 90"/>
          <p:cNvSpPr/>
          <p:nvPr/>
        </p:nvSpPr>
        <p:spPr>
          <a:xfrm>
            <a:off x="7491983" y="5510784"/>
            <a:ext cx="85344" cy="85343"/>
          </a:xfrm>
          <a:prstGeom prst="rect">
            <a:avLst/>
          </a:prstGeom>
          <a:blipFill>
            <a:blip r:embed="rId8" cstate="print"/>
            <a:stretch>
              <a:fillRect/>
            </a:stretch>
          </a:blipFill>
        </p:spPr>
        <p:txBody>
          <a:bodyPr wrap="square" lIns="0" tIns="0" rIns="0" bIns="0" rtlCol="0"/>
          <a:lstStyle/>
          <a:p>
            <a:endParaRPr/>
          </a:p>
        </p:txBody>
      </p:sp>
      <p:sp>
        <p:nvSpPr>
          <p:cNvPr id="91" name="object 91"/>
          <p:cNvSpPr txBox="1"/>
          <p:nvPr/>
        </p:nvSpPr>
        <p:spPr>
          <a:xfrm>
            <a:off x="840739" y="4067936"/>
            <a:ext cx="953769" cy="391160"/>
          </a:xfrm>
          <a:prstGeom prst="rect">
            <a:avLst/>
          </a:prstGeom>
        </p:spPr>
        <p:txBody>
          <a:bodyPr vert="horz" wrap="square" lIns="0" tIns="12700" rIns="0" bIns="0" rtlCol="0">
            <a:spAutoFit/>
          </a:bodyPr>
          <a:lstStyle/>
          <a:p>
            <a:pPr marL="12700" marR="5080">
              <a:lnSpc>
                <a:spcPct val="100000"/>
              </a:lnSpc>
              <a:spcBef>
                <a:spcPts val="100"/>
              </a:spcBef>
            </a:pPr>
            <a:r>
              <a:rPr sz="1200" b="1" i="1" dirty="0">
                <a:latin typeface="Arial"/>
                <a:cs typeface="Arial"/>
              </a:rPr>
              <a:t>FV </a:t>
            </a:r>
            <a:r>
              <a:rPr sz="1200" b="1" i="1" spc="-5" dirty="0">
                <a:latin typeface="Arial"/>
                <a:cs typeface="Arial"/>
              </a:rPr>
              <a:t>above</a:t>
            </a:r>
            <a:r>
              <a:rPr sz="1200" b="1" i="1" spc="-60" dirty="0">
                <a:latin typeface="Arial"/>
                <a:cs typeface="Arial"/>
              </a:rPr>
              <a:t> </a:t>
            </a:r>
            <a:r>
              <a:rPr sz="1200" b="1" i="1" spc="-20" dirty="0">
                <a:latin typeface="Arial"/>
                <a:cs typeface="Arial"/>
              </a:rPr>
              <a:t>xy,  </a:t>
            </a:r>
            <a:r>
              <a:rPr sz="1200" b="1" i="1" dirty="0">
                <a:latin typeface="Arial"/>
                <a:cs typeface="Arial"/>
              </a:rPr>
              <a:t>TV below</a:t>
            </a:r>
            <a:r>
              <a:rPr sz="1200" b="1" i="1" spc="-60" dirty="0">
                <a:latin typeface="Arial"/>
                <a:cs typeface="Arial"/>
              </a:rPr>
              <a:t> </a:t>
            </a:r>
            <a:r>
              <a:rPr sz="1200" b="1" i="1" spc="-20" dirty="0">
                <a:latin typeface="Arial"/>
                <a:cs typeface="Arial"/>
              </a:rPr>
              <a:t>xy.</a:t>
            </a:r>
            <a:endParaRPr sz="1200">
              <a:latin typeface="Arial"/>
              <a:cs typeface="Arial"/>
            </a:endParaRPr>
          </a:p>
        </p:txBody>
      </p:sp>
      <p:sp>
        <p:nvSpPr>
          <p:cNvPr id="92" name="object 92"/>
          <p:cNvSpPr txBox="1"/>
          <p:nvPr/>
        </p:nvSpPr>
        <p:spPr>
          <a:xfrm>
            <a:off x="3967734" y="4067936"/>
            <a:ext cx="934719" cy="391160"/>
          </a:xfrm>
          <a:prstGeom prst="rect">
            <a:avLst/>
          </a:prstGeom>
        </p:spPr>
        <p:txBody>
          <a:bodyPr vert="horz" wrap="square" lIns="0" tIns="12700" rIns="0" bIns="0" rtlCol="0">
            <a:spAutoFit/>
          </a:bodyPr>
          <a:lstStyle/>
          <a:p>
            <a:pPr marL="139065" marR="5080" indent="-127000">
              <a:lnSpc>
                <a:spcPct val="100000"/>
              </a:lnSpc>
              <a:spcBef>
                <a:spcPts val="100"/>
              </a:spcBef>
            </a:pPr>
            <a:r>
              <a:rPr sz="1200" b="1" i="1" spc="-5" dirty="0">
                <a:latin typeface="Arial"/>
                <a:cs typeface="Arial"/>
              </a:rPr>
              <a:t>Fv </a:t>
            </a:r>
            <a:r>
              <a:rPr sz="1200" b="1" i="1" dirty="0">
                <a:latin typeface="Arial"/>
                <a:cs typeface="Arial"/>
              </a:rPr>
              <a:t>above</a:t>
            </a:r>
            <a:r>
              <a:rPr sz="1200" b="1" i="1" spc="-85" dirty="0">
                <a:latin typeface="Arial"/>
                <a:cs typeface="Arial"/>
              </a:rPr>
              <a:t> </a:t>
            </a:r>
            <a:r>
              <a:rPr sz="1200" b="1" i="1" spc="-20" dirty="0">
                <a:latin typeface="Arial"/>
                <a:cs typeface="Arial"/>
              </a:rPr>
              <a:t>xy,  </a:t>
            </a:r>
            <a:r>
              <a:rPr sz="1200" b="1" i="1" spc="-5" dirty="0">
                <a:latin typeface="Arial"/>
                <a:cs typeface="Arial"/>
              </a:rPr>
              <a:t>Tv </a:t>
            </a:r>
            <a:r>
              <a:rPr sz="1200" b="1" i="1" dirty="0">
                <a:latin typeface="Arial"/>
                <a:cs typeface="Arial"/>
              </a:rPr>
              <a:t>on</a:t>
            </a:r>
            <a:r>
              <a:rPr sz="1200" b="1" i="1" spc="-20" dirty="0">
                <a:latin typeface="Arial"/>
                <a:cs typeface="Arial"/>
              </a:rPr>
              <a:t> xy.</a:t>
            </a:r>
            <a:endParaRPr sz="1200">
              <a:latin typeface="Arial"/>
              <a:cs typeface="Arial"/>
            </a:endParaRPr>
          </a:p>
        </p:txBody>
      </p:sp>
      <p:sp>
        <p:nvSpPr>
          <p:cNvPr id="93" name="object 93"/>
          <p:cNvSpPr txBox="1"/>
          <p:nvPr/>
        </p:nvSpPr>
        <p:spPr>
          <a:xfrm>
            <a:off x="6984238" y="4067936"/>
            <a:ext cx="928369" cy="391160"/>
          </a:xfrm>
          <a:prstGeom prst="rect">
            <a:avLst/>
          </a:prstGeom>
        </p:spPr>
        <p:txBody>
          <a:bodyPr vert="horz" wrap="square" lIns="0" tIns="12700" rIns="0" bIns="0" rtlCol="0">
            <a:spAutoFit/>
          </a:bodyPr>
          <a:lstStyle/>
          <a:p>
            <a:pPr marL="12700" marR="5080" indent="123825">
              <a:lnSpc>
                <a:spcPct val="100000"/>
              </a:lnSpc>
              <a:spcBef>
                <a:spcPts val="100"/>
              </a:spcBef>
            </a:pPr>
            <a:r>
              <a:rPr sz="1200" b="1" i="1" spc="-5" dirty="0">
                <a:latin typeface="Arial"/>
                <a:cs typeface="Arial"/>
              </a:rPr>
              <a:t>Fv </a:t>
            </a:r>
            <a:r>
              <a:rPr sz="1200" b="1" i="1" dirty="0">
                <a:latin typeface="Arial"/>
                <a:cs typeface="Arial"/>
              </a:rPr>
              <a:t>on </a:t>
            </a:r>
            <a:r>
              <a:rPr sz="1200" b="1" i="1" spc="-20" dirty="0">
                <a:latin typeface="Arial"/>
                <a:cs typeface="Arial"/>
              </a:rPr>
              <a:t>xy,  </a:t>
            </a:r>
            <a:r>
              <a:rPr sz="1200" b="1" i="1" spc="-5" dirty="0">
                <a:latin typeface="Arial"/>
                <a:cs typeface="Arial"/>
              </a:rPr>
              <a:t>Tv </a:t>
            </a:r>
            <a:r>
              <a:rPr sz="1200" b="1" i="1" dirty="0">
                <a:latin typeface="Arial"/>
                <a:cs typeface="Arial"/>
              </a:rPr>
              <a:t>below</a:t>
            </a:r>
            <a:r>
              <a:rPr sz="1200" b="1" i="1" spc="-65" dirty="0">
                <a:latin typeface="Arial"/>
                <a:cs typeface="Arial"/>
              </a:rPr>
              <a:t> </a:t>
            </a:r>
            <a:r>
              <a:rPr sz="1200" b="1" i="1" spc="-20" dirty="0">
                <a:latin typeface="Arial"/>
                <a:cs typeface="Arial"/>
              </a:rPr>
              <a:t>xy.</a:t>
            </a:r>
            <a:endParaRPr sz="1200">
              <a:latin typeface="Arial"/>
              <a:cs typeface="Arial"/>
            </a:endParaRPr>
          </a:p>
        </p:txBody>
      </p:sp>
      <p:grpSp>
        <p:nvGrpSpPr>
          <p:cNvPr id="94" name="object 94"/>
          <p:cNvGrpSpPr/>
          <p:nvPr/>
        </p:nvGrpSpPr>
        <p:grpSpPr>
          <a:xfrm>
            <a:off x="2877311" y="367284"/>
            <a:ext cx="3736975" cy="144780"/>
            <a:chOff x="2877311" y="367284"/>
            <a:chExt cx="3736975" cy="144780"/>
          </a:xfrm>
        </p:grpSpPr>
        <p:sp>
          <p:nvSpPr>
            <p:cNvPr id="95" name="object 95"/>
            <p:cNvSpPr/>
            <p:nvPr/>
          </p:nvSpPr>
          <p:spPr>
            <a:xfrm>
              <a:off x="2877311" y="367284"/>
              <a:ext cx="3736847" cy="144779"/>
            </a:xfrm>
            <a:prstGeom prst="rect">
              <a:avLst/>
            </a:prstGeom>
            <a:blipFill>
              <a:blip r:embed="rId10" cstate="print"/>
              <a:stretch>
                <a:fillRect/>
              </a:stretch>
            </a:blipFill>
          </p:spPr>
          <p:txBody>
            <a:bodyPr wrap="square" lIns="0" tIns="0" rIns="0" bIns="0" rtlCol="0"/>
            <a:lstStyle/>
            <a:p>
              <a:endParaRPr/>
            </a:p>
          </p:txBody>
        </p:sp>
        <p:sp>
          <p:nvSpPr>
            <p:cNvPr id="96" name="object 96"/>
            <p:cNvSpPr/>
            <p:nvPr/>
          </p:nvSpPr>
          <p:spPr>
            <a:xfrm>
              <a:off x="2949701" y="401574"/>
              <a:ext cx="3592829" cy="0"/>
            </a:xfrm>
            <a:custGeom>
              <a:avLst/>
              <a:gdLst/>
              <a:ahLst/>
              <a:cxnLst/>
              <a:rect l="l" t="t" r="r" b="b"/>
              <a:pathLst>
                <a:path w="3592829">
                  <a:moveTo>
                    <a:pt x="0" y="0"/>
                  </a:moveTo>
                  <a:lnTo>
                    <a:pt x="3592576" y="0"/>
                  </a:lnTo>
                </a:path>
              </a:pathLst>
            </a:custGeom>
            <a:ln w="38100">
              <a:solidFill>
                <a:srgbClr val="626D57"/>
              </a:solidFill>
            </a:ln>
          </p:spPr>
          <p:txBody>
            <a:bodyPr wrap="square" lIns="0" tIns="0" rIns="0" bIns="0" rtlCol="0"/>
            <a:lstStyle/>
            <a:p>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5777" y="16586"/>
            <a:ext cx="6133465" cy="452120"/>
          </a:xfrm>
          <a:prstGeom prst="rect">
            <a:avLst/>
          </a:prstGeom>
        </p:spPr>
        <p:txBody>
          <a:bodyPr vert="horz" wrap="square" lIns="0" tIns="12065" rIns="0" bIns="0" rtlCol="0">
            <a:spAutoFit/>
          </a:bodyPr>
          <a:lstStyle/>
          <a:p>
            <a:pPr marL="38100">
              <a:lnSpc>
                <a:spcPct val="100000"/>
              </a:lnSpc>
              <a:spcBef>
                <a:spcPts val="95"/>
              </a:spcBef>
            </a:pPr>
            <a:r>
              <a:rPr spc="-15" dirty="0"/>
              <a:t>PROJECTION </a:t>
            </a:r>
            <a:r>
              <a:rPr spc="-5" dirty="0"/>
              <a:t>OF POINT IN </a:t>
            </a:r>
            <a:r>
              <a:rPr spc="10" dirty="0"/>
              <a:t>1</a:t>
            </a:r>
            <a:r>
              <a:rPr sz="2775" spc="15" baseline="25525" dirty="0"/>
              <a:t>ST</a:t>
            </a:r>
            <a:r>
              <a:rPr sz="2775" spc="330" baseline="25525" dirty="0"/>
              <a:t> </a:t>
            </a:r>
            <a:r>
              <a:rPr sz="2800" spc="-15" dirty="0"/>
              <a:t>QUADRANT</a:t>
            </a:r>
            <a:endParaRPr sz="2800"/>
          </a:p>
        </p:txBody>
      </p:sp>
      <p:grpSp>
        <p:nvGrpSpPr>
          <p:cNvPr id="3" name="object 3"/>
          <p:cNvGrpSpPr/>
          <p:nvPr/>
        </p:nvGrpSpPr>
        <p:grpSpPr>
          <a:xfrm>
            <a:off x="6082093" y="1709737"/>
            <a:ext cx="1076325" cy="1990725"/>
            <a:chOff x="6082093" y="1709737"/>
            <a:chExt cx="1076325" cy="1990725"/>
          </a:xfrm>
        </p:grpSpPr>
        <p:sp>
          <p:nvSpPr>
            <p:cNvPr id="4" name="object 4"/>
            <p:cNvSpPr/>
            <p:nvPr/>
          </p:nvSpPr>
          <p:spPr>
            <a:xfrm>
              <a:off x="6086855" y="2705100"/>
              <a:ext cx="1066800" cy="990600"/>
            </a:xfrm>
            <a:custGeom>
              <a:avLst/>
              <a:gdLst/>
              <a:ahLst/>
              <a:cxnLst/>
              <a:rect l="l" t="t" r="r" b="b"/>
              <a:pathLst>
                <a:path w="1066800" h="990600">
                  <a:moveTo>
                    <a:pt x="1066800" y="0"/>
                  </a:moveTo>
                  <a:lnTo>
                    <a:pt x="0" y="0"/>
                  </a:lnTo>
                  <a:lnTo>
                    <a:pt x="0" y="990600"/>
                  </a:lnTo>
                  <a:lnTo>
                    <a:pt x="1066800" y="990600"/>
                  </a:lnTo>
                  <a:lnTo>
                    <a:pt x="1066800" y="0"/>
                  </a:lnTo>
                  <a:close/>
                </a:path>
              </a:pathLst>
            </a:custGeom>
            <a:solidFill>
              <a:srgbClr val="DDD9AF"/>
            </a:solidFill>
          </p:spPr>
          <p:txBody>
            <a:bodyPr wrap="square" lIns="0" tIns="0" rIns="0" bIns="0" rtlCol="0"/>
            <a:lstStyle/>
            <a:p>
              <a:endParaRPr/>
            </a:p>
          </p:txBody>
        </p:sp>
        <p:sp>
          <p:nvSpPr>
            <p:cNvPr id="5" name="object 5"/>
            <p:cNvSpPr/>
            <p:nvPr/>
          </p:nvSpPr>
          <p:spPr>
            <a:xfrm>
              <a:off x="6086855" y="2705100"/>
              <a:ext cx="1066800" cy="990600"/>
            </a:xfrm>
            <a:custGeom>
              <a:avLst/>
              <a:gdLst/>
              <a:ahLst/>
              <a:cxnLst/>
              <a:rect l="l" t="t" r="r" b="b"/>
              <a:pathLst>
                <a:path w="1066800" h="990600">
                  <a:moveTo>
                    <a:pt x="0" y="990600"/>
                  </a:moveTo>
                  <a:lnTo>
                    <a:pt x="1066800" y="990600"/>
                  </a:lnTo>
                  <a:lnTo>
                    <a:pt x="1066800" y="0"/>
                  </a:lnTo>
                  <a:lnTo>
                    <a:pt x="0" y="0"/>
                  </a:lnTo>
                  <a:lnTo>
                    <a:pt x="0" y="990600"/>
                  </a:lnTo>
                  <a:close/>
                </a:path>
              </a:pathLst>
            </a:custGeom>
            <a:ln w="9144">
              <a:solidFill>
                <a:srgbClr val="000000"/>
              </a:solidFill>
            </a:ln>
          </p:spPr>
          <p:txBody>
            <a:bodyPr wrap="square" lIns="0" tIns="0" rIns="0" bIns="0" rtlCol="0"/>
            <a:lstStyle/>
            <a:p>
              <a:endParaRPr/>
            </a:p>
          </p:txBody>
        </p:sp>
        <p:sp>
          <p:nvSpPr>
            <p:cNvPr id="6" name="object 6"/>
            <p:cNvSpPr/>
            <p:nvPr/>
          </p:nvSpPr>
          <p:spPr>
            <a:xfrm>
              <a:off x="6086855" y="1714500"/>
              <a:ext cx="1066800" cy="990600"/>
            </a:xfrm>
            <a:custGeom>
              <a:avLst/>
              <a:gdLst/>
              <a:ahLst/>
              <a:cxnLst/>
              <a:rect l="l" t="t" r="r" b="b"/>
              <a:pathLst>
                <a:path w="1066800" h="990600">
                  <a:moveTo>
                    <a:pt x="1066800" y="0"/>
                  </a:moveTo>
                  <a:lnTo>
                    <a:pt x="0" y="0"/>
                  </a:lnTo>
                  <a:lnTo>
                    <a:pt x="0" y="990600"/>
                  </a:lnTo>
                  <a:lnTo>
                    <a:pt x="1066800" y="990600"/>
                  </a:lnTo>
                  <a:lnTo>
                    <a:pt x="1066800" y="0"/>
                  </a:lnTo>
                  <a:close/>
                </a:path>
              </a:pathLst>
            </a:custGeom>
            <a:solidFill>
              <a:srgbClr val="EFE7DA"/>
            </a:solidFill>
          </p:spPr>
          <p:txBody>
            <a:bodyPr wrap="square" lIns="0" tIns="0" rIns="0" bIns="0" rtlCol="0"/>
            <a:lstStyle/>
            <a:p>
              <a:endParaRPr/>
            </a:p>
          </p:txBody>
        </p:sp>
        <p:sp>
          <p:nvSpPr>
            <p:cNvPr id="7" name="object 7"/>
            <p:cNvSpPr/>
            <p:nvPr/>
          </p:nvSpPr>
          <p:spPr>
            <a:xfrm>
              <a:off x="6086855" y="1714500"/>
              <a:ext cx="1066800" cy="990600"/>
            </a:xfrm>
            <a:custGeom>
              <a:avLst/>
              <a:gdLst/>
              <a:ahLst/>
              <a:cxnLst/>
              <a:rect l="l" t="t" r="r" b="b"/>
              <a:pathLst>
                <a:path w="1066800" h="990600">
                  <a:moveTo>
                    <a:pt x="0" y="990600"/>
                  </a:moveTo>
                  <a:lnTo>
                    <a:pt x="1066800" y="990600"/>
                  </a:lnTo>
                  <a:lnTo>
                    <a:pt x="1066800" y="0"/>
                  </a:lnTo>
                  <a:lnTo>
                    <a:pt x="0" y="0"/>
                  </a:lnTo>
                  <a:lnTo>
                    <a:pt x="0" y="990600"/>
                  </a:lnTo>
                  <a:close/>
                </a:path>
              </a:pathLst>
            </a:custGeom>
            <a:ln w="9144">
              <a:solidFill>
                <a:srgbClr val="000000"/>
              </a:solidFill>
            </a:ln>
          </p:spPr>
          <p:txBody>
            <a:bodyPr wrap="square" lIns="0" tIns="0" rIns="0" bIns="0" rtlCol="0"/>
            <a:lstStyle/>
            <a:p>
              <a:endParaRPr/>
            </a:p>
          </p:txBody>
        </p:sp>
      </p:grpSp>
      <p:sp>
        <p:nvSpPr>
          <p:cNvPr id="8" name="object 8"/>
          <p:cNvSpPr txBox="1"/>
          <p:nvPr/>
        </p:nvSpPr>
        <p:spPr>
          <a:xfrm>
            <a:off x="6163183" y="1818894"/>
            <a:ext cx="263525" cy="239395"/>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Arial"/>
                <a:cs typeface="Arial"/>
              </a:rPr>
              <a:t>VP</a:t>
            </a:r>
            <a:endParaRPr sz="1400">
              <a:latin typeface="Arial"/>
              <a:cs typeface="Arial"/>
            </a:endParaRPr>
          </a:p>
        </p:txBody>
      </p:sp>
      <p:sp>
        <p:nvSpPr>
          <p:cNvPr id="9" name="object 9"/>
          <p:cNvSpPr txBox="1"/>
          <p:nvPr/>
        </p:nvSpPr>
        <p:spPr>
          <a:xfrm>
            <a:off x="2902711" y="1989582"/>
            <a:ext cx="15430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A</a:t>
            </a:r>
            <a:endParaRPr sz="1400">
              <a:latin typeface="Times New Roman"/>
              <a:cs typeface="Times New Roman"/>
            </a:endParaRPr>
          </a:p>
        </p:txBody>
      </p:sp>
      <p:sp>
        <p:nvSpPr>
          <p:cNvPr id="10" name="object 10"/>
          <p:cNvSpPr/>
          <p:nvPr/>
        </p:nvSpPr>
        <p:spPr>
          <a:xfrm>
            <a:off x="1801939" y="1295400"/>
            <a:ext cx="1704086" cy="2119947"/>
          </a:xfrm>
          <a:prstGeom prst="rect">
            <a:avLst/>
          </a:prstGeom>
          <a:blipFill>
            <a:blip r:embed="rId2" cstate="print"/>
            <a:stretch>
              <a:fillRect/>
            </a:stretch>
          </a:blipFill>
        </p:spPr>
        <p:txBody>
          <a:bodyPr wrap="square" lIns="0" tIns="0" rIns="0" bIns="0" rtlCol="0"/>
          <a:lstStyle/>
          <a:p>
            <a:endParaRPr/>
          </a:p>
        </p:txBody>
      </p:sp>
      <p:sp>
        <p:nvSpPr>
          <p:cNvPr id="11" name="object 11"/>
          <p:cNvSpPr txBox="1"/>
          <p:nvPr/>
        </p:nvSpPr>
        <p:spPr>
          <a:xfrm>
            <a:off x="2850260" y="2923158"/>
            <a:ext cx="10477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a</a:t>
            </a:r>
            <a:endParaRPr sz="1400">
              <a:latin typeface="Times New Roman"/>
              <a:cs typeface="Times New Roman"/>
            </a:endParaRPr>
          </a:p>
        </p:txBody>
      </p:sp>
      <p:sp>
        <p:nvSpPr>
          <p:cNvPr id="12" name="object 12"/>
          <p:cNvSpPr txBox="1"/>
          <p:nvPr/>
        </p:nvSpPr>
        <p:spPr>
          <a:xfrm>
            <a:off x="2202560" y="1668526"/>
            <a:ext cx="16446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a’</a:t>
            </a:r>
            <a:endParaRPr sz="1400">
              <a:latin typeface="Times New Roman"/>
              <a:cs typeface="Times New Roman"/>
            </a:endParaRPr>
          </a:p>
        </p:txBody>
      </p:sp>
      <p:sp>
        <p:nvSpPr>
          <p:cNvPr id="13" name="object 13"/>
          <p:cNvSpPr txBox="1"/>
          <p:nvPr/>
        </p:nvSpPr>
        <p:spPr>
          <a:xfrm>
            <a:off x="1668907" y="2810383"/>
            <a:ext cx="1358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X</a:t>
            </a:r>
            <a:endParaRPr sz="1200">
              <a:latin typeface="Times New Roman"/>
              <a:cs typeface="Times New Roman"/>
            </a:endParaRPr>
          </a:p>
        </p:txBody>
      </p:sp>
      <p:sp>
        <p:nvSpPr>
          <p:cNvPr id="14" name="object 14"/>
          <p:cNvSpPr/>
          <p:nvPr/>
        </p:nvSpPr>
        <p:spPr>
          <a:xfrm>
            <a:off x="3604260" y="2819145"/>
            <a:ext cx="499745" cy="350520"/>
          </a:xfrm>
          <a:custGeom>
            <a:avLst/>
            <a:gdLst/>
            <a:ahLst/>
            <a:cxnLst/>
            <a:rect l="l" t="t" r="r" b="b"/>
            <a:pathLst>
              <a:path w="499745" h="350519">
                <a:moveTo>
                  <a:pt x="168783" y="31623"/>
                </a:moveTo>
                <a:lnTo>
                  <a:pt x="137274" y="17018"/>
                </a:lnTo>
                <a:lnTo>
                  <a:pt x="100584" y="0"/>
                </a:lnTo>
                <a:lnTo>
                  <a:pt x="99441" y="2413"/>
                </a:lnTo>
                <a:lnTo>
                  <a:pt x="109601" y="11303"/>
                </a:lnTo>
                <a:lnTo>
                  <a:pt x="109474" y="14351"/>
                </a:lnTo>
                <a:lnTo>
                  <a:pt x="108331" y="17526"/>
                </a:lnTo>
                <a:lnTo>
                  <a:pt x="106172" y="22225"/>
                </a:lnTo>
                <a:lnTo>
                  <a:pt x="78613" y="81534"/>
                </a:lnTo>
                <a:lnTo>
                  <a:pt x="76200" y="86868"/>
                </a:lnTo>
                <a:lnTo>
                  <a:pt x="74041" y="90043"/>
                </a:lnTo>
                <a:lnTo>
                  <a:pt x="72263" y="90932"/>
                </a:lnTo>
                <a:lnTo>
                  <a:pt x="69596" y="92329"/>
                </a:lnTo>
                <a:lnTo>
                  <a:pt x="66294" y="92202"/>
                </a:lnTo>
                <a:lnTo>
                  <a:pt x="62484" y="90424"/>
                </a:lnTo>
                <a:lnTo>
                  <a:pt x="59309" y="88900"/>
                </a:lnTo>
                <a:lnTo>
                  <a:pt x="58166" y="91440"/>
                </a:lnTo>
                <a:lnTo>
                  <a:pt x="97409" y="109728"/>
                </a:lnTo>
                <a:lnTo>
                  <a:pt x="98552" y="107188"/>
                </a:lnTo>
                <a:lnTo>
                  <a:pt x="93091" y="104648"/>
                </a:lnTo>
                <a:lnTo>
                  <a:pt x="91313" y="103124"/>
                </a:lnTo>
                <a:lnTo>
                  <a:pt x="89789" y="101219"/>
                </a:lnTo>
                <a:lnTo>
                  <a:pt x="88773" y="99695"/>
                </a:lnTo>
                <a:lnTo>
                  <a:pt x="88265" y="98298"/>
                </a:lnTo>
                <a:lnTo>
                  <a:pt x="88392" y="95250"/>
                </a:lnTo>
                <a:lnTo>
                  <a:pt x="89395" y="92329"/>
                </a:lnTo>
                <a:lnTo>
                  <a:pt x="89535" y="91948"/>
                </a:lnTo>
                <a:lnTo>
                  <a:pt x="91998" y="86715"/>
                </a:lnTo>
                <a:lnTo>
                  <a:pt x="105029" y="58674"/>
                </a:lnTo>
                <a:lnTo>
                  <a:pt x="124714" y="67818"/>
                </a:lnTo>
                <a:lnTo>
                  <a:pt x="126873" y="69215"/>
                </a:lnTo>
                <a:lnTo>
                  <a:pt x="128016" y="70866"/>
                </a:lnTo>
                <a:lnTo>
                  <a:pt x="129159" y="72390"/>
                </a:lnTo>
                <a:lnTo>
                  <a:pt x="129794" y="74168"/>
                </a:lnTo>
                <a:lnTo>
                  <a:pt x="130048" y="78359"/>
                </a:lnTo>
                <a:lnTo>
                  <a:pt x="129286" y="81153"/>
                </a:lnTo>
                <a:lnTo>
                  <a:pt x="127635" y="84709"/>
                </a:lnTo>
                <a:lnTo>
                  <a:pt x="130175" y="85852"/>
                </a:lnTo>
                <a:lnTo>
                  <a:pt x="140754" y="62992"/>
                </a:lnTo>
                <a:lnTo>
                  <a:pt x="144526" y="54864"/>
                </a:lnTo>
                <a:lnTo>
                  <a:pt x="142113" y="53721"/>
                </a:lnTo>
                <a:lnTo>
                  <a:pt x="139192" y="58420"/>
                </a:lnTo>
                <a:lnTo>
                  <a:pt x="136398" y="61214"/>
                </a:lnTo>
                <a:lnTo>
                  <a:pt x="131318" y="62992"/>
                </a:lnTo>
                <a:lnTo>
                  <a:pt x="128143" y="62484"/>
                </a:lnTo>
                <a:lnTo>
                  <a:pt x="119964" y="58674"/>
                </a:lnTo>
                <a:lnTo>
                  <a:pt x="107696" y="52959"/>
                </a:lnTo>
                <a:lnTo>
                  <a:pt x="124333" y="17018"/>
                </a:lnTo>
                <a:lnTo>
                  <a:pt x="144526" y="26416"/>
                </a:lnTo>
                <a:lnTo>
                  <a:pt x="149352" y="28575"/>
                </a:lnTo>
                <a:lnTo>
                  <a:pt x="158750" y="42418"/>
                </a:lnTo>
                <a:lnTo>
                  <a:pt x="158750" y="46228"/>
                </a:lnTo>
                <a:lnTo>
                  <a:pt x="157861" y="51054"/>
                </a:lnTo>
                <a:lnTo>
                  <a:pt x="160274" y="52070"/>
                </a:lnTo>
                <a:lnTo>
                  <a:pt x="168783" y="31623"/>
                </a:lnTo>
                <a:close/>
              </a:path>
              <a:path w="499745" h="350519">
                <a:moveTo>
                  <a:pt x="215646" y="107569"/>
                </a:moveTo>
                <a:lnTo>
                  <a:pt x="201701" y="81546"/>
                </a:lnTo>
                <a:lnTo>
                  <a:pt x="201701" y="101219"/>
                </a:lnTo>
                <a:lnTo>
                  <a:pt x="201244" y="106680"/>
                </a:lnTo>
                <a:lnTo>
                  <a:pt x="178689" y="141859"/>
                </a:lnTo>
                <a:lnTo>
                  <a:pt x="174371" y="141986"/>
                </a:lnTo>
                <a:lnTo>
                  <a:pt x="169125" y="139573"/>
                </a:lnTo>
                <a:lnTo>
                  <a:pt x="164084" y="137160"/>
                </a:lnTo>
                <a:lnTo>
                  <a:pt x="160909" y="131699"/>
                </a:lnTo>
                <a:lnTo>
                  <a:pt x="160439" y="124206"/>
                </a:lnTo>
                <a:lnTo>
                  <a:pt x="160426" y="117094"/>
                </a:lnTo>
                <a:lnTo>
                  <a:pt x="161315" y="110972"/>
                </a:lnTo>
                <a:lnTo>
                  <a:pt x="183769" y="80391"/>
                </a:lnTo>
                <a:lnTo>
                  <a:pt x="186817" y="80010"/>
                </a:lnTo>
                <a:lnTo>
                  <a:pt x="201701" y="101219"/>
                </a:lnTo>
                <a:lnTo>
                  <a:pt x="201701" y="81546"/>
                </a:lnTo>
                <a:lnTo>
                  <a:pt x="199148" y="80010"/>
                </a:lnTo>
                <a:lnTo>
                  <a:pt x="195961" y="78105"/>
                </a:lnTo>
                <a:lnTo>
                  <a:pt x="190881" y="75819"/>
                </a:lnTo>
                <a:lnTo>
                  <a:pt x="185420" y="74803"/>
                </a:lnTo>
                <a:lnTo>
                  <a:pt x="179578" y="75438"/>
                </a:lnTo>
                <a:lnTo>
                  <a:pt x="173736" y="75946"/>
                </a:lnTo>
                <a:lnTo>
                  <a:pt x="147066" y="105410"/>
                </a:lnTo>
                <a:lnTo>
                  <a:pt x="146075" y="113665"/>
                </a:lnTo>
                <a:lnTo>
                  <a:pt x="147828" y="121920"/>
                </a:lnTo>
                <a:lnTo>
                  <a:pt x="176403" y="146939"/>
                </a:lnTo>
                <a:lnTo>
                  <a:pt x="182372" y="146304"/>
                </a:lnTo>
                <a:lnTo>
                  <a:pt x="188341" y="145542"/>
                </a:lnTo>
                <a:lnTo>
                  <a:pt x="194056" y="143002"/>
                </a:lnTo>
                <a:lnTo>
                  <a:pt x="195237" y="141986"/>
                </a:lnTo>
                <a:lnTo>
                  <a:pt x="199263" y="138557"/>
                </a:lnTo>
                <a:lnTo>
                  <a:pt x="204597" y="134112"/>
                </a:lnTo>
                <a:lnTo>
                  <a:pt x="208534" y="129159"/>
                </a:lnTo>
                <a:lnTo>
                  <a:pt x="211836" y="121920"/>
                </a:lnTo>
                <a:lnTo>
                  <a:pt x="214757" y="115697"/>
                </a:lnTo>
                <a:lnTo>
                  <a:pt x="215646" y="107569"/>
                </a:lnTo>
                <a:close/>
              </a:path>
              <a:path w="499745" h="350519">
                <a:moveTo>
                  <a:pt x="274955" y="119380"/>
                </a:moveTo>
                <a:lnTo>
                  <a:pt x="274104" y="117475"/>
                </a:lnTo>
                <a:lnTo>
                  <a:pt x="273050" y="114935"/>
                </a:lnTo>
                <a:lnTo>
                  <a:pt x="271399" y="113157"/>
                </a:lnTo>
                <a:lnTo>
                  <a:pt x="268859" y="112014"/>
                </a:lnTo>
                <a:lnTo>
                  <a:pt x="263398" y="109474"/>
                </a:lnTo>
                <a:lnTo>
                  <a:pt x="256032" y="111633"/>
                </a:lnTo>
                <a:lnTo>
                  <a:pt x="246507" y="118491"/>
                </a:lnTo>
                <a:lnTo>
                  <a:pt x="252984" y="104648"/>
                </a:lnTo>
                <a:lnTo>
                  <a:pt x="250190" y="103378"/>
                </a:lnTo>
                <a:lnTo>
                  <a:pt x="227965" y="102235"/>
                </a:lnTo>
                <a:lnTo>
                  <a:pt x="227457" y="104902"/>
                </a:lnTo>
                <a:lnTo>
                  <a:pt x="229489" y="105029"/>
                </a:lnTo>
                <a:lnTo>
                  <a:pt x="231267" y="105410"/>
                </a:lnTo>
                <a:lnTo>
                  <a:pt x="232664" y="106172"/>
                </a:lnTo>
                <a:lnTo>
                  <a:pt x="233807" y="106680"/>
                </a:lnTo>
                <a:lnTo>
                  <a:pt x="234670" y="107429"/>
                </a:lnTo>
                <a:lnTo>
                  <a:pt x="235712" y="109474"/>
                </a:lnTo>
                <a:lnTo>
                  <a:pt x="235623" y="110972"/>
                </a:lnTo>
                <a:lnTo>
                  <a:pt x="235331" y="112141"/>
                </a:lnTo>
                <a:lnTo>
                  <a:pt x="235077" y="113665"/>
                </a:lnTo>
                <a:lnTo>
                  <a:pt x="217043" y="152781"/>
                </a:lnTo>
                <a:lnTo>
                  <a:pt x="209423" y="158242"/>
                </a:lnTo>
                <a:lnTo>
                  <a:pt x="206883" y="157607"/>
                </a:lnTo>
                <a:lnTo>
                  <a:pt x="203708" y="156210"/>
                </a:lnTo>
                <a:lnTo>
                  <a:pt x="202565" y="158623"/>
                </a:lnTo>
                <a:lnTo>
                  <a:pt x="234188" y="173228"/>
                </a:lnTo>
                <a:lnTo>
                  <a:pt x="235331" y="170815"/>
                </a:lnTo>
                <a:lnTo>
                  <a:pt x="232537" y="169545"/>
                </a:lnTo>
                <a:lnTo>
                  <a:pt x="230632" y="168148"/>
                </a:lnTo>
                <a:lnTo>
                  <a:pt x="228346" y="165100"/>
                </a:lnTo>
                <a:lnTo>
                  <a:pt x="227838" y="163703"/>
                </a:lnTo>
                <a:lnTo>
                  <a:pt x="227711" y="160020"/>
                </a:lnTo>
                <a:lnTo>
                  <a:pt x="228193" y="158242"/>
                </a:lnTo>
                <a:lnTo>
                  <a:pt x="228473" y="157226"/>
                </a:lnTo>
                <a:lnTo>
                  <a:pt x="230124" y="153797"/>
                </a:lnTo>
                <a:lnTo>
                  <a:pt x="243840" y="124206"/>
                </a:lnTo>
                <a:lnTo>
                  <a:pt x="256794" y="117475"/>
                </a:lnTo>
                <a:lnTo>
                  <a:pt x="257683" y="117856"/>
                </a:lnTo>
                <a:lnTo>
                  <a:pt x="258572" y="118364"/>
                </a:lnTo>
                <a:lnTo>
                  <a:pt x="259715" y="119761"/>
                </a:lnTo>
                <a:lnTo>
                  <a:pt x="260858" y="122174"/>
                </a:lnTo>
                <a:lnTo>
                  <a:pt x="262128" y="124714"/>
                </a:lnTo>
                <a:lnTo>
                  <a:pt x="263525" y="126238"/>
                </a:lnTo>
                <a:lnTo>
                  <a:pt x="265176" y="127000"/>
                </a:lnTo>
                <a:lnTo>
                  <a:pt x="266700" y="127762"/>
                </a:lnTo>
                <a:lnTo>
                  <a:pt x="268478" y="127762"/>
                </a:lnTo>
                <a:lnTo>
                  <a:pt x="270129" y="127127"/>
                </a:lnTo>
                <a:lnTo>
                  <a:pt x="271907" y="126492"/>
                </a:lnTo>
                <a:lnTo>
                  <a:pt x="273177" y="125222"/>
                </a:lnTo>
                <a:lnTo>
                  <a:pt x="273939" y="123444"/>
                </a:lnTo>
                <a:lnTo>
                  <a:pt x="274955" y="121539"/>
                </a:lnTo>
                <a:lnTo>
                  <a:pt x="274955" y="119380"/>
                </a:lnTo>
                <a:close/>
              </a:path>
              <a:path w="499745" h="350519">
                <a:moveTo>
                  <a:pt x="395351" y="136906"/>
                </a:moveTo>
                <a:lnTo>
                  <a:pt x="364185" y="122428"/>
                </a:lnTo>
                <a:lnTo>
                  <a:pt x="327279" y="105283"/>
                </a:lnTo>
                <a:lnTo>
                  <a:pt x="326136" y="107823"/>
                </a:lnTo>
                <a:lnTo>
                  <a:pt x="329311" y="109220"/>
                </a:lnTo>
                <a:lnTo>
                  <a:pt x="331597" y="110363"/>
                </a:lnTo>
                <a:lnTo>
                  <a:pt x="333375" y="111760"/>
                </a:lnTo>
                <a:lnTo>
                  <a:pt x="334772" y="113792"/>
                </a:lnTo>
                <a:lnTo>
                  <a:pt x="335788" y="115189"/>
                </a:lnTo>
                <a:lnTo>
                  <a:pt x="336296" y="116586"/>
                </a:lnTo>
                <a:lnTo>
                  <a:pt x="336169" y="119761"/>
                </a:lnTo>
                <a:lnTo>
                  <a:pt x="335026" y="122936"/>
                </a:lnTo>
                <a:lnTo>
                  <a:pt x="332867" y="127508"/>
                </a:lnTo>
                <a:lnTo>
                  <a:pt x="305435" y="186690"/>
                </a:lnTo>
                <a:lnTo>
                  <a:pt x="302768" y="192151"/>
                </a:lnTo>
                <a:lnTo>
                  <a:pt x="300736" y="195326"/>
                </a:lnTo>
                <a:lnTo>
                  <a:pt x="298958" y="196342"/>
                </a:lnTo>
                <a:lnTo>
                  <a:pt x="296164" y="197739"/>
                </a:lnTo>
                <a:lnTo>
                  <a:pt x="292989" y="197612"/>
                </a:lnTo>
                <a:lnTo>
                  <a:pt x="285877" y="194310"/>
                </a:lnTo>
                <a:lnTo>
                  <a:pt x="284734" y="196723"/>
                </a:lnTo>
                <a:lnTo>
                  <a:pt x="323977" y="215011"/>
                </a:lnTo>
                <a:lnTo>
                  <a:pt x="325247" y="212598"/>
                </a:lnTo>
                <a:lnTo>
                  <a:pt x="321945" y="210947"/>
                </a:lnTo>
                <a:lnTo>
                  <a:pt x="319786" y="210058"/>
                </a:lnTo>
                <a:lnTo>
                  <a:pt x="317881" y="208534"/>
                </a:lnTo>
                <a:lnTo>
                  <a:pt x="316484" y="206502"/>
                </a:lnTo>
                <a:lnTo>
                  <a:pt x="315341" y="204978"/>
                </a:lnTo>
                <a:lnTo>
                  <a:pt x="314833" y="203581"/>
                </a:lnTo>
                <a:lnTo>
                  <a:pt x="314960" y="202311"/>
                </a:lnTo>
                <a:lnTo>
                  <a:pt x="315087" y="200533"/>
                </a:lnTo>
                <a:lnTo>
                  <a:pt x="316090" y="197739"/>
                </a:lnTo>
                <a:lnTo>
                  <a:pt x="316230" y="197358"/>
                </a:lnTo>
                <a:lnTo>
                  <a:pt x="321271" y="186436"/>
                </a:lnTo>
                <a:lnTo>
                  <a:pt x="331724" y="163957"/>
                </a:lnTo>
                <a:lnTo>
                  <a:pt x="351409" y="173101"/>
                </a:lnTo>
                <a:lnTo>
                  <a:pt x="353568" y="174625"/>
                </a:lnTo>
                <a:lnTo>
                  <a:pt x="355854" y="177673"/>
                </a:lnTo>
                <a:lnTo>
                  <a:pt x="356489" y="179578"/>
                </a:lnTo>
                <a:lnTo>
                  <a:pt x="356743" y="183642"/>
                </a:lnTo>
                <a:lnTo>
                  <a:pt x="355981" y="186436"/>
                </a:lnTo>
                <a:lnTo>
                  <a:pt x="354330" y="190119"/>
                </a:lnTo>
                <a:lnTo>
                  <a:pt x="356870" y="191262"/>
                </a:lnTo>
                <a:lnTo>
                  <a:pt x="367512" y="168275"/>
                </a:lnTo>
                <a:lnTo>
                  <a:pt x="371221" y="160274"/>
                </a:lnTo>
                <a:lnTo>
                  <a:pt x="368681" y="159131"/>
                </a:lnTo>
                <a:lnTo>
                  <a:pt x="365887" y="163830"/>
                </a:lnTo>
                <a:lnTo>
                  <a:pt x="363093" y="166624"/>
                </a:lnTo>
                <a:lnTo>
                  <a:pt x="360553" y="167513"/>
                </a:lnTo>
                <a:lnTo>
                  <a:pt x="358013" y="168275"/>
                </a:lnTo>
                <a:lnTo>
                  <a:pt x="354838" y="167894"/>
                </a:lnTo>
                <a:lnTo>
                  <a:pt x="350901" y="166116"/>
                </a:lnTo>
                <a:lnTo>
                  <a:pt x="346252" y="163957"/>
                </a:lnTo>
                <a:lnTo>
                  <a:pt x="334264" y="158369"/>
                </a:lnTo>
                <a:lnTo>
                  <a:pt x="351028" y="122428"/>
                </a:lnTo>
                <a:lnTo>
                  <a:pt x="371221" y="131699"/>
                </a:lnTo>
                <a:lnTo>
                  <a:pt x="375920" y="133985"/>
                </a:lnTo>
                <a:lnTo>
                  <a:pt x="379222" y="136017"/>
                </a:lnTo>
                <a:lnTo>
                  <a:pt x="381127" y="138049"/>
                </a:lnTo>
                <a:lnTo>
                  <a:pt x="383032" y="139954"/>
                </a:lnTo>
                <a:lnTo>
                  <a:pt x="384175" y="142367"/>
                </a:lnTo>
                <a:lnTo>
                  <a:pt x="385445" y="147701"/>
                </a:lnTo>
                <a:lnTo>
                  <a:pt x="385318" y="151511"/>
                </a:lnTo>
                <a:lnTo>
                  <a:pt x="384556" y="156337"/>
                </a:lnTo>
                <a:lnTo>
                  <a:pt x="386842" y="157480"/>
                </a:lnTo>
                <a:lnTo>
                  <a:pt x="395351" y="136906"/>
                </a:lnTo>
                <a:close/>
              </a:path>
              <a:path w="499745" h="350519">
                <a:moveTo>
                  <a:pt x="459994" y="338963"/>
                </a:moveTo>
                <a:lnTo>
                  <a:pt x="70993" y="144475"/>
                </a:lnTo>
                <a:lnTo>
                  <a:pt x="73825" y="138811"/>
                </a:lnTo>
                <a:lnTo>
                  <a:pt x="85217" y="116078"/>
                </a:lnTo>
                <a:lnTo>
                  <a:pt x="0" y="116078"/>
                </a:lnTo>
                <a:lnTo>
                  <a:pt x="51054" y="184277"/>
                </a:lnTo>
                <a:lnTo>
                  <a:pt x="65316" y="155790"/>
                </a:lnTo>
                <a:lnTo>
                  <a:pt x="454406" y="350393"/>
                </a:lnTo>
                <a:lnTo>
                  <a:pt x="459994" y="338963"/>
                </a:lnTo>
                <a:close/>
              </a:path>
              <a:path w="499745" h="350519">
                <a:moveTo>
                  <a:pt x="499237" y="185166"/>
                </a:moveTo>
                <a:lnTo>
                  <a:pt x="471043" y="172085"/>
                </a:lnTo>
                <a:lnTo>
                  <a:pt x="469773" y="174498"/>
                </a:lnTo>
                <a:lnTo>
                  <a:pt x="470281" y="174879"/>
                </a:lnTo>
                <a:lnTo>
                  <a:pt x="470662" y="175133"/>
                </a:lnTo>
                <a:lnTo>
                  <a:pt x="470916" y="175260"/>
                </a:lnTo>
                <a:lnTo>
                  <a:pt x="473710" y="177292"/>
                </a:lnTo>
                <a:lnTo>
                  <a:pt x="475615" y="179070"/>
                </a:lnTo>
                <a:lnTo>
                  <a:pt x="476250" y="180848"/>
                </a:lnTo>
                <a:lnTo>
                  <a:pt x="477012" y="182753"/>
                </a:lnTo>
                <a:lnTo>
                  <a:pt x="477139" y="184277"/>
                </a:lnTo>
                <a:lnTo>
                  <a:pt x="476504" y="185547"/>
                </a:lnTo>
                <a:lnTo>
                  <a:pt x="475615" y="187579"/>
                </a:lnTo>
                <a:lnTo>
                  <a:pt x="472821" y="190754"/>
                </a:lnTo>
                <a:lnTo>
                  <a:pt x="468249" y="194945"/>
                </a:lnTo>
                <a:lnTo>
                  <a:pt x="422148" y="237871"/>
                </a:lnTo>
                <a:lnTo>
                  <a:pt x="423824" y="172085"/>
                </a:lnTo>
                <a:lnTo>
                  <a:pt x="423926" y="167640"/>
                </a:lnTo>
                <a:lnTo>
                  <a:pt x="424434" y="163703"/>
                </a:lnTo>
                <a:lnTo>
                  <a:pt x="425577" y="161417"/>
                </a:lnTo>
                <a:lnTo>
                  <a:pt x="426339" y="159766"/>
                </a:lnTo>
                <a:lnTo>
                  <a:pt x="427482" y="158750"/>
                </a:lnTo>
                <a:lnTo>
                  <a:pt x="429260" y="158369"/>
                </a:lnTo>
                <a:lnTo>
                  <a:pt x="431038" y="157861"/>
                </a:lnTo>
                <a:lnTo>
                  <a:pt x="434086" y="158496"/>
                </a:lnTo>
                <a:lnTo>
                  <a:pt x="438531" y="160020"/>
                </a:lnTo>
                <a:lnTo>
                  <a:pt x="439496" y="157861"/>
                </a:lnTo>
                <a:lnTo>
                  <a:pt x="439674" y="157480"/>
                </a:lnTo>
                <a:lnTo>
                  <a:pt x="402336" y="140081"/>
                </a:lnTo>
                <a:lnTo>
                  <a:pt x="401066" y="142621"/>
                </a:lnTo>
                <a:lnTo>
                  <a:pt x="403860" y="144145"/>
                </a:lnTo>
                <a:lnTo>
                  <a:pt x="405765" y="145669"/>
                </a:lnTo>
                <a:lnTo>
                  <a:pt x="410019" y="158750"/>
                </a:lnTo>
                <a:lnTo>
                  <a:pt x="407543" y="256413"/>
                </a:lnTo>
                <a:lnTo>
                  <a:pt x="410083" y="257556"/>
                </a:lnTo>
                <a:lnTo>
                  <a:pt x="431355" y="237871"/>
                </a:lnTo>
                <a:lnTo>
                  <a:pt x="478155" y="194564"/>
                </a:lnTo>
                <a:lnTo>
                  <a:pt x="482092" y="190881"/>
                </a:lnTo>
                <a:lnTo>
                  <a:pt x="485775" y="188468"/>
                </a:lnTo>
                <a:lnTo>
                  <a:pt x="489204" y="187325"/>
                </a:lnTo>
                <a:lnTo>
                  <a:pt x="491617" y="186690"/>
                </a:lnTo>
                <a:lnTo>
                  <a:pt x="494538" y="186690"/>
                </a:lnTo>
                <a:lnTo>
                  <a:pt x="497967" y="187706"/>
                </a:lnTo>
                <a:lnTo>
                  <a:pt x="498475" y="186690"/>
                </a:lnTo>
                <a:lnTo>
                  <a:pt x="499237" y="185166"/>
                </a:lnTo>
                <a:close/>
              </a:path>
            </a:pathLst>
          </a:custGeom>
          <a:solidFill>
            <a:srgbClr val="000000"/>
          </a:solidFill>
        </p:spPr>
        <p:txBody>
          <a:bodyPr wrap="square" lIns="0" tIns="0" rIns="0" bIns="0" rtlCol="0"/>
          <a:lstStyle/>
          <a:p>
            <a:endParaRPr/>
          </a:p>
        </p:txBody>
      </p:sp>
      <p:sp>
        <p:nvSpPr>
          <p:cNvPr id="15" name="object 15"/>
          <p:cNvSpPr txBox="1"/>
          <p:nvPr/>
        </p:nvSpPr>
        <p:spPr>
          <a:xfrm>
            <a:off x="2583560" y="1095502"/>
            <a:ext cx="47561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For</a:t>
            </a:r>
            <a:r>
              <a:rPr sz="1200" spc="-80" dirty="0">
                <a:latin typeface="Times New Roman"/>
                <a:cs typeface="Times New Roman"/>
              </a:rPr>
              <a:t> </a:t>
            </a:r>
            <a:r>
              <a:rPr sz="1200" spc="-10" dirty="0">
                <a:latin typeface="Times New Roman"/>
                <a:cs typeface="Times New Roman"/>
              </a:rPr>
              <a:t>TV</a:t>
            </a:r>
            <a:endParaRPr sz="1200">
              <a:latin typeface="Times New Roman"/>
              <a:cs typeface="Times New Roman"/>
            </a:endParaRPr>
          </a:p>
        </p:txBody>
      </p:sp>
      <p:sp>
        <p:nvSpPr>
          <p:cNvPr id="16" name="object 16"/>
          <p:cNvSpPr txBox="1"/>
          <p:nvPr/>
        </p:nvSpPr>
        <p:spPr>
          <a:xfrm>
            <a:off x="5899530" y="2595117"/>
            <a:ext cx="1016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x</a:t>
            </a:r>
            <a:endParaRPr sz="1200">
              <a:latin typeface="Times New Roman"/>
              <a:cs typeface="Times New Roman"/>
            </a:endParaRPr>
          </a:p>
        </p:txBody>
      </p:sp>
      <p:sp>
        <p:nvSpPr>
          <p:cNvPr id="17" name="object 17"/>
          <p:cNvSpPr txBox="1"/>
          <p:nvPr/>
        </p:nvSpPr>
        <p:spPr>
          <a:xfrm>
            <a:off x="7246111" y="2563495"/>
            <a:ext cx="1016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y</a:t>
            </a:r>
            <a:endParaRPr sz="1200">
              <a:latin typeface="Times New Roman"/>
              <a:cs typeface="Times New Roman"/>
            </a:endParaRPr>
          </a:p>
        </p:txBody>
      </p:sp>
      <p:sp>
        <p:nvSpPr>
          <p:cNvPr id="18" name="object 18"/>
          <p:cNvSpPr/>
          <p:nvPr/>
        </p:nvSpPr>
        <p:spPr>
          <a:xfrm>
            <a:off x="6658356" y="2125979"/>
            <a:ext cx="0" cy="1130935"/>
          </a:xfrm>
          <a:custGeom>
            <a:avLst/>
            <a:gdLst/>
            <a:ahLst/>
            <a:cxnLst/>
            <a:rect l="l" t="t" r="r" b="b"/>
            <a:pathLst>
              <a:path h="1130935">
                <a:moveTo>
                  <a:pt x="0" y="0"/>
                </a:moveTo>
                <a:lnTo>
                  <a:pt x="0" y="1130808"/>
                </a:lnTo>
              </a:path>
            </a:pathLst>
          </a:custGeom>
          <a:ln w="9144">
            <a:solidFill>
              <a:srgbClr val="000000"/>
            </a:solidFill>
          </a:ln>
        </p:spPr>
        <p:txBody>
          <a:bodyPr wrap="square" lIns="0" tIns="0" rIns="0" bIns="0" rtlCol="0"/>
          <a:lstStyle/>
          <a:p>
            <a:endParaRPr/>
          </a:p>
        </p:txBody>
      </p:sp>
      <p:sp>
        <p:nvSpPr>
          <p:cNvPr id="19" name="object 19"/>
          <p:cNvSpPr txBox="1"/>
          <p:nvPr/>
        </p:nvSpPr>
        <p:spPr>
          <a:xfrm>
            <a:off x="6153658" y="3247770"/>
            <a:ext cx="662305" cy="411480"/>
          </a:xfrm>
          <a:prstGeom prst="rect">
            <a:avLst/>
          </a:prstGeom>
        </p:spPr>
        <p:txBody>
          <a:bodyPr vert="horz" wrap="square" lIns="0" tIns="13335" rIns="0" bIns="0" rtlCol="0">
            <a:spAutoFit/>
          </a:bodyPr>
          <a:lstStyle/>
          <a:p>
            <a:pPr marR="5080" algn="r">
              <a:lnSpc>
                <a:spcPts val="1515"/>
              </a:lnSpc>
              <a:spcBef>
                <a:spcPts val="105"/>
              </a:spcBef>
            </a:pPr>
            <a:r>
              <a:rPr sz="1400" dirty="0">
                <a:latin typeface="Times New Roman"/>
                <a:cs typeface="Times New Roman"/>
              </a:rPr>
              <a:t>a</a:t>
            </a:r>
            <a:endParaRPr sz="1400">
              <a:latin typeface="Times New Roman"/>
              <a:cs typeface="Times New Roman"/>
            </a:endParaRPr>
          </a:p>
          <a:p>
            <a:pPr marL="12700">
              <a:lnSpc>
                <a:spcPts val="1515"/>
              </a:lnSpc>
            </a:pPr>
            <a:r>
              <a:rPr sz="1400" b="1" spc="-10" dirty="0">
                <a:latin typeface="Arial"/>
                <a:cs typeface="Arial"/>
              </a:rPr>
              <a:t>HP</a:t>
            </a:r>
            <a:endParaRPr sz="1400">
              <a:latin typeface="Arial"/>
              <a:cs typeface="Arial"/>
            </a:endParaRPr>
          </a:p>
        </p:txBody>
      </p:sp>
      <p:sp>
        <p:nvSpPr>
          <p:cNvPr id="20" name="object 20"/>
          <p:cNvSpPr txBox="1"/>
          <p:nvPr/>
        </p:nvSpPr>
        <p:spPr>
          <a:xfrm>
            <a:off x="6689597" y="1856613"/>
            <a:ext cx="16446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a’</a:t>
            </a:r>
            <a:endParaRPr sz="1400">
              <a:latin typeface="Times New Roman"/>
              <a:cs typeface="Times New Roman"/>
            </a:endParaRPr>
          </a:p>
        </p:txBody>
      </p:sp>
      <p:grpSp>
        <p:nvGrpSpPr>
          <p:cNvPr id="21" name="object 21"/>
          <p:cNvGrpSpPr/>
          <p:nvPr/>
        </p:nvGrpSpPr>
        <p:grpSpPr>
          <a:xfrm>
            <a:off x="6424993" y="2074164"/>
            <a:ext cx="387985" cy="1226820"/>
            <a:chOff x="6424993" y="2074164"/>
            <a:chExt cx="387985" cy="1226820"/>
          </a:xfrm>
        </p:grpSpPr>
        <p:sp>
          <p:nvSpPr>
            <p:cNvPr id="22" name="object 22"/>
            <p:cNvSpPr/>
            <p:nvPr/>
          </p:nvSpPr>
          <p:spPr>
            <a:xfrm>
              <a:off x="6612635" y="2074164"/>
              <a:ext cx="85344" cy="85344"/>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6615683" y="3215640"/>
              <a:ext cx="85344" cy="85344"/>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6466458" y="2129028"/>
              <a:ext cx="77470" cy="568960"/>
            </a:xfrm>
            <a:custGeom>
              <a:avLst/>
              <a:gdLst/>
              <a:ahLst/>
              <a:cxnLst/>
              <a:rect l="l" t="t" r="r" b="b"/>
              <a:pathLst>
                <a:path w="77470" h="568960">
                  <a:moveTo>
                    <a:pt x="32613" y="492400"/>
                  </a:moveTo>
                  <a:lnTo>
                    <a:pt x="888" y="492506"/>
                  </a:lnTo>
                  <a:lnTo>
                    <a:pt x="39115" y="568579"/>
                  </a:lnTo>
                  <a:lnTo>
                    <a:pt x="67548" y="511429"/>
                  </a:lnTo>
                  <a:lnTo>
                    <a:pt x="35432" y="511429"/>
                  </a:lnTo>
                  <a:lnTo>
                    <a:pt x="32638" y="508635"/>
                  </a:lnTo>
                  <a:lnTo>
                    <a:pt x="32613" y="492400"/>
                  </a:lnTo>
                  <a:close/>
                </a:path>
                <a:path w="77470" h="568960">
                  <a:moveTo>
                    <a:pt x="45313" y="492357"/>
                  </a:moveTo>
                  <a:lnTo>
                    <a:pt x="32613" y="492400"/>
                  </a:lnTo>
                  <a:lnTo>
                    <a:pt x="32638" y="508635"/>
                  </a:lnTo>
                  <a:lnTo>
                    <a:pt x="35432" y="511429"/>
                  </a:lnTo>
                  <a:lnTo>
                    <a:pt x="42544" y="511429"/>
                  </a:lnTo>
                  <a:lnTo>
                    <a:pt x="45338" y="508635"/>
                  </a:lnTo>
                  <a:lnTo>
                    <a:pt x="45313" y="492357"/>
                  </a:lnTo>
                  <a:close/>
                </a:path>
                <a:path w="77470" h="568960">
                  <a:moveTo>
                    <a:pt x="77088" y="492251"/>
                  </a:moveTo>
                  <a:lnTo>
                    <a:pt x="45313" y="492357"/>
                  </a:lnTo>
                  <a:lnTo>
                    <a:pt x="45338" y="508635"/>
                  </a:lnTo>
                  <a:lnTo>
                    <a:pt x="42544" y="511429"/>
                  </a:lnTo>
                  <a:lnTo>
                    <a:pt x="67548" y="511429"/>
                  </a:lnTo>
                  <a:lnTo>
                    <a:pt x="77088" y="492251"/>
                  </a:lnTo>
                  <a:close/>
                </a:path>
                <a:path w="77470" h="568960">
                  <a:moveTo>
                    <a:pt x="44482" y="76178"/>
                  </a:moveTo>
                  <a:lnTo>
                    <a:pt x="31775" y="76221"/>
                  </a:lnTo>
                  <a:lnTo>
                    <a:pt x="32613" y="492400"/>
                  </a:lnTo>
                  <a:lnTo>
                    <a:pt x="45313" y="492357"/>
                  </a:lnTo>
                  <a:lnTo>
                    <a:pt x="44482" y="76178"/>
                  </a:lnTo>
                  <a:close/>
                </a:path>
                <a:path w="77470" h="568960">
                  <a:moveTo>
                    <a:pt x="37972" y="0"/>
                  </a:moveTo>
                  <a:lnTo>
                    <a:pt x="0" y="76326"/>
                  </a:lnTo>
                  <a:lnTo>
                    <a:pt x="31775" y="76221"/>
                  </a:lnTo>
                  <a:lnTo>
                    <a:pt x="31750" y="59944"/>
                  </a:lnTo>
                  <a:lnTo>
                    <a:pt x="34543" y="57150"/>
                  </a:lnTo>
                  <a:lnTo>
                    <a:pt x="66691" y="57150"/>
                  </a:lnTo>
                  <a:lnTo>
                    <a:pt x="37972" y="0"/>
                  </a:lnTo>
                  <a:close/>
                </a:path>
                <a:path w="77470" h="568960">
                  <a:moveTo>
                    <a:pt x="41529" y="57150"/>
                  </a:moveTo>
                  <a:lnTo>
                    <a:pt x="34543" y="57150"/>
                  </a:lnTo>
                  <a:lnTo>
                    <a:pt x="31750" y="59944"/>
                  </a:lnTo>
                  <a:lnTo>
                    <a:pt x="31775" y="76221"/>
                  </a:lnTo>
                  <a:lnTo>
                    <a:pt x="44482" y="76178"/>
                  </a:lnTo>
                  <a:lnTo>
                    <a:pt x="44449" y="59944"/>
                  </a:lnTo>
                  <a:lnTo>
                    <a:pt x="41529" y="57150"/>
                  </a:lnTo>
                  <a:close/>
                </a:path>
                <a:path w="77470" h="568960">
                  <a:moveTo>
                    <a:pt x="66691" y="57150"/>
                  </a:moveTo>
                  <a:lnTo>
                    <a:pt x="41529" y="57150"/>
                  </a:lnTo>
                  <a:lnTo>
                    <a:pt x="44449" y="59944"/>
                  </a:lnTo>
                  <a:lnTo>
                    <a:pt x="44482" y="76178"/>
                  </a:lnTo>
                  <a:lnTo>
                    <a:pt x="76199" y="76073"/>
                  </a:lnTo>
                  <a:lnTo>
                    <a:pt x="66691" y="57150"/>
                  </a:lnTo>
                  <a:close/>
                </a:path>
              </a:pathLst>
            </a:custGeom>
            <a:solidFill>
              <a:srgbClr val="000000"/>
            </a:solidFill>
          </p:spPr>
          <p:txBody>
            <a:bodyPr wrap="square" lIns="0" tIns="0" rIns="0" bIns="0" rtlCol="0"/>
            <a:lstStyle/>
            <a:p>
              <a:endParaRPr/>
            </a:p>
          </p:txBody>
        </p:sp>
        <p:sp>
          <p:nvSpPr>
            <p:cNvPr id="25" name="object 25"/>
            <p:cNvSpPr/>
            <p:nvPr/>
          </p:nvSpPr>
          <p:spPr>
            <a:xfrm>
              <a:off x="6429755" y="2116836"/>
              <a:ext cx="378460" cy="1141095"/>
            </a:xfrm>
            <a:custGeom>
              <a:avLst/>
              <a:gdLst/>
              <a:ahLst/>
              <a:cxnLst/>
              <a:rect l="l" t="t" r="r" b="b"/>
              <a:pathLst>
                <a:path w="378459" h="1141095">
                  <a:moveTo>
                    <a:pt x="0" y="0"/>
                  </a:moveTo>
                  <a:lnTo>
                    <a:pt x="372237" y="888"/>
                  </a:lnTo>
                </a:path>
                <a:path w="378459" h="1141095">
                  <a:moveTo>
                    <a:pt x="6096" y="1139952"/>
                  </a:moveTo>
                  <a:lnTo>
                    <a:pt x="378333" y="1140840"/>
                  </a:lnTo>
                </a:path>
              </a:pathLst>
            </a:custGeom>
            <a:ln w="9144">
              <a:solidFill>
                <a:srgbClr val="000000"/>
              </a:solidFill>
            </a:ln>
          </p:spPr>
          <p:txBody>
            <a:bodyPr wrap="square" lIns="0" tIns="0" rIns="0" bIns="0" rtlCol="0"/>
            <a:lstStyle/>
            <a:p>
              <a:endParaRPr/>
            </a:p>
          </p:txBody>
        </p:sp>
        <p:sp>
          <p:nvSpPr>
            <p:cNvPr id="26" name="object 26"/>
            <p:cNvSpPr/>
            <p:nvPr/>
          </p:nvSpPr>
          <p:spPr>
            <a:xfrm>
              <a:off x="6467982" y="2703576"/>
              <a:ext cx="77470" cy="568960"/>
            </a:xfrm>
            <a:custGeom>
              <a:avLst/>
              <a:gdLst/>
              <a:ahLst/>
              <a:cxnLst/>
              <a:rect l="l" t="t" r="r" b="b"/>
              <a:pathLst>
                <a:path w="77470" h="568960">
                  <a:moveTo>
                    <a:pt x="32613" y="492400"/>
                  </a:moveTo>
                  <a:lnTo>
                    <a:pt x="888" y="492506"/>
                  </a:lnTo>
                  <a:lnTo>
                    <a:pt x="39115" y="568578"/>
                  </a:lnTo>
                  <a:lnTo>
                    <a:pt x="67548" y="511428"/>
                  </a:lnTo>
                  <a:lnTo>
                    <a:pt x="35433" y="511428"/>
                  </a:lnTo>
                  <a:lnTo>
                    <a:pt x="32638" y="508635"/>
                  </a:lnTo>
                  <a:lnTo>
                    <a:pt x="32613" y="492400"/>
                  </a:lnTo>
                  <a:close/>
                </a:path>
                <a:path w="77470" h="568960">
                  <a:moveTo>
                    <a:pt x="45313" y="492357"/>
                  </a:moveTo>
                  <a:lnTo>
                    <a:pt x="32613" y="492400"/>
                  </a:lnTo>
                  <a:lnTo>
                    <a:pt x="32638" y="508635"/>
                  </a:lnTo>
                  <a:lnTo>
                    <a:pt x="35433" y="511428"/>
                  </a:lnTo>
                  <a:lnTo>
                    <a:pt x="42544" y="511428"/>
                  </a:lnTo>
                  <a:lnTo>
                    <a:pt x="45338" y="508635"/>
                  </a:lnTo>
                  <a:lnTo>
                    <a:pt x="45313" y="492357"/>
                  </a:lnTo>
                  <a:close/>
                </a:path>
                <a:path w="77470" h="568960">
                  <a:moveTo>
                    <a:pt x="77088" y="492251"/>
                  </a:moveTo>
                  <a:lnTo>
                    <a:pt x="45313" y="492357"/>
                  </a:lnTo>
                  <a:lnTo>
                    <a:pt x="45338" y="508635"/>
                  </a:lnTo>
                  <a:lnTo>
                    <a:pt x="42544" y="511428"/>
                  </a:lnTo>
                  <a:lnTo>
                    <a:pt x="67548" y="511428"/>
                  </a:lnTo>
                  <a:lnTo>
                    <a:pt x="77088" y="492251"/>
                  </a:lnTo>
                  <a:close/>
                </a:path>
                <a:path w="77470" h="568960">
                  <a:moveTo>
                    <a:pt x="44482" y="76178"/>
                  </a:moveTo>
                  <a:lnTo>
                    <a:pt x="31775" y="76221"/>
                  </a:lnTo>
                  <a:lnTo>
                    <a:pt x="32613" y="492400"/>
                  </a:lnTo>
                  <a:lnTo>
                    <a:pt x="45313" y="492357"/>
                  </a:lnTo>
                  <a:lnTo>
                    <a:pt x="44482" y="76178"/>
                  </a:lnTo>
                  <a:close/>
                </a:path>
                <a:path w="77470" h="568960">
                  <a:moveTo>
                    <a:pt x="37972" y="0"/>
                  </a:moveTo>
                  <a:lnTo>
                    <a:pt x="0" y="76326"/>
                  </a:lnTo>
                  <a:lnTo>
                    <a:pt x="31775" y="76221"/>
                  </a:lnTo>
                  <a:lnTo>
                    <a:pt x="31750" y="59944"/>
                  </a:lnTo>
                  <a:lnTo>
                    <a:pt x="34543" y="57150"/>
                  </a:lnTo>
                  <a:lnTo>
                    <a:pt x="66691" y="57150"/>
                  </a:lnTo>
                  <a:lnTo>
                    <a:pt x="37972" y="0"/>
                  </a:lnTo>
                  <a:close/>
                </a:path>
                <a:path w="77470" h="568960">
                  <a:moveTo>
                    <a:pt x="41528" y="57150"/>
                  </a:moveTo>
                  <a:lnTo>
                    <a:pt x="34543" y="57150"/>
                  </a:lnTo>
                  <a:lnTo>
                    <a:pt x="31750" y="59944"/>
                  </a:lnTo>
                  <a:lnTo>
                    <a:pt x="31775" y="76221"/>
                  </a:lnTo>
                  <a:lnTo>
                    <a:pt x="44482" y="76178"/>
                  </a:lnTo>
                  <a:lnTo>
                    <a:pt x="44449" y="59944"/>
                  </a:lnTo>
                  <a:lnTo>
                    <a:pt x="41528" y="57150"/>
                  </a:lnTo>
                  <a:close/>
                </a:path>
                <a:path w="77470" h="568960">
                  <a:moveTo>
                    <a:pt x="66691" y="57150"/>
                  </a:moveTo>
                  <a:lnTo>
                    <a:pt x="41528" y="57150"/>
                  </a:lnTo>
                  <a:lnTo>
                    <a:pt x="44449" y="59944"/>
                  </a:lnTo>
                  <a:lnTo>
                    <a:pt x="44482" y="76178"/>
                  </a:lnTo>
                  <a:lnTo>
                    <a:pt x="76199" y="76073"/>
                  </a:lnTo>
                  <a:lnTo>
                    <a:pt x="66691" y="57150"/>
                  </a:lnTo>
                  <a:close/>
                </a:path>
              </a:pathLst>
            </a:custGeom>
            <a:solidFill>
              <a:srgbClr val="000000"/>
            </a:solidFill>
          </p:spPr>
          <p:txBody>
            <a:bodyPr wrap="square" lIns="0" tIns="0" rIns="0" bIns="0" rtlCol="0"/>
            <a:lstStyle/>
            <a:p>
              <a:endParaRPr/>
            </a:p>
          </p:txBody>
        </p:sp>
      </p:grpSp>
      <p:sp>
        <p:nvSpPr>
          <p:cNvPr id="27" name="object 27"/>
          <p:cNvSpPr txBox="1"/>
          <p:nvPr/>
        </p:nvSpPr>
        <p:spPr>
          <a:xfrm>
            <a:off x="6204330" y="1210436"/>
            <a:ext cx="953769" cy="391160"/>
          </a:xfrm>
          <a:prstGeom prst="rect">
            <a:avLst/>
          </a:prstGeom>
        </p:spPr>
        <p:txBody>
          <a:bodyPr vert="horz" wrap="square" lIns="0" tIns="12700" rIns="0" bIns="0" rtlCol="0">
            <a:spAutoFit/>
          </a:bodyPr>
          <a:lstStyle/>
          <a:p>
            <a:pPr marL="12700" marR="5080">
              <a:lnSpc>
                <a:spcPct val="100000"/>
              </a:lnSpc>
              <a:spcBef>
                <a:spcPts val="100"/>
              </a:spcBef>
            </a:pPr>
            <a:r>
              <a:rPr sz="1200" b="1" i="1" dirty="0">
                <a:latin typeface="Arial"/>
                <a:cs typeface="Arial"/>
              </a:rPr>
              <a:t>FV </a:t>
            </a:r>
            <a:r>
              <a:rPr sz="1200" b="1" i="1" spc="-5" dirty="0">
                <a:latin typeface="Arial"/>
                <a:cs typeface="Arial"/>
              </a:rPr>
              <a:t>above</a:t>
            </a:r>
            <a:r>
              <a:rPr sz="1200" b="1" i="1" spc="-60" dirty="0">
                <a:latin typeface="Arial"/>
                <a:cs typeface="Arial"/>
              </a:rPr>
              <a:t> </a:t>
            </a:r>
            <a:r>
              <a:rPr sz="1200" b="1" i="1" spc="-20" dirty="0">
                <a:latin typeface="Arial"/>
                <a:cs typeface="Arial"/>
              </a:rPr>
              <a:t>xy,  </a:t>
            </a:r>
            <a:r>
              <a:rPr sz="1200" b="1" i="1" dirty="0">
                <a:latin typeface="Arial"/>
                <a:cs typeface="Arial"/>
              </a:rPr>
              <a:t>TV below</a:t>
            </a:r>
            <a:r>
              <a:rPr sz="1200" b="1" i="1" spc="-60" dirty="0">
                <a:latin typeface="Arial"/>
                <a:cs typeface="Arial"/>
              </a:rPr>
              <a:t> </a:t>
            </a:r>
            <a:r>
              <a:rPr sz="1200" b="1" i="1" spc="-20" dirty="0">
                <a:latin typeface="Arial"/>
                <a:cs typeface="Arial"/>
              </a:rPr>
              <a:t>xy.</a:t>
            </a:r>
            <a:endParaRPr sz="1200">
              <a:latin typeface="Arial"/>
              <a:cs typeface="Arial"/>
            </a:endParaRPr>
          </a:p>
        </p:txBody>
      </p:sp>
      <p:sp>
        <p:nvSpPr>
          <p:cNvPr id="28" name="object 28"/>
          <p:cNvSpPr txBox="1"/>
          <p:nvPr/>
        </p:nvSpPr>
        <p:spPr>
          <a:xfrm>
            <a:off x="6356096" y="2348864"/>
            <a:ext cx="138430" cy="132080"/>
          </a:xfrm>
          <a:prstGeom prst="rect">
            <a:avLst/>
          </a:prstGeom>
        </p:spPr>
        <p:txBody>
          <a:bodyPr vert="horz" wrap="square" lIns="0" tIns="12065" rIns="0" bIns="0" rtlCol="0">
            <a:spAutoFit/>
          </a:bodyPr>
          <a:lstStyle/>
          <a:p>
            <a:pPr marL="12700">
              <a:lnSpc>
                <a:spcPct val="100000"/>
              </a:lnSpc>
              <a:spcBef>
                <a:spcPts val="95"/>
              </a:spcBef>
            </a:pPr>
            <a:r>
              <a:rPr sz="700" b="1" spc="-5" dirty="0">
                <a:latin typeface="Tahoma"/>
                <a:cs typeface="Tahoma"/>
              </a:rPr>
              <a:t>30</a:t>
            </a:r>
            <a:endParaRPr sz="700">
              <a:latin typeface="Tahoma"/>
              <a:cs typeface="Tahoma"/>
            </a:endParaRPr>
          </a:p>
        </p:txBody>
      </p:sp>
      <p:sp>
        <p:nvSpPr>
          <p:cNvPr id="29" name="object 29"/>
          <p:cNvSpPr txBox="1"/>
          <p:nvPr/>
        </p:nvSpPr>
        <p:spPr>
          <a:xfrm>
            <a:off x="6325615" y="2906013"/>
            <a:ext cx="138430" cy="132080"/>
          </a:xfrm>
          <a:prstGeom prst="rect">
            <a:avLst/>
          </a:prstGeom>
        </p:spPr>
        <p:txBody>
          <a:bodyPr vert="horz" wrap="square" lIns="0" tIns="12065" rIns="0" bIns="0" rtlCol="0">
            <a:spAutoFit/>
          </a:bodyPr>
          <a:lstStyle/>
          <a:p>
            <a:pPr marL="12700">
              <a:lnSpc>
                <a:spcPct val="100000"/>
              </a:lnSpc>
              <a:spcBef>
                <a:spcPts val="95"/>
              </a:spcBef>
            </a:pPr>
            <a:r>
              <a:rPr sz="700" b="1" spc="-5" dirty="0">
                <a:latin typeface="Tahoma"/>
                <a:cs typeface="Tahoma"/>
              </a:rPr>
              <a:t>25</a:t>
            </a:r>
            <a:endParaRPr sz="700">
              <a:latin typeface="Tahoma"/>
              <a:cs typeface="Tahoma"/>
            </a:endParaRPr>
          </a:p>
        </p:txBody>
      </p:sp>
      <p:sp>
        <p:nvSpPr>
          <p:cNvPr id="30" name="object 30"/>
          <p:cNvSpPr txBox="1"/>
          <p:nvPr/>
        </p:nvSpPr>
        <p:spPr>
          <a:xfrm>
            <a:off x="2940811" y="2498851"/>
            <a:ext cx="138430" cy="132080"/>
          </a:xfrm>
          <a:prstGeom prst="rect">
            <a:avLst/>
          </a:prstGeom>
        </p:spPr>
        <p:txBody>
          <a:bodyPr vert="horz" wrap="square" lIns="0" tIns="12065" rIns="0" bIns="0" rtlCol="0">
            <a:spAutoFit/>
          </a:bodyPr>
          <a:lstStyle/>
          <a:p>
            <a:pPr marL="12700">
              <a:lnSpc>
                <a:spcPct val="100000"/>
              </a:lnSpc>
              <a:spcBef>
                <a:spcPts val="95"/>
              </a:spcBef>
            </a:pPr>
            <a:r>
              <a:rPr sz="700" b="1" spc="-5" dirty="0">
                <a:latin typeface="Tahoma"/>
                <a:cs typeface="Tahoma"/>
              </a:rPr>
              <a:t>30</a:t>
            </a:r>
            <a:endParaRPr sz="700">
              <a:latin typeface="Tahoma"/>
              <a:cs typeface="Tahoma"/>
            </a:endParaRPr>
          </a:p>
        </p:txBody>
      </p:sp>
      <p:sp>
        <p:nvSpPr>
          <p:cNvPr id="31" name="object 31"/>
          <p:cNvSpPr txBox="1"/>
          <p:nvPr/>
        </p:nvSpPr>
        <p:spPr>
          <a:xfrm>
            <a:off x="2629661" y="1913889"/>
            <a:ext cx="138430" cy="132080"/>
          </a:xfrm>
          <a:prstGeom prst="rect">
            <a:avLst/>
          </a:prstGeom>
        </p:spPr>
        <p:txBody>
          <a:bodyPr vert="horz" wrap="square" lIns="0" tIns="12065" rIns="0" bIns="0" rtlCol="0">
            <a:spAutoFit/>
          </a:bodyPr>
          <a:lstStyle/>
          <a:p>
            <a:pPr marL="12700">
              <a:lnSpc>
                <a:spcPct val="100000"/>
              </a:lnSpc>
              <a:spcBef>
                <a:spcPts val="95"/>
              </a:spcBef>
            </a:pPr>
            <a:r>
              <a:rPr sz="700" b="1" spc="-5" dirty="0">
                <a:latin typeface="Tahoma"/>
                <a:cs typeface="Tahoma"/>
              </a:rPr>
              <a:t>25</a:t>
            </a:r>
            <a:endParaRPr sz="700">
              <a:latin typeface="Tahoma"/>
              <a:cs typeface="Tahoma"/>
            </a:endParaRPr>
          </a:p>
        </p:txBody>
      </p:sp>
      <p:sp>
        <p:nvSpPr>
          <p:cNvPr id="32" name="object 32"/>
          <p:cNvSpPr txBox="1"/>
          <p:nvPr/>
        </p:nvSpPr>
        <p:spPr>
          <a:xfrm>
            <a:off x="351942" y="3973169"/>
            <a:ext cx="8411210" cy="2769235"/>
          </a:xfrm>
          <a:prstGeom prst="rect">
            <a:avLst/>
          </a:prstGeom>
        </p:spPr>
        <p:txBody>
          <a:bodyPr vert="horz" wrap="square" lIns="0" tIns="165100" rIns="0" bIns="0" rtlCol="0">
            <a:spAutoFit/>
          </a:bodyPr>
          <a:lstStyle/>
          <a:p>
            <a:pPr marL="63500">
              <a:lnSpc>
                <a:spcPct val="100000"/>
              </a:lnSpc>
              <a:spcBef>
                <a:spcPts val="1300"/>
              </a:spcBef>
            </a:pPr>
            <a:r>
              <a:rPr sz="2000" b="1" spc="-10" dirty="0">
                <a:latin typeface="Calibri"/>
                <a:cs typeface="Calibri"/>
              </a:rPr>
              <a:t>General</a:t>
            </a:r>
            <a:r>
              <a:rPr sz="2000" b="1" dirty="0">
                <a:latin typeface="Calibri"/>
                <a:cs typeface="Calibri"/>
              </a:rPr>
              <a:t> </a:t>
            </a:r>
            <a:r>
              <a:rPr sz="2000" b="1" spc="-5" dirty="0">
                <a:latin typeface="Calibri"/>
                <a:cs typeface="Calibri"/>
              </a:rPr>
              <a:t>Observations</a:t>
            </a:r>
            <a:endParaRPr sz="2000">
              <a:latin typeface="Calibri"/>
              <a:cs typeface="Calibri"/>
            </a:endParaRPr>
          </a:p>
          <a:p>
            <a:pPr marL="349885" marR="497205" indent="-287020">
              <a:lnSpc>
                <a:spcPct val="150000"/>
              </a:lnSpc>
              <a:buFont typeface="Arial"/>
              <a:buChar char="•"/>
              <a:tabLst>
                <a:tab pos="349885" algn="l"/>
                <a:tab pos="350520" algn="l"/>
              </a:tabLst>
            </a:pPr>
            <a:r>
              <a:rPr sz="2000" b="1" spc="-5" dirty="0">
                <a:latin typeface="Calibri"/>
                <a:cs typeface="Calibri"/>
              </a:rPr>
              <a:t>When HP </a:t>
            </a:r>
            <a:r>
              <a:rPr sz="2000" b="1" dirty="0">
                <a:latin typeface="Calibri"/>
                <a:cs typeface="Calibri"/>
              </a:rPr>
              <a:t>is </a:t>
            </a:r>
            <a:r>
              <a:rPr sz="2000" b="1" spc="-20" dirty="0">
                <a:latin typeface="Calibri"/>
                <a:cs typeface="Calibri"/>
              </a:rPr>
              <a:t>rotated </a:t>
            </a:r>
            <a:r>
              <a:rPr sz="2000" b="1" spc="-10" dirty="0">
                <a:latin typeface="Calibri"/>
                <a:cs typeface="Calibri"/>
              </a:rPr>
              <a:t>by </a:t>
            </a:r>
            <a:r>
              <a:rPr sz="2000" b="1" spc="10" dirty="0">
                <a:latin typeface="Calibri"/>
                <a:cs typeface="Calibri"/>
              </a:rPr>
              <a:t>90</a:t>
            </a:r>
            <a:r>
              <a:rPr sz="1950" b="1" spc="15" baseline="25641" dirty="0">
                <a:latin typeface="Calibri"/>
                <a:cs typeface="Calibri"/>
              </a:rPr>
              <a:t>o </a:t>
            </a:r>
            <a:r>
              <a:rPr sz="2000" b="1" dirty="0">
                <a:latin typeface="Calibri"/>
                <a:cs typeface="Calibri"/>
              </a:rPr>
              <a:t>in </a:t>
            </a:r>
            <a:r>
              <a:rPr sz="2000" b="1" spc="-5" dirty="0">
                <a:latin typeface="Calibri"/>
                <a:cs typeface="Calibri"/>
              </a:rPr>
              <a:t>clockwise direction </a:t>
            </a:r>
            <a:r>
              <a:rPr sz="2000" b="1" dirty="0">
                <a:latin typeface="Calibri"/>
                <a:cs typeface="Calibri"/>
              </a:rPr>
              <a:t>then HP (TV) </a:t>
            </a:r>
            <a:r>
              <a:rPr sz="2000" b="1" spc="-5" dirty="0">
                <a:latin typeface="Calibri"/>
                <a:cs typeface="Calibri"/>
              </a:rPr>
              <a:t>will </a:t>
            </a:r>
            <a:r>
              <a:rPr sz="2000" b="1" spc="-10" dirty="0">
                <a:latin typeface="Calibri"/>
                <a:cs typeface="Calibri"/>
              </a:rPr>
              <a:t>move  </a:t>
            </a:r>
            <a:r>
              <a:rPr sz="2000" b="1" dirty="0">
                <a:latin typeface="Calibri"/>
                <a:cs typeface="Calibri"/>
              </a:rPr>
              <a:t>below xy</a:t>
            </a:r>
            <a:r>
              <a:rPr sz="2000" b="1" spc="-30" dirty="0">
                <a:latin typeface="Calibri"/>
                <a:cs typeface="Calibri"/>
              </a:rPr>
              <a:t> </a:t>
            </a:r>
            <a:r>
              <a:rPr sz="2000" b="1" dirty="0">
                <a:latin typeface="Calibri"/>
                <a:cs typeface="Calibri"/>
              </a:rPr>
              <a:t>line.</a:t>
            </a:r>
            <a:endParaRPr sz="2000">
              <a:latin typeface="Calibri"/>
              <a:cs typeface="Calibri"/>
            </a:endParaRPr>
          </a:p>
          <a:p>
            <a:pPr marL="349885" indent="-287020">
              <a:lnSpc>
                <a:spcPct val="100000"/>
              </a:lnSpc>
              <a:spcBef>
                <a:spcPts val="1200"/>
              </a:spcBef>
              <a:buFont typeface="Arial"/>
              <a:buChar char="•"/>
              <a:tabLst>
                <a:tab pos="349885" algn="l"/>
                <a:tab pos="350520" algn="l"/>
              </a:tabLst>
            </a:pPr>
            <a:r>
              <a:rPr sz="2000" b="1" dirty="0">
                <a:latin typeface="Calibri"/>
                <a:cs typeface="Calibri"/>
              </a:rPr>
              <a:t>FV </a:t>
            </a:r>
            <a:r>
              <a:rPr sz="2000" b="1" spc="-5" dirty="0">
                <a:latin typeface="Calibri"/>
                <a:cs typeface="Calibri"/>
              </a:rPr>
              <a:t>(a’) will </a:t>
            </a:r>
            <a:r>
              <a:rPr sz="2000" b="1" dirty="0">
                <a:latin typeface="Calibri"/>
                <a:cs typeface="Calibri"/>
              </a:rPr>
              <a:t>be </a:t>
            </a:r>
            <a:r>
              <a:rPr sz="2000" b="1" spc="-5" dirty="0">
                <a:latin typeface="Calibri"/>
                <a:cs typeface="Calibri"/>
              </a:rPr>
              <a:t>above </a:t>
            </a:r>
            <a:r>
              <a:rPr sz="2000" b="1" dirty="0">
                <a:latin typeface="Calibri"/>
                <a:cs typeface="Calibri"/>
              </a:rPr>
              <a:t>the xy </a:t>
            </a:r>
            <a:r>
              <a:rPr sz="2000" b="1" spc="-10" dirty="0">
                <a:latin typeface="Calibri"/>
                <a:cs typeface="Calibri"/>
              </a:rPr>
              <a:t>axis </a:t>
            </a:r>
            <a:r>
              <a:rPr sz="2000" b="1" spc="-5" dirty="0">
                <a:latin typeface="Calibri"/>
                <a:cs typeface="Calibri"/>
              </a:rPr>
              <a:t>while TV (a) will </a:t>
            </a:r>
            <a:r>
              <a:rPr sz="2000" b="1" dirty="0">
                <a:latin typeface="Calibri"/>
                <a:cs typeface="Calibri"/>
              </a:rPr>
              <a:t>be below the xy</a:t>
            </a:r>
            <a:r>
              <a:rPr sz="2000" b="1" spc="-45" dirty="0">
                <a:latin typeface="Calibri"/>
                <a:cs typeface="Calibri"/>
              </a:rPr>
              <a:t> </a:t>
            </a:r>
            <a:r>
              <a:rPr sz="2000" b="1" spc="-10" dirty="0">
                <a:latin typeface="Calibri"/>
                <a:cs typeface="Calibri"/>
              </a:rPr>
              <a:t>axis.</a:t>
            </a:r>
            <a:endParaRPr sz="2000">
              <a:latin typeface="Calibri"/>
              <a:cs typeface="Calibri"/>
            </a:endParaRPr>
          </a:p>
          <a:p>
            <a:pPr marL="349885" marR="68580" indent="-287020">
              <a:lnSpc>
                <a:spcPct val="150000"/>
              </a:lnSpc>
              <a:buFont typeface="Arial"/>
              <a:buChar char="•"/>
              <a:tabLst>
                <a:tab pos="349885" algn="l"/>
                <a:tab pos="350520" algn="l"/>
              </a:tabLst>
            </a:pPr>
            <a:r>
              <a:rPr sz="2000" b="1" spc="-20" dirty="0">
                <a:latin typeface="Calibri"/>
                <a:cs typeface="Calibri"/>
              </a:rPr>
              <a:t>Vertical </a:t>
            </a:r>
            <a:r>
              <a:rPr sz="2000" b="1" spc="-5" dirty="0">
                <a:latin typeface="Calibri"/>
                <a:cs typeface="Calibri"/>
              </a:rPr>
              <a:t>distance </a:t>
            </a:r>
            <a:r>
              <a:rPr sz="2000" b="1" spc="-10" dirty="0">
                <a:latin typeface="Calibri"/>
                <a:cs typeface="Calibri"/>
              </a:rPr>
              <a:t>from </a:t>
            </a:r>
            <a:r>
              <a:rPr sz="2000" b="1" spc="-5" dirty="0">
                <a:latin typeface="Calibri"/>
                <a:cs typeface="Calibri"/>
              </a:rPr>
              <a:t>HP will </a:t>
            </a:r>
            <a:r>
              <a:rPr sz="2000" b="1" dirty="0">
                <a:latin typeface="Calibri"/>
                <a:cs typeface="Calibri"/>
              </a:rPr>
              <a:t>be </a:t>
            </a:r>
            <a:r>
              <a:rPr sz="2000" b="1" spc="-5" dirty="0">
                <a:latin typeface="Calibri"/>
                <a:cs typeface="Calibri"/>
              </a:rPr>
              <a:t>visible </a:t>
            </a:r>
            <a:r>
              <a:rPr sz="2000" b="1" dirty="0">
                <a:latin typeface="Calibri"/>
                <a:cs typeface="Calibri"/>
              </a:rPr>
              <a:t>in FV </a:t>
            </a:r>
            <a:r>
              <a:rPr sz="2000" b="1" spc="-5" dirty="0">
                <a:latin typeface="Calibri"/>
                <a:cs typeface="Calibri"/>
              </a:rPr>
              <a:t>while </a:t>
            </a:r>
            <a:r>
              <a:rPr sz="2000" b="1" spc="-10" dirty="0">
                <a:latin typeface="Calibri"/>
                <a:cs typeface="Calibri"/>
              </a:rPr>
              <a:t>horizontal </a:t>
            </a:r>
            <a:r>
              <a:rPr sz="2000" b="1" spc="-5" dirty="0">
                <a:latin typeface="Calibri"/>
                <a:cs typeface="Calibri"/>
              </a:rPr>
              <a:t>distance </a:t>
            </a:r>
            <a:r>
              <a:rPr sz="2000" b="1" spc="-10" dirty="0">
                <a:latin typeface="Calibri"/>
                <a:cs typeface="Calibri"/>
              </a:rPr>
              <a:t>from  </a:t>
            </a:r>
            <a:r>
              <a:rPr sz="2000" b="1" spc="-5" dirty="0">
                <a:latin typeface="Calibri"/>
                <a:cs typeface="Calibri"/>
              </a:rPr>
              <a:t>VP will </a:t>
            </a:r>
            <a:r>
              <a:rPr sz="2000" b="1" dirty="0">
                <a:latin typeface="Calibri"/>
                <a:cs typeface="Calibri"/>
              </a:rPr>
              <a:t>be </a:t>
            </a:r>
            <a:r>
              <a:rPr sz="2000" b="1" spc="-5" dirty="0">
                <a:latin typeface="Calibri"/>
                <a:cs typeface="Calibri"/>
              </a:rPr>
              <a:t>visible </a:t>
            </a:r>
            <a:r>
              <a:rPr sz="2000" b="1" dirty="0">
                <a:latin typeface="Calibri"/>
                <a:cs typeface="Calibri"/>
              </a:rPr>
              <a:t>in</a:t>
            </a:r>
            <a:r>
              <a:rPr sz="2000" b="1" spc="-40" dirty="0">
                <a:latin typeface="Calibri"/>
                <a:cs typeface="Calibri"/>
              </a:rPr>
              <a:t> </a:t>
            </a:r>
            <a:r>
              <a:rPr sz="2000" b="1" spc="-65" dirty="0">
                <a:latin typeface="Calibri"/>
                <a:cs typeface="Calibri"/>
              </a:rPr>
              <a:t>TV.</a:t>
            </a:r>
            <a:endParaRPr sz="2000">
              <a:latin typeface="Calibri"/>
              <a:cs typeface="Calibri"/>
            </a:endParaRPr>
          </a:p>
        </p:txBody>
      </p:sp>
      <p:grpSp>
        <p:nvGrpSpPr>
          <p:cNvPr id="33" name="object 33"/>
          <p:cNvGrpSpPr/>
          <p:nvPr/>
        </p:nvGrpSpPr>
        <p:grpSpPr>
          <a:xfrm>
            <a:off x="2895600" y="505968"/>
            <a:ext cx="3736975" cy="144780"/>
            <a:chOff x="2895600" y="505968"/>
            <a:chExt cx="3736975" cy="144780"/>
          </a:xfrm>
        </p:grpSpPr>
        <p:sp>
          <p:nvSpPr>
            <p:cNvPr id="34" name="object 34"/>
            <p:cNvSpPr/>
            <p:nvPr/>
          </p:nvSpPr>
          <p:spPr>
            <a:xfrm>
              <a:off x="2895600" y="505968"/>
              <a:ext cx="3736848" cy="144779"/>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2967989" y="540258"/>
              <a:ext cx="3592829" cy="0"/>
            </a:xfrm>
            <a:custGeom>
              <a:avLst/>
              <a:gdLst/>
              <a:ahLst/>
              <a:cxnLst/>
              <a:rect l="l" t="t" r="r" b="b"/>
              <a:pathLst>
                <a:path w="3592829">
                  <a:moveTo>
                    <a:pt x="0" y="0"/>
                  </a:moveTo>
                  <a:lnTo>
                    <a:pt x="3592576" y="0"/>
                  </a:lnTo>
                </a:path>
              </a:pathLst>
            </a:custGeom>
            <a:ln w="38100">
              <a:solidFill>
                <a:srgbClr val="432917"/>
              </a:solidFill>
            </a:ln>
          </p:spPr>
          <p:txBody>
            <a:bodyPr wrap="square" lIns="0" tIns="0" rIns="0" bIns="0" rtlCol="0"/>
            <a:lstStyle/>
            <a:p>
              <a:endParaRPr/>
            </a:p>
          </p:txBody>
        </p:sp>
      </p:grpSp>
      <p:sp>
        <p:nvSpPr>
          <p:cNvPr id="36" name="object 36"/>
          <p:cNvSpPr txBox="1"/>
          <p:nvPr/>
        </p:nvSpPr>
        <p:spPr>
          <a:xfrm>
            <a:off x="2669794" y="2301366"/>
            <a:ext cx="1358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Y</a:t>
            </a:r>
            <a:endParaRPr sz="1200">
              <a:latin typeface="Times New Roman"/>
              <a:cs typeface="Times New Roman"/>
            </a:endParaRPr>
          </a:p>
        </p:txBody>
      </p:sp>
      <p:sp>
        <p:nvSpPr>
          <p:cNvPr id="37" name="object 37"/>
          <p:cNvSpPr txBox="1"/>
          <p:nvPr/>
        </p:nvSpPr>
        <p:spPr>
          <a:xfrm>
            <a:off x="472744" y="655065"/>
            <a:ext cx="8101330" cy="330835"/>
          </a:xfrm>
          <a:prstGeom prst="rect">
            <a:avLst/>
          </a:prstGeom>
        </p:spPr>
        <p:txBody>
          <a:bodyPr vert="horz" wrap="square" lIns="0" tIns="13335" rIns="0" bIns="0" rtlCol="0">
            <a:spAutoFit/>
          </a:bodyPr>
          <a:lstStyle/>
          <a:p>
            <a:pPr marL="38100">
              <a:lnSpc>
                <a:spcPct val="100000"/>
              </a:lnSpc>
              <a:spcBef>
                <a:spcPts val="105"/>
              </a:spcBef>
            </a:pPr>
            <a:r>
              <a:rPr sz="2000" b="1" dirty="0">
                <a:latin typeface="Calibri"/>
                <a:cs typeface="Calibri"/>
              </a:rPr>
              <a:t>If a </a:t>
            </a:r>
            <a:r>
              <a:rPr sz="2000" b="1" spc="-5" dirty="0">
                <a:latin typeface="Calibri"/>
                <a:cs typeface="Calibri"/>
              </a:rPr>
              <a:t>point </a:t>
            </a:r>
            <a:r>
              <a:rPr sz="2000" b="1" dirty="0">
                <a:latin typeface="Calibri"/>
                <a:cs typeface="Calibri"/>
              </a:rPr>
              <a:t>is </a:t>
            </a:r>
            <a:r>
              <a:rPr sz="2000" b="1" spc="-5" dirty="0">
                <a:latin typeface="Calibri"/>
                <a:cs typeface="Calibri"/>
              </a:rPr>
              <a:t>above </a:t>
            </a:r>
            <a:r>
              <a:rPr sz="2000" b="1" dirty="0">
                <a:latin typeface="Calibri"/>
                <a:cs typeface="Calibri"/>
              </a:rPr>
              <a:t>HP and in </a:t>
            </a:r>
            <a:r>
              <a:rPr sz="2000" b="1" spc="-10" dirty="0">
                <a:latin typeface="Calibri"/>
                <a:cs typeface="Calibri"/>
              </a:rPr>
              <a:t>front </a:t>
            </a:r>
            <a:r>
              <a:rPr sz="2000" b="1" dirty="0">
                <a:latin typeface="Calibri"/>
                <a:cs typeface="Calibri"/>
              </a:rPr>
              <a:t>of </a:t>
            </a:r>
            <a:r>
              <a:rPr sz="2000" b="1" spc="-5" dirty="0">
                <a:latin typeface="Calibri"/>
                <a:cs typeface="Calibri"/>
              </a:rPr>
              <a:t>VP </a:t>
            </a:r>
            <a:r>
              <a:rPr sz="2000" b="1" dirty="0">
                <a:latin typeface="Calibri"/>
                <a:cs typeface="Calibri"/>
              </a:rPr>
              <a:t>then it is </a:t>
            </a:r>
            <a:r>
              <a:rPr sz="2000" b="1" spc="-10" dirty="0">
                <a:latin typeface="Calibri"/>
                <a:cs typeface="Calibri"/>
              </a:rPr>
              <a:t>situated </a:t>
            </a:r>
            <a:r>
              <a:rPr sz="2000" b="1" dirty="0">
                <a:latin typeface="Calibri"/>
                <a:cs typeface="Calibri"/>
              </a:rPr>
              <a:t>in the 1</a:t>
            </a:r>
            <a:r>
              <a:rPr sz="1950" b="1" baseline="25641" dirty="0">
                <a:latin typeface="Calibri"/>
                <a:cs typeface="Calibri"/>
              </a:rPr>
              <a:t>st</a:t>
            </a:r>
            <a:r>
              <a:rPr sz="1950" b="1" spc="89" baseline="25641" dirty="0">
                <a:latin typeface="Calibri"/>
                <a:cs typeface="Calibri"/>
              </a:rPr>
              <a:t> </a:t>
            </a:r>
            <a:r>
              <a:rPr sz="2000" b="1" spc="-10" dirty="0">
                <a:latin typeface="Calibri"/>
                <a:cs typeface="Calibri"/>
              </a:rPr>
              <a:t>quadrant</a:t>
            </a:r>
            <a:endParaRPr sz="2000">
              <a:latin typeface="Calibri"/>
              <a:cs typeface="Calibri"/>
            </a:endParaRPr>
          </a:p>
        </p:txBody>
      </p:sp>
      <p:grpSp>
        <p:nvGrpSpPr>
          <p:cNvPr id="38" name="object 38"/>
          <p:cNvGrpSpPr/>
          <p:nvPr/>
        </p:nvGrpSpPr>
        <p:grpSpPr>
          <a:xfrm>
            <a:off x="1796669" y="2948939"/>
            <a:ext cx="864869" cy="1053465"/>
            <a:chOff x="1796669" y="2948939"/>
            <a:chExt cx="864869" cy="1053465"/>
          </a:xfrm>
        </p:grpSpPr>
        <p:sp>
          <p:nvSpPr>
            <p:cNvPr id="39" name="object 39"/>
            <p:cNvSpPr/>
            <p:nvPr/>
          </p:nvSpPr>
          <p:spPr>
            <a:xfrm>
              <a:off x="1796669" y="3435857"/>
              <a:ext cx="864869" cy="541655"/>
            </a:xfrm>
            <a:custGeom>
              <a:avLst/>
              <a:gdLst/>
              <a:ahLst/>
              <a:cxnLst/>
              <a:rect l="l" t="t" r="r" b="b"/>
              <a:pathLst>
                <a:path w="864869" h="541654">
                  <a:moveTo>
                    <a:pt x="76326" y="465327"/>
                  </a:moveTo>
                  <a:lnTo>
                    <a:pt x="0" y="503046"/>
                  </a:lnTo>
                  <a:lnTo>
                    <a:pt x="76073" y="541527"/>
                  </a:lnTo>
                  <a:lnTo>
                    <a:pt x="76168" y="512825"/>
                  </a:lnTo>
                  <a:lnTo>
                    <a:pt x="64007" y="512825"/>
                  </a:lnTo>
                  <a:lnTo>
                    <a:pt x="62992" y="493775"/>
                  </a:lnTo>
                  <a:lnTo>
                    <a:pt x="76234" y="493071"/>
                  </a:lnTo>
                  <a:lnTo>
                    <a:pt x="76326" y="465327"/>
                  </a:lnTo>
                  <a:close/>
                </a:path>
                <a:path w="864869" h="541654">
                  <a:moveTo>
                    <a:pt x="76234" y="493071"/>
                  </a:moveTo>
                  <a:lnTo>
                    <a:pt x="62992" y="493775"/>
                  </a:lnTo>
                  <a:lnTo>
                    <a:pt x="64007" y="512825"/>
                  </a:lnTo>
                  <a:lnTo>
                    <a:pt x="76170" y="512178"/>
                  </a:lnTo>
                  <a:lnTo>
                    <a:pt x="76234" y="493071"/>
                  </a:lnTo>
                  <a:close/>
                </a:path>
                <a:path w="864869" h="541654">
                  <a:moveTo>
                    <a:pt x="76170" y="512178"/>
                  </a:moveTo>
                  <a:lnTo>
                    <a:pt x="64007" y="512825"/>
                  </a:lnTo>
                  <a:lnTo>
                    <a:pt x="76168" y="512825"/>
                  </a:lnTo>
                  <a:lnTo>
                    <a:pt x="76170" y="512178"/>
                  </a:lnTo>
                  <a:close/>
                </a:path>
                <a:path w="864869" h="541654">
                  <a:moveTo>
                    <a:pt x="137413" y="485520"/>
                  </a:moveTo>
                  <a:lnTo>
                    <a:pt x="121031" y="488568"/>
                  </a:lnTo>
                  <a:lnTo>
                    <a:pt x="96393" y="491997"/>
                  </a:lnTo>
                  <a:lnTo>
                    <a:pt x="76234" y="493071"/>
                  </a:lnTo>
                  <a:lnTo>
                    <a:pt x="76170" y="512178"/>
                  </a:lnTo>
                  <a:lnTo>
                    <a:pt x="97408" y="511047"/>
                  </a:lnTo>
                  <a:lnTo>
                    <a:pt x="123698" y="507364"/>
                  </a:lnTo>
                  <a:lnTo>
                    <a:pt x="140843" y="504189"/>
                  </a:lnTo>
                  <a:lnTo>
                    <a:pt x="137413" y="485520"/>
                  </a:lnTo>
                  <a:close/>
                </a:path>
                <a:path w="864869" h="541654">
                  <a:moveTo>
                    <a:pt x="263651" y="448944"/>
                  </a:moveTo>
                  <a:lnTo>
                    <a:pt x="251587" y="453643"/>
                  </a:lnTo>
                  <a:lnTo>
                    <a:pt x="224789" y="462914"/>
                  </a:lnTo>
                  <a:lnTo>
                    <a:pt x="198374" y="471042"/>
                  </a:lnTo>
                  <a:lnTo>
                    <a:pt x="192278" y="472693"/>
                  </a:lnTo>
                  <a:lnTo>
                    <a:pt x="197231" y="491108"/>
                  </a:lnTo>
                  <a:lnTo>
                    <a:pt x="203200" y="489457"/>
                  </a:lnTo>
                  <a:lnTo>
                    <a:pt x="230378" y="481075"/>
                  </a:lnTo>
                  <a:lnTo>
                    <a:pt x="257810" y="471677"/>
                  </a:lnTo>
                  <a:lnTo>
                    <a:pt x="270510" y="466724"/>
                  </a:lnTo>
                  <a:lnTo>
                    <a:pt x="263651" y="448944"/>
                  </a:lnTo>
                  <a:close/>
                </a:path>
                <a:path w="864869" h="541654">
                  <a:moveTo>
                    <a:pt x="383667" y="393699"/>
                  </a:moveTo>
                  <a:lnTo>
                    <a:pt x="361061" y="405637"/>
                  </a:lnTo>
                  <a:lnTo>
                    <a:pt x="333375" y="419226"/>
                  </a:lnTo>
                  <a:lnTo>
                    <a:pt x="315849" y="427227"/>
                  </a:lnTo>
                  <a:lnTo>
                    <a:pt x="323723" y="444499"/>
                  </a:lnTo>
                  <a:lnTo>
                    <a:pt x="341249" y="436498"/>
                  </a:lnTo>
                  <a:lnTo>
                    <a:pt x="369443" y="422655"/>
                  </a:lnTo>
                  <a:lnTo>
                    <a:pt x="392556" y="410463"/>
                  </a:lnTo>
                  <a:lnTo>
                    <a:pt x="383667" y="393699"/>
                  </a:lnTo>
                  <a:close/>
                </a:path>
                <a:path w="864869" h="541654">
                  <a:moveTo>
                    <a:pt x="496697" y="324865"/>
                  </a:moveTo>
                  <a:lnTo>
                    <a:pt x="472694" y="340867"/>
                  </a:lnTo>
                  <a:lnTo>
                    <a:pt x="444626" y="358520"/>
                  </a:lnTo>
                  <a:lnTo>
                    <a:pt x="432816" y="365632"/>
                  </a:lnTo>
                  <a:lnTo>
                    <a:pt x="442594" y="381888"/>
                  </a:lnTo>
                  <a:lnTo>
                    <a:pt x="454406" y="374903"/>
                  </a:lnTo>
                  <a:lnTo>
                    <a:pt x="482726" y="357123"/>
                  </a:lnTo>
                  <a:lnTo>
                    <a:pt x="507238" y="340740"/>
                  </a:lnTo>
                  <a:lnTo>
                    <a:pt x="496697" y="324865"/>
                  </a:lnTo>
                  <a:close/>
                </a:path>
                <a:path w="864869" h="541654">
                  <a:moveTo>
                    <a:pt x="602869" y="245744"/>
                  </a:moveTo>
                  <a:lnTo>
                    <a:pt x="584326" y="260730"/>
                  </a:lnTo>
                  <a:lnTo>
                    <a:pt x="556513" y="282193"/>
                  </a:lnTo>
                  <a:lnTo>
                    <a:pt x="542925" y="292099"/>
                  </a:lnTo>
                  <a:lnTo>
                    <a:pt x="554228" y="307466"/>
                  </a:lnTo>
                  <a:lnTo>
                    <a:pt x="567689" y="297560"/>
                  </a:lnTo>
                  <a:lnTo>
                    <a:pt x="595883" y="275716"/>
                  </a:lnTo>
                  <a:lnTo>
                    <a:pt x="614807" y="260476"/>
                  </a:lnTo>
                  <a:lnTo>
                    <a:pt x="602869" y="245744"/>
                  </a:lnTo>
                  <a:close/>
                </a:path>
                <a:path w="864869" h="541654">
                  <a:moveTo>
                    <a:pt x="702310" y="158114"/>
                  </a:moveTo>
                  <a:lnTo>
                    <a:pt x="693801" y="166115"/>
                  </a:lnTo>
                  <a:lnTo>
                    <a:pt x="666750" y="191007"/>
                  </a:lnTo>
                  <a:lnTo>
                    <a:pt x="646303" y="209168"/>
                  </a:lnTo>
                  <a:lnTo>
                    <a:pt x="658876" y="223519"/>
                  </a:lnTo>
                  <a:lnTo>
                    <a:pt x="679323" y="205358"/>
                  </a:lnTo>
                  <a:lnTo>
                    <a:pt x="706755" y="180212"/>
                  </a:lnTo>
                  <a:lnTo>
                    <a:pt x="715391" y="171830"/>
                  </a:lnTo>
                  <a:lnTo>
                    <a:pt x="702310" y="158114"/>
                  </a:lnTo>
                  <a:close/>
                </a:path>
                <a:path w="864869" h="541654">
                  <a:moveTo>
                    <a:pt x="795019" y="63245"/>
                  </a:moveTo>
                  <a:lnTo>
                    <a:pt x="773557" y="86613"/>
                  </a:lnTo>
                  <a:lnTo>
                    <a:pt x="742950" y="118237"/>
                  </a:lnTo>
                  <a:lnTo>
                    <a:pt x="756412" y="131699"/>
                  </a:lnTo>
                  <a:lnTo>
                    <a:pt x="760730" y="127380"/>
                  </a:lnTo>
                  <a:lnTo>
                    <a:pt x="787273" y="99694"/>
                  </a:lnTo>
                  <a:lnTo>
                    <a:pt x="809117" y="76200"/>
                  </a:lnTo>
                  <a:lnTo>
                    <a:pt x="795019" y="63245"/>
                  </a:lnTo>
                  <a:close/>
                </a:path>
                <a:path w="864869" h="541654">
                  <a:moveTo>
                    <a:pt x="850138" y="0"/>
                  </a:moveTo>
                  <a:lnTo>
                    <a:pt x="832612" y="20700"/>
                  </a:lnTo>
                  <a:lnTo>
                    <a:pt x="847089" y="33019"/>
                  </a:lnTo>
                  <a:lnTo>
                    <a:pt x="864616" y="12318"/>
                  </a:lnTo>
                  <a:lnTo>
                    <a:pt x="850138" y="0"/>
                  </a:lnTo>
                  <a:close/>
                </a:path>
              </a:pathLst>
            </a:custGeom>
            <a:solidFill>
              <a:srgbClr val="000000"/>
            </a:solidFill>
          </p:spPr>
          <p:txBody>
            <a:bodyPr wrap="square" lIns="0" tIns="0" rIns="0" bIns="0" rtlCol="0"/>
            <a:lstStyle/>
            <a:p>
              <a:endParaRPr/>
            </a:p>
          </p:txBody>
        </p:sp>
        <p:sp>
          <p:nvSpPr>
            <p:cNvPr id="40" name="object 40"/>
            <p:cNvSpPr/>
            <p:nvPr/>
          </p:nvSpPr>
          <p:spPr>
            <a:xfrm>
              <a:off x="1813560" y="2948939"/>
              <a:ext cx="0" cy="1053465"/>
            </a:xfrm>
            <a:custGeom>
              <a:avLst/>
              <a:gdLst/>
              <a:ahLst/>
              <a:cxnLst/>
              <a:rect l="l" t="t" r="r" b="b"/>
              <a:pathLst>
                <a:path h="1053464">
                  <a:moveTo>
                    <a:pt x="0" y="1053084"/>
                  </a:moveTo>
                  <a:lnTo>
                    <a:pt x="0" y="0"/>
                  </a:lnTo>
                </a:path>
              </a:pathLst>
            </a:custGeom>
            <a:ln w="9144">
              <a:solidFill>
                <a:srgbClr val="000000"/>
              </a:solidFill>
            </a:ln>
          </p:spPr>
          <p:txBody>
            <a:bodyPr wrap="square" lIns="0" tIns="0" rIns="0" bIns="0" rtlCol="0"/>
            <a:lstStyle/>
            <a:p>
              <a:endParaRPr/>
            </a:p>
          </p:txBody>
        </p:sp>
      </p:grpSp>
      <p:sp>
        <p:nvSpPr>
          <p:cNvPr id="41" name="object 41"/>
          <p:cNvSpPr/>
          <p:nvPr/>
        </p:nvSpPr>
        <p:spPr>
          <a:xfrm>
            <a:off x="6011417" y="2705861"/>
            <a:ext cx="1219200" cy="0"/>
          </a:xfrm>
          <a:custGeom>
            <a:avLst/>
            <a:gdLst/>
            <a:ahLst/>
            <a:cxnLst/>
            <a:rect l="l" t="t" r="r" b="b"/>
            <a:pathLst>
              <a:path w="1219200">
                <a:moveTo>
                  <a:pt x="0" y="0"/>
                </a:moveTo>
                <a:lnTo>
                  <a:pt x="1219200" y="0"/>
                </a:lnTo>
              </a:path>
            </a:pathLst>
          </a:custGeom>
          <a:ln w="19812">
            <a:solidFill>
              <a:srgbClr val="000000"/>
            </a:solidFill>
          </a:ln>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1575</Words>
  <Application>Microsoft Office PowerPoint</Application>
  <PresentationFormat>On-screen Show (4:3)</PresentationFormat>
  <Paragraphs>331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Tahoma</vt:lpstr>
      <vt:lpstr>Times New Roman</vt:lpstr>
      <vt:lpstr>Office Theme</vt:lpstr>
      <vt:lpstr>Projection of Points</vt:lpstr>
      <vt:lpstr>ORTHOGRAPHIC PROJECTIONS OF POINTS</vt:lpstr>
      <vt:lpstr>NOTATIONS</vt:lpstr>
      <vt:lpstr>PowerPoint Presentation</vt:lpstr>
      <vt:lpstr>Projection of Point</vt:lpstr>
      <vt:lpstr>Projection of Point in different quadrants</vt:lpstr>
      <vt:lpstr>PowerPoint Presentation</vt:lpstr>
      <vt:lpstr>PROJECTIONS OF A POINT IN FIRST QUADRANT.</vt:lpstr>
      <vt:lpstr>PROJECTION OF POINT IN 1ST QUADRANT</vt:lpstr>
      <vt:lpstr>PROJECTION OF POINT IN 2nd QUADRANT</vt:lpstr>
      <vt:lpstr>PROJECTION OF POINT IN 3rd QUADRANT</vt:lpstr>
      <vt:lpstr>PROJECTION OF POINT IN 4th QUADRANT</vt:lpstr>
      <vt:lpstr>PowerPoint Presentation</vt:lpstr>
      <vt:lpstr>PowerPoint Presentation</vt:lpstr>
      <vt:lpstr>PowerPoint Presentation</vt:lpstr>
      <vt:lpstr>Prob.4. A point A is situated in the first quadrant. Its shortest distance from the intersection point of HP  and VP is 60 mm and it is equidistant from the principal planes. Draw the projections of the point and  determine its distance from the principal planes.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Projection of Points</dc:title>
  <cp:lastModifiedBy>Ganesan Subbiah</cp:lastModifiedBy>
  <cp:revision>1</cp:revision>
  <dcterms:created xsi:type="dcterms:W3CDTF">2020-10-19T13:59:43Z</dcterms:created>
  <dcterms:modified xsi:type="dcterms:W3CDTF">2021-03-22T05:33:28Z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2017-03-07T00:00:00Z</vt:filetime>
  </property>
  <property fmtid="{D5CDD505-2E9C-101B-9397-08002B2CF9AE}" pid="3" name="Creator">
    <vt:lpwstr>Microsoft® PowerPoint® 2013</vt:lpwstr>
  </property>
  <property fmtid="{D5CDD505-2E9C-101B-9397-08002B2CF9AE}" pid="4" name="LastSaved">
    <vt:filetime>2020-10-19T00:00:00Z</vt:filetime>
  </property>
</Properties>
</file>