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8" r:id="rId1"/>
  </p:sldMasterIdLst>
  <p:notesMasterIdLst>
    <p:notesMasterId r:id="rId139"/>
  </p:notesMasterIdLst>
  <p:sldIdLst>
    <p:sldId id="256" r:id="rId2"/>
    <p:sldId id="401" r:id="rId3"/>
    <p:sldId id="335" r:id="rId4"/>
    <p:sldId id="336" r:id="rId5"/>
    <p:sldId id="339" r:id="rId6"/>
    <p:sldId id="341" r:id="rId7"/>
    <p:sldId id="353" r:id="rId8"/>
    <p:sldId id="402" r:id="rId9"/>
    <p:sldId id="361" r:id="rId10"/>
    <p:sldId id="378" r:id="rId11"/>
    <p:sldId id="362" r:id="rId12"/>
    <p:sldId id="363" r:id="rId13"/>
    <p:sldId id="364" r:id="rId14"/>
    <p:sldId id="365" r:id="rId15"/>
    <p:sldId id="366" r:id="rId16"/>
    <p:sldId id="367" r:id="rId17"/>
    <p:sldId id="408" r:id="rId18"/>
    <p:sldId id="354" r:id="rId19"/>
    <p:sldId id="355" r:id="rId20"/>
    <p:sldId id="356" r:id="rId21"/>
    <p:sldId id="357" r:id="rId22"/>
    <p:sldId id="358" r:id="rId23"/>
    <p:sldId id="403" r:id="rId24"/>
    <p:sldId id="404" r:id="rId25"/>
    <p:sldId id="405" r:id="rId26"/>
    <p:sldId id="409" r:id="rId27"/>
    <p:sldId id="376" r:id="rId28"/>
    <p:sldId id="377" r:id="rId29"/>
    <p:sldId id="379" r:id="rId30"/>
    <p:sldId id="381" r:id="rId31"/>
    <p:sldId id="380" r:id="rId32"/>
    <p:sldId id="382" r:id="rId33"/>
    <p:sldId id="410" r:id="rId34"/>
    <p:sldId id="384" r:id="rId35"/>
    <p:sldId id="387" r:id="rId36"/>
    <p:sldId id="385" r:id="rId37"/>
    <p:sldId id="388" r:id="rId38"/>
    <p:sldId id="389" r:id="rId39"/>
    <p:sldId id="390" r:id="rId40"/>
    <p:sldId id="391" r:id="rId41"/>
    <p:sldId id="411" r:id="rId42"/>
    <p:sldId id="412" r:id="rId43"/>
    <p:sldId id="413" r:id="rId44"/>
    <p:sldId id="414" r:id="rId45"/>
    <p:sldId id="368" r:id="rId46"/>
    <p:sldId id="369" r:id="rId47"/>
    <p:sldId id="370" r:id="rId48"/>
    <p:sldId id="371" r:id="rId49"/>
    <p:sldId id="372" r:id="rId50"/>
    <p:sldId id="373" r:id="rId51"/>
    <p:sldId id="375" r:id="rId52"/>
    <p:sldId id="392" r:id="rId53"/>
    <p:sldId id="393" r:id="rId54"/>
    <p:sldId id="394" r:id="rId55"/>
    <p:sldId id="395" r:id="rId56"/>
    <p:sldId id="396" r:id="rId57"/>
    <p:sldId id="397" r:id="rId58"/>
    <p:sldId id="398" r:id="rId59"/>
    <p:sldId id="415" r:id="rId60"/>
    <p:sldId id="416" r:id="rId61"/>
    <p:sldId id="417" r:id="rId62"/>
    <p:sldId id="419" r:id="rId63"/>
    <p:sldId id="420" r:id="rId64"/>
    <p:sldId id="421" r:id="rId65"/>
    <p:sldId id="422" r:id="rId66"/>
    <p:sldId id="423" r:id="rId67"/>
    <p:sldId id="263" r:id="rId68"/>
    <p:sldId id="312" r:id="rId69"/>
    <p:sldId id="424" r:id="rId70"/>
    <p:sldId id="264" r:id="rId71"/>
    <p:sldId id="280" r:id="rId72"/>
    <p:sldId id="281" r:id="rId73"/>
    <p:sldId id="282" r:id="rId74"/>
    <p:sldId id="283" r:id="rId75"/>
    <p:sldId id="267" r:id="rId76"/>
    <p:sldId id="268" r:id="rId77"/>
    <p:sldId id="269" r:id="rId78"/>
    <p:sldId id="270" r:id="rId79"/>
    <p:sldId id="271" r:id="rId80"/>
    <p:sldId id="272" r:id="rId81"/>
    <p:sldId id="274" r:id="rId82"/>
    <p:sldId id="275" r:id="rId83"/>
    <p:sldId id="276" r:id="rId84"/>
    <p:sldId id="277" r:id="rId85"/>
    <p:sldId id="278" r:id="rId86"/>
    <p:sldId id="279" r:id="rId87"/>
    <p:sldId id="284" r:id="rId88"/>
    <p:sldId id="285" r:id="rId89"/>
    <p:sldId id="286" r:id="rId90"/>
    <p:sldId id="287" r:id="rId91"/>
    <p:sldId id="288" r:id="rId92"/>
    <p:sldId id="289" r:id="rId93"/>
    <p:sldId id="290" r:id="rId94"/>
    <p:sldId id="292" r:id="rId95"/>
    <p:sldId id="293" r:id="rId96"/>
    <p:sldId id="294" r:id="rId97"/>
    <p:sldId id="299" r:id="rId98"/>
    <p:sldId id="300" r:id="rId99"/>
    <p:sldId id="301" r:id="rId100"/>
    <p:sldId id="302" r:id="rId101"/>
    <p:sldId id="303" r:id="rId102"/>
    <p:sldId id="304" r:id="rId103"/>
    <p:sldId id="305" r:id="rId104"/>
    <p:sldId id="306" r:id="rId105"/>
    <p:sldId id="307" r:id="rId106"/>
    <p:sldId id="425" r:id="rId107"/>
    <p:sldId id="426" r:id="rId108"/>
    <p:sldId id="427" r:id="rId109"/>
    <p:sldId id="428" r:id="rId110"/>
    <p:sldId id="429" r:id="rId111"/>
    <p:sldId id="430" r:id="rId112"/>
    <p:sldId id="431" r:id="rId113"/>
    <p:sldId id="432" r:id="rId114"/>
    <p:sldId id="308" r:id="rId115"/>
    <p:sldId id="310" r:id="rId116"/>
    <p:sldId id="309" r:id="rId117"/>
    <p:sldId id="311" r:id="rId118"/>
    <p:sldId id="314" r:id="rId119"/>
    <p:sldId id="313" r:id="rId120"/>
    <p:sldId id="315" r:id="rId121"/>
    <p:sldId id="317" r:id="rId122"/>
    <p:sldId id="316" r:id="rId123"/>
    <p:sldId id="318" r:id="rId124"/>
    <p:sldId id="320" r:id="rId125"/>
    <p:sldId id="321" r:id="rId126"/>
    <p:sldId id="324" r:id="rId127"/>
    <p:sldId id="325" r:id="rId128"/>
    <p:sldId id="326" r:id="rId129"/>
    <p:sldId id="327" r:id="rId130"/>
    <p:sldId id="328" r:id="rId131"/>
    <p:sldId id="329" r:id="rId132"/>
    <p:sldId id="330" r:id="rId133"/>
    <p:sldId id="433" r:id="rId134"/>
    <p:sldId id="331" r:id="rId135"/>
    <p:sldId id="332" r:id="rId136"/>
    <p:sldId id="333" r:id="rId137"/>
    <p:sldId id="334" r:id="rId13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D4E28CC-9A3E-4618-9FF1-3FE43E463A79}">
          <p14:sldIdLst>
            <p14:sldId id="256"/>
            <p14:sldId id="401"/>
            <p14:sldId id="335"/>
            <p14:sldId id="336"/>
            <p14:sldId id="339"/>
            <p14:sldId id="341"/>
            <p14:sldId id="353"/>
            <p14:sldId id="402"/>
            <p14:sldId id="361"/>
            <p14:sldId id="378"/>
            <p14:sldId id="362"/>
            <p14:sldId id="363"/>
            <p14:sldId id="364"/>
            <p14:sldId id="365"/>
            <p14:sldId id="366"/>
            <p14:sldId id="367"/>
            <p14:sldId id="408"/>
            <p14:sldId id="354"/>
            <p14:sldId id="355"/>
            <p14:sldId id="356"/>
            <p14:sldId id="357"/>
            <p14:sldId id="358"/>
            <p14:sldId id="403"/>
            <p14:sldId id="404"/>
            <p14:sldId id="405"/>
            <p14:sldId id="409"/>
            <p14:sldId id="376"/>
            <p14:sldId id="377"/>
            <p14:sldId id="379"/>
            <p14:sldId id="381"/>
            <p14:sldId id="380"/>
            <p14:sldId id="382"/>
            <p14:sldId id="410"/>
            <p14:sldId id="384"/>
            <p14:sldId id="387"/>
            <p14:sldId id="385"/>
            <p14:sldId id="388"/>
            <p14:sldId id="389"/>
            <p14:sldId id="390"/>
            <p14:sldId id="391"/>
            <p14:sldId id="411"/>
            <p14:sldId id="412"/>
            <p14:sldId id="413"/>
            <p14:sldId id="414"/>
            <p14:sldId id="368"/>
            <p14:sldId id="369"/>
            <p14:sldId id="370"/>
            <p14:sldId id="371"/>
            <p14:sldId id="372"/>
            <p14:sldId id="373"/>
            <p14:sldId id="375"/>
            <p14:sldId id="392"/>
            <p14:sldId id="393"/>
            <p14:sldId id="394"/>
            <p14:sldId id="395"/>
            <p14:sldId id="396"/>
            <p14:sldId id="397"/>
            <p14:sldId id="398"/>
            <p14:sldId id="415"/>
            <p14:sldId id="416"/>
            <p14:sldId id="417"/>
            <p14:sldId id="419"/>
            <p14:sldId id="420"/>
            <p14:sldId id="421"/>
            <p14:sldId id="422"/>
            <p14:sldId id="423"/>
            <p14:sldId id="263"/>
            <p14:sldId id="312"/>
            <p14:sldId id="424"/>
            <p14:sldId id="264"/>
            <p14:sldId id="280"/>
            <p14:sldId id="281"/>
            <p14:sldId id="282"/>
            <p14:sldId id="283"/>
            <p14:sldId id="267"/>
            <p14:sldId id="268"/>
            <p14:sldId id="269"/>
            <p14:sldId id="270"/>
            <p14:sldId id="271"/>
            <p14:sldId id="272"/>
            <p14:sldId id="274"/>
            <p14:sldId id="275"/>
            <p14:sldId id="276"/>
            <p14:sldId id="277"/>
            <p14:sldId id="278"/>
            <p14:sldId id="279"/>
            <p14:sldId id="284"/>
            <p14:sldId id="285"/>
            <p14:sldId id="286"/>
            <p14:sldId id="287"/>
            <p14:sldId id="288"/>
            <p14:sldId id="289"/>
            <p14:sldId id="290"/>
            <p14:sldId id="292"/>
            <p14:sldId id="293"/>
            <p14:sldId id="294"/>
            <p14:sldId id="299"/>
            <p14:sldId id="300"/>
            <p14:sldId id="301"/>
            <p14:sldId id="302"/>
            <p14:sldId id="303"/>
            <p14:sldId id="304"/>
            <p14:sldId id="305"/>
            <p14:sldId id="306"/>
            <p14:sldId id="307"/>
            <p14:sldId id="425"/>
            <p14:sldId id="426"/>
            <p14:sldId id="427"/>
            <p14:sldId id="428"/>
            <p14:sldId id="429"/>
            <p14:sldId id="430"/>
            <p14:sldId id="431"/>
            <p14:sldId id="432"/>
            <p14:sldId id="308"/>
            <p14:sldId id="310"/>
            <p14:sldId id="309"/>
            <p14:sldId id="311"/>
            <p14:sldId id="314"/>
            <p14:sldId id="313"/>
            <p14:sldId id="315"/>
            <p14:sldId id="317"/>
            <p14:sldId id="316"/>
            <p14:sldId id="318"/>
            <p14:sldId id="320"/>
            <p14:sldId id="321"/>
            <p14:sldId id="324"/>
            <p14:sldId id="325"/>
            <p14:sldId id="326"/>
            <p14:sldId id="327"/>
            <p14:sldId id="328"/>
            <p14:sldId id="329"/>
            <p14:sldId id="330"/>
            <p14:sldId id="433"/>
            <p14:sldId id="331"/>
            <p14:sldId id="332"/>
            <p14:sldId id="333"/>
            <p14:sldId id="334"/>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showAnimation="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33"/>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94669" autoAdjust="0"/>
  </p:normalViewPr>
  <p:slideViewPr>
    <p:cSldViewPr>
      <p:cViewPr varScale="1">
        <p:scale>
          <a:sx n="81" d="100"/>
          <a:sy n="81" d="100"/>
        </p:scale>
        <p:origin x="1498" y="62"/>
      </p:cViewPr>
      <p:guideLst>
        <p:guide orient="horz" pos="2160"/>
        <p:guide pos="2880"/>
      </p:guideLst>
    </p:cSldViewPr>
  </p:slideViewPr>
  <p:outlineViewPr>
    <p:cViewPr>
      <p:scale>
        <a:sx n="33" d="100"/>
        <a:sy n="33" d="100"/>
      </p:scale>
      <p:origin x="0" y="2124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notesMaster" Target="notesMasters/notesMaster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theme" Target="theme/theme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9C61B07-87FB-4431-BDF0-7B9914CCBF02}" type="datetimeFigureOut">
              <a:rPr lang="en-US" smtClean="0"/>
              <a:pPr/>
              <a:t>9/23/2021</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D2E50E5-D86C-4755-853A-340C8B131812}" type="slidenum">
              <a:rPr lang="en-IN" smtClean="0"/>
              <a:pPr/>
              <a:t>‹#›</a:t>
            </a:fld>
            <a:endParaRPr lang="en-IN"/>
          </a:p>
        </p:txBody>
      </p:sp>
    </p:spTree>
    <p:extLst>
      <p:ext uri="{BB962C8B-B14F-4D97-AF65-F5344CB8AC3E}">
        <p14:creationId xmlns:p14="http://schemas.microsoft.com/office/powerpoint/2010/main" val="26739285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D2E50E5-D86C-4755-853A-340C8B131812}" type="slidenum">
              <a:rPr lang="en-IN" smtClean="0"/>
              <a:pPr/>
              <a:t>1</a:t>
            </a:fld>
            <a:endParaRPr lang="en-IN"/>
          </a:p>
        </p:txBody>
      </p:sp>
    </p:spTree>
    <p:extLst>
      <p:ext uri="{BB962C8B-B14F-4D97-AF65-F5344CB8AC3E}">
        <p14:creationId xmlns:p14="http://schemas.microsoft.com/office/powerpoint/2010/main" val="17191169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D2E50E5-D86C-4755-853A-340C8B131812}" type="slidenum">
              <a:rPr lang="en-IN" smtClean="0"/>
              <a:pPr/>
              <a:t>50</a:t>
            </a:fld>
            <a:endParaRPr lang="en-IN"/>
          </a:p>
        </p:txBody>
      </p:sp>
    </p:spTree>
    <p:extLst>
      <p:ext uri="{BB962C8B-B14F-4D97-AF65-F5344CB8AC3E}">
        <p14:creationId xmlns:p14="http://schemas.microsoft.com/office/powerpoint/2010/main" val="42859520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8" name="Group 17"/>
          <p:cNvGrpSpPr/>
          <p:nvPr/>
        </p:nvGrpSpPr>
        <p:grpSpPr>
          <a:xfrm>
            <a:off x="0" y="0"/>
            <a:ext cx="9144677" cy="6858000"/>
            <a:chOff x="0" y="0"/>
            <a:chExt cx="9144677" cy="6858000"/>
          </a:xfrm>
        </p:grpSpPr>
        <p:pic>
          <p:nvPicPr>
            <p:cNvPr id="8" name="Picture 7" descr="S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Rectangle 10"/>
            <p:cNvSpPr/>
            <p:nvPr/>
          </p:nvSpPr>
          <p:spPr>
            <a:xfrm>
              <a:off x="1515532" y="1520422"/>
              <a:ext cx="6112935" cy="3818468"/>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2" name="Picture 11"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0" y="3128434"/>
              <a:ext cx="1664208" cy="612648"/>
            </a:xfrm>
            <a:prstGeom prst="rect">
              <a:avLst/>
            </a:prstGeom>
          </p:spPr>
        </p:pic>
        <p:pic>
          <p:nvPicPr>
            <p:cNvPr id="13" name="Picture 12"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7480469" y="3128434"/>
              <a:ext cx="1664208" cy="612648"/>
            </a:xfrm>
            <a:prstGeom prst="rect">
              <a:avLst/>
            </a:prstGeom>
          </p:spPr>
        </p:pic>
      </p:grpSp>
      <p:sp>
        <p:nvSpPr>
          <p:cNvPr id="2" name="Title 1"/>
          <p:cNvSpPr>
            <a:spLocks noGrp="1"/>
          </p:cNvSpPr>
          <p:nvPr>
            <p:ph type="ctrTitle"/>
          </p:nvPr>
        </p:nvSpPr>
        <p:spPr>
          <a:xfrm>
            <a:off x="1921934" y="1811863"/>
            <a:ext cx="5308866" cy="1515533"/>
          </a:xfrm>
        </p:spPr>
        <p:txBody>
          <a:bodyPr anchor="b">
            <a:noAutofit/>
          </a:bodyPr>
          <a:lstStyle>
            <a:lvl1pPr algn="ct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1921934" y="3598327"/>
            <a:ext cx="5308866" cy="1377651"/>
          </a:xfrm>
        </p:spPr>
        <p:txBody>
          <a:bodyPr anchor="t">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6065417" y="5054602"/>
            <a:ext cx="673276" cy="279400"/>
          </a:xfrm>
        </p:spPr>
        <p:txBody>
          <a:bodyPr/>
          <a:lstStyle/>
          <a:p>
            <a:fld id="{6520F670-6595-4EA1-AFF0-BB84FB5C609B}" type="datetime1">
              <a:rPr lang="en-US" smtClean="0"/>
              <a:t>9/23/2021</a:t>
            </a:fld>
            <a:endParaRPr lang="en-IN"/>
          </a:p>
        </p:txBody>
      </p:sp>
      <p:sp>
        <p:nvSpPr>
          <p:cNvPr id="5" name="Footer Placeholder 4"/>
          <p:cNvSpPr>
            <a:spLocks noGrp="1"/>
          </p:cNvSpPr>
          <p:nvPr>
            <p:ph type="ftr" sz="quarter" idx="11"/>
          </p:nvPr>
        </p:nvSpPr>
        <p:spPr>
          <a:xfrm>
            <a:off x="1921934" y="5054602"/>
            <a:ext cx="4064860" cy="279400"/>
          </a:xfrm>
        </p:spPr>
        <p:txBody>
          <a:bodyPr/>
          <a:lstStyle/>
          <a:p>
            <a:r>
              <a:rPr lang="en-IN"/>
              <a:t>CIDD -UNIT-III</a:t>
            </a:r>
          </a:p>
        </p:txBody>
      </p:sp>
      <p:sp>
        <p:nvSpPr>
          <p:cNvPr id="6" name="Slide Number Placeholder 5"/>
          <p:cNvSpPr>
            <a:spLocks noGrp="1"/>
          </p:cNvSpPr>
          <p:nvPr>
            <p:ph type="sldNum" sz="quarter" idx="12"/>
          </p:nvPr>
        </p:nvSpPr>
        <p:spPr>
          <a:xfrm>
            <a:off x="6817317" y="5054602"/>
            <a:ext cx="413483" cy="279400"/>
          </a:xfrm>
        </p:spPr>
        <p:txBody>
          <a:bodyPr/>
          <a:lstStyle/>
          <a:p>
            <a:fld id="{0E2B90DE-CA9C-452B-80F9-35262CC2B070}" type="slidenum">
              <a:rPr lang="en-IN" smtClean="0"/>
              <a:pPr/>
              <a:t>‹#›</a:t>
            </a:fld>
            <a:endParaRPr lang="en-IN"/>
          </a:p>
        </p:txBody>
      </p:sp>
      <p:cxnSp>
        <p:nvCxnSpPr>
          <p:cNvPr id="15" name="Straight Connector 14"/>
          <p:cNvCxnSpPr/>
          <p:nvPr/>
        </p:nvCxnSpPr>
        <p:spPr>
          <a:xfrm>
            <a:off x="2019825" y="3471329"/>
            <a:ext cx="511308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98764780"/>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4815415"/>
            <a:ext cx="6798734"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26260" y="1032933"/>
            <a:ext cx="7091482" cy="3361269"/>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76866" y="5382153"/>
            <a:ext cx="6798734" cy="493712"/>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88213BF-94A8-46D7-9F9F-C1AD993032D6}" type="datetime1">
              <a:rPr lang="en-US" smtClean="0"/>
              <a:t>9/23/2021</a:t>
            </a:fld>
            <a:endParaRPr lang="en-IN"/>
          </a:p>
        </p:txBody>
      </p:sp>
      <p:sp>
        <p:nvSpPr>
          <p:cNvPr id="6" name="Footer Placeholder 5"/>
          <p:cNvSpPr>
            <a:spLocks noGrp="1"/>
          </p:cNvSpPr>
          <p:nvPr>
            <p:ph type="ftr" sz="quarter" idx="11"/>
          </p:nvPr>
        </p:nvSpPr>
        <p:spPr/>
        <p:txBody>
          <a:bodyPr/>
          <a:lstStyle/>
          <a:p>
            <a:r>
              <a:rPr lang="en-IN"/>
              <a:t>CIDD -UNIT-III</a:t>
            </a:r>
            <a:endParaRPr lang="en-IN" dirty="0"/>
          </a:p>
        </p:txBody>
      </p:sp>
      <p:sp>
        <p:nvSpPr>
          <p:cNvPr id="7" name="Slide Number Placeholder 6"/>
          <p:cNvSpPr>
            <a:spLocks noGrp="1"/>
          </p:cNvSpPr>
          <p:nvPr>
            <p:ph type="sldNum" sz="quarter" idx="12"/>
          </p:nvPr>
        </p:nvSpPr>
        <p:spPr/>
        <p:txBody>
          <a:bodyPr/>
          <a:lstStyle/>
          <a:p>
            <a:fld id="{0E2B90DE-CA9C-452B-80F9-35262CC2B070}" type="slidenum">
              <a:rPr lang="en-IN" smtClean="0"/>
              <a:pPr/>
              <a:t>‹#›</a:t>
            </a:fld>
            <a:endParaRPr lang="en-IN"/>
          </a:p>
        </p:txBody>
      </p:sp>
    </p:spTree>
    <p:extLst>
      <p:ext uri="{BB962C8B-B14F-4D97-AF65-F5344CB8AC3E}">
        <p14:creationId xmlns:p14="http://schemas.microsoft.com/office/powerpoint/2010/main" val="17057330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906873"/>
            <a:ext cx="6798734" cy="309786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76865" y="4275666"/>
            <a:ext cx="6798736" cy="1600202"/>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E0978C4-8543-465F-BCF2-E7A3A794EB44}" type="datetime1">
              <a:rPr lang="en-US" smtClean="0"/>
              <a:t>9/23/2021</a:t>
            </a:fld>
            <a:endParaRPr lang="en-IN"/>
          </a:p>
        </p:txBody>
      </p:sp>
      <p:sp>
        <p:nvSpPr>
          <p:cNvPr id="5" name="Footer Placeholder 4"/>
          <p:cNvSpPr>
            <a:spLocks noGrp="1"/>
          </p:cNvSpPr>
          <p:nvPr>
            <p:ph type="ftr" sz="quarter" idx="11"/>
          </p:nvPr>
        </p:nvSpPr>
        <p:spPr/>
        <p:txBody>
          <a:bodyPr/>
          <a:lstStyle/>
          <a:p>
            <a:r>
              <a:rPr lang="en-IN"/>
              <a:t>CIDD -UNIT-III</a:t>
            </a:r>
            <a:endParaRPr lang="en-IN" dirty="0"/>
          </a:p>
        </p:txBody>
      </p:sp>
      <p:sp>
        <p:nvSpPr>
          <p:cNvPr id="6" name="Slide Number Placeholder 5"/>
          <p:cNvSpPr>
            <a:spLocks noGrp="1"/>
          </p:cNvSpPr>
          <p:nvPr>
            <p:ph type="sldNum" sz="quarter" idx="12"/>
          </p:nvPr>
        </p:nvSpPr>
        <p:spPr/>
        <p:txBody>
          <a:bodyPr/>
          <a:lstStyle/>
          <a:p>
            <a:fld id="{0E2B90DE-CA9C-452B-80F9-35262CC2B070}" type="slidenum">
              <a:rPr lang="en-IN" smtClean="0"/>
              <a:pPr/>
              <a:t>‹#›</a:t>
            </a:fld>
            <a:endParaRPr lang="en-IN"/>
          </a:p>
        </p:txBody>
      </p:sp>
      <p:cxnSp>
        <p:nvCxnSpPr>
          <p:cNvPr id="15" name="Straight Connector 14"/>
          <p:cNvCxnSpPr/>
          <p:nvPr/>
        </p:nvCxnSpPr>
        <p:spPr>
          <a:xfrm>
            <a:off x="1278465" y="4140199"/>
            <a:ext cx="6606425"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71278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34333" y="982132"/>
            <a:ext cx="6400250"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00200" y="3352799"/>
            <a:ext cx="5892798" cy="651933"/>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176863" y="4343400"/>
            <a:ext cx="6798738"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CBE575C-4D85-49DD-8F4D-80158F543E6A}" type="datetime1">
              <a:rPr lang="en-US" smtClean="0"/>
              <a:t>9/23/2021</a:t>
            </a:fld>
            <a:endParaRPr lang="en-IN"/>
          </a:p>
        </p:txBody>
      </p:sp>
      <p:sp>
        <p:nvSpPr>
          <p:cNvPr id="5" name="Footer Placeholder 4"/>
          <p:cNvSpPr>
            <a:spLocks noGrp="1"/>
          </p:cNvSpPr>
          <p:nvPr>
            <p:ph type="ftr" sz="quarter" idx="11"/>
          </p:nvPr>
        </p:nvSpPr>
        <p:spPr/>
        <p:txBody>
          <a:bodyPr/>
          <a:lstStyle/>
          <a:p>
            <a:r>
              <a:rPr lang="en-IN"/>
              <a:t>CIDD -UNIT-III</a:t>
            </a:r>
            <a:endParaRPr lang="en-IN" dirty="0"/>
          </a:p>
        </p:txBody>
      </p:sp>
      <p:sp>
        <p:nvSpPr>
          <p:cNvPr id="6" name="Slide Number Placeholder 5"/>
          <p:cNvSpPr>
            <a:spLocks noGrp="1"/>
          </p:cNvSpPr>
          <p:nvPr>
            <p:ph type="sldNum" sz="quarter" idx="12"/>
          </p:nvPr>
        </p:nvSpPr>
        <p:spPr/>
        <p:txBody>
          <a:bodyPr/>
          <a:lstStyle/>
          <a:p>
            <a:fld id="{0E2B90DE-CA9C-452B-80F9-35262CC2B070}" type="slidenum">
              <a:rPr lang="en-IN" smtClean="0"/>
              <a:pPr/>
              <a:t>‹#›</a:t>
            </a:fld>
            <a:endParaRPr lang="en-IN"/>
          </a:p>
        </p:txBody>
      </p:sp>
      <p:sp>
        <p:nvSpPr>
          <p:cNvPr id="14" name="TextBox 13"/>
          <p:cNvSpPr txBox="1"/>
          <p:nvPr/>
        </p:nvSpPr>
        <p:spPr>
          <a:xfrm>
            <a:off x="849969" y="905362"/>
            <a:ext cx="457319" cy="584776"/>
          </a:xfrm>
          <a:prstGeom prst="rect">
            <a:avLst/>
          </a:prstGeom>
        </p:spPr>
        <p:txBody>
          <a:bodyPr vert="horz" lIns="91440" tIns="45720" rIns="91440" bIns="45720" rtlCol="0" anchor="ctr">
            <a:noAutofit/>
          </a:bodyPr>
          <a:lstStyle/>
          <a:p>
            <a:pPr lvl="0"/>
            <a:r>
              <a:rPr lang="en-US" sz="7200" dirty="0">
                <a:solidFill>
                  <a:schemeClr val="tx1"/>
                </a:solidFill>
                <a:effectLst/>
              </a:rPr>
              <a:t>“</a:t>
            </a:r>
          </a:p>
        </p:txBody>
      </p:sp>
      <p:sp>
        <p:nvSpPr>
          <p:cNvPr id="15" name="TextBox 14"/>
          <p:cNvSpPr txBox="1"/>
          <p:nvPr/>
        </p:nvSpPr>
        <p:spPr>
          <a:xfrm>
            <a:off x="7633503" y="2827870"/>
            <a:ext cx="457319" cy="584776"/>
          </a:xfrm>
          <a:prstGeom prst="rect">
            <a:avLst/>
          </a:prstGeom>
        </p:spPr>
        <p:txBody>
          <a:bodyPr vert="horz" lIns="91440" tIns="45720" rIns="91440" bIns="45720" rtlCol="0" anchor="ctr">
            <a:noAutofit/>
          </a:bodyPr>
          <a:lstStyle/>
          <a:p>
            <a:pPr lvl="0" algn="r"/>
            <a:r>
              <a:rPr lang="en-US" sz="7200" dirty="0">
                <a:solidFill>
                  <a:schemeClr val="tx1"/>
                </a:solidFill>
                <a:effectLst/>
              </a:rPr>
              <a:t>”</a:t>
            </a:r>
          </a:p>
        </p:txBody>
      </p:sp>
      <p:cxnSp>
        <p:nvCxnSpPr>
          <p:cNvPr id="19" name="Straight Connector 18"/>
          <p:cNvCxnSpPr/>
          <p:nvPr/>
        </p:nvCxnSpPr>
        <p:spPr>
          <a:xfrm>
            <a:off x="1278466" y="4140199"/>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404563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76869" y="3308581"/>
            <a:ext cx="679872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76868" y="4777381"/>
            <a:ext cx="6798730"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911C271-ECA3-4062-A56D-CB05113C6367}" type="datetime1">
              <a:rPr lang="en-US" smtClean="0"/>
              <a:t>9/23/2021</a:t>
            </a:fld>
            <a:endParaRPr lang="en-IN"/>
          </a:p>
        </p:txBody>
      </p:sp>
      <p:sp>
        <p:nvSpPr>
          <p:cNvPr id="5" name="Footer Placeholder 4"/>
          <p:cNvSpPr>
            <a:spLocks noGrp="1"/>
          </p:cNvSpPr>
          <p:nvPr>
            <p:ph type="ftr" sz="quarter" idx="11"/>
          </p:nvPr>
        </p:nvSpPr>
        <p:spPr/>
        <p:txBody>
          <a:bodyPr/>
          <a:lstStyle/>
          <a:p>
            <a:r>
              <a:rPr lang="en-IN"/>
              <a:t>CIDD -UNIT-III</a:t>
            </a:r>
            <a:endParaRPr lang="en-IN" dirty="0"/>
          </a:p>
        </p:txBody>
      </p:sp>
      <p:sp>
        <p:nvSpPr>
          <p:cNvPr id="6" name="Slide Number Placeholder 5"/>
          <p:cNvSpPr>
            <a:spLocks noGrp="1"/>
          </p:cNvSpPr>
          <p:nvPr>
            <p:ph type="sldNum" sz="quarter" idx="12"/>
          </p:nvPr>
        </p:nvSpPr>
        <p:spPr/>
        <p:txBody>
          <a:bodyPr/>
          <a:lstStyle/>
          <a:p>
            <a:fld id="{0E2B90DE-CA9C-452B-80F9-35262CC2B070}" type="slidenum">
              <a:rPr lang="en-IN" smtClean="0"/>
              <a:pPr/>
              <a:t>‹#›</a:t>
            </a:fld>
            <a:endParaRPr lang="en-IN"/>
          </a:p>
        </p:txBody>
      </p:sp>
    </p:spTree>
    <p:extLst>
      <p:ext uri="{BB962C8B-B14F-4D97-AF65-F5344CB8AC3E}">
        <p14:creationId xmlns:p14="http://schemas.microsoft.com/office/powerpoint/2010/main" val="1035376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09416" y="982132"/>
            <a:ext cx="632516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8" name="Text Placeholder 2"/>
          <p:cNvSpPr>
            <a:spLocks noGrp="1"/>
          </p:cNvSpPr>
          <p:nvPr>
            <p:ph type="body" idx="13"/>
          </p:nvPr>
        </p:nvSpPr>
        <p:spPr>
          <a:xfrm>
            <a:off x="1176868" y="3639312"/>
            <a:ext cx="6798730" cy="886968"/>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176865" y="4529667"/>
            <a:ext cx="6798736" cy="13462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288EDBF-2329-4281-9A02-11C548D81693}" type="datetime1">
              <a:rPr lang="en-US" smtClean="0"/>
              <a:t>9/23/2021</a:t>
            </a:fld>
            <a:endParaRPr lang="en-IN"/>
          </a:p>
        </p:txBody>
      </p:sp>
      <p:sp>
        <p:nvSpPr>
          <p:cNvPr id="5" name="Footer Placeholder 4"/>
          <p:cNvSpPr>
            <a:spLocks noGrp="1"/>
          </p:cNvSpPr>
          <p:nvPr>
            <p:ph type="ftr" sz="quarter" idx="11"/>
          </p:nvPr>
        </p:nvSpPr>
        <p:spPr/>
        <p:txBody>
          <a:bodyPr/>
          <a:lstStyle/>
          <a:p>
            <a:r>
              <a:rPr lang="en-IN"/>
              <a:t>CIDD -UNIT-III</a:t>
            </a:r>
            <a:endParaRPr lang="en-IN" dirty="0"/>
          </a:p>
        </p:txBody>
      </p:sp>
      <p:sp>
        <p:nvSpPr>
          <p:cNvPr id="6" name="Slide Number Placeholder 5"/>
          <p:cNvSpPr>
            <a:spLocks noGrp="1"/>
          </p:cNvSpPr>
          <p:nvPr>
            <p:ph type="sldNum" sz="quarter" idx="12"/>
          </p:nvPr>
        </p:nvSpPr>
        <p:spPr/>
        <p:txBody>
          <a:bodyPr/>
          <a:lstStyle/>
          <a:p>
            <a:fld id="{0E2B90DE-CA9C-452B-80F9-35262CC2B070}" type="slidenum">
              <a:rPr lang="en-IN" smtClean="0"/>
              <a:pPr/>
              <a:t>‹#›</a:t>
            </a:fld>
            <a:endParaRPr lang="en-IN"/>
          </a:p>
        </p:txBody>
      </p:sp>
      <p:sp>
        <p:nvSpPr>
          <p:cNvPr id="12" name="TextBox 11"/>
          <p:cNvSpPr txBox="1"/>
          <p:nvPr/>
        </p:nvSpPr>
        <p:spPr>
          <a:xfrm>
            <a:off x="878060" y="896895"/>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7649796" y="2607728"/>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278466" y="342900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836713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76865" y="982131"/>
            <a:ext cx="6798734" cy="2294467"/>
          </a:xfrm>
        </p:spPr>
        <p:txBody>
          <a:bodyPr vert="horz" lIns="91440" tIns="45720" rIns="91440" bIns="45720" rtlCol="0" anchor="ctr">
            <a:normAutofit/>
          </a:bodyPr>
          <a:lstStyle>
            <a:lvl1pPr>
              <a:defRPr lang="en-US" sz="3200" b="0" dirty="0"/>
            </a:lvl1pPr>
          </a:lstStyle>
          <a:p>
            <a:pPr marL="0" lvl="0"/>
            <a:r>
              <a:rPr lang="en-US"/>
              <a:t>Click to edit Master title style</a:t>
            </a:r>
            <a:endParaRPr lang="en-US" dirty="0"/>
          </a:p>
        </p:txBody>
      </p:sp>
      <p:sp>
        <p:nvSpPr>
          <p:cNvPr id="14" name="Text Placeholder 2"/>
          <p:cNvSpPr>
            <a:spLocks noGrp="1"/>
          </p:cNvSpPr>
          <p:nvPr>
            <p:ph type="body" idx="13"/>
          </p:nvPr>
        </p:nvSpPr>
        <p:spPr>
          <a:xfrm>
            <a:off x="1176868" y="3566160"/>
            <a:ext cx="6798730" cy="905256"/>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176866" y="4470400"/>
            <a:ext cx="6798734" cy="1405467"/>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0249AEF-2D3B-46BC-9CD8-DF6AD2ECD1ED}" type="datetime1">
              <a:rPr lang="en-US" smtClean="0"/>
              <a:t>9/23/2021</a:t>
            </a:fld>
            <a:endParaRPr lang="en-IN"/>
          </a:p>
        </p:txBody>
      </p:sp>
      <p:sp>
        <p:nvSpPr>
          <p:cNvPr id="5" name="Footer Placeholder 4"/>
          <p:cNvSpPr>
            <a:spLocks noGrp="1"/>
          </p:cNvSpPr>
          <p:nvPr>
            <p:ph type="ftr" sz="quarter" idx="11"/>
          </p:nvPr>
        </p:nvSpPr>
        <p:spPr/>
        <p:txBody>
          <a:bodyPr/>
          <a:lstStyle/>
          <a:p>
            <a:r>
              <a:rPr lang="en-IN"/>
              <a:t>CIDD -UNIT-III</a:t>
            </a:r>
            <a:endParaRPr lang="en-IN" dirty="0"/>
          </a:p>
        </p:txBody>
      </p:sp>
      <p:sp>
        <p:nvSpPr>
          <p:cNvPr id="6" name="Slide Number Placeholder 5"/>
          <p:cNvSpPr>
            <a:spLocks noGrp="1"/>
          </p:cNvSpPr>
          <p:nvPr>
            <p:ph type="sldNum" sz="quarter" idx="12"/>
          </p:nvPr>
        </p:nvSpPr>
        <p:spPr/>
        <p:txBody>
          <a:bodyPr/>
          <a:lstStyle/>
          <a:p>
            <a:fld id="{0E2B90DE-CA9C-452B-80F9-35262CC2B070}" type="slidenum">
              <a:rPr lang="en-IN" smtClean="0"/>
              <a:pPr/>
              <a:t>‹#›</a:t>
            </a:fld>
            <a:endParaRPr lang="en-IN"/>
          </a:p>
        </p:txBody>
      </p:sp>
      <p:cxnSp>
        <p:nvCxnSpPr>
          <p:cNvPr id="15" name="Straight Connector 14"/>
          <p:cNvCxnSpPr/>
          <p:nvPr/>
        </p:nvCxnSpPr>
        <p:spPr>
          <a:xfrm>
            <a:off x="1278469" y="3429000"/>
            <a:ext cx="6606421"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663119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176865" y="2490135"/>
            <a:ext cx="6798736" cy="338573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908F94-FFAF-4341-963B-73F7F63A8DE9}" type="datetime1">
              <a:rPr lang="en-US" smtClean="0"/>
              <a:t>9/23/2021</a:t>
            </a:fld>
            <a:endParaRPr lang="en-IN"/>
          </a:p>
        </p:txBody>
      </p:sp>
      <p:sp>
        <p:nvSpPr>
          <p:cNvPr id="5" name="Footer Placeholder 4"/>
          <p:cNvSpPr>
            <a:spLocks noGrp="1"/>
          </p:cNvSpPr>
          <p:nvPr>
            <p:ph type="ftr" sz="quarter" idx="11"/>
          </p:nvPr>
        </p:nvSpPr>
        <p:spPr/>
        <p:txBody>
          <a:bodyPr/>
          <a:lstStyle/>
          <a:p>
            <a:r>
              <a:rPr lang="en-IN"/>
              <a:t>CIDD -UNIT-III</a:t>
            </a:r>
          </a:p>
        </p:txBody>
      </p:sp>
      <p:sp>
        <p:nvSpPr>
          <p:cNvPr id="6" name="Slide Number Placeholder 5"/>
          <p:cNvSpPr>
            <a:spLocks noGrp="1"/>
          </p:cNvSpPr>
          <p:nvPr>
            <p:ph type="sldNum" sz="quarter" idx="12"/>
          </p:nvPr>
        </p:nvSpPr>
        <p:spPr/>
        <p:txBody>
          <a:bodyPr/>
          <a:lstStyle/>
          <a:p>
            <a:fld id="{0E2B90DE-CA9C-452B-80F9-35262CC2B070}" type="slidenum">
              <a:rPr lang="en-IN" smtClean="0"/>
              <a:pPr/>
              <a:t>‹#›</a:t>
            </a:fld>
            <a:endParaRPr lang="en-IN"/>
          </a:p>
        </p:txBody>
      </p:sp>
      <p:cxnSp>
        <p:nvCxnSpPr>
          <p:cNvPr id="14" name="Straight Connector 13"/>
          <p:cNvCxnSpPr/>
          <p:nvPr/>
        </p:nvCxnSpPr>
        <p:spPr>
          <a:xfrm>
            <a:off x="1278466" y="2354670"/>
            <a:ext cx="660642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65535975"/>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56667" y="906873"/>
            <a:ext cx="1618930" cy="496899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76867" y="906873"/>
            <a:ext cx="4915509" cy="496899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D7847B-5036-4DAD-ADBA-406725F0D66F}" type="datetime1">
              <a:rPr lang="en-US" smtClean="0"/>
              <a:t>9/23/2021</a:t>
            </a:fld>
            <a:endParaRPr lang="en-IN"/>
          </a:p>
        </p:txBody>
      </p:sp>
      <p:sp>
        <p:nvSpPr>
          <p:cNvPr id="5" name="Footer Placeholder 4"/>
          <p:cNvSpPr>
            <a:spLocks noGrp="1"/>
          </p:cNvSpPr>
          <p:nvPr>
            <p:ph type="ftr" sz="quarter" idx="11"/>
          </p:nvPr>
        </p:nvSpPr>
        <p:spPr/>
        <p:txBody>
          <a:bodyPr/>
          <a:lstStyle/>
          <a:p>
            <a:r>
              <a:rPr lang="en-IN"/>
              <a:t>CIDD -UNIT-III</a:t>
            </a:r>
          </a:p>
        </p:txBody>
      </p:sp>
      <p:sp>
        <p:nvSpPr>
          <p:cNvPr id="6" name="Slide Number Placeholder 5"/>
          <p:cNvSpPr>
            <a:spLocks noGrp="1"/>
          </p:cNvSpPr>
          <p:nvPr>
            <p:ph type="sldNum" sz="quarter" idx="12"/>
          </p:nvPr>
        </p:nvSpPr>
        <p:spPr/>
        <p:txBody>
          <a:bodyPr/>
          <a:lstStyle/>
          <a:p>
            <a:fld id="{0E2B90DE-CA9C-452B-80F9-35262CC2B070}" type="slidenum">
              <a:rPr lang="en-IN" smtClean="0"/>
              <a:pPr/>
              <a:t>‹#›</a:t>
            </a:fld>
            <a:endParaRPr lang="en-IN"/>
          </a:p>
        </p:txBody>
      </p:sp>
      <p:cxnSp>
        <p:nvCxnSpPr>
          <p:cNvPr id="14" name="Straight Connector 13"/>
          <p:cNvCxnSpPr/>
          <p:nvPr/>
        </p:nvCxnSpPr>
        <p:spPr>
          <a:xfrm>
            <a:off x="6245512" y="906873"/>
            <a:ext cx="0" cy="4968993"/>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10153363"/>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dirty="0"/>
              <a:t>Click to edit Master title style</a:t>
            </a:r>
          </a:p>
        </p:txBody>
      </p:sp>
      <p:sp>
        <p:nvSpPr>
          <p:cNvPr id="4" name="Date Placeholder 3"/>
          <p:cNvSpPr>
            <a:spLocks noGrp="1"/>
          </p:cNvSpPr>
          <p:nvPr>
            <p:ph type="dt" sz="half" idx="10"/>
          </p:nvPr>
        </p:nvSpPr>
        <p:spPr/>
        <p:txBody>
          <a:bodyPr/>
          <a:lstStyle/>
          <a:p>
            <a:fld id="{6854C2B9-D1CC-4313-9F89-3A2BFC26A5E4}" type="datetime1">
              <a:rPr lang="en-US" smtClean="0"/>
              <a:t>9/23/2021</a:t>
            </a:fld>
            <a:endParaRPr lang="en-IN"/>
          </a:p>
        </p:txBody>
      </p:sp>
      <p:sp>
        <p:nvSpPr>
          <p:cNvPr id="5" name="Footer Placeholder 4"/>
          <p:cNvSpPr>
            <a:spLocks noGrp="1"/>
          </p:cNvSpPr>
          <p:nvPr>
            <p:ph type="ftr" sz="quarter" idx="11"/>
          </p:nvPr>
        </p:nvSpPr>
        <p:spPr/>
        <p:txBody>
          <a:bodyPr/>
          <a:lstStyle/>
          <a:p>
            <a:r>
              <a:rPr lang="en-IN"/>
              <a:t>CIDD -UNIT-III</a:t>
            </a:r>
          </a:p>
        </p:txBody>
      </p:sp>
      <p:sp>
        <p:nvSpPr>
          <p:cNvPr id="6" name="Slide Number Placeholder 5"/>
          <p:cNvSpPr>
            <a:spLocks noGrp="1"/>
          </p:cNvSpPr>
          <p:nvPr>
            <p:ph type="sldNum" sz="quarter" idx="12"/>
          </p:nvPr>
        </p:nvSpPr>
        <p:spPr/>
        <p:txBody>
          <a:bodyPr/>
          <a:lstStyle/>
          <a:p>
            <a:fld id="{0E2B90DE-CA9C-452B-80F9-35262CC2B070}" type="slidenum">
              <a:rPr lang="en-IN" smtClean="0"/>
              <a:pPr/>
              <a:t>‹#›</a:t>
            </a:fld>
            <a:endParaRPr lang="en-IN"/>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9" name="Picture Placeholder 8"/>
          <p:cNvSpPr>
            <a:spLocks noGrp="1"/>
          </p:cNvSpPr>
          <p:nvPr>
            <p:ph type="pic" sz="quarter" idx="13"/>
          </p:nvPr>
        </p:nvSpPr>
        <p:spPr>
          <a:xfrm>
            <a:off x="214282" y="285728"/>
            <a:ext cx="914400" cy="914400"/>
          </a:xfrm>
        </p:spPr>
        <p:txBody>
          <a:bodyPr/>
          <a:lstStyle/>
          <a:p>
            <a:endParaRPr lang="en-IN"/>
          </a:p>
        </p:txBody>
      </p:sp>
      <p:pic>
        <p:nvPicPr>
          <p:cNvPr id="1026" name="Picture 40"/>
          <p:cNvPicPr>
            <a:picLocks noChangeAspect="1" noChangeArrowheads="1"/>
          </p:cNvPicPr>
          <p:nvPr userDrawn="1"/>
        </p:nvPicPr>
        <p:blipFill>
          <a:blip r:embed="rId2" cstate="print"/>
          <a:srcRect/>
          <a:stretch>
            <a:fillRect/>
          </a:stretch>
        </p:blipFill>
        <p:spPr bwMode="auto">
          <a:xfrm>
            <a:off x="214282" y="248143"/>
            <a:ext cx="1000132" cy="857256"/>
          </a:xfrm>
          <a:prstGeom prst="rect">
            <a:avLst/>
          </a:prstGeom>
          <a:noFill/>
          <a:ln w="9525">
            <a:noFill/>
            <a:miter lim="800000"/>
            <a:headEnd/>
            <a:tailEnd/>
          </a:ln>
        </p:spPr>
      </p:pic>
      <p:sp>
        <p:nvSpPr>
          <p:cNvPr id="10" name="Title Placeholder 1"/>
          <p:cNvSpPr txBox="1">
            <a:spLocks/>
          </p:cNvSpPr>
          <p:nvPr userDrawn="1"/>
        </p:nvSpPr>
        <p:spPr>
          <a:xfrm>
            <a:off x="1475656" y="275541"/>
            <a:ext cx="7416824" cy="563562"/>
          </a:xfrm>
          <a:prstGeom prst="rect">
            <a:avLst/>
          </a:prstGeom>
          <a:solidFill>
            <a:schemeClr val="accent1">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chor="ctr"/>
          <a:lstStyle/>
          <a:p>
            <a:pPr fontAlgn="auto">
              <a:spcAft>
                <a:spcPts val="0"/>
              </a:spcAft>
              <a:defRPr/>
            </a:pPr>
            <a:r>
              <a:rPr lang="en-US" sz="2400" b="1" cap="all" dirty="0">
                <a:ln w="9000" cmpd="sng">
                  <a:solidFill>
                    <a:schemeClr val="accent4">
                      <a:shade val="50000"/>
                      <a:satMod val="120000"/>
                    </a:schemeClr>
                  </a:solidFill>
                  <a:prstDash val="solid"/>
                </a:ln>
                <a:solidFill>
                  <a:srgbClr val="002060"/>
                </a:solidFill>
                <a:effectLst>
                  <a:reflection blurRad="12700" stA="28000" endPos="45000" dist="1000" dir="5400000" sy="-100000" algn="bl" rotWithShape="0"/>
                </a:effectLst>
                <a:latin typeface="+mj-lt"/>
                <a:ea typeface="+mj-ea"/>
                <a:cs typeface="+mj-cs"/>
              </a:rPr>
              <a:t>DEPARTMENT OF COMPUTER SCIENCE &amp; ENGINEERING</a:t>
            </a:r>
          </a:p>
        </p:txBody>
      </p:sp>
    </p:spTree>
    <p:extLst>
      <p:ext uri="{BB962C8B-B14F-4D97-AF65-F5344CB8AC3E}">
        <p14:creationId xmlns:p14="http://schemas.microsoft.com/office/powerpoint/2010/main" val="3674754798"/>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4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dirty="0"/>
              <a:t>Click to edit Master title style</a:t>
            </a:r>
          </a:p>
        </p:txBody>
      </p:sp>
      <p:sp>
        <p:nvSpPr>
          <p:cNvPr id="4" name="Date Placeholder 3"/>
          <p:cNvSpPr>
            <a:spLocks noGrp="1"/>
          </p:cNvSpPr>
          <p:nvPr>
            <p:ph type="dt" sz="half" idx="10"/>
          </p:nvPr>
        </p:nvSpPr>
        <p:spPr/>
        <p:txBody>
          <a:bodyPr/>
          <a:lstStyle/>
          <a:p>
            <a:fld id="{4639130E-75E0-479E-80F4-115CCA5DC2BC}" type="datetime1">
              <a:rPr lang="en-US" smtClean="0"/>
              <a:t>9/23/2021</a:t>
            </a:fld>
            <a:endParaRPr lang="en-IN"/>
          </a:p>
        </p:txBody>
      </p:sp>
      <p:sp>
        <p:nvSpPr>
          <p:cNvPr id="5" name="Footer Placeholder 4"/>
          <p:cNvSpPr>
            <a:spLocks noGrp="1"/>
          </p:cNvSpPr>
          <p:nvPr>
            <p:ph type="ftr" sz="quarter" idx="11"/>
          </p:nvPr>
        </p:nvSpPr>
        <p:spPr/>
        <p:txBody>
          <a:bodyPr/>
          <a:lstStyle/>
          <a:p>
            <a:r>
              <a:rPr lang="en-IN"/>
              <a:t>CIDD -UNIT-III</a:t>
            </a:r>
          </a:p>
        </p:txBody>
      </p:sp>
      <p:sp>
        <p:nvSpPr>
          <p:cNvPr id="6" name="Slide Number Placeholder 5"/>
          <p:cNvSpPr>
            <a:spLocks noGrp="1"/>
          </p:cNvSpPr>
          <p:nvPr>
            <p:ph type="sldNum" sz="quarter" idx="12"/>
          </p:nvPr>
        </p:nvSpPr>
        <p:spPr/>
        <p:txBody>
          <a:bodyPr/>
          <a:lstStyle/>
          <a:p>
            <a:fld id="{0E2B90DE-CA9C-452B-80F9-35262CC2B070}" type="slidenum">
              <a:rPr lang="en-IN" smtClean="0"/>
              <a:pPr/>
              <a:t>‹#›</a:t>
            </a:fld>
            <a:endParaRPr lang="en-IN"/>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9" name="Picture Placeholder 8"/>
          <p:cNvSpPr>
            <a:spLocks noGrp="1"/>
          </p:cNvSpPr>
          <p:nvPr>
            <p:ph type="pic" sz="quarter" idx="13"/>
          </p:nvPr>
        </p:nvSpPr>
        <p:spPr>
          <a:xfrm>
            <a:off x="214282" y="285728"/>
            <a:ext cx="914400" cy="914400"/>
          </a:xfrm>
        </p:spPr>
        <p:txBody>
          <a:bodyPr/>
          <a:lstStyle/>
          <a:p>
            <a:endParaRPr lang="en-IN"/>
          </a:p>
        </p:txBody>
      </p:sp>
      <p:pic>
        <p:nvPicPr>
          <p:cNvPr id="1026" name="Picture 40"/>
          <p:cNvPicPr>
            <a:picLocks noChangeAspect="1" noChangeArrowheads="1"/>
          </p:cNvPicPr>
          <p:nvPr userDrawn="1"/>
        </p:nvPicPr>
        <p:blipFill>
          <a:blip r:embed="rId2" cstate="print"/>
          <a:srcRect/>
          <a:stretch>
            <a:fillRect/>
          </a:stretch>
        </p:blipFill>
        <p:spPr bwMode="auto">
          <a:xfrm>
            <a:off x="214282" y="248143"/>
            <a:ext cx="1000132" cy="857256"/>
          </a:xfrm>
          <a:prstGeom prst="rect">
            <a:avLst/>
          </a:prstGeom>
          <a:noFill/>
          <a:ln w="9525">
            <a:noFill/>
            <a:miter lim="800000"/>
            <a:headEnd/>
            <a:tailEnd/>
          </a:ln>
        </p:spPr>
      </p:pic>
      <p:sp>
        <p:nvSpPr>
          <p:cNvPr id="10" name="Title Placeholder 1"/>
          <p:cNvSpPr txBox="1">
            <a:spLocks/>
          </p:cNvSpPr>
          <p:nvPr userDrawn="1"/>
        </p:nvSpPr>
        <p:spPr>
          <a:xfrm>
            <a:off x="1475656" y="275541"/>
            <a:ext cx="7416824" cy="563562"/>
          </a:xfrm>
          <a:prstGeom prst="rect">
            <a:avLst/>
          </a:prstGeom>
          <a:solidFill>
            <a:schemeClr val="accent1">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chor="ctr"/>
          <a:lstStyle/>
          <a:p>
            <a:pPr fontAlgn="auto">
              <a:spcAft>
                <a:spcPts val="0"/>
              </a:spcAft>
              <a:defRPr/>
            </a:pPr>
            <a:r>
              <a:rPr lang="en-US" sz="2400" b="1" cap="all" dirty="0">
                <a:ln w="9000" cmpd="sng">
                  <a:solidFill>
                    <a:schemeClr val="accent4">
                      <a:shade val="50000"/>
                      <a:satMod val="120000"/>
                    </a:schemeClr>
                  </a:solidFill>
                  <a:prstDash val="solid"/>
                </a:ln>
                <a:solidFill>
                  <a:srgbClr val="002060"/>
                </a:solidFill>
                <a:effectLst>
                  <a:reflection blurRad="12700" stA="28000" endPos="45000" dist="1000" dir="5400000" sy="-100000" algn="bl" rotWithShape="0"/>
                </a:effectLst>
                <a:latin typeface="+mj-lt"/>
                <a:ea typeface="+mj-ea"/>
                <a:cs typeface="+mj-cs"/>
              </a:rPr>
              <a:t>DEPARTMENT OF COMPUTER SCIENCE &amp; ENGINEERING</a:t>
            </a:r>
          </a:p>
        </p:txBody>
      </p:sp>
    </p:spTree>
    <p:extLst>
      <p:ext uri="{BB962C8B-B14F-4D97-AF65-F5344CB8AC3E}">
        <p14:creationId xmlns:p14="http://schemas.microsoft.com/office/powerpoint/2010/main" val="3283583905"/>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8B7447-C367-47C9-983E-3CC7474E4036}" type="datetime1">
              <a:rPr lang="en-US" smtClean="0"/>
              <a:t>9/23/2021</a:t>
            </a:fld>
            <a:endParaRPr lang="en-IN"/>
          </a:p>
        </p:txBody>
      </p:sp>
      <p:sp>
        <p:nvSpPr>
          <p:cNvPr id="5" name="Footer Placeholder 4"/>
          <p:cNvSpPr>
            <a:spLocks noGrp="1"/>
          </p:cNvSpPr>
          <p:nvPr>
            <p:ph type="ftr" sz="quarter" idx="11"/>
          </p:nvPr>
        </p:nvSpPr>
        <p:spPr/>
        <p:txBody>
          <a:bodyPr/>
          <a:lstStyle/>
          <a:p>
            <a:r>
              <a:rPr lang="en-IN"/>
              <a:t>CIDD -UNIT-III</a:t>
            </a:r>
            <a:endParaRPr lang="en-IN" dirty="0"/>
          </a:p>
        </p:txBody>
      </p:sp>
      <p:sp>
        <p:nvSpPr>
          <p:cNvPr id="6" name="Slide Number Placeholder 5"/>
          <p:cNvSpPr>
            <a:spLocks noGrp="1"/>
          </p:cNvSpPr>
          <p:nvPr>
            <p:ph type="sldNum" sz="quarter" idx="12"/>
          </p:nvPr>
        </p:nvSpPr>
        <p:spPr/>
        <p:txBody>
          <a:bodyPr/>
          <a:lstStyle/>
          <a:p>
            <a:fld id="{0E2B90DE-CA9C-452B-80F9-35262CC2B070}" type="slidenum">
              <a:rPr lang="en-IN" smtClean="0"/>
              <a:pPr/>
              <a:t>‹#›</a:t>
            </a:fld>
            <a:endParaRPr lang="en-IN"/>
          </a:p>
        </p:txBody>
      </p:sp>
    </p:spTree>
    <p:extLst>
      <p:ext uri="{BB962C8B-B14F-4D97-AF65-F5344CB8AC3E}">
        <p14:creationId xmlns:p14="http://schemas.microsoft.com/office/powerpoint/2010/main" val="314580553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4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dirty="0"/>
              <a:t>Click to edit Master title style</a:t>
            </a:r>
          </a:p>
        </p:txBody>
      </p:sp>
      <p:sp>
        <p:nvSpPr>
          <p:cNvPr id="4" name="Date Placeholder 3"/>
          <p:cNvSpPr>
            <a:spLocks noGrp="1"/>
          </p:cNvSpPr>
          <p:nvPr>
            <p:ph type="dt" sz="half" idx="10"/>
          </p:nvPr>
        </p:nvSpPr>
        <p:spPr/>
        <p:txBody>
          <a:bodyPr/>
          <a:lstStyle/>
          <a:p>
            <a:fld id="{28493E2E-5831-40E0-B946-1354456348F7}" type="datetime1">
              <a:rPr lang="en-US" smtClean="0"/>
              <a:t>9/23/2021</a:t>
            </a:fld>
            <a:endParaRPr lang="en-IN"/>
          </a:p>
        </p:txBody>
      </p:sp>
      <p:sp>
        <p:nvSpPr>
          <p:cNvPr id="5" name="Footer Placeholder 4"/>
          <p:cNvSpPr>
            <a:spLocks noGrp="1"/>
          </p:cNvSpPr>
          <p:nvPr>
            <p:ph type="ftr" sz="quarter" idx="11"/>
          </p:nvPr>
        </p:nvSpPr>
        <p:spPr/>
        <p:txBody>
          <a:bodyPr/>
          <a:lstStyle/>
          <a:p>
            <a:r>
              <a:rPr lang="en-IN"/>
              <a:t>CIDD -UNIT-III</a:t>
            </a:r>
          </a:p>
        </p:txBody>
      </p:sp>
      <p:sp>
        <p:nvSpPr>
          <p:cNvPr id="6" name="Slide Number Placeholder 5"/>
          <p:cNvSpPr>
            <a:spLocks noGrp="1"/>
          </p:cNvSpPr>
          <p:nvPr>
            <p:ph type="sldNum" sz="quarter" idx="12"/>
          </p:nvPr>
        </p:nvSpPr>
        <p:spPr/>
        <p:txBody>
          <a:bodyPr/>
          <a:lstStyle/>
          <a:p>
            <a:fld id="{0E2B90DE-CA9C-452B-80F9-35262CC2B070}" type="slidenum">
              <a:rPr lang="en-IN" smtClean="0"/>
              <a:pPr/>
              <a:t>‹#›</a:t>
            </a:fld>
            <a:endParaRPr lang="en-IN"/>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9" name="Picture Placeholder 8"/>
          <p:cNvSpPr>
            <a:spLocks noGrp="1"/>
          </p:cNvSpPr>
          <p:nvPr>
            <p:ph type="pic" sz="quarter" idx="13"/>
          </p:nvPr>
        </p:nvSpPr>
        <p:spPr>
          <a:xfrm>
            <a:off x="214282" y="285728"/>
            <a:ext cx="914400" cy="914400"/>
          </a:xfrm>
        </p:spPr>
        <p:txBody>
          <a:bodyPr/>
          <a:lstStyle/>
          <a:p>
            <a:endParaRPr lang="en-IN"/>
          </a:p>
        </p:txBody>
      </p:sp>
      <p:pic>
        <p:nvPicPr>
          <p:cNvPr id="1026" name="Picture 40"/>
          <p:cNvPicPr>
            <a:picLocks noChangeAspect="1" noChangeArrowheads="1"/>
          </p:cNvPicPr>
          <p:nvPr userDrawn="1"/>
        </p:nvPicPr>
        <p:blipFill>
          <a:blip r:embed="rId2" cstate="print"/>
          <a:srcRect/>
          <a:stretch>
            <a:fillRect/>
          </a:stretch>
        </p:blipFill>
        <p:spPr bwMode="auto">
          <a:xfrm>
            <a:off x="214282" y="248143"/>
            <a:ext cx="1000132" cy="857256"/>
          </a:xfrm>
          <a:prstGeom prst="rect">
            <a:avLst/>
          </a:prstGeom>
          <a:noFill/>
          <a:ln w="9525">
            <a:noFill/>
            <a:miter lim="800000"/>
            <a:headEnd/>
            <a:tailEnd/>
          </a:ln>
        </p:spPr>
      </p:pic>
      <p:sp>
        <p:nvSpPr>
          <p:cNvPr id="10" name="Title Placeholder 1"/>
          <p:cNvSpPr txBox="1">
            <a:spLocks/>
          </p:cNvSpPr>
          <p:nvPr userDrawn="1"/>
        </p:nvSpPr>
        <p:spPr>
          <a:xfrm>
            <a:off x="1475656" y="275541"/>
            <a:ext cx="7416824" cy="563562"/>
          </a:xfrm>
          <a:prstGeom prst="rect">
            <a:avLst/>
          </a:prstGeom>
          <a:solidFill>
            <a:schemeClr val="accent1">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chor="ctr"/>
          <a:lstStyle/>
          <a:p>
            <a:pPr fontAlgn="auto">
              <a:spcAft>
                <a:spcPts val="0"/>
              </a:spcAft>
              <a:defRPr/>
            </a:pPr>
            <a:r>
              <a:rPr lang="en-US" sz="2400" b="1" cap="all" dirty="0">
                <a:ln w="9000" cmpd="sng">
                  <a:solidFill>
                    <a:schemeClr val="accent4">
                      <a:shade val="50000"/>
                      <a:satMod val="120000"/>
                    </a:schemeClr>
                  </a:solidFill>
                  <a:prstDash val="solid"/>
                </a:ln>
                <a:solidFill>
                  <a:srgbClr val="002060"/>
                </a:solidFill>
                <a:effectLst>
                  <a:reflection blurRad="12700" stA="28000" endPos="45000" dist="1000" dir="5400000" sy="-100000" algn="bl" rotWithShape="0"/>
                </a:effectLst>
                <a:latin typeface="+mj-lt"/>
                <a:ea typeface="+mj-ea"/>
                <a:cs typeface="+mj-cs"/>
              </a:rPr>
              <a:t>DEPARTMENT OF COMPUTER SCIENCE &amp; ENGINEERING</a:t>
            </a:r>
          </a:p>
        </p:txBody>
      </p:sp>
    </p:spTree>
    <p:extLst>
      <p:ext uri="{BB962C8B-B14F-4D97-AF65-F5344CB8AC3E}">
        <p14:creationId xmlns:p14="http://schemas.microsoft.com/office/powerpoint/2010/main" val="265968352"/>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4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dirty="0"/>
              <a:t>Click to edit Master title style</a:t>
            </a:r>
          </a:p>
        </p:txBody>
      </p:sp>
      <p:sp>
        <p:nvSpPr>
          <p:cNvPr id="4" name="Date Placeholder 3"/>
          <p:cNvSpPr>
            <a:spLocks noGrp="1"/>
          </p:cNvSpPr>
          <p:nvPr>
            <p:ph type="dt" sz="half" idx="10"/>
          </p:nvPr>
        </p:nvSpPr>
        <p:spPr/>
        <p:txBody>
          <a:bodyPr/>
          <a:lstStyle/>
          <a:p>
            <a:fld id="{4673674B-A496-4E88-84FE-9913BA9EF662}" type="datetime1">
              <a:rPr lang="en-US" smtClean="0"/>
              <a:t>9/23/2021</a:t>
            </a:fld>
            <a:endParaRPr lang="en-IN"/>
          </a:p>
        </p:txBody>
      </p:sp>
      <p:sp>
        <p:nvSpPr>
          <p:cNvPr id="5" name="Footer Placeholder 4"/>
          <p:cNvSpPr>
            <a:spLocks noGrp="1"/>
          </p:cNvSpPr>
          <p:nvPr>
            <p:ph type="ftr" sz="quarter" idx="11"/>
          </p:nvPr>
        </p:nvSpPr>
        <p:spPr/>
        <p:txBody>
          <a:bodyPr/>
          <a:lstStyle/>
          <a:p>
            <a:r>
              <a:rPr lang="en-IN"/>
              <a:t>CIDD -UNIT-III</a:t>
            </a:r>
          </a:p>
        </p:txBody>
      </p:sp>
      <p:sp>
        <p:nvSpPr>
          <p:cNvPr id="6" name="Slide Number Placeholder 5"/>
          <p:cNvSpPr>
            <a:spLocks noGrp="1"/>
          </p:cNvSpPr>
          <p:nvPr>
            <p:ph type="sldNum" sz="quarter" idx="12"/>
          </p:nvPr>
        </p:nvSpPr>
        <p:spPr/>
        <p:txBody>
          <a:bodyPr/>
          <a:lstStyle/>
          <a:p>
            <a:fld id="{0E2B90DE-CA9C-452B-80F9-35262CC2B070}" type="slidenum">
              <a:rPr lang="en-IN" smtClean="0"/>
              <a:pPr/>
              <a:t>‹#›</a:t>
            </a:fld>
            <a:endParaRPr lang="en-IN"/>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9" name="Picture Placeholder 8"/>
          <p:cNvSpPr>
            <a:spLocks noGrp="1"/>
          </p:cNvSpPr>
          <p:nvPr>
            <p:ph type="pic" sz="quarter" idx="13"/>
          </p:nvPr>
        </p:nvSpPr>
        <p:spPr>
          <a:xfrm>
            <a:off x="214282" y="285728"/>
            <a:ext cx="914400" cy="914400"/>
          </a:xfrm>
        </p:spPr>
        <p:txBody>
          <a:bodyPr/>
          <a:lstStyle/>
          <a:p>
            <a:endParaRPr lang="en-IN"/>
          </a:p>
        </p:txBody>
      </p:sp>
      <p:pic>
        <p:nvPicPr>
          <p:cNvPr id="1026" name="Picture 40"/>
          <p:cNvPicPr>
            <a:picLocks noChangeAspect="1" noChangeArrowheads="1"/>
          </p:cNvPicPr>
          <p:nvPr userDrawn="1"/>
        </p:nvPicPr>
        <p:blipFill>
          <a:blip r:embed="rId2" cstate="print"/>
          <a:srcRect/>
          <a:stretch>
            <a:fillRect/>
          </a:stretch>
        </p:blipFill>
        <p:spPr bwMode="auto">
          <a:xfrm>
            <a:off x="214282" y="248143"/>
            <a:ext cx="1000132" cy="857256"/>
          </a:xfrm>
          <a:prstGeom prst="rect">
            <a:avLst/>
          </a:prstGeom>
          <a:noFill/>
          <a:ln w="9525">
            <a:noFill/>
            <a:miter lim="800000"/>
            <a:headEnd/>
            <a:tailEnd/>
          </a:ln>
        </p:spPr>
      </p:pic>
      <p:sp>
        <p:nvSpPr>
          <p:cNvPr id="10" name="Title Placeholder 1"/>
          <p:cNvSpPr txBox="1">
            <a:spLocks/>
          </p:cNvSpPr>
          <p:nvPr userDrawn="1"/>
        </p:nvSpPr>
        <p:spPr>
          <a:xfrm>
            <a:off x="1475656" y="275541"/>
            <a:ext cx="7416824" cy="563562"/>
          </a:xfrm>
          <a:prstGeom prst="rect">
            <a:avLst/>
          </a:prstGeom>
          <a:solidFill>
            <a:schemeClr val="accent1">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chor="ctr"/>
          <a:lstStyle/>
          <a:p>
            <a:pPr fontAlgn="auto">
              <a:spcAft>
                <a:spcPts val="0"/>
              </a:spcAft>
              <a:defRPr/>
            </a:pPr>
            <a:r>
              <a:rPr lang="en-US" sz="2400" b="1" cap="all" dirty="0">
                <a:ln w="9000" cmpd="sng">
                  <a:solidFill>
                    <a:schemeClr val="accent4">
                      <a:shade val="50000"/>
                      <a:satMod val="120000"/>
                    </a:schemeClr>
                  </a:solidFill>
                  <a:prstDash val="solid"/>
                </a:ln>
                <a:solidFill>
                  <a:srgbClr val="002060"/>
                </a:solidFill>
                <a:effectLst>
                  <a:reflection blurRad="12700" stA="28000" endPos="45000" dist="1000" dir="5400000" sy="-100000" algn="bl" rotWithShape="0"/>
                </a:effectLst>
                <a:latin typeface="+mj-lt"/>
                <a:ea typeface="+mj-ea"/>
                <a:cs typeface="+mj-cs"/>
              </a:rPr>
              <a:t>DEPARTMENT OF COMPUTER SCIENCE &amp; ENGINEERING</a:t>
            </a:r>
          </a:p>
        </p:txBody>
      </p:sp>
    </p:spTree>
    <p:extLst>
      <p:ext uri="{BB962C8B-B14F-4D97-AF65-F5344CB8AC3E}">
        <p14:creationId xmlns:p14="http://schemas.microsoft.com/office/powerpoint/2010/main" val="393809147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4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dirty="0"/>
              <a:t>Click to edit Master title style</a:t>
            </a:r>
          </a:p>
        </p:txBody>
      </p:sp>
      <p:sp>
        <p:nvSpPr>
          <p:cNvPr id="4" name="Date Placeholder 3"/>
          <p:cNvSpPr>
            <a:spLocks noGrp="1"/>
          </p:cNvSpPr>
          <p:nvPr>
            <p:ph type="dt" sz="half" idx="10"/>
          </p:nvPr>
        </p:nvSpPr>
        <p:spPr/>
        <p:txBody>
          <a:bodyPr/>
          <a:lstStyle/>
          <a:p>
            <a:fld id="{B144132A-7050-41F2-B9DD-6FEF9D4F39AC}" type="datetime1">
              <a:rPr lang="en-US" smtClean="0"/>
              <a:t>9/23/2021</a:t>
            </a:fld>
            <a:endParaRPr lang="en-IN"/>
          </a:p>
        </p:txBody>
      </p:sp>
      <p:sp>
        <p:nvSpPr>
          <p:cNvPr id="5" name="Footer Placeholder 4"/>
          <p:cNvSpPr>
            <a:spLocks noGrp="1"/>
          </p:cNvSpPr>
          <p:nvPr>
            <p:ph type="ftr" sz="quarter" idx="11"/>
          </p:nvPr>
        </p:nvSpPr>
        <p:spPr/>
        <p:txBody>
          <a:bodyPr/>
          <a:lstStyle/>
          <a:p>
            <a:r>
              <a:rPr lang="en-IN"/>
              <a:t>CIDD -UNIT-III</a:t>
            </a:r>
          </a:p>
        </p:txBody>
      </p:sp>
      <p:sp>
        <p:nvSpPr>
          <p:cNvPr id="6" name="Slide Number Placeholder 5"/>
          <p:cNvSpPr>
            <a:spLocks noGrp="1"/>
          </p:cNvSpPr>
          <p:nvPr>
            <p:ph type="sldNum" sz="quarter" idx="12"/>
          </p:nvPr>
        </p:nvSpPr>
        <p:spPr/>
        <p:txBody>
          <a:bodyPr/>
          <a:lstStyle/>
          <a:p>
            <a:fld id="{0E2B90DE-CA9C-452B-80F9-35262CC2B070}" type="slidenum">
              <a:rPr lang="en-IN" smtClean="0"/>
              <a:pPr/>
              <a:t>‹#›</a:t>
            </a:fld>
            <a:endParaRPr lang="en-IN"/>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9" name="Picture Placeholder 8"/>
          <p:cNvSpPr>
            <a:spLocks noGrp="1"/>
          </p:cNvSpPr>
          <p:nvPr>
            <p:ph type="pic" sz="quarter" idx="13"/>
          </p:nvPr>
        </p:nvSpPr>
        <p:spPr>
          <a:xfrm>
            <a:off x="214282" y="285728"/>
            <a:ext cx="914400" cy="914400"/>
          </a:xfrm>
        </p:spPr>
        <p:txBody>
          <a:bodyPr/>
          <a:lstStyle/>
          <a:p>
            <a:endParaRPr lang="en-IN"/>
          </a:p>
        </p:txBody>
      </p:sp>
      <p:pic>
        <p:nvPicPr>
          <p:cNvPr id="1026" name="Picture 40"/>
          <p:cNvPicPr>
            <a:picLocks noChangeAspect="1" noChangeArrowheads="1"/>
          </p:cNvPicPr>
          <p:nvPr userDrawn="1"/>
        </p:nvPicPr>
        <p:blipFill>
          <a:blip r:embed="rId2" cstate="print"/>
          <a:srcRect/>
          <a:stretch>
            <a:fillRect/>
          </a:stretch>
        </p:blipFill>
        <p:spPr bwMode="auto">
          <a:xfrm>
            <a:off x="214282" y="248143"/>
            <a:ext cx="1000132" cy="857256"/>
          </a:xfrm>
          <a:prstGeom prst="rect">
            <a:avLst/>
          </a:prstGeom>
          <a:noFill/>
          <a:ln w="9525">
            <a:noFill/>
            <a:miter lim="800000"/>
            <a:headEnd/>
            <a:tailEnd/>
          </a:ln>
        </p:spPr>
      </p:pic>
      <p:sp>
        <p:nvSpPr>
          <p:cNvPr id="10" name="Title Placeholder 1"/>
          <p:cNvSpPr txBox="1">
            <a:spLocks/>
          </p:cNvSpPr>
          <p:nvPr userDrawn="1"/>
        </p:nvSpPr>
        <p:spPr>
          <a:xfrm>
            <a:off x="1475656" y="275541"/>
            <a:ext cx="7416824" cy="563562"/>
          </a:xfrm>
          <a:prstGeom prst="rect">
            <a:avLst/>
          </a:prstGeom>
          <a:solidFill>
            <a:schemeClr val="accent1">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chor="ctr"/>
          <a:lstStyle/>
          <a:p>
            <a:pPr fontAlgn="auto">
              <a:spcAft>
                <a:spcPts val="0"/>
              </a:spcAft>
              <a:defRPr/>
            </a:pPr>
            <a:r>
              <a:rPr lang="en-US" sz="2400" b="1" cap="all" dirty="0">
                <a:ln w="9000" cmpd="sng">
                  <a:solidFill>
                    <a:schemeClr val="accent4">
                      <a:shade val="50000"/>
                      <a:satMod val="120000"/>
                    </a:schemeClr>
                  </a:solidFill>
                  <a:prstDash val="solid"/>
                </a:ln>
                <a:solidFill>
                  <a:srgbClr val="002060"/>
                </a:solidFill>
                <a:effectLst>
                  <a:reflection blurRad="12700" stA="28000" endPos="45000" dist="1000" dir="5400000" sy="-100000" algn="bl" rotWithShape="0"/>
                </a:effectLst>
                <a:latin typeface="+mj-lt"/>
                <a:ea typeface="+mj-ea"/>
                <a:cs typeface="+mj-cs"/>
              </a:rPr>
              <a:t>DEPARTMENT OF COMPUTER SCIENCE &amp; ENGINEERING</a:t>
            </a:r>
          </a:p>
        </p:txBody>
      </p:sp>
    </p:spTree>
    <p:extLst>
      <p:ext uri="{BB962C8B-B14F-4D97-AF65-F5344CB8AC3E}">
        <p14:creationId xmlns:p14="http://schemas.microsoft.com/office/powerpoint/2010/main" val="3371929954"/>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48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dirty="0"/>
              <a:t>Click to edit Master title style</a:t>
            </a:r>
          </a:p>
        </p:txBody>
      </p:sp>
      <p:sp>
        <p:nvSpPr>
          <p:cNvPr id="4" name="Date Placeholder 3"/>
          <p:cNvSpPr>
            <a:spLocks noGrp="1"/>
          </p:cNvSpPr>
          <p:nvPr>
            <p:ph type="dt" sz="half" idx="10"/>
          </p:nvPr>
        </p:nvSpPr>
        <p:spPr/>
        <p:txBody>
          <a:bodyPr/>
          <a:lstStyle/>
          <a:p>
            <a:fld id="{676CF15D-190B-4681-8B1E-6EAB6A93BF01}" type="datetime1">
              <a:rPr lang="en-US" smtClean="0"/>
              <a:t>9/23/2021</a:t>
            </a:fld>
            <a:endParaRPr lang="en-IN"/>
          </a:p>
        </p:txBody>
      </p:sp>
      <p:sp>
        <p:nvSpPr>
          <p:cNvPr id="5" name="Footer Placeholder 4"/>
          <p:cNvSpPr>
            <a:spLocks noGrp="1"/>
          </p:cNvSpPr>
          <p:nvPr>
            <p:ph type="ftr" sz="quarter" idx="11"/>
          </p:nvPr>
        </p:nvSpPr>
        <p:spPr/>
        <p:txBody>
          <a:bodyPr/>
          <a:lstStyle/>
          <a:p>
            <a:r>
              <a:rPr lang="en-IN"/>
              <a:t>CIDD -UNIT-III</a:t>
            </a:r>
          </a:p>
        </p:txBody>
      </p:sp>
      <p:sp>
        <p:nvSpPr>
          <p:cNvPr id="6" name="Slide Number Placeholder 5"/>
          <p:cNvSpPr>
            <a:spLocks noGrp="1"/>
          </p:cNvSpPr>
          <p:nvPr>
            <p:ph type="sldNum" sz="quarter" idx="12"/>
          </p:nvPr>
        </p:nvSpPr>
        <p:spPr/>
        <p:txBody>
          <a:bodyPr/>
          <a:lstStyle/>
          <a:p>
            <a:fld id="{0E2B90DE-CA9C-452B-80F9-35262CC2B070}" type="slidenum">
              <a:rPr lang="en-IN" smtClean="0"/>
              <a:pPr/>
              <a:t>‹#›</a:t>
            </a:fld>
            <a:endParaRPr lang="en-IN"/>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9" name="Picture Placeholder 8"/>
          <p:cNvSpPr>
            <a:spLocks noGrp="1"/>
          </p:cNvSpPr>
          <p:nvPr>
            <p:ph type="pic" sz="quarter" idx="13"/>
          </p:nvPr>
        </p:nvSpPr>
        <p:spPr>
          <a:xfrm>
            <a:off x="214282" y="285728"/>
            <a:ext cx="914400" cy="914400"/>
          </a:xfrm>
        </p:spPr>
        <p:txBody>
          <a:bodyPr/>
          <a:lstStyle/>
          <a:p>
            <a:endParaRPr lang="en-IN"/>
          </a:p>
        </p:txBody>
      </p:sp>
      <p:pic>
        <p:nvPicPr>
          <p:cNvPr id="1026" name="Picture 40"/>
          <p:cNvPicPr>
            <a:picLocks noChangeAspect="1" noChangeArrowheads="1"/>
          </p:cNvPicPr>
          <p:nvPr userDrawn="1"/>
        </p:nvPicPr>
        <p:blipFill>
          <a:blip r:embed="rId2" cstate="print"/>
          <a:srcRect/>
          <a:stretch>
            <a:fillRect/>
          </a:stretch>
        </p:blipFill>
        <p:spPr bwMode="auto">
          <a:xfrm>
            <a:off x="214282" y="248143"/>
            <a:ext cx="1000132" cy="857256"/>
          </a:xfrm>
          <a:prstGeom prst="rect">
            <a:avLst/>
          </a:prstGeom>
          <a:noFill/>
          <a:ln w="9525">
            <a:noFill/>
            <a:miter lim="800000"/>
            <a:headEnd/>
            <a:tailEnd/>
          </a:ln>
        </p:spPr>
      </p:pic>
      <p:sp>
        <p:nvSpPr>
          <p:cNvPr id="10" name="Title Placeholder 1"/>
          <p:cNvSpPr txBox="1">
            <a:spLocks/>
          </p:cNvSpPr>
          <p:nvPr userDrawn="1"/>
        </p:nvSpPr>
        <p:spPr>
          <a:xfrm>
            <a:off x="1475656" y="275541"/>
            <a:ext cx="7416824" cy="563562"/>
          </a:xfrm>
          <a:prstGeom prst="rect">
            <a:avLst/>
          </a:prstGeom>
          <a:solidFill>
            <a:schemeClr val="accent1">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chor="ctr"/>
          <a:lstStyle/>
          <a:p>
            <a:pPr fontAlgn="auto">
              <a:spcAft>
                <a:spcPts val="0"/>
              </a:spcAft>
              <a:defRPr/>
            </a:pPr>
            <a:r>
              <a:rPr lang="en-US" sz="2400" b="1" cap="all" dirty="0">
                <a:ln w="9000" cmpd="sng">
                  <a:solidFill>
                    <a:schemeClr val="accent4">
                      <a:shade val="50000"/>
                      <a:satMod val="120000"/>
                    </a:schemeClr>
                  </a:solidFill>
                  <a:prstDash val="solid"/>
                </a:ln>
                <a:solidFill>
                  <a:srgbClr val="002060"/>
                </a:solidFill>
                <a:effectLst>
                  <a:reflection blurRad="12700" stA="28000" endPos="45000" dist="1000" dir="5400000" sy="-100000" algn="bl" rotWithShape="0"/>
                </a:effectLst>
                <a:latin typeface="+mj-lt"/>
                <a:ea typeface="+mj-ea"/>
                <a:cs typeface="+mj-cs"/>
              </a:rPr>
              <a:t>DEPARTMENT OF COMPUTER SCIENCE &amp; ENGINEERING</a:t>
            </a:r>
          </a:p>
        </p:txBody>
      </p:sp>
    </p:spTree>
    <p:extLst>
      <p:ext uri="{BB962C8B-B14F-4D97-AF65-F5344CB8AC3E}">
        <p14:creationId xmlns:p14="http://schemas.microsoft.com/office/powerpoint/2010/main" val="2136344144"/>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dirty="0"/>
              <a:t>Click to edit Master title style</a:t>
            </a:r>
          </a:p>
        </p:txBody>
      </p:sp>
      <p:sp>
        <p:nvSpPr>
          <p:cNvPr id="4" name="Date Placeholder 3"/>
          <p:cNvSpPr>
            <a:spLocks noGrp="1"/>
          </p:cNvSpPr>
          <p:nvPr>
            <p:ph type="dt" sz="half" idx="10"/>
          </p:nvPr>
        </p:nvSpPr>
        <p:spPr/>
        <p:txBody>
          <a:bodyPr/>
          <a:lstStyle/>
          <a:p>
            <a:fld id="{007128B1-BD4E-4589-9450-EC7682CB200A}" type="datetime1">
              <a:rPr lang="en-US" smtClean="0"/>
              <a:t>9/23/2021</a:t>
            </a:fld>
            <a:endParaRPr lang="en-IN"/>
          </a:p>
        </p:txBody>
      </p:sp>
      <p:sp>
        <p:nvSpPr>
          <p:cNvPr id="5" name="Footer Placeholder 4"/>
          <p:cNvSpPr>
            <a:spLocks noGrp="1"/>
          </p:cNvSpPr>
          <p:nvPr>
            <p:ph type="ftr" sz="quarter" idx="11"/>
          </p:nvPr>
        </p:nvSpPr>
        <p:spPr/>
        <p:txBody>
          <a:bodyPr/>
          <a:lstStyle/>
          <a:p>
            <a:r>
              <a:rPr lang="en-IN"/>
              <a:t>CIDD -UNIT-III</a:t>
            </a:r>
          </a:p>
        </p:txBody>
      </p:sp>
      <p:sp>
        <p:nvSpPr>
          <p:cNvPr id="6" name="Slide Number Placeholder 5"/>
          <p:cNvSpPr>
            <a:spLocks noGrp="1"/>
          </p:cNvSpPr>
          <p:nvPr>
            <p:ph type="sldNum" sz="quarter" idx="12"/>
          </p:nvPr>
        </p:nvSpPr>
        <p:spPr/>
        <p:txBody>
          <a:bodyPr/>
          <a:lstStyle/>
          <a:p>
            <a:fld id="{0E2B90DE-CA9C-452B-80F9-35262CC2B070}" type="slidenum">
              <a:rPr lang="en-IN" smtClean="0"/>
              <a:pPr/>
              <a:t>‹#›</a:t>
            </a:fld>
            <a:endParaRPr lang="en-IN"/>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9" name="Picture Placeholder 8"/>
          <p:cNvSpPr>
            <a:spLocks noGrp="1"/>
          </p:cNvSpPr>
          <p:nvPr>
            <p:ph type="pic" sz="quarter" idx="13"/>
          </p:nvPr>
        </p:nvSpPr>
        <p:spPr>
          <a:xfrm>
            <a:off x="214282" y="285728"/>
            <a:ext cx="914400" cy="914400"/>
          </a:xfrm>
        </p:spPr>
        <p:txBody>
          <a:bodyPr/>
          <a:lstStyle/>
          <a:p>
            <a:endParaRPr lang="en-IN"/>
          </a:p>
        </p:txBody>
      </p:sp>
      <p:pic>
        <p:nvPicPr>
          <p:cNvPr id="1026" name="Picture 40"/>
          <p:cNvPicPr>
            <a:picLocks noChangeAspect="1" noChangeArrowheads="1"/>
          </p:cNvPicPr>
          <p:nvPr userDrawn="1"/>
        </p:nvPicPr>
        <p:blipFill>
          <a:blip r:embed="rId2" cstate="print"/>
          <a:srcRect/>
          <a:stretch>
            <a:fillRect/>
          </a:stretch>
        </p:blipFill>
        <p:spPr bwMode="auto">
          <a:xfrm>
            <a:off x="214282" y="248143"/>
            <a:ext cx="1000132" cy="857256"/>
          </a:xfrm>
          <a:prstGeom prst="rect">
            <a:avLst/>
          </a:prstGeom>
          <a:noFill/>
          <a:ln w="9525">
            <a:noFill/>
            <a:miter lim="800000"/>
            <a:headEnd/>
            <a:tailEnd/>
          </a:ln>
        </p:spPr>
      </p:pic>
      <p:sp>
        <p:nvSpPr>
          <p:cNvPr id="10" name="Title Placeholder 1"/>
          <p:cNvSpPr txBox="1">
            <a:spLocks/>
          </p:cNvSpPr>
          <p:nvPr userDrawn="1"/>
        </p:nvSpPr>
        <p:spPr>
          <a:xfrm>
            <a:off x="1475656" y="275541"/>
            <a:ext cx="7416824" cy="563562"/>
          </a:xfrm>
          <a:prstGeom prst="rect">
            <a:avLst/>
          </a:prstGeom>
          <a:solidFill>
            <a:schemeClr val="accent1">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chor="ctr"/>
          <a:lstStyle/>
          <a:p>
            <a:pPr fontAlgn="auto">
              <a:spcAft>
                <a:spcPts val="0"/>
              </a:spcAft>
              <a:defRPr/>
            </a:pPr>
            <a:r>
              <a:rPr lang="en-US" sz="2400" b="1" cap="all" dirty="0">
                <a:ln w="9000" cmpd="sng">
                  <a:solidFill>
                    <a:schemeClr val="accent4">
                      <a:shade val="50000"/>
                      <a:satMod val="120000"/>
                    </a:schemeClr>
                  </a:solidFill>
                  <a:prstDash val="solid"/>
                </a:ln>
                <a:solidFill>
                  <a:srgbClr val="002060"/>
                </a:solidFill>
                <a:effectLst>
                  <a:reflection blurRad="12700" stA="28000" endPos="45000" dist="1000" dir="5400000" sy="-100000" algn="bl" rotWithShape="0"/>
                </a:effectLst>
                <a:latin typeface="+mj-lt"/>
                <a:ea typeface="+mj-ea"/>
                <a:cs typeface="+mj-cs"/>
              </a:rPr>
              <a:t>DEPARTMENT OF COMPUTER SCIENCE &amp; ENGINEERING</a:t>
            </a:r>
          </a:p>
        </p:txBody>
      </p:sp>
    </p:spTree>
    <p:extLst>
      <p:ext uri="{BB962C8B-B14F-4D97-AF65-F5344CB8AC3E}">
        <p14:creationId xmlns:p14="http://schemas.microsoft.com/office/powerpoint/2010/main" val="3306884491"/>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dirty="0"/>
              <a:t>Click to edit Master title style</a:t>
            </a:r>
          </a:p>
        </p:txBody>
      </p:sp>
      <p:sp>
        <p:nvSpPr>
          <p:cNvPr id="4" name="Date Placeholder 3"/>
          <p:cNvSpPr>
            <a:spLocks noGrp="1"/>
          </p:cNvSpPr>
          <p:nvPr>
            <p:ph type="dt" sz="half" idx="10"/>
          </p:nvPr>
        </p:nvSpPr>
        <p:spPr/>
        <p:txBody>
          <a:bodyPr/>
          <a:lstStyle/>
          <a:p>
            <a:fld id="{A19806A1-F6BC-470C-9E09-1559533D420D}" type="datetime1">
              <a:rPr lang="en-US" smtClean="0"/>
              <a:t>9/23/2021</a:t>
            </a:fld>
            <a:endParaRPr lang="en-IN"/>
          </a:p>
        </p:txBody>
      </p:sp>
      <p:sp>
        <p:nvSpPr>
          <p:cNvPr id="5" name="Footer Placeholder 4"/>
          <p:cNvSpPr>
            <a:spLocks noGrp="1"/>
          </p:cNvSpPr>
          <p:nvPr>
            <p:ph type="ftr" sz="quarter" idx="11"/>
          </p:nvPr>
        </p:nvSpPr>
        <p:spPr/>
        <p:txBody>
          <a:bodyPr/>
          <a:lstStyle/>
          <a:p>
            <a:r>
              <a:rPr lang="en-IN"/>
              <a:t>CIDD -UNIT-III</a:t>
            </a:r>
          </a:p>
        </p:txBody>
      </p:sp>
      <p:sp>
        <p:nvSpPr>
          <p:cNvPr id="6" name="Slide Number Placeholder 5"/>
          <p:cNvSpPr>
            <a:spLocks noGrp="1"/>
          </p:cNvSpPr>
          <p:nvPr>
            <p:ph type="sldNum" sz="quarter" idx="12"/>
          </p:nvPr>
        </p:nvSpPr>
        <p:spPr/>
        <p:txBody>
          <a:bodyPr/>
          <a:lstStyle/>
          <a:p>
            <a:fld id="{0E2B90DE-CA9C-452B-80F9-35262CC2B070}" type="slidenum">
              <a:rPr lang="en-IN" smtClean="0"/>
              <a:pPr/>
              <a:t>‹#›</a:t>
            </a:fld>
            <a:endParaRPr lang="en-IN"/>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9" name="Picture Placeholder 8"/>
          <p:cNvSpPr>
            <a:spLocks noGrp="1"/>
          </p:cNvSpPr>
          <p:nvPr>
            <p:ph type="pic" sz="quarter" idx="13"/>
          </p:nvPr>
        </p:nvSpPr>
        <p:spPr>
          <a:xfrm>
            <a:off x="214282" y="285728"/>
            <a:ext cx="914400" cy="914400"/>
          </a:xfrm>
        </p:spPr>
        <p:txBody>
          <a:bodyPr/>
          <a:lstStyle/>
          <a:p>
            <a:endParaRPr lang="en-IN"/>
          </a:p>
        </p:txBody>
      </p:sp>
      <p:pic>
        <p:nvPicPr>
          <p:cNvPr id="1026" name="Picture 40"/>
          <p:cNvPicPr>
            <a:picLocks noChangeAspect="1" noChangeArrowheads="1"/>
          </p:cNvPicPr>
          <p:nvPr userDrawn="1"/>
        </p:nvPicPr>
        <p:blipFill>
          <a:blip r:embed="rId2" cstate="print"/>
          <a:srcRect/>
          <a:stretch>
            <a:fillRect/>
          </a:stretch>
        </p:blipFill>
        <p:spPr bwMode="auto">
          <a:xfrm>
            <a:off x="214282" y="248143"/>
            <a:ext cx="1000132" cy="857256"/>
          </a:xfrm>
          <a:prstGeom prst="rect">
            <a:avLst/>
          </a:prstGeom>
          <a:noFill/>
          <a:ln w="9525">
            <a:noFill/>
            <a:miter lim="800000"/>
            <a:headEnd/>
            <a:tailEnd/>
          </a:ln>
        </p:spPr>
      </p:pic>
      <p:sp>
        <p:nvSpPr>
          <p:cNvPr id="10" name="Title Placeholder 1"/>
          <p:cNvSpPr txBox="1">
            <a:spLocks/>
          </p:cNvSpPr>
          <p:nvPr userDrawn="1"/>
        </p:nvSpPr>
        <p:spPr>
          <a:xfrm>
            <a:off x="1475656" y="275541"/>
            <a:ext cx="7416824" cy="563562"/>
          </a:xfrm>
          <a:prstGeom prst="rect">
            <a:avLst/>
          </a:prstGeom>
          <a:solidFill>
            <a:schemeClr val="accent1">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chor="ctr"/>
          <a:lstStyle/>
          <a:p>
            <a:pPr fontAlgn="auto">
              <a:spcAft>
                <a:spcPts val="0"/>
              </a:spcAft>
              <a:defRPr/>
            </a:pPr>
            <a:r>
              <a:rPr lang="en-US" sz="2400" b="1" cap="all" dirty="0">
                <a:ln w="9000" cmpd="sng">
                  <a:solidFill>
                    <a:schemeClr val="accent4">
                      <a:shade val="50000"/>
                      <a:satMod val="120000"/>
                    </a:schemeClr>
                  </a:solidFill>
                  <a:prstDash val="solid"/>
                </a:ln>
                <a:solidFill>
                  <a:srgbClr val="002060"/>
                </a:solidFill>
                <a:effectLst>
                  <a:reflection blurRad="12700" stA="28000" endPos="45000" dist="1000" dir="5400000" sy="-100000" algn="bl" rotWithShape="0"/>
                </a:effectLst>
                <a:latin typeface="+mj-lt"/>
                <a:ea typeface="+mj-ea"/>
                <a:cs typeface="+mj-cs"/>
              </a:rPr>
              <a:t>DEPARTMENT OF COMPUTER SCIENCE &amp; ENGINEERING</a:t>
            </a:r>
          </a:p>
        </p:txBody>
      </p:sp>
    </p:spTree>
    <p:extLst>
      <p:ext uri="{BB962C8B-B14F-4D97-AF65-F5344CB8AC3E}">
        <p14:creationId xmlns:p14="http://schemas.microsoft.com/office/powerpoint/2010/main" val="2321688109"/>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dirty="0"/>
              <a:t>Click to edit Master title style</a:t>
            </a:r>
          </a:p>
        </p:txBody>
      </p:sp>
      <p:sp>
        <p:nvSpPr>
          <p:cNvPr id="4" name="Date Placeholder 3"/>
          <p:cNvSpPr>
            <a:spLocks noGrp="1"/>
          </p:cNvSpPr>
          <p:nvPr>
            <p:ph type="dt" sz="half" idx="10"/>
          </p:nvPr>
        </p:nvSpPr>
        <p:spPr/>
        <p:txBody>
          <a:bodyPr/>
          <a:lstStyle/>
          <a:p>
            <a:fld id="{D31A3046-224B-4689-A0F5-EFC343515222}" type="datetime1">
              <a:rPr lang="en-US" smtClean="0"/>
              <a:t>9/23/2021</a:t>
            </a:fld>
            <a:endParaRPr lang="en-IN"/>
          </a:p>
        </p:txBody>
      </p:sp>
      <p:sp>
        <p:nvSpPr>
          <p:cNvPr id="5" name="Footer Placeholder 4"/>
          <p:cNvSpPr>
            <a:spLocks noGrp="1"/>
          </p:cNvSpPr>
          <p:nvPr>
            <p:ph type="ftr" sz="quarter" idx="11"/>
          </p:nvPr>
        </p:nvSpPr>
        <p:spPr/>
        <p:txBody>
          <a:bodyPr/>
          <a:lstStyle/>
          <a:p>
            <a:r>
              <a:rPr lang="en-IN"/>
              <a:t>CIDD -UNIT-III</a:t>
            </a:r>
          </a:p>
        </p:txBody>
      </p:sp>
      <p:sp>
        <p:nvSpPr>
          <p:cNvPr id="6" name="Slide Number Placeholder 5"/>
          <p:cNvSpPr>
            <a:spLocks noGrp="1"/>
          </p:cNvSpPr>
          <p:nvPr>
            <p:ph type="sldNum" sz="quarter" idx="12"/>
          </p:nvPr>
        </p:nvSpPr>
        <p:spPr/>
        <p:txBody>
          <a:bodyPr/>
          <a:lstStyle/>
          <a:p>
            <a:fld id="{0E2B90DE-CA9C-452B-80F9-35262CC2B070}" type="slidenum">
              <a:rPr lang="en-IN" smtClean="0"/>
              <a:pPr/>
              <a:t>‹#›</a:t>
            </a:fld>
            <a:endParaRPr lang="en-IN"/>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9" name="Picture Placeholder 8"/>
          <p:cNvSpPr>
            <a:spLocks noGrp="1"/>
          </p:cNvSpPr>
          <p:nvPr>
            <p:ph type="pic" sz="quarter" idx="13"/>
          </p:nvPr>
        </p:nvSpPr>
        <p:spPr>
          <a:xfrm>
            <a:off x="214282" y="285728"/>
            <a:ext cx="914400" cy="914400"/>
          </a:xfrm>
        </p:spPr>
        <p:txBody>
          <a:bodyPr/>
          <a:lstStyle/>
          <a:p>
            <a:endParaRPr lang="en-IN"/>
          </a:p>
        </p:txBody>
      </p:sp>
      <p:pic>
        <p:nvPicPr>
          <p:cNvPr id="1026" name="Picture 40"/>
          <p:cNvPicPr>
            <a:picLocks noChangeAspect="1" noChangeArrowheads="1"/>
          </p:cNvPicPr>
          <p:nvPr userDrawn="1"/>
        </p:nvPicPr>
        <p:blipFill>
          <a:blip r:embed="rId2" cstate="print"/>
          <a:srcRect/>
          <a:stretch>
            <a:fillRect/>
          </a:stretch>
        </p:blipFill>
        <p:spPr bwMode="auto">
          <a:xfrm>
            <a:off x="214282" y="248143"/>
            <a:ext cx="1000132" cy="857256"/>
          </a:xfrm>
          <a:prstGeom prst="rect">
            <a:avLst/>
          </a:prstGeom>
          <a:noFill/>
          <a:ln w="9525">
            <a:noFill/>
            <a:miter lim="800000"/>
            <a:headEnd/>
            <a:tailEnd/>
          </a:ln>
        </p:spPr>
      </p:pic>
      <p:sp>
        <p:nvSpPr>
          <p:cNvPr id="10" name="Title Placeholder 1"/>
          <p:cNvSpPr txBox="1">
            <a:spLocks/>
          </p:cNvSpPr>
          <p:nvPr userDrawn="1"/>
        </p:nvSpPr>
        <p:spPr>
          <a:xfrm>
            <a:off x="1475656" y="275541"/>
            <a:ext cx="7416824" cy="563562"/>
          </a:xfrm>
          <a:prstGeom prst="rect">
            <a:avLst/>
          </a:prstGeom>
          <a:solidFill>
            <a:schemeClr val="accent1">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chor="ctr"/>
          <a:lstStyle/>
          <a:p>
            <a:pPr fontAlgn="auto">
              <a:spcAft>
                <a:spcPts val="0"/>
              </a:spcAft>
              <a:defRPr/>
            </a:pPr>
            <a:r>
              <a:rPr lang="en-US" sz="2400" b="1" cap="all" dirty="0">
                <a:ln w="9000" cmpd="sng">
                  <a:solidFill>
                    <a:schemeClr val="accent4">
                      <a:shade val="50000"/>
                      <a:satMod val="120000"/>
                    </a:schemeClr>
                  </a:solidFill>
                  <a:prstDash val="solid"/>
                </a:ln>
                <a:solidFill>
                  <a:srgbClr val="002060"/>
                </a:solidFill>
                <a:effectLst>
                  <a:reflection blurRad="12700" stA="28000" endPos="45000" dist="1000" dir="5400000" sy="-100000" algn="bl" rotWithShape="0"/>
                </a:effectLst>
                <a:latin typeface="+mj-lt"/>
                <a:ea typeface="+mj-ea"/>
                <a:cs typeface="+mj-cs"/>
              </a:rPr>
              <a:t>DEPARTMENT OF COMPUTER SCIENCE &amp; ENGINEERING</a:t>
            </a:r>
          </a:p>
        </p:txBody>
      </p:sp>
    </p:spTree>
    <p:extLst>
      <p:ext uri="{BB962C8B-B14F-4D97-AF65-F5344CB8AC3E}">
        <p14:creationId xmlns:p14="http://schemas.microsoft.com/office/powerpoint/2010/main" val="3101403455"/>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dirty="0"/>
              <a:t>Click to edit Master title style</a:t>
            </a:r>
          </a:p>
        </p:txBody>
      </p:sp>
      <p:sp>
        <p:nvSpPr>
          <p:cNvPr id="4" name="Date Placeholder 3"/>
          <p:cNvSpPr>
            <a:spLocks noGrp="1"/>
          </p:cNvSpPr>
          <p:nvPr>
            <p:ph type="dt" sz="half" idx="10"/>
          </p:nvPr>
        </p:nvSpPr>
        <p:spPr/>
        <p:txBody>
          <a:bodyPr/>
          <a:lstStyle/>
          <a:p>
            <a:fld id="{14DD8BF5-36BB-496D-9225-A96151CDB050}" type="datetime1">
              <a:rPr lang="en-US" smtClean="0"/>
              <a:t>9/23/2021</a:t>
            </a:fld>
            <a:endParaRPr lang="en-IN"/>
          </a:p>
        </p:txBody>
      </p:sp>
      <p:sp>
        <p:nvSpPr>
          <p:cNvPr id="5" name="Footer Placeholder 4"/>
          <p:cNvSpPr>
            <a:spLocks noGrp="1"/>
          </p:cNvSpPr>
          <p:nvPr>
            <p:ph type="ftr" sz="quarter" idx="11"/>
          </p:nvPr>
        </p:nvSpPr>
        <p:spPr/>
        <p:txBody>
          <a:bodyPr/>
          <a:lstStyle/>
          <a:p>
            <a:r>
              <a:rPr lang="en-IN"/>
              <a:t>CIDD -UNIT-III</a:t>
            </a:r>
          </a:p>
        </p:txBody>
      </p:sp>
      <p:sp>
        <p:nvSpPr>
          <p:cNvPr id="6" name="Slide Number Placeholder 5"/>
          <p:cNvSpPr>
            <a:spLocks noGrp="1"/>
          </p:cNvSpPr>
          <p:nvPr>
            <p:ph type="sldNum" sz="quarter" idx="12"/>
          </p:nvPr>
        </p:nvSpPr>
        <p:spPr/>
        <p:txBody>
          <a:bodyPr/>
          <a:lstStyle/>
          <a:p>
            <a:fld id="{0E2B90DE-CA9C-452B-80F9-35262CC2B070}" type="slidenum">
              <a:rPr lang="en-IN" smtClean="0"/>
              <a:pPr/>
              <a:t>‹#›</a:t>
            </a:fld>
            <a:endParaRPr lang="en-IN"/>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9" name="Picture Placeholder 8"/>
          <p:cNvSpPr>
            <a:spLocks noGrp="1"/>
          </p:cNvSpPr>
          <p:nvPr>
            <p:ph type="pic" sz="quarter" idx="13"/>
          </p:nvPr>
        </p:nvSpPr>
        <p:spPr>
          <a:xfrm>
            <a:off x="214282" y="285728"/>
            <a:ext cx="914400" cy="914400"/>
          </a:xfrm>
        </p:spPr>
        <p:txBody>
          <a:bodyPr/>
          <a:lstStyle/>
          <a:p>
            <a:endParaRPr lang="en-IN"/>
          </a:p>
        </p:txBody>
      </p:sp>
      <p:pic>
        <p:nvPicPr>
          <p:cNvPr id="1026" name="Picture 40"/>
          <p:cNvPicPr>
            <a:picLocks noChangeAspect="1" noChangeArrowheads="1"/>
          </p:cNvPicPr>
          <p:nvPr userDrawn="1"/>
        </p:nvPicPr>
        <p:blipFill>
          <a:blip r:embed="rId2" cstate="print"/>
          <a:srcRect/>
          <a:stretch>
            <a:fillRect/>
          </a:stretch>
        </p:blipFill>
        <p:spPr bwMode="auto">
          <a:xfrm>
            <a:off x="214282" y="248143"/>
            <a:ext cx="1000132" cy="857256"/>
          </a:xfrm>
          <a:prstGeom prst="rect">
            <a:avLst/>
          </a:prstGeom>
          <a:noFill/>
          <a:ln w="9525">
            <a:noFill/>
            <a:miter lim="800000"/>
            <a:headEnd/>
            <a:tailEnd/>
          </a:ln>
        </p:spPr>
      </p:pic>
      <p:sp>
        <p:nvSpPr>
          <p:cNvPr id="10" name="Title Placeholder 1"/>
          <p:cNvSpPr txBox="1">
            <a:spLocks/>
          </p:cNvSpPr>
          <p:nvPr userDrawn="1"/>
        </p:nvSpPr>
        <p:spPr>
          <a:xfrm>
            <a:off x="1475656" y="275541"/>
            <a:ext cx="7416824" cy="563562"/>
          </a:xfrm>
          <a:prstGeom prst="rect">
            <a:avLst/>
          </a:prstGeom>
          <a:solidFill>
            <a:schemeClr val="accent1">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chor="ctr"/>
          <a:lstStyle/>
          <a:p>
            <a:pPr fontAlgn="auto">
              <a:spcAft>
                <a:spcPts val="0"/>
              </a:spcAft>
              <a:defRPr/>
            </a:pPr>
            <a:r>
              <a:rPr lang="en-US" sz="2400" b="1" cap="all" dirty="0">
                <a:ln w="9000" cmpd="sng">
                  <a:solidFill>
                    <a:schemeClr val="accent4">
                      <a:shade val="50000"/>
                      <a:satMod val="120000"/>
                    </a:schemeClr>
                  </a:solidFill>
                  <a:prstDash val="solid"/>
                </a:ln>
                <a:solidFill>
                  <a:srgbClr val="002060"/>
                </a:solidFill>
                <a:effectLst>
                  <a:reflection blurRad="12700" stA="28000" endPos="45000" dist="1000" dir="5400000" sy="-100000" algn="bl" rotWithShape="0"/>
                </a:effectLst>
                <a:latin typeface="+mj-lt"/>
                <a:ea typeface="+mj-ea"/>
                <a:cs typeface="+mj-cs"/>
              </a:rPr>
              <a:t>DEPARTMENT OF COMPUTER SCIENCE &amp; ENGINEERING</a:t>
            </a:r>
          </a:p>
        </p:txBody>
      </p:sp>
    </p:spTree>
    <p:extLst>
      <p:ext uri="{BB962C8B-B14F-4D97-AF65-F5344CB8AC3E}">
        <p14:creationId xmlns:p14="http://schemas.microsoft.com/office/powerpoint/2010/main" val="1789124614"/>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8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dirty="0"/>
              <a:t>Click to edit Master title style</a:t>
            </a:r>
          </a:p>
        </p:txBody>
      </p:sp>
      <p:sp>
        <p:nvSpPr>
          <p:cNvPr id="4" name="Date Placeholder 3"/>
          <p:cNvSpPr>
            <a:spLocks noGrp="1"/>
          </p:cNvSpPr>
          <p:nvPr>
            <p:ph type="dt" sz="half" idx="10"/>
          </p:nvPr>
        </p:nvSpPr>
        <p:spPr/>
        <p:txBody>
          <a:bodyPr/>
          <a:lstStyle/>
          <a:p>
            <a:fld id="{EE50E93C-FC5A-4E7C-8ABF-0F68D58F8B2A}" type="datetime1">
              <a:rPr lang="en-US" smtClean="0"/>
              <a:t>9/23/2021</a:t>
            </a:fld>
            <a:endParaRPr lang="en-IN"/>
          </a:p>
        </p:txBody>
      </p:sp>
      <p:sp>
        <p:nvSpPr>
          <p:cNvPr id="5" name="Footer Placeholder 4"/>
          <p:cNvSpPr>
            <a:spLocks noGrp="1"/>
          </p:cNvSpPr>
          <p:nvPr>
            <p:ph type="ftr" sz="quarter" idx="11"/>
          </p:nvPr>
        </p:nvSpPr>
        <p:spPr/>
        <p:txBody>
          <a:bodyPr/>
          <a:lstStyle/>
          <a:p>
            <a:r>
              <a:rPr lang="en-IN"/>
              <a:t>CIDD -UNIT-III</a:t>
            </a:r>
          </a:p>
        </p:txBody>
      </p:sp>
      <p:sp>
        <p:nvSpPr>
          <p:cNvPr id="6" name="Slide Number Placeholder 5"/>
          <p:cNvSpPr>
            <a:spLocks noGrp="1"/>
          </p:cNvSpPr>
          <p:nvPr>
            <p:ph type="sldNum" sz="quarter" idx="12"/>
          </p:nvPr>
        </p:nvSpPr>
        <p:spPr/>
        <p:txBody>
          <a:bodyPr/>
          <a:lstStyle/>
          <a:p>
            <a:fld id="{0E2B90DE-CA9C-452B-80F9-35262CC2B070}" type="slidenum">
              <a:rPr lang="en-IN" smtClean="0"/>
              <a:pPr/>
              <a:t>‹#›</a:t>
            </a:fld>
            <a:endParaRPr lang="en-IN"/>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9" name="Picture Placeholder 8"/>
          <p:cNvSpPr>
            <a:spLocks noGrp="1"/>
          </p:cNvSpPr>
          <p:nvPr>
            <p:ph type="pic" sz="quarter" idx="13"/>
          </p:nvPr>
        </p:nvSpPr>
        <p:spPr>
          <a:xfrm>
            <a:off x="214282" y="285728"/>
            <a:ext cx="914400" cy="914400"/>
          </a:xfrm>
        </p:spPr>
        <p:txBody>
          <a:bodyPr/>
          <a:lstStyle/>
          <a:p>
            <a:endParaRPr lang="en-IN"/>
          </a:p>
        </p:txBody>
      </p:sp>
      <p:pic>
        <p:nvPicPr>
          <p:cNvPr id="1026" name="Picture 40"/>
          <p:cNvPicPr>
            <a:picLocks noChangeAspect="1" noChangeArrowheads="1"/>
          </p:cNvPicPr>
          <p:nvPr userDrawn="1"/>
        </p:nvPicPr>
        <p:blipFill>
          <a:blip r:embed="rId2" cstate="print"/>
          <a:srcRect/>
          <a:stretch>
            <a:fillRect/>
          </a:stretch>
        </p:blipFill>
        <p:spPr bwMode="auto">
          <a:xfrm>
            <a:off x="214282" y="248143"/>
            <a:ext cx="1000132" cy="857256"/>
          </a:xfrm>
          <a:prstGeom prst="rect">
            <a:avLst/>
          </a:prstGeom>
          <a:noFill/>
          <a:ln w="9525">
            <a:noFill/>
            <a:miter lim="800000"/>
            <a:headEnd/>
            <a:tailEnd/>
          </a:ln>
        </p:spPr>
      </p:pic>
      <p:sp>
        <p:nvSpPr>
          <p:cNvPr id="10" name="Title Placeholder 1"/>
          <p:cNvSpPr txBox="1">
            <a:spLocks/>
          </p:cNvSpPr>
          <p:nvPr userDrawn="1"/>
        </p:nvSpPr>
        <p:spPr>
          <a:xfrm>
            <a:off x="1475656" y="275541"/>
            <a:ext cx="7416824" cy="563562"/>
          </a:xfrm>
          <a:prstGeom prst="rect">
            <a:avLst/>
          </a:prstGeom>
          <a:solidFill>
            <a:schemeClr val="accent1">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chor="ctr"/>
          <a:lstStyle/>
          <a:p>
            <a:pPr fontAlgn="auto">
              <a:spcAft>
                <a:spcPts val="0"/>
              </a:spcAft>
              <a:defRPr/>
            </a:pPr>
            <a:r>
              <a:rPr lang="en-US" sz="2400" b="1" cap="all" dirty="0">
                <a:ln w="9000" cmpd="sng">
                  <a:solidFill>
                    <a:schemeClr val="accent4">
                      <a:shade val="50000"/>
                      <a:satMod val="120000"/>
                    </a:schemeClr>
                  </a:solidFill>
                  <a:prstDash val="solid"/>
                </a:ln>
                <a:solidFill>
                  <a:srgbClr val="002060"/>
                </a:solidFill>
                <a:effectLst>
                  <a:reflection blurRad="12700" stA="28000" endPos="45000" dist="1000" dir="5400000" sy="-100000" algn="bl" rotWithShape="0"/>
                </a:effectLst>
                <a:latin typeface="+mj-lt"/>
                <a:ea typeface="+mj-ea"/>
                <a:cs typeface="+mj-cs"/>
              </a:rPr>
              <a:t>DEPARTMENT OF COMPUTER SCIENCE &amp; ENGINEERING</a:t>
            </a:r>
          </a:p>
        </p:txBody>
      </p:sp>
    </p:spTree>
    <p:extLst>
      <p:ext uri="{BB962C8B-B14F-4D97-AF65-F5344CB8AC3E}">
        <p14:creationId xmlns:p14="http://schemas.microsoft.com/office/powerpoint/2010/main" val="2625213260"/>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dirty="0"/>
              <a:t>Click to edit Master title style</a:t>
            </a:r>
          </a:p>
        </p:txBody>
      </p:sp>
      <p:sp>
        <p:nvSpPr>
          <p:cNvPr id="4" name="Date Placeholder 3"/>
          <p:cNvSpPr>
            <a:spLocks noGrp="1"/>
          </p:cNvSpPr>
          <p:nvPr>
            <p:ph type="dt" sz="half" idx="10"/>
          </p:nvPr>
        </p:nvSpPr>
        <p:spPr/>
        <p:txBody>
          <a:bodyPr/>
          <a:lstStyle/>
          <a:p>
            <a:fld id="{AAE453AA-E68D-49FC-A545-73B7D31A883D}" type="datetime1">
              <a:rPr lang="en-US" smtClean="0"/>
              <a:t>9/23/2021</a:t>
            </a:fld>
            <a:endParaRPr lang="en-IN"/>
          </a:p>
        </p:txBody>
      </p:sp>
      <p:sp>
        <p:nvSpPr>
          <p:cNvPr id="5" name="Footer Placeholder 4"/>
          <p:cNvSpPr>
            <a:spLocks noGrp="1"/>
          </p:cNvSpPr>
          <p:nvPr>
            <p:ph type="ftr" sz="quarter" idx="11"/>
          </p:nvPr>
        </p:nvSpPr>
        <p:spPr/>
        <p:txBody>
          <a:bodyPr/>
          <a:lstStyle/>
          <a:p>
            <a:r>
              <a:rPr lang="en-IN"/>
              <a:t>CIDD -UNIT-III</a:t>
            </a:r>
          </a:p>
        </p:txBody>
      </p:sp>
      <p:sp>
        <p:nvSpPr>
          <p:cNvPr id="6" name="Slide Number Placeholder 5"/>
          <p:cNvSpPr>
            <a:spLocks noGrp="1"/>
          </p:cNvSpPr>
          <p:nvPr>
            <p:ph type="sldNum" sz="quarter" idx="12"/>
          </p:nvPr>
        </p:nvSpPr>
        <p:spPr/>
        <p:txBody>
          <a:bodyPr/>
          <a:lstStyle/>
          <a:p>
            <a:fld id="{0E2B90DE-CA9C-452B-80F9-35262CC2B070}" type="slidenum">
              <a:rPr lang="en-IN" smtClean="0"/>
              <a:pPr/>
              <a:t>‹#›</a:t>
            </a:fld>
            <a:endParaRPr lang="en-IN"/>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9" name="Picture Placeholder 8"/>
          <p:cNvSpPr>
            <a:spLocks noGrp="1"/>
          </p:cNvSpPr>
          <p:nvPr>
            <p:ph type="pic" sz="quarter" idx="13"/>
          </p:nvPr>
        </p:nvSpPr>
        <p:spPr>
          <a:xfrm>
            <a:off x="214282" y="285728"/>
            <a:ext cx="914400" cy="914400"/>
          </a:xfrm>
        </p:spPr>
        <p:txBody>
          <a:bodyPr/>
          <a:lstStyle/>
          <a:p>
            <a:endParaRPr lang="en-IN"/>
          </a:p>
        </p:txBody>
      </p:sp>
      <p:pic>
        <p:nvPicPr>
          <p:cNvPr id="1026" name="Picture 40"/>
          <p:cNvPicPr>
            <a:picLocks noChangeAspect="1" noChangeArrowheads="1"/>
          </p:cNvPicPr>
          <p:nvPr userDrawn="1"/>
        </p:nvPicPr>
        <p:blipFill>
          <a:blip r:embed="rId2" cstate="print"/>
          <a:srcRect/>
          <a:stretch>
            <a:fillRect/>
          </a:stretch>
        </p:blipFill>
        <p:spPr bwMode="auto">
          <a:xfrm>
            <a:off x="214282" y="248143"/>
            <a:ext cx="1000132" cy="857256"/>
          </a:xfrm>
          <a:prstGeom prst="rect">
            <a:avLst/>
          </a:prstGeom>
          <a:noFill/>
          <a:ln w="9525">
            <a:noFill/>
            <a:miter lim="800000"/>
            <a:headEnd/>
            <a:tailEnd/>
          </a:ln>
        </p:spPr>
      </p:pic>
      <p:sp>
        <p:nvSpPr>
          <p:cNvPr id="10" name="Title Placeholder 1"/>
          <p:cNvSpPr txBox="1">
            <a:spLocks/>
          </p:cNvSpPr>
          <p:nvPr userDrawn="1"/>
        </p:nvSpPr>
        <p:spPr>
          <a:xfrm>
            <a:off x="1475656" y="275541"/>
            <a:ext cx="7416824" cy="563562"/>
          </a:xfrm>
          <a:prstGeom prst="rect">
            <a:avLst/>
          </a:prstGeom>
          <a:solidFill>
            <a:schemeClr val="accent1">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chor="ctr"/>
          <a:lstStyle/>
          <a:p>
            <a:pPr fontAlgn="auto">
              <a:spcAft>
                <a:spcPts val="0"/>
              </a:spcAft>
              <a:defRPr/>
            </a:pPr>
            <a:r>
              <a:rPr lang="en-US" sz="2400" b="1" cap="all" dirty="0">
                <a:ln w="9000" cmpd="sng">
                  <a:solidFill>
                    <a:schemeClr val="accent4">
                      <a:shade val="50000"/>
                      <a:satMod val="120000"/>
                    </a:schemeClr>
                  </a:solidFill>
                  <a:prstDash val="solid"/>
                </a:ln>
                <a:solidFill>
                  <a:srgbClr val="002060"/>
                </a:solidFill>
                <a:effectLst>
                  <a:reflection blurRad="12700" stA="28000" endPos="45000" dist="1000" dir="5400000" sy="-100000" algn="bl" rotWithShape="0"/>
                </a:effectLst>
                <a:latin typeface="+mj-lt"/>
                <a:ea typeface="+mj-ea"/>
                <a:cs typeface="+mj-cs"/>
              </a:rPr>
              <a:t>DEPARTMENT OF COMPUTER SCIENCE &amp; ENGINEERING</a:t>
            </a:r>
          </a:p>
        </p:txBody>
      </p:sp>
    </p:spTree>
    <p:extLst>
      <p:ext uri="{BB962C8B-B14F-4D97-AF65-F5344CB8AC3E}">
        <p14:creationId xmlns:p14="http://schemas.microsoft.com/office/powerpoint/2010/main" val="173672683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78465" y="1641413"/>
            <a:ext cx="6595534" cy="1822514"/>
          </a:xfrm>
        </p:spPr>
        <p:txBody>
          <a:bodyPr anchor="b">
            <a:normAutofit/>
          </a:bodyPr>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78465" y="3734859"/>
            <a:ext cx="6595534" cy="1090015"/>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1939460-C4D0-453A-9CB6-08BAB57264D6}" type="datetime1">
              <a:rPr lang="en-US" smtClean="0"/>
              <a:t>9/23/2021</a:t>
            </a:fld>
            <a:endParaRPr lang="en-IN"/>
          </a:p>
        </p:txBody>
      </p:sp>
      <p:sp>
        <p:nvSpPr>
          <p:cNvPr id="5" name="Footer Placeholder 4"/>
          <p:cNvSpPr>
            <a:spLocks noGrp="1"/>
          </p:cNvSpPr>
          <p:nvPr>
            <p:ph type="ftr" sz="quarter" idx="11"/>
          </p:nvPr>
        </p:nvSpPr>
        <p:spPr/>
        <p:txBody>
          <a:bodyPr/>
          <a:lstStyle/>
          <a:p>
            <a:r>
              <a:rPr lang="en-IN"/>
              <a:t>CIDD -UNIT-III</a:t>
            </a:r>
          </a:p>
        </p:txBody>
      </p:sp>
      <p:sp>
        <p:nvSpPr>
          <p:cNvPr id="6" name="Slide Number Placeholder 5"/>
          <p:cNvSpPr>
            <a:spLocks noGrp="1"/>
          </p:cNvSpPr>
          <p:nvPr>
            <p:ph type="sldNum" sz="quarter" idx="12"/>
          </p:nvPr>
        </p:nvSpPr>
        <p:spPr/>
        <p:txBody>
          <a:bodyPr/>
          <a:lstStyle/>
          <a:p>
            <a:fld id="{0E2B90DE-CA9C-452B-80F9-35262CC2B070}" type="slidenum">
              <a:rPr lang="en-IN" smtClean="0"/>
              <a:pPr/>
              <a:t>‹#›</a:t>
            </a:fld>
            <a:endParaRPr lang="en-IN"/>
          </a:p>
        </p:txBody>
      </p:sp>
      <p:cxnSp>
        <p:nvCxnSpPr>
          <p:cNvPr id="31" name="Straight Connector 30"/>
          <p:cNvCxnSpPr/>
          <p:nvPr/>
        </p:nvCxnSpPr>
        <p:spPr>
          <a:xfrm>
            <a:off x="1278466" y="3599392"/>
            <a:ext cx="659553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33205796"/>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0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dirty="0"/>
              <a:t>Click to edit Master title style</a:t>
            </a:r>
          </a:p>
        </p:txBody>
      </p:sp>
      <p:sp>
        <p:nvSpPr>
          <p:cNvPr id="4" name="Date Placeholder 3"/>
          <p:cNvSpPr>
            <a:spLocks noGrp="1"/>
          </p:cNvSpPr>
          <p:nvPr>
            <p:ph type="dt" sz="half" idx="10"/>
          </p:nvPr>
        </p:nvSpPr>
        <p:spPr/>
        <p:txBody>
          <a:bodyPr/>
          <a:lstStyle/>
          <a:p>
            <a:fld id="{5DFCAEB5-EBBC-4D46-85AC-D3316790CA24}" type="datetime1">
              <a:rPr lang="en-US" smtClean="0"/>
              <a:t>9/23/2021</a:t>
            </a:fld>
            <a:endParaRPr lang="en-IN"/>
          </a:p>
        </p:txBody>
      </p:sp>
      <p:sp>
        <p:nvSpPr>
          <p:cNvPr id="5" name="Footer Placeholder 4"/>
          <p:cNvSpPr>
            <a:spLocks noGrp="1"/>
          </p:cNvSpPr>
          <p:nvPr>
            <p:ph type="ftr" sz="quarter" idx="11"/>
          </p:nvPr>
        </p:nvSpPr>
        <p:spPr/>
        <p:txBody>
          <a:bodyPr/>
          <a:lstStyle/>
          <a:p>
            <a:r>
              <a:rPr lang="en-IN"/>
              <a:t>CIDD -UNIT-III</a:t>
            </a:r>
          </a:p>
        </p:txBody>
      </p:sp>
      <p:sp>
        <p:nvSpPr>
          <p:cNvPr id="6" name="Slide Number Placeholder 5"/>
          <p:cNvSpPr>
            <a:spLocks noGrp="1"/>
          </p:cNvSpPr>
          <p:nvPr>
            <p:ph type="sldNum" sz="quarter" idx="12"/>
          </p:nvPr>
        </p:nvSpPr>
        <p:spPr/>
        <p:txBody>
          <a:bodyPr/>
          <a:lstStyle/>
          <a:p>
            <a:fld id="{0E2B90DE-CA9C-452B-80F9-35262CC2B070}" type="slidenum">
              <a:rPr lang="en-IN" smtClean="0"/>
              <a:pPr/>
              <a:t>‹#›</a:t>
            </a:fld>
            <a:endParaRPr lang="en-IN"/>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9" name="Picture Placeholder 8"/>
          <p:cNvSpPr>
            <a:spLocks noGrp="1"/>
          </p:cNvSpPr>
          <p:nvPr>
            <p:ph type="pic" sz="quarter" idx="13"/>
          </p:nvPr>
        </p:nvSpPr>
        <p:spPr>
          <a:xfrm>
            <a:off x="214282" y="285728"/>
            <a:ext cx="914400" cy="914400"/>
          </a:xfrm>
        </p:spPr>
        <p:txBody>
          <a:bodyPr/>
          <a:lstStyle/>
          <a:p>
            <a:endParaRPr lang="en-IN"/>
          </a:p>
        </p:txBody>
      </p:sp>
      <p:pic>
        <p:nvPicPr>
          <p:cNvPr id="1026" name="Picture 40"/>
          <p:cNvPicPr>
            <a:picLocks noChangeAspect="1" noChangeArrowheads="1"/>
          </p:cNvPicPr>
          <p:nvPr userDrawn="1"/>
        </p:nvPicPr>
        <p:blipFill>
          <a:blip r:embed="rId2" cstate="print"/>
          <a:srcRect/>
          <a:stretch>
            <a:fillRect/>
          </a:stretch>
        </p:blipFill>
        <p:spPr bwMode="auto">
          <a:xfrm>
            <a:off x="214282" y="248143"/>
            <a:ext cx="1000132" cy="857256"/>
          </a:xfrm>
          <a:prstGeom prst="rect">
            <a:avLst/>
          </a:prstGeom>
          <a:noFill/>
          <a:ln w="9525">
            <a:noFill/>
            <a:miter lim="800000"/>
            <a:headEnd/>
            <a:tailEnd/>
          </a:ln>
        </p:spPr>
      </p:pic>
      <p:sp>
        <p:nvSpPr>
          <p:cNvPr id="10" name="Title Placeholder 1"/>
          <p:cNvSpPr txBox="1">
            <a:spLocks/>
          </p:cNvSpPr>
          <p:nvPr userDrawn="1"/>
        </p:nvSpPr>
        <p:spPr>
          <a:xfrm>
            <a:off x="1475656" y="275541"/>
            <a:ext cx="7416824" cy="563562"/>
          </a:xfrm>
          <a:prstGeom prst="rect">
            <a:avLst/>
          </a:prstGeom>
          <a:solidFill>
            <a:schemeClr val="accent1">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chor="ctr"/>
          <a:lstStyle/>
          <a:p>
            <a:pPr fontAlgn="auto">
              <a:spcAft>
                <a:spcPts val="0"/>
              </a:spcAft>
              <a:defRPr/>
            </a:pPr>
            <a:r>
              <a:rPr lang="en-US" sz="2400" b="1" cap="all" dirty="0">
                <a:ln w="9000" cmpd="sng">
                  <a:solidFill>
                    <a:schemeClr val="accent4">
                      <a:shade val="50000"/>
                      <a:satMod val="120000"/>
                    </a:schemeClr>
                  </a:solidFill>
                  <a:prstDash val="solid"/>
                </a:ln>
                <a:solidFill>
                  <a:srgbClr val="002060"/>
                </a:solidFill>
                <a:effectLst>
                  <a:reflection blurRad="12700" stA="28000" endPos="45000" dist="1000" dir="5400000" sy="-100000" algn="bl" rotWithShape="0"/>
                </a:effectLst>
                <a:latin typeface="+mj-lt"/>
                <a:ea typeface="+mj-ea"/>
                <a:cs typeface="+mj-cs"/>
              </a:rPr>
              <a:t>DEPARTMENT OF COMPUTER SCIENCE &amp; ENGINEERING</a:t>
            </a:r>
          </a:p>
        </p:txBody>
      </p:sp>
    </p:spTree>
    <p:extLst>
      <p:ext uri="{BB962C8B-B14F-4D97-AF65-F5344CB8AC3E}">
        <p14:creationId xmlns:p14="http://schemas.microsoft.com/office/powerpoint/2010/main" val="2731095127"/>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dirty="0"/>
              <a:t>Click to edit Master title style</a:t>
            </a:r>
          </a:p>
        </p:txBody>
      </p:sp>
      <p:sp>
        <p:nvSpPr>
          <p:cNvPr id="4" name="Date Placeholder 3"/>
          <p:cNvSpPr>
            <a:spLocks noGrp="1"/>
          </p:cNvSpPr>
          <p:nvPr>
            <p:ph type="dt" sz="half" idx="10"/>
          </p:nvPr>
        </p:nvSpPr>
        <p:spPr/>
        <p:txBody>
          <a:bodyPr/>
          <a:lstStyle/>
          <a:p>
            <a:fld id="{02A6690A-129F-48EB-BD78-2568AFE70534}" type="datetime1">
              <a:rPr lang="en-US" smtClean="0"/>
              <a:t>9/23/2021</a:t>
            </a:fld>
            <a:endParaRPr lang="en-IN"/>
          </a:p>
        </p:txBody>
      </p:sp>
      <p:sp>
        <p:nvSpPr>
          <p:cNvPr id="5" name="Footer Placeholder 4"/>
          <p:cNvSpPr>
            <a:spLocks noGrp="1"/>
          </p:cNvSpPr>
          <p:nvPr>
            <p:ph type="ftr" sz="quarter" idx="11"/>
          </p:nvPr>
        </p:nvSpPr>
        <p:spPr/>
        <p:txBody>
          <a:bodyPr/>
          <a:lstStyle/>
          <a:p>
            <a:r>
              <a:rPr lang="en-IN"/>
              <a:t>CIDD -UNIT-III</a:t>
            </a:r>
          </a:p>
        </p:txBody>
      </p:sp>
      <p:sp>
        <p:nvSpPr>
          <p:cNvPr id="6" name="Slide Number Placeholder 5"/>
          <p:cNvSpPr>
            <a:spLocks noGrp="1"/>
          </p:cNvSpPr>
          <p:nvPr>
            <p:ph type="sldNum" sz="quarter" idx="12"/>
          </p:nvPr>
        </p:nvSpPr>
        <p:spPr/>
        <p:txBody>
          <a:bodyPr/>
          <a:lstStyle/>
          <a:p>
            <a:fld id="{0E2B90DE-CA9C-452B-80F9-35262CC2B070}" type="slidenum">
              <a:rPr lang="en-IN" smtClean="0"/>
              <a:pPr/>
              <a:t>‹#›</a:t>
            </a:fld>
            <a:endParaRPr lang="en-IN"/>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9" name="Picture Placeholder 8"/>
          <p:cNvSpPr>
            <a:spLocks noGrp="1"/>
          </p:cNvSpPr>
          <p:nvPr>
            <p:ph type="pic" sz="quarter" idx="13"/>
          </p:nvPr>
        </p:nvSpPr>
        <p:spPr>
          <a:xfrm>
            <a:off x="214282" y="285728"/>
            <a:ext cx="914400" cy="914400"/>
          </a:xfrm>
        </p:spPr>
        <p:txBody>
          <a:bodyPr/>
          <a:lstStyle/>
          <a:p>
            <a:endParaRPr lang="en-IN"/>
          </a:p>
        </p:txBody>
      </p:sp>
      <p:pic>
        <p:nvPicPr>
          <p:cNvPr id="1026" name="Picture 40"/>
          <p:cNvPicPr>
            <a:picLocks noChangeAspect="1" noChangeArrowheads="1"/>
          </p:cNvPicPr>
          <p:nvPr userDrawn="1"/>
        </p:nvPicPr>
        <p:blipFill>
          <a:blip r:embed="rId2" cstate="print"/>
          <a:srcRect/>
          <a:stretch>
            <a:fillRect/>
          </a:stretch>
        </p:blipFill>
        <p:spPr bwMode="auto">
          <a:xfrm>
            <a:off x="214282" y="248143"/>
            <a:ext cx="1000132" cy="857256"/>
          </a:xfrm>
          <a:prstGeom prst="rect">
            <a:avLst/>
          </a:prstGeom>
          <a:noFill/>
          <a:ln w="9525">
            <a:noFill/>
            <a:miter lim="800000"/>
            <a:headEnd/>
            <a:tailEnd/>
          </a:ln>
        </p:spPr>
      </p:pic>
      <p:sp>
        <p:nvSpPr>
          <p:cNvPr id="10" name="Title Placeholder 1"/>
          <p:cNvSpPr txBox="1">
            <a:spLocks/>
          </p:cNvSpPr>
          <p:nvPr userDrawn="1"/>
        </p:nvSpPr>
        <p:spPr>
          <a:xfrm>
            <a:off x="1475656" y="275541"/>
            <a:ext cx="7416824" cy="563562"/>
          </a:xfrm>
          <a:prstGeom prst="rect">
            <a:avLst/>
          </a:prstGeom>
          <a:solidFill>
            <a:schemeClr val="accent1">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chor="ctr"/>
          <a:lstStyle/>
          <a:p>
            <a:pPr fontAlgn="auto">
              <a:spcAft>
                <a:spcPts val="0"/>
              </a:spcAft>
              <a:defRPr/>
            </a:pPr>
            <a:r>
              <a:rPr lang="en-US" sz="2400" b="1" cap="all" dirty="0">
                <a:ln w="9000" cmpd="sng">
                  <a:solidFill>
                    <a:schemeClr val="accent4">
                      <a:shade val="50000"/>
                      <a:satMod val="120000"/>
                    </a:schemeClr>
                  </a:solidFill>
                  <a:prstDash val="solid"/>
                </a:ln>
                <a:solidFill>
                  <a:srgbClr val="002060"/>
                </a:solidFill>
                <a:effectLst>
                  <a:reflection blurRad="12700" stA="28000" endPos="45000" dist="1000" dir="5400000" sy="-100000" algn="bl" rotWithShape="0"/>
                </a:effectLst>
                <a:latin typeface="+mj-lt"/>
                <a:ea typeface="+mj-ea"/>
                <a:cs typeface="+mj-cs"/>
              </a:rPr>
              <a:t>DEPARTMENT OF COMPUTER SCIENCE &amp; ENGINEERING</a:t>
            </a:r>
          </a:p>
        </p:txBody>
      </p:sp>
    </p:spTree>
    <p:extLst>
      <p:ext uri="{BB962C8B-B14F-4D97-AF65-F5344CB8AC3E}">
        <p14:creationId xmlns:p14="http://schemas.microsoft.com/office/powerpoint/2010/main" val="2015629151"/>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dirty="0"/>
              <a:t>Click to edit Master title style</a:t>
            </a:r>
          </a:p>
        </p:txBody>
      </p:sp>
      <p:sp>
        <p:nvSpPr>
          <p:cNvPr id="4" name="Date Placeholder 3"/>
          <p:cNvSpPr>
            <a:spLocks noGrp="1"/>
          </p:cNvSpPr>
          <p:nvPr>
            <p:ph type="dt" sz="half" idx="10"/>
          </p:nvPr>
        </p:nvSpPr>
        <p:spPr/>
        <p:txBody>
          <a:bodyPr/>
          <a:lstStyle/>
          <a:p>
            <a:fld id="{1010AB48-A85C-4E42-943E-F6BA692A7AAB}" type="datetime1">
              <a:rPr lang="en-US" smtClean="0"/>
              <a:t>9/23/2021</a:t>
            </a:fld>
            <a:endParaRPr lang="en-IN"/>
          </a:p>
        </p:txBody>
      </p:sp>
      <p:sp>
        <p:nvSpPr>
          <p:cNvPr id="5" name="Footer Placeholder 4"/>
          <p:cNvSpPr>
            <a:spLocks noGrp="1"/>
          </p:cNvSpPr>
          <p:nvPr>
            <p:ph type="ftr" sz="quarter" idx="11"/>
          </p:nvPr>
        </p:nvSpPr>
        <p:spPr/>
        <p:txBody>
          <a:bodyPr/>
          <a:lstStyle/>
          <a:p>
            <a:r>
              <a:rPr lang="en-IN"/>
              <a:t>CIDD -UNIT-III</a:t>
            </a:r>
          </a:p>
        </p:txBody>
      </p:sp>
      <p:sp>
        <p:nvSpPr>
          <p:cNvPr id="6" name="Slide Number Placeholder 5"/>
          <p:cNvSpPr>
            <a:spLocks noGrp="1"/>
          </p:cNvSpPr>
          <p:nvPr>
            <p:ph type="sldNum" sz="quarter" idx="12"/>
          </p:nvPr>
        </p:nvSpPr>
        <p:spPr/>
        <p:txBody>
          <a:bodyPr/>
          <a:lstStyle/>
          <a:p>
            <a:fld id="{0E2B90DE-CA9C-452B-80F9-35262CC2B070}" type="slidenum">
              <a:rPr lang="en-IN" smtClean="0"/>
              <a:pPr/>
              <a:t>‹#›</a:t>
            </a:fld>
            <a:endParaRPr lang="en-IN"/>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9" name="Picture Placeholder 8"/>
          <p:cNvSpPr>
            <a:spLocks noGrp="1"/>
          </p:cNvSpPr>
          <p:nvPr>
            <p:ph type="pic" sz="quarter" idx="13"/>
          </p:nvPr>
        </p:nvSpPr>
        <p:spPr>
          <a:xfrm>
            <a:off x="214282" y="285728"/>
            <a:ext cx="914400" cy="914400"/>
          </a:xfrm>
        </p:spPr>
        <p:txBody>
          <a:bodyPr/>
          <a:lstStyle/>
          <a:p>
            <a:endParaRPr lang="en-IN"/>
          </a:p>
        </p:txBody>
      </p:sp>
      <p:pic>
        <p:nvPicPr>
          <p:cNvPr id="1026" name="Picture 40"/>
          <p:cNvPicPr>
            <a:picLocks noChangeAspect="1" noChangeArrowheads="1"/>
          </p:cNvPicPr>
          <p:nvPr userDrawn="1"/>
        </p:nvPicPr>
        <p:blipFill>
          <a:blip r:embed="rId2" cstate="print"/>
          <a:srcRect/>
          <a:stretch>
            <a:fillRect/>
          </a:stretch>
        </p:blipFill>
        <p:spPr bwMode="auto">
          <a:xfrm>
            <a:off x="214282" y="248143"/>
            <a:ext cx="1000132" cy="857256"/>
          </a:xfrm>
          <a:prstGeom prst="rect">
            <a:avLst/>
          </a:prstGeom>
          <a:noFill/>
          <a:ln w="9525">
            <a:noFill/>
            <a:miter lim="800000"/>
            <a:headEnd/>
            <a:tailEnd/>
          </a:ln>
        </p:spPr>
      </p:pic>
      <p:sp>
        <p:nvSpPr>
          <p:cNvPr id="10" name="Title Placeholder 1"/>
          <p:cNvSpPr txBox="1">
            <a:spLocks/>
          </p:cNvSpPr>
          <p:nvPr userDrawn="1"/>
        </p:nvSpPr>
        <p:spPr>
          <a:xfrm>
            <a:off x="1475656" y="275541"/>
            <a:ext cx="7416824" cy="563562"/>
          </a:xfrm>
          <a:prstGeom prst="rect">
            <a:avLst/>
          </a:prstGeom>
          <a:solidFill>
            <a:schemeClr val="accent1">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chor="ctr"/>
          <a:lstStyle/>
          <a:p>
            <a:pPr fontAlgn="auto">
              <a:spcAft>
                <a:spcPts val="0"/>
              </a:spcAft>
              <a:defRPr/>
            </a:pPr>
            <a:r>
              <a:rPr lang="en-US" sz="2400" b="1" cap="all" dirty="0">
                <a:ln w="9000" cmpd="sng">
                  <a:solidFill>
                    <a:schemeClr val="accent4">
                      <a:shade val="50000"/>
                      <a:satMod val="120000"/>
                    </a:schemeClr>
                  </a:solidFill>
                  <a:prstDash val="solid"/>
                </a:ln>
                <a:solidFill>
                  <a:srgbClr val="002060"/>
                </a:solidFill>
                <a:effectLst>
                  <a:reflection blurRad="12700" stA="28000" endPos="45000" dist="1000" dir="5400000" sy="-100000" algn="bl" rotWithShape="0"/>
                </a:effectLst>
                <a:latin typeface="+mj-lt"/>
                <a:ea typeface="+mj-ea"/>
                <a:cs typeface="+mj-cs"/>
              </a:rPr>
              <a:t>DEPARTMENT OF COMPUTER SCIENCE &amp; ENGINEERING</a:t>
            </a:r>
          </a:p>
        </p:txBody>
      </p:sp>
    </p:spTree>
    <p:extLst>
      <p:ext uri="{BB962C8B-B14F-4D97-AF65-F5344CB8AC3E}">
        <p14:creationId xmlns:p14="http://schemas.microsoft.com/office/powerpoint/2010/main" val="3210916899"/>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1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dirty="0"/>
              <a:t>Click to edit Master title style</a:t>
            </a:r>
          </a:p>
        </p:txBody>
      </p:sp>
      <p:sp>
        <p:nvSpPr>
          <p:cNvPr id="4" name="Date Placeholder 3"/>
          <p:cNvSpPr>
            <a:spLocks noGrp="1"/>
          </p:cNvSpPr>
          <p:nvPr>
            <p:ph type="dt" sz="half" idx="10"/>
          </p:nvPr>
        </p:nvSpPr>
        <p:spPr/>
        <p:txBody>
          <a:bodyPr/>
          <a:lstStyle/>
          <a:p>
            <a:fld id="{57435BFC-71A5-45DB-B62B-787027C6E68C}" type="datetime1">
              <a:rPr lang="en-US" smtClean="0"/>
              <a:t>9/23/2021</a:t>
            </a:fld>
            <a:endParaRPr lang="en-IN"/>
          </a:p>
        </p:txBody>
      </p:sp>
      <p:sp>
        <p:nvSpPr>
          <p:cNvPr id="5" name="Footer Placeholder 4"/>
          <p:cNvSpPr>
            <a:spLocks noGrp="1"/>
          </p:cNvSpPr>
          <p:nvPr>
            <p:ph type="ftr" sz="quarter" idx="11"/>
          </p:nvPr>
        </p:nvSpPr>
        <p:spPr/>
        <p:txBody>
          <a:bodyPr/>
          <a:lstStyle/>
          <a:p>
            <a:r>
              <a:rPr lang="en-IN"/>
              <a:t>CIDD -UNIT-III</a:t>
            </a:r>
          </a:p>
        </p:txBody>
      </p:sp>
      <p:sp>
        <p:nvSpPr>
          <p:cNvPr id="6" name="Slide Number Placeholder 5"/>
          <p:cNvSpPr>
            <a:spLocks noGrp="1"/>
          </p:cNvSpPr>
          <p:nvPr>
            <p:ph type="sldNum" sz="quarter" idx="12"/>
          </p:nvPr>
        </p:nvSpPr>
        <p:spPr/>
        <p:txBody>
          <a:bodyPr/>
          <a:lstStyle/>
          <a:p>
            <a:fld id="{0E2B90DE-CA9C-452B-80F9-35262CC2B070}" type="slidenum">
              <a:rPr lang="en-IN" smtClean="0"/>
              <a:pPr/>
              <a:t>‹#›</a:t>
            </a:fld>
            <a:endParaRPr lang="en-IN"/>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9" name="Picture Placeholder 8"/>
          <p:cNvSpPr>
            <a:spLocks noGrp="1"/>
          </p:cNvSpPr>
          <p:nvPr>
            <p:ph type="pic" sz="quarter" idx="13"/>
          </p:nvPr>
        </p:nvSpPr>
        <p:spPr>
          <a:xfrm>
            <a:off x="214282" y="285728"/>
            <a:ext cx="914400" cy="914400"/>
          </a:xfrm>
        </p:spPr>
        <p:txBody>
          <a:bodyPr/>
          <a:lstStyle/>
          <a:p>
            <a:endParaRPr lang="en-IN"/>
          </a:p>
        </p:txBody>
      </p:sp>
      <p:pic>
        <p:nvPicPr>
          <p:cNvPr id="1026" name="Picture 40"/>
          <p:cNvPicPr>
            <a:picLocks noChangeAspect="1" noChangeArrowheads="1"/>
          </p:cNvPicPr>
          <p:nvPr userDrawn="1"/>
        </p:nvPicPr>
        <p:blipFill>
          <a:blip r:embed="rId2" cstate="print"/>
          <a:srcRect/>
          <a:stretch>
            <a:fillRect/>
          </a:stretch>
        </p:blipFill>
        <p:spPr bwMode="auto">
          <a:xfrm>
            <a:off x="214282" y="248143"/>
            <a:ext cx="1000132" cy="857256"/>
          </a:xfrm>
          <a:prstGeom prst="rect">
            <a:avLst/>
          </a:prstGeom>
          <a:noFill/>
          <a:ln w="9525">
            <a:noFill/>
            <a:miter lim="800000"/>
            <a:headEnd/>
            <a:tailEnd/>
          </a:ln>
        </p:spPr>
      </p:pic>
      <p:sp>
        <p:nvSpPr>
          <p:cNvPr id="10" name="Title Placeholder 1"/>
          <p:cNvSpPr txBox="1">
            <a:spLocks/>
          </p:cNvSpPr>
          <p:nvPr userDrawn="1"/>
        </p:nvSpPr>
        <p:spPr>
          <a:xfrm>
            <a:off x="1475656" y="275541"/>
            <a:ext cx="7416824" cy="563562"/>
          </a:xfrm>
          <a:prstGeom prst="rect">
            <a:avLst/>
          </a:prstGeom>
          <a:solidFill>
            <a:schemeClr val="accent1">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chor="ctr"/>
          <a:lstStyle/>
          <a:p>
            <a:pPr fontAlgn="auto">
              <a:spcAft>
                <a:spcPts val="0"/>
              </a:spcAft>
              <a:defRPr/>
            </a:pPr>
            <a:r>
              <a:rPr lang="en-US" sz="2400" b="1" cap="all" dirty="0">
                <a:ln w="9000" cmpd="sng">
                  <a:solidFill>
                    <a:schemeClr val="accent4">
                      <a:shade val="50000"/>
                      <a:satMod val="120000"/>
                    </a:schemeClr>
                  </a:solidFill>
                  <a:prstDash val="solid"/>
                </a:ln>
                <a:solidFill>
                  <a:srgbClr val="002060"/>
                </a:solidFill>
                <a:effectLst>
                  <a:reflection blurRad="12700" stA="28000" endPos="45000" dist="1000" dir="5400000" sy="-100000" algn="bl" rotWithShape="0"/>
                </a:effectLst>
                <a:latin typeface="+mj-lt"/>
                <a:ea typeface="+mj-ea"/>
                <a:cs typeface="+mj-cs"/>
              </a:rPr>
              <a:t>DEPARTMENT OF COMPUTER SCIENCE &amp; ENGINEERING</a:t>
            </a:r>
          </a:p>
        </p:txBody>
      </p:sp>
    </p:spTree>
    <p:extLst>
      <p:ext uri="{BB962C8B-B14F-4D97-AF65-F5344CB8AC3E}">
        <p14:creationId xmlns:p14="http://schemas.microsoft.com/office/powerpoint/2010/main" val="98223413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1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dirty="0"/>
              <a:t>Click to edit Master title style</a:t>
            </a:r>
          </a:p>
        </p:txBody>
      </p:sp>
      <p:sp>
        <p:nvSpPr>
          <p:cNvPr id="4" name="Date Placeholder 3"/>
          <p:cNvSpPr>
            <a:spLocks noGrp="1"/>
          </p:cNvSpPr>
          <p:nvPr>
            <p:ph type="dt" sz="half" idx="10"/>
          </p:nvPr>
        </p:nvSpPr>
        <p:spPr/>
        <p:txBody>
          <a:bodyPr/>
          <a:lstStyle/>
          <a:p>
            <a:fld id="{8135C281-9BD5-4A49-B676-F505EBF62718}" type="datetime1">
              <a:rPr lang="en-US" smtClean="0"/>
              <a:t>9/23/2021</a:t>
            </a:fld>
            <a:endParaRPr lang="en-IN"/>
          </a:p>
        </p:txBody>
      </p:sp>
      <p:sp>
        <p:nvSpPr>
          <p:cNvPr id="5" name="Footer Placeholder 4"/>
          <p:cNvSpPr>
            <a:spLocks noGrp="1"/>
          </p:cNvSpPr>
          <p:nvPr>
            <p:ph type="ftr" sz="quarter" idx="11"/>
          </p:nvPr>
        </p:nvSpPr>
        <p:spPr/>
        <p:txBody>
          <a:bodyPr/>
          <a:lstStyle/>
          <a:p>
            <a:r>
              <a:rPr lang="en-IN"/>
              <a:t>CIDD -UNIT-III</a:t>
            </a:r>
          </a:p>
        </p:txBody>
      </p:sp>
      <p:sp>
        <p:nvSpPr>
          <p:cNvPr id="6" name="Slide Number Placeholder 5"/>
          <p:cNvSpPr>
            <a:spLocks noGrp="1"/>
          </p:cNvSpPr>
          <p:nvPr>
            <p:ph type="sldNum" sz="quarter" idx="12"/>
          </p:nvPr>
        </p:nvSpPr>
        <p:spPr/>
        <p:txBody>
          <a:bodyPr/>
          <a:lstStyle/>
          <a:p>
            <a:fld id="{0E2B90DE-CA9C-452B-80F9-35262CC2B070}" type="slidenum">
              <a:rPr lang="en-IN" smtClean="0"/>
              <a:pPr/>
              <a:t>‹#›</a:t>
            </a:fld>
            <a:endParaRPr lang="en-IN"/>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9" name="Picture Placeholder 8"/>
          <p:cNvSpPr>
            <a:spLocks noGrp="1"/>
          </p:cNvSpPr>
          <p:nvPr>
            <p:ph type="pic" sz="quarter" idx="13"/>
          </p:nvPr>
        </p:nvSpPr>
        <p:spPr>
          <a:xfrm>
            <a:off x="214282" y="285728"/>
            <a:ext cx="914400" cy="914400"/>
          </a:xfrm>
        </p:spPr>
        <p:txBody>
          <a:bodyPr/>
          <a:lstStyle/>
          <a:p>
            <a:endParaRPr lang="en-IN"/>
          </a:p>
        </p:txBody>
      </p:sp>
      <p:pic>
        <p:nvPicPr>
          <p:cNvPr id="1026" name="Picture 40"/>
          <p:cNvPicPr>
            <a:picLocks noChangeAspect="1" noChangeArrowheads="1"/>
          </p:cNvPicPr>
          <p:nvPr userDrawn="1"/>
        </p:nvPicPr>
        <p:blipFill>
          <a:blip r:embed="rId2" cstate="print"/>
          <a:srcRect/>
          <a:stretch>
            <a:fillRect/>
          </a:stretch>
        </p:blipFill>
        <p:spPr bwMode="auto">
          <a:xfrm>
            <a:off x="214282" y="248143"/>
            <a:ext cx="1000132" cy="857256"/>
          </a:xfrm>
          <a:prstGeom prst="rect">
            <a:avLst/>
          </a:prstGeom>
          <a:noFill/>
          <a:ln w="9525">
            <a:noFill/>
            <a:miter lim="800000"/>
            <a:headEnd/>
            <a:tailEnd/>
          </a:ln>
        </p:spPr>
      </p:pic>
      <p:sp>
        <p:nvSpPr>
          <p:cNvPr id="10" name="Title Placeholder 1"/>
          <p:cNvSpPr txBox="1">
            <a:spLocks/>
          </p:cNvSpPr>
          <p:nvPr userDrawn="1"/>
        </p:nvSpPr>
        <p:spPr>
          <a:xfrm>
            <a:off x="1475656" y="275541"/>
            <a:ext cx="7416824" cy="563562"/>
          </a:xfrm>
          <a:prstGeom prst="rect">
            <a:avLst/>
          </a:prstGeom>
          <a:solidFill>
            <a:schemeClr val="accent1">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chor="ctr"/>
          <a:lstStyle/>
          <a:p>
            <a:pPr fontAlgn="auto">
              <a:spcAft>
                <a:spcPts val="0"/>
              </a:spcAft>
              <a:defRPr/>
            </a:pPr>
            <a:r>
              <a:rPr lang="en-US" sz="2400" b="1" cap="all" dirty="0">
                <a:ln w="9000" cmpd="sng">
                  <a:solidFill>
                    <a:schemeClr val="accent4">
                      <a:shade val="50000"/>
                      <a:satMod val="120000"/>
                    </a:schemeClr>
                  </a:solidFill>
                  <a:prstDash val="solid"/>
                </a:ln>
                <a:solidFill>
                  <a:srgbClr val="002060"/>
                </a:solidFill>
                <a:effectLst>
                  <a:reflection blurRad="12700" stA="28000" endPos="45000" dist="1000" dir="5400000" sy="-100000" algn="bl" rotWithShape="0"/>
                </a:effectLst>
                <a:latin typeface="+mj-lt"/>
                <a:ea typeface="+mj-ea"/>
                <a:cs typeface="+mj-cs"/>
              </a:rPr>
              <a:t>DEPARTMENT OF COMPUTER SCIENCE &amp; ENGINEERING</a:t>
            </a:r>
          </a:p>
        </p:txBody>
      </p:sp>
    </p:spTree>
    <p:extLst>
      <p:ext uri="{BB962C8B-B14F-4D97-AF65-F5344CB8AC3E}">
        <p14:creationId xmlns:p14="http://schemas.microsoft.com/office/powerpoint/2010/main" val="3196119707"/>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1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dirty="0"/>
              <a:t>Click to edit Master title style</a:t>
            </a:r>
          </a:p>
        </p:txBody>
      </p:sp>
      <p:sp>
        <p:nvSpPr>
          <p:cNvPr id="4" name="Date Placeholder 3"/>
          <p:cNvSpPr>
            <a:spLocks noGrp="1"/>
          </p:cNvSpPr>
          <p:nvPr>
            <p:ph type="dt" sz="half" idx="10"/>
          </p:nvPr>
        </p:nvSpPr>
        <p:spPr/>
        <p:txBody>
          <a:bodyPr/>
          <a:lstStyle/>
          <a:p>
            <a:fld id="{309B8DE4-ED69-4EBA-AD66-D27AD3405DEA}" type="datetime1">
              <a:rPr lang="en-US" smtClean="0"/>
              <a:t>9/23/2021</a:t>
            </a:fld>
            <a:endParaRPr lang="en-IN"/>
          </a:p>
        </p:txBody>
      </p:sp>
      <p:sp>
        <p:nvSpPr>
          <p:cNvPr id="5" name="Footer Placeholder 4"/>
          <p:cNvSpPr>
            <a:spLocks noGrp="1"/>
          </p:cNvSpPr>
          <p:nvPr>
            <p:ph type="ftr" sz="quarter" idx="11"/>
          </p:nvPr>
        </p:nvSpPr>
        <p:spPr/>
        <p:txBody>
          <a:bodyPr/>
          <a:lstStyle/>
          <a:p>
            <a:r>
              <a:rPr lang="en-IN"/>
              <a:t>CIDD -UNIT-III</a:t>
            </a:r>
          </a:p>
        </p:txBody>
      </p:sp>
      <p:sp>
        <p:nvSpPr>
          <p:cNvPr id="6" name="Slide Number Placeholder 5"/>
          <p:cNvSpPr>
            <a:spLocks noGrp="1"/>
          </p:cNvSpPr>
          <p:nvPr>
            <p:ph type="sldNum" sz="quarter" idx="12"/>
          </p:nvPr>
        </p:nvSpPr>
        <p:spPr/>
        <p:txBody>
          <a:bodyPr/>
          <a:lstStyle/>
          <a:p>
            <a:fld id="{0E2B90DE-CA9C-452B-80F9-35262CC2B070}" type="slidenum">
              <a:rPr lang="en-IN" smtClean="0"/>
              <a:pPr/>
              <a:t>‹#›</a:t>
            </a:fld>
            <a:endParaRPr lang="en-IN"/>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9" name="Picture Placeholder 8"/>
          <p:cNvSpPr>
            <a:spLocks noGrp="1"/>
          </p:cNvSpPr>
          <p:nvPr>
            <p:ph type="pic" sz="quarter" idx="13"/>
          </p:nvPr>
        </p:nvSpPr>
        <p:spPr>
          <a:xfrm>
            <a:off x="214282" y="285728"/>
            <a:ext cx="914400" cy="914400"/>
          </a:xfrm>
        </p:spPr>
        <p:txBody>
          <a:bodyPr/>
          <a:lstStyle/>
          <a:p>
            <a:endParaRPr lang="en-IN"/>
          </a:p>
        </p:txBody>
      </p:sp>
      <p:pic>
        <p:nvPicPr>
          <p:cNvPr id="1026" name="Picture 40"/>
          <p:cNvPicPr>
            <a:picLocks noChangeAspect="1" noChangeArrowheads="1"/>
          </p:cNvPicPr>
          <p:nvPr userDrawn="1"/>
        </p:nvPicPr>
        <p:blipFill>
          <a:blip r:embed="rId2" cstate="print"/>
          <a:srcRect/>
          <a:stretch>
            <a:fillRect/>
          </a:stretch>
        </p:blipFill>
        <p:spPr bwMode="auto">
          <a:xfrm>
            <a:off x="214282" y="248143"/>
            <a:ext cx="1000132" cy="857256"/>
          </a:xfrm>
          <a:prstGeom prst="rect">
            <a:avLst/>
          </a:prstGeom>
          <a:noFill/>
          <a:ln w="9525">
            <a:noFill/>
            <a:miter lim="800000"/>
            <a:headEnd/>
            <a:tailEnd/>
          </a:ln>
        </p:spPr>
      </p:pic>
      <p:sp>
        <p:nvSpPr>
          <p:cNvPr id="10" name="Title Placeholder 1"/>
          <p:cNvSpPr txBox="1">
            <a:spLocks/>
          </p:cNvSpPr>
          <p:nvPr userDrawn="1"/>
        </p:nvSpPr>
        <p:spPr>
          <a:xfrm>
            <a:off x="1475656" y="275541"/>
            <a:ext cx="7416824" cy="563562"/>
          </a:xfrm>
          <a:prstGeom prst="rect">
            <a:avLst/>
          </a:prstGeom>
          <a:solidFill>
            <a:schemeClr val="accent1">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chor="ctr"/>
          <a:lstStyle/>
          <a:p>
            <a:pPr fontAlgn="auto">
              <a:spcAft>
                <a:spcPts val="0"/>
              </a:spcAft>
              <a:defRPr/>
            </a:pPr>
            <a:r>
              <a:rPr lang="en-US" sz="2400" b="1" cap="all" dirty="0">
                <a:ln w="9000" cmpd="sng">
                  <a:solidFill>
                    <a:schemeClr val="accent4">
                      <a:shade val="50000"/>
                      <a:satMod val="120000"/>
                    </a:schemeClr>
                  </a:solidFill>
                  <a:prstDash val="solid"/>
                </a:ln>
                <a:solidFill>
                  <a:srgbClr val="002060"/>
                </a:solidFill>
                <a:effectLst>
                  <a:reflection blurRad="12700" stA="28000" endPos="45000" dist="1000" dir="5400000" sy="-100000" algn="bl" rotWithShape="0"/>
                </a:effectLst>
                <a:latin typeface="+mj-lt"/>
                <a:ea typeface="+mj-ea"/>
                <a:cs typeface="+mj-cs"/>
              </a:rPr>
              <a:t>DEPARTMENT OF COMPUTER SCIENCE &amp; ENGINEERING</a:t>
            </a:r>
          </a:p>
        </p:txBody>
      </p:sp>
    </p:spTree>
    <p:extLst>
      <p:ext uri="{BB962C8B-B14F-4D97-AF65-F5344CB8AC3E}">
        <p14:creationId xmlns:p14="http://schemas.microsoft.com/office/powerpoint/2010/main" val="1731405288"/>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1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dirty="0"/>
              <a:t>Click to edit Master title style</a:t>
            </a:r>
          </a:p>
        </p:txBody>
      </p:sp>
      <p:sp>
        <p:nvSpPr>
          <p:cNvPr id="4" name="Date Placeholder 3"/>
          <p:cNvSpPr>
            <a:spLocks noGrp="1"/>
          </p:cNvSpPr>
          <p:nvPr>
            <p:ph type="dt" sz="half" idx="10"/>
          </p:nvPr>
        </p:nvSpPr>
        <p:spPr/>
        <p:txBody>
          <a:bodyPr/>
          <a:lstStyle/>
          <a:p>
            <a:fld id="{B2F452A4-C3AD-45F6-A47B-24F5667F9A0F}" type="datetime1">
              <a:rPr lang="en-US" smtClean="0"/>
              <a:t>9/23/2021</a:t>
            </a:fld>
            <a:endParaRPr lang="en-IN"/>
          </a:p>
        </p:txBody>
      </p:sp>
      <p:sp>
        <p:nvSpPr>
          <p:cNvPr id="5" name="Footer Placeholder 4"/>
          <p:cNvSpPr>
            <a:spLocks noGrp="1"/>
          </p:cNvSpPr>
          <p:nvPr>
            <p:ph type="ftr" sz="quarter" idx="11"/>
          </p:nvPr>
        </p:nvSpPr>
        <p:spPr/>
        <p:txBody>
          <a:bodyPr/>
          <a:lstStyle/>
          <a:p>
            <a:r>
              <a:rPr lang="en-IN"/>
              <a:t>CIDD -UNIT-III</a:t>
            </a:r>
          </a:p>
        </p:txBody>
      </p:sp>
      <p:sp>
        <p:nvSpPr>
          <p:cNvPr id="6" name="Slide Number Placeholder 5"/>
          <p:cNvSpPr>
            <a:spLocks noGrp="1"/>
          </p:cNvSpPr>
          <p:nvPr>
            <p:ph type="sldNum" sz="quarter" idx="12"/>
          </p:nvPr>
        </p:nvSpPr>
        <p:spPr/>
        <p:txBody>
          <a:bodyPr/>
          <a:lstStyle/>
          <a:p>
            <a:fld id="{0E2B90DE-CA9C-452B-80F9-35262CC2B070}" type="slidenum">
              <a:rPr lang="en-IN" smtClean="0"/>
              <a:pPr/>
              <a:t>‹#›</a:t>
            </a:fld>
            <a:endParaRPr lang="en-IN"/>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9" name="Picture Placeholder 8"/>
          <p:cNvSpPr>
            <a:spLocks noGrp="1"/>
          </p:cNvSpPr>
          <p:nvPr>
            <p:ph type="pic" sz="quarter" idx="13"/>
          </p:nvPr>
        </p:nvSpPr>
        <p:spPr>
          <a:xfrm>
            <a:off x="214282" y="285728"/>
            <a:ext cx="914400" cy="914400"/>
          </a:xfrm>
        </p:spPr>
        <p:txBody>
          <a:bodyPr/>
          <a:lstStyle/>
          <a:p>
            <a:endParaRPr lang="en-IN"/>
          </a:p>
        </p:txBody>
      </p:sp>
      <p:pic>
        <p:nvPicPr>
          <p:cNvPr id="1026" name="Picture 40"/>
          <p:cNvPicPr>
            <a:picLocks noChangeAspect="1" noChangeArrowheads="1"/>
          </p:cNvPicPr>
          <p:nvPr userDrawn="1"/>
        </p:nvPicPr>
        <p:blipFill>
          <a:blip r:embed="rId2" cstate="print"/>
          <a:srcRect/>
          <a:stretch>
            <a:fillRect/>
          </a:stretch>
        </p:blipFill>
        <p:spPr bwMode="auto">
          <a:xfrm>
            <a:off x="214282" y="248143"/>
            <a:ext cx="1000132" cy="857256"/>
          </a:xfrm>
          <a:prstGeom prst="rect">
            <a:avLst/>
          </a:prstGeom>
          <a:noFill/>
          <a:ln w="9525">
            <a:noFill/>
            <a:miter lim="800000"/>
            <a:headEnd/>
            <a:tailEnd/>
          </a:ln>
        </p:spPr>
      </p:pic>
      <p:sp>
        <p:nvSpPr>
          <p:cNvPr id="10" name="Title Placeholder 1"/>
          <p:cNvSpPr txBox="1">
            <a:spLocks/>
          </p:cNvSpPr>
          <p:nvPr userDrawn="1"/>
        </p:nvSpPr>
        <p:spPr>
          <a:xfrm>
            <a:off x="1475656" y="275541"/>
            <a:ext cx="7416824" cy="563562"/>
          </a:xfrm>
          <a:prstGeom prst="rect">
            <a:avLst/>
          </a:prstGeom>
          <a:solidFill>
            <a:schemeClr val="accent1">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chor="ctr"/>
          <a:lstStyle/>
          <a:p>
            <a:pPr fontAlgn="auto">
              <a:spcAft>
                <a:spcPts val="0"/>
              </a:spcAft>
              <a:defRPr/>
            </a:pPr>
            <a:r>
              <a:rPr lang="en-US" sz="2400" b="1" cap="all" dirty="0">
                <a:ln w="9000" cmpd="sng">
                  <a:solidFill>
                    <a:schemeClr val="accent4">
                      <a:shade val="50000"/>
                      <a:satMod val="120000"/>
                    </a:schemeClr>
                  </a:solidFill>
                  <a:prstDash val="solid"/>
                </a:ln>
                <a:solidFill>
                  <a:srgbClr val="002060"/>
                </a:solidFill>
                <a:effectLst>
                  <a:reflection blurRad="12700" stA="28000" endPos="45000" dist="1000" dir="5400000" sy="-100000" algn="bl" rotWithShape="0"/>
                </a:effectLst>
                <a:latin typeface="+mj-lt"/>
                <a:ea typeface="+mj-ea"/>
                <a:cs typeface="+mj-cs"/>
              </a:rPr>
              <a:t>DEPARTMENT OF COMPUTER SCIENCE &amp; ENGINEERING</a:t>
            </a:r>
          </a:p>
        </p:txBody>
      </p:sp>
    </p:spTree>
    <p:extLst>
      <p:ext uri="{BB962C8B-B14F-4D97-AF65-F5344CB8AC3E}">
        <p14:creationId xmlns:p14="http://schemas.microsoft.com/office/powerpoint/2010/main" val="2442307996"/>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18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dirty="0"/>
              <a:t>Click to edit Master title style</a:t>
            </a:r>
          </a:p>
        </p:txBody>
      </p:sp>
      <p:sp>
        <p:nvSpPr>
          <p:cNvPr id="4" name="Date Placeholder 3"/>
          <p:cNvSpPr>
            <a:spLocks noGrp="1"/>
          </p:cNvSpPr>
          <p:nvPr>
            <p:ph type="dt" sz="half" idx="10"/>
          </p:nvPr>
        </p:nvSpPr>
        <p:spPr/>
        <p:txBody>
          <a:bodyPr/>
          <a:lstStyle/>
          <a:p>
            <a:fld id="{85FDDD03-9669-4F95-8C58-74A9BF0F0DEE}" type="datetime1">
              <a:rPr lang="en-US" smtClean="0"/>
              <a:t>9/23/2021</a:t>
            </a:fld>
            <a:endParaRPr lang="en-IN"/>
          </a:p>
        </p:txBody>
      </p:sp>
      <p:sp>
        <p:nvSpPr>
          <p:cNvPr id="5" name="Footer Placeholder 4"/>
          <p:cNvSpPr>
            <a:spLocks noGrp="1"/>
          </p:cNvSpPr>
          <p:nvPr>
            <p:ph type="ftr" sz="quarter" idx="11"/>
          </p:nvPr>
        </p:nvSpPr>
        <p:spPr/>
        <p:txBody>
          <a:bodyPr/>
          <a:lstStyle/>
          <a:p>
            <a:r>
              <a:rPr lang="en-IN"/>
              <a:t>CIDD -UNIT-III</a:t>
            </a:r>
          </a:p>
        </p:txBody>
      </p:sp>
      <p:sp>
        <p:nvSpPr>
          <p:cNvPr id="6" name="Slide Number Placeholder 5"/>
          <p:cNvSpPr>
            <a:spLocks noGrp="1"/>
          </p:cNvSpPr>
          <p:nvPr>
            <p:ph type="sldNum" sz="quarter" idx="12"/>
          </p:nvPr>
        </p:nvSpPr>
        <p:spPr/>
        <p:txBody>
          <a:bodyPr/>
          <a:lstStyle/>
          <a:p>
            <a:fld id="{0E2B90DE-CA9C-452B-80F9-35262CC2B070}" type="slidenum">
              <a:rPr lang="en-IN" smtClean="0"/>
              <a:pPr/>
              <a:t>‹#›</a:t>
            </a:fld>
            <a:endParaRPr lang="en-IN"/>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9" name="Picture Placeholder 8"/>
          <p:cNvSpPr>
            <a:spLocks noGrp="1"/>
          </p:cNvSpPr>
          <p:nvPr>
            <p:ph type="pic" sz="quarter" idx="13"/>
          </p:nvPr>
        </p:nvSpPr>
        <p:spPr>
          <a:xfrm>
            <a:off x="214282" y="285728"/>
            <a:ext cx="914400" cy="914400"/>
          </a:xfrm>
        </p:spPr>
        <p:txBody>
          <a:bodyPr/>
          <a:lstStyle/>
          <a:p>
            <a:endParaRPr lang="en-IN"/>
          </a:p>
        </p:txBody>
      </p:sp>
      <p:pic>
        <p:nvPicPr>
          <p:cNvPr id="1026" name="Picture 40"/>
          <p:cNvPicPr>
            <a:picLocks noChangeAspect="1" noChangeArrowheads="1"/>
          </p:cNvPicPr>
          <p:nvPr userDrawn="1"/>
        </p:nvPicPr>
        <p:blipFill>
          <a:blip r:embed="rId2" cstate="print"/>
          <a:srcRect/>
          <a:stretch>
            <a:fillRect/>
          </a:stretch>
        </p:blipFill>
        <p:spPr bwMode="auto">
          <a:xfrm>
            <a:off x="214282" y="248143"/>
            <a:ext cx="1000132" cy="857256"/>
          </a:xfrm>
          <a:prstGeom prst="rect">
            <a:avLst/>
          </a:prstGeom>
          <a:noFill/>
          <a:ln w="9525">
            <a:noFill/>
            <a:miter lim="800000"/>
            <a:headEnd/>
            <a:tailEnd/>
          </a:ln>
        </p:spPr>
      </p:pic>
      <p:sp>
        <p:nvSpPr>
          <p:cNvPr id="10" name="Title Placeholder 1"/>
          <p:cNvSpPr txBox="1">
            <a:spLocks/>
          </p:cNvSpPr>
          <p:nvPr userDrawn="1"/>
        </p:nvSpPr>
        <p:spPr>
          <a:xfrm>
            <a:off x="1475656" y="275541"/>
            <a:ext cx="7416824" cy="563562"/>
          </a:xfrm>
          <a:prstGeom prst="rect">
            <a:avLst/>
          </a:prstGeom>
          <a:solidFill>
            <a:schemeClr val="accent1">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chor="ctr"/>
          <a:lstStyle/>
          <a:p>
            <a:pPr fontAlgn="auto">
              <a:spcAft>
                <a:spcPts val="0"/>
              </a:spcAft>
              <a:defRPr/>
            </a:pPr>
            <a:r>
              <a:rPr lang="en-US" sz="2400" b="1" cap="all" dirty="0">
                <a:ln w="9000" cmpd="sng">
                  <a:solidFill>
                    <a:schemeClr val="accent4">
                      <a:shade val="50000"/>
                      <a:satMod val="120000"/>
                    </a:schemeClr>
                  </a:solidFill>
                  <a:prstDash val="solid"/>
                </a:ln>
                <a:solidFill>
                  <a:srgbClr val="002060"/>
                </a:solidFill>
                <a:effectLst>
                  <a:reflection blurRad="12700" stA="28000" endPos="45000" dist="1000" dir="5400000" sy="-100000" algn="bl" rotWithShape="0"/>
                </a:effectLst>
                <a:latin typeface="+mj-lt"/>
                <a:ea typeface="+mj-ea"/>
                <a:cs typeface="+mj-cs"/>
              </a:rPr>
              <a:t>DEPARTMENT OF COMPUTER SCIENCE &amp; ENGINEERING</a:t>
            </a:r>
          </a:p>
        </p:txBody>
      </p:sp>
    </p:spTree>
    <p:extLst>
      <p:ext uri="{BB962C8B-B14F-4D97-AF65-F5344CB8AC3E}">
        <p14:creationId xmlns:p14="http://schemas.microsoft.com/office/powerpoint/2010/main" val="2665725154"/>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19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dirty="0"/>
              <a:t>Click to edit Master title style</a:t>
            </a:r>
          </a:p>
        </p:txBody>
      </p:sp>
      <p:sp>
        <p:nvSpPr>
          <p:cNvPr id="4" name="Date Placeholder 3"/>
          <p:cNvSpPr>
            <a:spLocks noGrp="1"/>
          </p:cNvSpPr>
          <p:nvPr>
            <p:ph type="dt" sz="half" idx="10"/>
          </p:nvPr>
        </p:nvSpPr>
        <p:spPr/>
        <p:txBody>
          <a:bodyPr/>
          <a:lstStyle/>
          <a:p>
            <a:fld id="{9440AC44-B670-4B93-87D7-B8C4D83519E5}" type="datetime1">
              <a:rPr lang="en-US" smtClean="0"/>
              <a:t>9/23/2021</a:t>
            </a:fld>
            <a:endParaRPr lang="en-IN"/>
          </a:p>
        </p:txBody>
      </p:sp>
      <p:sp>
        <p:nvSpPr>
          <p:cNvPr id="5" name="Footer Placeholder 4"/>
          <p:cNvSpPr>
            <a:spLocks noGrp="1"/>
          </p:cNvSpPr>
          <p:nvPr>
            <p:ph type="ftr" sz="quarter" idx="11"/>
          </p:nvPr>
        </p:nvSpPr>
        <p:spPr/>
        <p:txBody>
          <a:bodyPr/>
          <a:lstStyle/>
          <a:p>
            <a:r>
              <a:rPr lang="en-IN"/>
              <a:t>CIDD -UNIT-III</a:t>
            </a:r>
          </a:p>
        </p:txBody>
      </p:sp>
      <p:sp>
        <p:nvSpPr>
          <p:cNvPr id="6" name="Slide Number Placeholder 5"/>
          <p:cNvSpPr>
            <a:spLocks noGrp="1"/>
          </p:cNvSpPr>
          <p:nvPr>
            <p:ph type="sldNum" sz="quarter" idx="12"/>
          </p:nvPr>
        </p:nvSpPr>
        <p:spPr/>
        <p:txBody>
          <a:bodyPr/>
          <a:lstStyle/>
          <a:p>
            <a:fld id="{0E2B90DE-CA9C-452B-80F9-35262CC2B070}" type="slidenum">
              <a:rPr lang="en-IN" smtClean="0"/>
              <a:pPr/>
              <a:t>‹#›</a:t>
            </a:fld>
            <a:endParaRPr lang="en-IN"/>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9" name="Picture Placeholder 8"/>
          <p:cNvSpPr>
            <a:spLocks noGrp="1"/>
          </p:cNvSpPr>
          <p:nvPr>
            <p:ph type="pic" sz="quarter" idx="13"/>
          </p:nvPr>
        </p:nvSpPr>
        <p:spPr>
          <a:xfrm>
            <a:off x="214282" y="285728"/>
            <a:ext cx="914400" cy="914400"/>
          </a:xfrm>
        </p:spPr>
        <p:txBody>
          <a:bodyPr/>
          <a:lstStyle/>
          <a:p>
            <a:endParaRPr lang="en-IN"/>
          </a:p>
        </p:txBody>
      </p:sp>
      <p:pic>
        <p:nvPicPr>
          <p:cNvPr id="1026" name="Picture 40"/>
          <p:cNvPicPr>
            <a:picLocks noChangeAspect="1" noChangeArrowheads="1"/>
          </p:cNvPicPr>
          <p:nvPr userDrawn="1"/>
        </p:nvPicPr>
        <p:blipFill>
          <a:blip r:embed="rId2" cstate="print"/>
          <a:srcRect/>
          <a:stretch>
            <a:fillRect/>
          </a:stretch>
        </p:blipFill>
        <p:spPr bwMode="auto">
          <a:xfrm>
            <a:off x="214282" y="248143"/>
            <a:ext cx="1000132" cy="857256"/>
          </a:xfrm>
          <a:prstGeom prst="rect">
            <a:avLst/>
          </a:prstGeom>
          <a:noFill/>
          <a:ln w="9525">
            <a:noFill/>
            <a:miter lim="800000"/>
            <a:headEnd/>
            <a:tailEnd/>
          </a:ln>
        </p:spPr>
      </p:pic>
      <p:sp>
        <p:nvSpPr>
          <p:cNvPr id="10" name="Title Placeholder 1"/>
          <p:cNvSpPr txBox="1">
            <a:spLocks/>
          </p:cNvSpPr>
          <p:nvPr userDrawn="1"/>
        </p:nvSpPr>
        <p:spPr>
          <a:xfrm>
            <a:off x="1475656" y="275541"/>
            <a:ext cx="7416824" cy="563562"/>
          </a:xfrm>
          <a:prstGeom prst="rect">
            <a:avLst/>
          </a:prstGeom>
          <a:solidFill>
            <a:schemeClr val="accent1">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chor="ctr"/>
          <a:lstStyle/>
          <a:p>
            <a:pPr fontAlgn="auto">
              <a:spcAft>
                <a:spcPts val="0"/>
              </a:spcAft>
              <a:defRPr/>
            </a:pPr>
            <a:r>
              <a:rPr lang="en-US" sz="2400" b="1" cap="all" dirty="0">
                <a:ln w="9000" cmpd="sng">
                  <a:solidFill>
                    <a:schemeClr val="accent4">
                      <a:shade val="50000"/>
                      <a:satMod val="120000"/>
                    </a:schemeClr>
                  </a:solidFill>
                  <a:prstDash val="solid"/>
                </a:ln>
                <a:solidFill>
                  <a:srgbClr val="002060"/>
                </a:solidFill>
                <a:effectLst>
                  <a:reflection blurRad="12700" stA="28000" endPos="45000" dist="1000" dir="5400000" sy="-100000" algn="bl" rotWithShape="0"/>
                </a:effectLst>
                <a:latin typeface="+mj-lt"/>
                <a:ea typeface="+mj-ea"/>
                <a:cs typeface="+mj-cs"/>
              </a:rPr>
              <a:t>DEPARTMENT OF COMPUTER SCIENCE &amp; ENGINEERING</a:t>
            </a:r>
          </a:p>
        </p:txBody>
      </p:sp>
    </p:spTree>
    <p:extLst>
      <p:ext uri="{BB962C8B-B14F-4D97-AF65-F5344CB8AC3E}">
        <p14:creationId xmlns:p14="http://schemas.microsoft.com/office/powerpoint/2010/main" val="205702306"/>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20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dirty="0"/>
              <a:t>Click to edit Master title style</a:t>
            </a:r>
          </a:p>
        </p:txBody>
      </p:sp>
      <p:sp>
        <p:nvSpPr>
          <p:cNvPr id="4" name="Date Placeholder 3"/>
          <p:cNvSpPr>
            <a:spLocks noGrp="1"/>
          </p:cNvSpPr>
          <p:nvPr>
            <p:ph type="dt" sz="half" idx="10"/>
          </p:nvPr>
        </p:nvSpPr>
        <p:spPr/>
        <p:txBody>
          <a:bodyPr/>
          <a:lstStyle/>
          <a:p>
            <a:fld id="{9B325BC8-4BF6-4DF3-B053-2974F02BB47B}" type="datetime1">
              <a:rPr lang="en-US" smtClean="0"/>
              <a:t>9/23/2021</a:t>
            </a:fld>
            <a:endParaRPr lang="en-IN"/>
          </a:p>
        </p:txBody>
      </p:sp>
      <p:sp>
        <p:nvSpPr>
          <p:cNvPr id="5" name="Footer Placeholder 4"/>
          <p:cNvSpPr>
            <a:spLocks noGrp="1"/>
          </p:cNvSpPr>
          <p:nvPr>
            <p:ph type="ftr" sz="quarter" idx="11"/>
          </p:nvPr>
        </p:nvSpPr>
        <p:spPr/>
        <p:txBody>
          <a:bodyPr/>
          <a:lstStyle/>
          <a:p>
            <a:r>
              <a:rPr lang="en-IN"/>
              <a:t>CIDD -UNIT-III</a:t>
            </a:r>
          </a:p>
        </p:txBody>
      </p:sp>
      <p:sp>
        <p:nvSpPr>
          <p:cNvPr id="6" name="Slide Number Placeholder 5"/>
          <p:cNvSpPr>
            <a:spLocks noGrp="1"/>
          </p:cNvSpPr>
          <p:nvPr>
            <p:ph type="sldNum" sz="quarter" idx="12"/>
          </p:nvPr>
        </p:nvSpPr>
        <p:spPr/>
        <p:txBody>
          <a:bodyPr/>
          <a:lstStyle/>
          <a:p>
            <a:fld id="{0E2B90DE-CA9C-452B-80F9-35262CC2B070}" type="slidenum">
              <a:rPr lang="en-IN" smtClean="0"/>
              <a:pPr/>
              <a:t>‹#›</a:t>
            </a:fld>
            <a:endParaRPr lang="en-IN"/>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9" name="Picture Placeholder 8"/>
          <p:cNvSpPr>
            <a:spLocks noGrp="1"/>
          </p:cNvSpPr>
          <p:nvPr>
            <p:ph type="pic" sz="quarter" idx="13"/>
          </p:nvPr>
        </p:nvSpPr>
        <p:spPr>
          <a:xfrm>
            <a:off x="214282" y="285728"/>
            <a:ext cx="914400" cy="914400"/>
          </a:xfrm>
        </p:spPr>
        <p:txBody>
          <a:bodyPr/>
          <a:lstStyle/>
          <a:p>
            <a:endParaRPr lang="en-IN"/>
          </a:p>
        </p:txBody>
      </p:sp>
      <p:pic>
        <p:nvPicPr>
          <p:cNvPr id="1026" name="Picture 40"/>
          <p:cNvPicPr>
            <a:picLocks noChangeAspect="1" noChangeArrowheads="1"/>
          </p:cNvPicPr>
          <p:nvPr userDrawn="1"/>
        </p:nvPicPr>
        <p:blipFill>
          <a:blip r:embed="rId2" cstate="print"/>
          <a:srcRect/>
          <a:stretch>
            <a:fillRect/>
          </a:stretch>
        </p:blipFill>
        <p:spPr bwMode="auto">
          <a:xfrm>
            <a:off x="214282" y="248143"/>
            <a:ext cx="1000132" cy="857256"/>
          </a:xfrm>
          <a:prstGeom prst="rect">
            <a:avLst/>
          </a:prstGeom>
          <a:noFill/>
          <a:ln w="9525">
            <a:noFill/>
            <a:miter lim="800000"/>
            <a:headEnd/>
            <a:tailEnd/>
          </a:ln>
        </p:spPr>
      </p:pic>
      <p:sp>
        <p:nvSpPr>
          <p:cNvPr id="10" name="Title Placeholder 1"/>
          <p:cNvSpPr txBox="1">
            <a:spLocks/>
          </p:cNvSpPr>
          <p:nvPr userDrawn="1"/>
        </p:nvSpPr>
        <p:spPr>
          <a:xfrm>
            <a:off x="1475656" y="275541"/>
            <a:ext cx="7416824" cy="563562"/>
          </a:xfrm>
          <a:prstGeom prst="rect">
            <a:avLst/>
          </a:prstGeom>
          <a:solidFill>
            <a:schemeClr val="accent1">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chor="ctr"/>
          <a:lstStyle/>
          <a:p>
            <a:pPr fontAlgn="auto">
              <a:spcAft>
                <a:spcPts val="0"/>
              </a:spcAft>
              <a:defRPr/>
            </a:pPr>
            <a:r>
              <a:rPr lang="en-US" sz="2400" b="1" cap="all" dirty="0">
                <a:ln w="9000" cmpd="sng">
                  <a:solidFill>
                    <a:schemeClr val="accent4">
                      <a:shade val="50000"/>
                      <a:satMod val="120000"/>
                    </a:schemeClr>
                  </a:solidFill>
                  <a:prstDash val="solid"/>
                </a:ln>
                <a:solidFill>
                  <a:srgbClr val="002060"/>
                </a:solidFill>
                <a:effectLst>
                  <a:reflection blurRad="12700" stA="28000" endPos="45000" dist="1000" dir="5400000" sy="-100000" algn="bl" rotWithShape="0"/>
                </a:effectLst>
                <a:latin typeface="+mj-lt"/>
                <a:ea typeface="+mj-ea"/>
                <a:cs typeface="+mj-cs"/>
              </a:rPr>
              <a:t>DEPARTMENT OF COMPUTER SCIENCE &amp; ENGINEERING</a:t>
            </a:r>
          </a:p>
        </p:txBody>
      </p:sp>
    </p:spTree>
    <p:extLst>
      <p:ext uri="{BB962C8B-B14F-4D97-AF65-F5344CB8AC3E}">
        <p14:creationId xmlns:p14="http://schemas.microsoft.com/office/powerpoint/2010/main" val="3865035055"/>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176866" y="915337"/>
            <a:ext cx="6798734" cy="130386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76866" y="2487168"/>
            <a:ext cx="3337560" cy="344728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5152" y="2487168"/>
            <a:ext cx="3337560" cy="344728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43EFEC-01FD-4224-AC04-4A5263F16057}" type="datetime1">
              <a:rPr lang="en-US" smtClean="0"/>
              <a:t>9/23/2021</a:t>
            </a:fld>
            <a:endParaRPr lang="en-IN"/>
          </a:p>
        </p:txBody>
      </p:sp>
      <p:sp>
        <p:nvSpPr>
          <p:cNvPr id="6" name="Footer Placeholder 5"/>
          <p:cNvSpPr>
            <a:spLocks noGrp="1"/>
          </p:cNvSpPr>
          <p:nvPr>
            <p:ph type="ftr" sz="quarter" idx="11"/>
          </p:nvPr>
        </p:nvSpPr>
        <p:spPr/>
        <p:txBody>
          <a:bodyPr/>
          <a:lstStyle/>
          <a:p>
            <a:r>
              <a:rPr lang="en-IN"/>
              <a:t>CIDD -UNIT-III</a:t>
            </a:r>
          </a:p>
        </p:txBody>
      </p:sp>
      <p:sp>
        <p:nvSpPr>
          <p:cNvPr id="7" name="Slide Number Placeholder 6"/>
          <p:cNvSpPr>
            <a:spLocks noGrp="1"/>
          </p:cNvSpPr>
          <p:nvPr>
            <p:ph type="sldNum" sz="quarter" idx="12"/>
          </p:nvPr>
        </p:nvSpPr>
        <p:spPr/>
        <p:txBody>
          <a:bodyPr/>
          <a:lstStyle/>
          <a:p>
            <a:fld id="{0E2B90DE-CA9C-452B-80F9-35262CC2B070}" type="slidenum">
              <a:rPr lang="en-IN" smtClean="0"/>
              <a:pPr/>
              <a:t>‹#›</a:t>
            </a:fld>
            <a:endParaRPr lang="en-IN"/>
          </a:p>
        </p:txBody>
      </p:sp>
    </p:spTree>
    <p:extLst>
      <p:ext uri="{BB962C8B-B14F-4D97-AF65-F5344CB8AC3E}">
        <p14:creationId xmlns:p14="http://schemas.microsoft.com/office/powerpoint/2010/main" val="1059816604"/>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2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dirty="0"/>
              <a:t>Click to edit Master title style</a:t>
            </a:r>
          </a:p>
        </p:txBody>
      </p:sp>
      <p:sp>
        <p:nvSpPr>
          <p:cNvPr id="4" name="Date Placeholder 3"/>
          <p:cNvSpPr>
            <a:spLocks noGrp="1"/>
          </p:cNvSpPr>
          <p:nvPr>
            <p:ph type="dt" sz="half" idx="10"/>
          </p:nvPr>
        </p:nvSpPr>
        <p:spPr/>
        <p:txBody>
          <a:bodyPr/>
          <a:lstStyle/>
          <a:p>
            <a:fld id="{60F49943-E917-4EB4-881D-0D0F68AB4ECE}" type="datetime1">
              <a:rPr lang="en-US" smtClean="0"/>
              <a:t>9/23/2021</a:t>
            </a:fld>
            <a:endParaRPr lang="en-IN"/>
          </a:p>
        </p:txBody>
      </p:sp>
      <p:sp>
        <p:nvSpPr>
          <p:cNvPr id="5" name="Footer Placeholder 4"/>
          <p:cNvSpPr>
            <a:spLocks noGrp="1"/>
          </p:cNvSpPr>
          <p:nvPr>
            <p:ph type="ftr" sz="quarter" idx="11"/>
          </p:nvPr>
        </p:nvSpPr>
        <p:spPr/>
        <p:txBody>
          <a:bodyPr/>
          <a:lstStyle/>
          <a:p>
            <a:r>
              <a:rPr lang="en-IN"/>
              <a:t>CIDD -UNIT-III</a:t>
            </a:r>
          </a:p>
        </p:txBody>
      </p:sp>
      <p:sp>
        <p:nvSpPr>
          <p:cNvPr id="6" name="Slide Number Placeholder 5"/>
          <p:cNvSpPr>
            <a:spLocks noGrp="1"/>
          </p:cNvSpPr>
          <p:nvPr>
            <p:ph type="sldNum" sz="quarter" idx="12"/>
          </p:nvPr>
        </p:nvSpPr>
        <p:spPr/>
        <p:txBody>
          <a:bodyPr/>
          <a:lstStyle/>
          <a:p>
            <a:fld id="{0E2B90DE-CA9C-452B-80F9-35262CC2B070}" type="slidenum">
              <a:rPr lang="en-IN" smtClean="0"/>
              <a:pPr/>
              <a:t>‹#›</a:t>
            </a:fld>
            <a:endParaRPr lang="en-IN"/>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9" name="Picture Placeholder 8"/>
          <p:cNvSpPr>
            <a:spLocks noGrp="1"/>
          </p:cNvSpPr>
          <p:nvPr>
            <p:ph type="pic" sz="quarter" idx="13"/>
          </p:nvPr>
        </p:nvSpPr>
        <p:spPr>
          <a:xfrm>
            <a:off x="214282" y="285728"/>
            <a:ext cx="914400" cy="914400"/>
          </a:xfrm>
        </p:spPr>
        <p:txBody>
          <a:bodyPr/>
          <a:lstStyle/>
          <a:p>
            <a:endParaRPr lang="en-IN"/>
          </a:p>
        </p:txBody>
      </p:sp>
      <p:pic>
        <p:nvPicPr>
          <p:cNvPr id="1026" name="Picture 40"/>
          <p:cNvPicPr>
            <a:picLocks noChangeAspect="1" noChangeArrowheads="1"/>
          </p:cNvPicPr>
          <p:nvPr userDrawn="1"/>
        </p:nvPicPr>
        <p:blipFill>
          <a:blip r:embed="rId2" cstate="print"/>
          <a:srcRect/>
          <a:stretch>
            <a:fillRect/>
          </a:stretch>
        </p:blipFill>
        <p:spPr bwMode="auto">
          <a:xfrm>
            <a:off x="214282" y="248143"/>
            <a:ext cx="1000132" cy="857256"/>
          </a:xfrm>
          <a:prstGeom prst="rect">
            <a:avLst/>
          </a:prstGeom>
          <a:noFill/>
          <a:ln w="9525">
            <a:noFill/>
            <a:miter lim="800000"/>
            <a:headEnd/>
            <a:tailEnd/>
          </a:ln>
        </p:spPr>
      </p:pic>
      <p:sp>
        <p:nvSpPr>
          <p:cNvPr id="10" name="Title Placeholder 1"/>
          <p:cNvSpPr txBox="1">
            <a:spLocks/>
          </p:cNvSpPr>
          <p:nvPr userDrawn="1"/>
        </p:nvSpPr>
        <p:spPr>
          <a:xfrm>
            <a:off x="1475656" y="275541"/>
            <a:ext cx="7416824" cy="563562"/>
          </a:xfrm>
          <a:prstGeom prst="rect">
            <a:avLst/>
          </a:prstGeom>
          <a:solidFill>
            <a:schemeClr val="accent1">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chor="ctr"/>
          <a:lstStyle/>
          <a:p>
            <a:pPr fontAlgn="auto">
              <a:spcAft>
                <a:spcPts val="0"/>
              </a:spcAft>
              <a:defRPr/>
            </a:pPr>
            <a:r>
              <a:rPr lang="en-US" sz="2400" b="1" cap="all" dirty="0">
                <a:ln w="9000" cmpd="sng">
                  <a:solidFill>
                    <a:schemeClr val="accent4">
                      <a:shade val="50000"/>
                      <a:satMod val="120000"/>
                    </a:schemeClr>
                  </a:solidFill>
                  <a:prstDash val="solid"/>
                </a:ln>
                <a:solidFill>
                  <a:srgbClr val="002060"/>
                </a:solidFill>
                <a:effectLst>
                  <a:reflection blurRad="12700" stA="28000" endPos="45000" dist="1000" dir="5400000" sy="-100000" algn="bl" rotWithShape="0"/>
                </a:effectLst>
                <a:latin typeface="+mj-lt"/>
                <a:ea typeface="+mj-ea"/>
                <a:cs typeface="+mj-cs"/>
              </a:rPr>
              <a:t>DEPARTMENT OF COMPUTER SCIENCE &amp; ENGINEERING</a:t>
            </a:r>
          </a:p>
        </p:txBody>
      </p:sp>
    </p:spTree>
    <p:extLst>
      <p:ext uri="{BB962C8B-B14F-4D97-AF65-F5344CB8AC3E}">
        <p14:creationId xmlns:p14="http://schemas.microsoft.com/office/powerpoint/2010/main" val="1576436229"/>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2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dirty="0"/>
              <a:t>Click to edit Master title style</a:t>
            </a:r>
          </a:p>
        </p:txBody>
      </p:sp>
      <p:sp>
        <p:nvSpPr>
          <p:cNvPr id="4" name="Date Placeholder 3"/>
          <p:cNvSpPr>
            <a:spLocks noGrp="1"/>
          </p:cNvSpPr>
          <p:nvPr>
            <p:ph type="dt" sz="half" idx="10"/>
          </p:nvPr>
        </p:nvSpPr>
        <p:spPr/>
        <p:txBody>
          <a:bodyPr/>
          <a:lstStyle/>
          <a:p>
            <a:fld id="{F990558A-A218-4B62-BEBA-98173132CDFC}" type="datetime1">
              <a:rPr lang="en-US" smtClean="0"/>
              <a:t>9/23/2021</a:t>
            </a:fld>
            <a:endParaRPr lang="en-IN"/>
          </a:p>
        </p:txBody>
      </p:sp>
      <p:sp>
        <p:nvSpPr>
          <p:cNvPr id="5" name="Footer Placeholder 4"/>
          <p:cNvSpPr>
            <a:spLocks noGrp="1"/>
          </p:cNvSpPr>
          <p:nvPr>
            <p:ph type="ftr" sz="quarter" idx="11"/>
          </p:nvPr>
        </p:nvSpPr>
        <p:spPr/>
        <p:txBody>
          <a:bodyPr/>
          <a:lstStyle/>
          <a:p>
            <a:r>
              <a:rPr lang="en-IN"/>
              <a:t>CIDD -UNIT-III</a:t>
            </a:r>
          </a:p>
        </p:txBody>
      </p:sp>
      <p:sp>
        <p:nvSpPr>
          <p:cNvPr id="6" name="Slide Number Placeholder 5"/>
          <p:cNvSpPr>
            <a:spLocks noGrp="1"/>
          </p:cNvSpPr>
          <p:nvPr>
            <p:ph type="sldNum" sz="quarter" idx="12"/>
          </p:nvPr>
        </p:nvSpPr>
        <p:spPr/>
        <p:txBody>
          <a:bodyPr/>
          <a:lstStyle/>
          <a:p>
            <a:fld id="{0E2B90DE-CA9C-452B-80F9-35262CC2B070}" type="slidenum">
              <a:rPr lang="en-IN" smtClean="0"/>
              <a:pPr/>
              <a:t>‹#›</a:t>
            </a:fld>
            <a:endParaRPr lang="en-IN"/>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9" name="Picture Placeholder 8"/>
          <p:cNvSpPr>
            <a:spLocks noGrp="1"/>
          </p:cNvSpPr>
          <p:nvPr>
            <p:ph type="pic" sz="quarter" idx="13"/>
          </p:nvPr>
        </p:nvSpPr>
        <p:spPr>
          <a:xfrm>
            <a:off x="214282" y="285728"/>
            <a:ext cx="914400" cy="914400"/>
          </a:xfrm>
        </p:spPr>
        <p:txBody>
          <a:bodyPr/>
          <a:lstStyle/>
          <a:p>
            <a:endParaRPr lang="en-IN"/>
          </a:p>
        </p:txBody>
      </p:sp>
      <p:pic>
        <p:nvPicPr>
          <p:cNvPr id="1026" name="Picture 40"/>
          <p:cNvPicPr>
            <a:picLocks noChangeAspect="1" noChangeArrowheads="1"/>
          </p:cNvPicPr>
          <p:nvPr userDrawn="1"/>
        </p:nvPicPr>
        <p:blipFill>
          <a:blip r:embed="rId2" cstate="print"/>
          <a:srcRect/>
          <a:stretch>
            <a:fillRect/>
          </a:stretch>
        </p:blipFill>
        <p:spPr bwMode="auto">
          <a:xfrm>
            <a:off x="214282" y="248143"/>
            <a:ext cx="1000132" cy="857256"/>
          </a:xfrm>
          <a:prstGeom prst="rect">
            <a:avLst/>
          </a:prstGeom>
          <a:noFill/>
          <a:ln w="9525">
            <a:noFill/>
            <a:miter lim="800000"/>
            <a:headEnd/>
            <a:tailEnd/>
          </a:ln>
        </p:spPr>
      </p:pic>
      <p:sp>
        <p:nvSpPr>
          <p:cNvPr id="10" name="Title Placeholder 1"/>
          <p:cNvSpPr txBox="1">
            <a:spLocks/>
          </p:cNvSpPr>
          <p:nvPr userDrawn="1"/>
        </p:nvSpPr>
        <p:spPr>
          <a:xfrm>
            <a:off x="1475656" y="275541"/>
            <a:ext cx="7416824" cy="563562"/>
          </a:xfrm>
          <a:prstGeom prst="rect">
            <a:avLst/>
          </a:prstGeom>
          <a:solidFill>
            <a:schemeClr val="accent1">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chor="ctr"/>
          <a:lstStyle/>
          <a:p>
            <a:pPr fontAlgn="auto">
              <a:spcAft>
                <a:spcPts val="0"/>
              </a:spcAft>
              <a:defRPr/>
            </a:pPr>
            <a:r>
              <a:rPr lang="en-US" sz="2400" b="1" cap="all" dirty="0">
                <a:ln w="9000" cmpd="sng">
                  <a:solidFill>
                    <a:schemeClr val="accent4">
                      <a:shade val="50000"/>
                      <a:satMod val="120000"/>
                    </a:schemeClr>
                  </a:solidFill>
                  <a:prstDash val="solid"/>
                </a:ln>
                <a:solidFill>
                  <a:srgbClr val="002060"/>
                </a:solidFill>
                <a:effectLst>
                  <a:reflection blurRad="12700" stA="28000" endPos="45000" dist="1000" dir="5400000" sy="-100000" algn="bl" rotWithShape="0"/>
                </a:effectLst>
                <a:latin typeface="+mj-lt"/>
                <a:ea typeface="+mj-ea"/>
                <a:cs typeface="+mj-cs"/>
              </a:rPr>
              <a:t>DEPARTMENT OF COMPUTER SCIENCE &amp; ENGINEERING</a:t>
            </a:r>
          </a:p>
        </p:txBody>
      </p:sp>
    </p:spTree>
    <p:extLst>
      <p:ext uri="{BB962C8B-B14F-4D97-AF65-F5344CB8AC3E}">
        <p14:creationId xmlns:p14="http://schemas.microsoft.com/office/powerpoint/2010/main" val="143228013"/>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2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dirty="0"/>
              <a:t>Click to edit Master title style</a:t>
            </a:r>
          </a:p>
        </p:txBody>
      </p:sp>
      <p:sp>
        <p:nvSpPr>
          <p:cNvPr id="4" name="Date Placeholder 3"/>
          <p:cNvSpPr>
            <a:spLocks noGrp="1"/>
          </p:cNvSpPr>
          <p:nvPr>
            <p:ph type="dt" sz="half" idx="10"/>
          </p:nvPr>
        </p:nvSpPr>
        <p:spPr/>
        <p:txBody>
          <a:bodyPr/>
          <a:lstStyle/>
          <a:p>
            <a:fld id="{52CE9147-8136-4698-8F3D-CD8E785DAE39}" type="datetime1">
              <a:rPr lang="en-US" smtClean="0"/>
              <a:t>9/23/2021</a:t>
            </a:fld>
            <a:endParaRPr lang="en-IN"/>
          </a:p>
        </p:txBody>
      </p:sp>
      <p:sp>
        <p:nvSpPr>
          <p:cNvPr id="5" name="Footer Placeholder 4"/>
          <p:cNvSpPr>
            <a:spLocks noGrp="1"/>
          </p:cNvSpPr>
          <p:nvPr>
            <p:ph type="ftr" sz="quarter" idx="11"/>
          </p:nvPr>
        </p:nvSpPr>
        <p:spPr/>
        <p:txBody>
          <a:bodyPr/>
          <a:lstStyle/>
          <a:p>
            <a:r>
              <a:rPr lang="en-IN"/>
              <a:t>CIDD -UNIT-III</a:t>
            </a:r>
          </a:p>
        </p:txBody>
      </p:sp>
      <p:sp>
        <p:nvSpPr>
          <p:cNvPr id="6" name="Slide Number Placeholder 5"/>
          <p:cNvSpPr>
            <a:spLocks noGrp="1"/>
          </p:cNvSpPr>
          <p:nvPr>
            <p:ph type="sldNum" sz="quarter" idx="12"/>
          </p:nvPr>
        </p:nvSpPr>
        <p:spPr/>
        <p:txBody>
          <a:bodyPr/>
          <a:lstStyle/>
          <a:p>
            <a:fld id="{0E2B90DE-CA9C-452B-80F9-35262CC2B070}" type="slidenum">
              <a:rPr lang="en-IN" smtClean="0"/>
              <a:pPr/>
              <a:t>‹#›</a:t>
            </a:fld>
            <a:endParaRPr lang="en-IN"/>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9" name="Picture Placeholder 8"/>
          <p:cNvSpPr>
            <a:spLocks noGrp="1"/>
          </p:cNvSpPr>
          <p:nvPr>
            <p:ph type="pic" sz="quarter" idx="13"/>
          </p:nvPr>
        </p:nvSpPr>
        <p:spPr>
          <a:xfrm>
            <a:off x="214282" y="285728"/>
            <a:ext cx="914400" cy="914400"/>
          </a:xfrm>
        </p:spPr>
        <p:txBody>
          <a:bodyPr/>
          <a:lstStyle/>
          <a:p>
            <a:endParaRPr lang="en-IN"/>
          </a:p>
        </p:txBody>
      </p:sp>
      <p:pic>
        <p:nvPicPr>
          <p:cNvPr id="1026" name="Picture 40"/>
          <p:cNvPicPr>
            <a:picLocks noChangeAspect="1" noChangeArrowheads="1"/>
          </p:cNvPicPr>
          <p:nvPr userDrawn="1"/>
        </p:nvPicPr>
        <p:blipFill>
          <a:blip r:embed="rId2" cstate="print"/>
          <a:srcRect/>
          <a:stretch>
            <a:fillRect/>
          </a:stretch>
        </p:blipFill>
        <p:spPr bwMode="auto">
          <a:xfrm>
            <a:off x="214282" y="248143"/>
            <a:ext cx="1000132" cy="857256"/>
          </a:xfrm>
          <a:prstGeom prst="rect">
            <a:avLst/>
          </a:prstGeom>
          <a:noFill/>
          <a:ln w="9525">
            <a:noFill/>
            <a:miter lim="800000"/>
            <a:headEnd/>
            <a:tailEnd/>
          </a:ln>
        </p:spPr>
      </p:pic>
      <p:sp>
        <p:nvSpPr>
          <p:cNvPr id="10" name="Title Placeholder 1"/>
          <p:cNvSpPr txBox="1">
            <a:spLocks/>
          </p:cNvSpPr>
          <p:nvPr userDrawn="1"/>
        </p:nvSpPr>
        <p:spPr>
          <a:xfrm>
            <a:off x="1475656" y="275541"/>
            <a:ext cx="7416824" cy="563562"/>
          </a:xfrm>
          <a:prstGeom prst="rect">
            <a:avLst/>
          </a:prstGeom>
          <a:solidFill>
            <a:schemeClr val="accent1">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chor="ctr"/>
          <a:lstStyle/>
          <a:p>
            <a:pPr fontAlgn="auto">
              <a:spcAft>
                <a:spcPts val="0"/>
              </a:spcAft>
              <a:defRPr/>
            </a:pPr>
            <a:r>
              <a:rPr lang="en-US" sz="2400" b="1" cap="all" dirty="0">
                <a:ln w="9000" cmpd="sng">
                  <a:solidFill>
                    <a:schemeClr val="accent4">
                      <a:shade val="50000"/>
                      <a:satMod val="120000"/>
                    </a:schemeClr>
                  </a:solidFill>
                  <a:prstDash val="solid"/>
                </a:ln>
                <a:solidFill>
                  <a:srgbClr val="002060"/>
                </a:solidFill>
                <a:effectLst>
                  <a:reflection blurRad="12700" stA="28000" endPos="45000" dist="1000" dir="5400000" sy="-100000" algn="bl" rotWithShape="0"/>
                </a:effectLst>
                <a:latin typeface="+mj-lt"/>
                <a:ea typeface="+mj-ea"/>
                <a:cs typeface="+mj-cs"/>
              </a:rPr>
              <a:t>DEPARTMENT OF COMPUTER SCIENCE &amp; ENGINEERING</a:t>
            </a:r>
          </a:p>
        </p:txBody>
      </p:sp>
    </p:spTree>
    <p:extLst>
      <p:ext uri="{BB962C8B-B14F-4D97-AF65-F5344CB8AC3E}">
        <p14:creationId xmlns:p14="http://schemas.microsoft.com/office/powerpoint/2010/main" val="959479390"/>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2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dirty="0"/>
              <a:t>Click to edit Master title style</a:t>
            </a:r>
          </a:p>
        </p:txBody>
      </p:sp>
      <p:sp>
        <p:nvSpPr>
          <p:cNvPr id="4" name="Date Placeholder 3"/>
          <p:cNvSpPr>
            <a:spLocks noGrp="1"/>
          </p:cNvSpPr>
          <p:nvPr>
            <p:ph type="dt" sz="half" idx="10"/>
          </p:nvPr>
        </p:nvSpPr>
        <p:spPr/>
        <p:txBody>
          <a:bodyPr/>
          <a:lstStyle/>
          <a:p>
            <a:fld id="{29CD3A4C-3F46-4A58-92DD-0A160E2E3E97}" type="datetime1">
              <a:rPr lang="en-US" smtClean="0"/>
              <a:t>9/23/2021</a:t>
            </a:fld>
            <a:endParaRPr lang="en-IN"/>
          </a:p>
        </p:txBody>
      </p:sp>
      <p:sp>
        <p:nvSpPr>
          <p:cNvPr id="5" name="Footer Placeholder 4"/>
          <p:cNvSpPr>
            <a:spLocks noGrp="1"/>
          </p:cNvSpPr>
          <p:nvPr>
            <p:ph type="ftr" sz="quarter" idx="11"/>
          </p:nvPr>
        </p:nvSpPr>
        <p:spPr/>
        <p:txBody>
          <a:bodyPr/>
          <a:lstStyle/>
          <a:p>
            <a:r>
              <a:rPr lang="en-IN"/>
              <a:t>CIDD -UNIT-III</a:t>
            </a:r>
          </a:p>
        </p:txBody>
      </p:sp>
      <p:sp>
        <p:nvSpPr>
          <p:cNvPr id="6" name="Slide Number Placeholder 5"/>
          <p:cNvSpPr>
            <a:spLocks noGrp="1"/>
          </p:cNvSpPr>
          <p:nvPr>
            <p:ph type="sldNum" sz="quarter" idx="12"/>
          </p:nvPr>
        </p:nvSpPr>
        <p:spPr/>
        <p:txBody>
          <a:bodyPr/>
          <a:lstStyle/>
          <a:p>
            <a:fld id="{0E2B90DE-CA9C-452B-80F9-35262CC2B070}" type="slidenum">
              <a:rPr lang="en-IN" smtClean="0"/>
              <a:pPr/>
              <a:t>‹#›</a:t>
            </a:fld>
            <a:endParaRPr lang="en-IN"/>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9" name="Picture Placeholder 8"/>
          <p:cNvSpPr>
            <a:spLocks noGrp="1"/>
          </p:cNvSpPr>
          <p:nvPr>
            <p:ph type="pic" sz="quarter" idx="13"/>
          </p:nvPr>
        </p:nvSpPr>
        <p:spPr>
          <a:xfrm>
            <a:off x="214282" y="285728"/>
            <a:ext cx="914400" cy="914400"/>
          </a:xfrm>
        </p:spPr>
        <p:txBody>
          <a:bodyPr/>
          <a:lstStyle/>
          <a:p>
            <a:endParaRPr lang="en-IN"/>
          </a:p>
        </p:txBody>
      </p:sp>
      <p:pic>
        <p:nvPicPr>
          <p:cNvPr id="1026" name="Picture 40"/>
          <p:cNvPicPr>
            <a:picLocks noChangeAspect="1" noChangeArrowheads="1"/>
          </p:cNvPicPr>
          <p:nvPr userDrawn="1"/>
        </p:nvPicPr>
        <p:blipFill>
          <a:blip r:embed="rId2" cstate="print"/>
          <a:srcRect/>
          <a:stretch>
            <a:fillRect/>
          </a:stretch>
        </p:blipFill>
        <p:spPr bwMode="auto">
          <a:xfrm>
            <a:off x="214282" y="248143"/>
            <a:ext cx="1000132" cy="857256"/>
          </a:xfrm>
          <a:prstGeom prst="rect">
            <a:avLst/>
          </a:prstGeom>
          <a:noFill/>
          <a:ln w="9525">
            <a:noFill/>
            <a:miter lim="800000"/>
            <a:headEnd/>
            <a:tailEnd/>
          </a:ln>
        </p:spPr>
      </p:pic>
      <p:sp>
        <p:nvSpPr>
          <p:cNvPr id="10" name="Title Placeholder 1"/>
          <p:cNvSpPr txBox="1">
            <a:spLocks/>
          </p:cNvSpPr>
          <p:nvPr userDrawn="1"/>
        </p:nvSpPr>
        <p:spPr>
          <a:xfrm>
            <a:off x="1475656" y="275541"/>
            <a:ext cx="7416824" cy="563562"/>
          </a:xfrm>
          <a:prstGeom prst="rect">
            <a:avLst/>
          </a:prstGeom>
          <a:solidFill>
            <a:schemeClr val="accent1">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chor="ctr"/>
          <a:lstStyle/>
          <a:p>
            <a:pPr fontAlgn="auto">
              <a:spcAft>
                <a:spcPts val="0"/>
              </a:spcAft>
              <a:defRPr/>
            </a:pPr>
            <a:r>
              <a:rPr lang="en-US" sz="2400" b="1" cap="all" dirty="0">
                <a:ln w="9000" cmpd="sng">
                  <a:solidFill>
                    <a:schemeClr val="accent4">
                      <a:shade val="50000"/>
                      <a:satMod val="120000"/>
                    </a:schemeClr>
                  </a:solidFill>
                  <a:prstDash val="solid"/>
                </a:ln>
                <a:solidFill>
                  <a:srgbClr val="002060"/>
                </a:solidFill>
                <a:effectLst>
                  <a:reflection blurRad="12700" stA="28000" endPos="45000" dist="1000" dir="5400000" sy="-100000" algn="bl" rotWithShape="0"/>
                </a:effectLst>
                <a:latin typeface="+mj-lt"/>
                <a:ea typeface="+mj-ea"/>
                <a:cs typeface="+mj-cs"/>
              </a:rPr>
              <a:t>DEPARTMENT OF COMPUTER SCIENCE &amp; ENGINEERING</a:t>
            </a:r>
          </a:p>
        </p:txBody>
      </p:sp>
    </p:spTree>
    <p:extLst>
      <p:ext uri="{BB962C8B-B14F-4D97-AF65-F5344CB8AC3E}">
        <p14:creationId xmlns:p14="http://schemas.microsoft.com/office/powerpoint/2010/main" val="1957445410"/>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2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dirty="0"/>
              <a:t>Click to edit Master title style</a:t>
            </a:r>
          </a:p>
        </p:txBody>
      </p:sp>
      <p:sp>
        <p:nvSpPr>
          <p:cNvPr id="4" name="Date Placeholder 3"/>
          <p:cNvSpPr>
            <a:spLocks noGrp="1"/>
          </p:cNvSpPr>
          <p:nvPr>
            <p:ph type="dt" sz="half" idx="10"/>
          </p:nvPr>
        </p:nvSpPr>
        <p:spPr/>
        <p:txBody>
          <a:bodyPr/>
          <a:lstStyle/>
          <a:p>
            <a:fld id="{F2773AD5-2488-470E-9A87-BB0BE99B630A}" type="datetime1">
              <a:rPr lang="en-US" smtClean="0"/>
              <a:t>9/23/2021</a:t>
            </a:fld>
            <a:endParaRPr lang="en-IN"/>
          </a:p>
        </p:txBody>
      </p:sp>
      <p:sp>
        <p:nvSpPr>
          <p:cNvPr id="5" name="Footer Placeholder 4"/>
          <p:cNvSpPr>
            <a:spLocks noGrp="1"/>
          </p:cNvSpPr>
          <p:nvPr>
            <p:ph type="ftr" sz="quarter" idx="11"/>
          </p:nvPr>
        </p:nvSpPr>
        <p:spPr/>
        <p:txBody>
          <a:bodyPr/>
          <a:lstStyle/>
          <a:p>
            <a:r>
              <a:rPr lang="en-IN"/>
              <a:t>CIDD -UNIT-III</a:t>
            </a:r>
          </a:p>
        </p:txBody>
      </p:sp>
      <p:sp>
        <p:nvSpPr>
          <p:cNvPr id="6" name="Slide Number Placeholder 5"/>
          <p:cNvSpPr>
            <a:spLocks noGrp="1"/>
          </p:cNvSpPr>
          <p:nvPr>
            <p:ph type="sldNum" sz="quarter" idx="12"/>
          </p:nvPr>
        </p:nvSpPr>
        <p:spPr/>
        <p:txBody>
          <a:bodyPr/>
          <a:lstStyle/>
          <a:p>
            <a:fld id="{0E2B90DE-CA9C-452B-80F9-35262CC2B070}" type="slidenum">
              <a:rPr lang="en-IN" smtClean="0"/>
              <a:pPr/>
              <a:t>‹#›</a:t>
            </a:fld>
            <a:endParaRPr lang="en-IN"/>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9" name="Picture Placeholder 8"/>
          <p:cNvSpPr>
            <a:spLocks noGrp="1"/>
          </p:cNvSpPr>
          <p:nvPr>
            <p:ph type="pic" sz="quarter" idx="13"/>
          </p:nvPr>
        </p:nvSpPr>
        <p:spPr>
          <a:xfrm>
            <a:off x="214282" y="285728"/>
            <a:ext cx="914400" cy="914400"/>
          </a:xfrm>
        </p:spPr>
        <p:txBody>
          <a:bodyPr/>
          <a:lstStyle/>
          <a:p>
            <a:endParaRPr lang="en-IN"/>
          </a:p>
        </p:txBody>
      </p:sp>
      <p:pic>
        <p:nvPicPr>
          <p:cNvPr id="1026" name="Picture 40"/>
          <p:cNvPicPr>
            <a:picLocks noChangeAspect="1" noChangeArrowheads="1"/>
          </p:cNvPicPr>
          <p:nvPr userDrawn="1"/>
        </p:nvPicPr>
        <p:blipFill>
          <a:blip r:embed="rId2" cstate="print"/>
          <a:srcRect/>
          <a:stretch>
            <a:fillRect/>
          </a:stretch>
        </p:blipFill>
        <p:spPr bwMode="auto">
          <a:xfrm>
            <a:off x="214282" y="248143"/>
            <a:ext cx="1000132" cy="857256"/>
          </a:xfrm>
          <a:prstGeom prst="rect">
            <a:avLst/>
          </a:prstGeom>
          <a:noFill/>
          <a:ln w="9525">
            <a:noFill/>
            <a:miter lim="800000"/>
            <a:headEnd/>
            <a:tailEnd/>
          </a:ln>
        </p:spPr>
      </p:pic>
      <p:sp>
        <p:nvSpPr>
          <p:cNvPr id="10" name="Title Placeholder 1"/>
          <p:cNvSpPr txBox="1">
            <a:spLocks/>
          </p:cNvSpPr>
          <p:nvPr userDrawn="1"/>
        </p:nvSpPr>
        <p:spPr>
          <a:xfrm>
            <a:off x="1475656" y="275541"/>
            <a:ext cx="7416824" cy="563562"/>
          </a:xfrm>
          <a:prstGeom prst="rect">
            <a:avLst/>
          </a:prstGeom>
          <a:solidFill>
            <a:schemeClr val="accent1">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chor="ctr"/>
          <a:lstStyle/>
          <a:p>
            <a:pPr fontAlgn="auto">
              <a:spcAft>
                <a:spcPts val="0"/>
              </a:spcAft>
              <a:defRPr/>
            </a:pPr>
            <a:r>
              <a:rPr lang="en-US" sz="2400" b="1" cap="all" dirty="0">
                <a:ln w="9000" cmpd="sng">
                  <a:solidFill>
                    <a:schemeClr val="accent4">
                      <a:shade val="50000"/>
                      <a:satMod val="120000"/>
                    </a:schemeClr>
                  </a:solidFill>
                  <a:prstDash val="solid"/>
                </a:ln>
                <a:solidFill>
                  <a:srgbClr val="002060"/>
                </a:solidFill>
                <a:effectLst>
                  <a:reflection blurRad="12700" stA="28000" endPos="45000" dist="1000" dir="5400000" sy="-100000" algn="bl" rotWithShape="0"/>
                </a:effectLst>
                <a:latin typeface="+mj-lt"/>
                <a:ea typeface="+mj-ea"/>
                <a:cs typeface="+mj-cs"/>
              </a:rPr>
              <a:t>DEPARTMENT OF COMPUTER SCIENCE &amp; ENGINEERING</a:t>
            </a:r>
          </a:p>
        </p:txBody>
      </p:sp>
    </p:spTree>
    <p:extLst>
      <p:ext uri="{BB962C8B-B14F-4D97-AF65-F5344CB8AC3E}">
        <p14:creationId xmlns:p14="http://schemas.microsoft.com/office/powerpoint/2010/main" val="2569962240"/>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2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dirty="0"/>
              <a:t>Click to edit Master title style</a:t>
            </a:r>
          </a:p>
        </p:txBody>
      </p:sp>
      <p:sp>
        <p:nvSpPr>
          <p:cNvPr id="4" name="Date Placeholder 3"/>
          <p:cNvSpPr>
            <a:spLocks noGrp="1"/>
          </p:cNvSpPr>
          <p:nvPr>
            <p:ph type="dt" sz="half" idx="10"/>
          </p:nvPr>
        </p:nvSpPr>
        <p:spPr/>
        <p:txBody>
          <a:bodyPr/>
          <a:lstStyle/>
          <a:p>
            <a:fld id="{525993ED-211D-40E6-83C9-359F2AF19739}" type="datetime1">
              <a:rPr lang="en-US" smtClean="0"/>
              <a:t>9/23/2021</a:t>
            </a:fld>
            <a:endParaRPr lang="en-IN"/>
          </a:p>
        </p:txBody>
      </p:sp>
      <p:sp>
        <p:nvSpPr>
          <p:cNvPr id="5" name="Footer Placeholder 4"/>
          <p:cNvSpPr>
            <a:spLocks noGrp="1"/>
          </p:cNvSpPr>
          <p:nvPr>
            <p:ph type="ftr" sz="quarter" idx="11"/>
          </p:nvPr>
        </p:nvSpPr>
        <p:spPr/>
        <p:txBody>
          <a:bodyPr/>
          <a:lstStyle/>
          <a:p>
            <a:r>
              <a:rPr lang="en-IN"/>
              <a:t>CIDD -UNIT-III</a:t>
            </a:r>
          </a:p>
        </p:txBody>
      </p:sp>
      <p:sp>
        <p:nvSpPr>
          <p:cNvPr id="6" name="Slide Number Placeholder 5"/>
          <p:cNvSpPr>
            <a:spLocks noGrp="1"/>
          </p:cNvSpPr>
          <p:nvPr>
            <p:ph type="sldNum" sz="quarter" idx="12"/>
          </p:nvPr>
        </p:nvSpPr>
        <p:spPr/>
        <p:txBody>
          <a:bodyPr/>
          <a:lstStyle/>
          <a:p>
            <a:fld id="{0E2B90DE-CA9C-452B-80F9-35262CC2B070}" type="slidenum">
              <a:rPr lang="en-IN" smtClean="0"/>
              <a:pPr/>
              <a:t>‹#›</a:t>
            </a:fld>
            <a:endParaRPr lang="en-IN"/>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9" name="Picture Placeholder 8"/>
          <p:cNvSpPr>
            <a:spLocks noGrp="1"/>
          </p:cNvSpPr>
          <p:nvPr>
            <p:ph type="pic" sz="quarter" idx="13"/>
          </p:nvPr>
        </p:nvSpPr>
        <p:spPr>
          <a:xfrm>
            <a:off x="214282" y="285728"/>
            <a:ext cx="914400" cy="914400"/>
          </a:xfrm>
        </p:spPr>
        <p:txBody>
          <a:bodyPr/>
          <a:lstStyle/>
          <a:p>
            <a:endParaRPr lang="en-IN"/>
          </a:p>
        </p:txBody>
      </p:sp>
      <p:pic>
        <p:nvPicPr>
          <p:cNvPr id="1026" name="Picture 40"/>
          <p:cNvPicPr>
            <a:picLocks noChangeAspect="1" noChangeArrowheads="1"/>
          </p:cNvPicPr>
          <p:nvPr userDrawn="1"/>
        </p:nvPicPr>
        <p:blipFill>
          <a:blip r:embed="rId2" cstate="print"/>
          <a:srcRect/>
          <a:stretch>
            <a:fillRect/>
          </a:stretch>
        </p:blipFill>
        <p:spPr bwMode="auto">
          <a:xfrm>
            <a:off x="214282" y="248143"/>
            <a:ext cx="1000132" cy="857256"/>
          </a:xfrm>
          <a:prstGeom prst="rect">
            <a:avLst/>
          </a:prstGeom>
          <a:noFill/>
          <a:ln w="9525">
            <a:noFill/>
            <a:miter lim="800000"/>
            <a:headEnd/>
            <a:tailEnd/>
          </a:ln>
        </p:spPr>
      </p:pic>
      <p:sp>
        <p:nvSpPr>
          <p:cNvPr id="10" name="Title Placeholder 1"/>
          <p:cNvSpPr txBox="1">
            <a:spLocks/>
          </p:cNvSpPr>
          <p:nvPr userDrawn="1"/>
        </p:nvSpPr>
        <p:spPr>
          <a:xfrm>
            <a:off x="1475656" y="275541"/>
            <a:ext cx="7416824" cy="563562"/>
          </a:xfrm>
          <a:prstGeom prst="rect">
            <a:avLst/>
          </a:prstGeom>
          <a:solidFill>
            <a:schemeClr val="accent1">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chor="ctr"/>
          <a:lstStyle/>
          <a:p>
            <a:pPr fontAlgn="auto">
              <a:spcAft>
                <a:spcPts val="0"/>
              </a:spcAft>
              <a:defRPr/>
            </a:pPr>
            <a:r>
              <a:rPr lang="en-US" sz="2400" b="1" cap="all" dirty="0">
                <a:ln w="9000" cmpd="sng">
                  <a:solidFill>
                    <a:schemeClr val="accent4">
                      <a:shade val="50000"/>
                      <a:satMod val="120000"/>
                    </a:schemeClr>
                  </a:solidFill>
                  <a:prstDash val="solid"/>
                </a:ln>
                <a:solidFill>
                  <a:srgbClr val="002060"/>
                </a:solidFill>
                <a:effectLst>
                  <a:reflection blurRad="12700" stA="28000" endPos="45000" dist="1000" dir="5400000" sy="-100000" algn="bl" rotWithShape="0"/>
                </a:effectLst>
                <a:latin typeface="+mj-lt"/>
                <a:ea typeface="+mj-ea"/>
                <a:cs typeface="+mj-cs"/>
              </a:rPr>
              <a:t>DEPARTMENT OF COMPUTER SCIENCE &amp; ENGINEERING</a:t>
            </a:r>
          </a:p>
        </p:txBody>
      </p:sp>
    </p:spTree>
    <p:extLst>
      <p:ext uri="{BB962C8B-B14F-4D97-AF65-F5344CB8AC3E}">
        <p14:creationId xmlns:p14="http://schemas.microsoft.com/office/powerpoint/2010/main" val="4029710787"/>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2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dirty="0"/>
              <a:t>Click to edit Master title style</a:t>
            </a:r>
          </a:p>
        </p:txBody>
      </p:sp>
      <p:sp>
        <p:nvSpPr>
          <p:cNvPr id="4" name="Date Placeholder 3"/>
          <p:cNvSpPr>
            <a:spLocks noGrp="1"/>
          </p:cNvSpPr>
          <p:nvPr>
            <p:ph type="dt" sz="half" idx="10"/>
          </p:nvPr>
        </p:nvSpPr>
        <p:spPr/>
        <p:txBody>
          <a:bodyPr/>
          <a:lstStyle/>
          <a:p>
            <a:fld id="{E1545178-073E-426B-87D5-373E0DD99776}" type="datetime1">
              <a:rPr lang="en-US" smtClean="0"/>
              <a:t>9/23/2021</a:t>
            </a:fld>
            <a:endParaRPr lang="en-IN"/>
          </a:p>
        </p:txBody>
      </p:sp>
      <p:sp>
        <p:nvSpPr>
          <p:cNvPr id="5" name="Footer Placeholder 4"/>
          <p:cNvSpPr>
            <a:spLocks noGrp="1"/>
          </p:cNvSpPr>
          <p:nvPr>
            <p:ph type="ftr" sz="quarter" idx="11"/>
          </p:nvPr>
        </p:nvSpPr>
        <p:spPr/>
        <p:txBody>
          <a:bodyPr/>
          <a:lstStyle/>
          <a:p>
            <a:r>
              <a:rPr lang="en-IN"/>
              <a:t>CIDD -UNIT-III</a:t>
            </a:r>
          </a:p>
        </p:txBody>
      </p:sp>
      <p:sp>
        <p:nvSpPr>
          <p:cNvPr id="6" name="Slide Number Placeholder 5"/>
          <p:cNvSpPr>
            <a:spLocks noGrp="1"/>
          </p:cNvSpPr>
          <p:nvPr>
            <p:ph type="sldNum" sz="quarter" idx="12"/>
          </p:nvPr>
        </p:nvSpPr>
        <p:spPr/>
        <p:txBody>
          <a:bodyPr/>
          <a:lstStyle/>
          <a:p>
            <a:fld id="{0E2B90DE-CA9C-452B-80F9-35262CC2B070}" type="slidenum">
              <a:rPr lang="en-IN" smtClean="0"/>
              <a:pPr/>
              <a:t>‹#›</a:t>
            </a:fld>
            <a:endParaRPr lang="en-IN"/>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9" name="Picture Placeholder 8"/>
          <p:cNvSpPr>
            <a:spLocks noGrp="1"/>
          </p:cNvSpPr>
          <p:nvPr>
            <p:ph type="pic" sz="quarter" idx="13"/>
          </p:nvPr>
        </p:nvSpPr>
        <p:spPr>
          <a:xfrm>
            <a:off x="214282" y="285728"/>
            <a:ext cx="914400" cy="914400"/>
          </a:xfrm>
        </p:spPr>
        <p:txBody>
          <a:bodyPr/>
          <a:lstStyle/>
          <a:p>
            <a:endParaRPr lang="en-IN"/>
          </a:p>
        </p:txBody>
      </p:sp>
      <p:pic>
        <p:nvPicPr>
          <p:cNvPr id="1026" name="Picture 40"/>
          <p:cNvPicPr>
            <a:picLocks noChangeAspect="1" noChangeArrowheads="1"/>
          </p:cNvPicPr>
          <p:nvPr userDrawn="1"/>
        </p:nvPicPr>
        <p:blipFill>
          <a:blip r:embed="rId2" cstate="print"/>
          <a:srcRect/>
          <a:stretch>
            <a:fillRect/>
          </a:stretch>
        </p:blipFill>
        <p:spPr bwMode="auto">
          <a:xfrm>
            <a:off x="214282" y="248143"/>
            <a:ext cx="1000132" cy="857256"/>
          </a:xfrm>
          <a:prstGeom prst="rect">
            <a:avLst/>
          </a:prstGeom>
          <a:noFill/>
          <a:ln w="9525">
            <a:noFill/>
            <a:miter lim="800000"/>
            <a:headEnd/>
            <a:tailEnd/>
          </a:ln>
        </p:spPr>
      </p:pic>
      <p:sp>
        <p:nvSpPr>
          <p:cNvPr id="10" name="Title Placeholder 1"/>
          <p:cNvSpPr txBox="1">
            <a:spLocks/>
          </p:cNvSpPr>
          <p:nvPr userDrawn="1"/>
        </p:nvSpPr>
        <p:spPr>
          <a:xfrm>
            <a:off x="1475656" y="275541"/>
            <a:ext cx="7416824" cy="563562"/>
          </a:xfrm>
          <a:prstGeom prst="rect">
            <a:avLst/>
          </a:prstGeom>
          <a:solidFill>
            <a:schemeClr val="accent1">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chor="ctr"/>
          <a:lstStyle/>
          <a:p>
            <a:pPr fontAlgn="auto">
              <a:spcAft>
                <a:spcPts val="0"/>
              </a:spcAft>
              <a:defRPr/>
            </a:pPr>
            <a:r>
              <a:rPr lang="en-US" sz="2400" b="1" cap="all" dirty="0">
                <a:ln w="9000" cmpd="sng">
                  <a:solidFill>
                    <a:schemeClr val="accent4">
                      <a:shade val="50000"/>
                      <a:satMod val="120000"/>
                    </a:schemeClr>
                  </a:solidFill>
                  <a:prstDash val="solid"/>
                </a:ln>
                <a:solidFill>
                  <a:srgbClr val="002060"/>
                </a:solidFill>
                <a:effectLst>
                  <a:reflection blurRad="12700" stA="28000" endPos="45000" dist="1000" dir="5400000" sy="-100000" algn="bl" rotWithShape="0"/>
                </a:effectLst>
                <a:latin typeface="+mj-lt"/>
                <a:ea typeface="+mj-ea"/>
                <a:cs typeface="+mj-cs"/>
              </a:rPr>
              <a:t>DEPARTMENT OF COMPUTER SCIENCE &amp; ENGINEERING</a:t>
            </a:r>
          </a:p>
        </p:txBody>
      </p:sp>
    </p:spTree>
    <p:extLst>
      <p:ext uri="{BB962C8B-B14F-4D97-AF65-F5344CB8AC3E}">
        <p14:creationId xmlns:p14="http://schemas.microsoft.com/office/powerpoint/2010/main" val="1615393471"/>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28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dirty="0"/>
              <a:t>Click to edit Master title style</a:t>
            </a:r>
          </a:p>
        </p:txBody>
      </p:sp>
      <p:sp>
        <p:nvSpPr>
          <p:cNvPr id="4" name="Date Placeholder 3"/>
          <p:cNvSpPr>
            <a:spLocks noGrp="1"/>
          </p:cNvSpPr>
          <p:nvPr>
            <p:ph type="dt" sz="half" idx="10"/>
          </p:nvPr>
        </p:nvSpPr>
        <p:spPr/>
        <p:txBody>
          <a:bodyPr/>
          <a:lstStyle/>
          <a:p>
            <a:fld id="{677AF38B-C99B-45F3-818C-097C3DC92CBD}" type="datetime1">
              <a:rPr lang="en-US" smtClean="0"/>
              <a:t>9/23/2021</a:t>
            </a:fld>
            <a:endParaRPr lang="en-IN"/>
          </a:p>
        </p:txBody>
      </p:sp>
      <p:sp>
        <p:nvSpPr>
          <p:cNvPr id="5" name="Footer Placeholder 4"/>
          <p:cNvSpPr>
            <a:spLocks noGrp="1"/>
          </p:cNvSpPr>
          <p:nvPr>
            <p:ph type="ftr" sz="quarter" idx="11"/>
          </p:nvPr>
        </p:nvSpPr>
        <p:spPr/>
        <p:txBody>
          <a:bodyPr/>
          <a:lstStyle/>
          <a:p>
            <a:r>
              <a:rPr lang="en-IN"/>
              <a:t>CIDD -UNIT-III</a:t>
            </a:r>
          </a:p>
        </p:txBody>
      </p:sp>
      <p:sp>
        <p:nvSpPr>
          <p:cNvPr id="6" name="Slide Number Placeholder 5"/>
          <p:cNvSpPr>
            <a:spLocks noGrp="1"/>
          </p:cNvSpPr>
          <p:nvPr>
            <p:ph type="sldNum" sz="quarter" idx="12"/>
          </p:nvPr>
        </p:nvSpPr>
        <p:spPr/>
        <p:txBody>
          <a:bodyPr/>
          <a:lstStyle/>
          <a:p>
            <a:fld id="{0E2B90DE-CA9C-452B-80F9-35262CC2B070}" type="slidenum">
              <a:rPr lang="en-IN" smtClean="0"/>
              <a:pPr/>
              <a:t>‹#›</a:t>
            </a:fld>
            <a:endParaRPr lang="en-IN"/>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9" name="Picture Placeholder 8"/>
          <p:cNvSpPr>
            <a:spLocks noGrp="1"/>
          </p:cNvSpPr>
          <p:nvPr>
            <p:ph type="pic" sz="quarter" idx="13"/>
          </p:nvPr>
        </p:nvSpPr>
        <p:spPr>
          <a:xfrm>
            <a:off x="214282" y="285728"/>
            <a:ext cx="914400" cy="914400"/>
          </a:xfrm>
        </p:spPr>
        <p:txBody>
          <a:bodyPr/>
          <a:lstStyle/>
          <a:p>
            <a:endParaRPr lang="en-IN"/>
          </a:p>
        </p:txBody>
      </p:sp>
      <p:pic>
        <p:nvPicPr>
          <p:cNvPr id="1026" name="Picture 40"/>
          <p:cNvPicPr>
            <a:picLocks noChangeAspect="1" noChangeArrowheads="1"/>
          </p:cNvPicPr>
          <p:nvPr userDrawn="1"/>
        </p:nvPicPr>
        <p:blipFill>
          <a:blip r:embed="rId2" cstate="print"/>
          <a:srcRect/>
          <a:stretch>
            <a:fillRect/>
          </a:stretch>
        </p:blipFill>
        <p:spPr bwMode="auto">
          <a:xfrm>
            <a:off x="214282" y="248143"/>
            <a:ext cx="1000132" cy="857256"/>
          </a:xfrm>
          <a:prstGeom prst="rect">
            <a:avLst/>
          </a:prstGeom>
          <a:noFill/>
          <a:ln w="9525">
            <a:noFill/>
            <a:miter lim="800000"/>
            <a:headEnd/>
            <a:tailEnd/>
          </a:ln>
        </p:spPr>
      </p:pic>
      <p:sp>
        <p:nvSpPr>
          <p:cNvPr id="10" name="Title Placeholder 1"/>
          <p:cNvSpPr txBox="1">
            <a:spLocks/>
          </p:cNvSpPr>
          <p:nvPr userDrawn="1"/>
        </p:nvSpPr>
        <p:spPr>
          <a:xfrm>
            <a:off x="1475656" y="275541"/>
            <a:ext cx="7416824" cy="563562"/>
          </a:xfrm>
          <a:prstGeom prst="rect">
            <a:avLst/>
          </a:prstGeom>
          <a:solidFill>
            <a:schemeClr val="accent1">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chor="ctr"/>
          <a:lstStyle/>
          <a:p>
            <a:pPr fontAlgn="auto">
              <a:spcAft>
                <a:spcPts val="0"/>
              </a:spcAft>
              <a:defRPr/>
            </a:pPr>
            <a:r>
              <a:rPr lang="en-US" sz="2400" b="1" cap="all" dirty="0">
                <a:ln w="9000" cmpd="sng">
                  <a:solidFill>
                    <a:schemeClr val="accent4">
                      <a:shade val="50000"/>
                      <a:satMod val="120000"/>
                    </a:schemeClr>
                  </a:solidFill>
                  <a:prstDash val="solid"/>
                </a:ln>
                <a:solidFill>
                  <a:srgbClr val="002060"/>
                </a:solidFill>
                <a:effectLst>
                  <a:reflection blurRad="12700" stA="28000" endPos="45000" dist="1000" dir="5400000" sy="-100000" algn="bl" rotWithShape="0"/>
                </a:effectLst>
                <a:latin typeface="+mj-lt"/>
                <a:ea typeface="+mj-ea"/>
                <a:cs typeface="+mj-cs"/>
              </a:rPr>
              <a:t>DEPARTMENT OF COMPUTER SCIENCE &amp; ENGINEERING</a:t>
            </a:r>
          </a:p>
        </p:txBody>
      </p:sp>
    </p:spTree>
    <p:extLst>
      <p:ext uri="{BB962C8B-B14F-4D97-AF65-F5344CB8AC3E}">
        <p14:creationId xmlns:p14="http://schemas.microsoft.com/office/powerpoint/2010/main" val="1119935889"/>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30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dirty="0"/>
              <a:t>Click to edit Master title style</a:t>
            </a:r>
          </a:p>
        </p:txBody>
      </p:sp>
      <p:sp>
        <p:nvSpPr>
          <p:cNvPr id="4" name="Date Placeholder 3"/>
          <p:cNvSpPr>
            <a:spLocks noGrp="1"/>
          </p:cNvSpPr>
          <p:nvPr>
            <p:ph type="dt" sz="half" idx="10"/>
          </p:nvPr>
        </p:nvSpPr>
        <p:spPr/>
        <p:txBody>
          <a:bodyPr/>
          <a:lstStyle/>
          <a:p>
            <a:fld id="{5D9F2157-1903-47F5-9000-F67758A9206C}" type="datetime1">
              <a:rPr lang="en-US" smtClean="0"/>
              <a:t>9/23/2021</a:t>
            </a:fld>
            <a:endParaRPr lang="en-IN"/>
          </a:p>
        </p:txBody>
      </p:sp>
      <p:sp>
        <p:nvSpPr>
          <p:cNvPr id="5" name="Footer Placeholder 4"/>
          <p:cNvSpPr>
            <a:spLocks noGrp="1"/>
          </p:cNvSpPr>
          <p:nvPr>
            <p:ph type="ftr" sz="quarter" idx="11"/>
          </p:nvPr>
        </p:nvSpPr>
        <p:spPr/>
        <p:txBody>
          <a:bodyPr/>
          <a:lstStyle/>
          <a:p>
            <a:r>
              <a:rPr lang="en-IN"/>
              <a:t>CIDD -UNIT-III</a:t>
            </a:r>
          </a:p>
        </p:txBody>
      </p:sp>
      <p:sp>
        <p:nvSpPr>
          <p:cNvPr id="6" name="Slide Number Placeholder 5"/>
          <p:cNvSpPr>
            <a:spLocks noGrp="1"/>
          </p:cNvSpPr>
          <p:nvPr>
            <p:ph type="sldNum" sz="quarter" idx="12"/>
          </p:nvPr>
        </p:nvSpPr>
        <p:spPr/>
        <p:txBody>
          <a:bodyPr/>
          <a:lstStyle/>
          <a:p>
            <a:fld id="{0E2B90DE-CA9C-452B-80F9-35262CC2B070}" type="slidenum">
              <a:rPr lang="en-IN" smtClean="0"/>
              <a:pPr/>
              <a:t>‹#›</a:t>
            </a:fld>
            <a:endParaRPr lang="en-IN"/>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9" name="Picture Placeholder 8"/>
          <p:cNvSpPr>
            <a:spLocks noGrp="1"/>
          </p:cNvSpPr>
          <p:nvPr>
            <p:ph type="pic" sz="quarter" idx="13"/>
          </p:nvPr>
        </p:nvSpPr>
        <p:spPr>
          <a:xfrm>
            <a:off x="214282" y="285728"/>
            <a:ext cx="914400" cy="914400"/>
          </a:xfrm>
        </p:spPr>
        <p:txBody>
          <a:bodyPr/>
          <a:lstStyle/>
          <a:p>
            <a:endParaRPr lang="en-IN"/>
          </a:p>
        </p:txBody>
      </p:sp>
      <p:pic>
        <p:nvPicPr>
          <p:cNvPr id="1026" name="Picture 40"/>
          <p:cNvPicPr>
            <a:picLocks noChangeAspect="1" noChangeArrowheads="1"/>
          </p:cNvPicPr>
          <p:nvPr userDrawn="1"/>
        </p:nvPicPr>
        <p:blipFill>
          <a:blip r:embed="rId2" cstate="print"/>
          <a:srcRect/>
          <a:stretch>
            <a:fillRect/>
          </a:stretch>
        </p:blipFill>
        <p:spPr bwMode="auto">
          <a:xfrm>
            <a:off x="214282" y="248143"/>
            <a:ext cx="1000132" cy="857256"/>
          </a:xfrm>
          <a:prstGeom prst="rect">
            <a:avLst/>
          </a:prstGeom>
          <a:noFill/>
          <a:ln w="9525">
            <a:noFill/>
            <a:miter lim="800000"/>
            <a:headEnd/>
            <a:tailEnd/>
          </a:ln>
        </p:spPr>
      </p:pic>
      <p:sp>
        <p:nvSpPr>
          <p:cNvPr id="10" name="Title Placeholder 1"/>
          <p:cNvSpPr txBox="1">
            <a:spLocks/>
          </p:cNvSpPr>
          <p:nvPr userDrawn="1"/>
        </p:nvSpPr>
        <p:spPr>
          <a:xfrm>
            <a:off x="1475656" y="275541"/>
            <a:ext cx="7416824" cy="563562"/>
          </a:xfrm>
          <a:prstGeom prst="rect">
            <a:avLst/>
          </a:prstGeom>
          <a:solidFill>
            <a:schemeClr val="accent1">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chor="ctr"/>
          <a:lstStyle/>
          <a:p>
            <a:pPr fontAlgn="auto">
              <a:spcAft>
                <a:spcPts val="0"/>
              </a:spcAft>
              <a:defRPr/>
            </a:pPr>
            <a:r>
              <a:rPr lang="en-US" sz="2400" b="1" cap="all" dirty="0">
                <a:ln w="9000" cmpd="sng">
                  <a:solidFill>
                    <a:schemeClr val="accent4">
                      <a:shade val="50000"/>
                      <a:satMod val="120000"/>
                    </a:schemeClr>
                  </a:solidFill>
                  <a:prstDash val="solid"/>
                </a:ln>
                <a:solidFill>
                  <a:srgbClr val="002060"/>
                </a:solidFill>
                <a:effectLst>
                  <a:reflection blurRad="12700" stA="28000" endPos="45000" dist="1000" dir="5400000" sy="-100000" algn="bl" rotWithShape="0"/>
                </a:effectLst>
                <a:latin typeface="+mj-lt"/>
                <a:ea typeface="+mj-ea"/>
                <a:cs typeface="+mj-cs"/>
              </a:rPr>
              <a:t>DEPARTMENT OF COMPUTER SCIENCE &amp; ENGINEERING</a:t>
            </a:r>
          </a:p>
        </p:txBody>
      </p:sp>
    </p:spTree>
    <p:extLst>
      <p:ext uri="{BB962C8B-B14F-4D97-AF65-F5344CB8AC3E}">
        <p14:creationId xmlns:p14="http://schemas.microsoft.com/office/powerpoint/2010/main" val="1018839992"/>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3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dirty="0"/>
              <a:t>Click to edit Master title style</a:t>
            </a:r>
          </a:p>
        </p:txBody>
      </p:sp>
      <p:sp>
        <p:nvSpPr>
          <p:cNvPr id="4" name="Date Placeholder 3"/>
          <p:cNvSpPr>
            <a:spLocks noGrp="1"/>
          </p:cNvSpPr>
          <p:nvPr>
            <p:ph type="dt" sz="half" idx="10"/>
          </p:nvPr>
        </p:nvSpPr>
        <p:spPr/>
        <p:txBody>
          <a:bodyPr/>
          <a:lstStyle/>
          <a:p>
            <a:fld id="{402B37E6-3A2E-4CF5-93C8-8B1B494ADA9D}" type="datetime1">
              <a:rPr lang="en-US" smtClean="0"/>
              <a:t>9/23/2021</a:t>
            </a:fld>
            <a:endParaRPr lang="en-IN"/>
          </a:p>
        </p:txBody>
      </p:sp>
      <p:sp>
        <p:nvSpPr>
          <p:cNvPr id="5" name="Footer Placeholder 4"/>
          <p:cNvSpPr>
            <a:spLocks noGrp="1"/>
          </p:cNvSpPr>
          <p:nvPr>
            <p:ph type="ftr" sz="quarter" idx="11"/>
          </p:nvPr>
        </p:nvSpPr>
        <p:spPr/>
        <p:txBody>
          <a:bodyPr/>
          <a:lstStyle/>
          <a:p>
            <a:r>
              <a:rPr lang="en-IN"/>
              <a:t>CIDD -UNIT-III</a:t>
            </a:r>
          </a:p>
        </p:txBody>
      </p:sp>
      <p:sp>
        <p:nvSpPr>
          <p:cNvPr id="6" name="Slide Number Placeholder 5"/>
          <p:cNvSpPr>
            <a:spLocks noGrp="1"/>
          </p:cNvSpPr>
          <p:nvPr>
            <p:ph type="sldNum" sz="quarter" idx="12"/>
          </p:nvPr>
        </p:nvSpPr>
        <p:spPr/>
        <p:txBody>
          <a:bodyPr/>
          <a:lstStyle/>
          <a:p>
            <a:fld id="{0E2B90DE-CA9C-452B-80F9-35262CC2B070}" type="slidenum">
              <a:rPr lang="en-IN" smtClean="0"/>
              <a:pPr/>
              <a:t>‹#›</a:t>
            </a:fld>
            <a:endParaRPr lang="en-IN"/>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9" name="Picture Placeholder 8"/>
          <p:cNvSpPr>
            <a:spLocks noGrp="1"/>
          </p:cNvSpPr>
          <p:nvPr>
            <p:ph type="pic" sz="quarter" idx="13"/>
          </p:nvPr>
        </p:nvSpPr>
        <p:spPr>
          <a:xfrm>
            <a:off x="214282" y="285728"/>
            <a:ext cx="914400" cy="914400"/>
          </a:xfrm>
        </p:spPr>
        <p:txBody>
          <a:bodyPr/>
          <a:lstStyle/>
          <a:p>
            <a:endParaRPr lang="en-IN"/>
          </a:p>
        </p:txBody>
      </p:sp>
      <p:pic>
        <p:nvPicPr>
          <p:cNvPr id="1026" name="Picture 40"/>
          <p:cNvPicPr>
            <a:picLocks noChangeAspect="1" noChangeArrowheads="1"/>
          </p:cNvPicPr>
          <p:nvPr userDrawn="1"/>
        </p:nvPicPr>
        <p:blipFill>
          <a:blip r:embed="rId2" cstate="print"/>
          <a:srcRect/>
          <a:stretch>
            <a:fillRect/>
          </a:stretch>
        </p:blipFill>
        <p:spPr bwMode="auto">
          <a:xfrm>
            <a:off x="214282" y="248143"/>
            <a:ext cx="1000132" cy="857256"/>
          </a:xfrm>
          <a:prstGeom prst="rect">
            <a:avLst/>
          </a:prstGeom>
          <a:noFill/>
          <a:ln w="9525">
            <a:noFill/>
            <a:miter lim="800000"/>
            <a:headEnd/>
            <a:tailEnd/>
          </a:ln>
        </p:spPr>
      </p:pic>
      <p:sp>
        <p:nvSpPr>
          <p:cNvPr id="10" name="Title Placeholder 1"/>
          <p:cNvSpPr txBox="1">
            <a:spLocks/>
          </p:cNvSpPr>
          <p:nvPr userDrawn="1"/>
        </p:nvSpPr>
        <p:spPr>
          <a:xfrm>
            <a:off x="1475656" y="275541"/>
            <a:ext cx="7416824" cy="563562"/>
          </a:xfrm>
          <a:prstGeom prst="rect">
            <a:avLst/>
          </a:prstGeom>
          <a:solidFill>
            <a:schemeClr val="accent1">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chor="ctr"/>
          <a:lstStyle/>
          <a:p>
            <a:pPr fontAlgn="auto">
              <a:spcAft>
                <a:spcPts val="0"/>
              </a:spcAft>
              <a:defRPr/>
            </a:pPr>
            <a:r>
              <a:rPr lang="en-US" sz="2400" b="1" cap="all" dirty="0">
                <a:ln w="9000" cmpd="sng">
                  <a:solidFill>
                    <a:schemeClr val="accent4">
                      <a:shade val="50000"/>
                      <a:satMod val="120000"/>
                    </a:schemeClr>
                  </a:solidFill>
                  <a:prstDash val="solid"/>
                </a:ln>
                <a:solidFill>
                  <a:srgbClr val="002060"/>
                </a:solidFill>
                <a:effectLst>
                  <a:reflection blurRad="12700" stA="28000" endPos="45000" dist="1000" dir="5400000" sy="-100000" algn="bl" rotWithShape="0"/>
                </a:effectLst>
                <a:latin typeface="+mj-lt"/>
                <a:ea typeface="+mj-ea"/>
                <a:cs typeface="+mj-cs"/>
              </a:rPr>
              <a:t>DEPARTMENT OF COMPUTER SCIENCE &amp; ENGINEERING</a:t>
            </a:r>
          </a:p>
        </p:txBody>
      </p:sp>
    </p:spTree>
    <p:extLst>
      <p:ext uri="{BB962C8B-B14F-4D97-AF65-F5344CB8AC3E}">
        <p14:creationId xmlns:p14="http://schemas.microsoft.com/office/powerpoint/2010/main" val="1335906364"/>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76868"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76868" y="3243263"/>
            <a:ext cx="3337560" cy="270662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1832"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1832" y="3243263"/>
            <a:ext cx="3337560" cy="270662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38A4124-AF78-46CB-8400-127E80CC21DD}" type="datetime1">
              <a:rPr lang="en-US" smtClean="0"/>
              <a:t>9/23/2021</a:t>
            </a:fld>
            <a:endParaRPr lang="en-IN"/>
          </a:p>
        </p:txBody>
      </p:sp>
      <p:sp>
        <p:nvSpPr>
          <p:cNvPr id="8" name="Footer Placeholder 7"/>
          <p:cNvSpPr>
            <a:spLocks noGrp="1"/>
          </p:cNvSpPr>
          <p:nvPr>
            <p:ph type="ftr" sz="quarter" idx="11"/>
          </p:nvPr>
        </p:nvSpPr>
        <p:spPr/>
        <p:txBody>
          <a:bodyPr/>
          <a:lstStyle/>
          <a:p>
            <a:r>
              <a:rPr lang="en-IN"/>
              <a:t>CIDD -UNIT-III</a:t>
            </a:r>
          </a:p>
        </p:txBody>
      </p:sp>
      <p:sp>
        <p:nvSpPr>
          <p:cNvPr id="9" name="Slide Number Placeholder 8"/>
          <p:cNvSpPr>
            <a:spLocks noGrp="1"/>
          </p:cNvSpPr>
          <p:nvPr>
            <p:ph type="sldNum" sz="quarter" idx="12"/>
          </p:nvPr>
        </p:nvSpPr>
        <p:spPr/>
        <p:txBody>
          <a:bodyPr/>
          <a:lstStyle/>
          <a:p>
            <a:fld id="{0E2B90DE-CA9C-452B-80F9-35262CC2B070}" type="slidenum">
              <a:rPr lang="en-IN" smtClean="0"/>
              <a:pPr/>
              <a:t>‹#›</a:t>
            </a:fld>
            <a:endParaRPr lang="en-IN"/>
          </a:p>
        </p:txBody>
      </p:sp>
      <p:cxnSp>
        <p:nvCxnSpPr>
          <p:cNvPr id="41" name="Straight Connector 40"/>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26806527"/>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3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dirty="0"/>
              <a:t>Click to edit Master title style</a:t>
            </a:r>
          </a:p>
        </p:txBody>
      </p:sp>
      <p:sp>
        <p:nvSpPr>
          <p:cNvPr id="4" name="Date Placeholder 3"/>
          <p:cNvSpPr>
            <a:spLocks noGrp="1"/>
          </p:cNvSpPr>
          <p:nvPr>
            <p:ph type="dt" sz="half" idx="10"/>
          </p:nvPr>
        </p:nvSpPr>
        <p:spPr/>
        <p:txBody>
          <a:bodyPr/>
          <a:lstStyle/>
          <a:p>
            <a:fld id="{2F4D11DA-7A82-4938-AB1F-4ACF0762A1FE}" type="datetime1">
              <a:rPr lang="en-US" smtClean="0"/>
              <a:t>9/23/2021</a:t>
            </a:fld>
            <a:endParaRPr lang="en-IN"/>
          </a:p>
        </p:txBody>
      </p:sp>
      <p:sp>
        <p:nvSpPr>
          <p:cNvPr id="5" name="Footer Placeholder 4"/>
          <p:cNvSpPr>
            <a:spLocks noGrp="1"/>
          </p:cNvSpPr>
          <p:nvPr>
            <p:ph type="ftr" sz="quarter" idx="11"/>
          </p:nvPr>
        </p:nvSpPr>
        <p:spPr/>
        <p:txBody>
          <a:bodyPr/>
          <a:lstStyle/>
          <a:p>
            <a:r>
              <a:rPr lang="en-IN"/>
              <a:t>CIDD -UNIT-III</a:t>
            </a:r>
          </a:p>
        </p:txBody>
      </p:sp>
      <p:sp>
        <p:nvSpPr>
          <p:cNvPr id="6" name="Slide Number Placeholder 5"/>
          <p:cNvSpPr>
            <a:spLocks noGrp="1"/>
          </p:cNvSpPr>
          <p:nvPr>
            <p:ph type="sldNum" sz="quarter" idx="12"/>
          </p:nvPr>
        </p:nvSpPr>
        <p:spPr/>
        <p:txBody>
          <a:bodyPr/>
          <a:lstStyle/>
          <a:p>
            <a:fld id="{0E2B90DE-CA9C-452B-80F9-35262CC2B070}" type="slidenum">
              <a:rPr lang="en-IN" smtClean="0"/>
              <a:pPr/>
              <a:t>‹#›</a:t>
            </a:fld>
            <a:endParaRPr lang="en-IN"/>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9" name="Picture Placeholder 8"/>
          <p:cNvSpPr>
            <a:spLocks noGrp="1"/>
          </p:cNvSpPr>
          <p:nvPr>
            <p:ph type="pic" sz="quarter" idx="13"/>
          </p:nvPr>
        </p:nvSpPr>
        <p:spPr>
          <a:xfrm>
            <a:off x="214282" y="285728"/>
            <a:ext cx="914400" cy="914400"/>
          </a:xfrm>
        </p:spPr>
        <p:txBody>
          <a:bodyPr/>
          <a:lstStyle/>
          <a:p>
            <a:endParaRPr lang="en-IN"/>
          </a:p>
        </p:txBody>
      </p:sp>
      <p:pic>
        <p:nvPicPr>
          <p:cNvPr id="1026" name="Picture 40"/>
          <p:cNvPicPr>
            <a:picLocks noChangeAspect="1" noChangeArrowheads="1"/>
          </p:cNvPicPr>
          <p:nvPr userDrawn="1"/>
        </p:nvPicPr>
        <p:blipFill>
          <a:blip r:embed="rId2" cstate="print"/>
          <a:srcRect/>
          <a:stretch>
            <a:fillRect/>
          </a:stretch>
        </p:blipFill>
        <p:spPr bwMode="auto">
          <a:xfrm>
            <a:off x="214282" y="248143"/>
            <a:ext cx="1000132" cy="857256"/>
          </a:xfrm>
          <a:prstGeom prst="rect">
            <a:avLst/>
          </a:prstGeom>
          <a:noFill/>
          <a:ln w="9525">
            <a:noFill/>
            <a:miter lim="800000"/>
            <a:headEnd/>
            <a:tailEnd/>
          </a:ln>
        </p:spPr>
      </p:pic>
      <p:sp>
        <p:nvSpPr>
          <p:cNvPr id="10" name="Title Placeholder 1"/>
          <p:cNvSpPr txBox="1">
            <a:spLocks/>
          </p:cNvSpPr>
          <p:nvPr userDrawn="1"/>
        </p:nvSpPr>
        <p:spPr>
          <a:xfrm>
            <a:off x="1475656" y="275541"/>
            <a:ext cx="7416824" cy="563562"/>
          </a:xfrm>
          <a:prstGeom prst="rect">
            <a:avLst/>
          </a:prstGeom>
          <a:solidFill>
            <a:schemeClr val="accent1">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chor="ctr"/>
          <a:lstStyle/>
          <a:p>
            <a:pPr fontAlgn="auto">
              <a:spcAft>
                <a:spcPts val="0"/>
              </a:spcAft>
              <a:defRPr/>
            </a:pPr>
            <a:r>
              <a:rPr lang="en-US" sz="2400" b="1" cap="all" dirty="0">
                <a:ln w="9000" cmpd="sng">
                  <a:solidFill>
                    <a:schemeClr val="accent4">
                      <a:shade val="50000"/>
                      <a:satMod val="120000"/>
                    </a:schemeClr>
                  </a:solidFill>
                  <a:prstDash val="solid"/>
                </a:ln>
                <a:solidFill>
                  <a:srgbClr val="002060"/>
                </a:solidFill>
                <a:effectLst>
                  <a:reflection blurRad="12700" stA="28000" endPos="45000" dist="1000" dir="5400000" sy="-100000" algn="bl" rotWithShape="0"/>
                </a:effectLst>
                <a:latin typeface="+mj-lt"/>
                <a:ea typeface="+mj-ea"/>
                <a:cs typeface="+mj-cs"/>
              </a:rPr>
              <a:t>DEPARTMENT OF COMPUTER SCIENCE &amp; ENGINEERING</a:t>
            </a:r>
          </a:p>
        </p:txBody>
      </p:sp>
    </p:spTree>
    <p:extLst>
      <p:ext uri="{BB962C8B-B14F-4D97-AF65-F5344CB8AC3E}">
        <p14:creationId xmlns:p14="http://schemas.microsoft.com/office/powerpoint/2010/main" val="2520591990"/>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3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dirty="0"/>
              <a:t>Click to edit Master title style</a:t>
            </a:r>
          </a:p>
        </p:txBody>
      </p:sp>
      <p:sp>
        <p:nvSpPr>
          <p:cNvPr id="4" name="Date Placeholder 3"/>
          <p:cNvSpPr>
            <a:spLocks noGrp="1"/>
          </p:cNvSpPr>
          <p:nvPr>
            <p:ph type="dt" sz="half" idx="10"/>
          </p:nvPr>
        </p:nvSpPr>
        <p:spPr/>
        <p:txBody>
          <a:bodyPr/>
          <a:lstStyle/>
          <a:p>
            <a:fld id="{E60B1351-A349-40C8-9ABA-2A5215D82FB4}" type="datetime1">
              <a:rPr lang="en-US" smtClean="0"/>
              <a:t>9/23/2021</a:t>
            </a:fld>
            <a:endParaRPr lang="en-IN"/>
          </a:p>
        </p:txBody>
      </p:sp>
      <p:sp>
        <p:nvSpPr>
          <p:cNvPr id="5" name="Footer Placeholder 4"/>
          <p:cNvSpPr>
            <a:spLocks noGrp="1"/>
          </p:cNvSpPr>
          <p:nvPr>
            <p:ph type="ftr" sz="quarter" idx="11"/>
          </p:nvPr>
        </p:nvSpPr>
        <p:spPr/>
        <p:txBody>
          <a:bodyPr/>
          <a:lstStyle/>
          <a:p>
            <a:r>
              <a:rPr lang="en-IN"/>
              <a:t>CIDD -UNIT-III</a:t>
            </a:r>
          </a:p>
        </p:txBody>
      </p:sp>
      <p:sp>
        <p:nvSpPr>
          <p:cNvPr id="6" name="Slide Number Placeholder 5"/>
          <p:cNvSpPr>
            <a:spLocks noGrp="1"/>
          </p:cNvSpPr>
          <p:nvPr>
            <p:ph type="sldNum" sz="quarter" idx="12"/>
          </p:nvPr>
        </p:nvSpPr>
        <p:spPr/>
        <p:txBody>
          <a:bodyPr/>
          <a:lstStyle/>
          <a:p>
            <a:fld id="{0E2B90DE-CA9C-452B-80F9-35262CC2B070}" type="slidenum">
              <a:rPr lang="en-IN" smtClean="0"/>
              <a:pPr/>
              <a:t>‹#›</a:t>
            </a:fld>
            <a:endParaRPr lang="en-IN"/>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9" name="Picture Placeholder 8"/>
          <p:cNvSpPr>
            <a:spLocks noGrp="1"/>
          </p:cNvSpPr>
          <p:nvPr>
            <p:ph type="pic" sz="quarter" idx="13"/>
          </p:nvPr>
        </p:nvSpPr>
        <p:spPr>
          <a:xfrm>
            <a:off x="214282" y="285728"/>
            <a:ext cx="914400" cy="914400"/>
          </a:xfrm>
        </p:spPr>
        <p:txBody>
          <a:bodyPr/>
          <a:lstStyle/>
          <a:p>
            <a:endParaRPr lang="en-IN"/>
          </a:p>
        </p:txBody>
      </p:sp>
      <p:pic>
        <p:nvPicPr>
          <p:cNvPr id="1026" name="Picture 40"/>
          <p:cNvPicPr>
            <a:picLocks noChangeAspect="1" noChangeArrowheads="1"/>
          </p:cNvPicPr>
          <p:nvPr userDrawn="1"/>
        </p:nvPicPr>
        <p:blipFill>
          <a:blip r:embed="rId2" cstate="print"/>
          <a:srcRect/>
          <a:stretch>
            <a:fillRect/>
          </a:stretch>
        </p:blipFill>
        <p:spPr bwMode="auto">
          <a:xfrm>
            <a:off x="214282" y="248143"/>
            <a:ext cx="1000132" cy="857256"/>
          </a:xfrm>
          <a:prstGeom prst="rect">
            <a:avLst/>
          </a:prstGeom>
          <a:noFill/>
          <a:ln w="9525">
            <a:noFill/>
            <a:miter lim="800000"/>
            <a:headEnd/>
            <a:tailEnd/>
          </a:ln>
        </p:spPr>
      </p:pic>
      <p:sp>
        <p:nvSpPr>
          <p:cNvPr id="10" name="Title Placeholder 1"/>
          <p:cNvSpPr txBox="1">
            <a:spLocks/>
          </p:cNvSpPr>
          <p:nvPr userDrawn="1"/>
        </p:nvSpPr>
        <p:spPr>
          <a:xfrm>
            <a:off x="1475656" y="275541"/>
            <a:ext cx="7416824" cy="563562"/>
          </a:xfrm>
          <a:prstGeom prst="rect">
            <a:avLst/>
          </a:prstGeom>
          <a:solidFill>
            <a:schemeClr val="accent1">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chor="ctr"/>
          <a:lstStyle/>
          <a:p>
            <a:pPr fontAlgn="auto">
              <a:spcAft>
                <a:spcPts val="0"/>
              </a:spcAft>
              <a:defRPr/>
            </a:pPr>
            <a:r>
              <a:rPr lang="en-US" sz="2400" b="1" cap="all" dirty="0">
                <a:ln w="9000" cmpd="sng">
                  <a:solidFill>
                    <a:schemeClr val="accent4">
                      <a:shade val="50000"/>
                      <a:satMod val="120000"/>
                    </a:schemeClr>
                  </a:solidFill>
                  <a:prstDash val="solid"/>
                </a:ln>
                <a:solidFill>
                  <a:srgbClr val="002060"/>
                </a:solidFill>
                <a:effectLst>
                  <a:reflection blurRad="12700" stA="28000" endPos="45000" dist="1000" dir="5400000" sy="-100000" algn="bl" rotWithShape="0"/>
                </a:effectLst>
                <a:latin typeface="+mj-lt"/>
                <a:ea typeface="+mj-ea"/>
                <a:cs typeface="+mj-cs"/>
              </a:rPr>
              <a:t>DEPARTMENT OF COMPUTER SCIENCE &amp; ENGINEERING</a:t>
            </a:r>
          </a:p>
        </p:txBody>
      </p:sp>
    </p:spTree>
    <p:extLst>
      <p:ext uri="{BB962C8B-B14F-4D97-AF65-F5344CB8AC3E}">
        <p14:creationId xmlns:p14="http://schemas.microsoft.com/office/powerpoint/2010/main" val="3476377637"/>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3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dirty="0"/>
              <a:t>Click to edit Master title style</a:t>
            </a:r>
          </a:p>
        </p:txBody>
      </p:sp>
      <p:sp>
        <p:nvSpPr>
          <p:cNvPr id="4" name="Date Placeholder 3"/>
          <p:cNvSpPr>
            <a:spLocks noGrp="1"/>
          </p:cNvSpPr>
          <p:nvPr>
            <p:ph type="dt" sz="half" idx="10"/>
          </p:nvPr>
        </p:nvSpPr>
        <p:spPr/>
        <p:txBody>
          <a:bodyPr/>
          <a:lstStyle/>
          <a:p>
            <a:fld id="{92892854-65B2-4F87-A478-3381CA5044B1}" type="datetime1">
              <a:rPr lang="en-US" smtClean="0"/>
              <a:t>9/23/2021</a:t>
            </a:fld>
            <a:endParaRPr lang="en-IN"/>
          </a:p>
        </p:txBody>
      </p:sp>
      <p:sp>
        <p:nvSpPr>
          <p:cNvPr id="5" name="Footer Placeholder 4"/>
          <p:cNvSpPr>
            <a:spLocks noGrp="1"/>
          </p:cNvSpPr>
          <p:nvPr>
            <p:ph type="ftr" sz="quarter" idx="11"/>
          </p:nvPr>
        </p:nvSpPr>
        <p:spPr/>
        <p:txBody>
          <a:bodyPr/>
          <a:lstStyle/>
          <a:p>
            <a:r>
              <a:rPr lang="en-IN"/>
              <a:t>CIDD -UNIT-III</a:t>
            </a:r>
          </a:p>
        </p:txBody>
      </p:sp>
      <p:sp>
        <p:nvSpPr>
          <p:cNvPr id="6" name="Slide Number Placeholder 5"/>
          <p:cNvSpPr>
            <a:spLocks noGrp="1"/>
          </p:cNvSpPr>
          <p:nvPr>
            <p:ph type="sldNum" sz="quarter" idx="12"/>
          </p:nvPr>
        </p:nvSpPr>
        <p:spPr/>
        <p:txBody>
          <a:bodyPr/>
          <a:lstStyle/>
          <a:p>
            <a:fld id="{0E2B90DE-CA9C-452B-80F9-35262CC2B070}" type="slidenum">
              <a:rPr lang="en-IN" smtClean="0"/>
              <a:pPr/>
              <a:t>‹#›</a:t>
            </a:fld>
            <a:endParaRPr lang="en-IN"/>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9" name="Picture Placeholder 8"/>
          <p:cNvSpPr>
            <a:spLocks noGrp="1"/>
          </p:cNvSpPr>
          <p:nvPr>
            <p:ph type="pic" sz="quarter" idx="13"/>
          </p:nvPr>
        </p:nvSpPr>
        <p:spPr>
          <a:xfrm>
            <a:off x="214282" y="285728"/>
            <a:ext cx="914400" cy="914400"/>
          </a:xfrm>
        </p:spPr>
        <p:txBody>
          <a:bodyPr/>
          <a:lstStyle/>
          <a:p>
            <a:endParaRPr lang="en-IN"/>
          </a:p>
        </p:txBody>
      </p:sp>
      <p:pic>
        <p:nvPicPr>
          <p:cNvPr id="1026" name="Picture 40"/>
          <p:cNvPicPr>
            <a:picLocks noChangeAspect="1" noChangeArrowheads="1"/>
          </p:cNvPicPr>
          <p:nvPr userDrawn="1"/>
        </p:nvPicPr>
        <p:blipFill>
          <a:blip r:embed="rId2" cstate="print"/>
          <a:srcRect/>
          <a:stretch>
            <a:fillRect/>
          </a:stretch>
        </p:blipFill>
        <p:spPr bwMode="auto">
          <a:xfrm>
            <a:off x="214282" y="248143"/>
            <a:ext cx="1000132" cy="857256"/>
          </a:xfrm>
          <a:prstGeom prst="rect">
            <a:avLst/>
          </a:prstGeom>
          <a:noFill/>
          <a:ln w="9525">
            <a:noFill/>
            <a:miter lim="800000"/>
            <a:headEnd/>
            <a:tailEnd/>
          </a:ln>
        </p:spPr>
      </p:pic>
      <p:sp>
        <p:nvSpPr>
          <p:cNvPr id="10" name="Title Placeholder 1"/>
          <p:cNvSpPr txBox="1">
            <a:spLocks/>
          </p:cNvSpPr>
          <p:nvPr userDrawn="1"/>
        </p:nvSpPr>
        <p:spPr>
          <a:xfrm>
            <a:off x="1475656" y="275541"/>
            <a:ext cx="7416824" cy="563562"/>
          </a:xfrm>
          <a:prstGeom prst="rect">
            <a:avLst/>
          </a:prstGeom>
          <a:solidFill>
            <a:schemeClr val="accent1">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chor="ctr"/>
          <a:lstStyle/>
          <a:p>
            <a:pPr fontAlgn="auto">
              <a:spcAft>
                <a:spcPts val="0"/>
              </a:spcAft>
              <a:defRPr/>
            </a:pPr>
            <a:r>
              <a:rPr lang="en-US" sz="2400" b="1" cap="all" dirty="0">
                <a:ln w="9000" cmpd="sng">
                  <a:solidFill>
                    <a:schemeClr val="accent4">
                      <a:shade val="50000"/>
                      <a:satMod val="120000"/>
                    </a:schemeClr>
                  </a:solidFill>
                  <a:prstDash val="solid"/>
                </a:ln>
                <a:solidFill>
                  <a:srgbClr val="002060"/>
                </a:solidFill>
                <a:effectLst>
                  <a:reflection blurRad="12700" stA="28000" endPos="45000" dist="1000" dir="5400000" sy="-100000" algn="bl" rotWithShape="0"/>
                </a:effectLst>
                <a:latin typeface="+mj-lt"/>
                <a:ea typeface="+mj-ea"/>
                <a:cs typeface="+mj-cs"/>
              </a:rPr>
              <a:t>DEPARTMENT OF COMPUTER SCIENCE &amp; ENGINEERING</a:t>
            </a:r>
          </a:p>
        </p:txBody>
      </p:sp>
    </p:spTree>
    <p:extLst>
      <p:ext uri="{BB962C8B-B14F-4D97-AF65-F5344CB8AC3E}">
        <p14:creationId xmlns:p14="http://schemas.microsoft.com/office/powerpoint/2010/main" val="2808883059"/>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38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dirty="0"/>
              <a:t>Click to edit Master title style</a:t>
            </a:r>
          </a:p>
        </p:txBody>
      </p:sp>
      <p:sp>
        <p:nvSpPr>
          <p:cNvPr id="4" name="Date Placeholder 3"/>
          <p:cNvSpPr>
            <a:spLocks noGrp="1"/>
          </p:cNvSpPr>
          <p:nvPr>
            <p:ph type="dt" sz="half" idx="10"/>
          </p:nvPr>
        </p:nvSpPr>
        <p:spPr/>
        <p:txBody>
          <a:bodyPr/>
          <a:lstStyle/>
          <a:p>
            <a:fld id="{CE328FBB-69E4-4651-91CF-18A0FEA5BB44}" type="datetime1">
              <a:rPr lang="en-US" smtClean="0"/>
              <a:t>9/23/2021</a:t>
            </a:fld>
            <a:endParaRPr lang="en-IN"/>
          </a:p>
        </p:txBody>
      </p:sp>
      <p:sp>
        <p:nvSpPr>
          <p:cNvPr id="5" name="Footer Placeholder 4"/>
          <p:cNvSpPr>
            <a:spLocks noGrp="1"/>
          </p:cNvSpPr>
          <p:nvPr>
            <p:ph type="ftr" sz="quarter" idx="11"/>
          </p:nvPr>
        </p:nvSpPr>
        <p:spPr/>
        <p:txBody>
          <a:bodyPr/>
          <a:lstStyle/>
          <a:p>
            <a:r>
              <a:rPr lang="en-IN"/>
              <a:t>CIDD -UNIT-III</a:t>
            </a:r>
          </a:p>
        </p:txBody>
      </p:sp>
      <p:sp>
        <p:nvSpPr>
          <p:cNvPr id="6" name="Slide Number Placeholder 5"/>
          <p:cNvSpPr>
            <a:spLocks noGrp="1"/>
          </p:cNvSpPr>
          <p:nvPr>
            <p:ph type="sldNum" sz="quarter" idx="12"/>
          </p:nvPr>
        </p:nvSpPr>
        <p:spPr/>
        <p:txBody>
          <a:bodyPr/>
          <a:lstStyle/>
          <a:p>
            <a:fld id="{0E2B90DE-CA9C-452B-80F9-35262CC2B070}" type="slidenum">
              <a:rPr lang="en-IN" smtClean="0"/>
              <a:pPr/>
              <a:t>‹#›</a:t>
            </a:fld>
            <a:endParaRPr lang="en-IN"/>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9" name="Picture Placeholder 8"/>
          <p:cNvSpPr>
            <a:spLocks noGrp="1"/>
          </p:cNvSpPr>
          <p:nvPr>
            <p:ph type="pic" sz="quarter" idx="13"/>
          </p:nvPr>
        </p:nvSpPr>
        <p:spPr>
          <a:xfrm>
            <a:off x="214282" y="285728"/>
            <a:ext cx="914400" cy="914400"/>
          </a:xfrm>
        </p:spPr>
        <p:txBody>
          <a:bodyPr/>
          <a:lstStyle/>
          <a:p>
            <a:endParaRPr lang="en-IN"/>
          </a:p>
        </p:txBody>
      </p:sp>
      <p:pic>
        <p:nvPicPr>
          <p:cNvPr id="1026" name="Picture 40"/>
          <p:cNvPicPr>
            <a:picLocks noChangeAspect="1" noChangeArrowheads="1"/>
          </p:cNvPicPr>
          <p:nvPr userDrawn="1"/>
        </p:nvPicPr>
        <p:blipFill>
          <a:blip r:embed="rId2" cstate="print"/>
          <a:srcRect/>
          <a:stretch>
            <a:fillRect/>
          </a:stretch>
        </p:blipFill>
        <p:spPr bwMode="auto">
          <a:xfrm>
            <a:off x="214282" y="248143"/>
            <a:ext cx="1000132" cy="857256"/>
          </a:xfrm>
          <a:prstGeom prst="rect">
            <a:avLst/>
          </a:prstGeom>
          <a:noFill/>
          <a:ln w="9525">
            <a:noFill/>
            <a:miter lim="800000"/>
            <a:headEnd/>
            <a:tailEnd/>
          </a:ln>
        </p:spPr>
      </p:pic>
      <p:sp>
        <p:nvSpPr>
          <p:cNvPr id="10" name="Title Placeholder 1"/>
          <p:cNvSpPr txBox="1">
            <a:spLocks/>
          </p:cNvSpPr>
          <p:nvPr userDrawn="1"/>
        </p:nvSpPr>
        <p:spPr>
          <a:xfrm>
            <a:off x="1475656" y="275541"/>
            <a:ext cx="7416824" cy="563562"/>
          </a:xfrm>
          <a:prstGeom prst="rect">
            <a:avLst/>
          </a:prstGeom>
          <a:solidFill>
            <a:schemeClr val="accent1">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chor="ctr"/>
          <a:lstStyle/>
          <a:p>
            <a:pPr fontAlgn="auto">
              <a:spcAft>
                <a:spcPts val="0"/>
              </a:spcAft>
              <a:defRPr/>
            </a:pPr>
            <a:r>
              <a:rPr lang="en-US" sz="2400" b="1" cap="all" dirty="0">
                <a:ln w="9000" cmpd="sng">
                  <a:solidFill>
                    <a:schemeClr val="accent4">
                      <a:shade val="50000"/>
                      <a:satMod val="120000"/>
                    </a:schemeClr>
                  </a:solidFill>
                  <a:prstDash val="solid"/>
                </a:ln>
                <a:solidFill>
                  <a:srgbClr val="002060"/>
                </a:solidFill>
                <a:effectLst>
                  <a:reflection blurRad="12700" stA="28000" endPos="45000" dist="1000" dir="5400000" sy="-100000" algn="bl" rotWithShape="0"/>
                </a:effectLst>
                <a:latin typeface="+mj-lt"/>
                <a:ea typeface="+mj-ea"/>
                <a:cs typeface="+mj-cs"/>
              </a:rPr>
              <a:t>DEPARTMENT OF COMPUTER SCIENCE &amp; ENGINEERING</a:t>
            </a:r>
          </a:p>
        </p:txBody>
      </p:sp>
    </p:spTree>
    <p:extLst>
      <p:ext uri="{BB962C8B-B14F-4D97-AF65-F5344CB8AC3E}">
        <p14:creationId xmlns:p14="http://schemas.microsoft.com/office/powerpoint/2010/main" val="3441530186"/>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39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dirty="0"/>
              <a:t>Click to edit Master title style</a:t>
            </a:r>
          </a:p>
        </p:txBody>
      </p:sp>
      <p:sp>
        <p:nvSpPr>
          <p:cNvPr id="4" name="Date Placeholder 3"/>
          <p:cNvSpPr>
            <a:spLocks noGrp="1"/>
          </p:cNvSpPr>
          <p:nvPr>
            <p:ph type="dt" sz="half" idx="10"/>
          </p:nvPr>
        </p:nvSpPr>
        <p:spPr/>
        <p:txBody>
          <a:bodyPr/>
          <a:lstStyle/>
          <a:p>
            <a:fld id="{218FAF89-B923-421D-8997-8A50F3AB9D4C}" type="datetime1">
              <a:rPr lang="en-US" smtClean="0"/>
              <a:t>9/23/2021</a:t>
            </a:fld>
            <a:endParaRPr lang="en-IN"/>
          </a:p>
        </p:txBody>
      </p:sp>
      <p:sp>
        <p:nvSpPr>
          <p:cNvPr id="5" name="Footer Placeholder 4"/>
          <p:cNvSpPr>
            <a:spLocks noGrp="1"/>
          </p:cNvSpPr>
          <p:nvPr>
            <p:ph type="ftr" sz="quarter" idx="11"/>
          </p:nvPr>
        </p:nvSpPr>
        <p:spPr/>
        <p:txBody>
          <a:bodyPr/>
          <a:lstStyle/>
          <a:p>
            <a:r>
              <a:rPr lang="en-IN"/>
              <a:t>CIDD -UNIT-III</a:t>
            </a:r>
          </a:p>
        </p:txBody>
      </p:sp>
      <p:sp>
        <p:nvSpPr>
          <p:cNvPr id="6" name="Slide Number Placeholder 5"/>
          <p:cNvSpPr>
            <a:spLocks noGrp="1"/>
          </p:cNvSpPr>
          <p:nvPr>
            <p:ph type="sldNum" sz="quarter" idx="12"/>
          </p:nvPr>
        </p:nvSpPr>
        <p:spPr/>
        <p:txBody>
          <a:bodyPr/>
          <a:lstStyle/>
          <a:p>
            <a:fld id="{0E2B90DE-CA9C-452B-80F9-35262CC2B070}" type="slidenum">
              <a:rPr lang="en-IN" smtClean="0"/>
              <a:pPr/>
              <a:t>‹#›</a:t>
            </a:fld>
            <a:endParaRPr lang="en-IN"/>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9" name="Picture Placeholder 8"/>
          <p:cNvSpPr>
            <a:spLocks noGrp="1"/>
          </p:cNvSpPr>
          <p:nvPr>
            <p:ph type="pic" sz="quarter" idx="13"/>
          </p:nvPr>
        </p:nvSpPr>
        <p:spPr>
          <a:xfrm>
            <a:off x="214282" y="285728"/>
            <a:ext cx="914400" cy="914400"/>
          </a:xfrm>
        </p:spPr>
        <p:txBody>
          <a:bodyPr/>
          <a:lstStyle/>
          <a:p>
            <a:endParaRPr lang="en-IN"/>
          </a:p>
        </p:txBody>
      </p:sp>
      <p:pic>
        <p:nvPicPr>
          <p:cNvPr id="1026" name="Picture 40"/>
          <p:cNvPicPr>
            <a:picLocks noChangeAspect="1" noChangeArrowheads="1"/>
          </p:cNvPicPr>
          <p:nvPr userDrawn="1"/>
        </p:nvPicPr>
        <p:blipFill>
          <a:blip r:embed="rId2" cstate="print"/>
          <a:srcRect/>
          <a:stretch>
            <a:fillRect/>
          </a:stretch>
        </p:blipFill>
        <p:spPr bwMode="auto">
          <a:xfrm>
            <a:off x="214282" y="248143"/>
            <a:ext cx="1000132" cy="857256"/>
          </a:xfrm>
          <a:prstGeom prst="rect">
            <a:avLst/>
          </a:prstGeom>
          <a:noFill/>
          <a:ln w="9525">
            <a:noFill/>
            <a:miter lim="800000"/>
            <a:headEnd/>
            <a:tailEnd/>
          </a:ln>
        </p:spPr>
      </p:pic>
      <p:sp>
        <p:nvSpPr>
          <p:cNvPr id="10" name="Title Placeholder 1"/>
          <p:cNvSpPr txBox="1">
            <a:spLocks/>
          </p:cNvSpPr>
          <p:nvPr userDrawn="1"/>
        </p:nvSpPr>
        <p:spPr>
          <a:xfrm>
            <a:off x="1475656" y="275541"/>
            <a:ext cx="7416824" cy="563562"/>
          </a:xfrm>
          <a:prstGeom prst="rect">
            <a:avLst/>
          </a:prstGeom>
          <a:solidFill>
            <a:schemeClr val="accent1">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chor="ctr"/>
          <a:lstStyle/>
          <a:p>
            <a:pPr fontAlgn="auto">
              <a:spcAft>
                <a:spcPts val="0"/>
              </a:spcAft>
              <a:defRPr/>
            </a:pPr>
            <a:r>
              <a:rPr lang="en-US" sz="2400" b="1" cap="all" dirty="0">
                <a:ln w="9000" cmpd="sng">
                  <a:solidFill>
                    <a:schemeClr val="accent4">
                      <a:shade val="50000"/>
                      <a:satMod val="120000"/>
                    </a:schemeClr>
                  </a:solidFill>
                  <a:prstDash val="solid"/>
                </a:ln>
                <a:solidFill>
                  <a:srgbClr val="002060"/>
                </a:solidFill>
                <a:effectLst>
                  <a:reflection blurRad="12700" stA="28000" endPos="45000" dist="1000" dir="5400000" sy="-100000" algn="bl" rotWithShape="0"/>
                </a:effectLst>
                <a:latin typeface="+mj-lt"/>
                <a:ea typeface="+mj-ea"/>
                <a:cs typeface="+mj-cs"/>
              </a:rPr>
              <a:t>DEPARTMENT OF COMPUTER SCIENCE &amp; ENGINEERING</a:t>
            </a:r>
          </a:p>
        </p:txBody>
      </p:sp>
    </p:spTree>
    <p:extLst>
      <p:ext uri="{BB962C8B-B14F-4D97-AF65-F5344CB8AC3E}">
        <p14:creationId xmlns:p14="http://schemas.microsoft.com/office/powerpoint/2010/main" val="2061613768"/>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40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dirty="0"/>
              <a:t>Click to edit Master title style</a:t>
            </a:r>
          </a:p>
        </p:txBody>
      </p:sp>
      <p:sp>
        <p:nvSpPr>
          <p:cNvPr id="4" name="Date Placeholder 3"/>
          <p:cNvSpPr>
            <a:spLocks noGrp="1"/>
          </p:cNvSpPr>
          <p:nvPr>
            <p:ph type="dt" sz="half" idx="10"/>
          </p:nvPr>
        </p:nvSpPr>
        <p:spPr/>
        <p:txBody>
          <a:bodyPr/>
          <a:lstStyle/>
          <a:p>
            <a:fld id="{1DD4DA17-F045-4E31-BA58-02F4EAE02935}" type="datetime1">
              <a:rPr lang="en-US" smtClean="0"/>
              <a:t>9/23/2021</a:t>
            </a:fld>
            <a:endParaRPr lang="en-IN"/>
          </a:p>
        </p:txBody>
      </p:sp>
      <p:sp>
        <p:nvSpPr>
          <p:cNvPr id="5" name="Footer Placeholder 4"/>
          <p:cNvSpPr>
            <a:spLocks noGrp="1"/>
          </p:cNvSpPr>
          <p:nvPr>
            <p:ph type="ftr" sz="quarter" idx="11"/>
          </p:nvPr>
        </p:nvSpPr>
        <p:spPr/>
        <p:txBody>
          <a:bodyPr/>
          <a:lstStyle/>
          <a:p>
            <a:r>
              <a:rPr lang="en-IN"/>
              <a:t>CIDD -UNIT-III</a:t>
            </a:r>
          </a:p>
        </p:txBody>
      </p:sp>
      <p:sp>
        <p:nvSpPr>
          <p:cNvPr id="6" name="Slide Number Placeholder 5"/>
          <p:cNvSpPr>
            <a:spLocks noGrp="1"/>
          </p:cNvSpPr>
          <p:nvPr>
            <p:ph type="sldNum" sz="quarter" idx="12"/>
          </p:nvPr>
        </p:nvSpPr>
        <p:spPr/>
        <p:txBody>
          <a:bodyPr/>
          <a:lstStyle/>
          <a:p>
            <a:fld id="{0E2B90DE-CA9C-452B-80F9-35262CC2B070}" type="slidenum">
              <a:rPr lang="en-IN" smtClean="0"/>
              <a:pPr/>
              <a:t>‹#›</a:t>
            </a:fld>
            <a:endParaRPr lang="en-IN"/>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9" name="Picture Placeholder 8"/>
          <p:cNvSpPr>
            <a:spLocks noGrp="1"/>
          </p:cNvSpPr>
          <p:nvPr>
            <p:ph type="pic" sz="quarter" idx="13"/>
          </p:nvPr>
        </p:nvSpPr>
        <p:spPr>
          <a:xfrm>
            <a:off x="214282" y="285728"/>
            <a:ext cx="914400" cy="914400"/>
          </a:xfrm>
        </p:spPr>
        <p:txBody>
          <a:bodyPr/>
          <a:lstStyle/>
          <a:p>
            <a:endParaRPr lang="en-IN"/>
          </a:p>
        </p:txBody>
      </p:sp>
      <p:pic>
        <p:nvPicPr>
          <p:cNvPr id="1026" name="Picture 40"/>
          <p:cNvPicPr>
            <a:picLocks noChangeAspect="1" noChangeArrowheads="1"/>
          </p:cNvPicPr>
          <p:nvPr userDrawn="1"/>
        </p:nvPicPr>
        <p:blipFill>
          <a:blip r:embed="rId2" cstate="print"/>
          <a:srcRect/>
          <a:stretch>
            <a:fillRect/>
          </a:stretch>
        </p:blipFill>
        <p:spPr bwMode="auto">
          <a:xfrm>
            <a:off x="214282" y="248143"/>
            <a:ext cx="1000132" cy="857256"/>
          </a:xfrm>
          <a:prstGeom prst="rect">
            <a:avLst/>
          </a:prstGeom>
          <a:noFill/>
          <a:ln w="9525">
            <a:noFill/>
            <a:miter lim="800000"/>
            <a:headEnd/>
            <a:tailEnd/>
          </a:ln>
        </p:spPr>
      </p:pic>
      <p:sp>
        <p:nvSpPr>
          <p:cNvPr id="10" name="Title Placeholder 1"/>
          <p:cNvSpPr txBox="1">
            <a:spLocks/>
          </p:cNvSpPr>
          <p:nvPr userDrawn="1"/>
        </p:nvSpPr>
        <p:spPr>
          <a:xfrm>
            <a:off x="1475656" y="275541"/>
            <a:ext cx="7416824" cy="563562"/>
          </a:xfrm>
          <a:prstGeom prst="rect">
            <a:avLst/>
          </a:prstGeom>
          <a:solidFill>
            <a:schemeClr val="accent1">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chor="ctr"/>
          <a:lstStyle/>
          <a:p>
            <a:pPr fontAlgn="auto">
              <a:spcAft>
                <a:spcPts val="0"/>
              </a:spcAft>
              <a:defRPr/>
            </a:pPr>
            <a:r>
              <a:rPr lang="en-US" sz="2400" b="1" cap="all" dirty="0">
                <a:ln w="9000" cmpd="sng">
                  <a:solidFill>
                    <a:schemeClr val="accent4">
                      <a:shade val="50000"/>
                      <a:satMod val="120000"/>
                    </a:schemeClr>
                  </a:solidFill>
                  <a:prstDash val="solid"/>
                </a:ln>
                <a:solidFill>
                  <a:srgbClr val="002060"/>
                </a:solidFill>
                <a:effectLst>
                  <a:reflection blurRad="12700" stA="28000" endPos="45000" dist="1000" dir="5400000" sy="-100000" algn="bl" rotWithShape="0"/>
                </a:effectLst>
                <a:latin typeface="+mj-lt"/>
                <a:ea typeface="+mj-ea"/>
                <a:cs typeface="+mj-cs"/>
              </a:rPr>
              <a:t>DEPARTMENT OF COMPUTER SCIENCE &amp; ENGINEERING</a:t>
            </a:r>
          </a:p>
        </p:txBody>
      </p:sp>
    </p:spTree>
    <p:extLst>
      <p:ext uri="{BB962C8B-B14F-4D97-AF65-F5344CB8AC3E}">
        <p14:creationId xmlns:p14="http://schemas.microsoft.com/office/powerpoint/2010/main" val="1344832053"/>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4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dirty="0"/>
              <a:t>Click to edit Master title style</a:t>
            </a:r>
          </a:p>
        </p:txBody>
      </p:sp>
      <p:sp>
        <p:nvSpPr>
          <p:cNvPr id="4" name="Date Placeholder 3"/>
          <p:cNvSpPr>
            <a:spLocks noGrp="1"/>
          </p:cNvSpPr>
          <p:nvPr>
            <p:ph type="dt" sz="half" idx="10"/>
          </p:nvPr>
        </p:nvSpPr>
        <p:spPr/>
        <p:txBody>
          <a:bodyPr/>
          <a:lstStyle/>
          <a:p>
            <a:fld id="{19C1C479-E891-464F-B9DD-721B1FE56461}" type="datetime1">
              <a:rPr lang="en-US" smtClean="0"/>
              <a:t>9/23/2021</a:t>
            </a:fld>
            <a:endParaRPr lang="en-IN"/>
          </a:p>
        </p:txBody>
      </p:sp>
      <p:sp>
        <p:nvSpPr>
          <p:cNvPr id="5" name="Footer Placeholder 4"/>
          <p:cNvSpPr>
            <a:spLocks noGrp="1"/>
          </p:cNvSpPr>
          <p:nvPr>
            <p:ph type="ftr" sz="quarter" idx="11"/>
          </p:nvPr>
        </p:nvSpPr>
        <p:spPr/>
        <p:txBody>
          <a:bodyPr/>
          <a:lstStyle/>
          <a:p>
            <a:r>
              <a:rPr lang="en-IN"/>
              <a:t>CIDD -UNIT-III</a:t>
            </a:r>
          </a:p>
        </p:txBody>
      </p:sp>
      <p:sp>
        <p:nvSpPr>
          <p:cNvPr id="6" name="Slide Number Placeholder 5"/>
          <p:cNvSpPr>
            <a:spLocks noGrp="1"/>
          </p:cNvSpPr>
          <p:nvPr>
            <p:ph type="sldNum" sz="quarter" idx="12"/>
          </p:nvPr>
        </p:nvSpPr>
        <p:spPr/>
        <p:txBody>
          <a:bodyPr/>
          <a:lstStyle/>
          <a:p>
            <a:fld id="{0E2B90DE-CA9C-452B-80F9-35262CC2B070}" type="slidenum">
              <a:rPr lang="en-IN" smtClean="0"/>
              <a:pPr/>
              <a:t>‹#›</a:t>
            </a:fld>
            <a:endParaRPr lang="en-IN"/>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9" name="Picture Placeholder 8"/>
          <p:cNvSpPr>
            <a:spLocks noGrp="1"/>
          </p:cNvSpPr>
          <p:nvPr>
            <p:ph type="pic" sz="quarter" idx="13"/>
          </p:nvPr>
        </p:nvSpPr>
        <p:spPr>
          <a:xfrm>
            <a:off x="214282" y="285728"/>
            <a:ext cx="914400" cy="914400"/>
          </a:xfrm>
        </p:spPr>
        <p:txBody>
          <a:bodyPr/>
          <a:lstStyle/>
          <a:p>
            <a:endParaRPr lang="en-IN"/>
          </a:p>
        </p:txBody>
      </p:sp>
      <p:pic>
        <p:nvPicPr>
          <p:cNvPr id="1026" name="Picture 40"/>
          <p:cNvPicPr>
            <a:picLocks noChangeAspect="1" noChangeArrowheads="1"/>
          </p:cNvPicPr>
          <p:nvPr userDrawn="1"/>
        </p:nvPicPr>
        <p:blipFill>
          <a:blip r:embed="rId2" cstate="print"/>
          <a:srcRect/>
          <a:stretch>
            <a:fillRect/>
          </a:stretch>
        </p:blipFill>
        <p:spPr bwMode="auto">
          <a:xfrm>
            <a:off x="214282" y="248143"/>
            <a:ext cx="1000132" cy="857256"/>
          </a:xfrm>
          <a:prstGeom prst="rect">
            <a:avLst/>
          </a:prstGeom>
          <a:noFill/>
          <a:ln w="9525">
            <a:noFill/>
            <a:miter lim="800000"/>
            <a:headEnd/>
            <a:tailEnd/>
          </a:ln>
        </p:spPr>
      </p:pic>
      <p:sp>
        <p:nvSpPr>
          <p:cNvPr id="10" name="Title Placeholder 1"/>
          <p:cNvSpPr txBox="1">
            <a:spLocks/>
          </p:cNvSpPr>
          <p:nvPr userDrawn="1"/>
        </p:nvSpPr>
        <p:spPr>
          <a:xfrm>
            <a:off x="1475656" y="275541"/>
            <a:ext cx="7416824" cy="563562"/>
          </a:xfrm>
          <a:prstGeom prst="rect">
            <a:avLst/>
          </a:prstGeom>
          <a:solidFill>
            <a:schemeClr val="accent1">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chor="ctr"/>
          <a:lstStyle/>
          <a:p>
            <a:pPr fontAlgn="auto">
              <a:spcAft>
                <a:spcPts val="0"/>
              </a:spcAft>
              <a:defRPr/>
            </a:pPr>
            <a:r>
              <a:rPr lang="en-US" sz="2400" b="1" cap="all" dirty="0">
                <a:ln w="9000" cmpd="sng">
                  <a:solidFill>
                    <a:schemeClr val="accent4">
                      <a:shade val="50000"/>
                      <a:satMod val="120000"/>
                    </a:schemeClr>
                  </a:solidFill>
                  <a:prstDash val="solid"/>
                </a:ln>
                <a:solidFill>
                  <a:srgbClr val="002060"/>
                </a:solidFill>
                <a:effectLst>
                  <a:reflection blurRad="12700" stA="28000" endPos="45000" dist="1000" dir="5400000" sy="-100000" algn="bl" rotWithShape="0"/>
                </a:effectLst>
                <a:latin typeface="+mj-lt"/>
                <a:ea typeface="+mj-ea"/>
                <a:cs typeface="+mj-cs"/>
              </a:rPr>
              <a:t>DEPARTMENT OF COMPUTER SCIENCE &amp; ENGINEERING</a:t>
            </a:r>
          </a:p>
        </p:txBody>
      </p:sp>
    </p:spTree>
    <p:extLst>
      <p:ext uri="{BB962C8B-B14F-4D97-AF65-F5344CB8AC3E}">
        <p14:creationId xmlns:p14="http://schemas.microsoft.com/office/powerpoint/2010/main" val="1076113186"/>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4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dirty="0"/>
              <a:t>Click to edit Master title style</a:t>
            </a:r>
          </a:p>
        </p:txBody>
      </p:sp>
      <p:sp>
        <p:nvSpPr>
          <p:cNvPr id="4" name="Date Placeholder 3"/>
          <p:cNvSpPr>
            <a:spLocks noGrp="1"/>
          </p:cNvSpPr>
          <p:nvPr>
            <p:ph type="dt" sz="half" idx="10"/>
          </p:nvPr>
        </p:nvSpPr>
        <p:spPr/>
        <p:txBody>
          <a:bodyPr/>
          <a:lstStyle/>
          <a:p>
            <a:fld id="{A8202C2A-355D-42FA-932A-036A9F6BF474}" type="datetime1">
              <a:rPr lang="en-US" smtClean="0"/>
              <a:t>9/23/2021</a:t>
            </a:fld>
            <a:endParaRPr lang="en-IN"/>
          </a:p>
        </p:txBody>
      </p:sp>
      <p:sp>
        <p:nvSpPr>
          <p:cNvPr id="5" name="Footer Placeholder 4"/>
          <p:cNvSpPr>
            <a:spLocks noGrp="1"/>
          </p:cNvSpPr>
          <p:nvPr>
            <p:ph type="ftr" sz="quarter" idx="11"/>
          </p:nvPr>
        </p:nvSpPr>
        <p:spPr/>
        <p:txBody>
          <a:bodyPr/>
          <a:lstStyle/>
          <a:p>
            <a:r>
              <a:rPr lang="en-IN"/>
              <a:t>CIDD -UNIT-III</a:t>
            </a:r>
          </a:p>
        </p:txBody>
      </p:sp>
      <p:sp>
        <p:nvSpPr>
          <p:cNvPr id="6" name="Slide Number Placeholder 5"/>
          <p:cNvSpPr>
            <a:spLocks noGrp="1"/>
          </p:cNvSpPr>
          <p:nvPr>
            <p:ph type="sldNum" sz="quarter" idx="12"/>
          </p:nvPr>
        </p:nvSpPr>
        <p:spPr/>
        <p:txBody>
          <a:bodyPr/>
          <a:lstStyle/>
          <a:p>
            <a:fld id="{0E2B90DE-CA9C-452B-80F9-35262CC2B070}" type="slidenum">
              <a:rPr lang="en-IN" smtClean="0"/>
              <a:pPr/>
              <a:t>‹#›</a:t>
            </a:fld>
            <a:endParaRPr lang="en-IN"/>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9" name="Picture Placeholder 8"/>
          <p:cNvSpPr>
            <a:spLocks noGrp="1"/>
          </p:cNvSpPr>
          <p:nvPr>
            <p:ph type="pic" sz="quarter" idx="13"/>
          </p:nvPr>
        </p:nvSpPr>
        <p:spPr>
          <a:xfrm>
            <a:off x="214282" y="285728"/>
            <a:ext cx="914400" cy="914400"/>
          </a:xfrm>
        </p:spPr>
        <p:txBody>
          <a:bodyPr/>
          <a:lstStyle/>
          <a:p>
            <a:endParaRPr lang="en-IN"/>
          </a:p>
        </p:txBody>
      </p:sp>
      <p:pic>
        <p:nvPicPr>
          <p:cNvPr id="1026" name="Picture 40"/>
          <p:cNvPicPr>
            <a:picLocks noChangeAspect="1" noChangeArrowheads="1"/>
          </p:cNvPicPr>
          <p:nvPr userDrawn="1"/>
        </p:nvPicPr>
        <p:blipFill>
          <a:blip r:embed="rId2" cstate="print"/>
          <a:srcRect/>
          <a:stretch>
            <a:fillRect/>
          </a:stretch>
        </p:blipFill>
        <p:spPr bwMode="auto">
          <a:xfrm>
            <a:off x="214282" y="248143"/>
            <a:ext cx="1000132" cy="857256"/>
          </a:xfrm>
          <a:prstGeom prst="rect">
            <a:avLst/>
          </a:prstGeom>
          <a:noFill/>
          <a:ln w="9525">
            <a:noFill/>
            <a:miter lim="800000"/>
            <a:headEnd/>
            <a:tailEnd/>
          </a:ln>
        </p:spPr>
      </p:pic>
      <p:sp>
        <p:nvSpPr>
          <p:cNvPr id="10" name="Title Placeholder 1"/>
          <p:cNvSpPr txBox="1">
            <a:spLocks/>
          </p:cNvSpPr>
          <p:nvPr userDrawn="1"/>
        </p:nvSpPr>
        <p:spPr>
          <a:xfrm>
            <a:off x="1475656" y="275541"/>
            <a:ext cx="7416824" cy="563562"/>
          </a:xfrm>
          <a:prstGeom prst="rect">
            <a:avLst/>
          </a:prstGeom>
          <a:solidFill>
            <a:schemeClr val="accent1">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chor="ctr"/>
          <a:lstStyle/>
          <a:p>
            <a:pPr fontAlgn="auto">
              <a:spcAft>
                <a:spcPts val="0"/>
              </a:spcAft>
              <a:defRPr/>
            </a:pPr>
            <a:r>
              <a:rPr lang="en-US" sz="2400" b="1" cap="all" dirty="0">
                <a:ln w="9000" cmpd="sng">
                  <a:solidFill>
                    <a:schemeClr val="accent4">
                      <a:shade val="50000"/>
                      <a:satMod val="120000"/>
                    </a:schemeClr>
                  </a:solidFill>
                  <a:prstDash val="solid"/>
                </a:ln>
                <a:solidFill>
                  <a:srgbClr val="002060"/>
                </a:solidFill>
                <a:effectLst>
                  <a:reflection blurRad="12700" stA="28000" endPos="45000" dist="1000" dir="5400000" sy="-100000" algn="bl" rotWithShape="0"/>
                </a:effectLst>
                <a:latin typeface="+mj-lt"/>
                <a:ea typeface="+mj-ea"/>
                <a:cs typeface="+mj-cs"/>
              </a:rPr>
              <a:t>DEPARTMENT OF COMPUTER SCIENCE &amp; ENGINEERING</a:t>
            </a:r>
          </a:p>
        </p:txBody>
      </p:sp>
    </p:spTree>
    <p:extLst>
      <p:ext uri="{BB962C8B-B14F-4D97-AF65-F5344CB8AC3E}">
        <p14:creationId xmlns:p14="http://schemas.microsoft.com/office/powerpoint/2010/main" val="1390966336"/>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49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dirty="0"/>
              <a:t>Click to edit Master title style</a:t>
            </a:r>
          </a:p>
        </p:txBody>
      </p:sp>
      <p:sp>
        <p:nvSpPr>
          <p:cNvPr id="4" name="Date Placeholder 3"/>
          <p:cNvSpPr>
            <a:spLocks noGrp="1"/>
          </p:cNvSpPr>
          <p:nvPr>
            <p:ph type="dt" sz="half" idx="10"/>
          </p:nvPr>
        </p:nvSpPr>
        <p:spPr/>
        <p:txBody>
          <a:bodyPr/>
          <a:lstStyle/>
          <a:p>
            <a:fld id="{13F31DF5-2DDF-437E-B0A1-91E3C6405004}" type="datetime1">
              <a:rPr lang="en-US" smtClean="0"/>
              <a:t>9/23/2021</a:t>
            </a:fld>
            <a:endParaRPr lang="en-IN"/>
          </a:p>
        </p:txBody>
      </p:sp>
      <p:sp>
        <p:nvSpPr>
          <p:cNvPr id="5" name="Footer Placeholder 4"/>
          <p:cNvSpPr>
            <a:spLocks noGrp="1"/>
          </p:cNvSpPr>
          <p:nvPr>
            <p:ph type="ftr" sz="quarter" idx="11"/>
          </p:nvPr>
        </p:nvSpPr>
        <p:spPr/>
        <p:txBody>
          <a:bodyPr/>
          <a:lstStyle/>
          <a:p>
            <a:r>
              <a:rPr lang="en-IN"/>
              <a:t>CIDD -UNIT-III</a:t>
            </a:r>
          </a:p>
        </p:txBody>
      </p:sp>
      <p:sp>
        <p:nvSpPr>
          <p:cNvPr id="6" name="Slide Number Placeholder 5"/>
          <p:cNvSpPr>
            <a:spLocks noGrp="1"/>
          </p:cNvSpPr>
          <p:nvPr>
            <p:ph type="sldNum" sz="quarter" idx="12"/>
          </p:nvPr>
        </p:nvSpPr>
        <p:spPr/>
        <p:txBody>
          <a:bodyPr/>
          <a:lstStyle/>
          <a:p>
            <a:fld id="{0E2B90DE-CA9C-452B-80F9-35262CC2B070}" type="slidenum">
              <a:rPr lang="en-IN" smtClean="0"/>
              <a:pPr/>
              <a:t>‹#›</a:t>
            </a:fld>
            <a:endParaRPr lang="en-IN"/>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9" name="Picture Placeholder 8"/>
          <p:cNvSpPr>
            <a:spLocks noGrp="1"/>
          </p:cNvSpPr>
          <p:nvPr>
            <p:ph type="pic" sz="quarter" idx="13"/>
          </p:nvPr>
        </p:nvSpPr>
        <p:spPr>
          <a:xfrm>
            <a:off x="214282" y="285728"/>
            <a:ext cx="914400" cy="914400"/>
          </a:xfrm>
        </p:spPr>
        <p:txBody>
          <a:bodyPr/>
          <a:lstStyle/>
          <a:p>
            <a:endParaRPr lang="en-IN"/>
          </a:p>
        </p:txBody>
      </p:sp>
      <p:pic>
        <p:nvPicPr>
          <p:cNvPr id="1026" name="Picture 40"/>
          <p:cNvPicPr>
            <a:picLocks noChangeAspect="1" noChangeArrowheads="1"/>
          </p:cNvPicPr>
          <p:nvPr userDrawn="1"/>
        </p:nvPicPr>
        <p:blipFill>
          <a:blip r:embed="rId2" cstate="print"/>
          <a:srcRect/>
          <a:stretch>
            <a:fillRect/>
          </a:stretch>
        </p:blipFill>
        <p:spPr bwMode="auto">
          <a:xfrm>
            <a:off x="214282" y="248143"/>
            <a:ext cx="1000132" cy="857256"/>
          </a:xfrm>
          <a:prstGeom prst="rect">
            <a:avLst/>
          </a:prstGeom>
          <a:noFill/>
          <a:ln w="9525">
            <a:noFill/>
            <a:miter lim="800000"/>
            <a:headEnd/>
            <a:tailEnd/>
          </a:ln>
        </p:spPr>
      </p:pic>
      <p:sp>
        <p:nvSpPr>
          <p:cNvPr id="10" name="Title Placeholder 1"/>
          <p:cNvSpPr txBox="1">
            <a:spLocks/>
          </p:cNvSpPr>
          <p:nvPr userDrawn="1"/>
        </p:nvSpPr>
        <p:spPr>
          <a:xfrm>
            <a:off x="1475656" y="275541"/>
            <a:ext cx="7416824" cy="563562"/>
          </a:xfrm>
          <a:prstGeom prst="rect">
            <a:avLst/>
          </a:prstGeom>
          <a:solidFill>
            <a:schemeClr val="accent1">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chor="ctr"/>
          <a:lstStyle/>
          <a:p>
            <a:pPr fontAlgn="auto">
              <a:spcAft>
                <a:spcPts val="0"/>
              </a:spcAft>
              <a:defRPr/>
            </a:pPr>
            <a:r>
              <a:rPr lang="en-US" sz="2400" b="1" cap="all" dirty="0">
                <a:ln w="9000" cmpd="sng">
                  <a:solidFill>
                    <a:schemeClr val="accent4">
                      <a:shade val="50000"/>
                      <a:satMod val="120000"/>
                    </a:schemeClr>
                  </a:solidFill>
                  <a:prstDash val="solid"/>
                </a:ln>
                <a:solidFill>
                  <a:srgbClr val="002060"/>
                </a:solidFill>
                <a:effectLst>
                  <a:reflection blurRad="12700" stA="28000" endPos="45000" dist="1000" dir="5400000" sy="-100000" algn="bl" rotWithShape="0"/>
                </a:effectLst>
                <a:latin typeface="+mj-lt"/>
                <a:ea typeface="+mj-ea"/>
                <a:cs typeface="+mj-cs"/>
              </a:rPr>
              <a:t>DEPARTMENT OF COMPUTER SCIENCE &amp; ENGINEERING</a:t>
            </a:r>
          </a:p>
        </p:txBody>
      </p:sp>
    </p:spTree>
    <p:extLst>
      <p:ext uri="{BB962C8B-B14F-4D97-AF65-F5344CB8AC3E}">
        <p14:creationId xmlns:p14="http://schemas.microsoft.com/office/powerpoint/2010/main" val="649079056"/>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76865" y="915337"/>
            <a:ext cx="6798735" cy="1303867"/>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E9F5A0F-9108-42DF-80B1-8817B5ED2756}" type="datetime1">
              <a:rPr lang="en-US" smtClean="0"/>
              <a:t>9/23/2021</a:t>
            </a:fld>
            <a:endParaRPr lang="en-IN"/>
          </a:p>
        </p:txBody>
      </p:sp>
      <p:sp>
        <p:nvSpPr>
          <p:cNvPr id="4" name="Footer Placeholder 3"/>
          <p:cNvSpPr>
            <a:spLocks noGrp="1"/>
          </p:cNvSpPr>
          <p:nvPr>
            <p:ph type="ftr" sz="quarter" idx="11"/>
          </p:nvPr>
        </p:nvSpPr>
        <p:spPr/>
        <p:txBody>
          <a:bodyPr/>
          <a:lstStyle/>
          <a:p>
            <a:r>
              <a:rPr lang="en-IN"/>
              <a:t>CIDD -UNIT-III</a:t>
            </a:r>
          </a:p>
        </p:txBody>
      </p:sp>
      <p:sp>
        <p:nvSpPr>
          <p:cNvPr id="5" name="Slide Number Placeholder 4"/>
          <p:cNvSpPr>
            <a:spLocks noGrp="1"/>
          </p:cNvSpPr>
          <p:nvPr>
            <p:ph type="sldNum" sz="quarter" idx="12"/>
          </p:nvPr>
        </p:nvSpPr>
        <p:spPr/>
        <p:txBody>
          <a:bodyPr/>
          <a:lstStyle/>
          <a:p>
            <a:fld id="{0E2B90DE-CA9C-452B-80F9-35262CC2B070}" type="slidenum">
              <a:rPr lang="en-IN" smtClean="0"/>
              <a:pPr/>
              <a:t>‹#›</a:t>
            </a:fld>
            <a:endParaRPr lang="en-IN"/>
          </a:p>
        </p:txBody>
      </p:sp>
      <p:cxnSp>
        <p:nvCxnSpPr>
          <p:cNvPr id="14" name="Straight Connector 13"/>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86757425"/>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B195D1-5494-4CA3-AAA7-8C8393B3C578}" type="datetime1">
              <a:rPr lang="en-US" smtClean="0"/>
              <a:t>9/23/2021</a:t>
            </a:fld>
            <a:endParaRPr lang="en-IN"/>
          </a:p>
        </p:txBody>
      </p:sp>
      <p:sp>
        <p:nvSpPr>
          <p:cNvPr id="3" name="Footer Placeholder 2"/>
          <p:cNvSpPr>
            <a:spLocks noGrp="1"/>
          </p:cNvSpPr>
          <p:nvPr>
            <p:ph type="ftr" sz="quarter" idx="11"/>
          </p:nvPr>
        </p:nvSpPr>
        <p:spPr/>
        <p:txBody>
          <a:bodyPr/>
          <a:lstStyle/>
          <a:p>
            <a:r>
              <a:rPr lang="en-IN"/>
              <a:t>CIDD -UNIT-III</a:t>
            </a:r>
          </a:p>
        </p:txBody>
      </p:sp>
      <p:sp>
        <p:nvSpPr>
          <p:cNvPr id="4" name="Slide Number Placeholder 3"/>
          <p:cNvSpPr>
            <a:spLocks noGrp="1"/>
          </p:cNvSpPr>
          <p:nvPr>
            <p:ph type="sldNum" sz="quarter" idx="12"/>
          </p:nvPr>
        </p:nvSpPr>
        <p:spPr/>
        <p:txBody>
          <a:bodyPr/>
          <a:lstStyle/>
          <a:p>
            <a:fld id="{0E2B90DE-CA9C-452B-80F9-35262CC2B070}" type="slidenum">
              <a:rPr lang="en-IN" smtClean="0"/>
              <a:pPr/>
              <a:t>‹#›</a:t>
            </a:fld>
            <a:endParaRPr lang="en-IN"/>
          </a:p>
        </p:txBody>
      </p:sp>
    </p:spTree>
    <p:extLst>
      <p:ext uri="{BB962C8B-B14F-4D97-AF65-F5344CB8AC3E}">
        <p14:creationId xmlns:p14="http://schemas.microsoft.com/office/powerpoint/2010/main" val="330068221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388534"/>
            <a:ext cx="2536798"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120062" y="982132"/>
            <a:ext cx="3855539" cy="4893735"/>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76865" y="3031065"/>
            <a:ext cx="2536798"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E9481A7-9B52-4C1B-91CA-F676029AACFA}" type="datetime1">
              <a:rPr lang="en-US" smtClean="0"/>
              <a:t>9/23/2021</a:t>
            </a:fld>
            <a:endParaRPr lang="en-IN"/>
          </a:p>
        </p:txBody>
      </p:sp>
      <p:sp>
        <p:nvSpPr>
          <p:cNvPr id="6" name="Footer Placeholder 5"/>
          <p:cNvSpPr>
            <a:spLocks noGrp="1"/>
          </p:cNvSpPr>
          <p:nvPr>
            <p:ph type="ftr" sz="quarter" idx="11"/>
          </p:nvPr>
        </p:nvSpPr>
        <p:spPr/>
        <p:txBody>
          <a:bodyPr/>
          <a:lstStyle/>
          <a:p>
            <a:r>
              <a:rPr lang="en-IN"/>
              <a:t>CIDD -UNIT-III</a:t>
            </a:r>
          </a:p>
        </p:txBody>
      </p:sp>
      <p:sp>
        <p:nvSpPr>
          <p:cNvPr id="7" name="Slide Number Placeholder 6"/>
          <p:cNvSpPr>
            <a:spLocks noGrp="1"/>
          </p:cNvSpPr>
          <p:nvPr>
            <p:ph type="sldNum" sz="quarter" idx="12"/>
          </p:nvPr>
        </p:nvSpPr>
        <p:spPr/>
        <p:txBody>
          <a:bodyPr/>
          <a:lstStyle/>
          <a:p>
            <a:fld id="{0E2B90DE-CA9C-452B-80F9-35262CC2B070}" type="slidenum">
              <a:rPr lang="en-IN" smtClean="0"/>
              <a:pPr/>
              <a:t>‹#›</a:t>
            </a:fld>
            <a:endParaRPr lang="en-IN"/>
          </a:p>
        </p:txBody>
      </p:sp>
      <p:cxnSp>
        <p:nvCxnSpPr>
          <p:cNvPr id="16" name="Straight Connector 15"/>
          <p:cNvCxnSpPr/>
          <p:nvPr/>
        </p:nvCxnSpPr>
        <p:spPr>
          <a:xfrm>
            <a:off x="1278466" y="2912533"/>
            <a:ext cx="233359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338849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883832"/>
            <a:ext cx="3632202" cy="1371600"/>
          </a:xfrm>
        </p:spPr>
        <p:txBody>
          <a:bodyPr anchor="b">
            <a:normAutofit/>
          </a:bodyPr>
          <a:lstStyle>
            <a:lvl1pPr algn="ctr">
              <a:defRPr sz="24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5183069" y="1032933"/>
            <a:ext cx="2929463" cy="4792136"/>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76865" y="3255432"/>
            <a:ext cx="3632201" cy="182880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7526812-259F-4703-B874-6F7D333AF6EF}" type="datetime1">
              <a:rPr lang="en-US" smtClean="0"/>
              <a:t>9/23/2021</a:t>
            </a:fld>
            <a:endParaRPr lang="en-IN"/>
          </a:p>
        </p:txBody>
      </p:sp>
      <p:sp>
        <p:nvSpPr>
          <p:cNvPr id="6" name="Footer Placeholder 5"/>
          <p:cNvSpPr>
            <a:spLocks noGrp="1"/>
          </p:cNvSpPr>
          <p:nvPr>
            <p:ph type="ftr" sz="quarter" idx="11"/>
          </p:nvPr>
        </p:nvSpPr>
        <p:spPr/>
        <p:txBody>
          <a:bodyPr/>
          <a:lstStyle/>
          <a:p>
            <a:r>
              <a:rPr lang="en-IN"/>
              <a:t>CIDD -UNIT-III</a:t>
            </a:r>
          </a:p>
        </p:txBody>
      </p:sp>
      <p:sp>
        <p:nvSpPr>
          <p:cNvPr id="7" name="Slide Number Placeholder 6"/>
          <p:cNvSpPr>
            <a:spLocks noGrp="1"/>
          </p:cNvSpPr>
          <p:nvPr>
            <p:ph type="sldNum" sz="quarter" idx="12"/>
          </p:nvPr>
        </p:nvSpPr>
        <p:spPr/>
        <p:txBody>
          <a:bodyPr/>
          <a:lstStyle/>
          <a:p>
            <a:fld id="{0E2B90DE-CA9C-452B-80F9-35262CC2B070}" type="slidenum">
              <a:rPr lang="en-IN" smtClean="0"/>
              <a:pPr/>
              <a:t>‹#›</a:t>
            </a:fld>
            <a:endParaRPr lang="en-IN"/>
          </a:p>
        </p:txBody>
      </p:sp>
    </p:spTree>
    <p:extLst>
      <p:ext uri="{BB962C8B-B14F-4D97-AF65-F5344CB8AC3E}">
        <p14:creationId xmlns:p14="http://schemas.microsoft.com/office/powerpoint/2010/main" val="105239046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61" Type="http://schemas.openxmlformats.org/officeDocument/2006/relationships/image" Target="../media/image4.png"/><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theme" Target="../theme/theme1.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image" Target="../media/image5.jpeg"/><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9152467" cy="6858000"/>
            <a:chOff x="0" y="0"/>
            <a:chExt cx="9152467" cy="6858000"/>
          </a:xfrm>
        </p:grpSpPr>
        <p:pic>
          <p:nvPicPr>
            <p:cNvPr id="8" name="Picture 7" descr="SD-PanelContent.png"/>
            <p:cNvPicPr>
              <a:picLocks noChangeAspect="1"/>
            </p:cNvPicPr>
            <p:nvPr/>
          </p:nvPicPr>
          <p:blipFill>
            <a:blip r:embed="rId60">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 name="Rectangle 8"/>
            <p:cNvSpPr/>
            <p:nvPr/>
          </p:nvSpPr>
          <p:spPr>
            <a:xfrm>
              <a:off x="553888" y="542807"/>
              <a:ext cx="8039776" cy="5756392"/>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61">
              <a:extLst>
                <a:ext uri="{28A0092B-C50C-407E-A947-70E740481C1C}">
                  <a14:useLocalDpi xmlns:a14="http://schemas.microsoft.com/office/drawing/2010/main" val="0"/>
                </a:ext>
              </a:extLst>
            </a:blip>
            <a:srcRect l="1" r="14240"/>
            <a:stretch/>
          </p:blipFill>
          <p:spPr>
            <a:xfrm>
              <a:off x="0" y="3128434"/>
              <a:ext cx="685800" cy="606425"/>
            </a:xfrm>
            <a:prstGeom prst="rect">
              <a:avLst/>
            </a:prstGeom>
          </p:spPr>
        </p:pic>
        <p:pic>
          <p:nvPicPr>
            <p:cNvPr id="11" name="Picture 10" descr="HDRibbonContent-UniformTrim.png"/>
            <p:cNvPicPr>
              <a:picLocks noChangeAspect="1"/>
            </p:cNvPicPr>
            <p:nvPr/>
          </p:nvPicPr>
          <p:blipFill rotWithShape="1">
            <a:blip r:embed="rId61">
              <a:extLst>
                <a:ext uri="{28A0092B-C50C-407E-A947-70E740481C1C}">
                  <a14:useLocalDpi xmlns:a14="http://schemas.microsoft.com/office/drawing/2010/main" val="0"/>
                </a:ext>
              </a:extLst>
            </a:blip>
            <a:srcRect l="1" r="14240"/>
            <a:stretch/>
          </p:blipFill>
          <p:spPr>
            <a:xfrm>
              <a:off x="8466667" y="3128434"/>
              <a:ext cx="685800" cy="606425"/>
            </a:xfrm>
            <a:prstGeom prst="rect">
              <a:avLst/>
            </a:prstGeom>
          </p:spPr>
        </p:pic>
      </p:grpSp>
      <p:sp>
        <p:nvSpPr>
          <p:cNvPr id="2" name="Title Placeholder 1"/>
          <p:cNvSpPr>
            <a:spLocks noGrp="1"/>
          </p:cNvSpPr>
          <p:nvPr>
            <p:ph type="title"/>
          </p:nvPr>
        </p:nvSpPr>
        <p:spPr>
          <a:xfrm>
            <a:off x="1176866" y="915337"/>
            <a:ext cx="6798734"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76865" y="2490135"/>
            <a:ext cx="6798736" cy="3444997"/>
          </a:xfrm>
          <a:prstGeom prst="rect">
            <a:avLst/>
          </a:prstGeom>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356670" y="5960533"/>
            <a:ext cx="1148283"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3C01B1A-A496-42F5-95C0-CD69A690A510}" type="datetime1">
              <a:rPr lang="en-US" smtClean="0"/>
              <a:t>9/23/2021</a:t>
            </a:fld>
            <a:endParaRPr lang="en-IN"/>
          </a:p>
        </p:txBody>
      </p:sp>
      <p:sp>
        <p:nvSpPr>
          <p:cNvPr id="5" name="Footer Placeholder 4"/>
          <p:cNvSpPr>
            <a:spLocks noGrp="1"/>
          </p:cNvSpPr>
          <p:nvPr>
            <p:ph type="ftr" sz="quarter" idx="3"/>
          </p:nvPr>
        </p:nvSpPr>
        <p:spPr>
          <a:xfrm>
            <a:off x="1176865" y="5960533"/>
            <a:ext cx="5104667"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IN"/>
              <a:t>CIDD -UNIT-III</a:t>
            </a:r>
            <a:endParaRPr lang="en-IN" dirty="0"/>
          </a:p>
        </p:txBody>
      </p:sp>
      <p:sp>
        <p:nvSpPr>
          <p:cNvPr id="6" name="Slide Number Placeholder 5"/>
          <p:cNvSpPr>
            <a:spLocks noGrp="1"/>
          </p:cNvSpPr>
          <p:nvPr>
            <p:ph type="sldNum" sz="quarter" idx="4"/>
          </p:nvPr>
        </p:nvSpPr>
        <p:spPr>
          <a:xfrm>
            <a:off x="7580091" y="5960533"/>
            <a:ext cx="39551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E2B90DE-CA9C-452B-80F9-35262CC2B070}" type="slidenum">
              <a:rPr lang="en-IN" smtClean="0"/>
              <a:pPr/>
              <a:t>‹#›</a:t>
            </a:fld>
            <a:endParaRPr lang="en-IN"/>
          </a:p>
        </p:txBody>
      </p:sp>
      <p:pic>
        <p:nvPicPr>
          <p:cNvPr id="12" name="Picture 40">
            <a:extLst>
              <a:ext uri="{FF2B5EF4-FFF2-40B4-BE49-F238E27FC236}">
                <a16:creationId xmlns:a16="http://schemas.microsoft.com/office/drawing/2014/main" id="{41505B78-11EF-4950-BA45-80F5E87279A1}"/>
              </a:ext>
            </a:extLst>
          </p:cNvPr>
          <p:cNvPicPr>
            <a:picLocks noChangeAspect="1" noChangeArrowheads="1"/>
          </p:cNvPicPr>
          <p:nvPr userDrawn="1"/>
        </p:nvPicPr>
        <p:blipFill>
          <a:blip r:embed="rId62" cstate="print"/>
          <a:srcRect/>
          <a:stretch>
            <a:fillRect/>
          </a:stretch>
        </p:blipFill>
        <p:spPr bwMode="auto">
          <a:xfrm>
            <a:off x="179512" y="188640"/>
            <a:ext cx="1000132" cy="857256"/>
          </a:xfrm>
          <a:prstGeom prst="rect">
            <a:avLst/>
          </a:prstGeom>
          <a:noFill/>
          <a:ln w="9525">
            <a:noFill/>
            <a:miter lim="800000"/>
            <a:headEnd/>
            <a:tailEnd/>
          </a:ln>
        </p:spPr>
      </p:pic>
    </p:spTree>
    <p:extLst>
      <p:ext uri="{BB962C8B-B14F-4D97-AF65-F5344CB8AC3E}">
        <p14:creationId xmlns:p14="http://schemas.microsoft.com/office/powerpoint/2010/main" val="1109339966"/>
      </p:ext>
    </p:extLst>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 id="2147483790" r:id="rId12"/>
    <p:sldLayoutId id="2147483791" r:id="rId13"/>
    <p:sldLayoutId id="2147483792" r:id="rId14"/>
    <p:sldLayoutId id="2147483793" r:id="rId15"/>
    <p:sldLayoutId id="2147483794" r:id="rId16"/>
    <p:sldLayoutId id="2147483795" r:id="rId17"/>
    <p:sldLayoutId id="2147483796" r:id="rId18"/>
    <p:sldLayoutId id="2147483836" r:id="rId19"/>
    <p:sldLayoutId id="2147483837" r:id="rId20"/>
    <p:sldLayoutId id="2147483838" r:id="rId21"/>
    <p:sldLayoutId id="2147483840" r:id="rId22"/>
    <p:sldLayoutId id="2147483841" r:id="rId23"/>
    <p:sldLayoutId id="2147483894" r:id="rId24"/>
    <p:sldLayoutId id="2147483895" r:id="rId25"/>
    <p:sldLayoutId id="2147483896" r:id="rId26"/>
    <p:sldLayoutId id="2147483897" r:id="rId27"/>
    <p:sldLayoutId id="2147483898" r:id="rId28"/>
    <p:sldLayoutId id="2147483899" r:id="rId29"/>
    <p:sldLayoutId id="2147483900" r:id="rId30"/>
    <p:sldLayoutId id="2147483901" r:id="rId31"/>
    <p:sldLayoutId id="2147483902" r:id="rId32"/>
    <p:sldLayoutId id="2147483903" r:id="rId33"/>
    <p:sldLayoutId id="2147483904" r:id="rId34"/>
    <p:sldLayoutId id="2147483906" r:id="rId35"/>
    <p:sldLayoutId id="2147483907" r:id="rId36"/>
    <p:sldLayoutId id="2147483908" r:id="rId37"/>
    <p:sldLayoutId id="2147483909" r:id="rId38"/>
    <p:sldLayoutId id="2147483910" r:id="rId39"/>
    <p:sldLayoutId id="2147483911" r:id="rId40"/>
    <p:sldLayoutId id="2147483912" r:id="rId41"/>
    <p:sldLayoutId id="2147483913" r:id="rId42"/>
    <p:sldLayoutId id="2147483914" r:id="rId43"/>
    <p:sldLayoutId id="2147483915" r:id="rId44"/>
    <p:sldLayoutId id="2147483916" r:id="rId45"/>
    <p:sldLayoutId id="2147483917" r:id="rId46"/>
    <p:sldLayoutId id="2147483918" r:id="rId47"/>
    <p:sldLayoutId id="2147483920" r:id="rId48"/>
    <p:sldLayoutId id="2147483921" r:id="rId49"/>
    <p:sldLayoutId id="2147483922" r:id="rId50"/>
    <p:sldLayoutId id="2147483926" r:id="rId51"/>
    <p:sldLayoutId id="2147483927" r:id="rId52"/>
    <p:sldLayoutId id="2147483928" r:id="rId53"/>
    <p:sldLayoutId id="2147483929" r:id="rId54"/>
    <p:sldLayoutId id="2147483930" r:id="rId55"/>
    <p:sldLayoutId id="2147483931" r:id="rId56"/>
    <p:sldLayoutId id="2147483932" r:id="rId57"/>
    <p:sldLayoutId id="2147483854" r:id="rId58"/>
  </p:sldLayoutIdLst>
  <p:transition>
    <p:fade/>
  </p:transition>
  <p:hf hdr="0"/>
  <p:txStyles>
    <p:title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9.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ifourtechnolab.com/" TargetMode="Externa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19.xml.rels><?xml version="1.0" encoding="UTF-8" standalone="yes"?>
<Relationships xmlns="http://schemas.openxmlformats.org/package/2006/relationships"><Relationship Id="rId3" Type="http://schemas.openxmlformats.org/officeDocument/2006/relationships/hyperlink" Target="https://www.w3schools.com/jquery/tryit.asp?filename=tryjquery_fadeout" TargetMode="External"/><Relationship Id="rId2" Type="http://schemas.openxmlformats.org/officeDocument/2006/relationships/hyperlink" Target="https://www.w3schools.com/jquery/tryit.asp?filename=tryjquery_fadein" TargetMode="External"/><Relationship Id="rId1" Type="http://schemas.openxmlformats.org/officeDocument/2006/relationships/slideLayout" Target="../slideLayouts/slideLayout23.xml"/><Relationship Id="rId5" Type="http://schemas.openxmlformats.org/officeDocument/2006/relationships/hyperlink" Target="https://www.w3schools.com/jquery/tryit.asp?filename=tryjquery_fadeto" TargetMode="External"/><Relationship Id="rId4" Type="http://schemas.openxmlformats.org/officeDocument/2006/relationships/hyperlink" Target="https://www.w3schools.com/jquery/tryit.asp?filename=tryjquery_fadetoggle" TargetMode="External"/></Relationships>
</file>

<file path=ppt/slides/_rels/slide12.xml.rels><?xml version="1.0" encoding="UTF-8" standalone="yes"?>
<Relationships xmlns="http://schemas.openxmlformats.org/package/2006/relationships"><Relationship Id="rId2" Type="http://schemas.openxmlformats.org/officeDocument/2006/relationships/hyperlink" Target="https://blog.angular-university.io/angular-2-ngfor/" TargetMode="Externa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hyperlink" Target="https://www.w3schools.com/jquery/tryit.asp?filename=tryjquery_slide_up" TargetMode="External"/><Relationship Id="rId2" Type="http://schemas.openxmlformats.org/officeDocument/2006/relationships/hyperlink" Target="https://www.w3schools.com/jquery/tryit.asp?filename=tryjquery_slide_down" TargetMode="External"/><Relationship Id="rId1" Type="http://schemas.openxmlformats.org/officeDocument/2006/relationships/slideLayout" Target="../slideLayouts/slideLayout23.xml"/><Relationship Id="rId4" Type="http://schemas.openxmlformats.org/officeDocument/2006/relationships/hyperlink" Target="https://www.w3schools.com/jquery/tryit.asp?filename=tryjquery_slide_toggle" TargetMode="External"/></Relationships>
</file>

<file path=ppt/slides/_rels/slide121.xml.rels><?xml version="1.0" encoding="UTF-8" standalone="yes"?>
<Relationships xmlns="http://schemas.openxmlformats.org/package/2006/relationships"><Relationship Id="rId3" Type="http://schemas.openxmlformats.org/officeDocument/2006/relationships/hyperlink" Target="https://www.w3schools.com/jquery/tryit.asp?filename=tryjquery_stop_params" TargetMode="External"/><Relationship Id="rId2" Type="http://schemas.openxmlformats.org/officeDocument/2006/relationships/hyperlink" Target="https://www.w3schools.com/jquery/tryit.asp?filename=tryjquery_stop_slide" TargetMode="External"/><Relationship Id="rId1" Type="http://schemas.openxmlformats.org/officeDocument/2006/relationships/slideLayout" Target="../slideLayouts/slideLayout23.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3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37.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hyperlink" Target="https://docs.angularjs.org/api/ng/type/angular.Module#factory"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hyperlink" Target="https://www.tutlane.com/tutorial/angularjs/angularjs-ng-repeat-directive-with-example" TargetMode="External"/><Relationship Id="rId2" Type="http://schemas.openxmlformats.org/officeDocument/2006/relationships/image" Target="../media/image29.jpeg"/><Relationship Id="rId1" Type="http://schemas.openxmlformats.org/officeDocument/2006/relationships/slideLayout" Target="../slideLayouts/slideLayout18.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05930"/>
            <a:ext cx="9144000" cy="1470025"/>
          </a:xfrm>
          <a:solidFill>
            <a:schemeClr val="accent1">
              <a:lumMod val="60000"/>
              <a:lumOff val="40000"/>
            </a:schemeClr>
          </a:solidFill>
        </p:spPr>
        <p:txBody>
          <a:bodyPr>
            <a:normAutofit/>
          </a:bodyPr>
          <a:lstStyle/>
          <a:p>
            <a:r>
              <a:rPr lang="en-US" altLang="zh-CN" sz="4000" dirty="0"/>
              <a:t>CUSTOMER INTERFACE DESIGN AND</a:t>
            </a:r>
            <a:br>
              <a:rPr lang="en-US" altLang="zh-CN" sz="4000" dirty="0"/>
            </a:br>
            <a:r>
              <a:rPr lang="en-US" altLang="zh-CN" sz="4000" dirty="0"/>
              <a:t>DEVELOPMENT -SITA1502</a:t>
            </a:r>
            <a:endParaRPr lang="en-IN" sz="4000" dirty="0"/>
          </a:p>
        </p:txBody>
      </p:sp>
      <p:sp>
        <p:nvSpPr>
          <p:cNvPr id="4" name="Date Placeholder 3"/>
          <p:cNvSpPr>
            <a:spLocks noGrp="1"/>
          </p:cNvSpPr>
          <p:nvPr>
            <p:ph type="dt" sz="half" idx="10"/>
          </p:nvPr>
        </p:nvSpPr>
        <p:spPr/>
        <p:txBody>
          <a:bodyPr/>
          <a:lstStyle/>
          <a:p>
            <a:fld id="{64DCE1AC-183D-487E-8665-A4978BD31AC0}" type="datetime1">
              <a:rPr lang="en-US" smtClean="0"/>
              <a:t>9/23/2021</a:t>
            </a:fld>
            <a:endParaRPr lang="en-IN"/>
          </a:p>
        </p:txBody>
      </p:sp>
      <p:sp>
        <p:nvSpPr>
          <p:cNvPr id="6" name="Footer Placeholder 5"/>
          <p:cNvSpPr>
            <a:spLocks noGrp="1"/>
          </p:cNvSpPr>
          <p:nvPr>
            <p:ph type="ftr" sz="quarter" idx="11"/>
          </p:nvPr>
        </p:nvSpPr>
        <p:spPr/>
        <p:txBody>
          <a:bodyPr/>
          <a:lstStyle/>
          <a:p>
            <a:r>
              <a:rPr lang="en-IN"/>
              <a:t>CIDD -UNIT-III</a:t>
            </a:r>
            <a:endParaRPr lang="en-IN" dirty="0"/>
          </a:p>
        </p:txBody>
      </p:sp>
      <p:sp>
        <p:nvSpPr>
          <p:cNvPr id="5" name="Slide Number Placeholder 4"/>
          <p:cNvSpPr>
            <a:spLocks noGrp="1"/>
          </p:cNvSpPr>
          <p:nvPr>
            <p:ph type="sldNum" sz="quarter" idx="12"/>
          </p:nvPr>
        </p:nvSpPr>
        <p:spPr/>
        <p:txBody>
          <a:bodyPr/>
          <a:lstStyle/>
          <a:p>
            <a:fld id="{0E2B90DE-CA9C-452B-80F9-35262CC2B070}" type="slidenum">
              <a:rPr lang="en-IN" smtClean="0"/>
              <a:pPr/>
              <a:t>1</a:t>
            </a:fld>
            <a:endParaRPr lang="en-IN"/>
          </a:p>
        </p:txBody>
      </p:sp>
      <p:pic>
        <p:nvPicPr>
          <p:cNvPr id="1026" name="Picture 40"/>
          <p:cNvPicPr>
            <a:picLocks noChangeAspect="1" noChangeArrowheads="1"/>
          </p:cNvPicPr>
          <p:nvPr/>
        </p:nvPicPr>
        <p:blipFill>
          <a:blip r:embed="rId3" cstate="print"/>
          <a:srcRect/>
          <a:stretch>
            <a:fillRect/>
          </a:stretch>
        </p:blipFill>
        <p:spPr bwMode="auto">
          <a:xfrm>
            <a:off x="357158" y="142852"/>
            <a:ext cx="1020763" cy="1143008"/>
          </a:xfrm>
          <a:prstGeom prst="rect">
            <a:avLst/>
          </a:prstGeom>
          <a:noFill/>
          <a:ln w="9525">
            <a:noFill/>
            <a:miter lim="800000"/>
            <a:headEnd/>
            <a:tailEnd/>
          </a:ln>
        </p:spPr>
      </p:pic>
      <p:sp>
        <p:nvSpPr>
          <p:cNvPr id="10" name="TextBox 9"/>
          <p:cNvSpPr txBox="1"/>
          <p:nvPr/>
        </p:nvSpPr>
        <p:spPr>
          <a:xfrm>
            <a:off x="928662" y="3207381"/>
            <a:ext cx="7286676" cy="1601849"/>
          </a:xfrm>
          <a:prstGeom prst="rect">
            <a:avLst/>
          </a:prstGeom>
          <a:noFill/>
        </p:spPr>
        <p:txBody>
          <a:bodyPr wrap="square" rtlCol="0">
            <a:spAutoFit/>
          </a:bodyPr>
          <a:lstStyle/>
          <a:p>
            <a:pPr algn="ctr">
              <a:lnSpc>
                <a:spcPct val="150000"/>
              </a:lnSpc>
            </a:pPr>
            <a:r>
              <a:rPr lang="en-US" sz="2800" dirty="0">
                <a:latin typeface="Century" panose="02040604050505020304" pitchFamily="18" charset="0"/>
              </a:rPr>
              <a:t>Dr. </a:t>
            </a:r>
            <a:r>
              <a:rPr lang="en-US" sz="2800" dirty="0" err="1">
                <a:latin typeface="Century" panose="02040604050505020304" pitchFamily="18" charset="0"/>
              </a:rPr>
              <a:t>M.Malini</a:t>
            </a:r>
            <a:r>
              <a:rPr lang="en-US" sz="2800" dirty="0">
                <a:latin typeface="Century" panose="02040604050505020304" pitchFamily="18" charset="0"/>
              </a:rPr>
              <a:t> Deepika</a:t>
            </a:r>
          </a:p>
          <a:p>
            <a:pPr algn="ctr">
              <a:lnSpc>
                <a:spcPct val="150000"/>
              </a:lnSpc>
            </a:pPr>
            <a:r>
              <a:rPr lang="en-US" sz="2000" dirty="0">
                <a:latin typeface="Century" panose="02040604050505020304" pitchFamily="18" charset="0"/>
              </a:rPr>
              <a:t> DEPARTMENT OF COMPUTER SCIENCE AND ENGINEERING</a:t>
            </a:r>
            <a:endParaRPr lang="en-IN" sz="2000" dirty="0">
              <a:latin typeface="Century" panose="02040604050505020304" pitchFamily="18" charset="0"/>
            </a:endParaRPr>
          </a:p>
        </p:txBody>
      </p:sp>
      <p:pic>
        <p:nvPicPr>
          <p:cNvPr id="7" name="Picture 1" descr="HEADER New copy"/>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7158" y="79394"/>
            <a:ext cx="8391306" cy="12699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D41EF-7AA5-4447-9EEC-FCD1FFCF1A5C}"/>
              </a:ext>
            </a:extLst>
          </p:cNvPr>
          <p:cNvSpPr>
            <a:spLocks noGrp="1"/>
          </p:cNvSpPr>
          <p:nvPr>
            <p:ph type="title"/>
          </p:nvPr>
        </p:nvSpPr>
        <p:spPr>
          <a:xfrm>
            <a:off x="1376645" y="188640"/>
            <a:ext cx="6203446" cy="281415"/>
          </a:xfrm>
        </p:spPr>
        <p:txBody>
          <a:bodyPr>
            <a:normAutofit fontScale="90000"/>
          </a:bodyPr>
          <a:lstStyle/>
          <a:p>
            <a:r>
              <a:rPr lang="en-US" sz="4000" b="1" spc="-8" dirty="0">
                <a:solidFill>
                  <a:srgbClr val="464648"/>
                </a:solidFill>
                <a:latin typeface="Times New Roman" panose="02020603050405020304" pitchFamily="18" charset="0"/>
                <a:cs typeface="Times New Roman" panose="02020603050405020304" pitchFamily="18" charset="0"/>
              </a:rPr>
              <a:t>Directives</a:t>
            </a:r>
            <a:endParaRPr lang="en-US" b="1" dirty="0"/>
          </a:p>
        </p:txBody>
      </p:sp>
      <p:sp>
        <p:nvSpPr>
          <p:cNvPr id="3" name="Content Placeholder 2">
            <a:extLst>
              <a:ext uri="{FF2B5EF4-FFF2-40B4-BE49-F238E27FC236}">
                <a16:creationId xmlns:a16="http://schemas.microsoft.com/office/drawing/2014/main" id="{2AC044AD-9D7B-4720-AF2E-1A1FCB44AF49}"/>
              </a:ext>
            </a:extLst>
          </p:cNvPr>
          <p:cNvSpPr>
            <a:spLocks noGrp="1"/>
          </p:cNvSpPr>
          <p:nvPr>
            <p:ph idx="1"/>
          </p:nvPr>
        </p:nvSpPr>
        <p:spPr>
          <a:xfrm>
            <a:off x="467544" y="1052736"/>
            <a:ext cx="7920880" cy="4907797"/>
          </a:xfrm>
        </p:spPr>
        <p:txBody>
          <a:bodyPr>
            <a:normAutofit fontScale="85000" lnSpcReduction="10000"/>
          </a:bodyPr>
          <a:lstStyle/>
          <a:p>
            <a:pPr marL="247174" indent="-238125" algn="just">
              <a:lnSpc>
                <a:spcPct val="100000"/>
              </a:lnSpc>
              <a:buSzPct val="70000"/>
              <a:buFont typeface="Noto Sans Symbols"/>
              <a:buChar char="❏"/>
              <a:tabLst>
                <a:tab pos="247174" algn="l"/>
                <a:tab pos="247650" algn="l"/>
              </a:tabLst>
            </a:pPr>
            <a:r>
              <a:rPr lang="en-US" sz="3000" spc="-4" dirty="0">
                <a:solidFill>
                  <a:srgbClr val="464648"/>
                </a:solidFill>
                <a:latin typeface="Times New Roman" panose="02020603050405020304" pitchFamily="18" charset="0"/>
                <a:cs typeface="Times New Roman" panose="02020603050405020304" pitchFamily="18" charset="0"/>
              </a:rPr>
              <a:t>Structural </a:t>
            </a:r>
            <a:r>
              <a:rPr lang="en-US" sz="3000" spc="-8" dirty="0">
                <a:solidFill>
                  <a:srgbClr val="464648"/>
                </a:solidFill>
                <a:latin typeface="Times New Roman" panose="02020603050405020304" pitchFamily="18" charset="0"/>
                <a:cs typeface="Times New Roman" panose="02020603050405020304" pitchFamily="18" charset="0"/>
              </a:rPr>
              <a:t>Directives </a:t>
            </a:r>
            <a:r>
              <a:rPr lang="en-US" sz="3000" spc="-4" dirty="0">
                <a:solidFill>
                  <a:srgbClr val="464648"/>
                </a:solidFill>
                <a:latin typeface="Times New Roman" panose="02020603050405020304" pitchFamily="18" charset="0"/>
                <a:cs typeface="Times New Roman" panose="02020603050405020304" pitchFamily="18" charset="0"/>
              </a:rPr>
              <a:t>change the structure of the </a:t>
            </a:r>
            <a:r>
              <a:rPr lang="en-US" sz="3000" spc="-11" dirty="0">
                <a:solidFill>
                  <a:srgbClr val="464648"/>
                </a:solidFill>
                <a:latin typeface="Times New Roman" panose="02020603050405020304" pitchFamily="18" charset="0"/>
                <a:cs typeface="Times New Roman" panose="02020603050405020304" pitchFamily="18" charset="0"/>
              </a:rPr>
              <a:t>view. Two </a:t>
            </a:r>
            <a:r>
              <a:rPr lang="en-US" sz="3000" spc="-8" dirty="0">
                <a:solidFill>
                  <a:srgbClr val="464648"/>
                </a:solidFill>
                <a:latin typeface="Times New Roman" panose="02020603050405020304" pitchFamily="18" charset="0"/>
                <a:cs typeface="Times New Roman" panose="02020603050405020304" pitchFamily="18" charset="0"/>
              </a:rPr>
              <a:t>examples </a:t>
            </a:r>
            <a:r>
              <a:rPr lang="en-US" sz="3000" spc="-4" dirty="0">
                <a:solidFill>
                  <a:srgbClr val="464648"/>
                </a:solidFill>
                <a:latin typeface="Times New Roman" panose="02020603050405020304" pitchFamily="18" charset="0"/>
                <a:cs typeface="Times New Roman" panose="02020603050405020304" pitchFamily="18" charset="0"/>
              </a:rPr>
              <a:t>are </a:t>
            </a:r>
            <a:r>
              <a:rPr lang="en-US" sz="3000" b="1" spc="-4" dirty="0" err="1">
                <a:solidFill>
                  <a:srgbClr val="464648"/>
                </a:solidFill>
                <a:latin typeface="Times New Roman" panose="02020603050405020304" pitchFamily="18" charset="0"/>
                <a:cs typeface="Times New Roman" panose="02020603050405020304" pitchFamily="18" charset="0"/>
              </a:rPr>
              <a:t>NgFor</a:t>
            </a:r>
            <a:r>
              <a:rPr lang="en-US" sz="3000" b="1" spc="-4" dirty="0">
                <a:solidFill>
                  <a:srgbClr val="464648"/>
                </a:solidFill>
                <a:latin typeface="Times New Roman" panose="02020603050405020304" pitchFamily="18" charset="0"/>
                <a:cs typeface="Times New Roman" panose="02020603050405020304" pitchFamily="18" charset="0"/>
              </a:rPr>
              <a:t> and</a:t>
            </a:r>
            <a:r>
              <a:rPr lang="en-US" sz="3000" b="1" spc="300" dirty="0">
                <a:solidFill>
                  <a:srgbClr val="464648"/>
                </a:solidFill>
                <a:latin typeface="Times New Roman" panose="02020603050405020304" pitchFamily="18" charset="0"/>
                <a:cs typeface="Times New Roman" panose="02020603050405020304" pitchFamily="18" charset="0"/>
              </a:rPr>
              <a:t> </a:t>
            </a:r>
            <a:r>
              <a:rPr lang="en-US" sz="3000" b="1" spc="-8" dirty="0" err="1">
                <a:solidFill>
                  <a:srgbClr val="464648"/>
                </a:solidFill>
                <a:latin typeface="Times New Roman" panose="02020603050405020304" pitchFamily="18" charset="0"/>
                <a:cs typeface="Times New Roman" panose="02020603050405020304" pitchFamily="18" charset="0"/>
              </a:rPr>
              <a:t>NgIf</a:t>
            </a:r>
            <a:r>
              <a:rPr lang="en-US" sz="3000" b="1" spc="-8" dirty="0">
                <a:solidFill>
                  <a:srgbClr val="464648"/>
                </a:solidFill>
                <a:latin typeface="Times New Roman" panose="02020603050405020304" pitchFamily="18" charset="0"/>
                <a:cs typeface="Times New Roman" panose="02020603050405020304" pitchFamily="18" charset="0"/>
              </a:rPr>
              <a:t>.</a:t>
            </a:r>
            <a:endParaRPr lang="en-US" sz="3000" dirty="0">
              <a:latin typeface="Times New Roman" panose="02020603050405020304" pitchFamily="18" charset="0"/>
              <a:cs typeface="Times New Roman" panose="02020603050405020304" pitchFamily="18" charset="0"/>
            </a:endParaRPr>
          </a:p>
          <a:p>
            <a:pPr marL="247174" indent="-238125" algn="just">
              <a:lnSpc>
                <a:spcPct val="100000"/>
              </a:lnSpc>
              <a:buSzPct val="70000"/>
              <a:buFont typeface="Noto Sans Symbols"/>
              <a:buChar char="❏"/>
              <a:tabLst>
                <a:tab pos="247174" algn="l"/>
                <a:tab pos="247650" algn="l"/>
              </a:tabLst>
            </a:pPr>
            <a:r>
              <a:rPr lang="en-US" sz="3000" spc="-4" dirty="0">
                <a:solidFill>
                  <a:srgbClr val="464648"/>
                </a:solidFill>
                <a:latin typeface="Times New Roman" panose="02020603050405020304" pitchFamily="18" charset="0"/>
                <a:cs typeface="Times New Roman" panose="02020603050405020304" pitchFamily="18" charset="0"/>
              </a:rPr>
              <a:t>Structural </a:t>
            </a:r>
            <a:r>
              <a:rPr lang="en-US" sz="3000" b="1" spc="-4" dirty="0">
                <a:solidFill>
                  <a:srgbClr val="464648"/>
                </a:solidFill>
                <a:latin typeface="Times New Roman" panose="02020603050405020304" pitchFamily="18" charset="0"/>
                <a:cs typeface="Times New Roman" panose="02020603050405020304" pitchFamily="18" charset="0"/>
              </a:rPr>
              <a:t>directives are easy to recognize. </a:t>
            </a:r>
            <a:r>
              <a:rPr lang="en-US" sz="3000" b="1" spc="-8" dirty="0">
                <a:solidFill>
                  <a:srgbClr val="464648"/>
                </a:solidFill>
                <a:latin typeface="Times New Roman" panose="02020603050405020304" pitchFamily="18" charset="0"/>
                <a:cs typeface="Times New Roman" panose="02020603050405020304" pitchFamily="18" charset="0"/>
              </a:rPr>
              <a:t>An </a:t>
            </a:r>
            <a:r>
              <a:rPr lang="en-US" sz="3000" b="1" spc="-4" dirty="0">
                <a:solidFill>
                  <a:srgbClr val="464648"/>
                </a:solidFill>
                <a:latin typeface="Times New Roman" panose="02020603050405020304" pitchFamily="18" charset="0"/>
                <a:cs typeface="Times New Roman" panose="02020603050405020304" pitchFamily="18" charset="0"/>
              </a:rPr>
              <a:t>asterisk (*) precedes the directive attribute name as</a:t>
            </a:r>
            <a:r>
              <a:rPr lang="en-US" sz="3000" b="1" spc="176" dirty="0">
                <a:solidFill>
                  <a:srgbClr val="464648"/>
                </a:solidFill>
                <a:latin typeface="Times New Roman" panose="02020603050405020304" pitchFamily="18" charset="0"/>
                <a:cs typeface="Times New Roman" panose="02020603050405020304" pitchFamily="18" charset="0"/>
              </a:rPr>
              <a:t> </a:t>
            </a:r>
            <a:r>
              <a:rPr lang="en-US" sz="3000" b="1" spc="-8" dirty="0">
                <a:solidFill>
                  <a:srgbClr val="464648"/>
                </a:solidFill>
                <a:latin typeface="Times New Roman" panose="02020603050405020304" pitchFamily="18" charset="0"/>
                <a:cs typeface="Times New Roman" panose="02020603050405020304" pitchFamily="18" charset="0"/>
              </a:rPr>
              <a:t>in</a:t>
            </a:r>
            <a:r>
              <a:rPr lang="en-US" sz="3000" dirty="0">
                <a:latin typeface="Times New Roman" panose="02020603050405020304" pitchFamily="18" charset="0"/>
                <a:cs typeface="Times New Roman" panose="02020603050405020304" pitchFamily="18" charset="0"/>
              </a:rPr>
              <a:t> </a:t>
            </a:r>
            <a:r>
              <a:rPr lang="en-US" sz="3000" b="1" spc="-4" dirty="0">
                <a:solidFill>
                  <a:srgbClr val="464648"/>
                </a:solidFill>
                <a:latin typeface="Times New Roman" panose="02020603050405020304" pitchFamily="18" charset="0"/>
                <a:cs typeface="Times New Roman" panose="02020603050405020304" pitchFamily="18" charset="0"/>
              </a:rPr>
              <a:t>this.</a:t>
            </a:r>
          </a:p>
          <a:p>
            <a:pPr marL="247174" indent="-238125" algn="just">
              <a:lnSpc>
                <a:spcPct val="100000"/>
              </a:lnSpc>
              <a:buSzPct val="70000"/>
              <a:buFont typeface="Noto Sans Symbols"/>
              <a:buChar char="❏"/>
              <a:tabLst>
                <a:tab pos="247174" algn="l"/>
                <a:tab pos="247650" algn="l"/>
              </a:tabLst>
            </a:pPr>
            <a:endParaRPr lang="en-US" sz="3000" dirty="0">
              <a:latin typeface="Times New Roman" panose="02020603050405020304" pitchFamily="18" charset="0"/>
              <a:cs typeface="Times New Roman" panose="02020603050405020304" pitchFamily="18" charset="0"/>
            </a:endParaRPr>
          </a:p>
          <a:p>
            <a:pPr algn="just">
              <a:spcBef>
                <a:spcPts val="19"/>
              </a:spcBef>
            </a:pPr>
            <a:r>
              <a:rPr lang="en-US" sz="3000" spc="-4" dirty="0">
                <a:solidFill>
                  <a:srgbClr val="464648"/>
                </a:solidFill>
                <a:latin typeface="Times New Roman" panose="02020603050405020304" pitchFamily="18" charset="0"/>
                <a:cs typeface="Times New Roman" panose="02020603050405020304" pitchFamily="18" charset="0"/>
              </a:rPr>
              <a:t>Attribute </a:t>
            </a:r>
            <a:r>
              <a:rPr lang="en-US" sz="3000" spc="-8" dirty="0">
                <a:solidFill>
                  <a:srgbClr val="464648"/>
                </a:solidFill>
                <a:latin typeface="Times New Roman" panose="02020603050405020304" pitchFamily="18" charset="0"/>
                <a:cs typeface="Times New Roman" panose="02020603050405020304" pitchFamily="18" charset="0"/>
              </a:rPr>
              <a:t>directives </a:t>
            </a:r>
            <a:r>
              <a:rPr lang="en-US" sz="3000" spc="-4" dirty="0">
                <a:solidFill>
                  <a:srgbClr val="464648"/>
                </a:solidFill>
                <a:latin typeface="Times New Roman" panose="02020603050405020304" pitchFamily="18" charset="0"/>
                <a:cs typeface="Times New Roman" panose="02020603050405020304" pitchFamily="18" charset="0"/>
              </a:rPr>
              <a:t>are </a:t>
            </a:r>
            <a:r>
              <a:rPr lang="en-US" sz="3000" spc="-8" dirty="0">
                <a:solidFill>
                  <a:srgbClr val="464648"/>
                </a:solidFill>
                <a:latin typeface="Times New Roman" panose="02020603050405020304" pitchFamily="18" charset="0"/>
                <a:cs typeface="Times New Roman" panose="02020603050405020304" pitchFamily="18" charset="0"/>
              </a:rPr>
              <a:t>used </a:t>
            </a:r>
            <a:r>
              <a:rPr lang="en-US" sz="3000" spc="-4" dirty="0">
                <a:solidFill>
                  <a:srgbClr val="464648"/>
                </a:solidFill>
                <a:latin typeface="Times New Roman" panose="02020603050405020304" pitchFamily="18" charset="0"/>
                <a:cs typeface="Times New Roman" panose="02020603050405020304" pitchFamily="18" charset="0"/>
              </a:rPr>
              <a:t>as </a:t>
            </a:r>
            <a:r>
              <a:rPr lang="en-US" sz="3000" b="1" spc="-4" dirty="0">
                <a:solidFill>
                  <a:srgbClr val="464648"/>
                </a:solidFill>
                <a:latin typeface="Times New Roman" panose="02020603050405020304" pitchFamily="18" charset="0"/>
                <a:cs typeface="Times New Roman" panose="02020603050405020304" pitchFamily="18" charset="0"/>
              </a:rPr>
              <a:t>attributes </a:t>
            </a:r>
            <a:r>
              <a:rPr lang="en-US" sz="3000" b="1" dirty="0">
                <a:solidFill>
                  <a:srgbClr val="464648"/>
                </a:solidFill>
                <a:latin typeface="Times New Roman" panose="02020603050405020304" pitchFamily="18" charset="0"/>
                <a:cs typeface="Times New Roman" panose="02020603050405020304" pitchFamily="18" charset="0"/>
              </a:rPr>
              <a:t>of </a:t>
            </a:r>
            <a:r>
              <a:rPr lang="en-US" sz="3000" b="1" spc="-4" dirty="0">
                <a:solidFill>
                  <a:srgbClr val="464648"/>
                </a:solidFill>
                <a:latin typeface="Times New Roman" panose="02020603050405020304" pitchFamily="18" charset="0"/>
                <a:cs typeface="Times New Roman" panose="02020603050405020304" pitchFamily="18" charset="0"/>
              </a:rPr>
              <a:t>elements</a:t>
            </a:r>
            <a:r>
              <a:rPr lang="en-US" sz="3000" spc="-4" dirty="0">
                <a:solidFill>
                  <a:srgbClr val="464648"/>
                </a:solidFill>
                <a:latin typeface="Times New Roman" panose="02020603050405020304" pitchFamily="18" charset="0"/>
                <a:cs typeface="Times New Roman" panose="02020603050405020304" pitchFamily="18" charset="0"/>
              </a:rPr>
              <a:t>. </a:t>
            </a:r>
            <a:r>
              <a:rPr lang="en-US" sz="3000" spc="-8" dirty="0">
                <a:solidFill>
                  <a:srgbClr val="464648"/>
                </a:solidFill>
                <a:latin typeface="Times New Roman" panose="02020603050405020304" pitchFamily="18" charset="0"/>
                <a:cs typeface="Times New Roman" panose="02020603050405020304" pitchFamily="18" charset="0"/>
              </a:rPr>
              <a:t>The </a:t>
            </a:r>
            <a:r>
              <a:rPr lang="en-US" sz="3000" spc="-4" dirty="0">
                <a:solidFill>
                  <a:srgbClr val="464648"/>
                </a:solidFill>
                <a:latin typeface="Times New Roman" panose="02020603050405020304" pitchFamily="18" charset="0"/>
                <a:cs typeface="Times New Roman" panose="02020603050405020304" pitchFamily="18" charset="0"/>
              </a:rPr>
              <a:t>built-in </a:t>
            </a:r>
            <a:r>
              <a:rPr lang="en-US" sz="3000" b="1" spc="-8" dirty="0" err="1">
                <a:solidFill>
                  <a:srgbClr val="464648"/>
                </a:solidFill>
                <a:latin typeface="Times New Roman" panose="02020603050405020304" pitchFamily="18" charset="0"/>
                <a:cs typeface="Times New Roman" panose="02020603050405020304" pitchFamily="18" charset="0"/>
              </a:rPr>
              <a:t>NgStyle</a:t>
            </a:r>
            <a:r>
              <a:rPr lang="en-US" sz="3000" b="1" spc="-8" dirty="0">
                <a:solidFill>
                  <a:srgbClr val="464648"/>
                </a:solidFill>
                <a:latin typeface="Times New Roman" panose="02020603050405020304" pitchFamily="18" charset="0"/>
                <a:cs typeface="Times New Roman" panose="02020603050405020304" pitchFamily="18" charset="0"/>
              </a:rPr>
              <a:t> </a:t>
            </a:r>
            <a:r>
              <a:rPr lang="en-US" sz="3000" spc="-8" dirty="0">
                <a:solidFill>
                  <a:srgbClr val="464648"/>
                </a:solidFill>
                <a:latin typeface="Times New Roman" panose="02020603050405020304" pitchFamily="18" charset="0"/>
                <a:cs typeface="Times New Roman" panose="02020603050405020304" pitchFamily="18" charset="0"/>
              </a:rPr>
              <a:t>directive </a:t>
            </a:r>
            <a:r>
              <a:rPr lang="en-US" sz="3000" spc="-4" dirty="0">
                <a:solidFill>
                  <a:srgbClr val="464648"/>
                </a:solidFill>
                <a:latin typeface="Times New Roman" panose="02020603050405020304" pitchFamily="18" charset="0"/>
                <a:cs typeface="Times New Roman" panose="02020603050405020304" pitchFamily="18" charset="0"/>
              </a:rPr>
              <a:t>in </a:t>
            </a:r>
            <a:r>
              <a:rPr lang="en-US" sz="3000" dirty="0">
                <a:solidFill>
                  <a:srgbClr val="464648"/>
                </a:solidFill>
                <a:latin typeface="Times New Roman" panose="02020603050405020304" pitchFamily="18" charset="0"/>
                <a:cs typeface="Times New Roman" panose="02020603050405020304" pitchFamily="18" charset="0"/>
              </a:rPr>
              <a:t>the</a:t>
            </a:r>
            <a:r>
              <a:rPr lang="en-US" sz="3000" spc="34" dirty="0">
                <a:solidFill>
                  <a:srgbClr val="464648"/>
                </a:solidFill>
                <a:latin typeface="Times New Roman" panose="02020603050405020304" pitchFamily="18" charset="0"/>
                <a:cs typeface="Times New Roman" panose="02020603050405020304" pitchFamily="18" charset="0"/>
              </a:rPr>
              <a:t> </a:t>
            </a:r>
            <a:r>
              <a:rPr lang="en-US" sz="3000" spc="-8" dirty="0">
                <a:solidFill>
                  <a:srgbClr val="464648"/>
                </a:solidFill>
                <a:latin typeface="Times New Roman" panose="02020603050405020304" pitchFamily="18" charset="0"/>
                <a:cs typeface="Times New Roman" panose="02020603050405020304" pitchFamily="18" charset="0"/>
              </a:rPr>
              <a:t>Template</a:t>
            </a:r>
          </a:p>
          <a:p>
            <a:pPr algn="just">
              <a:spcBef>
                <a:spcPts val="19"/>
              </a:spcBef>
            </a:pPr>
            <a:endParaRPr lang="en-US" sz="3000" spc="-8" dirty="0">
              <a:solidFill>
                <a:srgbClr val="464648"/>
              </a:solidFill>
              <a:latin typeface="Times New Roman" panose="02020603050405020304" pitchFamily="18" charset="0"/>
              <a:cs typeface="Times New Roman" panose="02020603050405020304" pitchFamily="18" charset="0"/>
            </a:endParaRPr>
          </a:p>
          <a:p>
            <a:pPr marL="247174" indent="-238125">
              <a:lnSpc>
                <a:spcPct val="100000"/>
              </a:lnSpc>
              <a:buSzPct val="70000"/>
              <a:buFont typeface="Noto Sans Symbols"/>
              <a:buChar char="❏"/>
              <a:tabLst>
                <a:tab pos="247174" algn="l"/>
                <a:tab pos="247650" algn="l"/>
              </a:tabLst>
            </a:pPr>
            <a:r>
              <a:rPr lang="en-US" sz="3200" spc="-8" dirty="0">
                <a:solidFill>
                  <a:srgbClr val="464648"/>
                </a:solidFill>
                <a:latin typeface="Times New Roman" panose="02020603050405020304" pitchFamily="18" charset="0"/>
                <a:cs typeface="Times New Roman" panose="02020603050405020304" pitchFamily="18" charset="0"/>
              </a:rPr>
              <a:t>Three </a:t>
            </a:r>
            <a:r>
              <a:rPr lang="en-US" sz="3200" spc="-4" dirty="0">
                <a:solidFill>
                  <a:srgbClr val="464648"/>
                </a:solidFill>
                <a:latin typeface="Times New Roman" panose="02020603050405020304" pitchFamily="18" charset="0"/>
                <a:cs typeface="Times New Roman" panose="02020603050405020304" pitchFamily="18" charset="0"/>
              </a:rPr>
              <a:t>of the </a:t>
            </a:r>
            <a:r>
              <a:rPr lang="en-US" sz="3200" spc="-8" dirty="0">
                <a:solidFill>
                  <a:srgbClr val="464648"/>
                </a:solidFill>
                <a:latin typeface="Times New Roman" panose="02020603050405020304" pitchFamily="18" charset="0"/>
                <a:cs typeface="Times New Roman" panose="02020603050405020304" pitchFamily="18" charset="0"/>
              </a:rPr>
              <a:t>common, </a:t>
            </a:r>
            <a:r>
              <a:rPr lang="en-US" sz="3200" dirty="0">
                <a:solidFill>
                  <a:srgbClr val="464648"/>
                </a:solidFill>
                <a:latin typeface="Times New Roman" panose="02020603050405020304" pitchFamily="18" charset="0"/>
                <a:cs typeface="Times New Roman" panose="02020603050405020304" pitchFamily="18" charset="0"/>
              </a:rPr>
              <a:t>built-in </a:t>
            </a:r>
            <a:r>
              <a:rPr lang="en-US" sz="3200" spc="-4" dirty="0">
                <a:solidFill>
                  <a:srgbClr val="464648"/>
                </a:solidFill>
                <a:latin typeface="Times New Roman" panose="02020603050405020304" pitchFamily="18" charset="0"/>
                <a:cs typeface="Times New Roman" panose="02020603050405020304" pitchFamily="18" charset="0"/>
              </a:rPr>
              <a:t>structural </a:t>
            </a:r>
            <a:r>
              <a:rPr lang="en-US" sz="3200" spc="-8" dirty="0">
                <a:solidFill>
                  <a:srgbClr val="464648"/>
                </a:solidFill>
                <a:latin typeface="Times New Roman" panose="02020603050405020304" pitchFamily="18" charset="0"/>
                <a:cs typeface="Times New Roman" panose="02020603050405020304" pitchFamily="18" charset="0"/>
              </a:rPr>
              <a:t>directives—</a:t>
            </a:r>
            <a:r>
              <a:rPr lang="en-US" sz="3200" b="1" spc="-8" dirty="0" err="1">
                <a:solidFill>
                  <a:srgbClr val="464648"/>
                </a:solidFill>
                <a:latin typeface="Times New Roman" panose="02020603050405020304" pitchFamily="18" charset="0"/>
                <a:cs typeface="Times New Roman" panose="02020603050405020304" pitchFamily="18" charset="0"/>
              </a:rPr>
              <a:t>NgIf</a:t>
            </a:r>
            <a:r>
              <a:rPr lang="en-US" sz="3200" b="1" spc="-8" dirty="0">
                <a:solidFill>
                  <a:srgbClr val="464648"/>
                </a:solidFill>
                <a:latin typeface="Times New Roman" panose="02020603050405020304" pitchFamily="18" charset="0"/>
                <a:cs typeface="Times New Roman" panose="02020603050405020304" pitchFamily="18" charset="0"/>
              </a:rPr>
              <a:t>, </a:t>
            </a:r>
            <a:r>
              <a:rPr lang="en-US" sz="3200" b="1" spc="-4" dirty="0" err="1">
                <a:solidFill>
                  <a:srgbClr val="464648"/>
                </a:solidFill>
                <a:latin typeface="Times New Roman" panose="02020603050405020304" pitchFamily="18" charset="0"/>
                <a:cs typeface="Times New Roman" panose="02020603050405020304" pitchFamily="18" charset="0"/>
              </a:rPr>
              <a:t>NgFor</a:t>
            </a:r>
            <a:r>
              <a:rPr lang="en-US" sz="3200" b="1" spc="-4" dirty="0">
                <a:solidFill>
                  <a:srgbClr val="464648"/>
                </a:solidFill>
                <a:latin typeface="Times New Roman" panose="02020603050405020304" pitchFamily="18" charset="0"/>
                <a:cs typeface="Times New Roman" panose="02020603050405020304" pitchFamily="18" charset="0"/>
              </a:rPr>
              <a:t>, and </a:t>
            </a:r>
            <a:r>
              <a:rPr lang="en-US" sz="3200" b="1" spc="-4" dirty="0" err="1">
                <a:solidFill>
                  <a:srgbClr val="464648"/>
                </a:solidFill>
                <a:latin typeface="Times New Roman" panose="02020603050405020304" pitchFamily="18" charset="0"/>
                <a:cs typeface="Times New Roman" panose="02020603050405020304" pitchFamily="18" charset="0"/>
              </a:rPr>
              <a:t>NgSwitch</a:t>
            </a:r>
            <a:r>
              <a:rPr lang="en-US" sz="3200" b="1" spc="-4" dirty="0">
                <a:solidFill>
                  <a:srgbClr val="464648"/>
                </a:solidFill>
                <a:latin typeface="Times New Roman" panose="02020603050405020304" pitchFamily="18" charset="0"/>
                <a:cs typeface="Times New Roman" panose="02020603050405020304" pitchFamily="18" charset="0"/>
              </a:rPr>
              <a:t>.</a:t>
            </a:r>
            <a:endParaRPr lang="en-US" sz="3200" dirty="0">
              <a:latin typeface="Times New Roman" panose="02020603050405020304" pitchFamily="18" charset="0"/>
              <a:cs typeface="Times New Roman" panose="02020603050405020304" pitchFamily="18" charset="0"/>
            </a:endParaRPr>
          </a:p>
          <a:p>
            <a:pPr algn="just">
              <a:spcBef>
                <a:spcPts val="19"/>
              </a:spcBef>
            </a:pPr>
            <a:endParaRPr lang="en-US" sz="3000" dirty="0">
              <a:latin typeface="Times New Roman" panose="02020603050405020304" pitchFamily="18" charset="0"/>
              <a:cs typeface="Times New Roman" panose="02020603050405020304" pitchFamily="18" charset="0"/>
            </a:endParaRPr>
          </a:p>
          <a:p>
            <a:pPr algn="just">
              <a:lnSpc>
                <a:spcPct val="100000"/>
              </a:lnSpc>
              <a:spcBef>
                <a:spcPts val="19"/>
              </a:spcBef>
            </a:pPr>
            <a:endParaRPr lang="en-US" sz="3000" dirty="0">
              <a:latin typeface="Times New Roman" panose="02020603050405020304" pitchFamily="18" charset="0"/>
              <a:cs typeface="Times New Roman" panose="02020603050405020304" pitchFamily="18" charset="0"/>
            </a:endParaRPr>
          </a:p>
          <a:p>
            <a:endParaRPr lang="en-US" dirty="0"/>
          </a:p>
        </p:txBody>
      </p:sp>
      <p:sp>
        <p:nvSpPr>
          <p:cNvPr id="4" name="Date Placeholder 3">
            <a:extLst>
              <a:ext uri="{FF2B5EF4-FFF2-40B4-BE49-F238E27FC236}">
                <a16:creationId xmlns:a16="http://schemas.microsoft.com/office/drawing/2014/main" id="{5280379C-CCFD-4F4F-9651-9B42FE33ED0C}"/>
              </a:ext>
            </a:extLst>
          </p:cNvPr>
          <p:cNvSpPr>
            <a:spLocks noGrp="1"/>
          </p:cNvSpPr>
          <p:nvPr>
            <p:ph type="dt" sz="half" idx="10"/>
          </p:nvPr>
        </p:nvSpPr>
        <p:spPr/>
        <p:txBody>
          <a:bodyPr/>
          <a:lstStyle/>
          <a:p>
            <a:fld id="{155C6733-DF7A-4BB3-BE02-418D46E6736D}" type="datetime1">
              <a:rPr lang="en-US" smtClean="0"/>
              <a:t>9/23/2021</a:t>
            </a:fld>
            <a:endParaRPr lang="en-IN"/>
          </a:p>
        </p:txBody>
      </p:sp>
      <p:sp>
        <p:nvSpPr>
          <p:cNvPr id="5" name="Footer Placeholder 4">
            <a:extLst>
              <a:ext uri="{FF2B5EF4-FFF2-40B4-BE49-F238E27FC236}">
                <a16:creationId xmlns:a16="http://schemas.microsoft.com/office/drawing/2014/main" id="{1912DA72-B3FD-41FF-AC55-5AC6D62BBBDE}"/>
              </a:ext>
            </a:extLst>
          </p:cNvPr>
          <p:cNvSpPr>
            <a:spLocks noGrp="1"/>
          </p:cNvSpPr>
          <p:nvPr>
            <p:ph type="ftr" sz="quarter" idx="11"/>
          </p:nvPr>
        </p:nvSpPr>
        <p:spPr/>
        <p:txBody>
          <a:bodyPr/>
          <a:lstStyle/>
          <a:p>
            <a:r>
              <a:rPr lang="en-IN"/>
              <a:t>CIDD -UNIT-III</a:t>
            </a:r>
            <a:endParaRPr lang="en-IN" dirty="0"/>
          </a:p>
        </p:txBody>
      </p:sp>
      <p:sp>
        <p:nvSpPr>
          <p:cNvPr id="6" name="Slide Number Placeholder 5">
            <a:extLst>
              <a:ext uri="{FF2B5EF4-FFF2-40B4-BE49-F238E27FC236}">
                <a16:creationId xmlns:a16="http://schemas.microsoft.com/office/drawing/2014/main" id="{5A18A8A5-6AB6-4C94-852B-6EBFC05CFCC0}"/>
              </a:ext>
            </a:extLst>
          </p:cNvPr>
          <p:cNvSpPr>
            <a:spLocks noGrp="1"/>
          </p:cNvSpPr>
          <p:nvPr>
            <p:ph type="sldNum" sz="quarter" idx="12"/>
          </p:nvPr>
        </p:nvSpPr>
        <p:spPr/>
        <p:txBody>
          <a:bodyPr/>
          <a:lstStyle/>
          <a:p>
            <a:fld id="{0E2B90DE-CA9C-452B-80F9-35262CC2B070}" type="slidenum">
              <a:rPr lang="en-IN" smtClean="0"/>
              <a:pPr/>
              <a:t>10</a:t>
            </a:fld>
            <a:endParaRPr lang="en-IN"/>
          </a:p>
        </p:txBody>
      </p:sp>
    </p:spTree>
    <p:extLst>
      <p:ext uri="{BB962C8B-B14F-4D97-AF65-F5344CB8AC3E}">
        <p14:creationId xmlns:p14="http://schemas.microsoft.com/office/powerpoint/2010/main" val="110263609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450EF90-1AFE-4450-B389-779CB170B355}"/>
              </a:ext>
            </a:extLst>
          </p:cNvPr>
          <p:cNvSpPr>
            <a:spLocks noGrp="1"/>
          </p:cNvSpPr>
          <p:nvPr>
            <p:ph type="title"/>
          </p:nvPr>
        </p:nvSpPr>
        <p:spPr/>
        <p:txBody>
          <a:bodyPr/>
          <a:lstStyle/>
          <a:p>
            <a:endParaRPr lang="en-IN"/>
          </a:p>
        </p:txBody>
      </p:sp>
      <p:sp>
        <p:nvSpPr>
          <p:cNvPr id="4" name="Date Placeholder 3"/>
          <p:cNvSpPr>
            <a:spLocks noGrp="1"/>
          </p:cNvSpPr>
          <p:nvPr>
            <p:ph type="dt" sz="half" idx="10"/>
          </p:nvPr>
        </p:nvSpPr>
        <p:spPr/>
        <p:txBody>
          <a:bodyPr/>
          <a:lstStyle/>
          <a:p>
            <a:fld id="{AE9ECDEE-DF3E-4012-84A0-DE195F044B8F}" type="datetime1">
              <a:rPr lang="en-US" smtClean="0"/>
              <a:t>9/23/2021</a:t>
            </a:fld>
            <a:endParaRPr lang="en-IN"/>
          </a:p>
        </p:txBody>
      </p:sp>
      <p:sp>
        <p:nvSpPr>
          <p:cNvPr id="5" name="Slide Number Placeholder 4"/>
          <p:cNvSpPr>
            <a:spLocks noGrp="1"/>
          </p:cNvSpPr>
          <p:nvPr>
            <p:ph type="sldNum" sz="quarter" idx="12"/>
          </p:nvPr>
        </p:nvSpPr>
        <p:spPr/>
        <p:txBody>
          <a:bodyPr/>
          <a:lstStyle/>
          <a:p>
            <a:fld id="{3D9609EE-0704-459D-8F17-DAC89C82A016}" type="slidenum">
              <a:rPr lang="en-IN" smtClean="0"/>
              <a:pPr/>
              <a:t>100</a:t>
            </a:fld>
            <a:endParaRPr lang="en-IN"/>
          </a:p>
        </p:txBody>
      </p:sp>
      <p:sp>
        <p:nvSpPr>
          <p:cNvPr id="3" name="Content Placeholder 2"/>
          <p:cNvSpPr>
            <a:spLocks noGrp="1"/>
          </p:cNvSpPr>
          <p:nvPr>
            <p:ph sz="quarter" idx="1"/>
          </p:nvPr>
        </p:nvSpPr>
        <p:spPr/>
        <p:txBody>
          <a:bodyPr>
            <a:normAutofit fontScale="85000" lnSpcReduction="20000"/>
          </a:bodyPr>
          <a:lstStyle/>
          <a:p>
            <a:pPr>
              <a:buNone/>
            </a:pPr>
            <a:r>
              <a:rPr lang="en-IN" dirty="0"/>
              <a:t>You can use both the </a:t>
            </a:r>
            <a:r>
              <a:rPr lang="en-IN" dirty="0" err="1"/>
              <a:t>ng</a:t>
            </a:r>
            <a:r>
              <a:rPr lang="en-IN" dirty="0"/>
              <a:t>-repeat directive and the </a:t>
            </a:r>
            <a:r>
              <a:rPr lang="en-IN" dirty="0" err="1"/>
              <a:t>ng</a:t>
            </a:r>
            <a:r>
              <a:rPr lang="en-IN" dirty="0"/>
              <a:t>-options directive:</a:t>
            </a:r>
          </a:p>
          <a:p>
            <a:pPr>
              <a:buNone/>
            </a:pPr>
            <a:r>
              <a:rPr lang="en-IN" dirty="0"/>
              <a:t>Assume you have an array of objects:</a:t>
            </a:r>
          </a:p>
          <a:p>
            <a:pPr>
              <a:buNone/>
            </a:pPr>
            <a:r>
              <a:rPr lang="en-IN" dirty="0"/>
              <a:t>$</a:t>
            </a:r>
            <a:r>
              <a:rPr lang="en-IN" dirty="0" err="1"/>
              <a:t>scope.cars</a:t>
            </a:r>
            <a:r>
              <a:rPr lang="en-IN" dirty="0"/>
              <a:t> = [</a:t>
            </a:r>
            <a:br>
              <a:rPr lang="en-IN" dirty="0"/>
            </a:br>
            <a:r>
              <a:rPr lang="en-IN" dirty="0"/>
              <a:t>  {model : "Ford Mustang", </a:t>
            </a:r>
            <a:r>
              <a:rPr lang="en-IN" dirty="0" err="1"/>
              <a:t>color</a:t>
            </a:r>
            <a:r>
              <a:rPr lang="en-IN" dirty="0"/>
              <a:t> : "red"},</a:t>
            </a:r>
            <a:br>
              <a:rPr lang="en-IN" dirty="0"/>
            </a:br>
            <a:r>
              <a:rPr lang="en-IN" dirty="0"/>
              <a:t>  {model : "Fiat 500", </a:t>
            </a:r>
            <a:r>
              <a:rPr lang="en-IN" dirty="0" err="1"/>
              <a:t>color</a:t>
            </a:r>
            <a:r>
              <a:rPr lang="en-IN" dirty="0"/>
              <a:t> : "white"},</a:t>
            </a:r>
            <a:br>
              <a:rPr lang="en-IN" dirty="0"/>
            </a:br>
            <a:r>
              <a:rPr lang="en-IN" dirty="0"/>
              <a:t>  {model : "Volvo XC90", </a:t>
            </a:r>
            <a:r>
              <a:rPr lang="en-IN" dirty="0" err="1"/>
              <a:t>color</a:t>
            </a:r>
            <a:r>
              <a:rPr lang="en-IN" dirty="0"/>
              <a:t> : "black"}</a:t>
            </a:r>
            <a:br>
              <a:rPr lang="en-IN" dirty="0"/>
            </a:br>
            <a:r>
              <a:rPr lang="en-IN" dirty="0"/>
              <a:t>];</a:t>
            </a:r>
          </a:p>
          <a:p>
            <a:pPr>
              <a:buNone/>
            </a:pPr>
            <a:r>
              <a:rPr lang="en-IN" b="1" dirty="0"/>
              <a:t>Example</a:t>
            </a:r>
          </a:p>
          <a:p>
            <a:pPr>
              <a:buNone/>
            </a:pPr>
            <a:r>
              <a:rPr lang="en-IN" dirty="0"/>
              <a:t>Using </a:t>
            </a:r>
            <a:r>
              <a:rPr lang="en-IN" dirty="0" err="1"/>
              <a:t>ng</a:t>
            </a:r>
            <a:r>
              <a:rPr lang="en-IN" dirty="0"/>
              <a:t>-repeat:</a:t>
            </a:r>
          </a:p>
          <a:p>
            <a:pPr>
              <a:buNone/>
            </a:pPr>
            <a:r>
              <a:rPr lang="en-IN" dirty="0"/>
              <a:t>&lt;select </a:t>
            </a:r>
            <a:r>
              <a:rPr lang="en-IN" dirty="0" err="1"/>
              <a:t>ng</a:t>
            </a:r>
            <a:r>
              <a:rPr lang="en-IN" dirty="0"/>
              <a:t>-model="</a:t>
            </a:r>
            <a:r>
              <a:rPr lang="en-IN" dirty="0" err="1"/>
              <a:t>selectedCar</a:t>
            </a:r>
            <a:r>
              <a:rPr lang="en-IN" dirty="0"/>
              <a:t>"&gt;</a:t>
            </a:r>
            <a:br>
              <a:rPr lang="en-IN" dirty="0"/>
            </a:br>
            <a:r>
              <a:rPr lang="en-IN" dirty="0"/>
              <a:t>  &lt;option </a:t>
            </a:r>
            <a:r>
              <a:rPr lang="en-IN" dirty="0" err="1"/>
              <a:t>ng</a:t>
            </a:r>
            <a:r>
              <a:rPr lang="en-IN" dirty="0"/>
              <a:t>-repeat="x in cars" value="{{</a:t>
            </a:r>
            <a:r>
              <a:rPr lang="en-IN" dirty="0" err="1"/>
              <a:t>x.model</a:t>
            </a:r>
            <a:r>
              <a:rPr lang="en-IN" dirty="0"/>
              <a:t>}}"&gt;{{</a:t>
            </a:r>
            <a:r>
              <a:rPr lang="en-IN" dirty="0" err="1"/>
              <a:t>x.model</a:t>
            </a:r>
            <a:r>
              <a:rPr lang="en-IN" dirty="0"/>
              <a:t>}}&lt;/option&gt;</a:t>
            </a:r>
            <a:br>
              <a:rPr lang="en-IN" dirty="0"/>
            </a:br>
            <a:r>
              <a:rPr lang="en-IN" dirty="0"/>
              <a:t>&lt;/select&gt;</a:t>
            </a:r>
            <a:br>
              <a:rPr lang="en-IN" dirty="0"/>
            </a:br>
            <a:br>
              <a:rPr lang="en-IN" dirty="0"/>
            </a:br>
            <a:r>
              <a:rPr lang="en-IN" dirty="0"/>
              <a:t>&lt;h1&gt;You selected: {{</a:t>
            </a:r>
            <a:r>
              <a:rPr lang="en-IN" dirty="0" err="1"/>
              <a:t>selectedCar</a:t>
            </a:r>
            <a:r>
              <a:rPr lang="en-IN" dirty="0"/>
              <a:t>}}&lt;/h1&gt;</a:t>
            </a:r>
          </a:p>
          <a:p>
            <a:pPr>
              <a:buNone/>
            </a:pPr>
            <a:endParaRPr lang="en-IN" dirty="0"/>
          </a:p>
        </p:txBody>
      </p:sp>
      <p:sp>
        <p:nvSpPr>
          <p:cNvPr id="2" name="Footer Placeholder 1">
            <a:extLst>
              <a:ext uri="{FF2B5EF4-FFF2-40B4-BE49-F238E27FC236}">
                <a16:creationId xmlns:a16="http://schemas.microsoft.com/office/drawing/2014/main" id="{C4E41B6B-BC58-4BBC-80DE-ED9B69FEA9E5}"/>
              </a:ext>
            </a:extLst>
          </p:cNvPr>
          <p:cNvSpPr>
            <a:spLocks noGrp="1"/>
          </p:cNvSpPr>
          <p:nvPr>
            <p:ph type="ftr" sz="quarter" idx="11"/>
          </p:nvPr>
        </p:nvSpPr>
        <p:spPr/>
        <p:txBody>
          <a:bodyPr/>
          <a:lstStyle/>
          <a:p>
            <a:r>
              <a:rPr lang="en-IN"/>
              <a:t>CIDD -UNIT-III</a:t>
            </a:r>
          </a:p>
        </p:txBody>
      </p:sp>
    </p:spTree>
  </p:cSld>
  <p:clrMapOvr>
    <a:masterClrMapping/>
  </p:clrMapOvr>
  <p:transition>
    <p:fade/>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35808C1-A528-47BE-84B1-C3AC3A3E51B9}"/>
              </a:ext>
            </a:extLst>
          </p:cNvPr>
          <p:cNvSpPr>
            <a:spLocks noGrp="1"/>
          </p:cNvSpPr>
          <p:nvPr>
            <p:ph type="title"/>
          </p:nvPr>
        </p:nvSpPr>
        <p:spPr/>
        <p:txBody>
          <a:bodyPr/>
          <a:lstStyle/>
          <a:p>
            <a:endParaRPr lang="en-IN"/>
          </a:p>
        </p:txBody>
      </p:sp>
      <p:sp>
        <p:nvSpPr>
          <p:cNvPr id="4" name="Date Placeholder 3"/>
          <p:cNvSpPr>
            <a:spLocks noGrp="1"/>
          </p:cNvSpPr>
          <p:nvPr>
            <p:ph type="dt" sz="half" idx="10"/>
          </p:nvPr>
        </p:nvSpPr>
        <p:spPr/>
        <p:txBody>
          <a:bodyPr/>
          <a:lstStyle/>
          <a:p>
            <a:fld id="{8FC5835C-64FA-49F6-A88C-1CF8FB262FB3}" type="datetime1">
              <a:rPr lang="en-US" smtClean="0"/>
              <a:t>9/23/2021</a:t>
            </a:fld>
            <a:endParaRPr lang="en-IN"/>
          </a:p>
        </p:txBody>
      </p:sp>
      <p:sp>
        <p:nvSpPr>
          <p:cNvPr id="5" name="Slide Number Placeholder 4"/>
          <p:cNvSpPr>
            <a:spLocks noGrp="1"/>
          </p:cNvSpPr>
          <p:nvPr>
            <p:ph type="sldNum" sz="quarter" idx="12"/>
          </p:nvPr>
        </p:nvSpPr>
        <p:spPr/>
        <p:txBody>
          <a:bodyPr/>
          <a:lstStyle/>
          <a:p>
            <a:fld id="{3D9609EE-0704-459D-8F17-DAC89C82A016}" type="slidenum">
              <a:rPr lang="en-IN" smtClean="0"/>
              <a:pPr/>
              <a:t>101</a:t>
            </a:fld>
            <a:endParaRPr lang="en-IN"/>
          </a:p>
        </p:txBody>
      </p:sp>
      <p:sp>
        <p:nvSpPr>
          <p:cNvPr id="3" name="Content Placeholder 2"/>
          <p:cNvSpPr>
            <a:spLocks noGrp="1"/>
          </p:cNvSpPr>
          <p:nvPr>
            <p:ph sz="quarter" idx="1"/>
          </p:nvPr>
        </p:nvSpPr>
        <p:spPr/>
        <p:txBody>
          <a:bodyPr/>
          <a:lstStyle/>
          <a:p>
            <a:pPr>
              <a:buNone/>
            </a:pPr>
            <a:r>
              <a:rPr lang="en-IN" dirty="0"/>
              <a:t>When using the value as an object, use </a:t>
            </a:r>
            <a:r>
              <a:rPr lang="en-IN" dirty="0" err="1"/>
              <a:t>ng</a:t>
            </a:r>
            <a:r>
              <a:rPr lang="en-IN" dirty="0"/>
              <a:t>-value </a:t>
            </a:r>
            <a:r>
              <a:rPr lang="en-IN" dirty="0" err="1"/>
              <a:t>insead</a:t>
            </a:r>
            <a:r>
              <a:rPr lang="en-IN" dirty="0"/>
              <a:t> of value:</a:t>
            </a:r>
          </a:p>
          <a:p>
            <a:pPr>
              <a:buNone/>
            </a:pPr>
            <a:r>
              <a:rPr lang="en-IN" b="1" dirty="0"/>
              <a:t>Example</a:t>
            </a:r>
          </a:p>
          <a:p>
            <a:pPr>
              <a:buNone/>
            </a:pPr>
            <a:r>
              <a:rPr lang="en-IN" dirty="0"/>
              <a:t>Using </a:t>
            </a:r>
            <a:r>
              <a:rPr lang="en-IN" dirty="0" err="1"/>
              <a:t>ng</a:t>
            </a:r>
            <a:r>
              <a:rPr lang="en-IN" dirty="0"/>
              <a:t>-repeat as an object:</a:t>
            </a:r>
          </a:p>
          <a:p>
            <a:pPr>
              <a:buNone/>
            </a:pPr>
            <a:r>
              <a:rPr lang="en-IN" dirty="0"/>
              <a:t>&lt;select </a:t>
            </a:r>
            <a:r>
              <a:rPr lang="en-IN" dirty="0" err="1"/>
              <a:t>ng</a:t>
            </a:r>
            <a:r>
              <a:rPr lang="en-IN" dirty="0"/>
              <a:t>-model="</a:t>
            </a:r>
            <a:r>
              <a:rPr lang="en-IN" dirty="0" err="1"/>
              <a:t>selectedCar</a:t>
            </a:r>
            <a:r>
              <a:rPr lang="en-IN" dirty="0"/>
              <a:t>"&gt;</a:t>
            </a:r>
            <a:br>
              <a:rPr lang="en-IN" dirty="0"/>
            </a:br>
            <a:r>
              <a:rPr lang="en-IN" dirty="0"/>
              <a:t>  &lt;option </a:t>
            </a:r>
            <a:r>
              <a:rPr lang="en-IN" dirty="0" err="1"/>
              <a:t>ng</a:t>
            </a:r>
            <a:r>
              <a:rPr lang="en-IN" dirty="0"/>
              <a:t>-repeat="x in cars" </a:t>
            </a:r>
            <a:r>
              <a:rPr lang="en-IN" dirty="0" err="1"/>
              <a:t>ng</a:t>
            </a:r>
            <a:r>
              <a:rPr lang="en-IN" dirty="0"/>
              <a:t>-value="{{x}}"&gt;{{</a:t>
            </a:r>
            <a:r>
              <a:rPr lang="en-IN" dirty="0" err="1"/>
              <a:t>x.model</a:t>
            </a:r>
            <a:r>
              <a:rPr lang="en-IN" dirty="0"/>
              <a:t>}}&lt;/option&gt;</a:t>
            </a:r>
            <a:br>
              <a:rPr lang="en-IN" dirty="0"/>
            </a:br>
            <a:r>
              <a:rPr lang="en-IN" dirty="0"/>
              <a:t>&lt;/select&gt;</a:t>
            </a:r>
            <a:br>
              <a:rPr lang="en-IN" dirty="0"/>
            </a:br>
            <a:br>
              <a:rPr lang="en-IN" dirty="0"/>
            </a:br>
            <a:r>
              <a:rPr lang="en-IN" dirty="0"/>
              <a:t>&lt;h1&gt;You selected a {{</a:t>
            </a:r>
            <a:r>
              <a:rPr lang="en-IN" dirty="0" err="1"/>
              <a:t>selectedCar.color</a:t>
            </a:r>
            <a:r>
              <a:rPr lang="en-IN" dirty="0"/>
              <a:t>}} {{</a:t>
            </a:r>
            <a:r>
              <a:rPr lang="en-IN" dirty="0" err="1"/>
              <a:t>selectedCar.model</a:t>
            </a:r>
            <a:r>
              <a:rPr lang="en-IN" dirty="0"/>
              <a:t>}}&lt;/h1&gt;</a:t>
            </a:r>
          </a:p>
          <a:p>
            <a:endParaRPr lang="en-IN" dirty="0"/>
          </a:p>
        </p:txBody>
      </p:sp>
      <p:sp>
        <p:nvSpPr>
          <p:cNvPr id="2" name="Footer Placeholder 1">
            <a:extLst>
              <a:ext uri="{FF2B5EF4-FFF2-40B4-BE49-F238E27FC236}">
                <a16:creationId xmlns:a16="http://schemas.microsoft.com/office/drawing/2014/main" id="{538EFAFE-2AA5-4006-995B-5BE5F8A7FD15}"/>
              </a:ext>
            </a:extLst>
          </p:cNvPr>
          <p:cNvSpPr>
            <a:spLocks noGrp="1"/>
          </p:cNvSpPr>
          <p:nvPr>
            <p:ph type="ftr" sz="quarter" idx="11"/>
          </p:nvPr>
        </p:nvSpPr>
        <p:spPr/>
        <p:txBody>
          <a:bodyPr/>
          <a:lstStyle/>
          <a:p>
            <a:r>
              <a:rPr lang="en-IN"/>
              <a:t>CIDD -UNIT-III</a:t>
            </a:r>
          </a:p>
        </p:txBody>
      </p:sp>
    </p:spTree>
  </p:cSld>
  <p:clrMapOvr>
    <a:masterClrMapping/>
  </p:clrMapOvr>
  <p:transition>
    <p:fade/>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5DB5D09-7E5C-4A2B-8841-FFE83C0F9DAE}"/>
              </a:ext>
            </a:extLst>
          </p:cNvPr>
          <p:cNvSpPr>
            <a:spLocks noGrp="1"/>
          </p:cNvSpPr>
          <p:nvPr>
            <p:ph type="title"/>
          </p:nvPr>
        </p:nvSpPr>
        <p:spPr/>
        <p:txBody>
          <a:bodyPr/>
          <a:lstStyle/>
          <a:p>
            <a:endParaRPr lang="en-IN"/>
          </a:p>
        </p:txBody>
      </p:sp>
      <p:sp>
        <p:nvSpPr>
          <p:cNvPr id="4" name="Date Placeholder 3"/>
          <p:cNvSpPr>
            <a:spLocks noGrp="1"/>
          </p:cNvSpPr>
          <p:nvPr>
            <p:ph type="dt" sz="half" idx="10"/>
          </p:nvPr>
        </p:nvSpPr>
        <p:spPr/>
        <p:txBody>
          <a:bodyPr/>
          <a:lstStyle/>
          <a:p>
            <a:fld id="{5F78E656-E62A-4389-9E6C-ABECE863F6D8}" type="datetime1">
              <a:rPr lang="en-US" smtClean="0"/>
              <a:t>9/23/2021</a:t>
            </a:fld>
            <a:endParaRPr lang="en-IN"/>
          </a:p>
        </p:txBody>
      </p:sp>
      <p:sp>
        <p:nvSpPr>
          <p:cNvPr id="5" name="Slide Number Placeholder 4"/>
          <p:cNvSpPr>
            <a:spLocks noGrp="1"/>
          </p:cNvSpPr>
          <p:nvPr>
            <p:ph type="sldNum" sz="quarter" idx="12"/>
          </p:nvPr>
        </p:nvSpPr>
        <p:spPr/>
        <p:txBody>
          <a:bodyPr/>
          <a:lstStyle/>
          <a:p>
            <a:fld id="{3D9609EE-0704-459D-8F17-DAC89C82A016}" type="slidenum">
              <a:rPr lang="en-IN" smtClean="0"/>
              <a:pPr/>
              <a:t>102</a:t>
            </a:fld>
            <a:endParaRPr lang="en-IN"/>
          </a:p>
        </p:txBody>
      </p:sp>
      <p:sp>
        <p:nvSpPr>
          <p:cNvPr id="3" name="Content Placeholder 2"/>
          <p:cNvSpPr>
            <a:spLocks noGrp="1"/>
          </p:cNvSpPr>
          <p:nvPr>
            <p:ph sz="quarter" idx="1"/>
          </p:nvPr>
        </p:nvSpPr>
        <p:spPr/>
        <p:txBody>
          <a:bodyPr/>
          <a:lstStyle/>
          <a:p>
            <a:pPr>
              <a:buNone/>
            </a:pPr>
            <a:r>
              <a:rPr lang="en-IN" dirty="0"/>
              <a:t>Example</a:t>
            </a:r>
          </a:p>
          <a:p>
            <a:pPr>
              <a:buNone/>
            </a:pPr>
            <a:r>
              <a:rPr lang="en-IN" dirty="0"/>
              <a:t>Using </a:t>
            </a:r>
            <a:r>
              <a:rPr lang="en-IN" dirty="0" err="1"/>
              <a:t>ng</a:t>
            </a:r>
            <a:r>
              <a:rPr lang="en-IN" dirty="0"/>
              <a:t>-options:</a:t>
            </a:r>
          </a:p>
          <a:p>
            <a:pPr>
              <a:buNone/>
            </a:pPr>
            <a:r>
              <a:rPr lang="en-IN" dirty="0"/>
              <a:t> &lt;select </a:t>
            </a:r>
            <a:r>
              <a:rPr lang="en-IN" dirty="0" err="1"/>
              <a:t>ng</a:t>
            </a:r>
            <a:r>
              <a:rPr lang="en-IN" dirty="0"/>
              <a:t>-model="</a:t>
            </a:r>
            <a:r>
              <a:rPr lang="en-IN" dirty="0" err="1"/>
              <a:t>selectedCar</a:t>
            </a:r>
            <a:r>
              <a:rPr lang="en-IN" dirty="0"/>
              <a:t>" </a:t>
            </a:r>
            <a:r>
              <a:rPr lang="en-IN" dirty="0" err="1"/>
              <a:t>ng</a:t>
            </a:r>
            <a:r>
              <a:rPr lang="en-IN" dirty="0"/>
              <a:t>-options="</a:t>
            </a:r>
            <a:r>
              <a:rPr lang="en-IN" dirty="0" err="1"/>
              <a:t>x.model</a:t>
            </a:r>
            <a:r>
              <a:rPr lang="en-IN" dirty="0"/>
              <a:t> for x in cars"&gt;</a:t>
            </a:r>
            <a:br>
              <a:rPr lang="en-IN" dirty="0"/>
            </a:br>
            <a:r>
              <a:rPr lang="en-IN" dirty="0"/>
              <a:t>&lt;/select&gt;</a:t>
            </a:r>
            <a:br>
              <a:rPr lang="en-IN" dirty="0"/>
            </a:br>
            <a:br>
              <a:rPr lang="en-IN" dirty="0"/>
            </a:br>
            <a:r>
              <a:rPr lang="en-IN" dirty="0"/>
              <a:t>&lt;h1&gt;You selected: {{</a:t>
            </a:r>
            <a:r>
              <a:rPr lang="en-IN" dirty="0" err="1"/>
              <a:t>selectedCar.model</a:t>
            </a:r>
            <a:r>
              <a:rPr lang="en-IN" dirty="0"/>
              <a:t>}}&lt;/h1&gt;</a:t>
            </a:r>
            <a:br>
              <a:rPr lang="en-IN" dirty="0"/>
            </a:br>
            <a:r>
              <a:rPr lang="en-IN" dirty="0"/>
              <a:t>&lt;p&gt;Its </a:t>
            </a:r>
            <a:r>
              <a:rPr lang="en-IN" dirty="0" err="1"/>
              <a:t>color</a:t>
            </a:r>
            <a:r>
              <a:rPr lang="en-IN" dirty="0"/>
              <a:t> is: {{</a:t>
            </a:r>
            <a:r>
              <a:rPr lang="en-IN" dirty="0" err="1"/>
              <a:t>selectedCar.color</a:t>
            </a:r>
            <a:r>
              <a:rPr lang="en-IN" dirty="0"/>
              <a:t>}}&lt;/p&gt;</a:t>
            </a:r>
          </a:p>
          <a:p>
            <a:pPr>
              <a:buNone/>
            </a:pPr>
            <a:r>
              <a:rPr lang="en-IN" dirty="0"/>
              <a:t>When the selected value is an object, it can hold more information, and your application can be more flexible.</a:t>
            </a:r>
          </a:p>
        </p:txBody>
      </p:sp>
      <p:sp>
        <p:nvSpPr>
          <p:cNvPr id="2" name="Footer Placeholder 1">
            <a:extLst>
              <a:ext uri="{FF2B5EF4-FFF2-40B4-BE49-F238E27FC236}">
                <a16:creationId xmlns:a16="http://schemas.microsoft.com/office/drawing/2014/main" id="{45B3734E-FBFE-4E59-A21A-97697F42E8DF}"/>
              </a:ext>
            </a:extLst>
          </p:cNvPr>
          <p:cNvSpPr>
            <a:spLocks noGrp="1"/>
          </p:cNvSpPr>
          <p:nvPr>
            <p:ph type="ftr" sz="quarter" idx="11"/>
          </p:nvPr>
        </p:nvSpPr>
        <p:spPr/>
        <p:txBody>
          <a:bodyPr/>
          <a:lstStyle/>
          <a:p>
            <a:r>
              <a:rPr lang="en-IN"/>
              <a:t>CIDD -UNIT-III</a:t>
            </a:r>
          </a:p>
        </p:txBody>
      </p:sp>
    </p:spTree>
  </p:cSld>
  <p:clrMapOvr>
    <a:masterClrMapping/>
  </p:clrMapOvr>
  <p:transition>
    <p:fade/>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0F16C16-8AE8-4EBB-9CA0-EADAEDE70707}"/>
              </a:ext>
            </a:extLst>
          </p:cNvPr>
          <p:cNvSpPr>
            <a:spLocks noGrp="1"/>
          </p:cNvSpPr>
          <p:nvPr>
            <p:ph type="title"/>
          </p:nvPr>
        </p:nvSpPr>
        <p:spPr/>
        <p:txBody>
          <a:bodyPr/>
          <a:lstStyle/>
          <a:p>
            <a:endParaRPr lang="en-IN" dirty="0"/>
          </a:p>
        </p:txBody>
      </p:sp>
      <p:sp>
        <p:nvSpPr>
          <p:cNvPr id="4" name="Date Placeholder 3"/>
          <p:cNvSpPr>
            <a:spLocks noGrp="1"/>
          </p:cNvSpPr>
          <p:nvPr>
            <p:ph type="dt" sz="half" idx="10"/>
          </p:nvPr>
        </p:nvSpPr>
        <p:spPr/>
        <p:txBody>
          <a:bodyPr/>
          <a:lstStyle/>
          <a:p>
            <a:fld id="{A2F85770-CCED-4AA4-BD48-A6086BCDA48D}" type="datetime1">
              <a:rPr lang="en-US" smtClean="0"/>
              <a:t>9/23/2021</a:t>
            </a:fld>
            <a:endParaRPr lang="en-IN"/>
          </a:p>
        </p:txBody>
      </p:sp>
      <p:sp>
        <p:nvSpPr>
          <p:cNvPr id="5" name="Slide Number Placeholder 4"/>
          <p:cNvSpPr>
            <a:spLocks noGrp="1"/>
          </p:cNvSpPr>
          <p:nvPr>
            <p:ph type="sldNum" sz="quarter" idx="12"/>
          </p:nvPr>
        </p:nvSpPr>
        <p:spPr/>
        <p:txBody>
          <a:bodyPr/>
          <a:lstStyle/>
          <a:p>
            <a:fld id="{3D9609EE-0704-459D-8F17-DAC89C82A016}" type="slidenum">
              <a:rPr lang="en-IN" smtClean="0"/>
              <a:pPr/>
              <a:t>103</a:t>
            </a:fld>
            <a:endParaRPr lang="en-IN"/>
          </a:p>
        </p:txBody>
      </p:sp>
      <p:sp>
        <p:nvSpPr>
          <p:cNvPr id="3" name="Content Placeholder 2"/>
          <p:cNvSpPr>
            <a:spLocks noGrp="1"/>
          </p:cNvSpPr>
          <p:nvPr>
            <p:ph sz="quarter" idx="1"/>
          </p:nvPr>
        </p:nvSpPr>
        <p:spPr/>
        <p:txBody>
          <a:bodyPr>
            <a:normAutofit lnSpcReduction="10000"/>
          </a:bodyPr>
          <a:lstStyle/>
          <a:p>
            <a:pPr>
              <a:buNone/>
            </a:pPr>
            <a:r>
              <a:rPr lang="en-IN" dirty="0"/>
              <a:t>The Data Source as an Object</a:t>
            </a:r>
          </a:p>
          <a:p>
            <a:r>
              <a:rPr lang="en-IN" dirty="0"/>
              <a:t>In the previous examples the data source was an array, but we can also use an object.</a:t>
            </a:r>
          </a:p>
          <a:p>
            <a:r>
              <a:rPr lang="en-IN" dirty="0"/>
              <a:t>Assume you have an object with key-value pairs:</a:t>
            </a:r>
          </a:p>
          <a:p>
            <a:pPr>
              <a:buNone/>
            </a:pPr>
            <a:r>
              <a:rPr lang="en-IN" dirty="0"/>
              <a:t>$</a:t>
            </a:r>
            <a:r>
              <a:rPr lang="en-IN" dirty="0" err="1"/>
              <a:t>scope.cars</a:t>
            </a:r>
            <a:r>
              <a:rPr lang="en-IN" dirty="0"/>
              <a:t> = {</a:t>
            </a:r>
            <a:br>
              <a:rPr lang="en-IN" dirty="0"/>
            </a:br>
            <a:r>
              <a:rPr lang="en-IN" dirty="0"/>
              <a:t>  car01 : "Ford",</a:t>
            </a:r>
            <a:br>
              <a:rPr lang="en-IN" dirty="0"/>
            </a:br>
            <a:r>
              <a:rPr lang="en-IN" dirty="0"/>
              <a:t>  car02 : "Fiat",</a:t>
            </a:r>
            <a:br>
              <a:rPr lang="en-IN" dirty="0"/>
            </a:br>
            <a:r>
              <a:rPr lang="en-IN" dirty="0"/>
              <a:t>  car03 : "Volvo"</a:t>
            </a:r>
            <a:br>
              <a:rPr lang="en-IN" dirty="0"/>
            </a:br>
            <a:r>
              <a:rPr lang="en-IN" dirty="0"/>
              <a:t>};</a:t>
            </a:r>
          </a:p>
          <a:p>
            <a:pPr>
              <a:buNone/>
            </a:pPr>
            <a:r>
              <a:rPr lang="en-IN" dirty="0"/>
              <a:t>The expression in the </a:t>
            </a:r>
            <a:r>
              <a:rPr lang="en-IN" dirty="0" err="1"/>
              <a:t>ng</a:t>
            </a:r>
            <a:r>
              <a:rPr lang="en-IN" dirty="0"/>
              <a:t>-options attribute is a bit different for objects:</a:t>
            </a:r>
          </a:p>
        </p:txBody>
      </p:sp>
      <p:sp>
        <p:nvSpPr>
          <p:cNvPr id="7" name="Picture Placeholder 6">
            <a:extLst>
              <a:ext uri="{FF2B5EF4-FFF2-40B4-BE49-F238E27FC236}">
                <a16:creationId xmlns:a16="http://schemas.microsoft.com/office/drawing/2014/main" id="{D262975D-C429-451A-B372-6782A3BBE7FD}"/>
              </a:ext>
            </a:extLst>
          </p:cNvPr>
          <p:cNvSpPr>
            <a:spLocks noGrp="1"/>
          </p:cNvSpPr>
          <p:nvPr>
            <p:ph type="pic" sz="quarter" idx="13"/>
          </p:nvPr>
        </p:nvSpPr>
        <p:spPr/>
      </p:sp>
      <p:sp>
        <p:nvSpPr>
          <p:cNvPr id="2" name="Footer Placeholder 1">
            <a:extLst>
              <a:ext uri="{FF2B5EF4-FFF2-40B4-BE49-F238E27FC236}">
                <a16:creationId xmlns:a16="http://schemas.microsoft.com/office/drawing/2014/main" id="{8F62688A-F9B5-4B0E-8BA5-73F4BF50A89B}"/>
              </a:ext>
            </a:extLst>
          </p:cNvPr>
          <p:cNvSpPr>
            <a:spLocks noGrp="1"/>
          </p:cNvSpPr>
          <p:nvPr>
            <p:ph type="ftr" sz="quarter" idx="11"/>
          </p:nvPr>
        </p:nvSpPr>
        <p:spPr/>
        <p:txBody>
          <a:bodyPr/>
          <a:lstStyle/>
          <a:p>
            <a:r>
              <a:rPr lang="en-IN"/>
              <a:t>CIDD -UNIT-III</a:t>
            </a:r>
          </a:p>
        </p:txBody>
      </p:sp>
    </p:spTree>
  </p:cSld>
  <p:clrMapOvr>
    <a:masterClrMapping/>
  </p:clrMapOvr>
  <p:transition>
    <p:fade/>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F5CCC55-B56D-4FB5-A8A6-F05D1532CBC0}"/>
              </a:ext>
            </a:extLst>
          </p:cNvPr>
          <p:cNvSpPr>
            <a:spLocks noGrp="1"/>
          </p:cNvSpPr>
          <p:nvPr>
            <p:ph type="title"/>
          </p:nvPr>
        </p:nvSpPr>
        <p:spPr/>
        <p:txBody>
          <a:bodyPr/>
          <a:lstStyle/>
          <a:p>
            <a:endParaRPr lang="en-IN"/>
          </a:p>
        </p:txBody>
      </p:sp>
      <p:sp>
        <p:nvSpPr>
          <p:cNvPr id="4" name="Date Placeholder 3"/>
          <p:cNvSpPr>
            <a:spLocks noGrp="1"/>
          </p:cNvSpPr>
          <p:nvPr>
            <p:ph type="dt" sz="half" idx="10"/>
          </p:nvPr>
        </p:nvSpPr>
        <p:spPr/>
        <p:txBody>
          <a:bodyPr/>
          <a:lstStyle/>
          <a:p>
            <a:fld id="{498995EA-85B6-4A5E-B1E2-423BCADBCE7A}" type="datetime1">
              <a:rPr lang="en-US" smtClean="0"/>
              <a:t>9/23/2021</a:t>
            </a:fld>
            <a:endParaRPr lang="en-IN"/>
          </a:p>
        </p:txBody>
      </p:sp>
      <p:sp>
        <p:nvSpPr>
          <p:cNvPr id="5" name="Slide Number Placeholder 4"/>
          <p:cNvSpPr>
            <a:spLocks noGrp="1"/>
          </p:cNvSpPr>
          <p:nvPr>
            <p:ph type="sldNum" sz="quarter" idx="12"/>
          </p:nvPr>
        </p:nvSpPr>
        <p:spPr/>
        <p:txBody>
          <a:bodyPr/>
          <a:lstStyle/>
          <a:p>
            <a:fld id="{3D9609EE-0704-459D-8F17-DAC89C82A016}" type="slidenum">
              <a:rPr lang="en-IN" smtClean="0"/>
              <a:pPr/>
              <a:t>104</a:t>
            </a:fld>
            <a:endParaRPr lang="en-IN"/>
          </a:p>
        </p:txBody>
      </p:sp>
      <p:sp>
        <p:nvSpPr>
          <p:cNvPr id="3" name="Content Placeholder 2"/>
          <p:cNvSpPr>
            <a:spLocks noGrp="1"/>
          </p:cNvSpPr>
          <p:nvPr>
            <p:ph sz="quarter" idx="1"/>
          </p:nvPr>
        </p:nvSpPr>
        <p:spPr/>
        <p:txBody>
          <a:bodyPr>
            <a:normAutofit/>
          </a:bodyPr>
          <a:lstStyle/>
          <a:p>
            <a:pPr>
              <a:buNone/>
            </a:pPr>
            <a:r>
              <a:rPr lang="en-IN" dirty="0"/>
              <a:t>Example</a:t>
            </a:r>
          </a:p>
          <a:p>
            <a:pPr>
              <a:buNone/>
            </a:pPr>
            <a:r>
              <a:rPr lang="en-IN" dirty="0"/>
              <a:t>Using an object as the data source, x represents the key, and y represents the value:</a:t>
            </a:r>
          </a:p>
          <a:p>
            <a:pPr>
              <a:buNone/>
            </a:pPr>
            <a:r>
              <a:rPr lang="en-IN" dirty="0"/>
              <a:t>&lt;select </a:t>
            </a:r>
            <a:r>
              <a:rPr lang="en-IN" dirty="0" err="1"/>
              <a:t>ng</a:t>
            </a:r>
            <a:r>
              <a:rPr lang="en-IN" dirty="0"/>
              <a:t>-model="</a:t>
            </a:r>
            <a:r>
              <a:rPr lang="en-IN" dirty="0" err="1"/>
              <a:t>selectedCar</a:t>
            </a:r>
            <a:r>
              <a:rPr lang="en-IN" dirty="0"/>
              <a:t>" </a:t>
            </a:r>
            <a:r>
              <a:rPr lang="en-IN" dirty="0" err="1"/>
              <a:t>ng</a:t>
            </a:r>
            <a:r>
              <a:rPr lang="en-IN" dirty="0"/>
              <a:t>-options="</a:t>
            </a:r>
            <a:r>
              <a:rPr lang="en-IN" b="1" dirty="0"/>
              <a:t>x for (x, y) in cars</a:t>
            </a:r>
            <a:r>
              <a:rPr lang="en-IN" dirty="0"/>
              <a:t>"&gt;</a:t>
            </a:r>
            <a:br>
              <a:rPr lang="en-IN" dirty="0"/>
            </a:br>
            <a:r>
              <a:rPr lang="en-IN" dirty="0"/>
              <a:t>&lt;/select&gt;</a:t>
            </a:r>
            <a:br>
              <a:rPr lang="en-IN" dirty="0"/>
            </a:br>
            <a:br>
              <a:rPr lang="en-IN" dirty="0"/>
            </a:br>
            <a:r>
              <a:rPr lang="en-IN" dirty="0"/>
              <a:t>&lt;h1&gt;You selected: {{</a:t>
            </a:r>
            <a:r>
              <a:rPr lang="en-IN" dirty="0" err="1"/>
              <a:t>selectedCar</a:t>
            </a:r>
            <a:r>
              <a:rPr lang="en-IN" dirty="0"/>
              <a:t>}}&lt;/h1&gt;</a:t>
            </a:r>
          </a:p>
          <a:p>
            <a:pPr>
              <a:buNone/>
            </a:pPr>
            <a:r>
              <a:rPr lang="en-IN" dirty="0"/>
              <a:t>The selected value will always be the </a:t>
            </a:r>
            <a:r>
              <a:rPr lang="en-IN" b="1" dirty="0"/>
              <a:t>value</a:t>
            </a:r>
            <a:r>
              <a:rPr lang="en-IN" dirty="0"/>
              <a:t> in a key-</a:t>
            </a:r>
            <a:r>
              <a:rPr lang="en-IN" b="1" dirty="0"/>
              <a:t>value</a:t>
            </a:r>
            <a:r>
              <a:rPr lang="en-IN" dirty="0"/>
              <a:t> pair.</a:t>
            </a:r>
          </a:p>
          <a:p>
            <a:pPr>
              <a:buNone/>
            </a:pPr>
            <a:r>
              <a:rPr lang="en-IN" dirty="0"/>
              <a:t>The </a:t>
            </a:r>
            <a:r>
              <a:rPr lang="en-IN" b="1" dirty="0"/>
              <a:t>value</a:t>
            </a:r>
            <a:r>
              <a:rPr lang="en-IN" dirty="0"/>
              <a:t> in a key-</a:t>
            </a:r>
            <a:r>
              <a:rPr lang="en-IN" b="1" dirty="0"/>
              <a:t>value</a:t>
            </a:r>
            <a:r>
              <a:rPr lang="en-IN" dirty="0"/>
              <a:t> pair can also be an object:</a:t>
            </a:r>
          </a:p>
          <a:p>
            <a:pPr>
              <a:buNone/>
            </a:pPr>
            <a:endParaRPr lang="en-IN" dirty="0"/>
          </a:p>
        </p:txBody>
      </p:sp>
      <p:sp>
        <p:nvSpPr>
          <p:cNvPr id="7" name="Picture Placeholder 6">
            <a:extLst>
              <a:ext uri="{FF2B5EF4-FFF2-40B4-BE49-F238E27FC236}">
                <a16:creationId xmlns:a16="http://schemas.microsoft.com/office/drawing/2014/main" id="{C20A2B70-CDEC-422E-B00D-5F859CE12C3C}"/>
              </a:ext>
            </a:extLst>
          </p:cNvPr>
          <p:cNvSpPr>
            <a:spLocks noGrp="1"/>
          </p:cNvSpPr>
          <p:nvPr>
            <p:ph type="pic" sz="quarter" idx="13"/>
          </p:nvPr>
        </p:nvSpPr>
        <p:spPr/>
      </p:sp>
      <p:sp>
        <p:nvSpPr>
          <p:cNvPr id="2" name="Footer Placeholder 1">
            <a:extLst>
              <a:ext uri="{FF2B5EF4-FFF2-40B4-BE49-F238E27FC236}">
                <a16:creationId xmlns:a16="http://schemas.microsoft.com/office/drawing/2014/main" id="{E8651776-EDDF-49AA-B77E-4AC9F760053A}"/>
              </a:ext>
            </a:extLst>
          </p:cNvPr>
          <p:cNvSpPr>
            <a:spLocks noGrp="1"/>
          </p:cNvSpPr>
          <p:nvPr>
            <p:ph type="ftr" sz="quarter" idx="11"/>
          </p:nvPr>
        </p:nvSpPr>
        <p:spPr/>
        <p:txBody>
          <a:bodyPr/>
          <a:lstStyle/>
          <a:p>
            <a:r>
              <a:rPr lang="en-IN"/>
              <a:t>CIDD -UNIT-III</a:t>
            </a:r>
          </a:p>
        </p:txBody>
      </p:sp>
    </p:spTree>
  </p:cSld>
  <p:clrMapOvr>
    <a:masterClrMapping/>
  </p:clrMapOvr>
  <p:transition>
    <p:fade/>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071AA71-D3EF-4BD1-87BE-FC0F27A4E86D}"/>
              </a:ext>
            </a:extLst>
          </p:cNvPr>
          <p:cNvSpPr>
            <a:spLocks noGrp="1"/>
          </p:cNvSpPr>
          <p:nvPr>
            <p:ph type="title"/>
          </p:nvPr>
        </p:nvSpPr>
        <p:spPr/>
        <p:txBody>
          <a:bodyPr/>
          <a:lstStyle/>
          <a:p>
            <a:endParaRPr lang="en-IN"/>
          </a:p>
        </p:txBody>
      </p:sp>
      <p:sp>
        <p:nvSpPr>
          <p:cNvPr id="4" name="Date Placeholder 3"/>
          <p:cNvSpPr>
            <a:spLocks noGrp="1"/>
          </p:cNvSpPr>
          <p:nvPr>
            <p:ph type="dt" sz="half" idx="10"/>
          </p:nvPr>
        </p:nvSpPr>
        <p:spPr/>
        <p:txBody>
          <a:bodyPr/>
          <a:lstStyle/>
          <a:p>
            <a:fld id="{A60DAD05-1339-4E8C-A3F0-AF3BEC074AF8}" type="datetime1">
              <a:rPr lang="en-US" smtClean="0"/>
              <a:t>9/23/2021</a:t>
            </a:fld>
            <a:endParaRPr lang="en-IN"/>
          </a:p>
        </p:txBody>
      </p:sp>
      <p:sp>
        <p:nvSpPr>
          <p:cNvPr id="5" name="Slide Number Placeholder 4"/>
          <p:cNvSpPr>
            <a:spLocks noGrp="1"/>
          </p:cNvSpPr>
          <p:nvPr>
            <p:ph type="sldNum" sz="quarter" idx="12"/>
          </p:nvPr>
        </p:nvSpPr>
        <p:spPr/>
        <p:txBody>
          <a:bodyPr/>
          <a:lstStyle/>
          <a:p>
            <a:fld id="{3D9609EE-0704-459D-8F17-DAC89C82A016}" type="slidenum">
              <a:rPr lang="en-IN" smtClean="0"/>
              <a:pPr/>
              <a:t>105</a:t>
            </a:fld>
            <a:endParaRPr lang="en-IN"/>
          </a:p>
        </p:txBody>
      </p:sp>
      <p:sp>
        <p:nvSpPr>
          <p:cNvPr id="3" name="Content Placeholder 2"/>
          <p:cNvSpPr>
            <a:spLocks noGrp="1"/>
          </p:cNvSpPr>
          <p:nvPr>
            <p:ph sz="quarter" idx="1"/>
          </p:nvPr>
        </p:nvSpPr>
        <p:spPr/>
        <p:txBody>
          <a:bodyPr>
            <a:normAutofit fontScale="85000" lnSpcReduction="20000"/>
          </a:bodyPr>
          <a:lstStyle/>
          <a:p>
            <a:pPr>
              <a:buNone/>
            </a:pPr>
            <a:r>
              <a:rPr lang="en-IN" b="1" dirty="0"/>
              <a:t>Example</a:t>
            </a:r>
          </a:p>
          <a:p>
            <a:pPr>
              <a:buNone/>
            </a:pPr>
            <a:r>
              <a:rPr lang="en-IN" dirty="0"/>
              <a:t>The selected value will still be the </a:t>
            </a:r>
            <a:r>
              <a:rPr lang="en-IN" b="1" dirty="0"/>
              <a:t>value</a:t>
            </a:r>
            <a:r>
              <a:rPr lang="en-IN" dirty="0"/>
              <a:t> in a key-</a:t>
            </a:r>
            <a:r>
              <a:rPr lang="en-IN" b="1" dirty="0"/>
              <a:t>value</a:t>
            </a:r>
            <a:r>
              <a:rPr lang="en-IN" dirty="0"/>
              <a:t> pair, only this time it is an object:</a:t>
            </a:r>
          </a:p>
          <a:p>
            <a:pPr>
              <a:buNone/>
            </a:pPr>
            <a:r>
              <a:rPr lang="en-IN" dirty="0"/>
              <a:t>$</a:t>
            </a:r>
            <a:r>
              <a:rPr lang="en-IN" dirty="0" err="1"/>
              <a:t>scope.cars</a:t>
            </a:r>
            <a:r>
              <a:rPr lang="en-IN" dirty="0"/>
              <a:t> = {</a:t>
            </a:r>
            <a:br>
              <a:rPr lang="en-IN" dirty="0"/>
            </a:br>
            <a:r>
              <a:rPr lang="en-IN" dirty="0"/>
              <a:t>  car01 : {brand : "Ford", model : "Mustang", </a:t>
            </a:r>
            <a:r>
              <a:rPr lang="en-IN" dirty="0" err="1"/>
              <a:t>color</a:t>
            </a:r>
            <a:r>
              <a:rPr lang="en-IN" dirty="0"/>
              <a:t> : "red"},</a:t>
            </a:r>
            <a:br>
              <a:rPr lang="en-IN" dirty="0"/>
            </a:br>
            <a:r>
              <a:rPr lang="en-IN" dirty="0"/>
              <a:t>  car02 : {brand : "Fiat", model : "500", </a:t>
            </a:r>
            <a:r>
              <a:rPr lang="en-IN" dirty="0" err="1"/>
              <a:t>color</a:t>
            </a:r>
            <a:r>
              <a:rPr lang="en-IN" dirty="0"/>
              <a:t> : "white"},</a:t>
            </a:r>
            <a:br>
              <a:rPr lang="en-IN" dirty="0"/>
            </a:br>
            <a:r>
              <a:rPr lang="en-IN" dirty="0"/>
              <a:t>  car03 : {brand : "Volvo", model : "XC90", </a:t>
            </a:r>
            <a:r>
              <a:rPr lang="en-IN" dirty="0" err="1"/>
              <a:t>color</a:t>
            </a:r>
            <a:r>
              <a:rPr lang="en-IN" dirty="0"/>
              <a:t> : "black"}</a:t>
            </a:r>
            <a:br>
              <a:rPr lang="en-IN" dirty="0"/>
            </a:br>
            <a:r>
              <a:rPr lang="en-IN" dirty="0"/>
              <a:t>};</a:t>
            </a:r>
            <a:br>
              <a:rPr lang="en-IN" dirty="0"/>
            </a:br>
            <a:endParaRPr lang="en-IN" dirty="0"/>
          </a:p>
          <a:p>
            <a:pPr>
              <a:buNone/>
            </a:pPr>
            <a:r>
              <a:rPr lang="en-IN" dirty="0"/>
              <a:t>The options in the dropdown list does not have to be the </a:t>
            </a:r>
            <a:r>
              <a:rPr lang="en-IN" b="1" dirty="0"/>
              <a:t>key</a:t>
            </a:r>
            <a:r>
              <a:rPr lang="en-IN" dirty="0"/>
              <a:t> in a </a:t>
            </a:r>
            <a:r>
              <a:rPr lang="en-IN" b="1" dirty="0"/>
              <a:t>key</a:t>
            </a:r>
            <a:r>
              <a:rPr lang="en-IN" dirty="0"/>
              <a:t>-value pair, it can also be the value, or a property of the value object:</a:t>
            </a:r>
          </a:p>
          <a:p>
            <a:pPr>
              <a:buNone/>
            </a:pPr>
            <a:r>
              <a:rPr lang="en-IN" dirty="0"/>
              <a:t>Example</a:t>
            </a:r>
          </a:p>
          <a:p>
            <a:pPr>
              <a:buNone/>
            </a:pPr>
            <a:r>
              <a:rPr lang="en-IN" dirty="0"/>
              <a:t>&lt;select </a:t>
            </a:r>
            <a:r>
              <a:rPr lang="en-IN" dirty="0" err="1"/>
              <a:t>ng</a:t>
            </a:r>
            <a:r>
              <a:rPr lang="en-IN" dirty="0"/>
              <a:t>-model="</a:t>
            </a:r>
            <a:r>
              <a:rPr lang="en-IN" dirty="0" err="1"/>
              <a:t>selectedCar</a:t>
            </a:r>
            <a:r>
              <a:rPr lang="en-IN" dirty="0"/>
              <a:t>" </a:t>
            </a:r>
            <a:r>
              <a:rPr lang="en-IN" dirty="0" err="1"/>
              <a:t>ng</a:t>
            </a:r>
            <a:r>
              <a:rPr lang="en-IN" dirty="0"/>
              <a:t>-options="</a:t>
            </a:r>
            <a:r>
              <a:rPr lang="en-IN" b="1" dirty="0" err="1"/>
              <a:t>y.brand</a:t>
            </a:r>
            <a:r>
              <a:rPr lang="en-IN" dirty="0"/>
              <a:t> for (x, y) in cars"&gt;</a:t>
            </a:r>
            <a:br>
              <a:rPr lang="en-IN" dirty="0"/>
            </a:br>
            <a:r>
              <a:rPr lang="en-IN" dirty="0"/>
              <a:t>&lt;/select&gt;</a:t>
            </a:r>
          </a:p>
          <a:p>
            <a:pPr>
              <a:buNone/>
            </a:pPr>
            <a:endParaRPr lang="en-IN" dirty="0"/>
          </a:p>
        </p:txBody>
      </p:sp>
      <p:sp>
        <p:nvSpPr>
          <p:cNvPr id="2" name="Footer Placeholder 1">
            <a:extLst>
              <a:ext uri="{FF2B5EF4-FFF2-40B4-BE49-F238E27FC236}">
                <a16:creationId xmlns:a16="http://schemas.microsoft.com/office/drawing/2014/main" id="{662F62E9-E992-4007-AE49-4D8DEC2B756C}"/>
              </a:ext>
            </a:extLst>
          </p:cNvPr>
          <p:cNvSpPr>
            <a:spLocks noGrp="1"/>
          </p:cNvSpPr>
          <p:nvPr>
            <p:ph type="ftr" sz="quarter" idx="11"/>
          </p:nvPr>
        </p:nvSpPr>
        <p:spPr/>
        <p:txBody>
          <a:bodyPr/>
          <a:lstStyle/>
          <a:p>
            <a:r>
              <a:rPr lang="en-IN"/>
              <a:t>CIDD -UNIT-III</a:t>
            </a:r>
          </a:p>
        </p:txBody>
      </p:sp>
    </p:spTree>
  </p:cSld>
  <p:clrMapOvr>
    <a:masterClrMapping/>
  </p:clrMapOvr>
  <p:transition>
    <p:fade/>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4737E-A2B5-4AA3-9ACC-B87DDFEFA024}"/>
              </a:ext>
            </a:extLst>
          </p:cNvPr>
          <p:cNvSpPr>
            <a:spLocks noGrp="1"/>
          </p:cNvSpPr>
          <p:nvPr>
            <p:ph type="title"/>
          </p:nvPr>
        </p:nvSpPr>
        <p:spPr>
          <a:xfrm>
            <a:off x="1458847" y="192636"/>
            <a:ext cx="6491478" cy="425431"/>
          </a:xfrm>
        </p:spPr>
        <p:txBody>
          <a:bodyPr>
            <a:normAutofit fontScale="90000"/>
          </a:bodyPr>
          <a:lstStyle/>
          <a:p>
            <a:r>
              <a:rPr lang="en-US" dirty="0">
                <a:latin typeface="Times New Roman" panose="02020603050405020304" pitchFamily="18" charset="0"/>
                <a:cs typeface="Times New Roman" panose="02020603050405020304" pitchFamily="18" charset="0"/>
              </a:rPr>
              <a:t>jQuery</a:t>
            </a:r>
          </a:p>
        </p:txBody>
      </p:sp>
      <p:sp>
        <p:nvSpPr>
          <p:cNvPr id="3" name="Content Placeholder 2">
            <a:extLst>
              <a:ext uri="{FF2B5EF4-FFF2-40B4-BE49-F238E27FC236}">
                <a16:creationId xmlns:a16="http://schemas.microsoft.com/office/drawing/2014/main" id="{11936B1C-4BDF-4D49-9C0A-573B23DEBAEA}"/>
              </a:ext>
            </a:extLst>
          </p:cNvPr>
          <p:cNvSpPr>
            <a:spLocks noGrp="1"/>
          </p:cNvSpPr>
          <p:nvPr>
            <p:ph idx="1"/>
          </p:nvPr>
        </p:nvSpPr>
        <p:spPr>
          <a:xfrm>
            <a:off x="899592" y="1844824"/>
            <a:ext cx="7194749" cy="3528391"/>
          </a:xfrm>
        </p:spPr>
        <p:txBody>
          <a:bodyPr/>
          <a:lstStyle/>
          <a:p>
            <a:pPr algn="just"/>
            <a:r>
              <a:rPr lang="en-US" b="0" i="0" dirty="0">
                <a:solidFill>
                  <a:srgbClr val="444444"/>
                </a:solidFill>
                <a:effectLst/>
                <a:latin typeface="Times New Roman" panose="02020603050405020304" pitchFamily="18" charset="0"/>
                <a:cs typeface="Times New Roman" panose="02020603050405020304" pitchFamily="18" charset="0"/>
              </a:rPr>
              <a:t>jQuery is designed to change the way that you write JavaScript (jQuery </a:t>
            </a:r>
            <a:r>
              <a:rPr lang="en-US" b="0" i="0" dirty="0" err="1">
                <a:solidFill>
                  <a:srgbClr val="444444"/>
                </a:solidFill>
                <a:effectLst/>
                <a:latin typeface="Times New Roman" panose="02020603050405020304" pitchFamily="18" charset="0"/>
                <a:cs typeface="Times New Roman" panose="02020603050405020304" pitchFamily="18" charset="0"/>
              </a:rPr>
              <a:t>websitejQuery</a:t>
            </a:r>
            <a:r>
              <a:rPr lang="en-US" b="0" i="0" dirty="0">
                <a:solidFill>
                  <a:srgbClr val="444444"/>
                </a:solidFill>
                <a:effectLst/>
                <a:latin typeface="Times New Roman" panose="02020603050405020304" pitchFamily="18" charset="0"/>
                <a:cs typeface="Times New Roman" panose="02020603050405020304" pitchFamily="18" charset="0"/>
              </a:rPr>
              <a:t> is a fast and concise JavaScript Library.</a:t>
            </a:r>
          </a:p>
          <a:p>
            <a:pPr algn="just"/>
            <a:r>
              <a:rPr lang="en-US" dirty="0">
                <a:solidFill>
                  <a:srgbClr val="444444"/>
                </a:solidFill>
                <a:latin typeface="Times New Roman" panose="02020603050405020304" pitchFamily="18" charset="0"/>
                <a:cs typeface="Times New Roman" panose="02020603050405020304" pitchFamily="18" charset="0"/>
              </a:rPr>
              <a:t>S</a:t>
            </a:r>
            <a:r>
              <a:rPr lang="en-US" b="0" i="0" dirty="0">
                <a:solidFill>
                  <a:srgbClr val="444444"/>
                </a:solidFill>
                <a:effectLst/>
                <a:latin typeface="Times New Roman" panose="02020603050405020304" pitchFamily="18" charset="0"/>
                <a:cs typeface="Times New Roman" panose="02020603050405020304" pitchFamily="18" charset="0"/>
              </a:rPr>
              <a:t>implifies HTML document traversing, event handling, animating, and Ajax interactions for rapid web development.</a:t>
            </a:r>
            <a:endParaRPr lang="en-US"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4F66C134-70D1-4F8A-9D8B-4957EC609CF5}"/>
              </a:ext>
            </a:extLst>
          </p:cNvPr>
          <p:cNvSpPr>
            <a:spLocks noGrp="1"/>
          </p:cNvSpPr>
          <p:nvPr>
            <p:ph type="dt" sz="half" idx="10"/>
          </p:nvPr>
        </p:nvSpPr>
        <p:spPr/>
        <p:txBody>
          <a:bodyPr/>
          <a:lstStyle/>
          <a:p>
            <a:fld id="{8D8B7447-C367-47C9-983E-3CC7474E4036}" type="datetime1">
              <a:rPr lang="en-US" smtClean="0"/>
              <a:t>9/23/2021</a:t>
            </a:fld>
            <a:endParaRPr lang="en-IN"/>
          </a:p>
        </p:txBody>
      </p:sp>
      <p:sp>
        <p:nvSpPr>
          <p:cNvPr id="5" name="Footer Placeholder 4">
            <a:extLst>
              <a:ext uri="{FF2B5EF4-FFF2-40B4-BE49-F238E27FC236}">
                <a16:creationId xmlns:a16="http://schemas.microsoft.com/office/drawing/2014/main" id="{A1D08B49-0A32-4101-BFA8-4152CC109FE3}"/>
              </a:ext>
            </a:extLst>
          </p:cNvPr>
          <p:cNvSpPr>
            <a:spLocks noGrp="1"/>
          </p:cNvSpPr>
          <p:nvPr>
            <p:ph type="ftr" sz="quarter" idx="11"/>
          </p:nvPr>
        </p:nvSpPr>
        <p:spPr/>
        <p:txBody>
          <a:bodyPr/>
          <a:lstStyle/>
          <a:p>
            <a:r>
              <a:rPr lang="en-IN"/>
              <a:t>CIDD -UNIT-III</a:t>
            </a:r>
            <a:endParaRPr lang="en-IN" dirty="0"/>
          </a:p>
        </p:txBody>
      </p:sp>
      <p:sp>
        <p:nvSpPr>
          <p:cNvPr id="6" name="Slide Number Placeholder 5">
            <a:extLst>
              <a:ext uri="{FF2B5EF4-FFF2-40B4-BE49-F238E27FC236}">
                <a16:creationId xmlns:a16="http://schemas.microsoft.com/office/drawing/2014/main" id="{A1197A71-6572-4B89-9C86-107182637E39}"/>
              </a:ext>
            </a:extLst>
          </p:cNvPr>
          <p:cNvSpPr>
            <a:spLocks noGrp="1"/>
          </p:cNvSpPr>
          <p:nvPr>
            <p:ph type="sldNum" sz="quarter" idx="12"/>
          </p:nvPr>
        </p:nvSpPr>
        <p:spPr/>
        <p:txBody>
          <a:bodyPr/>
          <a:lstStyle/>
          <a:p>
            <a:fld id="{0E2B90DE-CA9C-452B-80F9-35262CC2B070}" type="slidenum">
              <a:rPr lang="en-IN" smtClean="0"/>
              <a:pPr/>
              <a:t>106</a:t>
            </a:fld>
            <a:endParaRPr lang="en-IN"/>
          </a:p>
        </p:txBody>
      </p:sp>
    </p:spTree>
    <p:extLst>
      <p:ext uri="{BB962C8B-B14F-4D97-AF65-F5344CB8AC3E}">
        <p14:creationId xmlns:p14="http://schemas.microsoft.com/office/powerpoint/2010/main" val="627748824"/>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92CC9-0120-4E1E-84D0-96F9BA9FB164}"/>
              </a:ext>
            </a:extLst>
          </p:cNvPr>
          <p:cNvSpPr>
            <a:spLocks noGrp="1"/>
          </p:cNvSpPr>
          <p:nvPr>
            <p:ph type="title"/>
          </p:nvPr>
        </p:nvSpPr>
        <p:spPr>
          <a:xfrm>
            <a:off x="1172632" y="188640"/>
            <a:ext cx="6798735" cy="281415"/>
          </a:xfrm>
        </p:spPr>
        <p:txBody>
          <a:bodyPr>
            <a:normAutofit fontScale="90000"/>
          </a:bodyPr>
          <a:lstStyle/>
          <a:p>
            <a:r>
              <a:rPr lang="en-US" b="0" i="0" dirty="0">
                <a:solidFill>
                  <a:srgbClr val="444444"/>
                </a:solidFill>
                <a:effectLst/>
                <a:latin typeface="Times New Roman" panose="02020603050405020304" pitchFamily="18" charset="0"/>
                <a:cs typeface="Times New Roman" panose="02020603050405020304" pitchFamily="18" charset="0"/>
              </a:rPr>
              <a:t>What is jQuery?</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E44CB0C-054E-4101-AC61-DDFF9610B7DB}"/>
              </a:ext>
            </a:extLst>
          </p:cNvPr>
          <p:cNvSpPr>
            <a:spLocks noGrp="1"/>
          </p:cNvSpPr>
          <p:nvPr>
            <p:ph idx="1"/>
          </p:nvPr>
        </p:nvSpPr>
        <p:spPr>
          <a:xfrm>
            <a:off x="683568" y="1052737"/>
            <a:ext cx="7292033" cy="4882396"/>
          </a:xfrm>
        </p:spPr>
        <p:txBody>
          <a:bodyPr>
            <a:normAutofit lnSpcReduction="10000"/>
          </a:bodyPr>
          <a:lstStyle/>
          <a:p>
            <a:pPr algn="just"/>
            <a:r>
              <a:rPr lang="en-US" sz="3200" dirty="0">
                <a:solidFill>
                  <a:srgbClr val="444444"/>
                </a:solidFill>
                <a:latin typeface="Times New Roman" panose="02020603050405020304" pitchFamily="18" charset="0"/>
                <a:cs typeface="Times New Roman" panose="02020603050405020304" pitchFamily="18" charset="0"/>
              </a:rPr>
              <a:t>W</a:t>
            </a:r>
            <a:r>
              <a:rPr lang="en-US" sz="3200" b="0" i="0" dirty="0">
                <a:solidFill>
                  <a:srgbClr val="444444"/>
                </a:solidFill>
                <a:effectLst/>
                <a:latin typeface="Times New Roman" panose="02020603050405020304" pitchFamily="18" charset="0"/>
                <a:cs typeface="Times New Roman" panose="02020603050405020304" pitchFamily="18" charset="0"/>
              </a:rPr>
              <a:t>rite less code - what would take 20 lines or more of JavaScript can be achieved in just two or three lines of jQuery.</a:t>
            </a:r>
          </a:p>
          <a:p>
            <a:pPr algn="just"/>
            <a:r>
              <a:rPr lang="en-US" sz="3200" b="0" i="0" dirty="0">
                <a:solidFill>
                  <a:srgbClr val="444444"/>
                </a:solidFill>
                <a:effectLst/>
                <a:latin typeface="Times New Roman" panose="02020603050405020304" pitchFamily="18" charset="0"/>
                <a:cs typeface="Times New Roman" panose="02020603050405020304" pitchFamily="18" charset="0"/>
              </a:rPr>
              <a:t>The same code runs in all browsers - there's no need to write special code for Internet Explorer.</a:t>
            </a:r>
          </a:p>
          <a:p>
            <a:pPr algn="just"/>
            <a:r>
              <a:rPr lang="en-US" sz="3200" b="0" i="0" dirty="0">
                <a:solidFill>
                  <a:srgbClr val="444444"/>
                </a:solidFill>
                <a:effectLst/>
                <a:latin typeface="Times New Roman" panose="02020603050405020304" pitchFamily="18" charset="0"/>
                <a:cs typeface="Times New Roman" panose="02020603050405020304" pitchFamily="18" charset="0"/>
              </a:rPr>
              <a:t>It uses CSS selectors, leveraging knowledge that most web designers already have</a:t>
            </a:r>
            <a:r>
              <a:rPr lang="en-US" b="0" i="0" dirty="0">
                <a:solidFill>
                  <a:srgbClr val="444444"/>
                </a:solidFill>
                <a:effectLst/>
                <a:latin typeface="Open Sans" panose="020B0606030504020204" pitchFamily="34" charset="0"/>
              </a:rPr>
              <a:t>.</a:t>
            </a:r>
            <a:endParaRPr lang="en-US" dirty="0"/>
          </a:p>
        </p:txBody>
      </p:sp>
      <p:sp>
        <p:nvSpPr>
          <p:cNvPr id="4" name="Date Placeholder 3">
            <a:extLst>
              <a:ext uri="{FF2B5EF4-FFF2-40B4-BE49-F238E27FC236}">
                <a16:creationId xmlns:a16="http://schemas.microsoft.com/office/drawing/2014/main" id="{43173969-A3D9-47DA-9B99-8D1E85F6938B}"/>
              </a:ext>
            </a:extLst>
          </p:cNvPr>
          <p:cNvSpPr>
            <a:spLocks noGrp="1"/>
          </p:cNvSpPr>
          <p:nvPr>
            <p:ph type="dt" sz="half" idx="10"/>
          </p:nvPr>
        </p:nvSpPr>
        <p:spPr/>
        <p:txBody>
          <a:bodyPr/>
          <a:lstStyle/>
          <a:p>
            <a:fld id="{8D8B7447-C367-47C9-983E-3CC7474E4036}" type="datetime1">
              <a:rPr lang="en-US" smtClean="0"/>
              <a:t>9/23/2021</a:t>
            </a:fld>
            <a:endParaRPr lang="en-IN"/>
          </a:p>
        </p:txBody>
      </p:sp>
      <p:sp>
        <p:nvSpPr>
          <p:cNvPr id="5" name="Footer Placeholder 4">
            <a:extLst>
              <a:ext uri="{FF2B5EF4-FFF2-40B4-BE49-F238E27FC236}">
                <a16:creationId xmlns:a16="http://schemas.microsoft.com/office/drawing/2014/main" id="{27F3BF02-BACD-4AFA-B76B-E02ACDDD4A6D}"/>
              </a:ext>
            </a:extLst>
          </p:cNvPr>
          <p:cNvSpPr>
            <a:spLocks noGrp="1"/>
          </p:cNvSpPr>
          <p:nvPr>
            <p:ph type="ftr" sz="quarter" idx="11"/>
          </p:nvPr>
        </p:nvSpPr>
        <p:spPr/>
        <p:txBody>
          <a:bodyPr/>
          <a:lstStyle/>
          <a:p>
            <a:r>
              <a:rPr lang="en-IN"/>
              <a:t>CIDD -UNIT-III</a:t>
            </a:r>
            <a:endParaRPr lang="en-IN" dirty="0"/>
          </a:p>
        </p:txBody>
      </p:sp>
      <p:sp>
        <p:nvSpPr>
          <p:cNvPr id="6" name="Slide Number Placeholder 5">
            <a:extLst>
              <a:ext uri="{FF2B5EF4-FFF2-40B4-BE49-F238E27FC236}">
                <a16:creationId xmlns:a16="http://schemas.microsoft.com/office/drawing/2014/main" id="{BAAB40A4-6E9B-4C22-B541-07FC23D86F66}"/>
              </a:ext>
            </a:extLst>
          </p:cNvPr>
          <p:cNvSpPr>
            <a:spLocks noGrp="1"/>
          </p:cNvSpPr>
          <p:nvPr>
            <p:ph type="sldNum" sz="quarter" idx="12"/>
          </p:nvPr>
        </p:nvSpPr>
        <p:spPr/>
        <p:txBody>
          <a:bodyPr/>
          <a:lstStyle/>
          <a:p>
            <a:fld id="{0E2B90DE-CA9C-452B-80F9-35262CC2B070}" type="slidenum">
              <a:rPr lang="en-IN" smtClean="0"/>
              <a:pPr/>
              <a:t>107</a:t>
            </a:fld>
            <a:endParaRPr lang="en-IN"/>
          </a:p>
        </p:txBody>
      </p:sp>
    </p:spTree>
    <p:extLst>
      <p:ext uri="{BB962C8B-B14F-4D97-AF65-F5344CB8AC3E}">
        <p14:creationId xmlns:p14="http://schemas.microsoft.com/office/powerpoint/2010/main" val="1665261472"/>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2D5ED-7F4E-447B-A650-88B6A0E56A86}"/>
              </a:ext>
            </a:extLst>
          </p:cNvPr>
          <p:cNvSpPr>
            <a:spLocks noGrp="1"/>
          </p:cNvSpPr>
          <p:nvPr>
            <p:ph type="title"/>
          </p:nvPr>
        </p:nvSpPr>
        <p:spPr>
          <a:xfrm>
            <a:off x="971600" y="188641"/>
            <a:ext cx="7920880" cy="936103"/>
          </a:xfrm>
        </p:spPr>
        <p:txBody>
          <a:bodyPr>
            <a:noAutofit/>
          </a:bodyPr>
          <a:lstStyle/>
          <a:p>
            <a:r>
              <a:rPr lang="en-US" b="1" i="0" dirty="0">
                <a:solidFill>
                  <a:srgbClr val="444444"/>
                </a:solidFill>
                <a:effectLst/>
                <a:latin typeface="Times New Roman" panose="02020603050405020304" pitchFamily="18" charset="0"/>
                <a:cs typeface="Times New Roman" panose="02020603050405020304" pitchFamily="18" charset="0"/>
              </a:rPr>
              <a:t>Adding the jQuery Library to Your Pages</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9DD5558-5432-4323-9D37-04A6C8F757EB}"/>
              </a:ext>
            </a:extLst>
          </p:cNvPr>
          <p:cNvSpPr>
            <a:spLocks noGrp="1"/>
          </p:cNvSpPr>
          <p:nvPr>
            <p:ph idx="1"/>
          </p:nvPr>
        </p:nvSpPr>
        <p:spPr>
          <a:xfrm>
            <a:off x="611560" y="1268761"/>
            <a:ext cx="7364041" cy="4666372"/>
          </a:xfrm>
        </p:spPr>
        <p:txBody>
          <a:bodyPr/>
          <a:lstStyle/>
          <a:p>
            <a:pPr algn="just"/>
            <a:r>
              <a:rPr lang="en-US" b="0" i="0" dirty="0">
                <a:solidFill>
                  <a:srgbClr val="444444"/>
                </a:solidFill>
                <a:effectLst/>
                <a:latin typeface="Times New Roman" panose="02020603050405020304" pitchFamily="18" charset="0"/>
                <a:cs typeface="Times New Roman" panose="02020603050405020304" pitchFamily="18" charset="0"/>
              </a:rPr>
              <a:t>The jQuery library is stored as a single JavaScript file, containing all the jQuery methods.</a:t>
            </a:r>
          </a:p>
          <a:p>
            <a:pPr algn="just"/>
            <a:r>
              <a:rPr lang="en-US" b="0" i="0" dirty="0">
                <a:solidFill>
                  <a:srgbClr val="444444"/>
                </a:solidFill>
                <a:effectLst/>
                <a:latin typeface="Times New Roman" panose="02020603050405020304" pitchFamily="18" charset="0"/>
                <a:cs typeface="Times New Roman" panose="02020603050405020304" pitchFamily="18" charset="0"/>
              </a:rPr>
              <a:t>It can be added to a web page with the following mark-up:</a:t>
            </a:r>
          </a:p>
          <a:p>
            <a:pPr marL="0" indent="0" algn="just">
              <a:buNone/>
            </a:pPr>
            <a:r>
              <a:rPr lang="en-US" b="0" i="0" dirty="0">
                <a:solidFill>
                  <a:srgbClr val="444444"/>
                </a:solidFill>
                <a:effectLst/>
                <a:latin typeface="Times New Roman" panose="02020603050405020304" pitchFamily="18" charset="0"/>
                <a:cs typeface="Times New Roman" panose="02020603050405020304" pitchFamily="18" charset="0"/>
              </a:rPr>
              <a:t>                              &lt;head&gt;&lt;script </a:t>
            </a:r>
          </a:p>
          <a:p>
            <a:pPr marL="0" indent="0" algn="just">
              <a:buNone/>
            </a:pPr>
            <a:r>
              <a:rPr lang="en-US" b="0" i="0" dirty="0">
                <a:solidFill>
                  <a:srgbClr val="444444"/>
                </a:solidFill>
                <a:effectLst/>
                <a:latin typeface="Times New Roman" panose="02020603050405020304" pitchFamily="18" charset="0"/>
                <a:cs typeface="Times New Roman" panose="02020603050405020304" pitchFamily="18" charset="0"/>
              </a:rPr>
              <a:t>            type="text/</a:t>
            </a:r>
            <a:r>
              <a:rPr lang="en-US" b="0" i="0" dirty="0" err="1">
                <a:solidFill>
                  <a:srgbClr val="444444"/>
                </a:solidFill>
                <a:effectLst/>
                <a:latin typeface="Times New Roman" panose="02020603050405020304" pitchFamily="18" charset="0"/>
                <a:cs typeface="Times New Roman" panose="02020603050405020304" pitchFamily="18" charset="0"/>
              </a:rPr>
              <a:t>javascript"src</a:t>
            </a:r>
            <a:r>
              <a:rPr lang="en-US" b="0" i="0" dirty="0">
                <a:solidFill>
                  <a:srgbClr val="444444"/>
                </a:solidFill>
                <a:effectLst/>
                <a:latin typeface="Times New Roman" panose="02020603050405020304" pitchFamily="18" charset="0"/>
                <a:cs typeface="Times New Roman" panose="02020603050405020304" pitchFamily="18" charset="0"/>
              </a:rPr>
              <a:t>="jquery.js"&gt;</a:t>
            </a:r>
          </a:p>
          <a:p>
            <a:pPr marL="0" indent="0" algn="just">
              <a:buNone/>
            </a:pPr>
            <a:r>
              <a:rPr lang="en-US" b="0" i="0" dirty="0">
                <a:solidFill>
                  <a:srgbClr val="444444"/>
                </a:solidFill>
                <a:effectLst/>
                <a:latin typeface="Times New Roman" panose="02020603050405020304" pitchFamily="18" charset="0"/>
                <a:cs typeface="Times New Roman" panose="02020603050405020304" pitchFamily="18" charset="0"/>
              </a:rPr>
              <a:t>                            &lt;/script&gt; &lt;/head&gt;</a:t>
            </a:r>
            <a:endParaRPr lang="en-US"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760F1A6D-8397-4528-8B46-5130DEFD334D}"/>
              </a:ext>
            </a:extLst>
          </p:cNvPr>
          <p:cNvSpPr>
            <a:spLocks noGrp="1"/>
          </p:cNvSpPr>
          <p:nvPr>
            <p:ph type="dt" sz="half" idx="10"/>
          </p:nvPr>
        </p:nvSpPr>
        <p:spPr/>
        <p:txBody>
          <a:bodyPr/>
          <a:lstStyle/>
          <a:p>
            <a:fld id="{8D8B7447-C367-47C9-983E-3CC7474E4036}" type="datetime1">
              <a:rPr lang="en-US" smtClean="0"/>
              <a:t>9/23/2021</a:t>
            </a:fld>
            <a:endParaRPr lang="en-IN"/>
          </a:p>
        </p:txBody>
      </p:sp>
      <p:sp>
        <p:nvSpPr>
          <p:cNvPr id="5" name="Footer Placeholder 4">
            <a:extLst>
              <a:ext uri="{FF2B5EF4-FFF2-40B4-BE49-F238E27FC236}">
                <a16:creationId xmlns:a16="http://schemas.microsoft.com/office/drawing/2014/main" id="{9BEF11A2-0E6D-4DFC-A230-E30AEB54A962}"/>
              </a:ext>
            </a:extLst>
          </p:cNvPr>
          <p:cNvSpPr>
            <a:spLocks noGrp="1"/>
          </p:cNvSpPr>
          <p:nvPr>
            <p:ph type="ftr" sz="quarter" idx="11"/>
          </p:nvPr>
        </p:nvSpPr>
        <p:spPr/>
        <p:txBody>
          <a:bodyPr/>
          <a:lstStyle/>
          <a:p>
            <a:r>
              <a:rPr lang="en-IN"/>
              <a:t>CIDD -UNIT-III</a:t>
            </a:r>
            <a:endParaRPr lang="en-IN" dirty="0"/>
          </a:p>
        </p:txBody>
      </p:sp>
      <p:sp>
        <p:nvSpPr>
          <p:cNvPr id="6" name="Slide Number Placeholder 5">
            <a:extLst>
              <a:ext uri="{FF2B5EF4-FFF2-40B4-BE49-F238E27FC236}">
                <a16:creationId xmlns:a16="http://schemas.microsoft.com/office/drawing/2014/main" id="{C39BB666-180F-48CE-B48A-1D0B7175334F}"/>
              </a:ext>
            </a:extLst>
          </p:cNvPr>
          <p:cNvSpPr>
            <a:spLocks noGrp="1"/>
          </p:cNvSpPr>
          <p:nvPr>
            <p:ph type="sldNum" sz="quarter" idx="12"/>
          </p:nvPr>
        </p:nvSpPr>
        <p:spPr/>
        <p:txBody>
          <a:bodyPr/>
          <a:lstStyle/>
          <a:p>
            <a:fld id="{0E2B90DE-CA9C-452B-80F9-35262CC2B070}" type="slidenum">
              <a:rPr lang="en-IN" smtClean="0"/>
              <a:pPr/>
              <a:t>108</a:t>
            </a:fld>
            <a:endParaRPr lang="en-IN"/>
          </a:p>
        </p:txBody>
      </p:sp>
    </p:spTree>
    <p:extLst>
      <p:ext uri="{BB962C8B-B14F-4D97-AF65-F5344CB8AC3E}">
        <p14:creationId xmlns:p14="http://schemas.microsoft.com/office/powerpoint/2010/main" val="2969542846"/>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43644-7400-4879-85D7-46A2831BFBF4}"/>
              </a:ext>
            </a:extLst>
          </p:cNvPr>
          <p:cNvSpPr>
            <a:spLocks noGrp="1"/>
          </p:cNvSpPr>
          <p:nvPr>
            <p:ph type="title"/>
          </p:nvPr>
        </p:nvSpPr>
        <p:spPr>
          <a:xfrm>
            <a:off x="1331640" y="116632"/>
            <a:ext cx="6798735" cy="425431"/>
          </a:xfrm>
        </p:spPr>
        <p:txBody>
          <a:bodyPr>
            <a:normAutofit fontScale="90000"/>
          </a:bodyPr>
          <a:lstStyle/>
          <a:p>
            <a:r>
              <a:rPr lang="en-US" b="0" i="0" dirty="0">
                <a:solidFill>
                  <a:srgbClr val="444444"/>
                </a:solidFill>
                <a:effectLst/>
                <a:latin typeface="Times New Roman" panose="02020603050405020304" pitchFamily="18" charset="0"/>
                <a:cs typeface="Times New Roman" panose="02020603050405020304" pitchFamily="18" charset="0"/>
              </a:rPr>
              <a:t> jQuery Syntax</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F39DFD6-9F79-4CA7-A012-9619518F50FB}"/>
              </a:ext>
            </a:extLst>
          </p:cNvPr>
          <p:cNvSpPr>
            <a:spLocks noGrp="1"/>
          </p:cNvSpPr>
          <p:nvPr>
            <p:ph idx="1"/>
          </p:nvPr>
        </p:nvSpPr>
        <p:spPr>
          <a:xfrm>
            <a:off x="611560" y="980729"/>
            <a:ext cx="7364041" cy="4954404"/>
          </a:xfrm>
        </p:spPr>
        <p:txBody>
          <a:bodyPr/>
          <a:lstStyle/>
          <a:p>
            <a:pPr algn="just"/>
            <a:r>
              <a:rPr lang="en-US" b="0" i="0" dirty="0">
                <a:solidFill>
                  <a:srgbClr val="444444"/>
                </a:solidFill>
                <a:effectLst/>
                <a:latin typeface="Times New Roman" panose="02020603050405020304" pitchFamily="18" charset="0"/>
                <a:cs typeface="Times New Roman" panose="02020603050405020304" pitchFamily="18" charset="0"/>
              </a:rPr>
              <a:t>The jQuery syntax is tailor made for selecting HTML elements and perform some action on the element(s).</a:t>
            </a:r>
          </a:p>
          <a:p>
            <a:pPr marL="0" indent="0" algn="just">
              <a:buNone/>
            </a:pPr>
            <a:r>
              <a:rPr lang="en-US" b="0" i="0" dirty="0">
                <a:solidFill>
                  <a:srgbClr val="444444"/>
                </a:solidFill>
                <a:effectLst/>
                <a:latin typeface="Times New Roman" panose="02020603050405020304" pitchFamily="18" charset="0"/>
                <a:cs typeface="Times New Roman" panose="02020603050405020304" pitchFamily="18" charset="0"/>
              </a:rPr>
              <a:t>Basic syntax is: </a:t>
            </a:r>
          </a:p>
          <a:p>
            <a:pPr marL="0" indent="0" algn="just">
              <a:buNone/>
            </a:pPr>
            <a:r>
              <a:rPr lang="en-US" b="1" i="0" dirty="0">
                <a:solidFill>
                  <a:srgbClr val="444444"/>
                </a:solidFill>
                <a:effectLst/>
                <a:latin typeface="Times New Roman" panose="02020603050405020304" pitchFamily="18" charset="0"/>
                <a:cs typeface="Times New Roman" panose="02020603050405020304" pitchFamily="18" charset="0"/>
              </a:rPr>
              <a:t>                             $(selector).action()</a:t>
            </a:r>
          </a:p>
          <a:p>
            <a:pPr algn="just"/>
            <a:r>
              <a:rPr lang="en-US" b="0" i="0" dirty="0">
                <a:solidFill>
                  <a:srgbClr val="444444"/>
                </a:solidFill>
                <a:effectLst/>
                <a:latin typeface="Times New Roman" panose="02020603050405020304" pitchFamily="18" charset="0"/>
                <a:cs typeface="Times New Roman" panose="02020603050405020304" pitchFamily="18" charset="0"/>
              </a:rPr>
              <a:t>A dollar sign to define </a:t>
            </a:r>
            <a:r>
              <a:rPr lang="en-US" b="0" i="0" dirty="0" err="1">
                <a:solidFill>
                  <a:srgbClr val="444444"/>
                </a:solidFill>
                <a:effectLst/>
                <a:latin typeface="Times New Roman" panose="02020603050405020304" pitchFamily="18" charset="0"/>
                <a:cs typeface="Times New Roman" panose="02020603050405020304" pitchFamily="18" charset="0"/>
              </a:rPr>
              <a:t>jQueryA</a:t>
            </a:r>
            <a:r>
              <a:rPr lang="en-US" b="0" i="0" dirty="0">
                <a:solidFill>
                  <a:srgbClr val="444444"/>
                </a:solidFill>
                <a:effectLst/>
                <a:latin typeface="Times New Roman" panose="02020603050405020304" pitchFamily="18" charset="0"/>
                <a:cs typeface="Times New Roman" panose="02020603050405020304" pitchFamily="18" charset="0"/>
              </a:rPr>
              <a:t> (selector) to "query (or find)" HTML </a:t>
            </a:r>
            <a:r>
              <a:rPr lang="en-US" b="0" i="0" dirty="0" err="1">
                <a:solidFill>
                  <a:srgbClr val="444444"/>
                </a:solidFill>
                <a:effectLst/>
                <a:latin typeface="Times New Roman" panose="02020603050405020304" pitchFamily="18" charset="0"/>
                <a:cs typeface="Times New Roman" panose="02020603050405020304" pitchFamily="18" charset="0"/>
              </a:rPr>
              <a:t>elementsA</a:t>
            </a:r>
            <a:r>
              <a:rPr lang="en-US" b="0" i="0" dirty="0">
                <a:solidFill>
                  <a:srgbClr val="444444"/>
                </a:solidFill>
                <a:effectLst/>
                <a:latin typeface="Times New Roman" panose="02020603050405020304" pitchFamily="18" charset="0"/>
                <a:cs typeface="Times New Roman" panose="02020603050405020304" pitchFamily="18" charset="0"/>
              </a:rPr>
              <a:t> jQuery action() to be performed on the element(s)</a:t>
            </a:r>
            <a:endParaRPr lang="en-US"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77E681AD-C532-44A1-A9DD-651C89928575}"/>
              </a:ext>
            </a:extLst>
          </p:cNvPr>
          <p:cNvSpPr>
            <a:spLocks noGrp="1"/>
          </p:cNvSpPr>
          <p:nvPr>
            <p:ph type="dt" sz="half" idx="10"/>
          </p:nvPr>
        </p:nvSpPr>
        <p:spPr/>
        <p:txBody>
          <a:bodyPr/>
          <a:lstStyle/>
          <a:p>
            <a:fld id="{8D8B7447-C367-47C9-983E-3CC7474E4036}" type="datetime1">
              <a:rPr lang="en-US" smtClean="0"/>
              <a:t>9/23/2021</a:t>
            </a:fld>
            <a:endParaRPr lang="en-IN"/>
          </a:p>
        </p:txBody>
      </p:sp>
      <p:sp>
        <p:nvSpPr>
          <p:cNvPr id="5" name="Footer Placeholder 4">
            <a:extLst>
              <a:ext uri="{FF2B5EF4-FFF2-40B4-BE49-F238E27FC236}">
                <a16:creationId xmlns:a16="http://schemas.microsoft.com/office/drawing/2014/main" id="{69757C66-769A-4686-A0A2-552238B5A460}"/>
              </a:ext>
            </a:extLst>
          </p:cNvPr>
          <p:cNvSpPr>
            <a:spLocks noGrp="1"/>
          </p:cNvSpPr>
          <p:nvPr>
            <p:ph type="ftr" sz="quarter" idx="11"/>
          </p:nvPr>
        </p:nvSpPr>
        <p:spPr/>
        <p:txBody>
          <a:bodyPr/>
          <a:lstStyle/>
          <a:p>
            <a:r>
              <a:rPr lang="en-IN"/>
              <a:t>CIDD -UNIT-III</a:t>
            </a:r>
            <a:endParaRPr lang="en-IN" dirty="0"/>
          </a:p>
        </p:txBody>
      </p:sp>
      <p:sp>
        <p:nvSpPr>
          <p:cNvPr id="6" name="Slide Number Placeholder 5">
            <a:extLst>
              <a:ext uri="{FF2B5EF4-FFF2-40B4-BE49-F238E27FC236}">
                <a16:creationId xmlns:a16="http://schemas.microsoft.com/office/drawing/2014/main" id="{9354FEF4-C5DE-41DB-85A5-0F587ACEAA93}"/>
              </a:ext>
            </a:extLst>
          </p:cNvPr>
          <p:cNvSpPr>
            <a:spLocks noGrp="1"/>
          </p:cNvSpPr>
          <p:nvPr>
            <p:ph type="sldNum" sz="quarter" idx="12"/>
          </p:nvPr>
        </p:nvSpPr>
        <p:spPr/>
        <p:txBody>
          <a:bodyPr/>
          <a:lstStyle/>
          <a:p>
            <a:fld id="{0E2B90DE-CA9C-452B-80F9-35262CC2B070}" type="slidenum">
              <a:rPr lang="en-IN" smtClean="0"/>
              <a:pPr/>
              <a:t>109</a:t>
            </a:fld>
            <a:endParaRPr lang="en-IN"/>
          </a:p>
        </p:txBody>
      </p:sp>
    </p:spTree>
    <p:extLst>
      <p:ext uri="{BB962C8B-B14F-4D97-AF65-F5344CB8AC3E}">
        <p14:creationId xmlns:p14="http://schemas.microsoft.com/office/powerpoint/2010/main" val="24752570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83768" y="26007"/>
            <a:ext cx="4176464" cy="626133"/>
          </a:xfrm>
          <a:prstGeom prst="rect">
            <a:avLst/>
          </a:prstGeom>
        </p:spPr>
        <p:txBody>
          <a:bodyPr vert="horz" wrap="square" lIns="0" tIns="10478" rIns="0" bIns="0" rtlCol="0">
            <a:spAutoFit/>
          </a:bodyPr>
          <a:lstStyle/>
          <a:p>
            <a:pPr marL="9525">
              <a:lnSpc>
                <a:spcPct val="100000"/>
              </a:lnSpc>
              <a:spcBef>
                <a:spcPts val="83"/>
              </a:spcBef>
            </a:pPr>
            <a:r>
              <a:rPr lang="en-US" b="1" dirty="0" err="1">
                <a:solidFill>
                  <a:schemeClr val="tx2"/>
                </a:solidFill>
              </a:rPr>
              <a:t>NgIf</a:t>
            </a:r>
            <a:endParaRPr lang="en-US" b="1" dirty="0">
              <a:solidFill>
                <a:schemeClr val="tx2"/>
              </a:solidFill>
            </a:endParaRPr>
          </a:p>
        </p:txBody>
      </p:sp>
      <p:sp>
        <p:nvSpPr>
          <p:cNvPr id="4" name="object 4"/>
          <p:cNvSpPr txBox="1"/>
          <p:nvPr/>
        </p:nvSpPr>
        <p:spPr>
          <a:xfrm>
            <a:off x="3896296" y="5741123"/>
            <a:ext cx="1893570" cy="153888"/>
          </a:xfrm>
          <a:prstGeom prst="rect">
            <a:avLst/>
          </a:prstGeom>
        </p:spPr>
        <p:txBody>
          <a:bodyPr vert="horz" wrap="square" lIns="0" tIns="0" rIns="0" bIns="0" rtlCol="0">
            <a:spAutoFit/>
          </a:bodyPr>
          <a:lstStyle/>
          <a:p>
            <a:pPr marL="9525">
              <a:lnSpc>
                <a:spcPts val="1229"/>
              </a:lnSpc>
            </a:pPr>
            <a:r>
              <a:rPr sz="1050" u="sng" spc="-8" dirty="0">
                <a:solidFill>
                  <a:srgbClr val="1199DD"/>
                </a:solidFill>
                <a:uFill>
                  <a:solidFill>
                    <a:srgbClr val="1199DD"/>
                  </a:solidFill>
                </a:uFill>
                <a:latin typeface="Arial"/>
                <a:cs typeface="Arial"/>
                <a:hlinkClick r:id="rId2"/>
              </a:rPr>
              <a:t>https://www.ifourtechnolab.com/</a:t>
            </a:r>
            <a:endParaRPr sz="1050">
              <a:latin typeface="Arial"/>
              <a:cs typeface="Arial"/>
            </a:endParaRPr>
          </a:p>
        </p:txBody>
      </p:sp>
      <p:sp>
        <p:nvSpPr>
          <p:cNvPr id="3" name="object 3"/>
          <p:cNvSpPr txBox="1"/>
          <p:nvPr/>
        </p:nvSpPr>
        <p:spPr>
          <a:xfrm>
            <a:off x="323528" y="652140"/>
            <a:ext cx="8380095" cy="4145687"/>
          </a:xfrm>
          <a:prstGeom prst="rect">
            <a:avLst/>
          </a:prstGeom>
        </p:spPr>
        <p:txBody>
          <a:bodyPr vert="horz" wrap="square" lIns="0" tIns="8573" rIns="0" bIns="0" rtlCol="0">
            <a:spAutoFit/>
          </a:bodyPr>
          <a:lstStyle/>
          <a:p>
            <a:pPr marL="9049">
              <a:lnSpc>
                <a:spcPct val="100000"/>
              </a:lnSpc>
              <a:spcBef>
                <a:spcPts val="68"/>
              </a:spcBef>
              <a:buSzPct val="70000"/>
              <a:tabLst>
                <a:tab pos="247174" algn="l"/>
                <a:tab pos="247650" algn="l"/>
              </a:tabLst>
            </a:pPr>
            <a:r>
              <a:rPr lang="en-US" sz="2400" b="1" spc="-8" dirty="0">
                <a:solidFill>
                  <a:srgbClr val="464648"/>
                </a:solidFill>
                <a:latin typeface="Times New Roman" panose="02020603050405020304" pitchFamily="18" charset="0"/>
                <a:cs typeface="Times New Roman" panose="02020603050405020304" pitchFamily="18" charset="0"/>
              </a:rPr>
              <a:t>             </a:t>
            </a:r>
            <a:r>
              <a:rPr sz="2400" b="1" spc="-8" dirty="0">
                <a:solidFill>
                  <a:srgbClr val="464648"/>
                </a:solidFill>
                <a:latin typeface="Times New Roman" panose="02020603050405020304" pitchFamily="18" charset="0"/>
                <a:cs typeface="Times New Roman" panose="02020603050405020304" pitchFamily="18" charset="0"/>
              </a:rPr>
              <a:t>&lt;div *ngIf="hero"</a:t>
            </a:r>
            <a:r>
              <a:rPr sz="2400" b="1" spc="60" dirty="0">
                <a:solidFill>
                  <a:srgbClr val="464648"/>
                </a:solidFill>
                <a:latin typeface="Times New Roman" panose="02020603050405020304" pitchFamily="18" charset="0"/>
                <a:cs typeface="Times New Roman" panose="02020603050405020304" pitchFamily="18" charset="0"/>
              </a:rPr>
              <a:t> </a:t>
            </a:r>
            <a:r>
              <a:rPr sz="2400" b="1" spc="-4" dirty="0">
                <a:solidFill>
                  <a:srgbClr val="464648"/>
                </a:solidFill>
                <a:latin typeface="Times New Roman" panose="02020603050405020304" pitchFamily="18" charset="0"/>
                <a:cs typeface="Times New Roman" panose="02020603050405020304" pitchFamily="18" charset="0"/>
              </a:rPr>
              <a:t>class="name"&gt;{{hero.name}}&lt;/div&gt;</a:t>
            </a:r>
            <a:endParaRPr lang="en-US" sz="2400" b="1" spc="-4" dirty="0">
              <a:solidFill>
                <a:srgbClr val="464648"/>
              </a:solidFill>
              <a:latin typeface="Times New Roman" panose="02020603050405020304" pitchFamily="18" charset="0"/>
              <a:cs typeface="Times New Roman" panose="02020603050405020304" pitchFamily="18" charset="0"/>
            </a:endParaRPr>
          </a:p>
          <a:p>
            <a:pPr marL="9049">
              <a:lnSpc>
                <a:spcPct val="100000"/>
              </a:lnSpc>
              <a:spcBef>
                <a:spcPts val="68"/>
              </a:spcBef>
              <a:buSzPct val="70000"/>
              <a:tabLst>
                <a:tab pos="247174" algn="l"/>
                <a:tab pos="247650" algn="l"/>
              </a:tabLst>
            </a:pPr>
            <a:endParaRPr sz="2400" dirty="0">
              <a:latin typeface="Times New Roman" panose="02020603050405020304" pitchFamily="18" charset="0"/>
              <a:cs typeface="Times New Roman" panose="02020603050405020304" pitchFamily="18" charset="0"/>
            </a:endParaRPr>
          </a:p>
          <a:p>
            <a:pPr marL="247174" indent="-238125">
              <a:lnSpc>
                <a:spcPct val="100000"/>
              </a:lnSpc>
              <a:buSzPct val="70000"/>
              <a:buFont typeface="Noto Sans Symbols"/>
              <a:buChar char="❏"/>
              <a:tabLst>
                <a:tab pos="247174" algn="l"/>
                <a:tab pos="247650" algn="l"/>
              </a:tabLst>
            </a:pPr>
            <a:r>
              <a:rPr sz="2200" spc="-4" dirty="0">
                <a:solidFill>
                  <a:srgbClr val="464648"/>
                </a:solidFill>
                <a:latin typeface="Times New Roman" panose="02020603050405020304" pitchFamily="18" charset="0"/>
                <a:cs typeface="Times New Roman" panose="02020603050405020304" pitchFamily="18" charset="0"/>
              </a:rPr>
              <a:t>No brackets. No </a:t>
            </a:r>
            <a:r>
              <a:rPr sz="2200" spc="-8" dirty="0">
                <a:solidFill>
                  <a:srgbClr val="464648"/>
                </a:solidFill>
                <a:latin typeface="Times New Roman" panose="02020603050405020304" pitchFamily="18" charset="0"/>
                <a:cs typeface="Times New Roman" panose="02020603050405020304" pitchFamily="18" charset="0"/>
              </a:rPr>
              <a:t>parentheses. Just </a:t>
            </a:r>
            <a:r>
              <a:rPr sz="2200" b="1" spc="-8" dirty="0">
                <a:solidFill>
                  <a:srgbClr val="464648"/>
                </a:solidFill>
                <a:latin typeface="Times New Roman" panose="02020603050405020304" pitchFamily="18" charset="0"/>
                <a:cs typeface="Times New Roman" panose="02020603050405020304" pitchFamily="18" charset="0"/>
              </a:rPr>
              <a:t>*ngIf </a:t>
            </a:r>
            <a:r>
              <a:rPr sz="2200" spc="-11" dirty="0">
                <a:solidFill>
                  <a:srgbClr val="464648"/>
                </a:solidFill>
                <a:latin typeface="Times New Roman" panose="02020603050405020304" pitchFamily="18" charset="0"/>
                <a:cs typeface="Times New Roman" panose="02020603050405020304" pitchFamily="18" charset="0"/>
              </a:rPr>
              <a:t>set </a:t>
            </a:r>
            <a:r>
              <a:rPr sz="2200" spc="-4" dirty="0">
                <a:solidFill>
                  <a:srgbClr val="464648"/>
                </a:solidFill>
                <a:latin typeface="Times New Roman" panose="02020603050405020304" pitchFamily="18" charset="0"/>
                <a:cs typeface="Times New Roman" panose="02020603050405020304" pitchFamily="18" charset="0"/>
              </a:rPr>
              <a:t>to a</a:t>
            </a:r>
            <a:r>
              <a:rPr sz="2200" spc="195" dirty="0">
                <a:solidFill>
                  <a:srgbClr val="464648"/>
                </a:solidFill>
                <a:latin typeface="Times New Roman" panose="02020603050405020304" pitchFamily="18" charset="0"/>
                <a:cs typeface="Times New Roman" panose="02020603050405020304" pitchFamily="18" charset="0"/>
              </a:rPr>
              <a:t> </a:t>
            </a:r>
            <a:r>
              <a:rPr sz="2200" spc="-4" dirty="0">
                <a:solidFill>
                  <a:srgbClr val="464648"/>
                </a:solidFill>
                <a:latin typeface="Times New Roman" panose="02020603050405020304" pitchFamily="18" charset="0"/>
                <a:cs typeface="Times New Roman" panose="02020603050405020304" pitchFamily="18" charset="0"/>
              </a:rPr>
              <a:t>string.</a:t>
            </a:r>
            <a:endParaRPr lang="en-US" sz="2200" spc="-4" dirty="0">
              <a:solidFill>
                <a:srgbClr val="464648"/>
              </a:solidFill>
              <a:latin typeface="Times New Roman" panose="02020603050405020304" pitchFamily="18" charset="0"/>
              <a:cs typeface="Times New Roman" panose="02020603050405020304" pitchFamily="18" charset="0"/>
            </a:endParaRPr>
          </a:p>
          <a:p>
            <a:pPr marL="247174" indent="-238125">
              <a:lnSpc>
                <a:spcPct val="100000"/>
              </a:lnSpc>
              <a:buSzPct val="70000"/>
              <a:buFont typeface="Noto Sans Symbols"/>
              <a:buChar char="❏"/>
              <a:tabLst>
                <a:tab pos="247174" algn="l"/>
                <a:tab pos="247650" algn="l"/>
              </a:tabLst>
            </a:pPr>
            <a:endParaRPr sz="2200" dirty="0">
              <a:latin typeface="Times New Roman" panose="02020603050405020304" pitchFamily="18" charset="0"/>
              <a:cs typeface="Times New Roman" panose="02020603050405020304" pitchFamily="18" charset="0"/>
            </a:endParaRPr>
          </a:p>
          <a:p>
            <a:pPr marL="247174" indent="-238125">
              <a:lnSpc>
                <a:spcPct val="100000"/>
              </a:lnSpc>
              <a:spcBef>
                <a:spcPts val="4"/>
              </a:spcBef>
              <a:buSzPct val="70000"/>
              <a:buFont typeface="Noto Sans Symbols"/>
              <a:buChar char="❏"/>
              <a:tabLst>
                <a:tab pos="247174" algn="l"/>
                <a:tab pos="247650" algn="l"/>
              </a:tabLst>
            </a:pPr>
            <a:r>
              <a:rPr sz="2200" b="1" spc="-4" dirty="0">
                <a:solidFill>
                  <a:srgbClr val="464648"/>
                </a:solidFill>
                <a:latin typeface="Times New Roman" panose="02020603050405020304" pitchFamily="18" charset="0"/>
                <a:cs typeface="Times New Roman" panose="02020603050405020304" pitchFamily="18" charset="0"/>
              </a:rPr>
              <a:t>The asterisk (*) </a:t>
            </a:r>
            <a:r>
              <a:rPr sz="2200" b="1" spc="-8" dirty="0">
                <a:solidFill>
                  <a:srgbClr val="464648"/>
                </a:solidFill>
                <a:latin typeface="Times New Roman" panose="02020603050405020304" pitchFamily="18" charset="0"/>
                <a:cs typeface="Times New Roman" panose="02020603050405020304" pitchFamily="18" charset="0"/>
              </a:rPr>
              <a:t>is </a:t>
            </a:r>
            <a:r>
              <a:rPr sz="2200" b="1" spc="-4" dirty="0">
                <a:solidFill>
                  <a:srgbClr val="464648"/>
                </a:solidFill>
                <a:latin typeface="Times New Roman" panose="02020603050405020304" pitchFamily="18" charset="0"/>
                <a:cs typeface="Times New Roman" panose="02020603050405020304" pitchFamily="18" charset="0"/>
              </a:rPr>
              <a:t>a convenience </a:t>
            </a:r>
            <a:r>
              <a:rPr sz="2200" spc="-4" dirty="0">
                <a:solidFill>
                  <a:srgbClr val="464648"/>
                </a:solidFill>
                <a:latin typeface="Times New Roman" panose="02020603050405020304" pitchFamily="18" charset="0"/>
                <a:cs typeface="Times New Roman" panose="02020603050405020304" pitchFamily="18" charset="0"/>
              </a:rPr>
              <a:t>notation </a:t>
            </a:r>
            <a:r>
              <a:rPr sz="2200" dirty="0">
                <a:solidFill>
                  <a:srgbClr val="464648"/>
                </a:solidFill>
                <a:latin typeface="Times New Roman" panose="02020603050405020304" pitchFamily="18" charset="0"/>
                <a:cs typeface="Times New Roman" panose="02020603050405020304" pitchFamily="18" charset="0"/>
              </a:rPr>
              <a:t>and </a:t>
            </a:r>
            <a:r>
              <a:rPr sz="2200" spc="-4" dirty="0">
                <a:solidFill>
                  <a:srgbClr val="464648"/>
                </a:solidFill>
                <a:latin typeface="Times New Roman" panose="02020603050405020304" pitchFamily="18" charset="0"/>
                <a:cs typeface="Times New Roman" panose="02020603050405020304" pitchFamily="18" charset="0"/>
              </a:rPr>
              <a:t>the </a:t>
            </a:r>
            <a:r>
              <a:rPr sz="2200" spc="-8" dirty="0">
                <a:solidFill>
                  <a:srgbClr val="464648"/>
                </a:solidFill>
                <a:latin typeface="Times New Roman" panose="02020603050405020304" pitchFamily="18" charset="0"/>
                <a:cs typeface="Times New Roman" panose="02020603050405020304" pitchFamily="18" charset="0"/>
              </a:rPr>
              <a:t>string </a:t>
            </a:r>
            <a:r>
              <a:rPr sz="2200" spc="-4" dirty="0">
                <a:solidFill>
                  <a:srgbClr val="464648"/>
                </a:solidFill>
                <a:latin typeface="Times New Roman" panose="02020603050405020304" pitchFamily="18" charset="0"/>
                <a:cs typeface="Times New Roman" panose="02020603050405020304" pitchFamily="18" charset="0"/>
              </a:rPr>
              <a:t>is a </a:t>
            </a:r>
            <a:r>
              <a:rPr sz="2200" spc="-8" dirty="0">
                <a:solidFill>
                  <a:srgbClr val="464648"/>
                </a:solidFill>
                <a:latin typeface="Times New Roman" panose="02020603050405020304" pitchFamily="18" charset="0"/>
                <a:cs typeface="Times New Roman" panose="02020603050405020304" pitchFamily="18" charset="0"/>
              </a:rPr>
              <a:t>micro </a:t>
            </a:r>
            <a:r>
              <a:rPr sz="2200" spc="-4" dirty="0">
                <a:solidFill>
                  <a:srgbClr val="464648"/>
                </a:solidFill>
                <a:latin typeface="Times New Roman" panose="02020603050405020304" pitchFamily="18" charset="0"/>
                <a:cs typeface="Times New Roman" panose="02020603050405020304" pitchFamily="18" charset="0"/>
              </a:rPr>
              <a:t>syntax rather than the usual</a:t>
            </a:r>
            <a:r>
              <a:rPr sz="2200" spc="259" dirty="0">
                <a:solidFill>
                  <a:srgbClr val="464648"/>
                </a:solidFill>
                <a:latin typeface="Times New Roman" panose="02020603050405020304" pitchFamily="18" charset="0"/>
                <a:cs typeface="Times New Roman" panose="02020603050405020304" pitchFamily="18" charset="0"/>
              </a:rPr>
              <a:t> </a:t>
            </a:r>
            <a:r>
              <a:rPr sz="2200" spc="-4" dirty="0">
                <a:solidFill>
                  <a:srgbClr val="464648"/>
                </a:solidFill>
                <a:latin typeface="Times New Roman" panose="02020603050405020304" pitchFamily="18" charset="0"/>
                <a:cs typeface="Times New Roman" panose="02020603050405020304" pitchFamily="18" charset="0"/>
              </a:rPr>
              <a:t>template</a:t>
            </a:r>
            <a:endParaRPr sz="2200" dirty="0">
              <a:latin typeface="Times New Roman" panose="02020603050405020304" pitchFamily="18" charset="0"/>
              <a:cs typeface="Times New Roman" panose="02020603050405020304" pitchFamily="18" charset="0"/>
            </a:endParaRPr>
          </a:p>
          <a:p>
            <a:pPr marL="247174">
              <a:lnSpc>
                <a:spcPct val="100000"/>
              </a:lnSpc>
            </a:pPr>
            <a:r>
              <a:rPr sz="2200" spc="-8" dirty="0">
                <a:solidFill>
                  <a:srgbClr val="464648"/>
                </a:solidFill>
                <a:latin typeface="Times New Roman" panose="02020603050405020304" pitchFamily="18" charset="0"/>
                <a:cs typeface="Times New Roman" panose="02020603050405020304" pitchFamily="18" charset="0"/>
              </a:rPr>
              <a:t>expression.</a:t>
            </a:r>
            <a:endParaRPr sz="2200" dirty="0">
              <a:latin typeface="Times New Roman" panose="02020603050405020304" pitchFamily="18" charset="0"/>
              <a:cs typeface="Times New Roman" panose="02020603050405020304" pitchFamily="18" charset="0"/>
            </a:endParaRPr>
          </a:p>
          <a:p>
            <a:pPr marL="9049">
              <a:lnSpc>
                <a:spcPct val="100000"/>
              </a:lnSpc>
              <a:buSzPct val="70000"/>
              <a:tabLst>
                <a:tab pos="247174" algn="l"/>
                <a:tab pos="247650" algn="l"/>
              </a:tabLst>
            </a:pPr>
            <a:r>
              <a:rPr lang="en-US" sz="2200" dirty="0">
                <a:latin typeface="Times New Roman" panose="02020603050405020304" pitchFamily="18" charset="0"/>
                <a:cs typeface="Times New Roman" panose="02020603050405020304" pitchFamily="18" charset="0"/>
              </a:rPr>
              <a:t>      </a:t>
            </a:r>
            <a:endParaRPr sz="2200" dirty="0">
              <a:latin typeface="Times New Roman" panose="02020603050405020304" pitchFamily="18" charset="0"/>
              <a:cs typeface="Times New Roman" panose="02020603050405020304" pitchFamily="18" charset="0"/>
            </a:endParaRPr>
          </a:p>
          <a:p>
            <a:pPr marL="247174" indent="-238125">
              <a:lnSpc>
                <a:spcPct val="100000"/>
              </a:lnSpc>
              <a:buSzPct val="70000"/>
              <a:buFont typeface="Noto Sans Symbols"/>
              <a:buChar char="❏"/>
              <a:tabLst>
                <a:tab pos="247174" algn="l"/>
                <a:tab pos="247650" algn="l"/>
              </a:tabLst>
            </a:pPr>
            <a:r>
              <a:rPr sz="2200" spc="-4" dirty="0">
                <a:solidFill>
                  <a:srgbClr val="464648"/>
                </a:solidFill>
                <a:latin typeface="Times New Roman" panose="02020603050405020304" pitchFamily="18" charset="0"/>
                <a:cs typeface="Times New Roman" panose="02020603050405020304" pitchFamily="18" charset="0"/>
              </a:rPr>
              <a:t>Angular desugars </a:t>
            </a:r>
            <a:r>
              <a:rPr sz="2200" dirty="0">
                <a:solidFill>
                  <a:srgbClr val="464648"/>
                </a:solidFill>
                <a:latin typeface="Times New Roman" panose="02020603050405020304" pitchFamily="18" charset="0"/>
                <a:cs typeface="Times New Roman" panose="02020603050405020304" pitchFamily="18" charset="0"/>
              </a:rPr>
              <a:t>this </a:t>
            </a:r>
            <a:r>
              <a:rPr sz="2200" spc="-4" dirty="0">
                <a:solidFill>
                  <a:srgbClr val="464648"/>
                </a:solidFill>
                <a:latin typeface="Times New Roman" panose="02020603050405020304" pitchFamily="18" charset="0"/>
                <a:cs typeface="Times New Roman" panose="02020603050405020304" pitchFamily="18" charset="0"/>
              </a:rPr>
              <a:t>notation into a marked-up </a:t>
            </a:r>
            <a:r>
              <a:rPr sz="2200" b="1" spc="-4" dirty="0">
                <a:solidFill>
                  <a:srgbClr val="464648"/>
                </a:solidFill>
                <a:latin typeface="Times New Roman" panose="02020603050405020304" pitchFamily="18" charset="0"/>
                <a:cs typeface="Times New Roman" panose="02020603050405020304" pitchFamily="18" charset="0"/>
              </a:rPr>
              <a:t>&lt;ng-template&gt; </a:t>
            </a:r>
            <a:r>
              <a:rPr sz="2200" dirty="0">
                <a:solidFill>
                  <a:srgbClr val="464648"/>
                </a:solidFill>
                <a:latin typeface="Times New Roman" panose="02020603050405020304" pitchFamily="18" charset="0"/>
                <a:cs typeface="Times New Roman" panose="02020603050405020304" pitchFamily="18" charset="0"/>
              </a:rPr>
              <a:t>that </a:t>
            </a:r>
            <a:r>
              <a:rPr sz="2200" spc="-4" dirty="0">
                <a:solidFill>
                  <a:srgbClr val="464648"/>
                </a:solidFill>
                <a:latin typeface="Times New Roman" panose="02020603050405020304" pitchFamily="18" charset="0"/>
                <a:cs typeface="Times New Roman" panose="02020603050405020304" pitchFamily="18" charset="0"/>
              </a:rPr>
              <a:t>surrounds </a:t>
            </a:r>
            <a:r>
              <a:rPr sz="2200" dirty="0">
                <a:solidFill>
                  <a:srgbClr val="464648"/>
                </a:solidFill>
                <a:latin typeface="Times New Roman" panose="02020603050405020304" pitchFamily="18" charset="0"/>
                <a:cs typeface="Times New Roman" panose="02020603050405020304" pitchFamily="18" charset="0"/>
              </a:rPr>
              <a:t>the </a:t>
            </a:r>
            <a:r>
              <a:rPr sz="2200" spc="-4" dirty="0">
                <a:solidFill>
                  <a:srgbClr val="464648"/>
                </a:solidFill>
                <a:latin typeface="Times New Roman" panose="02020603050405020304" pitchFamily="18" charset="0"/>
                <a:cs typeface="Times New Roman" panose="02020603050405020304" pitchFamily="18" charset="0"/>
              </a:rPr>
              <a:t>host </a:t>
            </a:r>
            <a:r>
              <a:rPr sz="2200" spc="-8" dirty="0">
                <a:solidFill>
                  <a:srgbClr val="464648"/>
                </a:solidFill>
                <a:latin typeface="Times New Roman" panose="02020603050405020304" pitchFamily="18" charset="0"/>
                <a:cs typeface="Times New Roman" panose="02020603050405020304" pitchFamily="18" charset="0"/>
              </a:rPr>
              <a:t>element </a:t>
            </a:r>
            <a:r>
              <a:rPr sz="2200" dirty="0">
                <a:solidFill>
                  <a:srgbClr val="464648"/>
                </a:solidFill>
                <a:latin typeface="Times New Roman" panose="02020603050405020304" pitchFamily="18" charset="0"/>
                <a:cs typeface="Times New Roman" panose="02020603050405020304" pitchFamily="18" charset="0"/>
              </a:rPr>
              <a:t>and</a:t>
            </a:r>
            <a:r>
              <a:rPr sz="2200" spc="233" dirty="0">
                <a:solidFill>
                  <a:srgbClr val="464648"/>
                </a:solidFill>
                <a:latin typeface="Times New Roman" panose="02020603050405020304" pitchFamily="18" charset="0"/>
                <a:cs typeface="Times New Roman" panose="02020603050405020304" pitchFamily="18" charset="0"/>
              </a:rPr>
              <a:t> </a:t>
            </a:r>
            <a:r>
              <a:rPr sz="2200" spc="-4" dirty="0">
                <a:solidFill>
                  <a:srgbClr val="464648"/>
                </a:solidFill>
                <a:latin typeface="Times New Roman" panose="02020603050405020304" pitchFamily="18" charset="0"/>
                <a:cs typeface="Times New Roman" panose="02020603050405020304" pitchFamily="18" charset="0"/>
              </a:rPr>
              <a:t>its</a:t>
            </a:r>
            <a:endParaRPr sz="2200" dirty="0">
              <a:latin typeface="Times New Roman" panose="02020603050405020304" pitchFamily="18" charset="0"/>
              <a:cs typeface="Times New Roman" panose="02020603050405020304" pitchFamily="18" charset="0"/>
            </a:endParaRPr>
          </a:p>
          <a:p>
            <a:pPr marL="247174">
              <a:lnSpc>
                <a:spcPct val="100000"/>
              </a:lnSpc>
            </a:pPr>
            <a:r>
              <a:rPr sz="2200" spc="-8" dirty="0">
                <a:solidFill>
                  <a:srgbClr val="464648"/>
                </a:solidFill>
                <a:latin typeface="Times New Roman" panose="02020603050405020304" pitchFamily="18" charset="0"/>
                <a:cs typeface="Times New Roman" panose="02020603050405020304" pitchFamily="18" charset="0"/>
              </a:rPr>
              <a:t>descendents. </a:t>
            </a:r>
            <a:r>
              <a:rPr sz="2200" spc="-4" dirty="0">
                <a:solidFill>
                  <a:srgbClr val="464648"/>
                </a:solidFill>
                <a:latin typeface="Times New Roman" panose="02020603050405020304" pitchFamily="18" charset="0"/>
                <a:cs typeface="Times New Roman" panose="02020603050405020304" pitchFamily="18" charset="0"/>
              </a:rPr>
              <a:t>Each structural </a:t>
            </a:r>
            <a:r>
              <a:rPr sz="2200" spc="-8" dirty="0">
                <a:solidFill>
                  <a:srgbClr val="464648"/>
                </a:solidFill>
                <a:latin typeface="Times New Roman" panose="02020603050405020304" pitchFamily="18" charset="0"/>
                <a:cs typeface="Times New Roman" panose="02020603050405020304" pitchFamily="18" charset="0"/>
              </a:rPr>
              <a:t>directive does something different with </a:t>
            </a:r>
            <a:r>
              <a:rPr sz="2200" spc="-4" dirty="0">
                <a:solidFill>
                  <a:srgbClr val="464648"/>
                </a:solidFill>
                <a:latin typeface="Times New Roman" panose="02020603050405020304" pitchFamily="18" charset="0"/>
                <a:cs typeface="Times New Roman" panose="02020603050405020304" pitchFamily="18" charset="0"/>
              </a:rPr>
              <a:t>that</a:t>
            </a:r>
            <a:r>
              <a:rPr sz="2200" spc="278" dirty="0">
                <a:solidFill>
                  <a:srgbClr val="464648"/>
                </a:solidFill>
                <a:latin typeface="Times New Roman" panose="02020603050405020304" pitchFamily="18" charset="0"/>
                <a:cs typeface="Times New Roman" panose="02020603050405020304" pitchFamily="18" charset="0"/>
              </a:rPr>
              <a:t> </a:t>
            </a:r>
            <a:r>
              <a:rPr sz="2200" spc="-8" dirty="0">
                <a:solidFill>
                  <a:srgbClr val="464648"/>
                </a:solidFill>
                <a:latin typeface="Times New Roman" panose="02020603050405020304" pitchFamily="18" charset="0"/>
                <a:cs typeface="Times New Roman" panose="02020603050405020304" pitchFamily="18" charset="0"/>
              </a:rPr>
              <a:t>template.</a:t>
            </a:r>
            <a:endParaRPr sz="2200"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1FF811FD-8C12-489A-A210-11585099D307}"/>
              </a:ext>
            </a:extLst>
          </p:cNvPr>
          <p:cNvSpPr>
            <a:spLocks noGrp="1"/>
          </p:cNvSpPr>
          <p:nvPr>
            <p:ph type="dt" sz="half" idx="10"/>
          </p:nvPr>
        </p:nvSpPr>
        <p:spPr/>
        <p:txBody>
          <a:bodyPr/>
          <a:lstStyle/>
          <a:p>
            <a:fld id="{FD1186EA-5ECB-41BF-AB4F-561AD61FE819}" type="datetime1">
              <a:rPr lang="en-US" smtClean="0"/>
              <a:t>9/23/2021</a:t>
            </a:fld>
            <a:endParaRPr lang="en-IN"/>
          </a:p>
        </p:txBody>
      </p:sp>
      <p:sp>
        <p:nvSpPr>
          <p:cNvPr id="6" name="Footer Placeholder 5">
            <a:extLst>
              <a:ext uri="{FF2B5EF4-FFF2-40B4-BE49-F238E27FC236}">
                <a16:creationId xmlns:a16="http://schemas.microsoft.com/office/drawing/2014/main" id="{D451EB1C-932D-4931-BFB4-89A353C84558}"/>
              </a:ext>
            </a:extLst>
          </p:cNvPr>
          <p:cNvSpPr>
            <a:spLocks noGrp="1"/>
          </p:cNvSpPr>
          <p:nvPr>
            <p:ph type="ftr" sz="quarter" idx="11"/>
          </p:nvPr>
        </p:nvSpPr>
        <p:spPr/>
        <p:txBody>
          <a:bodyPr/>
          <a:lstStyle/>
          <a:p>
            <a:r>
              <a:rPr lang="en-IN"/>
              <a:t>CIDD -UNIT-III</a:t>
            </a:r>
            <a:endParaRPr lang="en-IN" dirty="0"/>
          </a:p>
        </p:txBody>
      </p:sp>
      <p:sp>
        <p:nvSpPr>
          <p:cNvPr id="7" name="Slide Number Placeholder 6">
            <a:extLst>
              <a:ext uri="{FF2B5EF4-FFF2-40B4-BE49-F238E27FC236}">
                <a16:creationId xmlns:a16="http://schemas.microsoft.com/office/drawing/2014/main" id="{C324141C-6A3C-4BE0-83DE-FAD8965BA375}"/>
              </a:ext>
            </a:extLst>
          </p:cNvPr>
          <p:cNvSpPr>
            <a:spLocks noGrp="1"/>
          </p:cNvSpPr>
          <p:nvPr>
            <p:ph type="sldNum" sz="quarter" idx="12"/>
          </p:nvPr>
        </p:nvSpPr>
        <p:spPr/>
        <p:txBody>
          <a:bodyPr/>
          <a:lstStyle/>
          <a:p>
            <a:fld id="{0E2B90DE-CA9C-452B-80F9-35262CC2B070}" type="slidenum">
              <a:rPr lang="en-IN" smtClean="0"/>
              <a:pPr/>
              <a:t>11</a:t>
            </a:fld>
            <a:endParaRPr lang="en-IN"/>
          </a:p>
        </p:txBody>
      </p:sp>
    </p:spTree>
    <p:extLst>
      <p:ext uri="{BB962C8B-B14F-4D97-AF65-F5344CB8AC3E}">
        <p14:creationId xmlns:p14="http://schemas.microsoft.com/office/powerpoint/2010/main" val="3574979205"/>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71C9E-DF08-4749-9615-CD01D8F286C1}"/>
              </a:ext>
            </a:extLst>
          </p:cNvPr>
          <p:cNvSpPr>
            <a:spLocks noGrp="1"/>
          </p:cNvSpPr>
          <p:nvPr>
            <p:ph type="title"/>
          </p:nvPr>
        </p:nvSpPr>
        <p:spPr>
          <a:xfrm>
            <a:off x="1268099" y="192636"/>
            <a:ext cx="6707502" cy="425431"/>
          </a:xfrm>
        </p:spPr>
        <p:txBody>
          <a:bodyPr>
            <a:noAutofit/>
          </a:bodyPr>
          <a:lstStyle/>
          <a:p>
            <a:r>
              <a:rPr lang="en-US" b="1" i="0" dirty="0">
                <a:solidFill>
                  <a:srgbClr val="444444"/>
                </a:solidFill>
                <a:effectLst/>
                <a:latin typeface="Times New Roman" panose="02020603050405020304" pitchFamily="18" charset="0"/>
                <a:cs typeface="Times New Roman" panose="02020603050405020304" pitchFamily="18" charset="0"/>
              </a:rPr>
              <a:t>jQuery Syntax Examples</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BA9F2AC-1507-4C8C-94BA-43578642E041}"/>
              </a:ext>
            </a:extLst>
          </p:cNvPr>
          <p:cNvSpPr>
            <a:spLocks noGrp="1"/>
          </p:cNvSpPr>
          <p:nvPr>
            <p:ph idx="1"/>
          </p:nvPr>
        </p:nvSpPr>
        <p:spPr>
          <a:xfrm>
            <a:off x="683568" y="1124744"/>
            <a:ext cx="7920880" cy="4810389"/>
          </a:xfrm>
        </p:spPr>
        <p:txBody>
          <a:bodyPr>
            <a:normAutofit/>
          </a:bodyPr>
          <a:lstStyle/>
          <a:p>
            <a:pPr marL="0" indent="0">
              <a:buNone/>
            </a:pPr>
            <a:r>
              <a:rPr lang="en-US" sz="3200" b="1" i="0" dirty="0">
                <a:solidFill>
                  <a:srgbClr val="444444"/>
                </a:solidFill>
                <a:effectLst/>
                <a:latin typeface="Times New Roman" panose="02020603050405020304" pitchFamily="18" charset="0"/>
                <a:cs typeface="Times New Roman" panose="02020603050405020304" pitchFamily="18" charset="0"/>
              </a:rPr>
              <a:t>$(this).hide()                 </a:t>
            </a:r>
            <a:r>
              <a:rPr lang="en-US" sz="3200" i="0" dirty="0">
                <a:solidFill>
                  <a:srgbClr val="444444"/>
                </a:solidFill>
                <a:effectLst/>
                <a:latin typeface="Times New Roman" panose="02020603050405020304" pitchFamily="18" charset="0"/>
                <a:cs typeface="Times New Roman" panose="02020603050405020304" pitchFamily="18" charset="0"/>
              </a:rPr>
              <a:t>hides current element</a:t>
            </a:r>
          </a:p>
          <a:p>
            <a:pPr marL="0" indent="0">
              <a:buNone/>
            </a:pPr>
            <a:br>
              <a:rPr lang="en-US" sz="3200" dirty="0">
                <a:latin typeface="Times New Roman" panose="02020603050405020304" pitchFamily="18" charset="0"/>
                <a:cs typeface="Times New Roman" panose="02020603050405020304" pitchFamily="18" charset="0"/>
              </a:rPr>
            </a:br>
            <a:r>
              <a:rPr lang="en-US" sz="3200" b="1" i="0" dirty="0">
                <a:solidFill>
                  <a:srgbClr val="444444"/>
                </a:solidFill>
                <a:effectLst/>
                <a:latin typeface="Times New Roman" panose="02020603050405020304" pitchFamily="18" charset="0"/>
                <a:cs typeface="Times New Roman" panose="02020603050405020304" pitchFamily="18" charset="0"/>
              </a:rPr>
              <a:t>$("p").hide()                 </a:t>
            </a:r>
            <a:r>
              <a:rPr lang="en-US" sz="3200" b="0" i="0" dirty="0">
                <a:solidFill>
                  <a:srgbClr val="444444"/>
                </a:solidFill>
                <a:effectLst/>
                <a:latin typeface="Times New Roman" panose="02020603050405020304" pitchFamily="18" charset="0"/>
                <a:cs typeface="Times New Roman" panose="02020603050405020304" pitchFamily="18" charset="0"/>
              </a:rPr>
              <a:t>hides all paragraphs</a:t>
            </a:r>
          </a:p>
          <a:p>
            <a:pPr marL="0" indent="0">
              <a:buNone/>
            </a:pPr>
            <a:endParaRPr lang="en-US" sz="3200" b="0" i="0" dirty="0">
              <a:solidFill>
                <a:srgbClr val="444444"/>
              </a:solidFill>
              <a:effectLst/>
              <a:latin typeface="Times New Roman" panose="02020603050405020304" pitchFamily="18" charset="0"/>
              <a:cs typeface="Times New Roman" panose="02020603050405020304" pitchFamily="18" charset="0"/>
            </a:endParaRPr>
          </a:p>
          <a:p>
            <a:pPr marL="0" indent="0">
              <a:buNone/>
            </a:pPr>
            <a:r>
              <a:rPr lang="en-US" sz="3200" b="1" i="0" dirty="0">
                <a:solidFill>
                  <a:srgbClr val="444444"/>
                </a:solidFill>
                <a:effectLst/>
                <a:latin typeface="Times New Roman" panose="02020603050405020304" pitchFamily="18" charset="0"/>
                <a:cs typeface="Times New Roman" panose="02020603050405020304" pitchFamily="18" charset="0"/>
              </a:rPr>
              <a:t>$("</a:t>
            </a:r>
            <a:r>
              <a:rPr lang="en-US" sz="3200" b="1" i="0" dirty="0" err="1">
                <a:solidFill>
                  <a:srgbClr val="444444"/>
                </a:solidFill>
                <a:effectLst/>
                <a:latin typeface="Times New Roman" panose="02020603050405020304" pitchFamily="18" charset="0"/>
                <a:cs typeface="Times New Roman" panose="02020603050405020304" pitchFamily="18" charset="0"/>
              </a:rPr>
              <a:t>p.test</a:t>
            </a:r>
            <a:r>
              <a:rPr lang="en-US" sz="3200" b="1" i="0" dirty="0">
                <a:solidFill>
                  <a:srgbClr val="444444"/>
                </a:solidFill>
                <a:effectLst/>
                <a:latin typeface="Times New Roman" panose="02020603050405020304" pitchFamily="18" charset="0"/>
                <a:cs typeface="Times New Roman" panose="02020603050405020304" pitchFamily="18" charset="0"/>
              </a:rPr>
              <a:t>").hide()            </a:t>
            </a:r>
            <a:r>
              <a:rPr lang="en-US" sz="3200" b="0" i="0" dirty="0">
                <a:solidFill>
                  <a:srgbClr val="444444"/>
                </a:solidFill>
                <a:effectLst/>
                <a:latin typeface="Times New Roman" panose="02020603050405020304" pitchFamily="18" charset="0"/>
                <a:cs typeface="Times New Roman" panose="02020603050405020304" pitchFamily="18" charset="0"/>
              </a:rPr>
              <a:t>hides all paragraphs with</a:t>
            </a:r>
          </a:p>
          <a:p>
            <a:pPr marL="0" indent="0">
              <a:buNone/>
            </a:pPr>
            <a:r>
              <a:rPr lang="en-US" sz="3200" b="0" i="0" dirty="0">
                <a:solidFill>
                  <a:srgbClr val="444444"/>
                </a:solidFill>
                <a:effectLst/>
                <a:latin typeface="Times New Roman" panose="02020603050405020304" pitchFamily="18" charset="0"/>
                <a:cs typeface="Times New Roman" panose="02020603050405020304" pitchFamily="18" charset="0"/>
              </a:rPr>
              <a:t> </a:t>
            </a:r>
            <a:r>
              <a:rPr lang="en-US" sz="3200" b="1" i="0" dirty="0">
                <a:solidFill>
                  <a:srgbClr val="444444"/>
                </a:solidFill>
                <a:effectLst/>
                <a:latin typeface="Times New Roman" panose="02020603050405020304" pitchFamily="18" charset="0"/>
                <a:cs typeface="Times New Roman" panose="02020603050405020304" pitchFamily="18" charset="0"/>
              </a:rPr>
              <a:t>class="test"$("#test").hide()    </a:t>
            </a:r>
            <a:r>
              <a:rPr lang="en-US" sz="3200" b="0" i="0" dirty="0">
                <a:solidFill>
                  <a:srgbClr val="444444"/>
                </a:solidFill>
                <a:effectLst/>
                <a:latin typeface="Times New Roman" panose="02020603050405020304" pitchFamily="18" charset="0"/>
                <a:cs typeface="Times New Roman" panose="02020603050405020304" pitchFamily="18" charset="0"/>
              </a:rPr>
              <a:t>hides the element with id="test”</a:t>
            </a:r>
            <a:endParaRPr lang="en-US" sz="32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12DCAB7B-10D7-4D71-B0D0-B6619765AE6E}"/>
              </a:ext>
            </a:extLst>
          </p:cNvPr>
          <p:cNvSpPr>
            <a:spLocks noGrp="1"/>
          </p:cNvSpPr>
          <p:nvPr>
            <p:ph type="dt" sz="half" idx="10"/>
          </p:nvPr>
        </p:nvSpPr>
        <p:spPr/>
        <p:txBody>
          <a:bodyPr/>
          <a:lstStyle/>
          <a:p>
            <a:fld id="{8D8B7447-C367-47C9-983E-3CC7474E4036}" type="datetime1">
              <a:rPr lang="en-US" smtClean="0"/>
              <a:t>9/23/2021</a:t>
            </a:fld>
            <a:endParaRPr lang="en-IN"/>
          </a:p>
        </p:txBody>
      </p:sp>
      <p:sp>
        <p:nvSpPr>
          <p:cNvPr id="5" name="Footer Placeholder 4">
            <a:extLst>
              <a:ext uri="{FF2B5EF4-FFF2-40B4-BE49-F238E27FC236}">
                <a16:creationId xmlns:a16="http://schemas.microsoft.com/office/drawing/2014/main" id="{D34D079B-3689-4AB9-AB3C-EC1E098D42D8}"/>
              </a:ext>
            </a:extLst>
          </p:cNvPr>
          <p:cNvSpPr>
            <a:spLocks noGrp="1"/>
          </p:cNvSpPr>
          <p:nvPr>
            <p:ph type="ftr" sz="quarter" idx="11"/>
          </p:nvPr>
        </p:nvSpPr>
        <p:spPr/>
        <p:txBody>
          <a:bodyPr/>
          <a:lstStyle/>
          <a:p>
            <a:r>
              <a:rPr lang="en-IN"/>
              <a:t>CIDD -UNIT-III</a:t>
            </a:r>
            <a:endParaRPr lang="en-IN" dirty="0"/>
          </a:p>
        </p:txBody>
      </p:sp>
      <p:sp>
        <p:nvSpPr>
          <p:cNvPr id="6" name="Slide Number Placeholder 5">
            <a:extLst>
              <a:ext uri="{FF2B5EF4-FFF2-40B4-BE49-F238E27FC236}">
                <a16:creationId xmlns:a16="http://schemas.microsoft.com/office/drawing/2014/main" id="{4207AC0B-AC3E-4748-916D-DAE2396BA53F}"/>
              </a:ext>
            </a:extLst>
          </p:cNvPr>
          <p:cNvSpPr>
            <a:spLocks noGrp="1"/>
          </p:cNvSpPr>
          <p:nvPr>
            <p:ph type="sldNum" sz="quarter" idx="12"/>
          </p:nvPr>
        </p:nvSpPr>
        <p:spPr/>
        <p:txBody>
          <a:bodyPr/>
          <a:lstStyle/>
          <a:p>
            <a:fld id="{0E2B90DE-CA9C-452B-80F9-35262CC2B070}" type="slidenum">
              <a:rPr lang="en-IN" smtClean="0"/>
              <a:pPr/>
              <a:t>110</a:t>
            </a:fld>
            <a:endParaRPr lang="en-IN"/>
          </a:p>
        </p:txBody>
      </p:sp>
    </p:spTree>
    <p:extLst>
      <p:ext uri="{BB962C8B-B14F-4D97-AF65-F5344CB8AC3E}">
        <p14:creationId xmlns:p14="http://schemas.microsoft.com/office/powerpoint/2010/main" val="3880807972"/>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3C9E4-9643-4594-BCB0-0611445CF503}"/>
              </a:ext>
            </a:extLst>
          </p:cNvPr>
          <p:cNvSpPr>
            <a:spLocks noGrp="1"/>
          </p:cNvSpPr>
          <p:nvPr>
            <p:ph type="title"/>
          </p:nvPr>
        </p:nvSpPr>
        <p:spPr>
          <a:xfrm>
            <a:off x="714193" y="0"/>
            <a:ext cx="7715614" cy="713463"/>
          </a:xfrm>
        </p:spPr>
        <p:txBody>
          <a:bodyPr>
            <a:noAutofit/>
          </a:bodyPr>
          <a:lstStyle/>
          <a:p>
            <a:r>
              <a:rPr lang="en-US" b="1" i="0" dirty="0">
                <a:solidFill>
                  <a:srgbClr val="444444"/>
                </a:solidFill>
                <a:effectLst/>
                <a:latin typeface="Times New Roman" panose="02020603050405020304" pitchFamily="18" charset="0"/>
                <a:cs typeface="Times New Roman" panose="02020603050405020304" pitchFamily="18" charset="0"/>
              </a:rPr>
              <a:t>The Document Ready Function</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4F1DB19-4425-4B06-921E-88C3725FCE87}"/>
              </a:ext>
            </a:extLst>
          </p:cNvPr>
          <p:cNvSpPr>
            <a:spLocks noGrp="1"/>
          </p:cNvSpPr>
          <p:nvPr>
            <p:ph idx="1"/>
          </p:nvPr>
        </p:nvSpPr>
        <p:spPr>
          <a:xfrm>
            <a:off x="611560" y="980729"/>
            <a:ext cx="7364041" cy="4954404"/>
          </a:xfrm>
        </p:spPr>
        <p:txBody>
          <a:bodyPr>
            <a:normAutofit/>
          </a:bodyPr>
          <a:lstStyle/>
          <a:p>
            <a:r>
              <a:rPr lang="en-US" sz="3200" b="0" i="0" dirty="0">
                <a:solidFill>
                  <a:srgbClr val="444444"/>
                </a:solidFill>
                <a:effectLst/>
                <a:latin typeface="Times New Roman" panose="02020603050405020304" pitchFamily="18" charset="0"/>
                <a:cs typeface="Times New Roman" panose="02020603050405020304" pitchFamily="18" charset="0"/>
              </a:rPr>
              <a:t>All jQuery methods are inside a </a:t>
            </a:r>
            <a:r>
              <a:rPr lang="en-US" sz="3200" b="0" i="0" dirty="0" err="1">
                <a:solidFill>
                  <a:srgbClr val="444444"/>
                </a:solidFill>
                <a:effectLst/>
                <a:latin typeface="Times New Roman" panose="02020603050405020304" pitchFamily="18" charset="0"/>
                <a:cs typeface="Times New Roman" panose="02020603050405020304" pitchFamily="18" charset="0"/>
              </a:rPr>
              <a:t>document.ready</a:t>
            </a:r>
            <a:r>
              <a:rPr lang="en-US" sz="3200" b="0" i="0" dirty="0">
                <a:solidFill>
                  <a:srgbClr val="444444"/>
                </a:solidFill>
                <a:effectLst/>
                <a:latin typeface="Times New Roman" panose="02020603050405020304" pitchFamily="18" charset="0"/>
                <a:cs typeface="Times New Roman" panose="02020603050405020304" pitchFamily="18" charset="0"/>
              </a:rPr>
              <a:t>()function:</a:t>
            </a:r>
          </a:p>
          <a:p>
            <a:r>
              <a:rPr lang="en-US" sz="3200" b="0" i="0" dirty="0">
                <a:solidFill>
                  <a:srgbClr val="444444"/>
                </a:solidFill>
                <a:effectLst/>
                <a:latin typeface="Times New Roman" panose="02020603050405020304" pitchFamily="18" charset="0"/>
                <a:cs typeface="Times New Roman" panose="02020603050405020304" pitchFamily="18" charset="0"/>
              </a:rPr>
              <a:t>$(document).ready(function(){    </a:t>
            </a:r>
          </a:p>
          <a:p>
            <a:r>
              <a:rPr lang="en-US" sz="3200" b="0" i="0" dirty="0">
                <a:solidFill>
                  <a:srgbClr val="444444"/>
                </a:solidFill>
                <a:effectLst/>
                <a:latin typeface="Times New Roman" panose="02020603050405020304" pitchFamily="18" charset="0"/>
                <a:cs typeface="Times New Roman" panose="02020603050405020304" pitchFamily="18" charset="0"/>
              </a:rPr>
              <a:t>// jQuery functions go here })</a:t>
            </a:r>
          </a:p>
          <a:p>
            <a:r>
              <a:rPr lang="en-US" sz="3200" b="0" i="0" dirty="0">
                <a:solidFill>
                  <a:srgbClr val="444444"/>
                </a:solidFill>
                <a:effectLst/>
                <a:latin typeface="Times New Roman" panose="02020603050405020304" pitchFamily="18" charset="0"/>
                <a:cs typeface="Times New Roman" panose="02020603050405020304" pitchFamily="18" charset="0"/>
              </a:rPr>
              <a:t>This is to prevent any jQuery code from running before the document is finished loading (is ready).</a:t>
            </a:r>
            <a:endParaRPr lang="en-US" sz="32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809AEE2F-1A18-4E60-B799-3F72A23DC586}"/>
              </a:ext>
            </a:extLst>
          </p:cNvPr>
          <p:cNvSpPr>
            <a:spLocks noGrp="1"/>
          </p:cNvSpPr>
          <p:nvPr>
            <p:ph type="dt" sz="half" idx="10"/>
          </p:nvPr>
        </p:nvSpPr>
        <p:spPr/>
        <p:txBody>
          <a:bodyPr/>
          <a:lstStyle/>
          <a:p>
            <a:fld id="{8D8B7447-C367-47C9-983E-3CC7474E4036}" type="datetime1">
              <a:rPr lang="en-US" smtClean="0"/>
              <a:t>9/23/2021</a:t>
            </a:fld>
            <a:endParaRPr lang="en-IN"/>
          </a:p>
        </p:txBody>
      </p:sp>
      <p:sp>
        <p:nvSpPr>
          <p:cNvPr id="5" name="Footer Placeholder 4">
            <a:extLst>
              <a:ext uri="{FF2B5EF4-FFF2-40B4-BE49-F238E27FC236}">
                <a16:creationId xmlns:a16="http://schemas.microsoft.com/office/drawing/2014/main" id="{74081B5F-449D-415A-B2E3-908A6412B7B1}"/>
              </a:ext>
            </a:extLst>
          </p:cNvPr>
          <p:cNvSpPr>
            <a:spLocks noGrp="1"/>
          </p:cNvSpPr>
          <p:nvPr>
            <p:ph type="ftr" sz="quarter" idx="11"/>
          </p:nvPr>
        </p:nvSpPr>
        <p:spPr/>
        <p:txBody>
          <a:bodyPr/>
          <a:lstStyle/>
          <a:p>
            <a:r>
              <a:rPr lang="en-IN"/>
              <a:t>CIDD -UNIT-III</a:t>
            </a:r>
            <a:endParaRPr lang="en-IN" dirty="0"/>
          </a:p>
        </p:txBody>
      </p:sp>
      <p:sp>
        <p:nvSpPr>
          <p:cNvPr id="6" name="Slide Number Placeholder 5">
            <a:extLst>
              <a:ext uri="{FF2B5EF4-FFF2-40B4-BE49-F238E27FC236}">
                <a16:creationId xmlns:a16="http://schemas.microsoft.com/office/drawing/2014/main" id="{18ACE322-4F40-408F-8DEE-2E8E4376A120}"/>
              </a:ext>
            </a:extLst>
          </p:cNvPr>
          <p:cNvSpPr>
            <a:spLocks noGrp="1"/>
          </p:cNvSpPr>
          <p:nvPr>
            <p:ph type="sldNum" sz="quarter" idx="12"/>
          </p:nvPr>
        </p:nvSpPr>
        <p:spPr/>
        <p:txBody>
          <a:bodyPr/>
          <a:lstStyle/>
          <a:p>
            <a:fld id="{0E2B90DE-CA9C-452B-80F9-35262CC2B070}" type="slidenum">
              <a:rPr lang="en-IN" smtClean="0"/>
              <a:pPr/>
              <a:t>111</a:t>
            </a:fld>
            <a:endParaRPr lang="en-IN"/>
          </a:p>
        </p:txBody>
      </p:sp>
    </p:spTree>
    <p:extLst>
      <p:ext uri="{BB962C8B-B14F-4D97-AF65-F5344CB8AC3E}">
        <p14:creationId xmlns:p14="http://schemas.microsoft.com/office/powerpoint/2010/main" val="3604583693"/>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905B8-154A-4BC9-8461-FE8461C0EE61}"/>
              </a:ext>
            </a:extLst>
          </p:cNvPr>
          <p:cNvSpPr>
            <a:spLocks noGrp="1"/>
          </p:cNvSpPr>
          <p:nvPr>
            <p:ph type="title"/>
          </p:nvPr>
        </p:nvSpPr>
        <p:spPr>
          <a:xfrm>
            <a:off x="1229648" y="188640"/>
            <a:ext cx="6851518" cy="353423"/>
          </a:xfrm>
        </p:spPr>
        <p:txBody>
          <a:bodyPr>
            <a:normAutofit fontScale="90000"/>
          </a:bodyPr>
          <a:lstStyle/>
          <a:p>
            <a:r>
              <a:rPr lang="en-US" b="0" i="0" dirty="0">
                <a:solidFill>
                  <a:srgbClr val="444444"/>
                </a:solidFill>
                <a:effectLst/>
                <a:latin typeface="Open Sans" panose="020B0606030504020204" pitchFamily="34" charset="0"/>
              </a:rPr>
              <a:t> </a:t>
            </a:r>
            <a:r>
              <a:rPr lang="en-US" b="0" i="0" dirty="0">
                <a:solidFill>
                  <a:srgbClr val="444444"/>
                </a:solidFill>
                <a:effectLst/>
                <a:latin typeface="Times New Roman" panose="02020603050405020304" pitchFamily="18" charset="0"/>
                <a:cs typeface="Times New Roman" panose="02020603050405020304" pitchFamily="18" charset="0"/>
              </a:rPr>
              <a:t>jQuery Selectors</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DA12264-5CC8-4866-9E9F-CB2F392E376D}"/>
              </a:ext>
            </a:extLst>
          </p:cNvPr>
          <p:cNvSpPr>
            <a:spLocks noGrp="1"/>
          </p:cNvSpPr>
          <p:nvPr>
            <p:ph idx="1"/>
          </p:nvPr>
        </p:nvSpPr>
        <p:spPr>
          <a:xfrm>
            <a:off x="179512" y="542064"/>
            <a:ext cx="8640960" cy="5839264"/>
          </a:xfrm>
        </p:spPr>
        <p:txBody>
          <a:bodyPr>
            <a:noAutofit/>
          </a:bodyPr>
          <a:lstStyle/>
          <a:p>
            <a:pPr algn="just"/>
            <a:r>
              <a:rPr lang="en-US" sz="3000" b="0" i="0" dirty="0">
                <a:solidFill>
                  <a:srgbClr val="444444"/>
                </a:solidFill>
                <a:effectLst/>
                <a:latin typeface="Times New Roman" panose="02020603050405020304" pitchFamily="18" charset="0"/>
                <a:cs typeface="Times New Roman" panose="02020603050405020304" pitchFamily="18" charset="0"/>
              </a:rPr>
              <a:t>jQuery selectors allow you to select and manipulate HTML elements as a group or as a single element.</a:t>
            </a:r>
          </a:p>
          <a:p>
            <a:pPr algn="just"/>
            <a:r>
              <a:rPr lang="en-US" sz="3000" b="0" i="0" dirty="0">
                <a:solidFill>
                  <a:srgbClr val="444444"/>
                </a:solidFill>
                <a:effectLst/>
                <a:latin typeface="Times New Roman" panose="02020603050405020304" pitchFamily="18" charset="0"/>
                <a:cs typeface="Times New Roman" panose="02020603050405020304" pitchFamily="18" charset="0"/>
              </a:rPr>
              <a:t>jQuery selectors are required at every step while using jQuery. </a:t>
            </a:r>
          </a:p>
          <a:p>
            <a:pPr algn="just"/>
            <a:r>
              <a:rPr lang="en-US" sz="3000" b="0" i="0" dirty="0">
                <a:solidFill>
                  <a:srgbClr val="444444"/>
                </a:solidFill>
                <a:effectLst/>
                <a:latin typeface="Times New Roman" panose="02020603050405020304" pitchFamily="18" charset="0"/>
                <a:cs typeface="Times New Roman" panose="02020603050405020304" pitchFamily="18" charset="0"/>
              </a:rPr>
              <a:t>Selectors allow you to get the exact element/attribute you want from your HTML document.</a:t>
            </a:r>
          </a:p>
          <a:p>
            <a:pPr algn="just"/>
            <a:r>
              <a:rPr lang="en-US" sz="3000" b="0" i="0" dirty="0">
                <a:solidFill>
                  <a:srgbClr val="444444"/>
                </a:solidFill>
                <a:effectLst/>
                <a:latin typeface="Times New Roman" panose="02020603050405020304" pitchFamily="18" charset="0"/>
                <a:cs typeface="Times New Roman" panose="02020603050405020304" pitchFamily="18" charset="0"/>
              </a:rPr>
              <a:t>jQuery supports the existing CSS Selectors, and in addition, it has some own custom </a:t>
            </a:r>
            <a:r>
              <a:rPr lang="en-US" sz="3000" b="0" i="0" dirty="0" err="1">
                <a:solidFill>
                  <a:srgbClr val="444444"/>
                </a:solidFill>
                <a:effectLst/>
                <a:latin typeface="Times New Roman" panose="02020603050405020304" pitchFamily="18" charset="0"/>
                <a:cs typeface="Times New Roman" panose="02020603050405020304" pitchFamily="18" charset="0"/>
              </a:rPr>
              <a:t>selectors.All</a:t>
            </a:r>
            <a:r>
              <a:rPr lang="en-US" sz="3000" b="0" i="0" dirty="0">
                <a:solidFill>
                  <a:srgbClr val="444444"/>
                </a:solidFill>
                <a:effectLst/>
                <a:latin typeface="Times New Roman" panose="02020603050405020304" pitchFamily="18" charset="0"/>
                <a:cs typeface="Times New Roman" panose="02020603050405020304" pitchFamily="18" charset="0"/>
              </a:rPr>
              <a:t> type of selectors in jQuery, start with the dollar sign and parentheses: $().</a:t>
            </a:r>
            <a:endParaRPr lang="en-US" sz="30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8E8E0A8C-74CF-4324-BDB8-E904501B124C}"/>
              </a:ext>
            </a:extLst>
          </p:cNvPr>
          <p:cNvSpPr>
            <a:spLocks noGrp="1"/>
          </p:cNvSpPr>
          <p:nvPr>
            <p:ph type="dt" sz="half" idx="10"/>
          </p:nvPr>
        </p:nvSpPr>
        <p:spPr/>
        <p:txBody>
          <a:bodyPr/>
          <a:lstStyle/>
          <a:p>
            <a:fld id="{8D8B7447-C367-47C9-983E-3CC7474E4036}" type="datetime1">
              <a:rPr lang="en-US" smtClean="0"/>
              <a:t>9/23/2021</a:t>
            </a:fld>
            <a:endParaRPr lang="en-IN"/>
          </a:p>
        </p:txBody>
      </p:sp>
      <p:sp>
        <p:nvSpPr>
          <p:cNvPr id="5" name="Footer Placeholder 4">
            <a:extLst>
              <a:ext uri="{FF2B5EF4-FFF2-40B4-BE49-F238E27FC236}">
                <a16:creationId xmlns:a16="http://schemas.microsoft.com/office/drawing/2014/main" id="{0C5BC184-83C6-4C82-8AFF-5355A946C774}"/>
              </a:ext>
            </a:extLst>
          </p:cNvPr>
          <p:cNvSpPr>
            <a:spLocks noGrp="1"/>
          </p:cNvSpPr>
          <p:nvPr>
            <p:ph type="ftr" sz="quarter" idx="11"/>
          </p:nvPr>
        </p:nvSpPr>
        <p:spPr/>
        <p:txBody>
          <a:bodyPr/>
          <a:lstStyle/>
          <a:p>
            <a:r>
              <a:rPr lang="en-IN"/>
              <a:t>CIDD -UNIT-III</a:t>
            </a:r>
            <a:endParaRPr lang="en-IN" dirty="0"/>
          </a:p>
        </p:txBody>
      </p:sp>
      <p:sp>
        <p:nvSpPr>
          <p:cNvPr id="6" name="Slide Number Placeholder 5">
            <a:extLst>
              <a:ext uri="{FF2B5EF4-FFF2-40B4-BE49-F238E27FC236}">
                <a16:creationId xmlns:a16="http://schemas.microsoft.com/office/drawing/2014/main" id="{1BD80222-F0E5-467E-AF27-47B5FB37E07A}"/>
              </a:ext>
            </a:extLst>
          </p:cNvPr>
          <p:cNvSpPr>
            <a:spLocks noGrp="1"/>
          </p:cNvSpPr>
          <p:nvPr>
            <p:ph type="sldNum" sz="quarter" idx="12"/>
          </p:nvPr>
        </p:nvSpPr>
        <p:spPr/>
        <p:txBody>
          <a:bodyPr/>
          <a:lstStyle/>
          <a:p>
            <a:fld id="{0E2B90DE-CA9C-452B-80F9-35262CC2B070}" type="slidenum">
              <a:rPr lang="en-IN" smtClean="0"/>
              <a:pPr/>
              <a:t>112</a:t>
            </a:fld>
            <a:endParaRPr lang="en-IN"/>
          </a:p>
        </p:txBody>
      </p:sp>
    </p:spTree>
    <p:extLst>
      <p:ext uri="{BB962C8B-B14F-4D97-AF65-F5344CB8AC3E}">
        <p14:creationId xmlns:p14="http://schemas.microsoft.com/office/powerpoint/2010/main" val="1406311591"/>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3CBD9-A714-4B3F-A36A-822CD103FA57}"/>
              </a:ext>
            </a:extLst>
          </p:cNvPr>
          <p:cNvSpPr>
            <a:spLocks noGrp="1"/>
          </p:cNvSpPr>
          <p:nvPr>
            <p:ph type="title"/>
          </p:nvPr>
        </p:nvSpPr>
        <p:spPr>
          <a:xfrm>
            <a:off x="1403648" y="17895"/>
            <a:ext cx="6798735" cy="713463"/>
          </a:xfrm>
        </p:spPr>
        <p:txBody>
          <a:bodyPr>
            <a:normAutofit/>
          </a:bodyPr>
          <a:lstStyle/>
          <a:p>
            <a:r>
              <a:rPr lang="en-US" b="1" i="0" dirty="0">
                <a:solidFill>
                  <a:srgbClr val="444444"/>
                </a:solidFill>
                <a:effectLst/>
                <a:latin typeface="Times New Roman" panose="02020603050405020304" pitchFamily="18" charset="0"/>
                <a:cs typeface="Times New Roman" panose="02020603050405020304" pitchFamily="18" charset="0"/>
              </a:rPr>
              <a:t>Examples of jQuery Selectors</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B1B8215-B222-4E4C-8A99-C06CB9B6F113}"/>
              </a:ext>
            </a:extLst>
          </p:cNvPr>
          <p:cNvSpPr>
            <a:spLocks noGrp="1"/>
          </p:cNvSpPr>
          <p:nvPr>
            <p:ph idx="1"/>
          </p:nvPr>
        </p:nvSpPr>
        <p:spPr>
          <a:xfrm>
            <a:off x="755576" y="618067"/>
            <a:ext cx="7438409" cy="5342466"/>
          </a:xfrm>
        </p:spPr>
        <p:txBody>
          <a:bodyPr>
            <a:noAutofit/>
          </a:bodyPr>
          <a:lstStyle/>
          <a:p>
            <a:pPr marL="0" indent="0" algn="just">
              <a:buNone/>
            </a:pPr>
            <a:r>
              <a:rPr lang="en-US" sz="2800" b="0" i="0" dirty="0">
                <a:solidFill>
                  <a:srgbClr val="444444"/>
                </a:solidFill>
                <a:effectLst/>
                <a:latin typeface="Times New Roman" panose="02020603050405020304" pitchFamily="18" charset="0"/>
                <a:cs typeface="Times New Roman" panose="02020603050405020304" pitchFamily="18" charset="0"/>
              </a:rPr>
              <a:t>$("*") selects all elements</a:t>
            </a:r>
          </a:p>
          <a:p>
            <a:pPr marL="0" indent="0" algn="just">
              <a:buNone/>
            </a:pPr>
            <a:r>
              <a:rPr lang="en-US" sz="2800" b="0" i="0" dirty="0">
                <a:solidFill>
                  <a:srgbClr val="444444"/>
                </a:solidFill>
                <a:effectLst/>
                <a:latin typeface="Times New Roman" panose="02020603050405020304" pitchFamily="18" charset="0"/>
                <a:cs typeface="Times New Roman" panose="02020603050405020304" pitchFamily="18" charset="0"/>
              </a:rPr>
              <a:t>$("p") selects all &lt;p&gt; elements</a:t>
            </a:r>
          </a:p>
          <a:p>
            <a:pPr marL="0" indent="0" algn="just">
              <a:buNone/>
            </a:pPr>
            <a:r>
              <a:rPr lang="en-US" sz="2800" b="0" i="0" dirty="0">
                <a:solidFill>
                  <a:srgbClr val="444444"/>
                </a:solidFill>
                <a:effectLst/>
                <a:latin typeface="Times New Roman" panose="02020603050405020304" pitchFamily="18" charset="0"/>
                <a:cs typeface="Times New Roman" panose="02020603050405020304" pitchFamily="18" charset="0"/>
              </a:rPr>
              <a:t>$("</a:t>
            </a:r>
            <a:r>
              <a:rPr lang="en-US" sz="2800" b="0" i="0" dirty="0" err="1">
                <a:solidFill>
                  <a:srgbClr val="444444"/>
                </a:solidFill>
                <a:effectLst/>
                <a:latin typeface="Times New Roman" panose="02020603050405020304" pitchFamily="18" charset="0"/>
                <a:cs typeface="Times New Roman" panose="02020603050405020304" pitchFamily="18" charset="0"/>
              </a:rPr>
              <a:t>p.intro</a:t>
            </a:r>
            <a:r>
              <a:rPr lang="en-US" sz="2800" b="0" i="0" dirty="0">
                <a:solidFill>
                  <a:srgbClr val="444444"/>
                </a:solidFill>
                <a:effectLst/>
                <a:latin typeface="Times New Roman" panose="02020603050405020304" pitchFamily="18" charset="0"/>
                <a:cs typeface="Times New Roman" panose="02020603050405020304" pitchFamily="18" charset="0"/>
              </a:rPr>
              <a:t>") selects all &lt;p&gt; elements with class="intro"$("</a:t>
            </a:r>
            <a:r>
              <a:rPr lang="en-US" sz="2800" b="0" i="0" dirty="0" err="1">
                <a:solidFill>
                  <a:srgbClr val="444444"/>
                </a:solidFill>
                <a:effectLst/>
                <a:latin typeface="Times New Roman" panose="02020603050405020304" pitchFamily="18" charset="0"/>
                <a:cs typeface="Times New Roman" panose="02020603050405020304" pitchFamily="18" charset="0"/>
              </a:rPr>
              <a:t>p#intro</a:t>
            </a:r>
            <a:r>
              <a:rPr lang="en-US" sz="2800" b="0" i="0" dirty="0">
                <a:solidFill>
                  <a:srgbClr val="444444"/>
                </a:solidFill>
                <a:effectLst/>
                <a:latin typeface="Times New Roman" panose="02020603050405020304" pitchFamily="18" charset="0"/>
                <a:cs typeface="Times New Roman" panose="02020603050405020304" pitchFamily="18" charset="0"/>
              </a:rPr>
              <a:t>") selects the first &lt;p&gt; elements with id="intro</a:t>
            </a:r>
          </a:p>
          <a:p>
            <a:pPr marL="0" indent="0" algn="just">
              <a:buNone/>
            </a:pPr>
            <a:r>
              <a:rPr lang="en-US" sz="2800" b="0" i="0" dirty="0">
                <a:solidFill>
                  <a:srgbClr val="444444"/>
                </a:solidFill>
                <a:effectLst/>
                <a:latin typeface="Times New Roman" panose="02020603050405020304" pitchFamily="18" charset="0"/>
                <a:cs typeface="Times New Roman" panose="02020603050405020304" pitchFamily="18" charset="0"/>
              </a:rPr>
              <a:t>"$(":animated") selects all elements that are currently animated</a:t>
            </a:r>
          </a:p>
          <a:p>
            <a:pPr marL="0" indent="0" algn="just">
              <a:buNone/>
            </a:pPr>
            <a:r>
              <a:rPr lang="en-US" sz="2800" b="0" i="0" dirty="0">
                <a:solidFill>
                  <a:srgbClr val="444444"/>
                </a:solidFill>
                <a:effectLst/>
                <a:latin typeface="Times New Roman" panose="02020603050405020304" pitchFamily="18" charset="0"/>
                <a:cs typeface="Times New Roman" panose="02020603050405020304" pitchFamily="18" charset="0"/>
              </a:rPr>
              <a:t>$(":button") selects all &lt;button&gt; elements and &lt;input&gt; elements of type="button"$(":even") selects even elements</a:t>
            </a:r>
          </a:p>
          <a:p>
            <a:pPr marL="0" indent="0" algn="just">
              <a:buNone/>
            </a:pPr>
            <a:r>
              <a:rPr lang="en-US" sz="2800" b="0" i="0" dirty="0">
                <a:solidFill>
                  <a:srgbClr val="444444"/>
                </a:solidFill>
                <a:effectLst/>
                <a:latin typeface="Times New Roman" panose="02020603050405020304" pitchFamily="18" charset="0"/>
                <a:cs typeface="Times New Roman" panose="02020603050405020304" pitchFamily="18" charset="0"/>
              </a:rPr>
              <a:t>$(":odd") selects odd elements</a:t>
            </a:r>
            <a:endParaRPr lang="en-US" sz="2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9233ECFF-D6BE-46F6-8606-5AA1CB5EC8C7}"/>
              </a:ext>
            </a:extLst>
          </p:cNvPr>
          <p:cNvSpPr>
            <a:spLocks noGrp="1"/>
          </p:cNvSpPr>
          <p:nvPr>
            <p:ph type="dt" sz="half" idx="10"/>
          </p:nvPr>
        </p:nvSpPr>
        <p:spPr/>
        <p:txBody>
          <a:bodyPr/>
          <a:lstStyle/>
          <a:p>
            <a:fld id="{8D8B7447-C367-47C9-983E-3CC7474E4036}" type="datetime1">
              <a:rPr lang="en-US" smtClean="0"/>
              <a:t>9/23/2021</a:t>
            </a:fld>
            <a:endParaRPr lang="en-IN"/>
          </a:p>
        </p:txBody>
      </p:sp>
      <p:sp>
        <p:nvSpPr>
          <p:cNvPr id="5" name="Footer Placeholder 4">
            <a:extLst>
              <a:ext uri="{FF2B5EF4-FFF2-40B4-BE49-F238E27FC236}">
                <a16:creationId xmlns:a16="http://schemas.microsoft.com/office/drawing/2014/main" id="{56A421C3-0EFB-456E-B1E5-BF6A106F606D}"/>
              </a:ext>
            </a:extLst>
          </p:cNvPr>
          <p:cNvSpPr>
            <a:spLocks noGrp="1"/>
          </p:cNvSpPr>
          <p:nvPr>
            <p:ph type="ftr" sz="quarter" idx="11"/>
          </p:nvPr>
        </p:nvSpPr>
        <p:spPr/>
        <p:txBody>
          <a:bodyPr/>
          <a:lstStyle/>
          <a:p>
            <a:r>
              <a:rPr lang="en-IN"/>
              <a:t>CIDD -UNIT-III</a:t>
            </a:r>
            <a:endParaRPr lang="en-IN" dirty="0"/>
          </a:p>
        </p:txBody>
      </p:sp>
      <p:sp>
        <p:nvSpPr>
          <p:cNvPr id="6" name="Slide Number Placeholder 5">
            <a:extLst>
              <a:ext uri="{FF2B5EF4-FFF2-40B4-BE49-F238E27FC236}">
                <a16:creationId xmlns:a16="http://schemas.microsoft.com/office/drawing/2014/main" id="{05D9AAD8-975B-4F43-B50B-5E07593F02E9}"/>
              </a:ext>
            </a:extLst>
          </p:cNvPr>
          <p:cNvSpPr>
            <a:spLocks noGrp="1"/>
          </p:cNvSpPr>
          <p:nvPr>
            <p:ph type="sldNum" sz="quarter" idx="12"/>
          </p:nvPr>
        </p:nvSpPr>
        <p:spPr/>
        <p:txBody>
          <a:bodyPr/>
          <a:lstStyle/>
          <a:p>
            <a:fld id="{0E2B90DE-CA9C-452B-80F9-35262CC2B070}" type="slidenum">
              <a:rPr lang="en-IN" smtClean="0"/>
              <a:pPr/>
              <a:t>113</a:t>
            </a:fld>
            <a:endParaRPr lang="en-IN"/>
          </a:p>
        </p:txBody>
      </p:sp>
    </p:spTree>
    <p:extLst>
      <p:ext uri="{BB962C8B-B14F-4D97-AF65-F5344CB8AC3E}">
        <p14:creationId xmlns:p14="http://schemas.microsoft.com/office/powerpoint/2010/main" val="2068286729"/>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7533A52-4396-4CEE-B31F-28BC70397F17}"/>
              </a:ext>
            </a:extLst>
          </p:cNvPr>
          <p:cNvSpPr>
            <a:spLocks noGrp="1"/>
          </p:cNvSpPr>
          <p:nvPr>
            <p:ph type="title"/>
          </p:nvPr>
        </p:nvSpPr>
        <p:spPr/>
        <p:txBody>
          <a:bodyPr/>
          <a:lstStyle/>
          <a:p>
            <a:endParaRPr lang="en-IN"/>
          </a:p>
        </p:txBody>
      </p:sp>
      <p:sp>
        <p:nvSpPr>
          <p:cNvPr id="4" name="Date Placeholder 3"/>
          <p:cNvSpPr>
            <a:spLocks noGrp="1"/>
          </p:cNvSpPr>
          <p:nvPr>
            <p:ph type="dt" sz="half" idx="10"/>
          </p:nvPr>
        </p:nvSpPr>
        <p:spPr/>
        <p:txBody>
          <a:bodyPr/>
          <a:lstStyle/>
          <a:p>
            <a:fld id="{1620DE4C-1A8A-447C-82AF-44C01F6FEF6F}" type="datetime1">
              <a:rPr lang="en-US" smtClean="0"/>
              <a:t>9/23/2021</a:t>
            </a:fld>
            <a:endParaRPr lang="en-IN"/>
          </a:p>
        </p:txBody>
      </p:sp>
      <p:sp>
        <p:nvSpPr>
          <p:cNvPr id="5" name="Slide Number Placeholder 4"/>
          <p:cNvSpPr>
            <a:spLocks noGrp="1"/>
          </p:cNvSpPr>
          <p:nvPr>
            <p:ph type="sldNum" sz="quarter" idx="12"/>
          </p:nvPr>
        </p:nvSpPr>
        <p:spPr/>
        <p:txBody>
          <a:bodyPr/>
          <a:lstStyle/>
          <a:p>
            <a:fld id="{3D9609EE-0704-459D-8F17-DAC89C82A016}" type="slidenum">
              <a:rPr lang="en-IN" smtClean="0"/>
              <a:pPr/>
              <a:t>114</a:t>
            </a:fld>
            <a:endParaRPr lang="en-IN"/>
          </a:p>
        </p:txBody>
      </p:sp>
      <p:sp>
        <p:nvSpPr>
          <p:cNvPr id="3" name="Content Placeholder 2"/>
          <p:cNvSpPr>
            <a:spLocks noGrp="1"/>
          </p:cNvSpPr>
          <p:nvPr>
            <p:ph sz="quarter" idx="1"/>
          </p:nvPr>
        </p:nvSpPr>
        <p:spPr>
          <a:xfrm>
            <a:off x="251520" y="915337"/>
            <a:ext cx="8435280" cy="5104463"/>
          </a:xfrm>
        </p:spPr>
        <p:txBody>
          <a:bodyPr>
            <a:normAutofit/>
          </a:bodyPr>
          <a:lstStyle/>
          <a:p>
            <a:pPr algn="ctr">
              <a:buNone/>
            </a:pPr>
            <a:r>
              <a:rPr lang="en-IN" sz="4000" b="1" dirty="0" err="1">
                <a:solidFill>
                  <a:schemeClr val="tx1"/>
                </a:solidFill>
                <a:latin typeface="Times New Roman" panose="02020603050405020304" pitchFamily="18" charset="0"/>
                <a:cs typeface="Times New Roman" panose="02020603050405020304" pitchFamily="18" charset="0"/>
              </a:rPr>
              <a:t>jQuery</a:t>
            </a:r>
            <a:r>
              <a:rPr lang="en-IN" sz="4000" b="1" dirty="0">
                <a:solidFill>
                  <a:schemeClr val="tx1"/>
                </a:solidFill>
                <a:latin typeface="Times New Roman" panose="02020603050405020304" pitchFamily="18" charset="0"/>
                <a:cs typeface="Times New Roman" panose="02020603050405020304" pitchFamily="18" charset="0"/>
              </a:rPr>
              <a:t> Effects</a:t>
            </a:r>
          </a:p>
          <a:p>
            <a:pPr algn="ctr"/>
            <a:r>
              <a:rPr lang="en-IN" sz="3200" dirty="0">
                <a:latin typeface="Times New Roman" panose="02020603050405020304" pitchFamily="18" charset="0"/>
                <a:cs typeface="Times New Roman" panose="02020603050405020304" pitchFamily="18" charset="0"/>
              </a:rPr>
              <a:t>Hide </a:t>
            </a:r>
          </a:p>
          <a:p>
            <a:pPr algn="ctr"/>
            <a:r>
              <a:rPr lang="en-IN" sz="3200" dirty="0">
                <a:latin typeface="Times New Roman" panose="02020603050405020304" pitchFamily="18" charset="0"/>
                <a:cs typeface="Times New Roman" panose="02020603050405020304" pitchFamily="18" charset="0"/>
              </a:rPr>
              <a:t>Show</a:t>
            </a:r>
          </a:p>
          <a:p>
            <a:pPr algn="ctr"/>
            <a:r>
              <a:rPr lang="en-IN" sz="3200" dirty="0">
                <a:latin typeface="Times New Roman" panose="02020603050405020304" pitchFamily="18" charset="0"/>
                <a:cs typeface="Times New Roman" panose="02020603050405020304" pitchFamily="18" charset="0"/>
              </a:rPr>
              <a:t>Toggle,</a:t>
            </a:r>
          </a:p>
          <a:p>
            <a:pPr algn="ctr"/>
            <a:r>
              <a:rPr lang="en-IN" sz="3200" dirty="0">
                <a:latin typeface="Times New Roman" panose="02020603050405020304" pitchFamily="18" charset="0"/>
                <a:cs typeface="Times New Roman" panose="02020603050405020304" pitchFamily="18" charset="0"/>
              </a:rPr>
              <a:t>Slide</a:t>
            </a:r>
          </a:p>
          <a:p>
            <a:pPr algn="ctr"/>
            <a:r>
              <a:rPr lang="en-IN" sz="3200" dirty="0">
                <a:latin typeface="Times New Roman" panose="02020603050405020304" pitchFamily="18" charset="0"/>
                <a:cs typeface="Times New Roman" panose="02020603050405020304" pitchFamily="18" charset="0"/>
              </a:rPr>
              <a:t>Fade</a:t>
            </a:r>
          </a:p>
          <a:p>
            <a:pPr algn="ctr"/>
            <a:r>
              <a:rPr lang="en-IN" sz="3200" dirty="0">
                <a:latin typeface="Times New Roman" panose="02020603050405020304" pitchFamily="18" charset="0"/>
                <a:cs typeface="Times New Roman" panose="02020603050405020304" pitchFamily="18" charset="0"/>
              </a:rPr>
              <a:t>Animate.</a:t>
            </a:r>
          </a:p>
          <a:p>
            <a:pPr>
              <a:buNone/>
            </a:pPr>
            <a:endParaRPr lang="en-IN" dirty="0">
              <a:solidFill>
                <a:schemeClr val="accent2"/>
              </a:solidFill>
            </a:endParaRPr>
          </a:p>
        </p:txBody>
      </p:sp>
      <p:sp>
        <p:nvSpPr>
          <p:cNvPr id="2" name="Footer Placeholder 1">
            <a:extLst>
              <a:ext uri="{FF2B5EF4-FFF2-40B4-BE49-F238E27FC236}">
                <a16:creationId xmlns:a16="http://schemas.microsoft.com/office/drawing/2014/main" id="{CB80CD7C-8B97-457F-BC67-B67AC8C4A3C5}"/>
              </a:ext>
            </a:extLst>
          </p:cNvPr>
          <p:cNvSpPr>
            <a:spLocks noGrp="1"/>
          </p:cNvSpPr>
          <p:nvPr>
            <p:ph type="ftr" sz="quarter" idx="11"/>
          </p:nvPr>
        </p:nvSpPr>
        <p:spPr/>
        <p:txBody>
          <a:bodyPr/>
          <a:lstStyle/>
          <a:p>
            <a:r>
              <a:rPr lang="en-IN"/>
              <a:t>CIDD -UNIT-III</a:t>
            </a:r>
          </a:p>
        </p:txBody>
      </p:sp>
    </p:spTree>
  </p:cSld>
  <p:clrMapOvr>
    <a:masterClrMapping/>
  </p:clrMapOvr>
  <p:transition>
    <p:fade/>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3C97B4B-A340-48E8-B782-17AAF7873BE5}"/>
              </a:ext>
            </a:extLst>
          </p:cNvPr>
          <p:cNvSpPr>
            <a:spLocks noGrp="1"/>
          </p:cNvSpPr>
          <p:nvPr>
            <p:ph type="title"/>
          </p:nvPr>
        </p:nvSpPr>
        <p:spPr/>
        <p:txBody>
          <a:bodyPr/>
          <a:lstStyle/>
          <a:p>
            <a:endParaRPr lang="en-IN"/>
          </a:p>
        </p:txBody>
      </p:sp>
      <p:sp>
        <p:nvSpPr>
          <p:cNvPr id="4" name="Date Placeholder 3"/>
          <p:cNvSpPr>
            <a:spLocks noGrp="1"/>
          </p:cNvSpPr>
          <p:nvPr>
            <p:ph type="dt" sz="half" idx="10"/>
          </p:nvPr>
        </p:nvSpPr>
        <p:spPr/>
        <p:txBody>
          <a:bodyPr/>
          <a:lstStyle/>
          <a:p>
            <a:fld id="{A760E935-90CC-42C0-9510-A8A6587F080C}" type="datetime1">
              <a:rPr lang="en-US" smtClean="0"/>
              <a:t>9/23/2021</a:t>
            </a:fld>
            <a:endParaRPr lang="en-IN"/>
          </a:p>
        </p:txBody>
      </p:sp>
      <p:sp>
        <p:nvSpPr>
          <p:cNvPr id="5" name="Slide Number Placeholder 4"/>
          <p:cNvSpPr>
            <a:spLocks noGrp="1"/>
          </p:cNvSpPr>
          <p:nvPr>
            <p:ph type="sldNum" sz="quarter" idx="12"/>
          </p:nvPr>
        </p:nvSpPr>
        <p:spPr/>
        <p:txBody>
          <a:bodyPr/>
          <a:lstStyle/>
          <a:p>
            <a:fld id="{3D9609EE-0704-459D-8F17-DAC89C82A016}" type="slidenum">
              <a:rPr lang="en-IN" smtClean="0"/>
              <a:pPr/>
              <a:t>115</a:t>
            </a:fld>
            <a:endParaRPr lang="en-IN"/>
          </a:p>
        </p:txBody>
      </p:sp>
      <p:sp>
        <p:nvSpPr>
          <p:cNvPr id="3" name="Content Placeholder 2"/>
          <p:cNvSpPr>
            <a:spLocks noGrp="1"/>
          </p:cNvSpPr>
          <p:nvPr>
            <p:ph sz="quarter" idx="1"/>
          </p:nvPr>
        </p:nvSpPr>
        <p:spPr>
          <a:xfrm>
            <a:off x="611560" y="1268760"/>
            <a:ext cx="7772400" cy="4572000"/>
          </a:xfrm>
        </p:spPr>
        <p:txBody>
          <a:bodyPr>
            <a:normAutofit/>
          </a:bodyPr>
          <a:lstStyle/>
          <a:p>
            <a:pPr>
              <a:buNone/>
            </a:pPr>
            <a:r>
              <a:rPr lang="en-IN" b="1" dirty="0"/>
              <a:t>Syntax:</a:t>
            </a:r>
            <a:endParaRPr lang="en-IN" dirty="0"/>
          </a:p>
          <a:p>
            <a:pPr>
              <a:buNone/>
            </a:pPr>
            <a:r>
              <a:rPr lang="en-IN" dirty="0"/>
              <a:t>   </a:t>
            </a:r>
            <a:r>
              <a:rPr lang="en-IN" b="1" dirty="0">
                <a:latin typeface="Times New Roman" panose="02020603050405020304" pitchFamily="18" charset="0"/>
                <a:cs typeface="Times New Roman" panose="02020603050405020304" pitchFamily="18" charset="0"/>
              </a:rPr>
              <a:t>$(</a:t>
            </a:r>
            <a:r>
              <a:rPr lang="en-IN" b="1" i="1" dirty="0">
                <a:latin typeface="Times New Roman" panose="02020603050405020304" pitchFamily="18" charset="0"/>
                <a:cs typeface="Times New Roman" panose="02020603050405020304" pitchFamily="18" charset="0"/>
              </a:rPr>
              <a:t>selector</a:t>
            </a:r>
            <a:r>
              <a:rPr lang="en-IN" b="1" dirty="0">
                <a:latin typeface="Times New Roman" panose="02020603050405020304" pitchFamily="18" charset="0"/>
                <a:cs typeface="Times New Roman" panose="02020603050405020304" pitchFamily="18" charset="0"/>
              </a:rPr>
              <a:t>).hide(</a:t>
            </a:r>
            <a:r>
              <a:rPr lang="en-IN" b="1" i="1" dirty="0" err="1">
                <a:latin typeface="Times New Roman" panose="02020603050405020304" pitchFamily="18" charset="0"/>
                <a:cs typeface="Times New Roman" panose="02020603050405020304" pitchFamily="18" charset="0"/>
              </a:rPr>
              <a:t>speed,callback</a:t>
            </a:r>
            <a:r>
              <a:rPr lang="en-IN" b="1" dirty="0">
                <a:latin typeface="Times New Roman" panose="02020603050405020304" pitchFamily="18" charset="0"/>
                <a:cs typeface="Times New Roman" panose="02020603050405020304" pitchFamily="18" charset="0"/>
              </a:rPr>
              <a:t>);</a:t>
            </a:r>
            <a:br>
              <a:rPr lang="en-IN" dirty="0">
                <a:latin typeface="Times New Roman" panose="02020603050405020304" pitchFamily="18" charset="0"/>
                <a:cs typeface="Times New Roman" panose="02020603050405020304" pitchFamily="18" charset="0"/>
              </a:rPr>
            </a:br>
            <a:br>
              <a:rPr lang="en-IN" dirty="0"/>
            </a:br>
            <a:r>
              <a:rPr lang="en-IN" b="1" dirty="0">
                <a:solidFill>
                  <a:schemeClr val="tx1"/>
                </a:solidFill>
                <a:latin typeface="Times New Roman" panose="02020603050405020304" pitchFamily="18" charset="0"/>
                <a:cs typeface="Times New Roman" panose="02020603050405020304" pitchFamily="18" charset="0"/>
              </a:rPr>
              <a:t>$(</a:t>
            </a:r>
            <a:r>
              <a:rPr lang="en-IN" b="1" i="1" dirty="0">
                <a:solidFill>
                  <a:schemeClr val="tx1"/>
                </a:solidFill>
                <a:latin typeface="Times New Roman" panose="02020603050405020304" pitchFamily="18" charset="0"/>
                <a:cs typeface="Times New Roman" panose="02020603050405020304" pitchFamily="18" charset="0"/>
              </a:rPr>
              <a:t>selector</a:t>
            </a:r>
            <a:r>
              <a:rPr lang="en-IN" b="1" dirty="0">
                <a:solidFill>
                  <a:schemeClr val="tx1"/>
                </a:solidFill>
                <a:latin typeface="Times New Roman" panose="02020603050405020304" pitchFamily="18" charset="0"/>
                <a:cs typeface="Times New Roman" panose="02020603050405020304" pitchFamily="18" charset="0"/>
              </a:rPr>
              <a:t>).show(</a:t>
            </a:r>
            <a:r>
              <a:rPr lang="en-IN" b="1" i="1" dirty="0" err="1">
                <a:solidFill>
                  <a:schemeClr val="tx1"/>
                </a:solidFill>
                <a:latin typeface="Times New Roman" panose="02020603050405020304" pitchFamily="18" charset="0"/>
                <a:cs typeface="Times New Roman" panose="02020603050405020304" pitchFamily="18" charset="0"/>
              </a:rPr>
              <a:t>speed,callback</a:t>
            </a:r>
            <a:r>
              <a:rPr lang="en-IN" b="1" dirty="0">
                <a:solidFill>
                  <a:schemeClr val="tx1"/>
                </a:solidFill>
                <a:latin typeface="Times New Roman" panose="02020603050405020304" pitchFamily="18" charset="0"/>
                <a:cs typeface="Times New Roman" panose="02020603050405020304" pitchFamily="18" charset="0"/>
              </a:rPr>
              <a:t>);</a:t>
            </a:r>
          </a:p>
          <a:p>
            <a:pPr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The optional speed parameter specifies the speed of the hiding/showing, and can take the following values: "slow", "fast", or milliseconds.</a:t>
            </a:r>
          </a:p>
          <a:p>
            <a:pPr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  The optional </a:t>
            </a:r>
            <a:r>
              <a:rPr lang="en-IN" dirty="0" err="1">
                <a:latin typeface="Times New Roman" panose="02020603050405020304" pitchFamily="18" charset="0"/>
                <a:cs typeface="Times New Roman" panose="02020603050405020304" pitchFamily="18" charset="0"/>
              </a:rPr>
              <a:t>callback</a:t>
            </a:r>
            <a:r>
              <a:rPr lang="en-IN" dirty="0">
                <a:latin typeface="Times New Roman" panose="02020603050405020304" pitchFamily="18" charset="0"/>
                <a:cs typeface="Times New Roman" panose="02020603050405020304" pitchFamily="18" charset="0"/>
              </a:rPr>
              <a:t> parameter is a function to be executed after the hide() or show() method completes (you will learn more about </a:t>
            </a:r>
            <a:r>
              <a:rPr lang="en-IN" dirty="0" err="1">
                <a:latin typeface="Times New Roman" panose="02020603050405020304" pitchFamily="18" charset="0"/>
                <a:cs typeface="Times New Roman" panose="02020603050405020304" pitchFamily="18" charset="0"/>
              </a:rPr>
              <a:t>callback</a:t>
            </a:r>
            <a:r>
              <a:rPr lang="en-IN" dirty="0">
                <a:latin typeface="Times New Roman" panose="02020603050405020304" pitchFamily="18" charset="0"/>
                <a:cs typeface="Times New Roman" panose="02020603050405020304" pitchFamily="18" charset="0"/>
              </a:rPr>
              <a:t> functions in a later chapter).</a:t>
            </a:r>
          </a:p>
          <a:p>
            <a:pPr>
              <a:buNone/>
            </a:pPr>
            <a:endParaRPr lang="en-IN" dirty="0"/>
          </a:p>
        </p:txBody>
      </p:sp>
      <p:sp>
        <p:nvSpPr>
          <p:cNvPr id="2" name="Footer Placeholder 1">
            <a:extLst>
              <a:ext uri="{FF2B5EF4-FFF2-40B4-BE49-F238E27FC236}">
                <a16:creationId xmlns:a16="http://schemas.microsoft.com/office/drawing/2014/main" id="{8315A954-24EF-4745-BEF2-3BE869123482}"/>
              </a:ext>
            </a:extLst>
          </p:cNvPr>
          <p:cNvSpPr>
            <a:spLocks noGrp="1"/>
          </p:cNvSpPr>
          <p:nvPr>
            <p:ph type="ftr" sz="quarter" idx="11"/>
          </p:nvPr>
        </p:nvSpPr>
        <p:spPr/>
        <p:txBody>
          <a:bodyPr/>
          <a:lstStyle/>
          <a:p>
            <a:r>
              <a:rPr lang="en-IN"/>
              <a:t>CIDD -UNIT-III</a:t>
            </a:r>
          </a:p>
        </p:txBody>
      </p:sp>
    </p:spTree>
  </p:cSld>
  <p:clrMapOvr>
    <a:masterClrMapping/>
  </p:clrMapOvr>
  <p:transition>
    <p:fade/>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8AC2622-C306-49BF-A269-83BF9B9B1C1F}"/>
              </a:ext>
            </a:extLst>
          </p:cNvPr>
          <p:cNvSpPr>
            <a:spLocks noGrp="1"/>
          </p:cNvSpPr>
          <p:nvPr>
            <p:ph type="title"/>
          </p:nvPr>
        </p:nvSpPr>
        <p:spPr/>
        <p:txBody>
          <a:bodyPr/>
          <a:lstStyle/>
          <a:p>
            <a:endParaRPr lang="en-IN"/>
          </a:p>
        </p:txBody>
      </p:sp>
      <p:sp>
        <p:nvSpPr>
          <p:cNvPr id="4" name="Date Placeholder 3"/>
          <p:cNvSpPr>
            <a:spLocks noGrp="1"/>
          </p:cNvSpPr>
          <p:nvPr>
            <p:ph type="dt" sz="half" idx="10"/>
          </p:nvPr>
        </p:nvSpPr>
        <p:spPr/>
        <p:txBody>
          <a:bodyPr/>
          <a:lstStyle/>
          <a:p>
            <a:fld id="{FBD31417-4CB4-469D-8113-88278EE1EA9C}" type="datetime1">
              <a:rPr lang="en-US" smtClean="0"/>
              <a:t>9/23/2021</a:t>
            </a:fld>
            <a:endParaRPr lang="en-IN"/>
          </a:p>
        </p:txBody>
      </p:sp>
      <p:sp>
        <p:nvSpPr>
          <p:cNvPr id="5" name="Slide Number Placeholder 4"/>
          <p:cNvSpPr>
            <a:spLocks noGrp="1"/>
          </p:cNvSpPr>
          <p:nvPr>
            <p:ph type="sldNum" sz="quarter" idx="12"/>
          </p:nvPr>
        </p:nvSpPr>
        <p:spPr/>
        <p:txBody>
          <a:bodyPr/>
          <a:lstStyle/>
          <a:p>
            <a:fld id="{3D9609EE-0704-459D-8F17-DAC89C82A016}" type="slidenum">
              <a:rPr lang="en-IN" smtClean="0"/>
              <a:pPr/>
              <a:t>116</a:t>
            </a:fld>
            <a:endParaRPr lang="en-IN"/>
          </a:p>
        </p:txBody>
      </p:sp>
      <p:sp>
        <p:nvSpPr>
          <p:cNvPr id="3" name="Content Placeholder 2"/>
          <p:cNvSpPr>
            <a:spLocks noGrp="1"/>
          </p:cNvSpPr>
          <p:nvPr>
            <p:ph sz="quarter" idx="1"/>
          </p:nvPr>
        </p:nvSpPr>
        <p:spPr>
          <a:xfrm>
            <a:off x="611560" y="1196752"/>
            <a:ext cx="8075240" cy="4823048"/>
          </a:xfrm>
        </p:spPr>
        <p:txBody>
          <a:bodyPr/>
          <a:lstStyle/>
          <a:p>
            <a:pPr>
              <a:buNone/>
            </a:pPr>
            <a:r>
              <a:rPr lang="en-IN" dirty="0">
                <a:latin typeface="Times New Roman" panose="02020603050405020304" pitchFamily="18" charset="0"/>
                <a:cs typeface="Times New Roman" panose="02020603050405020304" pitchFamily="18" charset="0"/>
              </a:rPr>
              <a:t>With </a:t>
            </a:r>
            <a:r>
              <a:rPr lang="en-IN" dirty="0" err="1">
                <a:latin typeface="Times New Roman" panose="02020603050405020304" pitchFamily="18" charset="0"/>
                <a:cs typeface="Times New Roman" panose="02020603050405020304" pitchFamily="18" charset="0"/>
              </a:rPr>
              <a:t>jQuery</a:t>
            </a:r>
            <a:r>
              <a:rPr lang="en-IN" dirty="0">
                <a:latin typeface="Times New Roman" panose="02020603050405020304" pitchFamily="18" charset="0"/>
                <a:cs typeface="Times New Roman" panose="02020603050405020304" pitchFamily="18" charset="0"/>
              </a:rPr>
              <a:t>, you can hide and show HTML elements with the hide() and show() methods:</a:t>
            </a:r>
          </a:p>
          <a:p>
            <a:pPr>
              <a:buNone/>
            </a:pPr>
            <a:r>
              <a:rPr lang="en-IN" b="1" dirty="0"/>
              <a:t>Example</a:t>
            </a:r>
          </a:p>
          <a:p>
            <a:pPr>
              <a:buNone/>
            </a:pPr>
            <a:r>
              <a:rPr lang="en-IN" dirty="0"/>
              <a:t> $("#hide").click(function(){</a:t>
            </a:r>
            <a:br>
              <a:rPr lang="en-IN" dirty="0"/>
            </a:br>
            <a:r>
              <a:rPr lang="en-IN" dirty="0"/>
              <a:t>  $("p").hide();</a:t>
            </a:r>
            <a:br>
              <a:rPr lang="en-IN" dirty="0"/>
            </a:br>
            <a:r>
              <a:rPr lang="en-IN" dirty="0"/>
              <a:t>});</a:t>
            </a:r>
            <a:br>
              <a:rPr lang="en-IN" dirty="0"/>
            </a:br>
            <a:br>
              <a:rPr lang="en-IN" dirty="0"/>
            </a:br>
            <a:r>
              <a:rPr lang="en-IN" dirty="0"/>
              <a:t>$("#show").click(function(){</a:t>
            </a:r>
            <a:br>
              <a:rPr lang="en-IN" dirty="0"/>
            </a:br>
            <a:r>
              <a:rPr lang="en-IN" dirty="0"/>
              <a:t>  $("p").show();</a:t>
            </a:r>
            <a:br>
              <a:rPr lang="en-IN" dirty="0"/>
            </a:br>
            <a:r>
              <a:rPr lang="en-IN" dirty="0"/>
              <a:t>});</a:t>
            </a:r>
          </a:p>
          <a:p>
            <a:pPr>
              <a:buNone/>
            </a:pPr>
            <a:endParaRPr lang="en-IN" dirty="0"/>
          </a:p>
        </p:txBody>
      </p:sp>
      <p:sp>
        <p:nvSpPr>
          <p:cNvPr id="2" name="Footer Placeholder 1">
            <a:extLst>
              <a:ext uri="{FF2B5EF4-FFF2-40B4-BE49-F238E27FC236}">
                <a16:creationId xmlns:a16="http://schemas.microsoft.com/office/drawing/2014/main" id="{8600223C-F220-4B22-93B9-7AA8DB766934}"/>
              </a:ext>
            </a:extLst>
          </p:cNvPr>
          <p:cNvSpPr>
            <a:spLocks noGrp="1"/>
          </p:cNvSpPr>
          <p:nvPr>
            <p:ph type="ftr" sz="quarter" idx="11"/>
          </p:nvPr>
        </p:nvSpPr>
        <p:spPr/>
        <p:txBody>
          <a:bodyPr/>
          <a:lstStyle/>
          <a:p>
            <a:r>
              <a:rPr lang="en-IN"/>
              <a:t>CIDD -UNIT-III</a:t>
            </a:r>
          </a:p>
        </p:txBody>
      </p:sp>
    </p:spTree>
    <p:extLst>
      <p:ext uri="{BB962C8B-B14F-4D97-AF65-F5344CB8AC3E}">
        <p14:creationId xmlns:p14="http://schemas.microsoft.com/office/powerpoint/2010/main" val="4286205144"/>
      </p:ext>
    </p:extLst>
  </p:cSld>
  <p:clrMapOvr>
    <a:masterClrMapping/>
  </p:clrMapOvr>
  <p:transition>
    <p:fade/>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575332B-8B82-4E6B-B56A-6CD6581C9308}"/>
              </a:ext>
            </a:extLst>
          </p:cNvPr>
          <p:cNvSpPr>
            <a:spLocks noGrp="1"/>
          </p:cNvSpPr>
          <p:nvPr>
            <p:ph type="title"/>
          </p:nvPr>
        </p:nvSpPr>
        <p:spPr/>
        <p:txBody>
          <a:bodyPr/>
          <a:lstStyle/>
          <a:p>
            <a:endParaRPr lang="en-IN"/>
          </a:p>
        </p:txBody>
      </p:sp>
      <p:sp>
        <p:nvSpPr>
          <p:cNvPr id="4" name="Date Placeholder 3"/>
          <p:cNvSpPr>
            <a:spLocks noGrp="1"/>
          </p:cNvSpPr>
          <p:nvPr>
            <p:ph type="dt" sz="half" idx="10"/>
          </p:nvPr>
        </p:nvSpPr>
        <p:spPr/>
        <p:txBody>
          <a:bodyPr/>
          <a:lstStyle/>
          <a:p>
            <a:fld id="{D0627160-E16B-415E-97DE-31AA853F7705}" type="datetime1">
              <a:rPr lang="en-US" smtClean="0"/>
              <a:t>9/23/2021</a:t>
            </a:fld>
            <a:endParaRPr lang="en-IN"/>
          </a:p>
        </p:txBody>
      </p:sp>
      <p:sp>
        <p:nvSpPr>
          <p:cNvPr id="5" name="Slide Number Placeholder 4"/>
          <p:cNvSpPr>
            <a:spLocks noGrp="1"/>
          </p:cNvSpPr>
          <p:nvPr>
            <p:ph type="sldNum" sz="quarter" idx="12"/>
          </p:nvPr>
        </p:nvSpPr>
        <p:spPr/>
        <p:txBody>
          <a:bodyPr/>
          <a:lstStyle/>
          <a:p>
            <a:fld id="{3D9609EE-0704-459D-8F17-DAC89C82A016}" type="slidenum">
              <a:rPr lang="en-IN" smtClean="0"/>
              <a:pPr/>
              <a:t>117</a:t>
            </a:fld>
            <a:endParaRPr lang="en-IN"/>
          </a:p>
        </p:txBody>
      </p:sp>
      <p:sp>
        <p:nvSpPr>
          <p:cNvPr id="3" name="Content Placeholder 2"/>
          <p:cNvSpPr>
            <a:spLocks noGrp="1"/>
          </p:cNvSpPr>
          <p:nvPr>
            <p:ph sz="quarter" idx="1"/>
          </p:nvPr>
        </p:nvSpPr>
        <p:spPr>
          <a:xfrm>
            <a:off x="755576" y="1052736"/>
            <a:ext cx="7931224" cy="4967064"/>
          </a:xfrm>
        </p:spPr>
        <p:txBody>
          <a:bodyPr/>
          <a:lstStyle/>
          <a:p>
            <a:pPr>
              <a:buNone/>
            </a:pPr>
            <a:r>
              <a:rPr lang="en-IN" dirty="0"/>
              <a:t>The following example demonstrates the speed parameter with hide():</a:t>
            </a:r>
          </a:p>
          <a:p>
            <a:pPr>
              <a:buNone/>
            </a:pPr>
            <a:r>
              <a:rPr lang="en-IN" dirty="0"/>
              <a:t>Example</a:t>
            </a:r>
          </a:p>
          <a:p>
            <a:pPr>
              <a:buNone/>
            </a:pPr>
            <a:r>
              <a:rPr lang="en-IN" dirty="0"/>
              <a:t> $("button").click(function(){</a:t>
            </a:r>
            <a:br>
              <a:rPr lang="en-IN" dirty="0"/>
            </a:br>
            <a:r>
              <a:rPr lang="en-IN" dirty="0"/>
              <a:t>  $("p").hide(1000);</a:t>
            </a:r>
            <a:br>
              <a:rPr lang="en-IN" dirty="0"/>
            </a:br>
            <a:r>
              <a:rPr lang="en-IN" dirty="0"/>
              <a:t>});</a:t>
            </a:r>
          </a:p>
          <a:p>
            <a:pPr>
              <a:buNone/>
            </a:pPr>
            <a:endParaRPr lang="en-IN" dirty="0"/>
          </a:p>
        </p:txBody>
      </p:sp>
      <p:sp>
        <p:nvSpPr>
          <p:cNvPr id="7" name="Picture Placeholder 6">
            <a:extLst>
              <a:ext uri="{FF2B5EF4-FFF2-40B4-BE49-F238E27FC236}">
                <a16:creationId xmlns:a16="http://schemas.microsoft.com/office/drawing/2014/main" id="{EE9F594B-4914-4E07-8D41-2654B7A8C232}"/>
              </a:ext>
            </a:extLst>
          </p:cNvPr>
          <p:cNvSpPr>
            <a:spLocks noGrp="1"/>
          </p:cNvSpPr>
          <p:nvPr>
            <p:ph type="pic" sz="quarter" idx="13"/>
          </p:nvPr>
        </p:nvSpPr>
        <p:spPr/>
      </p:sp>
      <p:sp>
        <p:nvSpPr>
          <p:cNvPr id="2" name="Footer Placeholder 1">
            <a:extLst>
              <a:ext uri="{FF2B5EF4-FFF2-40B4-BE49-F238E27FC236}">
                <a16:creationId xmlns:a16="http://schemas.microsoft.com/office/drawing/2014/main" id="{688451B9-6D1A-4859-A0F3-46CC3C5E750E}"/>
              </a:ext>
            </a:extLst>
          </p:cNvPr>
          <p:cNvSpPr>
            <a:spLocks noGrp="1"/>
          </p:cNvSpPr>
          <p:nvPr>
            <p:ph type="ftr" sz="quarter" idx="11"/>
          </p:nvPr>
        </p:nvSpPr>
        <p:spPr/>
        <p:txBody>
          <a:bodyPr/>
          <a:lstStyle/>
          <a:p>
            <a:r>
              <a:rPr lang="en-IN"/>
              <a:t>CIDD -UNIT-III</a:t>
            </a:r>
          </a:p>
        </p:txBody>
      </p:sp>
    </p:spTree>
  </p:cSld>
  <p:clrMapOvr>
    <a:masterClrMapping/>
  </p:clrMapOvr>
  <p:transition>
    <p:fade/>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53847-7F48-4A6B-957B-0A4CC508E0AA}"/>
              </a:ext>
            </a:extLst>
          </p:cNvPr>
          <p:cNvSpPr>
            <a:spLocks noGrp="1"/>
          </p:cNvSpPr>
          <p:nvPr>
            <p:ph type="title"/>
          </p:nvPr>
        </p:nvSpPr>
        <p:spPr>
          <a:xfrm>
            <a:off x="1176866" y="915337"/>
            <a:ext cx="6798734" cy="284791"/>
          </a:xfrm>
        </p:spPr>
        <p:txBody>
          <a:bodyPr>
            <a:normAutofit fontScale="90000"/>
          </a:bodyPr>
          <a:lstStyle/>
          <a:p>
            <a:endParaRPr lang="en-IN"/>
          </a:p>
        </p:txBody>
      </p:sp>
      <p:sp>
        <p:nvSpPr>
          <p:cNvPr id="3" name="Date Placeholder 2">
            <a:extLst>
              <a:ext uri="{FF2B5EF4-FFF2-40B4-BE49-F238E27FC236}">
                <a16:creationId xmlns:a16="http://schemas.microsoft.com/office/drawing/2014/main" id="{86B01B5F-69CB-465B-9B63-70255C3DF51A}"/>
              </a:ext>
            </a:extLst>
          </p:cNvPr>
          <p:cNvSpPr>
            <a:spLocks noGrp="1"/>
          </p:cNvSpPr>
          <p:nvPr>
            <p:ph type="dt" sz="half" idx="10"/>
          </p:nvPr>
        </p:nvSpPr>
        <p:spPr/>
        <p:txBody>
          <a:bodyPr/>
          <a:lstStyle/>
          <a:p>
            <a:fld id="{93868458-4DF0-4465-8BEC-5C6F258DF539}" type="datetime1">
              <a:rPr lang="en-US" smtClean="0"/>
              <a:t>9/23/2021</a:t>
            </a:fld>
            <a:endParaRPr lang="en-IN"/>
          </a:p>
        </p:txBody>
      </p:sp>
      <p:sp>
        <p:nvSpPr>
          <p:cNvPr id="4" name="Footer Placeholder 3">
            <a:extLst>
              <a:ext uri="{FF2B5EF4-FFF2-40B4-BE49-F238E27FC236}">
                <a16:creationId xmlns:a16="http://schemas.microsoft.com/office/drawing/2014/main" id="{786F13B6-5614-4968-BDC6-8717CF8EAFAF}"/>
              </a:ext>
            </a:extLst>
          </p:cNvPr>
          <p:cNvSpPr>
            <a:spLocks noGrp="1"/>
          </p:cNvSpPr>
          <p:nvPr>
            <p:ph type="ftr" sz="quarter" idx="11"/>
          </p:nvPr>
        </p:nvSpPr>
        <p:spPr/>
        <p:txBody>
          <a:bodyPr/>
          <a:lstStyle/>
          <a:p>
            <a:r>
              <a:rPr lang="en-IN"/>
              <a:t>CIDD -UNIT-III</a:t>
            </a:r>
          </a:p>
        </p:txBody>
      </p:sp>
      <p:sp>
        <p:nvSpPr>
          <p:cNvPr id="5" name="Slide Number Placeholder 4">
            <a:extLst>
              <a:ext uri="{FF2B5EF4-FFF2-40B4-BE49-F238E27FC236}">
                <a16:creationId xmlns:a16="http://schemas.microsoft.com/office/drawing/2014/main" id="{15819984-06D9-4533-BF3D-4FC144EC5922}"/>
              </a:ext>
            </a:extLst>
          </p:cNvPr>
          <p:cNvSpPr>
            <a:spLocks noGrp="1"/>
          </p:cNvSpPr>
          <p:nvPr>
            <p:ph type="sldNum" sz="quarter" idx="12"/>
          </p:nvPr>
        </p:nvSpPr>
        <p:spPr/>
        <p:txBody>
          <a:bodyPr/>
          <a:lstStyle/>
          <a:p>
            <a:fld id="{0E2B90DE-CA9C-452B-80F9-35262CC2B070}" type="slidenum">
              <a:rPr lang="en-IN" smtClean="0"/>
              <a:pPr/>
              <a:t>118</a:t>
            </a:fld>
            <a:endParaRPr lang="en-IN"/>
          </a:p>
        </p:txBody>
      </p:sp>
      <p:sp>
        <p:nvSpPr>
          <p:cNvPr id="9" name="Rectangle 2">
            <a:extLst>
              <a:ext uri="{FF2B5EF4-FFF2-40B4-BE49-F238E27FC236}">
                <a16:creationId xmlns:a16="http://schemas.microsoft.com/office/drawing/2014/main" id="{68B5257C-0B99-48D3-985C-A0E0E9979D9F}"/>
              </a:ext>
            </a:extLst>
          </p:cNvPr>
          <p:cNvSpPr>
            <a:spLocks noGrp="1" noChangeArrowheads="1"/>
          </p:cNvSpPr>
          <p:nvPr>
            <p:ph sz="quarter" idx="1"/>
          </p:nvPr>
        </p:nvSpPr>
        <p:spPr bwMode="auto">
          <a:xfrm>
            <a:off x="539552" y="786650"/>
            <a:ext cx="8352928" cy="538090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jQuery Fading Methods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With jQuery you can fade an element in and out of visibility.</a:t>
            </a:r>
            <a:endPar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jQuery has the following fade methods: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3200" b="0" i="0" u="none" strike="noStrike" cap="none" normalizeH="0" baseline="0" dirty="0" err="1">
                <a:ln>
                  <a:noFill/>
                </a:ln>
                <a:solidFill>
                  <a:srgbClr val="DC143C"/>
                </a:solidFill>
                <a:effectLst/>
                <a:latin typeface="Times New Roman" panose="02020603050405020304" pitchFamily="18" charset="0"/>
                <a:cs typeface="Times New Roman" panose="02020603050405020304" pitchFamily="18" charset="0"/>
              </a:rPr>
              <a:t>fadeIn</a:t>
            </a:r>
            <a:r>
              <a:rPr kumimoji="0" lang="en-US" altLang="en-US" sz="3200"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a:t>
            </a:r>
            <a:endParaRPr kumimoji="0" lang="en-US" altLang="en-US" sz="3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3200" b="0" i="0" u="none" strike="noStrike" cap="none" normalizeH="0" baseline="0" dirty="0" err="1">
                <a:ln>
                  <a:noFill/>
                </a:ln>
                <a:solidFill>
                  <a:srgbClr val="DC143C"/>
                </a:solidFill>
                <a:effectLst/>
                <a:latin typeface="Times New Roman" panose="02020603050405020304" pitchFamily="18" charset="0"/>
                <a:cs typeface="Times New Roman" panose="02020603050405020304" pitchFamily="18" charset="0"/>
              </a:rPr>
              <a:t>fadeOut</a:t>
            </a:r>
            <a:r>
              <a:rPr kumimoji="0" lang="en-US" altLang="en-US" sz="3200"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a:t>
            </a:r>
            <a:endParaRPr kumimoji="0" lang="en-US" altLang="en-US" sz="3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3200" b="0" i="0" u="none" strike="noStrike" cap="none" normalizeH="0" baseline="0" dirty="0" err="1">
                <a:ln>
                  <a:noFill/>
                </a:ln>
                <a:solidFill>
                  <a:srgbClr val="DC143C"/>
                </a:solidFill>
                <a:effectLst/>
                <a:latin typeface="Times New Roman" panose="02020603050405020304" pitchFamily="18" charset="0"/>
                <a:cs typeface="Times New Roman" panose="02020603050405020304" pitchFamily="18" charset="0"/>
              </a:rPr>
              <a:t>fadeToggle</a:t>
            </a:r>
            <a:r>
              <a:rPr kumimoji="0" lang="en-US" altLang="en-US" sz="3200"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a:t>
            </a:r>
            <a:endParaRPr kumimoji="0" lang="en-US" altLang="en-US" sz="3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3200" b="0" i="0" u="none" strike="noStrike" cap="none" normalizeH="0" baseline="0" dirty="0" err="1">
                <a:ln>
                  <a:noFill/>
                </a:ln>
                <a:solidFill>
                  <a:srgbClr val="DC143C"/>
                </a:solidFill>
                <a:effectLst/>
                <a:latin typeface="Times New Roman" panose="02020603050405020304" pitchFamily="18" charset="0"/>
                <a:cs typeface="Times New Roman" panose="02020603050405020304" pitchFamily="18" charset="0"/>
              </a:rPr>
              <a:t>fadeTo</a:t>
            </a:r>
            <a:r>
              <a:rPr kumimoji="0" lang="en-US" altLang="en-US" sz="3200"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a:t>
            </a:r>
            <a:endParaRPr kumimoji="0" lang="en-US" altLang="en-US" sz="3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58123489"/>
      </p:ext>
    </p:extLst>
  </p:cSld>
  <p:clrMapOvr>
    <a:masterClrMapping/>
  </p:clrMapOvr>
  <p:transition>
    <p:fade/>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4A206-5337-4AB6-A852-26BD4B40EEFF}"/>
              </a:ext>
            </a:extLst>
          </p:cNvPr>
          <p:cNvSpPr>
            <a:spLocks noGrp="1"/>
          </p:cNvSpPr>
          <p:nvPr>
            <p:ph type="title"/>
          </p:nvPr>
        </p:nvSpPr>
        <p:spPr/>
        <p:txBody>
          <a:bodyPr/>
          <a:lstStyle/>
          <a:p>
            <a:endParaRPr lang="en-IN"/>
          </a:p>
        </p:txBody>
      </p:sp>
      <p:sp>
        <p:nvSpPr>
          <p:cNvPr id="3" name="Date Placeholder 2">
            <a:extLst>
              <a:ext uri="{FF2B5EF4-FFF2-40B4-BE49-F238E27FC236}">
                <a16:creationId xmlns:a16="http://schemas.microsoft.com/office/drawing/2014/main" id="{A50E53F2-2C75-4946-82BB-9F9A3B7AFC7B}"/>
              </a:ext>
            </a:extLst>
          </p:cNvPr>
          <p:cNvSpPr>
            <a:spLocks noGrp="1"/>
          </p:cNvSpPr>
          <p:nvPr>
            <p:ph type="dt" sz="half" idx="10"/>
          </p:nvPr>
        </p:nvSpPr>
        <p:spPr/>
        <p:txBody>
          <a:bodyPr/>
          <a:lstStyle/>
          <a:p>
            <a:fld id="{FAD1413A-E423-49EB-A9A8-88F583364ABE}" type="datetime1">
              <a:rPr lang="en-US" smtClean="0"/>
              <a:t>9/23/2021</a:t>
            </a:fld>
            <a:endParaRPr lang="en-IN"/>
          </a:p>
        </p:txBody>
      </p:sp>
      <p:sp>
        <p:nvSpPr>
          <p:cNvPr id="4" name="Footer Placeholder 3">
            <a:extLst>
              <a:ext uri="{FF2B5EF4-FFF2-40B4-BE49-F238E27FC236}">
                <a16:creationId xmlns:a16="http://schemas.microsoft.com/office/drawing/2014/main" id="{E8C12097-8784-4D6D-A5DF-8D45D6737D31}"/>
              </a:ext>
            </a:extLst>
          </p:cNvPr>
          <p:cNvSpPr>
            <a:spLocks noGrp="1"/>
          </p:cNvSpPr>
          <p:nvPr>
            <p:ph type="ftr" sz="quarter" idx="11"/>
          </p:nvPr>
        </p:nvSpPr>
        <p:spPr/>
        <p:txBody>
          <a:bodyPr/>
          <a:lstStyle/>
          <a:p>
            <a:r>
              <a:rPr lang="en-IN"/>
              <a:t>CIDD -UNIT-III</a:t>
            </a:r>
          </a:p>
        </p:txBody>
      </p:sp>
      <p:sp>
        <p:nvSpPr>
          <p:cNvPr id="5" name="Slide Number Placeholder 4">
            <a:extLst>
              <a:ext uri="{FF2B5EF4-FFF2-40B4-BE49-F238E27FC236}">
                <a16:creationId xmlns:a16="http://schemas.microsoft.com/office/drawing/2014/main" id="{95C2FB93-52AE-4768-AADD-DB2E1279908C}"/>
              </a:ext>
            </a:extLst>
          </p:cNvPr>
          <p:cNvSpPr>
            <a:spLocks noGrp="1"/>
          </p:cNvSpPr>
          <p:nvPr>
            <p:ph type="sldNum" sz="quarter" idx="12"/>
          </p:nvPr>
        </p:nvSpPr>
        <p:spPr/>
        <p:txBody>
          <a:bodyPr/>
          <a:lstStyle/>
          <a:p>
            <a:fld id="{0E2B90DE-CA9C-452B-80F9-35262CC2B070}" type="slidenum">
              <a:rPr lang="en-IN" smtClean="0"/>
              <a:pPr/>
              <a:t>119</a:t>
            </a:fld>
            <a:endParaRPr lang="en-IN"/>
          </a:p>
        </p:txBody>
      </p:sp>
      <p:sp>
        <p:nvSpPr>
          <p:cNvPr id="6" name="Content Placeholder 5">
            <a:extLst>
              <a:ext uri="{FF2B5EF4-FFF2-40B4-BE49-F238E27FC236}">
                <a16:creationId xmlns:a16="http://schemas.microsoft.com/office/drawing/2014/main" id="{7376CB01-3564-458D-9060-FDB826073CEB}"/>
              </a:ext>
            </a:extLst>
          </p:cNvPr>
          <p:cNvSpPr>
            <a:spLocks noGrp="1"/>
          </p:cNvSpPr>
          <p:nvPr>
            <p:ph sz="quarter" idx="1"/>
          </p:nvPr>
        </p:nvSpPr>
        <p:spPr>
          <a:xfrm>
            <a:off x="683568" y="1052736"/>
            <a:ext cx="8003232" cy="4967064"/>
          </a:xfrm>
        </p:spPr>
        <p:txBody>
          <a:bodyPr>
            <a:normAutofit fontScale="92500" lnSpcReduction="10000"/>
          </a:bodyPr>
          <a:lstStyle/>
          <a:p>
            <a:pPr marL="0" indent="0" algn="ctr">
              <a:buNone/>
            </a:pPr>
            <a:r>
              <a:rPr lang="en-IN" sz="3500" b="1" dirty="0" err="1">
                <a:latin typeface="Times New Roman" panose="02020603050405020304" pitchFamily="18" charset="0"/>
                <a:cs typeface="Times New Roman" panose="02020603050405020304" pitchFamily="18" charset="0"/>
              </a:rPr>
              <a:t>jquery</a:t>
            </a:r>
            <a:r>
              <a:rPr lang="en-IN" sz="3500" b="1" dirty="0">
                <a:latin typeface="Times New Roman" panose="02020603050405020304" pitchFamily="18" charset="0"/>
                <a:cs typeface="Times New Roman" panose="02020603050405020304" pitchFamily="18" charset="0"/>
              </a:rPr>
              <a:t> Effects - Fading</a:t>
            </a:r>
          </a:p>
          <a:p>
            <a:r>
              <a:rPr lang="en-IN" sz="3200" dirty="0">
                <a:solidFill>
                  <a:schemeClr val="tx1"/>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jQuery </a:t>
            </a:r>
            <a:r>
              <a:rPr lang="en-IN" sz="3200" dirty="0" err="1">
                <a:solidFill>
                  <a:schemeClr val="tx1"/>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fadeIn</a:t>
            </a:r>
            <a:r>
              <a:rPr lang="en-IN" sz="3200" dirty="0">
                <a:solidFill>
                  <a:schemeClr val="tx1"/>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a:t>
            </a:r>
            <a:br>
              <a:rPr lang="en-IN" sz="3200" dirty="0">
                <a:solidFill>
                  <a:schemeClr val="tx1"/>
                </a:solidFill>
                <a:latin typeface="Times New Roman" panose="02020603050405020304" pitchFamily="18" charset="0"/>
                <a:cs typeface="Times New Roman" panose="02020603050405020304" pitchFamily="18" charset="0"/>
              </a:rPr>
            </a:br>
            <a:r>
              <a:rPr lang="en-IN" sz="3200" dirty="0">
                <a:solidFill>
                  <a:schemeClr val="tx1"/>
                </a:solidFill>
                <a:latin typeface="Times New Roman" panose="02020603050405020304" pitchFamily="18" charset="0"/>
                <a:cs typeface="Times New Roman" panose="02020603050405020304" pitchFamily="18" charset="0"/>
              </a:rPr>
              <a:t>Demonstrates the jQuery </a:t>
            </a:r>
            <a:r>
              <a:rPr lang="en-IN" sz="3200" dirty="0" err="1">
                <a:solidFill>
                  <a:schemeClr val="tx1"/>
                </a:solidFill>
                <a:latin typeface="Times New Roman" panose="02020603050405020304" pitchFamily="18" charset="0"/>
                <a:cs typeface="Times New Roman" panose="02020603050405020304" pitchFamily="18" charset="0"/>
              </a:rPr>
              <a:t>fadeIn</a:t>
            </a:r>
            <a:r>
              <a:rPr lang="en-IN" sz="3200" dirty="0">
                <a:solidFill>
                  <a:schemeClr val="tx1"/>
                </a:solidFill>
                <a:latin typeface="Times New Roman" panose="02020603050405020304" pitchFamily="18" charset="0"/>
                <a:cs typeface="Times New Roman" panose="02020603050405020304" pitchFamily="18" charset="0"/>
              </a:rPr>
              <a:t>() method.</a:t>
            </a:r>
          </a:p>
          <a:p>
            <a:r>
              <a:rPr lang="en-IN" sz="3200" dirty="0">
                <a:solidFill>
                  <a:schemeClr val="tx1"/>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jQuery </a:t>
            </a:r>
            <a:r>
              <a:rPr lang="en-IN" sz="3200" dirty="0" err="1">
                <a:solidFill>
                  <a:schemeClr val="tx1"/>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fadeOut</a:t>
            </a:r>
            <a:r>
              <a:rPr lang="en-IN" sz="3200" dirty="0">
                <a:solidFill>
                  <a:schemeClr val="tx1"/>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a:t>
            </a:r>
            <a:br>
              <a:rPr lang="en-IN" sz="3200" dirty="0">
                <a:solidFill>
                  <a:schemeClr val="tx1"/>
                </a:solidFill>
                <a:latin typeface="Times New Roman" panose="02020603050405020304" pitchFamily="18" charset="0"/>
                <a:cs typeface="Times New Roman" panose="02020603050405020304" pitchFamily="18" charset="0"/>
              </a:rPr>
            </a:br>
            <a:r>
              <a:rPr lang="en-IN" sz="3200" dirty="0">
                <a:solidFill>
                  <a:schemeClr val="tx1"/>
                </a:solidFill>
                <a:latin typeface="Times New Roman" panose="02020603050405020304" pitchFamily="18" charset="0"/>
                <a:cs typeface="Times New Roman" panose="02020603050405020304" pitchFamily="18" charset="0"/>
              </a:rPr>
              <a:t>Demonstrates the jQuery </a:t>
            </a:r>
            <a:r>
              <a:rPr lang="en-IN" sz="3200" dirty="0" err="1">
                <a:solidFill>
                  <a:schemeClr val="tx1"/>
                </a:solidFill>
                <a:latin typeface="Times New Roman" panose="02020603050405020304" pitchFamily="18" charset="0"/>
                <a:cs typeface="Times New Roman" panose="02020603050405020304" pitchFamily="18" charset="0"/>
              </a:rPr>
              <a:t>fadeOut</a:t>
            </a:r>
            <a:r>
              <a:rPr lang="en-IN" sz="3200" dirty="0">
                <a:solidFill>
                  <a:schemeClr val="tx1"/>
                </a:solidFill>
                <a:latin typeface="Times New Roman" panose="02020603050405020304" pitchFamily="18" charset="0"/>
                <a:cs typeface="Times New Roman" panose="02020603050405020304" pitchFamily="18" charset="0"/>
              </a:rPr>
              <a:t>() method.</a:t>
            </a:r>
          </a:p>
          <a:p>
            <a:r>
              <a:rPr lang="en-IN" sz="3200" dirty="0">
                <a:solidFill>
                  <a:schemeClr val="tx1"/>
                </a:solidFill>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jQuery </a:t>
            </a:r>
            <a:r>
              <a:rPr lang="en-IN" sz="3200" dirty="0" err="1">
                <a:solidFill>
                  <a:schemeClr val="tx1"/>
                </a:solidFill>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fadeToggle</a:t>
            </a:r>
            <a:r>
              <a:rPr lang="en-IN" sz="3200" dirty="0">
                <a:solidFill>
                  <a:schemeClr val="tx1"/>
                </a:solidFill>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a:t>
            </a:r>
            <a:br>
              <a:rPr lang="en-IN" sz="3200" dirty="0">
                <a:solidFill>
                  <a:schemeClr val="tx1"/>
                </a:solidFill>
                <a:latin typeface="Times New Roman" panose="02020603050405020304" pitchFamily="18" charset="0"/>
                <a:cs typeface="Times New Roman" panose="02020603050405020304" pitchFamily="18" charset="0"/>
              </a:rPr>
            </a:br>
            <a:r>
              <a:rPr lang="en-IN" sz="3200" dirty="0">
                <a:solidFill>
                  <a:schemeClr val="tx1"/>
                </a:solidFill>
                <a:latin typeface="Times New Roman" panose="02020603050405020304" pitchFamily="18" charset="0"/>
                <a:cs typeface="Times New Roman" panose="02020603050405020304" pitchFamily="18" charset="0"/>
              </a:rPr>
              <a:t>Demonstrates the jQuery </a:t>
            </a:r>
            <a:r>
              <a:rPr lang="en-IN" sz="3200" dirty="0" err="1">
                <a:solidFill>
                  <a:schemeClr val="tx1"/>
                </a:solidFill>
                <a:latin typeface="Times New Roman" panose="02020603050405020304" pitchFamily="18" charset="0"/>
                <a:cs typeface="Times New Roman" panose="02020603050405020304" pitchFamily="18" charset="0"/>
              </a:rPr>
              <a:t>fadeToggle</a:t>
            </a:r>
            <a:r>
              <a:rPr lang="en-IN" sz="3200" dirty="0">
                <a:solidFill>
                  <a:schemeClr val="tx1"/>
                </a:solidFill>
                <a:latin typeface="Times New Roman" panose="02020603050405020304" pitchFamily="18" charset="0"/>
                <a:cs typeface="Times New Roman" panose="02020603050405020304" pitchFamily="18" charset="0"/>
              </a:rPr>
              <a:t>() method.</a:t>
            </a:r>
          </a:p>
          <a:p>
            <a:r>
              <a:rPr lang="en-IN" sz="3200" dirty="0">
                <a:solidFill>
                  <a:schemeClr val="tx1"/>
                </a:solidFill>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jQuery </a:t>
            </a:r>
            <a:r>
              <a:rPr lang="en-IN" sz="3200" dirty="0" err="1">
                <a:solidFill>
                  <a:schemeClr val="tx1"/>
                </a:solidFill>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fadeTo</a:t>
            </a:r>
            <a:r>
              <a:rPr lang="en-IN" sz="3200" dirty="0">
                <a:solidFill>
                  <a:schemeClr val="tx1"/>
                </a:solidFill>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a:t>
            </a:r>
            <a:br>
              <a:rPr lang="en-IN" sz="3200" dirty="0">
                <a:solidFill>
                  <a:schemeClr val="tx1"/>
                </a:solidFill>
                <a:latin typeface="Times New Roman" panose="02020603050405020304" pitchFamily="18" charset="0"/>
                <a:cs typeface="Times New Roman" panose="02020603050405020304" pitchFamily="18" charset="0"/>
              </a:rPr>
            </a:br>
            <a:r>
              <a:rPr lang="en-IN" sz="3200" dirty="0">
                <a:solidFill>
                  <a:schemeClr val="tx1"/>
                </a:solidFill>
                <a:latin typeface="Times New Roman" panose="02020603050405020304" pitchFamily="18" charset="0"/>
                <a:cs typeface="Times New Roman" panose="02020603050405020304" pitchFamily="18" charset="0"/>
              </a:rPr>
              <a:t>Demonstrates the jQuery </a:t>
            </a:r>
            <a:r>
              <a:rPr lang="en-IN" sz="3200" dirty="0" err="1">
                <a:solidFill>
                  <a:schemeClr val="tx1"/>
                </a:solidFill>
                <a:latin typeface="Times New Roman" panose="02020603050405020304" pitchFamily="18" charset="0"/>
                <a:cs typeface="Times New Roman" panose="02020603050405020304" pitchFamily="18" charset="0"/>
              </a:rPr>
              <a:t>fadeTo</a:t>
            </a:r>
            <a:r>
              <a:rPr lang="en-IN" sz="3200" dirty="0">
                <a:solidFill>
                  <a:schemeClr val="tx1"/>
                </a:solidFill>
                <a:latin typeface="Times New Roman" panose="02020603050405020304" pitchFamily="18" charset="0"/>
                <a:cs typeface="Times New Roman" panose="02020603050405020304" pitchFamily="18" charset="0"/>
              </a:rPr>
              <a:t>() method.</a:t>
            </a:r>
          </a:p>
          <a:p>
            <a:endParaRPr lang="en-IN" dirty="0"/>
          </a:p>
        </p:txBody>
      </p:sp>
    </p:spTree>
    <p:extLst>
      <p:ext uri="{BB962C8B-B14F-4D97-AF65-F5344CB8AC3E}">
        <p14:creationId xmlns:p14="http://schemas.microsoft.com/office/powerpoint/2010/main" val="3655921708"/>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39561" y="0"/>
            <a:ext cx="1864877" cy="626133"/>
          </a:xfrm>
          <a:prstGeom prst="rect">
            <a:avLst/>
          </a:prstGeom>
        </p:spPr>
        <p:txBody>
          <a:bodyPr vert="horz" wrap="square" lIns="0" tIns="10478" rIns="0" bIns="0" rtlCol="0">
            <a:spAutoFit/>
          </a:bodyPr>
          <a:lstStyle/>
          <a:p>
            <a:pPr marL="9525">
              <a:lnSpc>
                <a:spcPct val="100000"/>
              </a:lnSpc>
              <a:spcBef>
                <a:spcPts val="83"/>
              </a:spcBef>
            </a:pPr>
            <a:r>
              <a:rPr b="1" spc="4" dirty="0">
                <a:solidFill>
                  <a:schemeClr val="tx2"/>
                </a:solidFill>
                <a:latin typeface="Times New Roman" panose="02020603050405020304" pitchFamily="18" charset="0"/>
                <a:cs typeface="Times New Roman" panose="02020603050405020304" pitchFamily="18" charset="0"/>
              </a:rPr>
              <a:t>NgFor</a:t>
            </a:r>
          </a:p>
        </p:txBody>
      </p:sp>
      <p:sp>
        <p:nvSpPr>
          <p:cNvPr id="3" name="object 3"/>
          <p:cNvSpPr txBox="1"/>
          <p:nvPr/>
        </p:nvSpPr>
        <p:spPr>
          <a:xfrm>
            <a:off x="899592" y="1196752"/>
            <a:ext cx="7776864" cy="3702937"/>
          </a:xfrm>
          <a:prstGeom prst="rect">
            <a:avLst/>
          </a:prstGeom>
        </p:spPr>
        <p:txBody>
          <a:bodyPr vert="horz" wrap="square" lIns="0" tIns="9525" rIns="0" bIns="0" rtlCol="0">
            <a:spAutoFit/>
          </a:bodyPr>
          <a:lstStyle/>
          <a:p>
            <a:pPr marL="9525">
              <a:lnSpc>
                <a:spcPct val="100000"/>
              </a:lnSpc>
              <a:spcBef>
                <a:spcPts val="75"/>
              </a:spcBef>
            </a:pPr>
            <a:r>
              <a:rPr sz="900" spc="-8" dirty="0">
                <a:solidFill>
                  <a:srgbClr val="464648"/>
                </a:solidFill>
                <a:latin typeface="Carlito"/>
                <a:cs typeface="Carlito"/>
              </a:rPr>
              <a:t>&lt;</a:t>
            </a:r>
            <a:r>
              <a:rPr sz="2400" spc="-8" dirty="0">
                <a:solidFill>
                  <a:srgbClr val="464648"/>
                </a:solidFill>
                <a:latin typeface="Times New Roman" panose="02020603050405020304" pitchFamily="18" charset="0"/>
                <a:cs typeface="Times New Roman" panose="02020603050405020304" pitchFamily="18" charset="0"/>
              </a:rPr>
              <a:t>ul&gt;</a:t>
            </a:r>
            <a:endParaRPr sz="2400" dirty="0">
              <a:latin typeface="Times New Roman" panose="02020603050405020304" pitchFamily="18" charset="0"/>
              <a:cs typeface="Times New Roman" panose="02020603050405020304" pitchFamily="18" charset="0"/>
            </a:endParaRPr>
          </a:p>
          <a:p>
            <a:pPr marL="61913">
              <a:lnSpc>
                <a:spcPct val="100000"/>
              </a:lnSpc>
              <a:spcBef>
                <a:spcPts val="4"/>
              </a:spcBef>
            </a:pPr>
            <a:r>
              <a:rPr sz="2400" spc="-4" dirty="0">
                <a:solidFill>
                  <a:srgbClr val="464648"/>
                </a:solidFill>
                <a:latin typeface="Times New Roman" panose="02020603050405020304" pitchFamily="18" charset="0"/>
                <a:cs typeface="Times New Roman" panose="02020603050405020304" pitchFamily="18" charset="0"/>
              </a:rPr>
              <a:t>&lt;li *ngFor="</a:t>
            </a:r>
            <a:r>
              <a:rPr sz="2400" b="1" spc="-4" dirty="0">
                <a:solidFill>
                  <a:srgbClr val="464648"/>
                </a:solidFill>
                <a:latin typeface="Times New Roman" panose="02020603050405020304" pitchFamily="18" charset="0"/>
                <a:cs typeface="Times New Roman" panose="02020603050405020304" pitchFamily="18" charset="0"/>
              </a:rPr>
              <a:t>let hero </a:t>
            </a:r>
            <a:r>
              <a:rPr sz="2400" b="1" dirty="0">
                <a:solidFill>
                  <a:srgbClr val="464648"/>
                </a:solidFill>
                <a:latin typeface="Times New Roman" panose="02020603050405020304" pitchFamily="18" charset="0"/>
                <a:cs typeface="Times New Roman" panose="02020603050405020304" pitchFamily="18" charset="0"/>
              </a:rPr>
              <a:t>of</a:t>
            </a:r>
            <a:r>
              <a:rPr sz="2400" b="1" spc="19" dirty="0">
                <a:solidFill>
                  <a:srgbClr val="464648"/>
                </a:solidFill>
                <a:latin typeface="Times New Roman" panose="02020603050405020304" pitchFamily="18" charset="0"/>
                <a:cs typeface="Times New Roman" panose="02020603050405020304" pitchFamily="18" charset="0"/>
              </a:rPr>
              <a:t> </a:t>
            </a:r>
            <a:r>
              <a:rPr sz="2400" b="1" spc="-4" dirty="0">
                <a:solidFill>
                  <a:srgbClr val="464648"/>
                </a:solidFill>
                <a:latin typeface="Times New Roman" panose="02020603050405020304" pitchFamily="18" charset="0"/>
                <a:cs typeface="Times New Roman" panose="02020603050405020304" pitchFamily="18" charset="0"/>
              </a:rPr>
              <a:t>heroes</a:t>
            </a:r>
            <a:r>
              <a:rPr sz="2400" spc="-4" dirty="0">
                <a:solidFill>
                  <a:srgbClr val="464648"/>
                </a:solidFill>
                <a:latin typeface="Times New Roman" panose="02020603050405020304" pitchFamily="18" charset="0"/>
                <a:cs typeface="Times New Roman" panose="02020603050405020304" pitchFamily="18" charset="0"/>
              </a:rPr>
              <a:t>"&gt;{{hero.name}}&lt;/li&gt;</a:t>
            </a:r>
            <a:endParaRPr sz="2400" dirty="0">
              <a:latin typeface="Times New Roman" panose="02020603050405020304" pitchFamily="18" charset="0"/>
              <a:cs typeface="Times New Roman" panose="02020603050405020304" pitchFamily="18" charset="0"/>
            </a:endParaRPr>
          </a:p>
          <a:p>
            <a:pPr marL="9525">
              <a:lnSpc>
                <a:spcPct val="100000"/>
              </a:lnSpc>
            </a:pPr>
            <a:r>
              <a:rPr sz="2400" spc="-8" dirty="0">
                <a:solidFill>
                  <a:srgbClr val="464648"/>
                </a:solidFill>
                <a:latin typeface="Times New Roman" panose="02020603050405020304" pitchFamily="18" charset="0"/>
                <a:cs typeface="Times New Roman" panose="02020603050405020304" pitchFamily="18" charset="0"/>
              </a:rPr>
              <a:t>&lt;/ul&gt;</a:t>
            </a:r>
            <a:endParaRPr sz="2400" dirty="0">
              <a:latin typeface="Times New Roman" panose="02020603050405020304" pitchFamily="18" charset="0"/>
              <a:cs typeface="Times New Roman" panose="02020603050405020304" pitchFamily="18" charset="0"/>
            </a:endParaRPr>
          </a:p>
          <a:p>
            <a:pPr marL="9525">
              <a:lnSpc>
                <a:spcPct val="100000"/>
              </a:lnSpc>
            </a:pPr>
            <a:r>
              <a:rPr sz="2400" spc="-4" dirty="0">
                <a:solidFill>
                  <a:srgbClr val="464648"/>
                </a:solidFill>
                <a:latin typeface="Times New Roman" panose="02020603050405020304" pitchFamily="18" charset="0"/>
                <a:cs typeface="Times New Roman" panose="02020603050405020304" pitchFamily="18" charset="0"/>
              </a:rPr>
              <a:t>Ref -&gt;</a:t>
            </a:r>
            <a:r>
              <a:rPr sz="2400" spc="4" dirty="0">
                <a:solidFill>
                  <a:srgbClr val="464648"/>
                </a:solidFill>
                <a:latin typeface="Times New Roman" panose="02020603050405020304" pitchFamily="18" charset="0"/>
                <a:cs typeface="Times New Roman" panose="02020603050405020304" pitchFamily="18" charset="0"/>
              </a:rPr>
              <a:t> </a:t>
            </a:r>
            <a:r>
              <a:rPr sz="2400" u="sng" spc="-4" dirty="0">
                <a:solidFill>
                  <a:srgbClr val="1199DD"/>
                </a:solidFill>
                <a:uFill>
                  <a:solidFill>
                    <a:srgbClr val="1199DD"/>
                  </a:solidFill>
                </a:uFill>
                <a:latin typeface="Times New Roman" panose="02020603050405020304" pitchFamily="18" charset="0"/>
                <a:cs typeface="Times New Roman" panose="02020603050405020304" pitchFamily="18" charset="0"/>
                <a:hlinkClick r:id="rId2"/>
              </a:rPr>
              <a:t>https://blog.angular-university.io/angular-2-ngfor/</a:t>
            </a:r>
            <a:endParaRPr sz="2400" dirty="0">
              <a:latin typeface="Times New Roman" panose="02020603050405020304" pitchFamily="18" charset="0"/>
              <a:cs typeface="Times New Roman" panose="02020603050405020304" pitchFamily="18" charset="0"/>
            </a:endParaRPr>
          </a:p>
          <a:p>
            <a:pPr marL="153353">
              <a:lnSpc>
                <a:spcPct val="100000"/>
              </a:lnSpc>
              <a:tabLst>
                <a:tab pos="351949" algn="l"/>
              </a:tabLst>
            </a:pPr>
            <a:r>
              <a:rPr sz="2400" spc="23" dirty="0">
                <a:solidFill>
                  <a:srgbClr val="464648"/>
                </a:solidFill>
                <a:latin typeface="Times New Roman" panose="02020603050405020304" pitchFamily="18" charset="0"/>
                <a:cs typeface="Times New Roman" panose="02020603050405020304" pitchFamily="18" charset="0"/>
              </a:rPr>
              <a:t>❏	</a:t>
            </a:r>
            <a:r>
              <a:rPr sz="2400" spc="-4" dirty="0">
                <a:solidFill>
                  <a:srgbClr val="464648"/>
                </a:solidFill>
                <a:latin typeface="Times New Roman" panose="02020603050405020304" pitchFamily="18" charset="0"/>
                <a:cs typeface="Times New Roman" panose="02020603050405020304" pitchFamily="18" charset="0"/>
              </a:rPr>
              <a:t>Angular transforms the </a:t>
            </a:r>
            <a:r>
              <a:rPr sz="2400" b="1" dirty="0">
                <a:solidFill>
                  <a:srgbClr val="464648"/>
                </a:solidFill>
                <a:latin typeface="Times New Roman" panose="02020603050405020304" pitchFamily="18" charset="0"/>
                <a:cs typeface="Times New Roman" panose="02020603050405020304" pitchFamily="18" charset="0"/>
              </a:rPr>
              <a:t>*ngFor </a:t>
            </a:r>
            <a:r>
              <a:rPr sz="2400" b="1" spc="-4" dirty="0">
                <a:solidFill>
                  <a:srgbClr val="464648"/>
                </a:solidFill>
                <a:latin typeface="Times New Roman" panose="02020603050405020304" pitchFamily="18" charset="0"/>
                <a:cs typeface="Times New Roman" panose="02020603050405020304" pitchFamily="18" charset="0"/>
              </a:rPr>
              <a:t>in similar fashion </a:t>
            </a:r>
            <a:r>
              <a:rPr sz="2400" b="1" dirty="0">
                <a:solidFill>
                  <a:srgbClr val="464648"/>
                </a:solidFill>
                <a:latin typeface="Times New Roman" panose="02020603050405020304" pitchFamily="18" charset="0"/>
                <a:cs typeface="Times New Roman" panose="02020603050405020304" pitchFamily="18" charset="0"/>
              </a:rPr>
              <a:t>from </a:t>
            </a:r>
            <a:r>
              <a:rPr sz="2400" b="1" spc="-4" dirty="0">
                <a:solidFill>
                  <a:srgbClr val="464648"/>
                </a:solidFill>
                <a:latin typeface="Times New Roman" panose="02020603050405020304" pitchFamily="18" charset="0"/>
                <a:cs typeface="Times New Roman" panose="02020603050405020304" pitchFamily="18" charset="0"/>
              </a:rPr>
              <a:t>asterisk </a:t>
            </a:r>
            <a:r>
              <a:rPr sz="2400" b="1" dirty="0">
                <a:solidFill>
                  <a:srgbClr val="464648"/>
                </a:solidFill>
                <a:latin typeface="Times New Roman" panose="02020603050405020304" pitchFamily="18" charset="0"/>
                <a:cs typeface="Times New Roman" panose="02020603050405020304" pitchFamily="18" charset="0"/>
              </a:rPr>
              <a:t>(*) </a:t>
            </a:r>
            <a:r>
              <a:rPr sz="2400" dirty="0">
                <a:solidFill>
                  <a:srgbClr val="464648"/>
                </a:solidFill>
                <a:latin typeface="Times New Roman" panose="02020603050405020304" pitchFamily="18" charset="0"/>
                <a:cs typeface="Times New Roman" panose="02020603050405020304" pitchFamily="18" charset="0"/>
              </a:rPr>
              <a:t>syntax to </a:t>
            </a:r>
            <a:r>
              <a:rPr sz="2400" spc="-4" dirty="0">
                <a:solidFill>
                  <a:srgbClr val="464648"/>
                </a:solidFill>
                <a:latin typeface="Times New Roman" panose="02020603050405020304" pitchFamily="18" charset="0"/>
                <a:cs typeface="Times New Roman" panose="02020603050405020304" pitchFamily="18" charset="0"/>
              </a:rPr>
              <a:t>&lt;ng-template&gt;</a:t>
            </a:r>
            <a:r>
              <a:rPr sz="2400" spc="90" dirty="0">
                <a:solidFill>
                  <a:srgbClr val="464648"/>
                </a:solidFill>
                <a:latin typeface="Times New Roman" panose="02020603050405020304" pitchFamily="18" charset="0"/>
                <a:cs typeface="Times New Roman" panose="02020603050405020304" pitchFamily="18" charset="0"/>
              </a:rPr>
              <a:t> </a:t>
            </a:r>
            <a:r>
              <a:rPr sz="2400" spc="-4" dirty="0">
                <a:solidFill>
                  <a:srgbClr val="464648"/>
                </a:solidFill>
                <a:latin typeface="Times New Roman" panose="02020603050405020304" pitchFamily="18" charset="0"/>
                <a:cs typeface="Times New Roman" panose="02020603050405020304" pitchFamily="18" charset="0"/>
              </a:rPr>
              <a:t>element.</a:t>
            </a:r>
            <a:endParaRPr lang="en-US" sz="2400" spc="-4" dirty="0">
              <a:solidFill>
                <a:srgbClr val="464648"/>
              </a:solidFill>
              <a:latin typeface="Times New Roman" panose="02020603050405020304" pitchFamily="18" charset="0"/>
              <a:cs typeface="Times New Roman" panose="02020603050405020304" pitchFamily="18" charset="0"/>
            </a:endParaRPr>
          </a:p>
          <a:p>
            <a:pPr marL="153353">
              <a:lnSpc>
                <a:spcPct val="100000"/>
              </a:lnSpc>
              <a:tabLst>
                <a:tab pos="351949" algn="l"/>
              </a:tabLst>
            </a:pPr>
            <a:endParaRPr sz="2400" dirty="0">
              <a:latin typeface="Times New Roman" panose="02020603050405020304" pitchFamily="18" charset="0"/>
              <a:cs typeface="Times New Roman" panose="02020603050405020304" pitchFamily="18" charset="0"/>
            </a:endParaRPr>
          </a:p>
          <a:p>
            <a:pPr marL="9525">
              <a:lnSpc>
                <a:spcPct val="100000"/>
              </a:lnSpc>
            </a:pPr>
            <a:r>
              <a:rPr sz="2400" spc="-4" dirty="0">
                <a:solidFill>
                  <a:srgbClr val="464648"/>
                </a:solidFill>
                <a:latin typeface="Times New Roman" panose="02020603050405020304" pitchFamily="18" charset="0"/>
                <a:cs typeface="Times New Roman" panose="02020603050405020304" pitchFamily="18" charset="0"/>
              </a:rPr>
              <a:t>Angular transforms the *ngFor </a:t>
            </a:r>
            <a:r>
              <a:rPr sz="2400" spc="-8" dirty="0">
                <a:solidFill>
                  <a:srgbClr val="464648"/>
                </a:solidFill>
                <a:latin typeface="Times New Roman" panose="02020603050405020304" pitchFamily="18" charset="0"/>
                <a:cs typeface="Times New Roman" panose="02020603050405020304" pitchFamily="18" charset="0"/>
              </a:rPr>
              <a:t>in similar </a:t>
            </a:r>
            <a:r>
              <a:rPr sz="2400" spc="-4" dirty="0">
                <a:solidFill>
                  <a:srgbClr val="464648"/>
                </a:solidFill>
                <a:latin typeface="Times New Roman" panose="02020603050405020304" pitchFamily="18" charset="0"/>
                <a:cs typeface="Times New Roman" panose="02020603050405020304" pitchFamily="18" charset="0"/>
              </a:rPr>
              <a:t>fashion </a:t>
            </a:r>
            <a:r>
              <a:rPr sz="2400" spc="-8" dirty="0">
                <a:solidFill>
                  <a:srgbClr val="464648"/>
                </a:solidFill>
                <a:latin typeface="Times New Roman" panose="02020603050405020304" pitchFamily="18" charset="0"/>
                <a:cs typeface="Times New Roman" panose="02020603050405020304" pitchFamily="18" charset="0"/>
              </a:rPr>
              <a:t>from </a:t>
            </a:r>
            <a:r>
              <a:rPr sz="2400" spc="-4" dirty="0">
                <a:solidFill>
                  <a:srgbClr val="464648"/>
                </a:solidFill>
                <a:latin typeface="Times New Roman" panose="02020603050405020304" pitchFamily="18" charset="0"/>
                <a:cs typeface="Times New Roman" panose="02020603050405020304" pitchFamily="18" charset="0"/>
              </a:rPr>
              <a:t>asterisk (*) </a:t>
            </a:r>
            <a:r>
              <a:rPr sz="2400" dirty="0">
                <a:solidFill>
                  <a:srgbClr val="464648"/>
                </a:solidFill>
                <a:latin typeface="Times New Roman" panose="02020603050405020304" pitchFamily="18" charset="0"/>
                <a:cs typeface="Times New Roman" panose="02020603050405020304" pitchFamily="18" charset="0"/>
              </a:rPr>
              <a:t>syntax to &lt;ng-template&gt;</a:t>
            </a:r>
            <a:r>
              <a:rPr sz="2400" spc="109" dirty="0">
                <a:solidFill>
                  <a:srgbClr val="464648"/>
                </a:solidFill>
                <a:latin typeface="Times New Roman" panose="02020603050405020304" pitchFamily="18" charset="0"/>
                <a:cs typeface="Times New Roman" panose="02020603050405020304" pitchFamily="18" charset="0"/>
              </a:rPr>
              <a:t> </a:t>
            </a:r>
            <a:r>
              <a:rPr sz="2400" spc="-4" dirty="0">
                <a:solidFill>
                  <a:srgbClr val="464648"/>
                </a:solidFill>
                <a:latin typeface="Times New Roman" panose="02020603050405020304" pitchFamily="18" charset="0"/>
                <a:cs typeface="Times New Roman" panose="02020603050405020304" pitchFamily="18" charset="0"/>
              </a:rPr>
              <a:t>element.</a:t>
            </a:r>
            <a:endParaRPr sz="2400" dirty="0">
              <a:latin typeface="Times New Roman" panose="02020603050405020304" pitchFamily="18" charset="0"/>
              <a:cs typeface="Times New Roman" panose="02020603050405020304" pitchFamily="18" charset="0"/>
            </a:endParaRPr>
          </a:p>
          <a:p>
            <a:pPr>
              <a:lnSpc>
                <a:spcPct val="100000"/>
              </a:lnSpc>
              <a:spcBef>
                <a:spcPts val="30"/>
              </a:spcBef>
            </a:pPr>
            <a:endParaRPr sz="2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D08EB84D-1C3E-4D6C-AD65-9768BF6AB241}"/>
              </a:ext>
            </a:extLst>
          </p:cNvPr>
          <p:cNvSpPr>
            <a:spLocks noGrp="1"/>
          </p:cNvSpPr>
          <p:nvPr>
            <p:ph type="dt" sz="half" idx="10"/>
          </p:nvPr>
        </p:nvSpPr>
        <p:spPr/>
        <p:txBody>
          <a:bodyPr/>
          <a:lstStyle/>
          <a:p>
            <a:fld id="{9AC563FA-75BB-4431-A097-D65A6C0CE762}" type="datetime1">
              <a:rPr lang="en-US" smtClean="0"/>
              <a:t>9/23/2021</a:t>
            </a:fld>
            <a:endParaRPr lang="en-IN"/>
          </a:p>
        </p:txBody>
      </p:sp>
      <p:sp>
        <p:nvSpPr>
          <p:cNvPr id="5" name="Footer Placeholder 4">
            <a:extLst>
              <a:ext uri="{FF2B5EF4-FFF2-40B4-BE49-F238E27FC236}">
                <a16:creationId xmlns:a16="http://schemas.microsoft.com/office/drawing/2014/main" id="{05D3B737-9636-4234-A27C-692B73B63817}"/>
              </a:ext>
            </a:extLst>
          </p:cNvPr>
          <p:cNvSpPr>
            <a:spLocks noGrp="1"/>
          </p:cNvSpPr>
          <p:nvPr>
            <p:ph type="ftr" sz="quarter" idx="11"/>
          </p:nvPr>
        </p:nvSpPr>
        <p:spPr/>
        <p:txBody>
          <a:bodyPr/>
          <a:lstStyle/>
          <a:p>
            <a:r>
              <a:rPr lang="en-IN"/>
              <a:t>CIDD -UNIT-III</a:t>
            </a:r>
            <a:endParaRPr lang="en-IN" dirty="0"/>
          </a:p>
        </p:txBody>
      </p:sp>
      <p:sp>
        <p:nvSpPr>
          <p:cNvPr id="6" name="Slide Number Placeholder 5">
            <a:extLst>
              <a:ext uri="{FF2B5EF4-FFF2-40B4-BE49-F238E27FC236}">
                <a16:creationId xmlns:a16="http://schemas.microsoft.com/office/drawing/2014/main" id="{04A2CBE3-4475-4105-8D9F-CCCFB685F07D}"/>
              </a:ext>
            </a:extLst>
          </p:cNvPr>
          <p:cNvSpPr>
            <a:spLocks noGrp="1"/>
          </p:cNvSpPr>
          <p:nvPr>
            <p:ph type="sldNum" sz="quarter" idx="12"/>
          </p:nvPr>
        </p:nvSpPr>
        <p:spPr/>
        <p:txBody>
          <a:bodyPr/>
          <a:lstStyle/>
          <a:p>
            <a:fld id="{0E2B90DE-CA9C-452B-80F9-35262CC2B070}" type="slidenum">
              <a:rPr lang="en-IN" smtClean="0"/>
              <a:pPr/>
              <a:t>12</a:t>
            </a:fld>
            <a:endParaRPr lang="en-IN"/>
          </a:p>
        </p:txBody>
      </p:sp>
    </p:spTree>
    <p:extLst>
      <p:ext uri="{BB962C8B-B14F-4D97-AF65-F5344CB8AC3E}">
        <p14:creationId xmlns:p14="http://schemas.microsoft.com/office/powerpoint/2010/main" val="2628651017"/>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DE61B-8BC0-4E80-95A5-6FEBB1CE5AF3}"/>
              </a:ext>
            </a:extLst>
          </p:cNvPr>
          <p:cNvSpPr>
            <a:spLocks noGrp="1"/>
          </p:cNvSpPr>
          <p:nvPr>
            <p:ph type="title"/>
          </p:nvPr>
        </p:nvSpPr>
        <p:spPr/>
        <p:txBody>
          <a:bodyPr/>
          <a:lstStyle/>
          <a:p>
            <a:endParaRPr lang="en-IN"/>
          </a:p>
        </p:txBody>
      </p:sp>
      <p:sp>
        <p:nvSpPr>
          <p:cNvPr id="3" name="Date Placeholder 2">
            <a:extLst>
              <a:ext uri="{FF2B5EF4-FFF2-40B4-BE49-F238E27FC236}">
                <a16:creationId xmlns:a16="http://schemas.microsoft.com/office/drawing/2014/main" id="{412612ED-23A5-420B-8ADA-4F1C0465E429}"/>
              </a:ext>
            </a:extLst>
          </p:cNvPr>
          <p:cNvSpPr>
            <a:spLocks noGrp="1"/>
          </p:cNvSpPr>
          <p:nvPr>
            <p:ph type="dt" sz="half" idx="10"/>
          </p:nvPr>
        </p:nvSpPr>
        <p:spPr/>
        <p:txBody>
          <a:bodyPr/>
          <a:lstStyle/>
          <a:p>
            <a:fld id="{CEB297BE-BC2C-428C-9901-4EFA836B4951}" type="datetime1">
              <a:rPr lang="en-US" smtClean="0"/>
              <a:t>9/23/2021</a:t>
            </a:fld>
            <a:endParaRPr lang="en-IN"/>
          </a:p>
        </p:txBody>
      </p:sp>
      <p:sp>
        <p:nvSpPr>
          <p:cNvPr id="4" name="Footer Placeholder 3">
            <a:extLst>
              <a:ext uri="{FF2B5EF4-FFF2-40B4-BE49-F238E27FC236}">
                <a16:creationId xmlns:a16="http://schemas.microsoft.com/office/drawing/2014/main" id="{6D3C490E-E744-4277-AA00-0C8151FF7E94}"/>
              </a:ext>
            </a:extLst>
          </p:cNvPr>
          <p:cNvSpPr>
            <a:spLocks noGrp="1"/>
          </p:cNvSpPr>
          <p:nvPr>
            <p:ph type="ftr" sz="quarter" idx="11"/>
          </p:nvPr>
        </p:nvSpPr>
        <p:spPr/>
        <p:txBody>
          <a:bodyPr/>
          <a:lstStyle/>
          <a:p>
            <a:r>
              <a:rPr lang="en-IN"/>
              <a:t>CIDD -UNIT-III</a:t>
            </a:r>
          </a:p>
        </p:txBody>
      </p:sp>
      <p:sp>
        <p:nvSpPr>
          <p:cNvPr id="5" name="Slide Number Placeholder 4">
            <a:extLst>
              <a:ext uri="{FF2B5EF4-FFF2-40B4-BE49-F238E27FC236}">
                <a16:creationId xmlns:a16="http://schemas.microsoft.com/office/drawing/2014/main" id="{6415188A-A82A-4919-8227-242BB1FB2EDB}"/>
              </a:ext>
            </a:extLst>
          </p:cNvPr>
          <p:cNvSpPr>
            <a:spLocks noGrp="1"/>
          </p:cNvSpPr>
          <p:nvPr>
            <p:ph type="sldNum" sz="quarter" idx="12"/>
          </p:nvPr>
        </p:nvSpPr>
        <p:spPr/>
        <p:txBody>
          <a:bodyPr/>
          <a:lstStyle/>
          <a:p>
            <a:fld id="{0E2B90DE-CA9C-452B-80F9-35262CC2B070}" type="slidenum">
              <a:rPr lang="en-IN" smtClean="0"/>
              <a:pPr/>
              <a:t>120</a:t>
            </a:fld>
            <a:endParaRPr lang="en-IN"/>
          </a:p>
        </p:txBody>
      </p:sp>
      <p:sp>
        <p:nvSpPr>
          <p:cNvPr id="6" name="Content Placeholder 5">
            <a:extLst>
              <a:ext uri="{FF2B5EF4-FFF2-40B4-BE49-F238E27FC236}">
                <a16:creationId xmlns:a16="http://schemas.microsoft.com/office/drawing/2014/main" id="{35DDA664-45E0-41B5-B370-6EC2C4B0B817}"/>
              </a:ext>
            </a:extLst>
          </p:cNvPr>
          <p:cNvSpPr>
            <a:spLocks noGrp="1"/>
          </p:cNvSpPr>
          <p:nvPr>
            <p:ph sz="quarter" idx="1"/>
          </p:nvPr>
        </p:nvSpPr>
        <p:spPr>
          <a:xfrm>
            <a:off x="539552" y="915337"/>
            <a:ext cx="8147248" cy="5104463"/>
          </a:xfrm>
        </p:spPr>
        <p:txBody>
          <a:bodyPr>
            <a:normAutofit fontScale="92500"/>
          </a:bodyPr>
          <a:lstStyle/>
          <a:p>
            <a:pPr marL="0" indent="0" algn="ctr">
              <a:buNone/>
            </a:pPr>
            <a:r>
              <a:rPr lang="en-IN" sz="3500" b="1" dirty="0">
                <a:latin typeface="Times New Roman" panose="02020603050405020304" pitchFamily="18" charset="0"/>
                <a:cs typeface="Times New Roman" panose="02020603050405020304" pitchFamily="18" charset="0"/>
              </a:rPr>
              <a:t>jQuery Effects - Sliding</a:t>
            </a:r>
          </a:p>
          <a:p>
            <a:r>
              <a:rPr lang="en-IN" dirty="0"/>
              <a:t>The jQuery slide methods slide elements up and down.</a:t>
            </a:r>
          </a:p>
          <a:p>
            <a:pPr marL="0" indent="0">
              <a:buNone/>
            </a:pPr>
            <a:r>
              <a:rPr lang="en-IN" sz="3200" dirty="0">
                <a:solidFill>
                  <a:schemeClr val="tx1"/>
                </a:solidFill>
                <a:latin typeface="Times New Roman" panose="02020603050405020304" pitchFamily="18" charset="0"/>
                <a:cs typeface="Times New Roman" panose="02020603050405020304" pitchFamily="18" charset="0"/>
              </a:rPr>
              <a:t>Examples</a:t>
            </a:r>
          </a:p>
          <a:p>
            <a:r>
              <a:rPr lang="en-IN" sz="3200" dirty="0">
                <a:solidFill>
                  <a:schemeClr val="tx1"/>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jQuery </a:t>
            </a:r>
            <a:r>
              <a:rPr lang="en-IN" sz="3200" dirty="0" err="1">
                <a:solidFill>
                  <a:schemeClr val="tx1"/>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slideDown</a:t>
            </a:r>
            <a:r>
              <a:rPr lang="en-IN" sz="3200" dirty="0">
                <a:solidFill>
                  <a:schemeClr val="tx1"/>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a:t>
            </a:r>
            <a:br>
              <a:rPr lang="en-IN" sz="3200" dirty="0">
                <a:solidFill>
                  <a:schemeClr val="tx1"/>
                </a:solidFill>
                <a:latin typeface="Times New Roman" panose="02020603050405020304" pitchFamily="18" charset="0"/>
                <a:cs typeface="Times New Roman" panose="02020603050405020304" pitchFamily="18" charset="0"/>
              </a:rPr>
            </a:br>
            <a:r>
              <a:rPr lang="en-IN" sz="3200" dirty="0">
                <a:solidFill>
                  <a:schemeClr val="tx1"/>
                </a:solidFill>
                <a:latin typeface="Times New Roman" panose="02020603050405020304" pitchFamily="18" charset="0"/>
                <a:cs typeface="Times New Roman" panose="02020603050405020304" pitchFamily="18" charset="0"/>
              </a:rPr>
              <a:t>Demonstrates the jQuery </a:t>
            </a:r>
            <a:r>
              <a:rPr lang="en-IN" sz="3200" dirty="0" err="1">
                <a:solidFill>
                  <a:schemeClr val="tx1"/>
                </a:solidFill>
                <a:latin typeface="Times New Roman" panose="02020603050405020304" pitchFamily="18" charset="0"/>
                <a:cs typeface="Times New Roman" panose="02020603050405020304" pitchFamily="18" charset="0"/>
              </a:rPr>
              <a:t>slideDown</a:t>
            </a:r>
            <a:r>
              <a:rPr lang="en-IN" sz="3200" dirty="0">
                <a:solidFill>
                  <a:schemeClr val="tx1"/>
                </a:solidFill>
                <a:latin typeface="Times New Roman" panose="02020603050405020304" pitchFamily="18" charset="0"/>
                <a:cs typeface="Times New Roman" panose="02020603050405020304" pitchFamily="18" charset="0"/>
              </a:rPr>
              <a:t>() method.</a:t>
            </a:r>
          </a:p>
          <a:p>
            <a:r>
              <a:rPr lang="en-IN" sz="3200" dirty="0">
                <a:solidFill>
                  <a:schemeClr val="tx1"/>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jQuery </a:t>
            </a:r>
            <a:r>
              <a:rPr lang="en-IN" sz="3200" dirty="0" err="1">
                <a:solidFill>
                  <a:schemeClr val="tx1"/>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slideUp</a:t>
            </a:r>
            <a:r>
              <a:rPr lang="en-IN" sz="3200" dirty="0">
                <a:solidFill>
                  <a:schemeClr val="tx1"/>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a:t>
            </a:r>
            <a:br>
              <a:rPr lang="en-IN" sz="3200" dirty="0">
                <a:solidFill>
                  <a:schemeClr val="tx1"/>
                </a:solidFill>
                <a:latin typeface="Times New Roman" panose="02020603050405020304" pitchFamily="18" charset="0"/>
                <a:cs typeface="Times New Roman" panose="02020603050405020304" pitchFamily="18" charset="0"/>
              </a:rPr>
            </a:br>
            <a:r>
              <a:rPr lang="en-IN" sz="3200" dirty="0">
                <a:solidFill>
                  <a:schemeClr val="tx1"/>
                </a:solidFill>
                <a:latin typeface="Times New Roman" panose="02020603050405020304" pitchFamily="18" charset="0"/>
                <a:cs typeface="Times New Roman" panose="02020603050405020304" pitchFamily="18" charset="0"/>
              </a:rPr>
              <a:t>Demonstrates the jQuery </a:t>
            </a:r>
            <a:r>
              <a:rPr lang="en-IN" sz="3200" dirty="0" err="1">
                <a:solidFill>
                  <a:schemeClr val="tx1"/>
                </a:solidFill>
                <a:latin typeface="Times New Roman" panose="02020603050405020304" pitchFamily="18" charset="0"/>
                <a:cs typeface="Times New Roman" panose="02020603050405020304" pitchFamily="18" charset="0"/>
              </a:rPr>
              <a:t>slideUp</a:t>
            </a:r>
            <a:r>
              <a:rPr lang="en-IN" sz="3200" dirty="0">
                <a:solidFill>
                  <a:schemeClr val="tx1"/>
                </a:solidFill>
                <a:latin typeface="Times New Roman" panose="02020603050405020304" pitchFamily="18" charset="0"/>
                <a:cs typeface="Times New Roman" panose="02020603050405020304" pitchFamily="18" charset="0"/>
              </a:rPr>
              <a:t>() method.</a:t>
            </a:r>
          </a:p>
          <a:p>
            <a:r>
              <a:rPr lang="en-IN" sz="3200" dirty="0">
                <a:solidFill>
                  <a:schemeClr val="tx1"/>
                </a:solidFill>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jQuery </a:t>
            </a:r>
            <a:r>
              <a:rPr lang="en-IN" sz="3200" dirty="0" err="1">
                <a:solidFill>
                  <a:schemeClr val="tx1"/>
                </a:solidFill>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slideToggle</a:t>
            </a:r>
            <a:r>
              <a:rPr lang="en-IN" sz="3200" dirty="0">
                <a:solidFill>
                  <a:schemeClr val="tx1"/>
                </a:solidFill>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a:t>
            </a:r>
            <a:br>
              <a:rPr lang="en-IN" sz="3200" dirty="0">
                <a:solidFill>
                  <a:schemeClr val="tx1"/>
                </a:solidFill>
                <a:latin typeface="Times New Roman" panose="02020603050405020304" pitchFamily="18" charset="0"/>
                <a:cs typeface="Times New Roman" panose="02020603050405020304" pitchFamily="18" charset="0"/>
              </a:rPr>
            </a:br>
            <a:r>
              <a:rPr lang="en-IN" sz="3200" dirty="0">
                <a:solidFill>
                  <a:schemeClr val="tx1"/>
                </a:solidFill>
                <a:latin typeface="Times New Roman" panose="02020603050405020304" pitchFamily="18" charset="0"/>
                <a:cs typeface="Times New Roman" panose="02020603050405020304" pitchFamily="18" charset="0"/>
              </a:rPr>
              <a:t>Demonstrates the jQuery </a:t>
            </a:r>
            <a:r>
              <a:rPr lang="en-IN" sz="3200" dirty="0" err="1">
                <a:solidFill>
                  <a:schemeClr val="tx1"/>
                </a:solidFill>
                <a:latin typeface="Times New Roman" panose="02020603050405020304" pitchFamily="18" charset="0"/>
                <a:cs typeface="Times New Roman" panose="02020603050405020304" pitchFamily="18" charset="0"/>
              </a:rPr>
              <a:t>slideToggle</a:t>
            </a:r>
            <a:r>
              <a:rPr lang="en-IN" sz="3200" dirty="0">
                <a:solidFill>
                  <a:schemeClr val="tx1"/>
                </a:solidFill>
                <a:latin typeface="Times New Roman" panose="02020603050405020304" pitchFamily="18" charset="0"/>
                <a:cs typeface="Times New Roman" panose="02020603050405020304" pitchFamily="18" charset="0"/>
              </a:rPr>
              <a:t>() method.</a:t>
            </a:r>
          </a:p>
          <a:p>
            <a:endParaRPr lang="en-IN" dirty="0"/>
          </a:p>
        </p:txBody>
      </p:sp>
    </p:spTree>
    <p:extLst>
      <p:ext uri="{BB962C8B-B14F-4D97-AF65-F5344CB8AC3E}">
        <p14:creationId xmlns:p14="http://schemas.microsoft.com/office/powerpoint/2010/main" val="1820069523"/>
      </p:ext>
    </p:extLst>
  </p:cSld>
  <p:clrMapOvr>
    <a:masterClrMapping/>
  </p:clrMapOvr>
  <p:transition>
    <p:fade/>
  </p:transition>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50097A4A-B14B-4300-BEA4-6119436E85B7}"/>
              </a:ext>
            </a:extLst>
          </p:cNvPr>
          <p:cNvSpPr>
            <a:spLocks noGrp="1"/>
          </p:cNvSpPr>
          <p:nvPr>
            <p:ph type="dt" sz="half" idx="10"/>
          </p:nvPr>
        </p:nvSpPr>
        <p:spPr/>
        <p:txBody>
          <a:bodyPr/>
          <a:lstStyle/>
          <a:p>
            <a:fld id="{7ED88AF7-F598-40C5-BC0A-FCC240F14451}" type="datetime1">
              <a:rPr lang="en-US" smtClean="0"/>
              <a:t>9/23/2021</a:t>
            </a:fld>
            <a:endParaRPr lang="en-IN"/>
          </a:p>
        </p:txBody>
      </p:sp>
      <p:sp>
        <p:nvSpPr>
          <p:cNvPr id="4" name="Footer Placeholder 3">
            <a:extLst>
              <a:ext uri="{FF2B5EF4-FFF2-40B4-BE49-F238E27FC236}">
                <a16:creationId xmlns:a16="http://schemas.microsoft.com/office/drawing/2014/main" id="{5F92486D-F29B-435F-A3A4-EA219B4F5714}"/>
              </a:ext>
            </a:extLst>
          </p:cNvPr>
          <p:cNvSpPr>
            <a:spLocks noGrp="1"/>
          </p:cNvSpPr>
          <p:nvPr>
            <p:ph type="ftr" sz="quarter" idx="11"/>
          </p:nvPr>
        </p:nvSpPr>
        <p:spPr/>
        <p:txBody>
          <a:bodyPr/>
          <a:lstStyle/>
          <a:p>
            <a:r>
              <a:rPr lang="en-IN"/>
              <a:t>CIDD -UNIT-III</a:t>
            </a:r>
          </a:p>
        </p:txBody>
      </p:sp>
      <p:sp>
        <p:nvSpPr>
          <p:cNvPr id="5" name="Slide Number Placeholder 4">
            <a:extLst>
              <a:ext uri="{FF2B5EF4-FFF2-40B4-BE49-F238E27FC236}">
                <a16:creationId xmlns:a16="http://schemas.microsoft.com/office/drawing/2014/main" id="{6F390DEB-A459-415E-A238-A669002DBA75}"/>
              </a:ext>
            </a:extLst>
          </p:cNvPr>
          <p:cNvSpPr>
            <a:spLocks noGrp="1"/>
          </p:cNvSpPr>
          <p:nvPr>
            <p:ph type="sldNum" sz="quarter" idx="12"/>
          </p:nvPr>
        </p:nvSpPr>
        <p:spPr/>
        <p:txBody>
          <a:bodyPr/>
          <a:lstStyle/>
          <a:p>
            <a:fld id="{0E2B90DE-CA9C-452B-80F9-35262CC2B070}" type="slidenum">
              <a:rPr lang="en-IN" smtClean="0"/>
              <a:pPr/>
              <a:t>121</a:t>
            </a:fld>
            <a:endParaRPr lang="en-IN"/>
          </a:p>
        </p:txBody>
      </p:sp>
      <p:sp>
        <p:nvSpPr>
          <p:cNvPr id="6" name="Content Placeholder 5">
            <a:extLst>
              <a:ext uri="{FF2B5EF4-FFF2-40B4-BE49-F238E27FC236}">
                <a16:creationId xmlns:a16="http://schemas.microsoft.com/office/drawing/2014/main" id="{4BAFB5FD-B695-41E6-8ED3-26B145180353}"/>
              </a:ext>
            </a:extLst>
          </p:cNvPr>
          <p:cNvSpPr>
            <a:spLocks noGrp="1"/>
          </p:cNvSpPr>
          <p:nvPr>
            <p:ph sz="quarter" idx="1"/>
          </p:nvPr>
        </p:nvSpPr>
        <p:spPr>
          <a:xfrm>
            <a:off x="683568" y="1052736"/>
            <a:ext cx="8003232" cy="4967064"/>
          </a:xfrm>
        </p:spPr>
        <p:txBody>
          <a:bodyPr>
            <a:normAutofit/>
          </a:bodyPr>
          <a:lstStyle/>
          <a:p>
            <a:pPr marL="0" indent="0" algn="ctr">
              <a:buNone/>
            </a:pPr>
            <a:r>
              <a:rPr lang="en-IN" b="1" dirty="0"/>
              <a:t>jQuery Stop Animations</a:t>
            </a:r>
            <a:endParaRPr lang="en-IN" dirty="0"/>
          </a:p>
          <a:p>
            <a:pPr marL="0" indent="0">
              <a:buNone/>
            </a:pPr>
            <a:r>
              <a:rPr lang="en-IN" dirty="0">
                <a:solidFill>
                  <a:schemeClr val="tx1"/>
                </a:solidFill>
                <a:latin typeface="Times New Roman" panose="02020603050405020304" pitchFamily="18" charset="0"/>
                <a:cs typeface="Times New Roman" panose="02020603050405020304" pitchFamily="18" charset="0"/>
              </a:rPr>
              <a:t>The jQuery stop() method is used to stop animations or effects before it is finished.</a:t>
            </a:r>
          </a:p>
          <a:p>
            <a:pPr marL="0" indent="0">
              <a:buNone/>
            </a:pPr>
            <a:endParaRPr lang="en-IN" dirty="0">
              <a:solidFill>
                <a:schemeClr val="tx1"/>
              </a:solidFill>
              <a:latin typeface="Times New Roman" panose="02020603050405020304" pitchFamily="18" charset="0"/>
              <a:cs typeface="Times New Roman" panose="02020603050405020304" pitchFamily="18" charset="0"/>
            </a:endParaRPr>
          </a:p>
          <a:p>
            <a:r>
              <a:rPr lang="en-IN" dirty="0">
                <a:solidFill>
                  <a:schemeClr val="tx1"/>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jQuery stop() sliding</a:t>
            </a:r>
            <a:br>
              <a:rPr lang="en-IN" dirty="0">
                <a:solidFill>
                  <a:schemeClr val="tx1"/>
                </a:solidFill>
                <a:latin typeface="Times New Roman" panose="02020603050405020304" pitchFamily="18" charset="0"/>
                <a:cs typeface="Times New Roman" panose="02020603050405020304" pitchFamily="18" charset="0"/>
              </a:rPr>
            </a:br>
            <a:r>
              <a:rPr lang="en-IN" dirty="0">
                <a:solidFill>
                  <a:schemeClr val="tx1"/>
                </a:solidFill>
                <a:latin typeface="Times New Roman" panose="02020603050405020304" pitchFamily="18" charset="0"/>
                <a:cs typeface="Times New Roman" panose="02020603050405020304" pitchFamily="18" charset="0"/>
              </a:rPr>
              <a:t>Demonstrates the jQuery stop() method.</a:t>
            </a:r>
          </a:p>
          <a:p>
            <a:pPr marL="0" indent="0">
              <a:buNone/>
            </a:pPr>
            <a:endParaRPr lang="en-IN" dirty="0">
              <a:solidFill>
                <a:schemeClr val="tx1"/>
              </a:solidFill>
              <a:latin typeface="Times New Roman" panose="02020603050405020304" pitchFamily="18" charset="0"/>
              <a:cs typeface="Times New Roman" panose="02020603050405020304" pitchFamily="18" charset="0"/>
            </a:endParaRPr>
          </a:p>
          <a:p>
            <a:r>
              <a:rPr lang="en-IN" dirty="0">
                <a:solidFill>
                  <a:schemeClr val="tx1"/>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jQuery stop() animation (with parameters)</a:t>
            </a:r>
            <a:br>
              <a:rPr lang="en-IN" dirty="0">
                <a:solidFill>
                  <a:schemeClr val="tx1"/>
                </a:solidFill>
                <a:latin typeface="Times New Roman" panose="02020603050405020304" pitchFamily="18" charset="0"/>
                <a:cs typeface="Times New Roman" panose="02020603050405020304" pitchFamily="18" charset="0"/>
              </a:rPr>
            </a:br>
            <a:r>
              <a:rPr lang="en-IN" dirty="0">
                <a:solidFill>
                  <a:schemeClr val="tx1"/>
                </a:solidFill>
                <a:latin typeface="Times New Roman" panose="02020603050405020304" pitchFamily="18" charset="0"/>
                <a:cs typeface="Times New Roman" panose="02020603050405020304" pitchFamily="18" charset="0"/>
              </a:rPr>
              <a:t>Demonstrates the jQuery stop() method.</a:t>
            </a:r>
          </a:p>
          <a:p>
            <a:pPr marL="0" indent="0">
              <a:buNone/>
            </a:pPr>
            <a:endParaRPr lang="en-IN" dirty="0"/>
          </a:p>
        </p:txBody>
      </p:sp>
    </p:spTree>
    <p:extLst>
      <p:ext uri="{BB962C8B-B14F-4D97-AF65-F5344CB8AC3E}">
        <p14:creationId xmlns:p14="http://schemas.microsoft.com/office/powerpoint/2010/main" val="2660027161"/>
      </p:ext>
    </p:extLst>
  </p:cSld>
  <p:clrMapOvr>
    <a:masterClrMapping/>
  </p:clrMapOvr>
  <p:transition>
    <p:fade/>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FCD2B7A-9165-4D2D-838C-139CD6DA25D6}"/>
              </a:ext>
            </a:extLst>
          </p:cNvPr>
          <p:cNvSpPr>
            <a:spLocks noGrp="1"/>
          </p:cNvSpPr>
          <p:nvPr>
            <p:ph type="dt" sz="half" idx="10"/>
          </p:nvPr>
        </p:nvSpPr>
        <p:spPr/>
        <p:txBody>
          <a:bodyPr/>
          <a:lstStyle/>
          <a:p>
            <a:fld id="{5FB81A93-3297-4E12-9F48-ED7E3E212E9A}" type="datetime1">
              <a:rPr lang="en-US" smtClean="0"/>
              <a:t>9/23/2021</a:t>
            </a:fld>
            <a:endParaRPr lang="en-IN"/>
          </a:p>
        </p:txBody>
      </p:sp>
      <p:sp>
        <p:nvSpPr>
          <p:cNvPr id="4" name="Footer Placeholder 3">
            <a:extLst>
              <a:ext uri="{FF2B5EF4-FFF2-40B4-BE49-F238E27FC236}">
                <a16:creationId xmlns:a16="http://schemas.microsoft.com/office/drawing/2014/main" id="{C507CB6B-047E-46D9-98CE-E2243FB477D1}"/>
              </a:ext>
            </a:extLst>
          </p:cNvPr>
          <p:cNvSpPr>
            <a:spLocks noGrp="1"/>
          </p:cNvSpPr>
          <p:nvPr>
            <p:ph type="ftr" sz="quarter" idx="11"/>
          </p:nvPr>
        </p:nvSpPr>
        <p:spPr/>
        <p:txBody>
          <a:bodyPr/>
          <a:lstStyle/>
          <a:p>
            <a:r>
              <a:rPr lang="en-IN"/>
              <a:t>CIDD -UNIT-III</a:t>
            </a:r>
          </a:p>
        </p:txBody>
      </p:sp>
      <p:sp>
        <p:nvSpPr>
          <p:cNvPr id="5" name="Slide Number Placeholder 4">
            <a:extLst>
              <a:ext uri="{FF2B5EF4-FFF2-40B4-BE49-F238E27FC236}">
                <a16:creationId xmlns:a16="http://schemas.microsoft.com/office/drawing/2014/main" id="{64CB2C27-B6B0-4913-B4BB-6D3CEEC86E3C}"/>
              </a:ext>
            </a:extLst>
          </p:cNvPr>
          <p:cNvSpPr>
            <a:spLocks noGrp="1"/>
          </p:cNvSpPr>
          <p:nvPr>
            <p:ph type="sldNum" sz="quarter" idx="12"/>
          </p:nvPr>
        </p:nvSpPr>
        <p:spPr/>
        <p:txBody>
          <a:bodyPr/>
          <a:lstStyle/>
          <a:p>
            <a:fld id="{0E2B90DE-CA9C-452B-80F9-35262CC2B070}" type="slidenum">
              <a:rPr lang="en-IN" smtClean="0"/>
              <a:pPr/>
              <a:t>122</a:t>
            </a:fld>
            <a:endParaRPr lang="en-IN"/>
          </a:p>
        </p:txBody>
      </p:sp>
      <p:sp>
        <p:nvSpPr>
          <p:cNvPr id="6" name="Content Placeholder 5">
            <a:extLst>
              <a:ext uri="{FF2B5EF4-FFF2-40B4-BE49-F238E27FC236}">
                <a16:creationId xmlns:a16="http://schemas.microsoft.com/office/drawing/2014/main" id="{1F19C1AD-D750-4EC5-89E9-B21D06924B01}"/>
              </a:ext>
            </a:extLst>
          </p:cNvPr>
          <p:cNvSpPr>
            <a:spLocks noGrp="1"/>
          </p:cNvSpPr>
          <p:nvPr>
            <p:ph sz="quarter" idx="1"/>
          </p:nvPr>
        </p:nvSpPr>
        <p:spPr>
          <a:xfrm>
            <a:off x="395536" y="764704"/>
            <a:ext cx="8568952" cy="5688632"/>
          </a:xfrm>
        </p:spPr>
        <p:txBody>
          <a:bodyPr/>
          <a:lstStyle/>
          <a:p>
            <a:pPr marL="0" indent="0" algn="ctr">
              <a:buNone/>
            </a:pPr>
            <a:r>
              <a:rPr lang="en-IN" sz="3200" b="1" dirty="0">
                <a:latin typeface="Times New Roman" panose="02020603050405020304" pitchFamily="18" charset="0"/>
                <a:cs typeface="Times New Roman" panose="02020603050405020304" pitchFamily="18" charset="0"/>
              </a:rPr>
              <a:t>jQuery Effects - Animation</a:t>
            </a:r>
          </a:p>
          <a:p>
            <a:r>
              <a:rPr lang="en-IN" dirty="0">
                <a:latin typeface="Times New Roman" panose="02020603050405020304" pitchFamily="18" charset="0"/>
                <a:cs typeface="Times New Roman" panose="02020603050405020304" pitchFamily="18" charset="0"/>
              </a:rPr>
              <a:t>With jQuery, you can create custom animations.</a:t>
            </a:r>
          </a:p>
          <a:p>
            <a:pPr marL="0" lvl="0" indent="0" defTabSz="914400" eaLnBrk="0" fontAlgn="base" hangingPunct="0">
              <a:spcBef>
                <a:spcPct val="0"/>
              </a:spcBef>
              <a:spcAft>
                <a:spcPct val="0"/>
              </a:spcAft>
              <a:buClrTx/>
              <a:buSzTx/>
              <a:buNone/>
            </a:pPr>
            <a:r>
              <a:rPr lang="en-US" altLang="en-US" dirty="0">
                <a:solidFill>
                  <a:srgbClr val="000000"/>
                </a:solidFill>
                <a:latin typeface="Times New Roman" panose="02020603050405020304" pitchFamily="18" charset="0"/>
                <a:cs typeface="Times New Roman" panose="02020603050405020304" pitchFamily="18" charset="0"/>
              </a:rPr>
              <a:t>The jQuery </a:t>
            </a:r>
            <a:r>
              <a:rPr lang="en-US" altLang="en-US" dirty="0">
                <a:solidFill>
                  <a:srgbClr val="DC143C"/>
                </a:solidFill>
                <a:latin typeface="Times New Roman" panose="02020603050405020304" pitchFamily="18" charset="0"/>
                <a:cs typeface="Times New Roman" panose="02020603050405020304" pitchFamily="18" charset="0"/>
              </a:rPr>
              <a:t>animate()</a:t>
            </a:r>
            <a:r>
              <a:rPr lang="en-US" altLang="en-US" dirty="0">
                <a:solidFill>
                  <a:srgbClr val="000000"/>
                </a:solidFill>
                <a:latin typeface="Times New Roman" panose="02020603050405020304" pitchFamily="18" charset="0"/>
                <a:cs typeface="Times New Roman" panose="02020603050405020304" pitchFamily="18" charset="0"/>
              </a:rPr>
              <a:t> method is used to create custom animations.</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b="1" dirty="0">
                <a:solidFill>
                  <a:srgbClr val="000000"/>
                </a:solidFill>
                <a:latin typeface="Times New Roman" panose="02020603050405020304" pitchFamily="18" charset="0"/>
                <a:cs typeface="Times New Roman" panose="02020603050405020304" pitchFamily="18" charset="0"/>
              </a:rPr>
              <a:t>Syntax:</a:t>
            </a:r>
          </a:p>
          <a:p>
            <a:pPr marL="0" lvl="0" indent="0" defTabSz="914400" eaLnBrk="0" fontAlgn="base" hangingPunct="0">
              <a:spcBef>
                <a:spcPct val="0"/>
              </a:spcBef>
              <a:spcAft>
                <a:spcPct val="0"/>
              </a:spcAft>
              <a:buClrTx/>
              <a:buSzTx/>
              <a:buNone/>
            </a:pP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algn="ctr" defTabSz="914400" eaLnBrk="0" fontAlgn="base" hangingPunct="0">
              <a:spcBef>
                <a:spcPct val="0"/>
              </a:spcBef>
              <a:spcAft>
                <a:spcPct val="0"/>
              </a:spcAft>
              <a:buClrTx/>
              <a:buSzTx/>
              <a:buNone/>
            </a:pPr>
            <a:r>
              <a:rPr lang="en-US" altLang="en-US" b="1" dirty="0">
                <a:solidFill>
                  <a:srgbClr val="000000"/>
                </a:solidFill>
                <a:latin typeface="Times New Roman" panose="02020603050405020304" pitchFamily="18" charset="0"/>
                <a:cs typeface="Times New Roman" panose="02020603050405020304" pitchFamily="18" charset="0"/>
              </a:rPr>
              <a:t>$(</a:t>
            </a:r>
            <a:r>
              <a:rPr lang="en-US" altLang="en-US" b="1" i="1" dirty="0">
                <a:solidFill>
                  <a:srgbClr val="000000"/>
                </a:solidFill>
                <a:latin typeface="Times New Roman" panose="02020603050405020304" pitchFamily="18" charset="0"/>
                <a:cs typeface="Times New Roman" panose="02020603050405020304" pitchFamily="18" charset="0"/>
              </a:rPr>
              <a:t>selector</a:t>
            </a:r>
            <a:r>
              <a:rPr lang="en-US" altLang="en-US" b="1" dirty="0">
                <a:solidFill>
                  <a:srgbClr val="000000"/>
                </a:solidFill>
                <a:latin typeface="Times New Roman" panose="02020603050405020304" pitchFamily="18" charset="0"/>
                <a:cs typeface="Times New Roman" panose="02020603050405020304" pitchFamily="18" charset="0"/>
              </a:rPr>
              <a:t>).animate({</a:t>
            </a:r>
            <a:r>
              <a:rPr lang="en-US" altLang="en-US" b="1" i="1" dirty="0">
                <a:solidFill>
                  <a:srgbClr val="000000"/>
                </a:solidFill>
                <a:latin typeface="Times New Roman" panose="02020603050405020304" pitchFamily="18" charset="0"/>
                <a:cs typeface="Times New Roman" panose="02020603050405020304" pitchFamily="18" charset="0"/>
              </a:rPr>
              <a:t>params</a:t>
            </a:r>
            <a:r>
              <a:rPr lang="en-US" altLang="en-US" b="1" dirty="0">
                <a:solidFill>
                  <a:srgbClr val="000000"/>
                </a:solidFill>
                <a:latin typeface="Times New Roman" panose="02020603050405020304" pitchFamily="18" charset="0"/>
                <a:cs typeface="Times New Roman" panose="02020603050405020304" pitchFamily="18" charset="0"/>
              </a:rPr>
              <a:t>}</a:t>
            </a:r>
            <a:r>
              <a:rPr lang="en-US" altLang="en-US" b="1" i="1" dirty="0">
                <a:solidFill>
                  <a:srgbClr val="000000"/>
                </a:solidFill>
                <a:latin typeface="Times New Roman" panose="02020603050405020304" pitchFamily="18" charset="0"/>
                <a:cs typeface="Times New Roman" panose="02020603050405020304" pitchFamily="18" charset="0"/>
              </a:rPr>
              <a:t>,</a:t>
            </a:r>
            <a:r>
              <a:rPr lang="en-US" altLang="en-US" b="1" i="1" dirty="0" err="1">
                <a:solidFill>
                  <a:srgbClr val="000000"/>
                </a:solidFill>
                <a:latin typeface="Times New Roman" panose="02020603050405020304" pitchFamily="18" charset="0"/>
                <a:cs typeface="Times New Roman" panose="02020603050405020304" pitchFamily="18" charset="0"/>
              </a:rPr>
              <a:t>speed,callback</a:t>
            </a:r>
            <a:r>
              <a:rPr lang="en-US" altLang="en-US" b="1" dirty="0">
                <a:solidFill>
                  <a:srgbClr val="000000"/>
                </a:solidFill>
                <a:latin typeface="Times New Roman" panose="02020603050405020304" pitchFamily="18" charset="0"/>
                <a:cs typeface="Times New Roman" panose="02020603050405020304" pitchFamily="18" charset="0"/>
              </a:rPr>
              <a:t>);</a:t>
            </a:r>
          </a:p>
          <a:p>
            <a:pPr marL="0" lvl="0" indent="0" defTabSz="914400" eaLnBrk="0" fontAlgn="base" hangingPunct="0">
              <a:spcBef>
                <a:spcPct val="0"/>
              </a:spcBef>
              <a:spcAft>
                <a:spcPct val="0"/>
              </a:spcAft>
              <a:buClrTx/>
              <a:buSzTx/>
              <a:buNone/>
            </a:pPr>
            <a:endParaRPr lang="en-US" altLang="en-US" dirty="0">
              <a:solidFill>
                <a:schemeClr val="tx1"/>
              </a:solidFill>
              <a:latin typeface="Times New Roman" panose="02020603050405020304" pitchFamily="18" charset="0"/>
              <a:cs typeface="Times New Roman" panose="02020603050405020304" pitchFamily="18" charset="0"/>
            </a:endParaRPr>
          </a:p>
          <a:p>
            <a:pPr lvl="0" defTabSz="914400" eaLnBrk="0" fontAlgn="base" hangingPunct="0">
              <a:spcBef>
                <a:spcPct val="0"/>
              </a:spcBef>
              <a:spcAft>
                <a:spcPct val="0"/>
              </a:spcAft>
              <a:buClrTx/>
              <a:buSzTx/>
              <a:buFont typeface="Arial" panose="020B0604020202020204" pitchFamily="34" charset="0"/>
              <a:buChar char="•"/>
            </a:pPr>
            <a:r>
              <a:rPr lang="en-US" altLang="en-US" dirty="0">
                <a:solidFill>
                  <a:srgbClr val="000000"/>
                </a:solidFill>
                <a:latin typeface="Times New Roman" panose="02020603050405020304" pitchFamily="18" charset="0"/>
                <a:cs typeface="Times New Roman" panose="02020603050405020304" pitchFamily="18" charset="0"/>
              </a:rPr>
              <a:t>The required params parameter defines the CSS properties to be animated.</a:t>
            </a:r>
            <a:endParaRPr lang="en-US" altLang="en-US" dirty="0">
              <a:solidFill>
                <a:schemeClr val="tx1"/>
              </a:solidFill>
              <a:latin typeface="Times New Roman" panose="02020603050405020304" pitchFamily="18" charset="0"/>
              <a:cs typeface="Times New Roman" panose="02020603050405020304" pitchFamily="18" charset="0"/>
            </a:endParaRPr>
          </a:p>
          <a:p>
            <a:pPr lvl="0" defTabSz="914400" eaLnBrk="0" fontAlgn="base" hangingPunct="0">
              <a:spcBef>
                <a:spcPct val="0"/>
              </a:spcBef>
              <a:spcAft>
                <a:spcPct val="0"/>
              </a:spcAft>
              <a:buClrTx/>
              <a:buSzTx/>
              <a:buFont typeface="Arial" panose="020B0604020202020204" pitchFamily="34" charset="0"/>
              <a:buChar char="•"/>
            </a:pPr>
            <a:r>
              <a:rPr lang="en-US" altLang="en-US" dirty="0">
                <a:solidFill>
                  <a:srgbClr val="000000"/>
                </a:solidFill>
                <a:latin typeface="Times New Roman" panose="02020603050405020304" pitchFamily="18" charset="0"/>
                <a:cs typeface="Times New Roman" panose="02020603050405020304" pitchFamily="18" charset="0"/>
              </a:rPr>
              <a:t>The optional speed parameter specifies the duration of the effect. It can take the following values: "slow", "fast", or milliseconds.</a:t>
            </a:r>
            <a:endParaRPr lang="en-US" altLang="en-US" dirty="0">
              <a:solidFill>
                <a:schemeClr val="tx1"/>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636720164"/>
      </p:ext>
    </p:extLst>
  </p:cSld>
  <p:clrMapOvr>
    <a:masterClrMapping/>
  </p:clrMapOvr>
  <p:transition>
    <p:fade/>
  </p:transition>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3A823-768D-4941-936C-6CFD671D598E}"/>
              </a:ext>
            </a:extLst>
          </p:cNvPr>
          <p:cNvSpPr>
            <a:spLocks noGrp="1"/>
          </p:cNvSpPr>
          <p:nvPr>
            <p:ph type="title"/>
          </p:nvPr>
        </p:nvSpPr>
        <p:spPr/>
        <p:txBody>
          <a:bodyPr>
            <a:normAutofit fontScale="90000"/>
          </a:bodyPr>
          <a:lstStyle/>
          <a:p>
            <a:r>
              <a:rPr lang="en-IN" sz="4400" dirty="0">
                <a:latin typeface="Times New Roman" panose="02020603050405020304" pitchFamily="18" charset="0"/>
                <a:cs typeface="Times New Roman" panose="02020603050405020304" pitchFamily="18" charset="0"/>
              </a:rPr>
              <a:t>jQuery </a:t>
            </a:r>
            <a:r>
              <a:rPr lang="en-IN" sz="4400" dirty="0" err="1">
                <a:latin typeface="Times New Roman" panose="02020603050405020304" pitchFamily="18" charset="0"/>
                <a:cs typeface="Times New Roman" panose="02020603050405020304" pitchFamily="18" charset="0"/>
              </a:rPr>
              <a:t>Callback</a:t>
            </a:r>
            <a:r>
              <a:rPr lang="en-IN" sz="4400" dirty="0">
                <a:latin typeface="Times New Roman" panose="02020603050405020304" pitchFamily="18" charset="0"/>
                <a:cs typeface="Times New Roman" panose="02020603050405020304" pitchFamily="18" charset="0"/>
              </a:rPr>
              <a:t> Functions</a:t>
            </a:r>
            <a:br>
              <a:rPr lang="en-IN" dirty="0"/>
            </a:br>
            <a:endParaRPr lang="en-IN" dirty="0"/>
          </a:p>
        </p:txBody>
      </p:sp>
      <p:sp>
        <p:nvSpPr>
          <p:cNvPr id="3" name="Date Placeholder 2">
            <a:extLst>
              <a:ext uri="{FF2B5EF4-FFF2-40B4-BE49-F238E27FC236}">
                <a16:creationId xmlns:a16="http://schemas.microsoft.com/office/drawing/2014/main" id="{A8190D23-DF56-4FF7-9731-596D3C5C37FC}"/>
              </a:ext>
            </a:extLst>
          </p:cNvPr>
          <p:cNvSpPr>
            <a:spLocks noGrp="1"/>
          </p:cNvSpPr>
          <p:nvPr>
            <p:ph type="dt" sz="half" idx="10"/>
          </p:nvPr>
        </p:nvSpPr>
        <p:spPr/>
        <p:txBody>
          <a:bodyPr/>
          <a:lstStyle/>
          <a:p>
            <a:fld id="{FB19EF45-085F-4A70-8A04-6FF95ACF5DE5}" type="datetime1">
              <a:rPr lang="en-US" smtClean="0"/>
              <a:t>9/23/2021</a:t>
            </a:fld>
            <a:endParaRPr lang="en-IN"/>
          </a:p>
        </p:txBody>
      </p:sp>
      <p:sp>
        <p:nvSpPr>
          <p:cNvPr id="4" name="Footer Placeholder 3">
            <a:extLst>
              <a:ext uri="{FF2B5EF4-FFF2-40B4-BE49-F238E27FC236}">
                <a16:creationId xmlns:a16="http://schemas.microsoft.com/office/drawing/2014/main" id="{B417FC96-6130-49AE-A24F-E7A08C3C1FC5}"/>
              </a:ext>
            </a:extLst>
          </p:cNvPr>
          <p:cNvSpPr>
            <a:spLocks noGrp="1"/>
          </p:cNvSpPr>
          <p:nvPr>
            <p:ph type="ftr" sz="quarter" idx="11"/>
          </p:nvPr>
        </p:nvSpPr>
        <p:spPr/>
        <p:txBody>
          <a:bodyPr/>
          <a:lstStyle/>
          <a:p>
            <a:r>
              <a:rPr lang="en-IN"/>
              <a:t>CIDD -UNIT-III</a:t>
            </a:r>
          </a:p>
        </p:txBody>
      </p:sp>
      <p:sp>
        <p:nvSpPr>
          <p:cNvPr id="5" name="Slide Number Placeholder 4">
            <a:extLst>
              <a:ext uri="{FF2B5EF4-FFF2-40B4-BE49-F238E27FC236}">
                <a16:creationId xmlns:a16="http://schemas.microsoft.com/office/drawing/2014/main" id="{919980B0-008B-46A3-93CB-2BE2BE16D73E}"/>
              </a:ext>
            </a:extLst>
          </p:cNvPr>
          <p:cNvSpPr>
            <a:spLocks noGrp="1"/>
          </p:cNvSpPr>
          <p:nvPr>
            <p:ph type="sldNum" sz="quarter" idx="12"/>
          </p:nvPr>
        </p:nvSpPr>
        <p:spPr/>
        <p:txBody>
          <a:bodyPr/>
          <a:lstStyle/>
          <a:p>
            <a:fld id="{0E2B90DE-CA9C-452B-80F9-35262CC2B070}" type="slidenum">
              <a:rPr lang="en-IN" smtClean="0"/>
              <a:pPr/>
              <a:t>123</a:t>
            </a:fld>
            <a:endParaRPr lang="en-IN"/>
          </a:p>
        </p:txBody>
      </p:sp>
      <p:sp>
        <p:nvSpPr>
          <p:cNvPr id="6" name="Content Placeholder 5">
            <a:extLst>
              <a:ext uri="{FF2B5EF4-FFF2-40B4-BE49-F238E27FC236}">
                <a16:creationId xmlns:a16="http://schemas.microsoft.com/office/drawing/2014/main" id="{7AEC7EA0-B8F0-4091-BE3B-24591EB7BA02}"/>
              </a:ext>
            </a:extLst>
          </p:cNvPr>
          <p:cNvSpPr>
            <a:spLocks noGrp="1"/>
          </p:cNvSpPr>
          <p:nvPr>
            <p:ph sz="quarter" idx="1"/>
          </p:nvPr>
        </p:nvSpPr>
        <p:spPr/>
        <p:txBody>
          <a:bodyPr/>
          <a:lstStyle/>
          <a:p>
            <a:r>
              <a:rPr lang="en-IN" dirty="0">
                <a:latin typeface="Times New Roman" panose="02020603050405020304" pitchFamily="18" charset="0"/>
                <a:cs typeface="Times New Roman" panose="02020603050405020304" pitchFamily="18" charset="0"/>
              </a:rPr>
              <a:t>A </a:t>
            </a:r>
            <a:r>
              <a:rPr lang="en-IN" dirty="0" err="1">
                <a:latin typeface="Times New Roman" panose="02020603050405020304" pitchFamily="18" charset="0"/>
                <a:cs typeface="Times New Roman" panose="02020603050405020304" pitchFamily="18" charset="0"/>
              </a:rPr>
              <a:t>callback</a:t>
            </a:r>
            <a:r>
              <a:rPr lang="en-IN" dirty="0">
                <a:latin typeface="Times New Roman" panose="02020603050405020304" pitchFamily="18" charset="0"/>
                <a:cs typeface="Times New Roman" panose="02020603050405020304" pitchFamily="18" charset="0"/>
              </a:rPr>
              <a:t> function is executed after the current effect is 100% finished.</a:t>
            </a:r>
          </a:p>
          <a:p>
            <a:r>
              <a:rPr lang="en-IN" dirty="0">
                <a:latin typeface="Times New Roman" panose="02020603050405020304" pitchFamily="18" charset="0"/>
                <a:cs typeface="Times New Roman" panose="02020603050405020304" pitchFamily="18" charset="0"/>
              </a:rPr>
              <a:t>JavaScript statements are executed line by line. However, with effects, the next line of code can be run even though the effect is not finished. This can create errors.</a:t>
            </a:r>
          </a:p>
          <a:p>
            <a:r>
              <a:rPr lang="en-IN" dirty="0">
                <a:latin typeface="Times New Roman" panose="02020603050405020304" pitchFamily="18" charset="0"/>
                <a:cs typeface="Times New Roman" panose="02020603050405020304" pitchFamily="18" charset="0"/>
              </a:rPr>
              <a:t>To prevent this, you can create a </a:t>
            </a:r>
            <a:r>
              <a:rPr lang="en-IN" dirty="0" err="1">
                <a:latin typeface="Times New Roman" panose="02020603050405020304" pitchFamily="18" charset="0"/>
                <a:cs typeface="Times New Roman" panose="02020603050405020304" pitchFamily="18" charset="0"/>
              </a:rPr>
              <a:t>callback</a:t>
            </a:r>
            <a:r>
              <a:rPr lang="en-IN" dirty="0">
                <a:latin typeface="Times New Roman" panose="02020603050405020304" pitchFamily="18" charset="0"/>
                <a:cs typeface="Times New Roman" panose="02020603050405020304" pitchFamily="18" charset="0"/>
              </a:rPr>
              <a:t> function.</a:t>
            </a:r>
          </a:p>
          <a:p>
            <a:r>
              <a:rPr lang="en-IN" dirty="0">
                <a:latin typeface="Times New Roman" panose="02020603050405020304" pitchFamily="18" charset="0"/>
                <a:cs typeface="Times New Roman" panose="02020603050405020304" pitchFamily="18" charset="0"/>
              </a:rPr>
              <a:t>A </a:t>
            </a:r>
            <a:r>
              <a:rPr lang="en-IN" dirty="0" err="1">
                <a:latin typeface="Times New Roman" panose="02020603050405020304" pitchFamily="18" charset="0"/>
                <a:cs typeface="Times New Roman" panose="02020603050405020304" pitchFamily="18" charset="0"/>
              </a:rPr>
              <a:t>callback</a:t>
            </a:r>
            <a:r>
              <a:rPr lang="en-IN" dirty="0">
                <a:latin typeface="Times New Roman" panose="02020603050405020304" pitchFamily="18" charset="0"/>
                <a:cs typeface="Times New Roman" panose="02020603050405020304" pitchFamily="18" charset="0"/>
              </a:rPr>
              <a:t> function is executed after the current effect is finished.</a:t>
            </a:r>
          </a:p>
          <a:p>
            <a:r>
              <a:rPr lang="en-IN" dirty="0"/>
              <a:t>syntax: </a:t>
            </a:r>
            <a:r>
              <a:rPr lang="en-IN" b="1" dirty="0"/>
              <a:t>$(</a:t>
            </a:r>
            <a:r>
              <a:rPr lang="en-IN" b="1" i="1" dirty="0"/>
              <a:t>selector</a:t>
            </a:r>
            <a:r>
              <a:rPr lang="en-IN" b="1" dirty="0"/>
              <a:t>).hide(</a:t>
            </a:r>
            <a:r>
              <a:rPr lang="en-IN" b="1" i="1" dirty="0" err="1"/>
              <a:t>speed,callback</a:t>
            </a:r>
            <a:r>
              <a:rPr lang="en-IN" b="1" dirty="0"/>
              <a:t>);</a:t>
            </a:r>
            <a:br>
              <a:rPr lang="en-IN" dirty="0"/>
            </a:br>
            <a:endParaRPr lang="en-IN" dirty="0"/>
          </a:p>
        </p:txBody>
      </p:sp>
    </p:spTree>
    <p:extLst>
      <p:ext uri="{BB962C8B-B14F-4D97-AF65-F5344CB8AC3E}">
        <p14:creationId xmlns:p14="http://schemas.microsoft.com/office/powerpoint/2010/main" val="1538827289"/>
      </p:ext>
    </p:extLst>
  </p:cSld>
  <p:clrMapOvr>
    <a:masterClrMapping/>
  </p:clrMapOvr>
  <p:transition>
    <p:fade/>
  </p:transition>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AE7FB-B340-45CA-B149-660ABEA4D0FE}"/>
              </a:ext>
            </a:extLst>
          </p:cNvPr>
          <p:cNvSpPr>
            <a:spLocks noGrp="1"/>
          </p:cNvSpPr>
          <p:nvPr>
            <p:ph type="title"/>
          </p:nvPr>
        </p:nvSpPr>
        <p:spPr/>
        <p:txBody>
          <a:bodyPr>
            <a:normAutofit fontScale="90000"/>
          </a:bodyPr>
          <a:lstStyle/>
          <a:p>
            <a:r>
              <a:rPr lang="en-IN" b="1" dirty="0"/>
              <a:t>jQuery HTML</a:t>
            </a:r>
            <a:br>
              <a:rPr lang="en-IN" dirty="0"/>
            </a:br>
            <a:endParaRPr lang="en-IN" dirty="0"/>
          </a:p>
        </p:txBody>
      </p:sp>
      <p:sp>
        <p:nvSpPr>
          <p:cNvPr id="3" name="Date Placeholder 2">
            <a:extLst>
              <a:ext uri="{FF2B5EF4-FFF2-40B4-BE49-F238E27FC236}">
                <a16:creationId xmlns:a16="http://schemas.microsoft.com/office/drawing/2014/main" id="{7A50F855-332F-4162-A6C2-28CE0BFB9564}"/>
              </a:ext>
            </a:extLst>
          </p:cNvPr>
          <p:cNvSpPr>
            <a:spLocks noGrp="1"/>
          </p:cNvSpPr>
          <p:nvPr>
            <p:ph type="dt" sz="half" idx="10"/>
          </p:nvPr>
        </p:nvSpPr>
        <p:spPr/>
        <p:txBody>
          <a:bodyPr/>
          <a:lstStyle/>
          <a:p>
            <a:fld id="{3DB36153-3EED-4E98-AC0B-B7F277C6E811}" type="datetime1">
              <a:rPr lang="en-US" smtClean="0"/>
              <a:t>9/23/2021</a:t>
            </a:fld>
            <a:endParaRPr lang="en-IN"/>
          </a:p>
        </p:txBody>
      </p:sp>
      <p:sp>
        <p:nvSpPr>
          <p:cNvPr id="4" name="Footer Placeholder 3">
            <a:extLst>
              <a:ext uri="{FF2B5EF4-FFF2-40B4-BE49-F238E27FC236}">
                <a16:creationId xmlns:a16="http://schemas.microsoft.com/office/drawing/2014/main" id="{4F0856FB-96AB-4225-9DA1-3641ECB13EBA}"/>
              </a:ext>
            </a:extLst>
          </p:cNvPr>
          <p:cNvSpPr>
            <a:spLocks noGrp="1"/>
          </p:cNvSpPr>
          <p:nvPr>
            <p:ph type="ftr" sz="quarter" idx="11"/>
          </p:nvPr>
        </p:nvSpPr>
        <p:spPr/>
        <p:txBody>
          <a:bodyPr/>
          <a:lstStyle/>
          <a:p>
            <a:r>
              <a:rPr lang="en-IN"/>
              <a:t>CIDD -UNIT-III</a:t>
            </a:r>
          </a:p>
        </p:txBody>
      </p:sp>
      <p:sp>
        <p:nvSpPr>
          <p:cNvPr id="5" name="Slide Number Placeholder 4">
            <a:extLst>
              <a:ext uri="{FF2B5EF4-FFF2-40B4-BE49-F238E27FC236}">
                <a16:creationId xmlns:a16="http://schemas.microsoft.com/office/drawing/2014/main" id="{5FC30AB5-DC74-4579-B8E9-C4F52E07D554}"/>
              </a:ext>
            </a:extLst>
          </p:cNvPr>
          <p:cNvSpPr>
            <a:spLocks noGrp="1"/>
          </p:cNvSpPr>
          <p:nvPr>
            <p:ph type="sldNum" sz="quarter" idx="12"/>
          </p:nvPr>
        </p:nvSpPr>
        <p:spPr/>
        <p:txBody>
          <a:bodyPr/>
          <a:lstStyle/>
          <a:p>
            <a:fld id="{0E2B90DE-CA9C-452B-80F9-35262CC2B070}" type="slidenum">
              <a:rPr lang="en-IN" smtClean="0"/>
              <a:pPr/>
              <a:t>124</a:t>
            </a:fld>
            <a:endParaRPr lang="en-IN"/>
          </a:p>
        </p:txBody>
      </p:sp>
      <p:sp>
        <p:nvSpPr>
          <p:cNvPr id="6" name="Content Placeholder 5">
            <a:extLst>
              <a:ext uri="{FF2B5EF4-FFF2-40B4-BE49-F238E27FC236}">
                <a16:creationId xmlns:a16="http://schemas.microsoft.com/office/drawing/2014/main" id="{BEE1558A-3FB2-4E82-8354-7EA69417D113}"/>
              </a:ext>
            </a:extLst>
          </p:cNvPr>
          <p:cNvSpPr>
            <a:spLocks noGrp="1"/>
          </p:cNvSpPr>
          <p:nvPr>
            <p:ph sz="quarter" idx="1"/>
          </p:nvPr>
        </p:nvSpPr>
        <p:spPr>
          <a:xfrm>
            <a:off x="467544" y="1628800"/>
            <a:ext cx="8568952" cy="4611133"/>
          </a:xfrm>
        </p:spPr>
        <p:txBody>
          <a:bodyPr>
            <a:normAutofit/>
          </a:bodyPr>
          <a:lstStyle/>
          <a:p>
            <a:pPr marL="0" indent="0">
              <a:buNone/>
            </a:pPr>
            <a:r>
              <a:rPr lang="en-IN" sz="3200" dirty="0">
                <a:latin typeface="Times New Roman" panose="02020603050405020304" pitchFamily="18" charset="0"/>
                <a:cs typeface="Times New Roman" panose="02020603050405020304" pitchFamily="18" charset="0"/>
              </a:rPr>
              <a:t>jQuery - Get Content and Attributes</a:t>
            </a:r>
          </a:p>
          <a:p>
            <a:r>
              <a:rPr lang="en-IN" sz="3200" dirty="0">
                <a:latin typeface="Times New Roman" panose="02020603050405020304" pitchFamily="18" charset="0"/>
                <a:cs typeface="Times New Roman" panose="02020603050405020304" pitchFamily="18" charset="0"/>
              </a:rPr>
              <a:t>jQuery contains powerful methods for changing and manipulating HTML elements and attributes.</a:t>
            </a:r>
          </a:p>
          <a:p>
            <a:pPr marL="0" indent="0" algn="ctr">
              <a:buNone/>
            </a:pPr>
            <a:r>
              <a:rPr lang="en-IN" sz="3200" b="1" dirty="0">
                <a:latin typeface="Times New Roman" panose="02020603050405020304" pitchFamily="18" charset="0"/>
                <a:cs typeface="Times New Roman" panose="02020603050405020304" pitchFamily="18" charset="0"/>
              </a:rPr>
              <a:t>DOM = Document Object Model</a:t>
            </a:r>
            <a:br>
              <a:rPr lang="en-IN" sz="3200" dirty="0">
                <a:latin typeface="Times New Roman" panose="02020603050405020304" pitchFamily="18" charset="0"/>
                <a:cs typeface="Times New Roman" panose="02020603050405020304" pitchFamily="18" charset="0"/>
              </a:rPr>
            </a:br>
            <a:br>
              <a:rPr lang="en-IN" sz="3200" dirty="0">
                <a:latin typeface="Times New Roman" panose="02020603050405020304" pitchFamily="18" charset="0"/>
                <a:cs typeface="Times New Roman" panose="02020603050405020304" pitchFamily="18" charset="0"/>
              </a:rPr>
            </a:br>
            <a:r>
              <a:rPr lang="en-IN" sz="3200" dirty="0">
                <a:latin typeface="Times New Roman" panose="02020603050405020304" pitchFamily="18" charset="0"/>
                <a:cs typeface="Times New Roman" panose="02020603050405020304" pitchFamily="18" charset="0"/>
              </a:rPr>
              <a:t>The DOM defines a standard for accessing HTML and XML documents:</a:t>
            </a:r>
            <a:br>
              <a:rPr lang="en-IN" sz="3200" dirty="0">
                <a:latin typeface="Times New Roman" panose="02020603050405020304" pitchFamily="18" charset="0"/>
                <a:cs typeface="Times New Roman" panose="02020603050405020304" pitchFamily="18" charset="0"/>
              </a:rPr>
            </a:br>
            <a:br>
              <a:rPr lang="en-IN" dirty="0"/>
            </a:br>
            <a:endParaRPr lang="en-IN" dirty="0"/>
          </a:p>
        </p:txBody>
      </p:sp>
    </p:spTree>
    <p:extLst>
      <p:ext uri="{BB962C8B-B14F-4D97-AF65-F5344CB8AC3E}">
        <p14:creationId xmlns:p14="http://schemas.microsoft.com/office/powerpoint/2010/main" val="3653718254"/>
      </p:ext>
    </p:extLst>
  </p:cSld>
  <p:clrMapOvr>
    <a:masterClrMapping/>
  </p:clrMapOvr>
  <p:transition>
    <p:fade/>
  </p:transition>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DFE1F-1258-41D6-9BB0-FE720B63C41A}"/>
              </a:ext>
            </a:extLst>
          </p:cNvPr>
          <p:cNvSpPr>
            <a:spLocks noGrp="1"/>
          </p:cNvSpPr>
          <p:nvPr>
            <p:ph type="title"/>
          </p:nvPr>
        </p:nvSpPr>
        <p:spPr>
          <a:xfrm>
            <a:off x="1176865" y="1124744"/>
            <a:ext cx="6563486" cy="497439"/>
          </a:xfrm>
        </p:spPr>
        <p:txBody>
          <a:bodyPr>
            <a:normAutofit fontScale="90000"/>
          </a:bodyPr>
          <a:lstStyle/>
          <a:p>
            <a:r>
              <a:rPr lang="en-IN" sz="3600" dirty="0">
                <a:latin typeface="Times New Roman" panose="02020603050405020304" pitchFamily="18" charset="0"/>
                <a:cs typeface="Times New Roman" panose="02020603050405020304" pitchFamily="18" charset="0"/>
              </a:rPr>
              <a:t>Get Content - text(), html(), and </a:t>
            </a:r>
            <a:r>
              <a:rPr lang="en-IN" sz="3600" dirty="0" err="1">
                <a:latin typeface="Times New Roman" panose="02020603050405020304" pitchFamily="18" charset="0"/>
                <a:cs typeface="Times New Roman" panose="02020603050405020304" pitchFamily="18" charset="0"/>
              </a:rPr>
              <a:t>val</a:t>
            </a:r>
            <a:r>
              <a:rPr lang="en-IN" sz="3600" dirty="0">
                <a:latin typeface="Times New Roman" panose="02020603050405020304" pitchFamily="18" charset="0"/>
                <a:cs typeface="Times New Roman" panose="02020603050405020304" pitchFamily="18" charset="0"/>
              </a:rPr>
              <a:t>()</a:t>
            </a:r>
            <a:br>
              <a:rPr lang="en-IN" dirty="0"/>
            </a:br>
            <a:endParaRPr lang="en-IN" dirty="0"/>
          </a:p>
        </p:txBody>
      </p:sp>
      <p:sp>
        <p:nvSpPr>
          <p:cNvPr id="3" name="Date Placeholder 2">
            <a:extLst>
              <a:ext uri="{FF2B5EF4-FFF2-40B4-BE49-F238E27FC236}">
                <a16:creationId xmlns:a16="http://schemas.microsoft.com/office/drawing/2014/main" id="{BD5FE2B7-0067-4B54-BD22-2A7D75FF5DF6}"/>
              </a:ext>
            </a:extLst>
          </p:cNvPr>
          <p:cNvSpPr>
            <a:spLocks noGrp="1"/>
          </p:cNvSpPr>
          <p:nvPr>
            <p:ph type="dt" sz="half" idx="10"/>
          </p:nvPr>
        </p:nvSpPr>
        <p:spPr/>
        <p:txBody>
          <a:bodyPr/>
          <a:lstStyle/>
          <a:p>
            <a:fld id="{F8CF18FF-0E0A-4275-887A-9DDE0727F822}" type="datetime1">
              <a:rPr lang="en-US" smtClean="0"/>
              <a:t>9/23/2021</a:t>
            </a:fld>
            <a:endParaRPr lang="en-IN"/>
          </a:p>
        </p:txBody>
      </p:sp>
      <p:sp>
        <p:nvSpPr>
          <p:cNvPr id="4" name="Footer Placeholder 3">
            <a:extLst>
              <a:ext uri="{FF2B5EF4-FFF2-40B4-BE49-F238E27FC236}">
                <a16:creationId xmlns:a16="http://schemas.microsoft.com/office/drawing/2014/main" id="{152CD961-7130-4B8C-9593-9D1C321B61FF}"/>
              </a:ext>
            </a:extLst>
          </p:cNvPr>
          <p:cNvSpPr>
            <a:spLocks noGrp="1"/>
          </p:cNvSpPr>
          <p:nvPr>
            <p:ph type="ftr" sz="quarter" idx="11"/>
          </p:nvPr>
        </p:nvSpPr>
        <p:spPr/>
        <p:txBody>
          <a:bodyPr/>
          <a:lstStyle/>
          <a:p>
            <a:r>
              <a:rPr lang="en-IN"/>
              <a:t>CIDD -UNIT-III</a:t>
            </a:r>
          </a:p>
        </p:txBody>
      </p:sp>
      <p:sp>
        <p:nvSpPr>
          <p:cNvPr id="5" name="Slide Number Placeholder 4">
            <a:extLst>
              <a:ext uri="{FF2B5EF4-FFF2-40B4-BE49-F238E27FC236}">
                <a16:creationId xmlns:a16="http://schemas.microsoft.com/office/drawing/2014/main" id="{FAE4A53A-28A5-44EB-AA6C-312E27DDE5FE}"/>
              </a:ext>
            </a:extLst>
          </p:cNvPr>
          <p:cNvSpPr>
            <a:spLocks noGrp="1"/>
          </p:cNvSpPr>
          <p:nvPr>
            <p:ph type="sldNum" sz="quarter" idx="12"/>
          </p:nvPr>
        </p:nvSpPr>
        <p:spPr/>
        <p:txBody>
          <a:bodyPr/>
          <a:lstStyle/>
          <a:p>
            <a:fld id="{0E2B90DE-CA9C-452B-80F9-35262CC2B070}" type="slidenum">
              <a:rPr lang="en-IN" smtClean="0"/>
              <a:pPr/>
              <a:t>125</a:t>
            </a:fld>
            <a:endParaRPr lang="en-IN"/>
          </a:p>
        </p:txBody>
      </p:sp>
      <p:sp>
        <p:nvSpPr>
          <p:cNvPr id="14" name="Rectangle 5">
            <a:extLst>
              <a:ext uri="{FF2B5EF4-FFF2-40B4-BE49-F238E27FC236}">
                <a16:creationId xmlns:a16="http://schemas.microsoft.com/office/drawing/2014/main" id="{C4A6D2E2-E7D7-4BB6-94C3-09A0F87EB189}"/>
              </a:ext>
            </a:extLst>
          </p:cNvPr>
          <p:cNvSpPr>
            <a:spLocks noGrp="1" noChangeArrowheads="1"/>
          </p:cNvSpPr>
          <p:nvPr>
            <p:ph sz="quarter" idx="1"/>
          </p:nvPr>
        </p:nvSpPr>
        <p:spPr bwMode="auto">
          <a:xfrm>
            <a:off x="899592" y="1340768"/>
            <a:ext cx="7632848" cy="537070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5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Three simple, but useful, jQuery methods for DOM manipulation are: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500"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text()</a:t>
            </a:r>
            <a:r>
              <a:rPr kumimoji="0" lang="en-US" altLang="en-US" sz="25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Sets or returns the text content of selected elements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5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500"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html()</a:t>
            </a:r>
            <a:r>
              <a:rPr kumimoji="0" lang="en-US" altLang="en-US" sz="25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Sets or returns the content of selected elements (including HTML markup)</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5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500" b="0" i="0" u="none" strike="noStrike" cap="none" normalizeH="0" baseline="0" dirty="0" err="1">
                <a:ln>
                  <a:noFill/>
                </a:ln>
                <a:solidFill>
                  <a:srgbClr val="DC143C"/>
                </a:solidFill>
                <a:effectLst/>
                <a:latin typeface="Times New Roman" panose="02020603050405020304" pitchFamily="18" charset="0"/>
                <a:cs typeface="Times New Roman" panose="02020603050405020304" pitchFamily="18" charset="0"/>
              </a:rPr>
              <a:t>val</a:t>
            </a:r>
            <a:r>
              <a:rPr kumimoji="0" lang="en-US" altLang="en-US" sz="2500"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a:t>
            </a:r>
            <a:r>
              <a:rPr kumimoji="0" lang="en-US" altLang="en-US" sz="25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Sets or returns the value of form fields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5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indent="0" defTabSz="914400">
              <a:buClrTx/>
              <a:buSzTx/>
              <a:buFontTx/>
              <a:buChar char="•"/>
            </a:pPr>
            <a:r>
              <a:rPr kumimoji="0" lang="en-US" altLang="en-US" sz="2500" b="0" i="0" u="none" strike="noStrike" cap="none" normalizeH="0" baseline="0" dirty="0" err="1">
                <a:ln>
                  <a:noFill/>
                </a:ln>
                <a:solidFill>
                  <a:srgbClr val="DC143C"/>
                </a:solidFill>
                <a:effectLst/>
                <a:latin typeface="Times New Roman" panose="02020603050405020304" pitchFamily="18" charset="0"/>
                <a:cs typeface="Times New Roman" panose="02020603050405020304" pitchFamily="18" charset="0"/>
              </a:rPr>
              <a:t>attr</a:t>
            </a:r>
            <a:r>
              <a:rPr kumimoji="0" lang="en-US" altLang="en-US" sz="2500"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a:t>
            </a:r>
            <a:r>
              <a:rPr kumimoji="0" lang="en-US" altLang="en-US" sz="25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method is used to get attribute values</a:t>
            </a:r>
            <a:r>
              <a:rPr kumimoji="0" lang="en-US" altLang="en-US" sz="2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5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66960477"/>
      </p:ext>
    </p:extLst>
  </p:cSld>
  <p:clrMapOvr>
    <a:masterClrMapping/>
  </p:clrMapOvr>
  <p:transition>
    <p:fade/>
  </p:transition>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D90B1-A64E-42EB-A6DB-3513B0C5411E}"/>
              </a:ext>
            </a:extLst>
          </p:cNvPr>
          <p:cNvSpPr>
            <a:spLocks noGrp="1"/>
          </p:cNvSpPr>
          <p:nvPr>
            <p:ph type="title"/>
          </p:nvPr>
        </p:nvSpPr>
        <p:spPr/>
        <p:txBody>
          <a:bodyPr>
            <a:normAutofit fontScale="90000"/>
          </a:bodyPr>
          <a:lstStyle/>
          <a:p>
            <a:r>
              <a:rPr lang="en-IN" dirty="0"/>
              <a:t>jQuery - Add Elements</a:t>
            </a:r>
            <a:br>
              <a:rPr lang="en-IN" dirty="0"/>
            </a:br>
            <a:endParaRPr lang="en-IN" dirty="0"/>
          </a:p>
        </p:txBody>
      </p:sp>
      <p:sp>
        <p:nvSpPr>
          <p:cNvPr id="3" name="Date Placeholder 2">
            <a:extLst>
              <a:ext uri="{FF2B5EF4-FFF2-40B4-BE49-F238E27FC236}">
                <a16:creationId xmlns:a16="http://schemas.microsoft.com/office/drawing/2014/main" id="{B5344045-48A8-4F5F-BBE8-F5E45FF2AB9B}"/>
              </a:ext>
            </a:extLst>
          </p:cNvPr>
          <p:cNvSpPr>
            <a:spLocks noGrp="1"/>
          </p:cNvSpPr>
          <p:nvPr>
            <p:ph type="dt" sz="half" idx="10"/>
          </p:nvPr>
        </p:nvSpPr>
        <p:spPr/>
        <p:txBody>
          <a:bodyPr/>
          <a:lstStyle/>
          <a:p>
            <a:fld id="{5A8EE5A1-E062-4C21-B6CB-4BF5C08B770B}" type="datetime1">
              <a:rPr lang="en-US" smtClean="0"/>
              <a:t>9/23/2021</a:t>
            </a:fld>
            <a:endParaRPr lang="en-IN"/>
          </a:p>
        </p:txBody>
      </p:sp>
      <p:sp>
        <p:nvSpPr>
          <p:cNvPr id="4" name="Footer Placeholder 3">
            <a:extLst>
              <a:ext uri="{FF2B5EF4-FFF2-40B4-BE49-F238E27FC236}">
                <a16:creationId xmlns:a16="http://schemas.microsoft.com/office/drawing/2014/main" id="{BEFEA482-71EE-4974-A189-F5E5382887A2}"/>
              </a:ext>
            </a:extLst>
          </p:cNvPr>
          <p:cNvSpPr>
            <a:spLocks noGrp="1"/>
          </p:cNvSpPr>
          <p:nvPr>
            <p:ph type="ftr" sz="quarter" idx="11"/>
          </p:nvPr>
        </p:nvSpPr>
        <p:spPr/>
        <p:txBody>
          <a:bodyPr/>
          <a:lstStyle/>
          <a:p>
            <a:r>
              <a:rPr lang="en-IN"/>
              <a:t>CIDD -UNIT-III</a:t>
            </a:r>
          </a:p>
        </p:txBody>
      </p:sp>
      <p:sp>
        <p:nvSpPr>
          <p:cNvPr id="5" name="Slide Number Placeholder 4">
            <a:extLst>
              <a:ext uri="{FF2B5EF4-FFF2-40B4-BE49-F238E27FC236}">
                <a16:creationId xmlns:a16="http://schemas.microsoft.com/office/drawing/2014/main" id="{7ACF4139-3CC1-4C55-8418-DD22B084771A}"/>
              </a:ext>
            </a:extLst>
          </p:cNvPr>
          <p:cNvSpPr>
            <a:spLocks noGrp="1"/>
          </p:cNvSpPr>
          <p:nvPr>
            <p:ph type="sldNum" sz="quarter" idx="12"/>
          </p:nvPr>
        </p:nvSpPr>
        <p:spPr/>
        <p:txBody>
          <a:bodyPr/>
          <a:lstStyle/>
          <a:p>
            <a:fld id="{0E2B90DE-CA9C-452B-80F9-35262CC2B070}" type="slidenum">
              <a:rPr lang="en-IN" smtClean="0"/>
              <a:pPr/>
              <a:t>126</a:t>
            </a:fld>
            <a:endParaRPr lang="en-IN"/>
          </a:p>
        </p:txBody>
      </p:sp>
      <p:sp>
        <p:nvSpPr>
          <p:cNvPr id="8" name="Rectangle 1">
            <a:extLst>
              <a:ext uri="{FF2B5EF4-FFF2-40B4-BE49-F238E27FC236}">
                <a16:creationId xmlns:a16="http://schemas.microsoft.com/office/drawing/2014/main" id="{1841DDAA-2999-4BD2-A800-0D90665FE15A}"/>
              </a:ext>
            </a:extLst>
          </p:cNvPr>
          <p:cNvSpPr>
            <a:spLocks noGrp="1" noChangeArrowheads="1"/>
          </p:cNvSpPr>
          <p:nvPr>
            <p:ph sz="quarter" idx="1"/>
          </p:nvPr>
        </p:nvSpPr>
        <p:spPr bwMode="auto">
          <a:xfrm>
            <a:off x="914400" y="2069511"/>
            <a:ext cx="7330008" cy="230313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Add New HTML Content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We will look at four jQuery methods that are used to add new content:</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append()</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Inserts content at the end of the selected elements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prepend()</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Inserts content at the beginning of the selected elements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after()</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Inserts content after the selected elements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before()</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Inserts content before the selected elements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Picture Placeholder 6">
            <a:extLst>
              <a:ext uri="{FF2B5EF4-FFF2-40B4-BE49-F238E27FC236}">
                <a16:creationId xmlns:a16="http://schemas.microsoft.com/office/drawing/2014/main" id="{AF54E67B-8F50-4A5B-A4BA-E655EE58DA3A}"/>
              </a:ext>
            </a:extLst>
          </p:cNvPr>
          <p:cNvSpPr>
            <a:spLocks noGrp="1"/>
          </p:cNvSpPr>
          <p:nvPr>
            <p:ph type="pic" sz="quarter" idx="13"/>
          </p:nvPr>
        </p:nvSpPr>
        <p:spPr/>
      </p:sp>
    </p:spTree>
    <p:extLst>
      <p:ext uri="{BB962C8B-B14F-4D97-AF65-F5344CB8AC3E}">
        <p14:creationId xmlns:p14="http://schemas.microsoft.com/office/powerpoint/2010/main" val="110397440"/>
      </p:ext>
    </p:extLst>
  </p:cSld>
  <p:clrMapOvr>
    <a:masterClrMapping/>
  </p:clrMapOvr>
  <p:transition>
    <p:fade/>
  </p:transition>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D9E6C-BD7F-4CD2-B863-1AF9D63CB6C4}"/>
              </a:ext>
            </a:extLst>
          </p:cNvPr>
          <p:cNvSpPr>
            <a:spLocks noGrp="1"/>
          </p:cNvSpPr>
          <p:nvPr>
            <p:ph type="title"/>
          </p:nvPr>
        </p:nvSpPr>
        <p:spPr/>
        <p:txBody>
          <a:bodyPr>
            <a:normAutofit/>
          </a:bodyPr>
          <a:lstStyle/>
          <a:p>
            <a:r>
              <a:rPr lang="en-IN" sz="3200" dirty="0">
                <a:latin typeface="Times New Roman" panose="02020603050405020304" pitchFamily="18" charset="0"/>
                <a:cs typeface="Times New Roman" panose="02020603050405020304" pitchFamily="18" charset="0"/>
              </a:rPr>
              <a:t>jQuery - Remove Elements</a:t>
            </a:r>
            <a:br>
              <a:rPr lang="en-IN" dirty="0"/>
            </a:br>
            <a:endParaRPr lang="en-IN" dirty="0"/>
          </a:p>
        </p:txBody>
      </p:sp>
      <p:sp>
        <p:nvSpPr>
          <p:cNvPr id="3" name="Date Placeholder 2">
            <a:extLst>
              <a:ext uri="{FF2B5EF4-FFF2-40B4-BE49-F238E27FC236}">
                <a16:creationId xmlns:a16="http://schemas.microsoft.com/office/drawing/2014/main" id="{BD6AF776-BA61-4697-BBAE-475F27E69315}"/>
              </a:ext>
            </a:extLst>
          </p:cNvPr>
          <p:cNvSpPr>
            <a:spLocks noGrp="1"/>
          </p:cNvSpPr>
          <p:nvPr>
            <p:ph type="dt" sz="half" idx="10"/>
          </p:nvPr>
        </p:nvSpPr>
        <p:spPr/>
        <p:txBody>
          <a:bodyPr/>
          <a:lstStyle/>
          <a:p>
            <a:fld id="{4A4B303C-1FED-44EA-A81F-A18664E62464}" type="datetime1">
              <a:rPr lang="en-US" smtClean="0"/>
              <a:t>9/23/2021</a:t>
            </a:fld>
            <a:endParaRPr lang="en-IN"/>
          </a:p>
        </p:txBody>
      </p:sp>
      <p:sp>
        <p:nvSpPr>
          <p:cNvPr id="4" name="Footer Placeholder 3">
            <a:extLst>
              <a:ext uri="{FF2B5EF4-FFF2-40B4-BE49-F238E27FC236}">
                <a16:creationId xmlns:a16="http://schemas.microsoft.com/office/drawing/2014/main" id="{25AEE68E-C684-4DF6-948A-71D5C0E40F6B}"/>
              </a:ext>
            </a:extLst>
          </p:cNvPr>
          <p:cNvSpPr>
            <a:spLocks noGrp="1"/>
          </p:cNvSpPr>
          <p:nvPr>
            <p:ph type="ftr" sz="quarter" idx="11"/>
          </p:nvPr>
        </p:nvSpPr>
        <p:spPr/>
        <p:txBody>
          <a:bodyPr/>
          <a:lstStyle/>
          <a:p>
            <a:r>
              <a:rPr lang="en-IN"/>
              <a:t>CIDD -UNIT-III</a:t>
            </a:r>
          </a:p>
        </p:txBody>
      </p:sp>
      <p:sp>
        <p:nvSpPr>
          <p:cNvPr id="5" name="Slide Number Placeholder 4">
            <a:extLst>
              <a:ext uri="{FF2B5EF4-FFF2-40B4-BE49-F238E27FC236}">
                <a16:creationId xmlns:a16="http://schemas.microsoft.com/office/drawing/2014/main" id="{A5592143-618A-4D33-AD20-BF3B8728F5A1}"/>
              </a:ext>
            </a:extLst>
          </p:cNvPr>
          <p:cNvSpPr>
            <a:spLocks noGrp="1"/>
          </p:cNvSpPr>
          <p:nvPr>
            <p:ph type="sldNum" sz="quarter" idx="12"/>
          </p:nvPr>
        </p:nvSpPr>
        <p:spPr/>
        <p:txBody>
          <a:bodyPr/>
          <a:lstStyle/>
          <a:p>
            <a:fld id="{0E2B90DE-CA9C-452B-80F9-35262CC2B070}" type="slidenum">
              <a:rPr lang="en-IN" smtClean="0"/>
              <a:pPr/>
              <a:t>127</a:t>
            </a:fld>
            <a:endParaRPr lang="en-IN"/>
          </a:p>
        </p:txBody>
      </p:sp>
      <p:sp>
        <p:nvSpPr>
          <p:cNvPr id="14" name="Rectangle 5">
            <a:extLst>
              <a:ext uri="{FF2B5EF4-FFF2-40B4-BE49-F238E27FC236}">
                <a16:creationId xmlns:a16="http://schemas.microsoft.com/office/drawing/2014/main" id="{1012AE59-2344-4BF8-AC14-373627CFA99B}"/>
              </a:ext>
            </a:extLst>
          </p:cNvPr>
          <p:cNvSpPr>
            <a:spLocks noChangeArrowheads="1"/>
          </p:cNvSpPr>
          <p:nvPr/>
        </p:nvSpPr>
        <p:spPr bwMode="auto">
          <a:xfrm rot="10800000" flipV="1">
            <a:off x="845839" y="3131096"/>
            <a:ext cx="7452320" cy="147214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jQuery remove() Method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The jQuery </a:t>
            </a:r>
            <a:r>
              <a:rPr kumimoji="0" lang="en-US" altLang="en-US" sz="2000"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remove()</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method removes the selected element(s) and its child elements.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6" name="Rectangle 7">
            <a:extLst>
              <a:ext uri="{FF2B5EF4-FFF2-40B4-BE49-F238E27FC236}">
                <a16:creationId xmlns:a16="http://schemas.microsoft.com/office/drawing/2014/main" id="{B3520572-F12E-4375-846C-D2656CDA582F}"/>
              </a:ext>
            </a:extLst>
          </p:cNvPr>
          <p:cNvSpPr>
            <a:spLocks noChangeArrowheads="1"/>
          </p:cNvSpPr>
          <p:nvPr/>
        </p:nvSpPr>
        <p:spPr bwMode="auto">
          <a:xfrm>
            <a:off x="793123" y="4389432"/>
            <a:ext cx="7505036" cy="110280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jQuery empty() Method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The jQuery </a:t>
            </a:r>
            <a:r>
              <a:rPr kumimoji="0" lang="en-US" altLang="en-US"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empty()</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method removes the child elements of the selected element(s).</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C240514B-1BF4-4B85-8957-DF2E575D9261}"/>
              </a:ext>
            </a:extLst>
          </p:cNvPr>
          <p:cNvSpPr>
            <a:spLocks noGrp="1"/>
          </p:cNvSpPr>
          <p:nvPr>
            <p:ph sz="quarter" idx="1"/>
          </p:nvPr>
        </p:nvSpPr>
        <p:spPr/>
        <p:txBody>
          <a:bodyPr/>
          <a:lstStyle/>
          <a:p>
            <a:pPr marL="0" indent="0">
              <a:buNone/>
            </a:pPr>
            <a:endParaRPr lang="en-US" dirty="0"/>
          </a:p>
        </p:txBody>
      </p:sp>
    </p:spTree>
    <p:extLst>
      <p:ext uri="{BB962C8B-B14F-4D97-AF65-F5344CB8AC3E}">
        <p14:creationId xmlns:p14="http://schemas.microsoft.com/office/powerpoint/2010/main" val="382103816"/>
      </p:ext>
    </p:extLst>
  </p:cSld>
  <p:clrMapOvr>
    <a:masterClrMapping/>
  </p:clrMapOvr>
  <p:transition>
    <p:fade/>
  </p:transition>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B98CD-2E66-48EE-BEB2-DB28050D7B24}"/>
              </a:ext>
            </a:extLst>
          </p:cNvPr>
          <p:cNvSpPr>
            <a:spLocks noGrp="1"/>
          </p:cNvSpPr>
          <p:nvPr>
            <p:ph type="title"/>
          </p:nvPr>
        </p:nvSpPr>
        <p:spPr>
          <a:xfrm>
            <a:off x="1172632" y="1052736"/>
            <a:ext cx="6798735" cy="569447"/>
          </a:xfrm>
        </p:spPr>
        <p:txBody>
          <a:bodyPr>
            <a:normAutofit fontScale="90000"/>
          </a:bodyPr>
          <a:lstStyle/>
          <a:p>
            <a:r>
              <a:rPr lang="en-IN" sz="3900" dirty="0">
                <a:latin typeface="Times New Roman" panose="02020603050405020304" pitchFamily="18" charset="0"/>
                <a:cs typeface="Times New Roman" panose="02020603050405020304" pitchFamily="18" charset="0"/>
              </a:rPr>
              <a:t>jQuery - Get and Set CSS Classes</a:t>
            </a:r>
            <a:br>
              <a:rPr lang="en-IN" dirty="0"/>
            </a:br>
            <a:endParaRPr lang="en-IN" dirty="0"/>
          </a:p>
        </p:txBody>
      </p:sp>
      <p:sp>
        <p:nvSpPr>
          <p:cNvPr id="3" name="Date Placeholder 2">
            <a:extLst>
              <a:ext uri="{FF2B5EF4-FFF2-40B4-BE49-F238E27FC236}">
                <a16:creationId xmlns:a16="http://schemas.microsoft.com/office/drawing/2014/main" id="{EDD15EE6-601A-4DAC-B255-66492D64242F}"/>
              </a:ext>
            </a:extLst>
          </p:cNvPr>
          <p:cNvSpPr>
            <a:spLocks noGrp="1"/>
          </p:cNvSpPr>
          <p:nvPr>
            <p:ph type="dt" sz="half" idx="10"/>
          </p:nvPr>
        </p:nvSpPr>
        <p:spPr/>
        <p:txBody>
          <a:bodyPr/>
          <a:lstStyle/>
          <a:p>
            <a:fld id="{E862CF8E-0AC6-46EA-B2A1-97A7AF9A144F}" type="datetime1">
              <a:rPr lang="en-US" smtClean="0"/>
              <a:t>9/23/2021</a:t>
            </a:fld>
            <a:endParaRPr lang="en-IN"/>
          </a:p>
        </p:txBody>
      </p:sp>
      <p:sp>
        <p:nvSpPr>
          <p:cNvPr id="4" name="Footer Placeholder 3">
            <a:extLst>
              <a:ext uri="{FF2B5EF4-FFF2-40B4-BE49-F238E27FC236}">
                <a16:creationId xmlns:a16="http://schemas.microsoft.com/office/drawing/2014/main" id="{AAE3BE78-50C6-4D2D-9178-2164C8071657}"/>
              </a:ext>
            </a:extLst>
          </p:cNvPr>
          <p:cNvSpPr>
            <a:spLocks noGrp="1"/>
          </p:cNvSpPr>
          <p:nvPr>
            <p:ph type="ftr" sz="quarter" idx="11"/>
          </p:nvPr>
        </p:nvSpPr>
        <p:spPr/>
        <p:txBody>
          <a:bodyPr/>
          <a:lstStyle/>
          <a:p>
            <a:r>
              <a:rPr lang="en-IN"/>
              <a:t>CIDD -UNIT-III</a:t>
            </a:r>
          </a:p>
        </p:txBody>
      </p:sp>
      <p:sp>
        <p:nvSpPr>
          <p:cNvPr id="5" name="Slide Number Placeholder 4">
            <a:extLst>
              <a:ext uri="{FF2B5EF4-FFF2-40B4-BE49-F238E27FC236}">
                <a16:creationId xmlns:a16="http://schemas.microsoft.com/office/drawing/2014/main" id="{FD95E181-E666-42CF-B364-DB92D4F7A1CE}"/>
              </a:ext>
            </a:extLst>
          </p:cNvPr>
          <p:cNvSpPr>
            <a:spLocks noGrp="1"/>
          </p:cNvSpPr>
          <p:nvPr>
            <p:ph type="sldNum" sz="quarter" idx="12"/>
          </p:nvPr>
        </p:nvSpPr>
        <p:spPr/>
        <p:txBody>
          <a:bodyPr/>
          <a:lstStyle/>
          <a:p>
            <a:fld id="{0E2B90DE-CA9C-452B-80F9-35262CC2B070}" type="slidenum">
              <a:rPr lang="en-IN" smtClean="0"/>
              <a:pPr/>
              <a:t>128</a:t>
            </a:fld>
            <a:endParaRPr lang="en-IN"/>
          </a:p>
        </p:txBody>
      </p:sp>
      <p:sp>
        <p:nvSpPr>
          <p:cNvPr id="9" name="Rectangle 2">
            <a:extLst>
              <a:ext uri="{FF2B5EF4-FFF2-40B4-BE49-F238E27FC236}">
                <a16:creationId xmlns:a16="http://schemas.microsoft.com/office/drawing/2014/main" id="{869D7F0E-AF45-4247-8D1E-5F30D64D13A2}"/>
              </a:ext>
            </a:extLst>
          </p:cNvPr>
          <p:cNvSpPr>
            <a:spLocks noGrp="1" noChangeArrowheads="1"/>
          </p:cNvSpPr>
          <p:nvPr>
            <p:ph sz="quarter" idx="1"/>
          </p:nvPr>
        </p:nvSpPr>
        <p:spPr bwMode="auto">
          <a:xfrm>
            <a:off x="107504" y="1494319"/>
            <a:ext cx="8820472" cy="476535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2800" b="0" i="0" u="none" strike="noStrike" cap="none" normalizeH="0" baseline="0" dirty="0" err="1">
                <a:ln>
                  <a:noFill/>
                </a:ln>
                <a:solidFill>
                  <a:srgbClr val="DC143C"/>
                </a:solidFill>
                <a:effectLst/>
                <a:latin typeface="Times New Roman" panose="02020603050405020304" pitchFamily="18" charset="0"/>
                <a:cs typeface="Times New Roman" panose="02020603050405020304" pitchFamily="18" charset="0"/>
              </a:rPr>
              <a:t>addClass</a:t>
            </a:r>
            <a:r>
              <a:rPr kumimoji="0" lang="en-US" altLang="en-US" sz="2800"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a:t>
            </a:r>
            <a:r>
              <a:rPr kumimoji="0" lang="en-US" altLang="en-US" sz="2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Adds one or more classes to the selected elements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800" b="0" i="0" u="none" strike="noStrike" cap="none" normalizeH="0" baseline="0" dirty="0" err="1">
                <a:ln>
                  <a:noFill/>
                </a:ln>
                <a:solidFill>
                  <a:srgbClr val="DC143C"/>
                </a:solidFill>
                <a:effectLst/>
                <a:latin typeface="Times New Roman" panose="02020603050405020304" pitchFamily="18" charset="0"/>
                <a:cs typeface="Times New Roman" panose="02020603050405020304" pitchFamily="18" charset="0"/>
              </a:rPr>
              <a:t>removeClass</a:t>
            </a:r>
            <a:r>
              <a:rPr kumimoji="0" lang="en-US" altLang="en-US" sz="2800"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a:t>
            </a:r>
            <a:r>
              <a:rPr kumimoji="0" lang="en-US" altLang="en-US" sz="2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Removes one or more classes from the selected elements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800" b="0" i="0" u="none" strike="noStrike" cap="none" normalizeH="0" baseline="0" dirty="0" err="1">
                <a:ln>
                  <a:noFill/>
                </a:ln>
                <a:solidFill>
                  <a:srgbClr val="DC143C"/>
                </a:solidFill>
                <a:effectLst/>
                <a:latin typeface="Times New Roman" panose="02020603050405020304" pitchFamily="18" charset="0"/>
                <a:cs typeface="Times New Roman" panose="02020603050405020304" pitchFamily="18" charset="0"/>
              </a:rPr>
              <a:t>toggleClass</a:t>
            </a:r>
            <a:r>
              <a:rPr kumimoji="0" lang="en-US" altLang="en-US" sz="2800"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a:t>
            </a:r>
            <a:r>
              <a:rPr kumimoji="0" lang="en-US" altLang="en-US" sz="2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Toggles between adding/removing classes from the selected elements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800" b="0" i="0" u="none" strike="noStrike" cap="none" normalizeH="0" baseline="0" dirty="0" err="1">
                <a:ln>
                  <a:noFill/>
                </a:ln>
                <a:solidFill>
                  <a:srgbClr val="DC143C"/>
                </a:solidFill>
                <a:effectLst/>
                <a:latin typeface="Times New Roman" panose="02020603050405020304" pitchFamily="18" charset="0"/>
                <a:cs typeface="Times New Roman" panose="02020603050405020304" pitchFamily="18" charset="0"/>
              </a:rPr>
              <a:t>css</a:t>
            </a:r>
            <a:r>
              <a:rPr kumimoji="0" lang="en-US" altLang="en-US" sz="2800"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a:t>
            </a:r>
            <a:r>
              <a:rPr kumimoji="0" lang="en-US" altLang="en-US" sz="2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Sets or returns the style attribute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51750632"/>
      </p:ext>
    </p:extLst>
  </p:cSld>
  <p:clrMapOvr>
    <a:masterClrMapping/>
  </p:clrMapOvr>
  <p:transition>
    <p:fade/>
  </p:transition>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A02A0-EDC6-4B98-B0E5-116DCA83C8E0}"/>
              </a:ext>
            </a:extLst>
          </p:cNvPr>
          <p:cNvSpPr>
            <a:spLocks noGrp="1"/>
          </p:cNvSpPr>
          <p:nvPr>
            <p:ph type="title"/>
          </p:nvPr>
        </p:nvSpPr>
        <p:spPr/>
        <p:txBody>
          <a:bodyPr>
            <a:normAutofit fontScale="90000"/>
          </a:bodyPr>
          <a:lstStyle/>
          <a:p>
            <a:r>
              <a:rPr lang="en-IN" dirty="0"/>
              <a:t>jQuery Traversing</a:t>
            </a:r>
            <a:br>
              <a:rPr lang="en-IN" dirty="0"/>
            </a:br>
            <a:endParaRPr lang="en-IN" dirty="0"/>
          </a:p>
        </p:txBody>
      </p:sp>
      <p:sp>
        <p:nvSpPr>
          <p:cNvPr id="3" name="Date Placeholder 2">
            <a:extLst>
              <a:ext uri="{FF2B5EF4-FFF2-40B4-BE49-F238E27FC236}">
                <a16:creationId xmlns:a16="http://schemas.microsoft.com/office/drawing/2014/main" id="{E25443CB-13AB-4E51-95A1-80A7955B168D}"/>
              </a:ext>
            </a:extLst>
          </p:cNvPr>
          <p:cNvSpPr>
            <a:spLocks noGrp="1"/>
          </p:cNvSpPr>
          <p:nvPr>
            <p:ph type="dt" sz="half" idx="10"/>
          </p:nvPr>
        </p:nvSpPr>
        <p:spPr/>
        <p:txBody>
          <a:bodyPr/>
          <a:lstStyle/>
          <a:p>
            <a:fld id="{47B3CBE7-3D5D-47C7-ACBA-10B4E39C1433}" type="datetime1">
              <a:rPr lang="en-US" smtClean="0"/>
              <a:t>9/23/2021</a:t>
            </a:fld>
            <a:endParaRPr lang="en-IN"/>
          </a:p>
        </p:txBody>
      </p:sp>
      <p:sp>
        <p:nvSpPr>
          <p:cNvPr id="4" name="Footer Placeholder 3">
            <a:extLst>
              <a:ext uri="{FF2B5EF4-FFF2-40B4-BE49-F238E27FC236}">
                <a16:creationId xmlns:a16="http://schemas.microsoft.com/office/drawing/2014/main" id="{AC47A8E9-E73D-43FF-8B48-5396CEC13DE9}"/>
              </a:ext>
            </a:extLst>
          </p:cNvPr>
          <p:cNvSpPr>
            <a:spLocks noGrp="1"/>
          </p:cNvSpPr>
          <p:nvPr>
            <p:ph type="ftr" sz="quarter" idx="11"/>
          </p:nvPr>
        </p:nvSpPr>
        <p:spPr/>
        <p:txBody>
          <a:bodyPr/>
          <a:lstStyle/>
          <a:p>
            <a:r>
              <a:rPr lang="en-IN"/>
              <a:t>CIDD -UNIT-III</a:t>
            </a:r>
          </a:p>
        </p:txBody>
      </p:sp>
      <p:sp>
        <p:nvSpPr>
          <p:cNvPr id="5" name="Slide Number Placeholder 4">
            <a:extLst>
              <a:ext uri="{FF2B5EF4-FFF2-40B4-BE49-F238E27FC236}">
                <a16:creationId xmlns:a16="http://schemas.microsoft.com/office/drawing/2014/main" id="{BF6FC2C7-0FA1-4418-8273-9752B21D0523}"/>
              </a:ext>
            </a:extLst>
          </p:cNvPr>
          <p:cNvSpPr>
            <a:spLocks noGrp="1"/>
          </p:cNvSpPr>
          <p:nvPr>
            <p:ph type="sldNum" sz="quarter" idx="12"/>
          </p:nvPr>
        </p:nvSpPr>
        <p:spPr/>
        <p:txBody>
          <a:bodyPr/>
          <a:lstStyle/>
          <a:p>
            <a:fld id="{0E2B90DE-CA9C-452B-80F9-35262CC2B070}" type="slidenum">
              <a:rPr lang="en-IN" smtClean="0"/>
              <a:pPr/>
              <a:t>129</a:t>
            </a:fld>
            <a:endParaRPr lang="en-IN"/>
          </a:p>
        </p:txBody>
      </p:sp>
      <p:sp>
        <p:nvSpPr>
          <p:cNvPr id="6" name="Content Placeholder 5">
            <a:extLst>
              <a:ext uri="{FF2B5EF4-FFF2-40B4-BE49-F238E27FC236}">
                <a16:creationId xmlns:a16="http://schemas.microsoft.com/office/drawing/2014/main" id="{F0A52A91-397F-48F1-B6B6-060D1ABFA39E}"/>
              </a:ext>
            </a:extLst>
          </p:cNvPr>
          <p:cNvSpPr>
            <a:spLocks noGrp="1"/>
          </p:cNvSpPr>
          <p:nvPr>
            <p:ph sz="quarter" idx="1"/>
          </p:nvPr>
        </p:nvSpPr>
        <p:spPr/>
        <p:txBody>
          <a:bodyPr>
            <a:normAutofit lnSpcReduction="10000"/>
          </a:bodyPr>
          <a:lstStyle/>
          <a:p>
            <a:r>
              <a:rPr lang="en-IN" dirty="0"/>
              <a:t>jQuery traversing, which means "move through", are used to "find" (or select) HTML elements based on their relation to other elements. Start with one selection and move through that selection until you reach the elements you desire.</a:t>
            </a:r>
          </a:p>
          <a:p>
            <a:r>
              <a:rPr lang="en-IN" dirty="0"/>
              <a:t>The image below illustrates an HTML page as a tree (DOM tree). With jQuery traversing, you can easily move up (ancestors), down (descendants) and sideways (siblings) in the tree, starting from the selected (current) element. This movement is called traversing - or moving through - the DOM tree.</a:t>
            </a:r>
          </a:p>
          <a:p>
            <a:br>
              <a:rPr lang="en-IN" dirty="0"/>
            </a:br>
            <a:endParaRPr lang="en-IN" dirty="0"/>
          </a:p>
        </p:txBody>
      </p:sp>
      <p:sp>
        <p:nvSpPr>
          <p:cNvPr id="7" name="Picture Placeholder 6">
            <a:extLst>
              <a:ext uri="{FF2B5EF4-FFF2-40B4-BE49-F238E27FC236}">
                <a16:creationId xmlns:a16="http://schemas.microsoft.com/office/drawing/2014/main" id="{9A8445E4-1BCB-475E-8A2E-D51781C91636}"/>
              </a:ext>
            </a:extLst>
          </p:cNvPr>
          <p:cNvSpPr>
            <a:spLocks noGrp="1"/>
          </p:cNvSpPr>
          <p:nvPr>
            <p:ph type="pic" sz="quarter" idx="13"/>
          </p:nvPr>
        </p:nvSpPr>
        <p:spPr/>
      </p:sp>
    </p:spTree>
    <p:extLst>
      <p:ext uri="{BB962C8B-B14F-4D97-AF65-F5344CB8AC3E}">
        <p14:creationId xmlns:p14="http://schemas.microsoft.com/office/powerpoint/2010/main" val="1895046442"/>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31840" y="22364"/>
            <a:ext cx="2448272" cy="626133"/>
          </a:xfrm>
          <a:prstGeom prst="rect">
            <a:avLst/>
          </a:prstGeom>
        </p:spPr>
        <p:txBody>
          <a:bodyPr vert="horz" wrap="square" lIns="0" tIns="10478" rIns="0" bIns="0" rtlCol="0">
            <a:spAutoFit/>
          </a:bodyPr>
          <a:lstStyle/>
          <a:p>
            <a:pPr marL="9525">
              <a:lnSpc>
                <a:spcPct val="100000"/>
              </a:lnSpc>
              <a:spcBef>
                <a:spcPts val="83"/>
              </a:spcBef>
            </a:pPr>
            <a:r>
              <a:rPr b="1" spc="4" dirty="0">
                <a:solidFill>
                  <a:schemeClr val="tx2"/>
                </a:solidFill>
                <a:latin typeface="Times New Roman" panose="02020603050405020304" pitchFamily="18" charset="0"/>
                <a:cs typeface="Times New Roman" panose="02020603050405020304" pitchFamily="18" charset="0"/>
              </a:rPr>
              <a:t>NgS</a:t>
            </a:r>
            <a:r>
              <a:rPr b="1" spc="-11" dirty="0">
                <a:solidFill>
                  <a:schemeClr val="tx2"/>
                </a:solidFill>
                <a:latin typeface="Times New Roman" panose="02020603050405020304" pitchFamily="18" charset="0"/>
                <a:cs typeface="Times New Roman" panose="02020603050405020304" pitchFamily="18" charset="0"/>
              </a:rPr>
              <a:t>w</a:t>
            </a:r>
            <a:r>
              <a:rPr b="1" dirty="0">
                <a:solidFill>
                  <a:schemeClr val="tx2"/>
                </a:solidFill>
                <a:latin typeface="Times New Roman" panose="02020603050405020304" pitchFamily="18" charset="0"/>
                <a:cs typeface="Times New Roman" panose="02020603050405020304" pitchFamily="18" charset="0"/>
              </a:rPr>
              <a:t>itch</a:t>
            </a:r>
          </a:p>
        </p:txBody>
      </p:sp>
      <p:sp>
        <p:nvSpPr>
          <p:cNvPr id="3" name="object 3"/>
          <p:cNvSpPr txBox="1"/>
          <p:nvPr/>
        </p:nvSpPr>
        <p:spPr>
          <a:xfrm>
            <a:off x="1043608" y="1628800"/>
            <a:ext cx="7200800" cy="2813912"/>
          </a:xfrm>
          <a:prstGeom prst="rect">
            <a:avLst/>
          </a:prstGeom>
        </p:spPr>
        <p:txBody>
          <a:bodyPr vert="horz" wrap="square" lIns="0" tIns="8573" rIns="0" bIns="0" rtlCol="0">
            <a:spAutoFit/>
          </a:bodyPr>
          <a:lstStyle/>
          <a:p>
            <a:pPr marL="247174" indent="-238125">
              <a:lnSpc>
                <a:spcPts val="1725"/>
              </a:lnSpc>
              <a:spcBef>
                <a:spcPts val="68"/>
              </a:spcBef>
              <a:buSzPct val="70000"/>
              <a:buFont typeface="Noto Sans Symbols"/>
              <a:buChar char="❏"/>
              <a:tabLst>
                <a:tab pos="247174" algn="l"/>
                <a:tab pos="247650" algn="l"/>
              </a:tabLst>
            </a:pPr>
            <a:r>
              <a:rPr sz="3200" spc="-8" dirty="0">
                <a:solidFill>
                  <a:srgbClr val="464648"/>
                </a:solidFill>
                <a:latin typeface="Times New Roman" panose="02020603050405020304" pitchFamily="18" charset="0"/>
                <a:cs typeface="Times New Roman" panose="02020603050405020304" pitchFamily="18" charset="0"/>
              </a:rPr>
              <a:t>The </a:t>
            </a:r>
            <a:r>
              <a:rPr sz="3200" spc="-4" dirty="0">
                <a:solidFill>
                  <a:srgbClr val="464648"/>
                </a:solidFill>
                <a:latin typeface="Times New Roman" panose="02020603050405020304" pitchFamily="18" charset="0"/>
                <a:cs typeface="Times New Roman" panose="02020603050405020304" pitchFamily="18" charset="0"/>
              </a:rPr>
              <a:t>Angular </a:t>
            </a:r>
            <a:r>
              <a:rPr sz="3200" b="1" spc="-8" dirty="0">
                <a:solidFill>
                  <a:srgbClr val="464648"/>
                </a:solidFill>
                <a:latin typeface="Times New Roman" panose="02020603050405020304" pitchFamily="18" charset="0"/>
                <a:cs typeface="Times New Roman" panose="02020603050405020304" pitchFamily="18" charset="0"/>
              </a:rPr>
              <a:t>NgSwitch </a:t>
            </a:r>
            <a:r>
              <a:rPr sz="3200" spc="-4" dirty="0">
                <a:solidFill>
                  <a:srgbClr val="464648"/>
                </a:solidFill>
                <a:latin typeface="Times New Roman" panose="02020603050405020304" pitchFamily="18" charset="0"/>
                <a:cs typeface="Times New Roman" panose="02020603050405020304" pitchFamily="18" charset="0"/>
              </a:rPr>
              <a:t>is actually a</a:t>
            </a:r>
            <a:endParaRPr lang="en-US" sz="3200" spc="-4" dirty="0">
              <a:solidFill>
                <a:srgbClr val="464648"/>
              </a:solidFill>
              <a:latin typeface="Times New Roman" panose="02020603050405020304" pitchFamily="18" charset="0"/>
              <a:cs typeface="Times New Roman" panose="02020603050405020304" pitchFamily="18" charset="0"/>
            </a:endParaRPr>
          </a:p>
          <a:p>
            <a:pPr marL="247174" indent="-238125">
              <a:lnSpc>
                <a:spcPts val="1725"/>
              </a:lnSpc>
              <a:spcBef>
                <a:spcPts val="68"/>
              </a:spcBef>
              <a:buSzPct val="70000"/>
              <a:buFont typeface="Noto Sans Symbols"/>
              <a:buChar char="❏"/>
              <a:tabLst>
                <a:tab pos="247174" algn="l"/>
                <a:tab pos="247650" algn="l"/>
              </a:tabLst>
            </a:pPr>
            <a:endParaRPr lang="en-US" sz="3200" spc="-4" dirty="0">
              <a:solidFill>
                <a:srgbClr val="464648"/>
              </a:solidFill>
              <a:latin typeface="Times New Roman" panose="02020603050405020304" pitchFamily="18" charset="0"/>
              <a:cs typeface="Times New Roman" panose="02020603050405020304" pitchFamily="18" charset="0"/>
            </a:endParaRPr>
          </a:p>
          <a:p>
            <a:pPr marL="9049">
              <a:lnSpc>
                <a:spcPts val="1725"/>
              </a:lnSpc>
              <a:spcBef>
                <a:spcPts val="68"/>
              </a:spcBef>
              <a:buSzPct val="70000"/>
              <a:tabLst>
                <a:tab pos="247174" algn="l"/>
                <a:tab pos="247650" algn="l"/>
              </a:tabLst>
            </a:pPr>
            <a:r>
              <a:rPr sz="3200" spc="-4" dirty="0">
                <a:solidFill>
                  <a:srgbClr val="464648"/>
                </a:solidFill>
                <a:latin typeface="Times New Roman" panose="02020603050405020304" pitchFamily="18" charset="0"/>
                <a:cs typeface="Times New Roman" panose="02020603050405020304" pitchFamily="18" charset="0"/>
              </a:rPr>
              <a:t> </a:t>
            </a:r>
            <a:r>
              <a:rPr sz="3200" b="1" spc="-4" dirty="0">
                <a:solidFill>
                  <a:srgbClr val="464648"/>
                </a:solidFill>
                <a:latin typeface="Times New Roman" panose="02020603050405020304" pitchFamily="18" charset="0"/>
                <a:cs typeface="Times New Roman" panose="02020603050405020304" pitchFamily="18" charset="0"/>
              </a:rPr>
              <a:t>set </a:t>
            </a:r>
            <a:r>
              <a:rPr sz="3200" b="1" dirty="0">
                <a:solidFill>
                  <a:srgbClr val="464648"/>
                </a:solidFill>
                <a:latin typeface="Times New Roman" panose="02020603050405020304" pitchFamily="18" charset="0"/>
                <a:cs typeface="Times New Roman" panose="02020603050405020304" pitchFamily="18" charset="0"/>
              </a:rPr>
              <a:t>of </a:t>
            </a:r>
            <a:r>
              <a:rPr sz="3200" b="1" spc="-4" dirty="0">
                <a:solidFill>
                  <a:srgbClr val="464648"/>
                </a:solidFill>
                <a:latin typeface="Times New Roman" panose="02020603050405020304" pitchFamily="18" charset="0"/>
                <a:cs typeface="Times New Roman" panose="02020603050405020304" pitchFamily="18" charset="0"/>
              </a:rPr>
              <a:t>cooperating</a:t>
            </a:r>
            <a:r>
              <a:rPr sz="3200" b="1" spc="139" dirty="0">
                <a:solidFill>
                  <a:srgbClr val="464648"/>
                </a:solidFill>
                <a:latin typeface="Times New Roman" panose="02020603050405020304" pitchFamily="18" charset="0"/>
                <a:cs typeface="Times New Roman" panose="02020603050405020304" pitchFamily="18" charset="0"/>
              </a:rPr>
              <a:t> </a:t>
            </a:r>
            <a:r>
              <a:rPr sz="3200" b="1" spc="-4" dirty="0">
                <a:solidFill>
                  <a:srgbClr val="464648"/>
                </a:solidFill>
                <a:latin typeface="Times New Roman" panose="02020603050405020304" pitchFamily="18" charset="0"/>
                <a:cs typeface="Times New Roman" panose="02020603050405020304" pitchFamily="18" charset="0"/>
              </a:rPr>
              <a:t>directives</a:t>
            </a:r>
            <a:r>
              <a:rPr sz="3200" spc="-4" dirty="0">
                <a:solidFill>
                  <a:srgbClr val="464648"/>
                </a:solidFill>
                <a:latin typeface="Times New Roman" panose="02020603050405020304" pitchFamily="18" charset="0"/>
                <a:cs typeface="Times New Roman" panose="02020603050405020304" pitchFamily="18" charset="0"/>
              </a:rPr>
              <a:t>:</a:t>
            </a:r>
            <a:endParaRPr lang="en-US" sz="3200" spc="-4" dirty="0">
              <a:solidFill>
                <a:srgbClr val="464648"/>
              </a:solidFill>
              <a:latin typeface="Times New Roman" panose="02020603050405020304" pitchFamily="18" charset="0"/>
              <a:cs typeface="Times New Roman" panose="02020603050405020304" pitchFamily="18" charset="0"/>
            </a:endParaRPr>
          </a:p>
          <a:p>
            <a:pPr marL="9049">
              <a:lnSpc>
                <a:spcPts val="1725"/>
              </a:lnSpc>
              <a:spcBef>
                <a:spcPts val="68"/>
              </a:spcBef>
              <a:buSzPct val="70000"/>
              <a:tabLst>
                <a:tab pos="247174" algn="l"/>
                <a:tab pos="247650" algn="l"/>
              </a:tabLst>
            </a:pPr>
            <a:endParaRPr lang="en-US" sz="3200" spc="-4" dirty="0">
              <a:solidFill>
                <a:srgbClr val="464648"/>
              </a:solidFill>
              <a:latin typeface="Times New Roman" panose="02020603050405020304" pitchFamily="18" charset="0"/>
              <a:cs typeface="Times New Roman" panose="02020603050405020304" pitchFamily="18" charset="0"/>
            </a:endParaRPr>
          </a:p>
          <a:p>
            <a:pPr marL="247174" indent="-238125">
              <a:lnSpc>
                <a:spcPts val="1725"/>
              </a:lnSpc>
              <a:spcBef>
                <a:spcPts val="68"/>
              </a:spcBef>
              <a:buSzPct val="70000"/>
              <a:buFont typeface="Noto Sans Symbols"/>
              <a:buChar char="❏"/>
              <a:tabLst>
                <a:tab pos="247174" algn="l"/>
                <a:tab pos="247650" algn="l"/>
              </a:tabLst>
            </a:pPr>
            <a:endParaRPr sz="3200" dirty="0">
              <a:latin typeface="Times New Roman" panose="02020603050405020304" pitchFamily="18" charset="0"/>
              <a:cs typeface="Times New Roman" panose="02020603050405020304" pitchFamily="18" charset="0"/>
            </a:endParaRPr>
          </a:p>
          <a:p>
            <a:pPr marL="590074" lvl="1" indent="-277178">
              <a:lnSpc>
                <a:spcPts val="1815"/>
              </a:lnSpc>
              <a:buClr>
                <a:srgbClr val="009FED"/>
              </a:buClr>
              <a:buSzPct val="110000"/>
              <a:buAutoNum type="alphaLcPeriod"/>
              <a:tabLst>
                <a:tab pos="590074" algn="l"/>
                <a:tab pos="590550" algn="l"/>
              </a:tabLst>
            </a:pPr>
            <a:r>
              <a:rPr sz="3200" spc="-4" dirty="0" err="1">
                <a:solidFill>
                  <a:srgbClr val="464648"/>
                </a:solidFill>
                <a:latin typeface="Times New Roman" panose="02020603050405020304" pitchFamily="18" charset="0"/>
                <a:cs typeface="Times New Roman" panose="02020603050405020304" pitchFamily="18" charset="0"/>
              </a:rPr>
              <a:t>NgSwitch</a:t>
            </a:r>
            <a:r>
              <a:rPr lang="en-US" sz="3200" spc="-4" dirty="0">
                <a:solidFill>
                  <a:srgbClr val="464648"/>
                </a:solidFill>
                <a:latin typeface="Times New Roman" panose="02020603050405020304" pitchFamily="18" charset="0"/>
                <a:cs typeface="Times New Roman" panose="02020603050405020304" pitchFamily="18" charset="0"/>
              </a:rPr>
              <a:t>,</a:t>
            </a:r>
          </a:p>
          <a:p>
            <a:pPr marL="590074" lvl="1" indent="-277178">
              <a:lnSpc>
                <a:spcPts val="1815"/>
              </a:lnSpc>
              <a:buClr>
                <a:srgbClr val="009FED"/>
              </a:buClr>
              <a:buSzPct val="110000"/>
              <a:buAutoNum type="alphaLcPeriod"/>
              <a:tabLst>
                <a:tab pos="590074" algn="l"/>
                <a:tab pos="590550" algn="l"/>
              </a:tabLst>
            </a:pPr>
            <a:endParaRPr lang="en-US" sz="3200" dirty="0">
              <a:latin typeface="Times New Roman" panose="02020603050405020304" pitchFamily="18" charset="0"/>
              <a:cs typeface="Times New Roman" panose="02020603050405020304" pitchFamily="18" charset="0"/>
            </a:endParaRPr>
          </a:p>
          <a:p>
            <a:pPr marL="590074" lvl="1" indent="-277178">
              <a:lnSpc>
                <a:spcPts val="1815"/>
              </a:lnSpc>
              <a:buClr>
                <a:srgbClr val="009FED"/>
              </a:buClr>
              <a:buSzPct val="110000"/>
              <a:buAutoNum type="alphaLcPeriod"/>
              <a:tabLst>
                <a:tab pos="590074" algn="l"/>
                <a:tab pos="590550" algn="l"/>
              </a:tabLst>
            </a:pPr>
            <a:endParaRPr sz="3200" dirty="0">
              <a:latin typeface="Times New Roman" panose="02020603050405020304" pitchFamily="18" charset="0"/>
              <a:cs typeface="Times New Roman" panose="02020603050405020304" pitchFamily="18" charset="0"/>
            </a:endParaRPr>
          </a:p>
          <a:p>
            <a:pPr marL="590074" lvl="1" indent="-277178">
              <a:lnSpc>
                <a:spcPts val="1800"/>
              </a:lnSpc>
              <a:buClr>
                <a:srgbClr val="009FED"/>
              </a:buClr>
              <a:buSzPct val="110000"/>
              <a:buAutoNum type="alphaLcPeriod"/>
              <a:tabLst>
                <a:tab pos="590074" algn="l"/>
                <a:tab pos="590550" algn="l"/>
              </a:tabLst>
            </a:pPr>
            <a:r>
              <a:rPr sz="3200" spc="-4" dirty="0" err="1">
                <a:solidFill>
                  <a:srgbClr val="464648"/>
                </a:solidFill>
                <a:latin typeface="Times New Roman" panose="02020603050405020304" pitchFamily="18" charset="0"/>
                <a:cs typeface="Times New Roman" panose="02020603050405020304" pitchFamily="18" charset="0"/>
              </a:rPr>
              <a:t>NgSwitchCase</a:t>
            </a:r>
            <a:endParaRPr lang="en-US" sz="3200" spc="-4" dirty="0">
              <a:solidFill>
                <a:srgbClr val="464648"/>
              </a:solidFill>
              <a:latin typeface="Times New Roman" panose="02020603050405020304" pitchFamily="18" charset="0"/>
              <a:cs typeface="Times New Roman" panose="02020603050405020304" pitchFamily="18" charset="0"/>
            </a:endParaRPr>
          </a:p>
          <a:p>
            <a:pPr marL="590074" lvl="1" indent="-277178">
              <a:lnSpc>
                <a:spcPts val="1800"/>
              </a:lnSpc>
              <a:buClr>
                <a:srgbClr val="009FED"/>
              </a:buClr>
              <a:buSzPct val="110000"/>
              <a:buAutoNum type="alphaLcPeriod"/>
              <a:tabLst>
                <a:tab pos="590074" algn="l"/>
                <a:tab pos="590550" algn="l"/>
              </a:tabLst>
            </a:pPr>
            <a:endParaRPr lang="en-US" sz="3200" spc="-4" dirty="0">
              <a:solidFill>
                <a:srgbClr val="464648"/>
              </a:solidFill>
              <a:latin typeface="Times New Roman" panose="02020603050405020304" pitchFamily="18" charset="0"/>
              <a:cs typeface="Times New Roman" panose="02020603050405020304" pitchFamily="18" charset="0"/>
            </a:endParaRPr>
          </a:p>
          <a:p>
            <a:pPr marL="312896" lvl="1">
              <a:lnSpc>
                <a:spcPts val="1800"/>
              </a:lnSpc>
              <a:buClr>
                <a:srgbClr val="009FED"/>
              </a:buClr>
              <a:buSzPct val="110000"/>
              <a:tabLst>
                <a:tab pos="590074" algn="l"/>
                <a:tab pos="590550" algn="l"/>
              </a:tabLst>
            </a:pPr>
            <a:endParaRPr sz="3200" dirty="0">
              <a:latin typeface="Times New Roman" panose="02020603050405020304" pitchFamily="18" charset="0"/>
              <a:cs typeface="Times New Roman" panose="02020603050405020304" pitchFamily="18" charset="0"/>
            </a:endParaRPr>
          </a:p>
          <a:p>
            <a:pPr marL="590074" lvl="1" indent="-277178">
              <a:lnSpc>
                <a:spcPts val="1890"/>
              </a:lnSpc>
              <a:buClr>
                <a:srgbClr val="009FED"/>
              </a:buClr>
              <a:buSzPct val="110000"/>
              <a:buAutoNum type="alphaLcPeriod"/>
              <a:tabLst>
                <a:tab pos="590074" algn="l"/>
                <a:tab pos="590550" algn="l"/>
              </a:tabLst>
            </a:pPr>
            <a:r>
              <a:rPr sz="3200" spc="-4" dirty="0" err="1">
                <a:solidFill>
                  <a:srgbClr val="464648"/>
                </a:solidFill>
                <a:latin typeface="Times New Roman" panose="02020603050405020304" pitchFamily="18" charset="0"/>
                <a:cs typeface="Times New Roman" panose="02020603050405020304" pitchFamily="18" charset="0"/>
              </a:rPr>
              <a:t>NgSwitchDefault</a:t>
            </a:r>
            <a:endParaRPr sz="32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80C56C34-9DAE-433E-AEBB-0FDA67AA2646}"/>
              </a:ext>
            </a:extLst>
          </p:cNvPr>
          <p:cNvSpPr>
            <a:spLocks noGrp="1"/>
          </p:cNvSpPr>
          <p:nvPr>
            <p:ph type="dt" sz="half" idx="10"/>
          </p:nvPr>
        </p:nvSpPr>
        <p:spPr/>
        <p:txBody>
          <a:bodyPr/>
          <a:lstStyle/>
          <a:p>
            <a:fld id="{C53C221A-FF34-4317-B3E1-1827BA590694}" type="datetime1">
              <a:rPr lang="en-US" smtClean="0"/>
              <a:t>9/23/2021</a:t>
            </a:fld>
            <a:endParaRPr lang="en-IN"/>
          </a:p>
        </p:txBody>
      </p:sp>
      <p:sp>
        <p:nvSpPr>
          <p:cNvPr id="5" name="Footer Placeholder 4">
            <a:extLst>
              <a:ext uri="{FF2B5EF4-FFF2-40B4-BE49-F238E27FC236}">
                <a16:creationId xmlns:a16="http://schemas.microsoft.com/office/drawing/2014/main" id="{5323883E-4FC1-4B04-8A8F-1F913FEB87B5}"/>
              </a:ext>
            </a:extLst>
          </p:cNvPr>
          <p:cNvSpPr>
            <a:spLocks noGrp="1"/>
          </p:cNvSpPr>
          <p:nvPr>
            <p:ph type="ftr" sz="quarter" idx="11"/>
          </p:nvPr>
        </p:nvSpPr>
        <p:spPr/>
        <p:txBody>
          <a:bodyPr/>
          <a:lstStyle/>
          <a:p>
            <a:r>
              <a:rPr lang="en-IN"/>
              <a:t>CIDD -UNIT-III</a:t>
            </a:r>
            <a:endParaRPr lang="en-IN" dirty="0"/>
          </a:p>
        </p:txBody>
      </p:sp>
      <p:sp>
        <p:nvSpPr>
          <p:cNvPr id="6" name="Slide Number Placeholder 5">
            <a:extLst>
              <a:ext uri="{FF2B5EF4-FFF2-40B4-BE49-F238E27FC236}">
                <a16:creationId xmlns:a16="http://schemas.microsoft.com/office/drawing/2014/main" id="{179BE305-25AC-4F7A-A9DE-DD369E6BBFC4}"/>
              </a:ext>
            </a:extLst>
          </p:cNvPr>
          <p:cNvSpPr>
            <a:spLocks noGrp="1"/>
          </p:cNvSpPr>
          <p:nvPr>
            <p:ph type="sldNum" sz="quarter" idx="12"/>
          </p:nvPr>
        </p:nvSpPr>
        <p:spPr/>
        <p:txBody>
          <a:bodyPr/>
          <a:lstStyle/>
          <a:p>
            <a:fld id="{0E2B90DE-CA9C-452B-80F9-35262CC2B070}" type="slidenum">
              <a:rPr lang="en-IN" smtClean="0"/>
              <a:pPr/>
              <a:t>13</a:t>
            </a:fld>
            <a:endParaRPr lang="en-IN"/>
          </a:p>
        </p:txBody>
      </p:sp>
    </p:spTree>
    <p:extLst>
      <p:ext uri="{BB962C8B-B14F-4D97-AF65-F5344CB8AC3E}">
        <p14:creationId xmlns:p14="http://schemas.microsoft.com/office/powerpoint/2010/main" val="42313576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4E3F7-1704-482E-9F96-2E664E6EA19E}"/>
              </a:ext>
            </a:extLst>
          </p:cNvPr>
          <p:cNvSpPr>
            <a:spLocks noGrp="1"/>
          </p:cNvSpPr>
          <p:nvPr>
            <p:ph type="title"/>
          </p:nvPr>
        </p:nvSpPr>
        <p:spPr/>
        <p:txBody>
          <a:bodyPr/>
          <a:lstStyle/>
          <a:p>
            <a:endParaRPr lang="en-IN"/>
          </a:p>
        </p:txBody>
      </p:sp>
      <p:sp>
        <p:nvSpPr>
          <p:cNvPr id="3" name="Date Placeholder 2">
            <a:extLst>
              <a:ext uri="{FF2B5EF4-FFF2-40B4-BE49-F238E27FC236}">
                <a16:creationId xmlns:a16="http://schemas.microsoft.com/office/drawing/2014/main" id="{C5F51F6B-FE2C-4F54-B084-9A6085A7A6D5}"/>
              </a:ext>
            </a:extLst>
          </p:cNvPr>
          <p:cNvSpPr>
            <a:spLocks noGrp="1"/>
          </p:cNvSpPr>
          <p:nvPr>
            <p:ph type="dt" sz="half" idx="10"/>
          </p:nvPr>
        </p:nvSpPr>
        <p:spPr/>
        <p:txBody>
          <a:bodyPr/>
          <a:lstStyle/>
          <a:p>
            <a:fld id="{68B4266A-DBEA-4FE8-BCAB-7CD33521DE2B}" type="datetime1">
              <a:rPr lang="en-US" smtClean="0"/>
              <a:t>9/23/2021</a:t>
            </a:fld>
            <a:endParaRPr lang="en-IN"/>
          </a:p>
        </p:txBody>
      </p:sp>
      <p:sp>
        <p:nvSpPr>
          <p:cNvPr id="4" name="Footer Placeholder 3">
            <a:extLst>
              <a:ext uri="{FF2B5EF4-FFF2-40B4-BE49-F238E27FC236}">
                <a16:creationId xmlns:a16="http://schemas.microsoft.com/office/drawing/2014/main" id="{E769F3B1-861C-4BBC-92BB-FB9E09CD6EF2}"/>
              </a:ext>
            </a:extLst>
          </p:cNvPr>
          <p:cNvSpPr>
            <a:spLocks noGrp="1"/>
          </p:cNvSpPr>
          <p:nvPr>
            <p:ph type="ftr" sz="quarter" idx="11"/>
          </p:nvPr>
        </p:nvSpPr>
        <p:spPr/>
        <p:txBody>
          <a:bodyPr/>
          <a:lstStyle/>
          <a:p>
            <a:r>
              <a:rPr lang="en-IN"/>
              <a:t>CIDD -UNIT-III</a:t>
            </a:r>
          </a:p>
        </p:txBody>
      </p:sp>
      <p:sp>
        <p:nvSpPr>
          <p:cNvPr id="5" name="Slide Number Placeholder 4">
            <a:extLst>
              <a:ext uri="{FF2B5EF4-FFF2-40B4-BE49-F238E27FC236}">
                <a16:creationId xmlns:a16="http://schemas.microsoft.com/office/drawing/2014/main" id="{A22DF5BA-79F9-46FF-8E4E-1B0FEFE3E564}"/>
              </a:ext>
            </a:extLst>
          </p:cNvPr>
          <p:cNvSpPr>
            <a:spLocks noGrp="1"/>
          </p:cNvSpPr>
          <p:nvPr>
            <p:ph type="sldNum" sz="quarter" idx="12"/>
          </p:nvPr>
        </p:nvSpPr>
        <p:spPr/>
        <p:txBody>
          <a:bodyPr/>
          <a:lstStyle/>
          <a:p>
            <a:fld id="{0E2B90DE-CA9C-452B-80F9-35262CC2B070}" type="slidenum">
              <a:rPr lang="en-IN" smtClean="0"/>
              <a:pPr/>
              <a:t>130</a:t>
            </a:fld>
            <a:endParaRPr lang="en-IN"/>
          </a:p>
        </p:txBody>
      </p:sp>
      <p:sp>
        <p:nvSpPr>
          <p:cNvPr id="6" name="Content Placeholder 5">
            <a:extLst>
              <a:ext uri="{FF2B5EF4-FFF2-40B4-BE49-F238E27FC236}">
                <a16:creationId xmlns:a16="http://schemas.microsoft.com/office/drawing/2014/main" id="{AD51DD7F-C590-4E07-93BB-A8B54A61EEC7}"/>
              </a:ext>
            </a:extLst>
          </p:cNvPr>
          <p:cNvSpPr>
            <a:spLocks noGrp="1"/>
          </p:cNvSpPr>
          <p:nvPr>
            <p:ph sz="quarter" idx="1"/>
          </p:nvPr>
        </p:nvSpPr>
        <p:spPr/>
        <p:txBody>
          <a:bodyPr>
            <a:normAutofit fontScale="85000" lnSpcReduction="20000"/>
          </a:bodyPr>
          <a:lstStyle/>
          <a:p>
            <a:r>
              <a:rPr lang="en-IN" dirty="0" err="1"/>
              <a:t>llustration</a:t>
            </a:r>
            <a:r>
              <a:rPr lang="en-IN" dirty="0"/>
              <a:t> explained:</a:t>
            </a:r>
          </a:p>
          <a:p>
            <a:r>
              <a:rPr lang="en-IN" dirty="0"/>
              <a:t>The &lt;div&gt; element is the</a:t>
            </a:r>
            <a:r>
              <a:rPr lang="en-IN" b="1" dirty="0"/>
              <a:t> parent</a:t>
            </a:r>
            <a:r>
              <a:rPr lang="en-IN" dirty="0"/>
              <a:t> of &lt;ul&gt;, and an </a:t>
            </a:r>
            <a:r>
              <a:rPr lang="en-IN" b="1" dirty="0"/>
              <a:t>ancestor</a:t>
            </a:r>
            <a:r>
              <a:rPr lang="en-IN" dirty="0"/>
              <a:t> of everything inside of it</a:t>
            </a:r>
          </a:p>
          <a:p>
            <a:r>
              <a:rPr lang="en-IN" dirty="0"/>
              <a:t>The &lt;ul&gt; element is the </a:t>
            </a:r>
            <a:r>
              <a:rPr lang="en-IN" b="1" dirty="0"/>
              <a:t>parent</a:t>
            </a:r>
            <a:r>
              <a:rPr lang="en-IN" dirty="0"/>
              <a:t> of both &lt;li&gt; elements, and a </a:t>
            </a:r>
            <a:r>
              <a:rPr lang="en-IN" b="1" dirty="0"/>
              <a:t>child</a:t>
            </a:r>
            <a:r>
              <a:rPr lang="en-IN" dirty="0"/>
              <a:t> of &lt;div&gt;</a:t>
            </a:r>
          </a:p>
          <a:p>
            <a:r>
              <a:rPr lang="en-IN" dirty="0"/>
              <a:t>The left &lt;li&gt; element is the </a:t>
            </a:r>
            <a:r>
              <a:rPr lang="en-IN" b="1" dirty="0"/>
              <a:t>parent</a:t>
            </a:r>
            <a:r>
              <a:rPr lang="en-IN" dirty="0"/>
              <a:t> of &lt;span&gt;, </a:t>
            </a:r>
            <a:r>
              <a:rPr lang="en-IN" b="1" dirty="0"/>
              <a:t>child</a:t>
            </a:r>
            <a:r>
              <a:rPr lang="en-IN" dirty="0"/>
              <a:t> of &lt;ul&gt; and a </a:t>
            </a:r>
            <a:r>
              <a:rPr lang="en-IN" b="1" dirty="0"/>
              <a:t>descendant</a:t>
            </a:r>
            <a:r>
              <a:rPr lang="en-IN" dirty="0"/>
              <a:t> of &lt;div&gt;</a:t>
            </a:r>
          </a:p>
          <a:p>
            <a:r>
              <a:rPr lang="en-IN" dirty="0"/>
              <a:t>The &lt;span&gt; element is a </a:t>
            </a:r>
            <a:r>
              <a:rPr lang="en-IN" b="1" dirty="0"/>
              <a:t>child</a:t>
            </a:r>
            <a:r>
              <a:rPr lang="en-IN" dirty="0"/>
              <a:t> of the left &lt;li&gt; and a </a:t>
            </a:r>
            <a:r>
              <a:rPr lang="en-IN" b="1" dirty="0"/>
              <a:t>descendant</a:t>
            </a:r>
            <a:r>
              <a:rPr lang="en-IN" dirty="0"/>
              <a:t> of &lt;ul&gt; and &lt;div&gt;</a:t>
            </a:r>
          </a:p>
          <a:p>
            <a:r>
              <a:rPr lang="en-IN" dirty="0"/>
              <a:t>The two &lt;li&gt; elements are </a:t>
            </a:r>
            <a:r>
              <a:rPr lang="en-IN" b="1" dirty="0"/>
              <a:t>siblings</a:t>
            </a:r>
            <a:r>
              <a:rPr lang="en-IN" dirty="0"/>
              <a:t> (they share the same parent)</a:t>
            </a:r>
          </a:p>
          <a:p>
            <a:r>
              <a:rPr lang="en-IN" dirty="0"/>
              <a:t>The right &lt;li&gt; element is the </a:t>
            </a:r>
            <a:r>
              <a:rPr lang="en-IN" b="1" dirty="0"/>
              <a:t>parent</a:t>
            </a:r>
            <a:r>
              <a:rPr lang="en-IN" dirty="0"/>
              <a:t> of &lt;b&gt;, </a:t>
            </a:r>
            <a:r>
              <a:rPr lang="en-IN" b="1" dirty="0"/>
              <a:t>child</a:t>
            </a:r>
            <a:r>
              <a:rPr lang="en-IN" dirty="0"/>
              <a:t> of &lt;ul&gt; and a </a:t>
            </a:r>
            <a:r>
              <a:rPr lang="en-IN" b="1" dirty="0"/>
              <a:t>descendant</a:t>
            </a:r>
            <a:r>
              <a:rPr lang="en-IN" dirty="0"/>
              <a:t> of &lt;div&gt;</a:t>
            </a:r>
          </a:p>
          <a:p>
            <a:r>
              <a:rPr lang="en-IN" dirty="0"/>
              <a:t>The &lt;b&gt; element is a </a:t>
            </a:r>
            <a:r>
              <a:rPr lang="en-IN" b="1" dirty="0"/>
              <a:t>child</a:t>
            </a:r>
            <a:r>
              <a:rPr lang="en-IN" dirty="0"/>
              <a:t> of the right &lt;li&gt; and a </a:t>
            </a:r>
            <a:r>
              <a:rPr lang="en-IN" b="1" dirty="0"/>
              <a:t>descendant</a:t>
            </a:r>
            <a:r>
              <a:rPr lang="en-IN" dirty="0"/>
              <a:t> of &lt;ul&gt; and &lt;div&gt;</a:t>
            </a:r>
          </a:p>
          <a:p>
            <a:endParaRPr lang="en-IN" dirty="0"/>
          </a:p>
        </p:txBody>
      </p:sp>
      <p:sp>
        <p:nvSpPr>
          <p:cNvPr id="7" name="Picture Placeholder 6">
            <a:extLst>
              <a:ext uri="{FF2B5EF4-FFF2-40B4-BE49-F238E27FC236}">
                <a16:creationId xmlns:a16="http://schemas.microsoft.com/office/drawing/2014/main" id="{A6907C74-1F31-4CB6-8867-42030023D71D}"/>
              </a:ext>
            </a:extLst>
          </p:cNvPr>
          <p:cNvSpPr>
            <a:spLocks noGrp="1"/>
          </p:cNvSpPr>
          <p:nvPr>
            <p:ph type="pic" sz="quarter" idx="13"/>
          </p:nvPr>
        </p:nvSpPr>
        <p:spPr/>
      </p:sp>
    </p:spTree>
    <p:extLst>
      <p:ext uri="{BB962C8B-B14F-4D97-AF65-F5344CB8AC3E}">
        <p14:creationId xmlns:p14="http://schemas.microsoft.com/office/powerpoint/2010/main" val="1338531856"/>
      </p:ext>
    </p:extLst>
  </p:cSld>
  <p:clrMapOvr>
    <a:masterClrMapping/>
  </p:clrMapOvr>
  <p:transition>
    <p:fade/>
  </p:transition>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043D3-FDD9-4BA3-9D5F-F6E0DD2FE6E2}"/>
              </a:ext>
            </a:extLst>
          </p:cNvPr>
          <p:cNvSpPr>
            <a:spLocks noGrp="1"/>
          </p:cNvSpPr>
          <p:nvPr>
            <p:ph type="title"/>
          </p:nvPr>
        </p:nvSpPr>
        <p:spPr/>
        <p:txBody>
          <a:bodyPr/>
          <a:lstStyle/>
          <a:p>
            <a:endParaRPr lang="en-IN"/>
          </a:p>
        </p:txBody>
      </p:sp>
      <p:sp>
        <p:nvSpPr>
          <p:cNvPr id="3" name="Date Placeholder 2">
            <a:extLst>
              <a:ext uri="{FF2B5EF4-FFF2-40B4-BE49-F238E27FC236}">
                <a16:creationId xmlns:a16="http://schemas.microsoft.com/office/drawing/2014/main" id="{9F18786F-1F4F-4C9A-95F3-452E9FE45117}"/>
              </a:ext>
            </a:extLst>
          </p:cNvPr>
          <p:cNvSpPr>
            <a:spLocks noGrp="1"/>
          </p:cNvSpPr>
          <p:nvPr>
            <p:ph type="dt" sz="half" idx="10"/>
          </p:nvPr>
        </p:nvSpPr>
        <p:spPr/>
        <p:txBody>
          <a:bodyPr/>
          <a:lstStyle/>
          <a:p>
            <a:fld id="{7ADD84F4-9D5A-4EA8-A32B-BB76596732C1}" type="datetime1">
              <a:rPr lang="en-US" smtClean="0"/>
              <a:t>9/23/2021</a:t>
            </a:fld>
            <a:endParaRPr lang="en-IN"/>
          </a:p>
        </p:txBody>
      </p:sp>
      <p:sp>
        <p:nvSpPr>
          <p:cNvPr id="4" name="Footer Placeholder 3">
            <a:extLst>
              <a:ext uri="{FF2B5EF4-FFF2-40B4-BE49-F238E27FC236}">
                <a16:creationId xmlns:a16="http://schemas.microsoft.com/office/drawing/2014/main" id="{0E0F2510-D091-4A6A-B392-1E712039949B}"/>
              </a:ext>
            </a:extLst>
          </p:cNvPr>
          <p:cNvSpPr>
            <a:spLocks noGrp="1"/>
          </p:cNvSpPr>
          <p:nvPr>
            <p:ph type="ftr" sz="quarter" idx="11"/>
          </p:nvPr>
        </p:nvSpPr>
        <p:spPr/>
        <p:txBody>
          <a:bodyPr/>
          <a:lstStyle/>
          <a:p>
            <a:r>
              <a:rPr lang="en-IN"/>
              <a:t>CIDD -UNIT-III</a:t>
            </a:r>
          </a:p>
        </p:txBody>
      </p:sp>
      <p:sp>
        <p:nvSpPr>
          <p:cNvPr id="5" name="Slide Number Placeholder 4">
            <a:extLst>
              <a:ext uri="{FF2B5EF4-FFF2-40B4-BE49-F238E27FC236}">
                <a16:creationId xmlns:a16="http://schemas.microsoft.com/office/drawing/2014/main" id="{E6D5D5E0-1048-4289-8B29-088082D19E27}"/>
              </a:ext>
            </a:extLst>
          </p:cNvPr>
          <p:cNvSpPr>
            <a:spLocks noGrp="1"/>
          </p:cNvSpPr>
          <p:nvPr>
            <p:ph type="sldNum" sz="quarter" idx="12"/>
          </p:nvPr>
        </p:nvSpPr>
        <p:spPr/>
        <p:txBody>
          <a:bodyPr/>
          <a:lstStyle/>
          <a:p>
            <a:fld id="{0E2B90DE-CA9C-452B-80F9-35262CC2B070}" type="slidenum">
              <a:rPr lang="en-IN" smtClean="0"/>
              <a:pPr/>
              <a:t>131</a:t>
            </a:fld>
            <a:endParaRPr lang="en-IN"/>
          </a:p>
        </p:txBody>
      </p:sp>
      <p:sp>
        <p:nvSpPr>
          <p:cNvPr id="6" name="Content Placeholder 5">
            <a:extLst>
              <a:ext uri="{FF2B5EF4-FFF2-40B4-BE49-F238E27FC236}">
                <a16:creationId xmlns:a16="http://schemas.microsoft.com/office/drawing/2014/main" id="{13D9EF19-1260-48E7-9A38-1B087A492D97}"/>
              </a:ext>
            </a:extLst>
          </p:cNvPr>
          <p:cNvSpPr>
            <a:spLocks noGrp="1"/>
          </p:cNvSpPr>
          <p:nvPr>
            <p:ph sz="quarter" idx="1"/>
          </p:nvPr>
        </p:nvSpPr>
        <p:spPr/>
        <p:txBody>
          <a:bodyPr/>
          <a:lstStyle/>
          <a:p>
            <a:r>
              <a:rPr lang="en-IN" dirty="0"/>
              <a:t>An ancestor is a parent, grandparent, great-grandparent, and so on.</a:t>
            </a:r>
            <a:br>
              <a:rPr lang="en-IN" dirty="0"/>
            </a:br>
            <a:r>
              <a:rPr lang="en-IN" dirty="0"/>
              <a:t>A descendant is a child, grandchild, great-grandchild, and so on.</a:t>
            </a:r>
            <a:br>
              <a:rPr lang="en-IN" dirty="0"/>
            </a:br>
            <a:r>
              <a:rPr lang="en-IN" dirty="0"/>
              <a:t>Siblings share the same parent.</a:t>
            </a:r>
          </a:p>
        </p:txBody>
      </p:sp>
      <p:sp>
        <p:nvSpPr>
          <p:cNvPr id="7" name="Picture Placeholder 6">
            <a:extLst>
              <a:ext uri="{FF2B5EF4-FFF2-40B4-BE49-F238E27FC236}">
                <a16:creationId xmlns:a16="http://schemas.microsoft.com/office/drawing/2014/main" id="{70D65FB9-17A4-4855-A29B-FF77A8BF1A71}"/>
              </a:ext>
            </a:extLst>
          </p:cNvPr>
          <p:cNvSpPr>
            <a:spLocks noGrp="1"/>
          </p:cNvSpPr>
          <p:nvPr>
            <p:ph type="pic" sz="quarter" idx="13"/>
          </p:nvPr>
        </p:nvSpPr>
        <p:spPr/>
      </p:sp>
    </p:spTree>
    <p:extLst>
      <p:ext uri="{BB962C8B-B14F-4D97-AF65-F5344CB8AC3E}">
        <p14:creationId xmlns:p14="http://schemas.microsoft.com/office/powerpoint/2010/main" val="69647465"/>
      </p:ext>
    </p:extLst>
  </p:cSld>
  <p:clrMapOvr>
    <a:masterClrMapping/>
  </p:clrMapOvr>
  <p:transition>
    <p:fade/>
  </p:transition>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DAB7E-279B-4936-AC5E-28552D02A378}"/>
              </a:ext>
            </a:extLst>
          </p:cNvPr>
          <p:cNvSpPr>
            <a:spLocks noGrp="1"/>
          </p:cNvSpPr>
          <p:nvPr>
            <p:ph type="title"/>
          </p:nvPr>
        </p:nvSpPr>
        <p:spPr/>
        <p:txBody>
          <a:bodyPr>
            <a:normAutofit fontScale="90000"/>
          </a:bodyPr>
          <a:lstStyle/>
          <a:p>
            <a:r>
              <a:rPr lang="en-IN" dirty="0"/>
              <a:t>Traversing the DOM</a:t>
            </a:r>
            <a:br>
              <a:rPr lang="en-IN" dirty="0"/>
            </a:br>
            <a:endParaRPr lang="en-IN" dirty="0"/>
          </a:p>
        </p:txBody>
      </p:sp>
      <p:sp>
        <p:nvSpPr>
          <p:cNvPr id="3" name="Date Placeholder 2">
            <a:extLst>
              <a:ext uri="{FF2B5EF4-FFF2-40B4-BE49-F238E27FC236}">
                <a16:creationId xmlns:a16="http://schemas.microsoft.com/office/drawing/2014/main" id="{6485C511-BB44-4F50-84A8-4BA3D5402BD6}"/>
              </a:ext>
            </a:extLst>
          </p:cNvPr>
          <p:cNvSpPr>
            <a:spLocks noGrp="1"/>
          </p:cNvSpPr>
          <p:nvPr>
            <p:ph type="dt" sz="half" idx="10"/>
          </p:nvPr>
        </p:nvSpPr>
        <p:spPr/>
        <p:txBody>
          <a:bodyPr/>
          <a:lstStyle/>
          <a:p>
            <a:fld id="{A7D7FB47-E36D-4635-84BE-E86DB63A3321}" type="datetime1">
              <a:rPr lang="en-US" smtClean="0"/>
              <a:t>9/23/2021</a:t>
            </a:fld>
            <a:endParaRPr lang="en-IN"/>
          </a:p>
        </p:txBody>
      </p:sp>
      <p:sp>
        <p:nvSpPr>
          <p:cNvPr id="4" name="Footer Placeholder 3">
            <a:extLst>
              <a:ext uri="{FF2B5EF4-FFF2-40B4-BE49-F238E27FC236}">
                <a16:creationId xmlns:a16="http://schemas.microsoft.com/office/drawing/2014/main" id="{00572A47-8FE6-46D7-92BD-0C6D3A57EF47}"/>
              </a:ext>
            </a:extLst>
          </p:cNvPr>
          <p:cNvSpPr>
            <a:spLocks noGrp="1"/>
          </p:cNvSpPr>
          <p:nvPr>
            <p:ph type="ftr" sz="quarter" idx="11"/>
          </p:nvPr>
        </p:nvSpPr>
        <p:spPr/>
        <p:txBody>
          <a:bodyPr/>
          <a:lstStyle/>
          <a:p>
            <a:r>
              <a:rPr lang="en-IN"/>
              <a:t>CIDD -UNIT-III</a:t>
            </a:r>
          </a:p>
        </p:txBody>
      </p:sp>
      <p:sp>
        <p:nvSpPr>
          <p:cNvPr id="5" name="Slide Number Placeholder 4">
            <a:extLst>
              <a:ext uri="{FF2B5EF4-FFF2-40B4-BE49-F238E27FC236}">
                <a16:creationId xmlns:a16="http://schemas.microsoft.com/office/drawing/2014/main" id="{02CE6D3E-1211-4F66-9AAC-39F91D9A3D58}"/>
              </a:ext>
            </a:extLst>
          </p:cNvPr>
          <p:cNvSpPr>
            <a:spLocks noGrp="1"/>
          </p:cNvSpPr>
          <p:nvPr>
            <p:ph type="sldNum" sz="quarter" idx="12"/>
          </p:nvPr>
        </p:nvSpPr>
        <p:spPr/>
        <p:txBody>
          <a:bodyPr/>
          <a:lstStyle/>
          <a:p>
            <a:fld id="{0E2B90DE-CA9C-452B-80F9-35262CC2B070}" type="slidenum">
              <a:rPr lang="en-IN" smtClean="0"/>
              <a:pPr/>
              <a:t>132</a:t>
            </a:fld>
            <a:endParaRPr lang="en-IN"/>
          </a:p>
        </p:txBody>
      </p:sp>
      <p:sp>
        <p:nvSpPr>
          <p:cNvPr id="6" name="Content Placeholder 5">
            <a:extLst>
              <a:ext uri="{FF2B5EF4-FFF2-40B4-BE49-F238E27FC236}">
                <a16:creationId xmlns:a16="http://schemas.microsoft.com/office/drawing/2014/main" id="{342E9772-FEF0-4DA5-898E-033F78665369}"/>
              </a:ext>
            </a:extLst>
          </p:cNvPr>
          <p:cNvSpPr>
            <a:spLocks noGrp="1"/>
          </p:cNvSpPr>
          <p:nvPr>
            <p:ph sz="quarter" idx="1"/>
          </p:nvPr>
        </p:nvSpPr>
        <p:spPr/>
        <p:txBody>
          <a:bodyPr/>
          <a:lstStyle/>
          <a:p>
            <a:r>
              <a:rPr lang="en-IN" dirty="0"/>
              <a:t>jQuery provides a variety of methods that allow us to traverse the DOM.</a:t>
            </a:r>
          </a:p>
          <a:p>
            <a:r>
              <a:rPr lang="en-IN" dirty="0"/>
              <a:t>The largest category of traversal methods are tree-traversal.</a:t>
            </a:r>
          </a:p>
          <a:p>
            <a:r>
              <a:rPr lang="en-IN" dirty="0"/>
              <a:t>The next chapters will show us how to travel up, down and sideways in the DOM tree.</a:t>
            </a:r>
          </a:p>
          <a:p>
            <a:endParaRPr lang="en-IN" dirty="0"/>
          </a:p>
        </p:txBody>
      </p:sp>
      <p:sp>
        <p:nvSpPr>
          <p:cNvPr id="7" name="Picture Placeholder 6">
            <a:extLst>
              <a:ext uri="{FF2B5EF4-FFF2-40B4-BE49-F238E27FC236}">
                <a16:creationId xmlns:a16="http://schemas.microsoft.com/office/drawing/2014/main" id="{4A26AA19-FBAA-4056-9217-2F431D442F36}"/>
              </a:ext>
            </a:extLst>
          </p:cNvPr>
          <p:cNvSpPr>
            <a:spLocks noGrp="1"/>
          </p:cNvSpPr>
          <p:nvPr>
            <p:ph type="pic" sz="quarter" idx="13"/>
          </p:nvPr>
        </p:nvSpPr>
        <p:spPr/>
      </p:sp>
    </p:spTree>
    <p:extLst>
      <p:ext uri="{BB962C8B-B14F-4D97-AF65-F5344CB8AC3E}">
        <p14:creationId xmlns:p14="http://schemas.microsoft.com/office/powerpoint/2010/main" val="4262443792"/>
      </p:ext>
    </p:extLst>
  </p:cSld>
  <p:clrMapOvr>
    <a:masterClrMapping/>
  </p:clrMapOvr>
  <p:transition>
    <p:fade/>
  </p:transition>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F2434D2-332A-41FF-A43C-425DFC11A4A5}"/>
              </a:ext>
            </a:extLst>
          </p:cNvPr>
          <p:cNvSpPr>
            <a:spLocks noGrp="1"/>
          </p:cNvSpPr>
          <p:nvPr>
            <p:ph type="dt" sz="half" idx="10"/>
          </p:nvPr>
        </p:nvSpPr>
        <p:spPr/>
        <p:txBody>
          <a:bodyPr/>
          <a:lstStyle/>
          <a:p>
            <a:fld id="{8D8B7447-C367-47C9-983E-3CC7474E4036}" type="datetime1">
              <a:rPr lang="en-US" smtClean="0"/>
              <a:t>9/23/2021</a:t>
            </a:fld>
            <a:endParaRPr lang="en-IN"/>
          </a:p>
        </p:txBody>
      </p:sp>
      <p:sp>
        <p:nvSpPr>
          <p:cNvPr id="5" name="Footer Placeholder 4">
            <a:extLst>
              <a:ext uri="{FF2B5EF4-FFF2-40B4-BE49-F238E27FC236}">
                <a16:creationId xmlns:a16="http://schemas.microsoft.com/office/drawing/2014/main" id="{8BE26BD3-93AA-4E28-B1F6-E27B68B5C4C8}"/>
              </a:ext>
            </a:extLst>
          </p:cNvPr>
          <p:cNvSpPr>
            <a:spLocks noGrp="1"/>
          </p:cNvSpPr>
          <p:nvPr>
            <p:ph type="ftr" sz="quarter" idx="11"/>
          </p:nvPr>
        </p:nvSpPr>
        <p:spPr/>
        <p:txBody>
          <a:bodyPr/>
          <a:lstStyle/>
          <a:p>
            <a:r>
              <a:rPr lang="en-IN"/>
              <a:t>CIDD -UNIT-III</a:t>
            </a:r>
            <a:endParaRPr lang="en-IN" dirty="0"/>
          </a:p>
        </p:txBody>
      </p:sp>
      <p:sp>
        <p:nvSpPr>
          <p:cNvPr id="6" name="Slide Number Placeholder 5">
            <a:extLst>
              <a:ext uri="{FF2B5EF4-FFF2-40B4-BE49-F238E27FC236}">
                <a16:creationId xmlns:a16="http://schemas.microsoft.com/office/drawing/2014/main" id="{D2F86F1B-CC02-4B8A-8553-4AF04558E685}"/>
              </a:ext>
            </a:extLst>
          </p:cNvPr>
          <p:cNvSpPr>
            <a:spLocks noGrp="1"/>
          </p:cNvSpPr>
          <p:nvPr>
            <p:ph type="sldNum" sz="quarter" idx="12"/>
          </p:nvPr>
        </p:nvSpPr>
        <p:spPr/>
        <p:txBody>
          <a:bodyPr/>
          <a:lstStyle/>
          <a:p>
            <a:fld id="{0E2B90DE-CA9C-452B-80F9-35262CC2B070}" type="slidenum">
              <a:rPr lang="en-IN" smtClean="0"/>
              <a:pPr/>
              <a:t>133</a:t>
            </a:fld>
            <a:endParaRPr lang="en-IN"/>
          </a:p>
        </p:txBody>
      </p:sp>
      <p:pic>
        <p:nvPicPr>
          <p:cNvPr id="1026" name="Picture 2" descr="jQuery Dimensions">
            <a:extLst>
              <a:ext uri="{FF2B5EF4-FFF2-40B4-BE49-F238E27FC236}">
                <a16:creationId xmlns:a16="http://schemas.microsoft.com/office/drawing/2014/main" id="{81E915EA-786E-4B27-AD7D-AA3C57F3922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31640" y="1556792"/>
            <a:ext cx="5498793" cy="2592288"/>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37FB7777-2DA6-4574-AA80-E3D6FBC47A8E}"/>
              </a:ext>
            </a:extLst>
          </p:cNvPr>
          <p:cNvSpPr txBox="1"/>
          <p:nvPr/>
        </p:nvSpPr>
        <p:spPr>
          <a:xfrm>
            <a:off x="467544" y="4437112"/>
            <a:ext cx="8208912" cy="1200329"/>
          </a:xfrm>
          <a:prstGeom prst="rect">
            <a:avLst/>
          </a:prstGeom>
          <a:noFill/>
        </p:spPr>
        <p:txBody>
          <a:bodyPr wrap="square">
            <a:spAutoFit/>
          </a:bodyPr>
          <a:lstStyle/>
          <a:p>
            <a:pPr marL="285750" indent="-285750">
              <a:buFont typeface="Courier New" panose="02070309020205020404" pitchFamily="49" charset="0"/>
              <a:buChar char="o"/>
            </a:pPr>
            <a:r>
              <a:rPr lang="en-US" b="0" i="0" dirty="0">
                <a:solidFill>
                  <a:srgbClr val="000000"/>
                </a:solidFill>
                <a:effectLst/>
                <a:latin typeface="Verdana" panose="020B0604030504040204" pitchFamily="34" charset="0"/>
              </a:rPr>
              <a:t>An ancestor is a parent, grandparent, great-grandparent, and so on.</a:t>
            </a:r>
            <a:br>
              <a:rPr lang="en-US" dirty="0"/>
            </a:br>
            <a:r>
              <a:rPr lang="en-US" b="0" i="0" dirty="0">
                <a:solidFill>
                  <a:srgbClr val="000000"/>
                </a:solidFill>
                <a:effectLst/>
                <a:latin typeface="Verdana" panose="020B0604030504040204" pitchFamily="34" charset="0"/>
              </a:rPr>
              <a:t>A descendant is a child, grandchild, great-grandchild, and so on.</a:t>
            </a:r>
            <a:br>
              <a:rPr lang="en-US" dirty="0"/>
            </a:br>
            <a:r>
              <a:rPr lang="en-US" b="0" i="0" dirty="0">
                <a:solidFill>
                  <a:srgbClr val="000000"/>
                </a:solidFill>
                <a:effectLst/>
                <a:latin typeface="Verdana" panose="020B0604030504040204" pitchFamily="34" charset="0"/>
              </a:rPr>
              <a:t>Siblings share the same parent.</a:t>
            </a:r>
            <a:endParaRPr lang="en-US" dirty="0"/>
          </a:p>
        </p:txBody>
      </p:sp>
    </p:spTree>
    <p:extLst>
      <p:ext uri="{BB962C8B-B14F-4D97-AF65-F5344CB8AC3E}">
        <p14:creationId xmlns:p14="http://schemas.microsoft.com/office/powerpoint/2010/main" val="3772033441"/>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0A0D7-5A6F-4CC2-A751-A5A118E89BE4}"/>
              </a:ext>
            </a:extLst>
          </p:cNvPr>
          <p:cNvSpPr>
            <a:spLocks noGrp="1"/>
          </p:cNvSpPr>
          <p:nvPr>
            <p:ph type="title"/>
          </p:nvPr>
        </p:nvSpPr>
        <p:spPr/>
        <p:txBody>
          <a:bodyPr>
            <a:normAutofit fontScale="90000"/>
          </a:bodyPr>
          <a:lstStyle/>
          <a:p>
            <a:r>
              <a:rPr lang="en-IN" dirty="0"/>
              <a:t>jQuery Traversing - Ancestors</a:t>
            </a:r>
            <a:br>
              <a:rPr lang="en-IN" dirty="0"/>
            </a:br>
            <a:endParaRPr lang="en-IN" dirty="0"/>
          </a:p>
        </p:txBody>
      </p:sp>
      <p:sp>
        <p:nvSpPr>
          <p:cNvPr id="3" name="Date Placeholder 2">
            <a:extLst>
              <a:ext uri="{FF2B5EF4-FFF2-40B4-BE49-F238E27FC236}">
                <a16:creationId xmlns:a16="http://schemas.microsoft.com/office/drawing/2014/main" id="{37622F6A-2A8B-4D7A-A1F7-85889AD8BA7F}"/>
              </a:ext>
            </a:extLst>
          </p:cNvPr>
          <p:cNvSpPr>
            <a:spLocks noGrp="1"/>
          </p:cNvSpPr>
          <p:nvPr>
            <p:ph type="dt" sz="half" idx="10"/>
          </p:nvPr>
        </p:nvSpPr>
        <p:spPr/>
        <p:txBody>
          <a:bodyPr/>
          <a:lstStyle/>
          <a:p>
            <a:fld id="{00298746-5975-4965-841A-E342CE6D73D3}" type="datetime1">
              <a:rPr lang="en-US" smtClean="0"/>
              <a:t>9/23/2021</a:t>
            </a:fld>
            <a:endParaRPr lang="en-IN"/>
          </a:p>
        </p:txBody>
      </p:sp>
      <p:sp>
        <p:nvSpPr>
          <p:cNvPr id="4" name="Footer Placeholder 3">
            <a:extLst>
              <a:ext uri="{FF2B5EF4-FFF2-40B4-BE49-F238E27FC236}">
                <a16:creationId xmlns:a16="http://schemas.microsoft.com/office/drawing/2014/main" id="{571AEAD9-17E2-47DB-B30A-D2C7DBFB6C7C}"/>
              </a:ext>
            </a:extLst>
          </p:cNvPr>
          <p:cNvSpPr>
            <a:spLocks noGrp="1"/>
          </p:cNvSpPr>
          <p:nvPr>
            <p:ph type="ftr" sz="quarter" idx="11"/>
          </p:nvPr>
        </p:nvSpPr>
        <p:spPr/>
        <p:txBody>
          <a:bodyPr/>
          <a:lstStyle/>
          <a:p>
            <a:r>
              <a:rPr lang="en-IN"/>
              <a:t>CIDD -UNIT-III</a:t>
            </a:r>
            <a:endParaRPr lang="en-IN" dirty="0"/>
          </a:p>
        </p:txBody>
      </p:sp>
      <p:sp>
        <p:nvSpPr>
          <p:cNvPr id="5" name="Slide Number Placeholder 4">
            <a:extLst>
              <a:ext uri="{FF2B5EF4-FFF2-40B4-BE49-F238E27FC236}">
                <a16:creationId xmlns:a16="http://schemas.microsoft.com/office/drawing/2014/main" id="{3689A9C7-5E1F-4AE7-BFE3-9C5809DC9253}"/>
              </a:ext>
            </a:extLst>
          </p:cNvPr>
          <p:cNvSpPr>
            <a:spLocks noGrp="1"/>
          </p:cNvSpPr>
          <p:nvPr>
            <p:ph type="sldNum" sz="quarter" idx="12"/>
          </p:nvPr>
        </p:nvSpPr>
        <p:spPr/>
        <p:txBody>
          <a:bodyPr/>
          <a:lstStyle/>
          <a:p>
            <a:fld id="{0E2B90DE-CA9C-452B-80F9-35262CC2B070}" type="slidenum">
              <a:rPr lang="en-IN" smtClean="0"/>
              <a:pPr/>
              <a:t>134</a:t>
            </a:fld>
            <a:endParaRPr lang="en-IN"/>
          </a:p>
        </p:txBody>
      </p:sp>
      <p:sp>
        <p:nvSpPr>
          <p:cNvPr id="23" name="Rectangle 16">
            <a:extLst>
              <a:ext uri="{FF2B5EF4-FFF2-40B4-BE49-F238E27FC236}">
                <a16:creationId xmlns:a16="http://schemas.microsoft.com/office/drawing/2014/main" id="{9B4906FA-A205-428F-83F4-7DB9808E014B}"/>
              </a:ext>
            </a:extLst>
          </p:cNvPr>
          <p:cNvSpPr>
            <a:spLocks noGrp="1" noChangeArrowheads="1"/>
          </p:cNvSpPr>
          <p:nvPr>
            <p:ph sz="quarter" idx="1"/>
          </p:nvPr>
        </p:nvSpPr>
        <p:spPr bwMode="auto">
          <a:xfrm>
            <a:off x="1128682" y="1983455"/>
            <a:ext cx="6798734" cy="304180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Traversing Up the DOM Tree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Three useful jQuery methods for traversing up the DOM tree are:</a:t>
            </a: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parent()</a:t>
            </a:r>
            <a:endParaRPr kumimoji="0" lang="en-US" altLang="en-US" sz="2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parents()</a:t>
            </a:r>
            <a:endParaRPr kumimoji="0" lang="en-US" altLang="en-US" sz="2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err="1">
                <a:ln>
                  <a:noFill/>
                </a:ln>
                <a:solidFill>
                  <a:srgbClr val="DC143C"/>
                </a:solidFill>
                <a:effectLst/>
                <a:latin typeface="Times New Roman" panose="02020603050405020304" pitchFamily="18" charset="0"/>
                <a:cs typeface="Times New Roman" panose="02020603050405020304" pitchFamily="18" charset="0"/>
              </a:rPr>
              <a:t>parentsUntil</a:t>
            </a:r>
            <a:r>
              <a:rPr kumimoji="0" lang="en-US" altLang="en-US" sz="2800"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a:t>
            </a:r>
            <a:endParaRPr kumimoji="0" lang="en-US" altLang="en-US" sz="2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Picture Placeholder 6">
            <a:extLst>
              <a:ext uri="{FF2B5EF4-FFF2-40B4-BE49-F238E27FC236}">
                <a16:creationId xmlns:a16="http://schemas.microsoft.com/office/drawing/2014/main" id="{E3C2C3FF-3930-4194-B8DD-005934A7D148}"/>
              </a:ext>
            </a:extLst>
          </p:cNvPr>
          <p:cNvSpPr>
            <a:spLocks noGrp="1"/>
          </p:cNvSpPr>
          <p:nvPr>
            <p:ph type="pic" sz="quarter" idx="13"/>
          </p:nvPr>
        </p:nvSpPr>
        <p:spPr/>
      </p:sp>
    </p:spTree>
    <p:extLst>
      <p:ext uri="{BB962C8B-B14F-4D97-AF65-F5344CB8AC3E}">
        <p14:creationId xmlns:p14="http://schemas.microsoft.com/office/powerpoint/2010/main" val="3286056622"/>
      </p:ext>
    </p:extLst>
  </p:cSld>
  <p:clrMapOvr>
    <a:masterClrMapping/>
  </p:clrMapOvr>
  <p:transition>
    <p:fade/>
  </p:transition>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2403F-7FF1-4401-B603-DD64CA29240C}"/>
              </a:ext>
            </a:extLst>
          </p:cNvPr>
          <p:cNvSpPr>
            <a:spLocks noGrp="1"/>
          </p:cNvSpPr>
          <p:nvPr>
            <p:ph type="title"/>
          </p:nvPr>
        </p:nvSpPr>
        <p:spPr/>
        <p:txBody>
          <a:bodyPr>
            <a:normAutofit fontScale="90000"/>
          </a:bodyPr>
          <a:lstStyle/>
          <a:p>
            <a:r>
              <a:rPr lang="en-IN" dirty="0"/>
              <a:t>jQuery Traversing - Descendants</a:t>
            </a:r>
            <a:br>
              <a:rPr lang="en-IN" dirty="0"/>
            </a:br>
            <a:endParaRPr lang="en-IN" dirty="0"/>
          </a:p>
        </p:txBody>
      </p:sp>
      <p:sp>
        <p:nvSpPr>
          <p:cNvPr id="3" name="Date Placeholder 2">
            <a:extLst>
              <a:ext uri="{FF2B5EF4-FFF2-40B4-BE49-F238E27FC236}">
                <a16:creationId xmlns:a16="http://schemas.microsoft.com/office/drawing/2014/main" id="{D471EB19-FBAE-4A6E-8B99-8E94EDB0856D}"/>
              </a:ext>
            </a:extLst>
          </p:cNvPr>
          <p:cNvSpPr>
            <a:spLocks noGrp="1"/>
          </p:cNvSpPr>
          <p:nvPr>
            <p:ph type="dt" sz="half" idx="10"/>
          </p:nvPr>
        </p:nvSpPr>
        <p:spPr/>
        <p:txBody>
          <a:bodyPr/>
          <a:lstStyle/>
          <a:p>
            <a:fld id="{0110781D-CEB2-41B1-B6F2-1FBB7EEDEDC3}" type="datetime1">
              <a:rPr lang="en-US" smtClean="0"/>
              <a:t>9/23/2021</a:t>
            </a:fld>
            <a:endParaRPr lang="en-IN"/>
          </a:p>
        </p:txBody>
      </p:sp>
      <p:sp>
        <p:nvSpPr>
          <p:cNvPr id="4" name="Footer Placeholder 3">
            <a:extLst>
              <a:ext uri="{FF2B5EF4-FFF2-40B4-BE49-F238E27FC236}">
                <a16:creationId xmlns:a16="http://schemas.microsoft.com/office/drawing/2014/main" id="{7EFD827F-4104-41B4-8F68-EA3232E0C636}"/>
              </a:ext>
            </a:extLst>
          </p:cNvPr>
          <p:cNvSpPr>
            <a:spLocks noGrp="1"/>
          </p:cNvSpPr>
          <p:nvPr>
            <p:ph type="ftr" sz="quarter" idx="11"/>
          </p:nvPr>
        </p:nvSpPr>
        <p:spPr/>
        <p:txBody>
          <a:bodyPr/>
          <a:lstStyle/>
          <a:p>
            <a:r>
              <a:rPr lang="en-IN"/>
              <a:t>CIDD -UNIT-III</a:t>
            </a:r>
            <a:endParaRPr lang="en-IN" dirty="0"/>
          </a:p>
        </p:txBody>
      </p:sp>
      <p:sp>
        <p:nvSpPr>
          <p:cNvPr id="5" name="Slide Number Placeholder 4">
            <a:extLst>
              <a:ext uri="{FF2B5EF4-FFF2-40B4-BE49-F238E27FC236}">
                <a16:creationId xmlns:a16="http://schemas.microsoft.com/office/drawing/2014/main" id="{E115AF90-EB29-4D0A-B3C8-E996CC5415F7}"/>
              </a:ext>
            </a:extLst>
          </p:cNvPr>
          <p:cNvSpPr>
            <a:spLocks noGrp="1"/>
          </p:cNvSpPr>
          <p:nvPr>
            <p:ph type="sldNum" sz="quarter" idx="12"/>
          </p:nvPr>
        </p:nvSpPr>
        <p:spPr/>
        <p:txBody>
          <a:bodyPr/>
          <a:lstStyle/>
          <a:p>
            <a:fld id="{0E2B90DE-CA9C-452B-80F9-35262CC2B070}" type="slidenum">
              <a:rPr lang="en-IN" smtClean="0"/>
              <a:pPr/>
              <a:t>135</a:t>
            </a:fld>
            <a:endParaRPr lang="en-IN"/>
          </a:p>
        </p:txBody>
      </p:sp>
      <p:sp>
        <p:nvSpPr>
          <p:cNvPr id="6" name="Content Placeholder 5">
            <a:extLst>
              <a:ext uri="{FF2B5EF4-FFF2-40B4-BE49-F238E27FC236}">
                <a16:creationId xmlns:a16="http://schemas.microsoft.com/office/drawing/2014/main" id="{F74BFAD0-895E-4BA7-96FD-561B630BBB0F}"/>
              </a:ext>
            </a:extLst>
          </p:cNvPr>
          <p:cNvSpPr>
            <a:spLocks noGrp="1"/>
          </p:cNvSpPr>
          <p:nvPr>
            <p:ph sz="quarter" idx="1"/>
          </p:nvPr>
        </p:nvSpPr>
        <p:spPr/>
        <p:txBody>
          <a:bodyPr/>
          <a:lstStyle/>
          <a:p>
            <a:r>
              <a:rPr lang="en-IN" dirty="0"/>
              <a:t>With jQuery you can traverse down the DOM tree to find descendants of an element.</a:t>
            </a:r>
          </a:p>
          <a:p>
            <a:r>
              <a:rPr lang="en-IN" dirty="0"/>
              <a:t>A descendant is a child, grandchild, great-grandchild, and so on.</a:t>
            </a:r>
          </a:p>
          <a:p>
            <a:pPr marL="0" indent="0">
              <a:buNone/>
            </a:pPr>
            <a:r>
              <a:rPr lang="en-IN" dirty="0"/>
              <a:t>Traversing Down the DOM Tree</a:t>
            </a:r>
          </a:p>
          <a:p>
            <a:pPr marL="0" indent="0">
              <a:buNone/>
            </a:pPr>
            <a:r>
              <a:rPr lang="en-IN" dirty="0"/>
              <a:t>Two useful jQuery methods for traversing down the DOM tree are:</a:t>
            </a:r>
          </a:p>
          <a:p>
            <a:pPr marL="0" indent="0">
              <a:buNone/>
            </a:pPr>
            <a:r>
              <a:rPr lang="en-GB" dirty="0"/>
              <a:t>Children()</a:t>
            </a:r>
          </a:p>
          <a:p>
            <a:pPr marL="0" indent="0">
              <a:buNone/>
            </a:pPr>
            <a:r>
              <a:rPr lang="en-GB" dirty="0"/>
              <a:t>Find()</a:t>
            </a:r>
            <a:endParaRPr lang="en-IN" dirty="0"/>
          </a:p>
          <a:p>
            <a:pPr marL="0" indent="0">
              <a:buNone/>
            </a:pPr>
            <a:endParaRPr lang="en-IN" dirty="0"/>
          </a:p>
          <a:p>
            <a:endParaRPr lang="en-IN" dirty="0"/>
          </a:p>
        </p:txBody>
      </p:sp>
    </p:spTree>
    <p:extLst>
      <p:ext uri="{BB962C8B-B14F-4D97-AF65-F5344CB8AC3E}">
        <p14:creationId xmlns:p14="http://schemas.microsoft.com/office/powerpoint/2010/main" val="1314782998"/>
      </p:ext>
    </p:extLst>
  </p:cSld>
  <p:clrMapOvr>
    <a:masterClrMapping/>
  </p:clrMapOvr>
  <p:transition>
    <p:fade/>
  </p:transition>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07FCE-EEBD-4DE2-83C8-EDD642CB81F0}"/>
              </a:ext>
            </a:extLst>
          </p:cNvPr>
          <p:cNvSpPr>
            <a:spLocks noGrp="1"/>
          </p:cNvSpPr>
          <p:nvPr>
            <p:ph type="title"/>
          </p:nvPr>
        </p:nvSpPr>
        <p:spPr/>
        <p:txBody>
          <a:bodyPr>
            <a:normAutofit fontScale="90000"/>
          </a:bodyPr>
          <a:lstStyle/>
          <a:p>
            <a:r>
              <a:rPr lang="en-IN" dirty="0"/>
              <a:t>jQuery Traversing - Siblings</a:t>
            </a:r>
            <a:br>
              <a:rPr lang="en-IN" dirty="0"/>
            </a:br>
            <a:endParaRPr lang="en-IN" dirty="0"/>
          </a:p>
        </p:txBody>
      </p:sp>
      <p:sp>
        <p:nvSpPr>
          <p:cNvPr id="3" name="Date Placeholder 2">
            <a:extLst>
              <a:ext uri="{FF2B5EF4-FFF2-40B4-BE49-F238E27FC236}">
                <a16:creationId xmlns:a16="http://schemas.microsoft.com/office/drawing/2014/main" id="{2D392474-BC68-445A-8AE5-11C0C0DBFBB3}"/>
              </a:ext>
            </a:extLst>
          </p:cNvPr>
          <p:cNvSpPr>
            <a:spLocks noGrp="1"/>
          </p:cNvSpPr>
          <p:nvPr>
            <p:ph type="dt" sz="half" idx="10"/>
          </p:nvPr>
        </p:nvSpPr>
        <p:spPr/>
        <p:txBody>
          <a:bodyPr/>
          <a:lstStyle/>
          <a:p>
            <a:fld id="{C6942216-1B35-407D-9632-0B21174D3ADC}" type="datetime1">
              <a:rPr lang="en-US" smtClean="0"/>
              <a:t>9/23/2021</a:t>
            </a:fld>
            <a:endParaRPr lang="en-IN"/>
          </a:p>
        </p:txBody>
      </p:sp>
      <p:sp>
        <p:nvSpPr>
          <p:cNvPr id="4" name="Footer Placeholder 3">
            <a:extLst>
              <a:ext uri="{FF2B5EF4-FFF2-40B4-BE49-F238E27FC236}">
                <a16:creationId xmlns:a16="http://schemas.microsoft.com/office/drawing/2014/main" id="{798669ED-21F2-406B-97F0-DE9B0992D27E}"/>
              </a:ext>
            </a:extLst>
          </p:cNvPr>
          <p:cNvSpPr>
            <a:spLocks noGrp="1"/>
          </p:cNvSpPr>
          <p:nvPr>
            <p:ph type="ftr" sz="quarter" idx="11"/>
          </p:nvPr>
        </p:nvSpPr>
        <p:spPr/>
        <p:txBody>
          <a:bodyPr/>
          <a:lstStyle/>
          <a:p>
            <a:r>
              <a:rPr lang="en-IN"/>
              <a:t>CIDD -UNIT-III</a:t>
            </a:r>
          </a:p>
        </p:txBody>
      </p:sp>
      <p:sp>
        <p:nvSpPr>
          <p:cNvPr id="5" name="Slide Number Placeholder 4">
            <a:extLst>
              <a:ext uri="{FF2B5EF4-FFF2-40B4-BE49-F238E27FC236}">
                <a16:creationId xmlns:a16="http://schemas.microsoft.com/office/drawing/2014/main" id="{6B1792D5-5728-4764-9A9B-AAB7B2EF211B}"/>
              </a:ext>
            </a:extLst>
          </p:cNvPr>
          <p:cNvSpPr>
            <a:spLocks noGrp="1"/>
          </p:cNvSpPr>
          <p:nvPr>
            <p:ph type="sldNum" sz="quarter" idx="12"/>
          </p:nvPr>
        </p:nvSpPr>
        <p:spPr/>
        <p:txBody>
          <a:bodyPr/>
          <a:lstStyle/>
          <a:p>
            <a:fld id="{0E2B90DE-CA9C-452B-80F9-35262CC2B070}" type="slidenum">
              <a:rPr lang="en-IN" smtClean="0"/>
              <a:pPr/>
              <a:t>136</a:t>
            </a:fld>
            <a:endParaRPr lang="en-IN"/>
          </a:p>
        </p:txBody>
      </p:sp>
      <p:sp>
        <p:nvSpPr>
          <p:cNvPr id="6" name="Content Placeholder 5">
            <a:extLst>
              <a:ext uri="{FF2B5EF4-FFF2-40B4-BE49-F238E27FC236}">
                <a16:creationId xmlns:a16="http://schemas.microsoft.com/office/drawing/2014/main" id="{7CD2EE15-E78A-4B74-803A-1F7E195A32E9}"/>
              </a:ext>
            </a:extLst>
          </p:cNvPr>
          <p:cNvSpPr>
            <a:spLocks noGrp="1"/>
          </p:cNvSpPr>
          <p:nvPr>
            <p:ph sz="quarter" idx="1"/>
          </p:nvPr>
        </p:nvSpPr>
        <p:spPr/>
        <p:txBody>
          <a:bodyPr/>
          <a:lstStyle/>
          <a:p>
            <a:r>
              <a:rPr lang="en-IN" dirty="0"/>
              <a:t>With jQuery you can traverse sideways in the DOM tree to find siblings of an element.</a:t>
            </a:r>
          </a:p>
          <a:p>
            <a:r>
              <a:rPr lang="en-IN" dirty="0"/>
              <a:t>Siblings share the same parent. </a:t>
            </a:r>
          </a:p>
          <a:p>
            <a:pPr marL="0" indent="0">
              <a:buNone/>
            </a:pPr>
            <a:r>
              <a:rPr lang="en-IN" b="1" dirty="0"/>
              <a:t>Traversing Sideways in The DOM Tree</a:t>
            </a:r>
          </a:p>
          <a:p>
            <a:endParaRPr lang="en-IN" dirty="0"/>
          </a:p>
        </p:txBody>
      </p:sp>
      <p:sp>
        <p:nvSpPr>
          <p:cNvPr id="7" name="Picture Placeholder 6">
            <a:extLst>
              <a:ext uri="{FF2B5EF4-FFF2-40B4-BE49-F238E27FC236}">
                <a16:creationId xmlns:a16="http://schemas.microsoft.com/office/drawing/2014/main" id="{8CAC93D8-AF94-45CB-B1D5-E200225EEEAE}"/>
              </a:ext>
            </a:extLst>
          </p:cNvPr>
          <p:cNvSpPr>
            <a:spLocks noGrp="1"/>
          </p:cNvSpPr>
          <p:nvPr>
            <p:ph type="pic" sz="quarter" idx="13"/>
          </p:nvPr>
        </p:nvSpPr>
        <p:spPr/>
      </p:sp>
      <p:sp>
        <p:nvSpPr>
          <p:cNvPr id="9" name="Rectangle 2">
            <a:extLst>
              <a:ext uri="{FF2B5EF4-FFF2-40B4-BE49-F238E27FC236}">
                <a16:creationId xmlns:a16="http://schemas.microsoft.com/office/drawing/2014/main" id="{2E11FD56-1E44-4E33-9566-3B9006572C1C}"/>
              </a:ext>
            </a:extLst>
          </p:cNvPr>
          <p:cNvSpPr>
            <a:spLocks noChangeArrowheads="1"/>
          </p:cNvSpPr>
          <p:nvPr/>
        </p:nvSpPr>
        <p:spPr bwMode="auto">
          <a:xfrm>
            <a:off x="2555776" y="3220681"/>
            <a:ext cx="3456384" cy="280076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siblings()</a:t>
            </a:r>
            <a:endPar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next()</a:t>
            </a:r>
            <a:endPar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err="1">
                <a:ln>
                  <a:noFill/>
                </a:ln>
                <a:solidFill>
                  <a:srgbClr val="DC143C"/>
                </a:solidFill>
                <a:effectLst/>
                <a:latin typeface="Times New Roman" panose="02020603050405020304" pitchFamily="18" charset="0"/>
                <a:cs typeface="Times New Roman" panose="02020603050405020304" pitchFamily="18" charset="0"/>
              </a:rPr>
              <a:t>nextAll</a:t>
            </a:r>
            <a:r>
              <a:rPr kumimoji="0" lang="en-US" altLang="en-US" sz="2000"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a:t>
            </a:r>
            <a:endPar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err="1">
                <a:ln>
                  <a:noFill/>
                </a:ln>
                <a:solidFill>
                  <a:srgbClr val="DC143C"/>
                </a:solidFill>
                <a:effectLst/>
                <a:latin typeface="Times New Roman" panose="02020603050405020304" pitchFamily="18" charset="0"/>
                <a:cs typeface="Times New Roman" panose="02020603050405020304" pitchFamily="18" charset="0"/>
              </a:rPr>
              <a:t>nextUntil</a:t>
            </a:r>
            <a:r>
              <a:rPr kumimoji="0" lang="en-US" altLang="en-US" sz="2000"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a:t>
            </a:r>
            <a:endPar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err="1">
                <a:ln>
                  <a:noFill/>
                </a:ln>
                <a:solidFill>
                  <a:srgbClr val="DC143C"/>
                </a:solidFill>
                <a:effectLst/>
                <a:latin typeface="Times New Roman" panose="02020603050405020304" pitchFamily="18" charset="0"/>
                <a:cs typeface="Times New Roman" panose="02020603050405020304" pitchFamily="18" charset="0"/>
              </a:rPr>
              <a:t>prev</a:t>
            </a:r>
            <a:r>
              <a:rPr kumimoji="0" lang="en-US" altLang="en-US" sz="2000"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a:t>
            </a:r>
            <a:endPar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err="1">
                <a:ln>
                  <a:noFill/>
                </a:ln>
                <a:solidFill>
                  <a:srgbClr val="DC143C"/>
                </a:solidFill>
                <a:effectLst/>
                <a:latin typeface="Times New Roman" panose="02020603050405020304" pitchFamily="18" charset="0"/>
                <a:cs typeface="Times New Roman" panose="02020603050405020304" pitchFamily="18" charset="0"/>
              </a:rPr>
              <a:t>prevAll</a:t>
            </a:r>
            <a:r>
              <a:rPr kumimoji="0" lang="en-US" altLang="en-US" sz="2000"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a:t>
            </a:r>
            <a:endPar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err="1">
                <a:ln>
                  <a:noFill/>
                </a:ln>
                <a:solidFill>
                  <a:srgbClr val="DC143C"/>
                </a:solidFill>
                <a:effectLst/>
                <a:latin typeface="Times New Roman" panose="02020603050405020304" pitchFamily="18" charset="0"/>
                <a:cs typeface="Times New Roman" panose="02020603050405020304" pitchFamily="18" charset="0"/>
              </a:rPr>
              <a:t>prevUntil</a:t>
            </a:r>
            <a:r>
              <a:rPr kumimoji="0" lang="en-US" altLang="en-US" sz="2000"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a:t>
            </a:r>
            <a:endPar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7066135"/>
      </p:ext>
    </p:extLst>
  </p:cSld>
  <p:clrMapOvr>
    <a:masterClrMapping/>
  </p:clrMapOvr>
  <p:transition>
    <p:fade/>
  </p:transition>
</p:sld>
</file>

<file path=ppt/slides/slide13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1F2F8-A1A1-4D21-A5E9-0F22323630CB}"/>
              </a:ext>
            </a:extLst>
          </p:cNvPr>
          <p:cNvSpPr>
            <a:spLocks noGrp="1"/>
          </p:cNvSpPr>
          <p:nvPr>
            <p:ph type="title"/>
          </p:nvPr>
        </p:nvSpPr>
        <p:spPr>
          <a:xfrm>
            <a:off x="603315" y="796374"/>
            <a:ext cx="7937369" cy="880027"/>
          </a:xfrm>
        </p:spPr>
        <p:txBody>
          <a:bodyPr vert="horz" lIns="91440" tIns="45720" rIns="91440" bIns="45720" rtlCol="0" anchor="ctr">
            <a:normAutofit/>
          </a:bodyPr>
          <a:lstStyle/>
          <a:p>
            <a:pPr>
              <a:lnSpc>
                <a:spcPct val="90000"/>
              </a:lnSpc>
            </a:pPr>
            <a:r>
              <a:rPr lang="en-US" sz="2800">
                <a:solidFill>
                  <a:srgbClr val="FFFFFF"/>
                </a:solidFill>
              </a:rPr>
              <a:t>jQuery Traversing - Filtering</a:t>
            </a:r>
            <a:br>
              <a:rPr lang="en-US" sz="2800">
                <a:solidFill>
                  <a:srgbClr val="FFFFFF"/>
                </a:solidFill>
              </a:rPr>
            </a:br>
            <a:endParaRPr lang="en-US" sz="2800">
              <a:solidFill>
                <a:srgbClr val="FFFFFF"/>
              </a:solidFill>
            </a:endParaRPr>
          </a:p>
        </p:txBody>
      </p:sp>
      <p:sp>
        <p:nvSpPr>
          <p:cNvPr id="3" name="Date Placeholder 2">
            <a:extLst>
              <a:ext uri="{FF2B5EF4-FFF2-40B4-BE49-F238E27FC236}">
                <a16:creationId xmlns:a16="http://schemas.microsoft.com/office/drawing/2014/main" id="{D617A6B5-374D-44EB-AD5B-163B086EC810}"/>
              </a:ext>
            </a:extLst>
          </p:cNvPr>
          <p:cNvSpPr>
            <a:spLocks noGrp="1"/>
          </p:cNvSpPr>
          <p:nvPr>
            <p:ph type="dt" sz="half" idx="10"/>
          </p:nvPr>
        </p:nvSpPr>
        <p:spPr>
          <a:xfrm>
            <a:off x="6508125" y="5969000"/>
            <a:ext cx="1200150" cy="279400"/>
          </a:xfrm>
        </p:spPr>
        <p:txBody>
          <a:bodyPr vert="horz" lIns="91440" tIns="45720" rIns="91440" bIns="45720" rtlCol="0" anchor="ctr">
            <a:normAutofit/>
          </a:bodyPr>
          <a:lstStyle/>
          <a:p>
            <a:pPr>
              <a:spcAft>
                <a:spcPts val="600"/>
              </a:spcAft>
            </a:pPr>
            <a:fld id="{FC9C91DC-65F5-4076-9AF6-D89F8AE60BA3}" type="datetime1">
              <a:rPr lang="en-US" b="0" i="0" kern="1200" smtClean="0">
                <a:solidFill>
                  <a:schemeClr val="tx1"/>
                </a:solidFill>
                <a:effectLst/>
                <a:latin typeface="+mn-lt"/>
                <a:ea typeface="+mn-ea"/>
                <a:cs typeface="+mn-cs"/>
              </a:rPr>
              <a:t>9/23/2021</a:t>
            </a:fld>
            <a:endParaRPr lang="en-US" b="0" i="0" kern="1200" dirty="0">
              <a:solidFill>
                <a:schemeClr val="tx1"/>
              </a:solidFill>
              <a:effectLst/>
              <a:latin typeface="+mn-lt"/>
              <a:ea typeface="+mn-ea"/>
              <a:cs typeface="+mn-cs"/>
            </a:endParaRPr>
          </a:p>
        </p:txBody>
      </p:sp>
      <p:sp>
        <p:nvSpPr>
          <p:cNvPr id="4" name="Footer Placeholder 3">
            <a:extLst>
              <a:ext uri="{FF2B5EF4-FFF2-40B4-BE49-F238E27FC236}">
                <a16:creationId xmlns:a16="http://schemas.microsoft.com/office/drawing/2014/main" id="{AAF93025-E16F-42C0-9A42-8C1A112AF3D8}"/>
              </a:ext>
            </a:extLst>
          </p:cNvPr>
          <p:cNvSpPr>
            <a:spLocks noGrp="1"/>
          </p:cNvSpPr>
          <p:nvPr>
            <p:ph type="ftr" sz="quarter" idx="11"/>
          </p:nvPr>
        </p:nvSpPr>
        <p:spPr>
          <a:xfrm>
            <a:off x="971550" y="5969000"/>
            <a:ext cx="5479425" cy="279400"/>
          </a:xfrm>
        </p:spPr>
        <p:txBody>
          <a:bodyPr vert="horz" lIns="91440" tIns="45720" rIns="91440" bIns="45720" rtlCol="0" anchor="ctr">
            <a:normAutofit/>
          </a:bodyPr>
          <a:lstStyle/>
          <a:p>
            <a:pPr>
              <a:spcAft>
                <a:spcPts val="600"/>
              </a:spcAft>
            </a:pPr>
            <a:r>
              <a:rPr lang="en-US" b="0" i="0" kern="1200">
                <a:solidFill>
                  <a:schemeClr val="tx1"/>
                </a:solidFill>
                <a:effectLst/>
                <a:latin typeface="+mn-lt"/>
                <a:ea typeface="+mn-ea"/>
                <a:cs typeface="+mn-cs"/>
              </a:rPr>
              <a:t>CIDD -UNIT-III</a:t>
            </a:r>
            <a:endParaRPr lang="en-US" b="0" i="0" kern="1200" dirty="0">
              <a:solidFill>
                <a:schemeClr val="tx1"/>
              </a:solidFill>
              <a:effectLst/>
              <a:latin typeface="+mn-lt"/>
              <a:ea typeface="+mn-ea"/>
              <a:cs typeface="+mn-cs"/>
            </a:endParaRPr>
          </a:p>
        </p:txBody>
      </p:sp>
      <p:sp>
        <p:nvSpPr>
          <p:cNvPr id="5" name="Slide Number Placeholder 4">
            <a:extLst>
              <a:ext uri="{FF2B5EF4-FFF2-40B4-BE49-F238E27FC236}">
                <a16:creationId xmlns:a16="http://schemas.microsoft.com/office/drawing/2014/main" id="{17A8C9E5-0ACE-4C76-B373-BCF90C131DCF}"/>
              </a:ext>
            </a:extLst>
          </p:cNvPr>
          <p:cNvSpPr>
            <a:spLocks noGrp="1"/>
          </p:cNvSpPr>
          <p:nvPr>
            <p:ph type="sldNum" sz="quarter" idx="12"/>
          </p:nvPr>
        </p:nvSpPr>
        <p:spPr>
          <a:xfrm>
            <a:off x="7765425" y="5969000"/>
            <a:ext cx="407023" cy="279400"/>
          </a:xfrm>
        </p:spPr>
        <p:txBody>
          <a:bodyPr vert="horz" lIns="91440" tIns="45720" rIns="91440" bIns="45720" rtlCol="0" anchor="ctr">
            <a:normAutofit/>
          </a:bodyPr>
          <a:lstStyle/>
          <a:p>
            <a:pPr>
              <a:spcAft>
                <a:spcPts val="600"/>
              </a:spcAft>
            </a:pPr>
            <a:fld id="{0E2B90DE-CA9C-452B-80F9-35262CC2B070}" type="slidenum">
              <a:rPr lang="en-US" b="0" i="0" kern="1200" dirty="0">
                <a:solidFill>
                  <a:schemeClr val="tx1"/>
                </a:solidFill>
                <a:effectLst/>
                <a:latin typeface="+mn-lt"/>
                <a:ea typeface="+mn-ea"/>
                <a:cs typeface="+mn-cs"/>
              </a:rPr>
              <a:pPr>
                <a:spcAft>
                  <a:spcPts val="600"/>
                </a:spcAft>
              </a:pPr>
              <a:t>137</a:t>
            </a:fld>
            <a:endParaRPr lang="en-US" b="0" i="0" kern="1200" dirty="0">
              <a:solidFill>
                <a:schemeClr val="tx1"/>
              </a:solidFill>
              <a:effectLst/>
              <a:latin typeface="+mn-lt"/>
              <a:ea typeface="+mn-ea"/>
              <a:cs typeface="+mn-cs"/>
            </a:endParaRPr>
          </a:p>
        </p:txBody>
      </p:sp>
      <p:sp>
        <p:nvSpPr>
          <p:cNvPr id="9" name="Rectangle 2">
            <a:extLst>
              <a:ext uri="{FF2B5EF4-FFF2-40B4-BE49-F238E27FC236}">
                <a16:creationId xmlns:a16="http://schemas.microsoft.com/office/drawing/2014/main" id="{30E9F3F0-32FF-4D7D-819B-A75CE8A74E36}"/>
              </a:ext>
            </a:extLst>
          </p:cNvPr>
          <p:cNvSpPr>
            <a:spLocks noGrp="1" noChangeArrowheads="1"/>
          </p:cNvSpPr>
          <p:nvPr>
            <p:ph sz="quarter" idx="1"/>
          </p:nvPr>
        </p:nvSpPr>
        <p:spPr bwMode="auto">
          <a:xfrm>
            <a:off x="755576" y="1676401"/>
            <a:ext cx="7416871" cy="4199467"/>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t"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eaLnBrk="1" fontAlgn="base" hangingPunct="1">
              <a:spcBef>
                <a:spcPct val="20000"/>
              </a:spcBef>
              <a:spcAft>
                <a:spcPts val="600"/>
              </a:spcAft>
              <a:tabLst/>
            </a:pPr>
            <a:r>
              <a:rPr kumimoji="0" lang="en-US" altLang="en-US" b="0" i="0" u="none" strike="noStrike" normalizeH="0" baseline="0" dirty="0">
                <a:ln>
                  <a:noFill/>
                </a:ln>
                <a:solidFill>
                  <a:schemeClr val="tx1">
                    <a:lumMod val="85000"/>
                    <a:lumOff val="15000"/>
                  </a:schemeClr>
                </a:solidFill>
                <a:latin typeface="+mn-lt"/>
              </a:rPr>
              <a:t>The first(), last(), eq(), filter() and not() Methods</a:t>
            </a:r>
          </a:p>
          <a:p>
            <a:pPr marL="0" marR="0" lvl="0" indent="0" eaLnBrk="1" fontAlgn="base" hangingPunct="1">
              <a:spcBef>
                <a:spcPct val="20000"/>
              </a:spcBef>
              <a:spcAft>
                <a:spcPts val="600"/>
              </a:spcAft>
              <a:tabLst/>
            </a:pPr>
            <a:r>
              <a:rPr kumimoji="0" lang="en-US" altLang="en-US" b="0" i="0" u="none" strike="noStrike" normalizeH="0" baseline="0" dirty="0">
                <a:ln>
                  <a:noFill/>
                </a:ln>
                <a:solidFill>
                  <a:schemeClr val="tx1">
                    <a:lumMod val="85000"/>
                    <a:lumOff val="15000"/>
                  </a:schemeClr>
                </a:solidFill>
                <a:latin typeface="+mn-lt"/>
              </a:rPr>
              <a:t>The most basic filtering methods are first(), last() and eq(), which allow you to select a specific element based on its position in a group of elements.</a:t>
            </a:r>
          </a:p>
          <a:p>
            <a:pPr marL="0" marR="0" lvl="0" indent="0" eaLnBrk="1" fontAlgn="base" hangingPunct="1">
              <a:spcBef>
                <a:spcPct val="20000"/>
              </a:spcBef>
              <a:spcAft>
                <a:spcPts val="600"/>
              </a:spcAft>
              <a:tabLst/>
            </a:pPr>
            <a:r>
              <a:rPr kumimoji="0" lang="en-US" altLang="en-US" b="0" i="0" u="none" strike="noStrike" normalizeH="0" baseline="0" dirty="0">
                <a:ln>
                  <a:noFill/>
                </a:ln>
                <a:solidFill>
                  <a:schemeClr val="tx1">
                    <a:lumMod val="85000"/>
                    <a:lumOff val="15000"/>
                  </a:schemeClr>
                </a:solidFill>
                <a:latin typeface="+mn-lt"/>
              </a:rPr>
              <a:t>Other filtering methods, like filter() and not() allow you to select elements that match, or do not match, a certain criteria.</a:t>
            </a:r>
          </a:p>
        </p:txBody>
      </p:sp>
    </p:spTree>
    <p:extLst>
      <p:ext uri="{BB962C8B-B14F-4D97-AF65-F5344CB8AC3E}">
        <p14:creationId xmlns:p14="http://schemas.microsoft.com/office/powerpoint/2010/main" val="366038456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207" y="1196752"/>
            <a:ext cx="5616624" cy="441468"/>
          </a:xfrm>
          <a:prstGeom prst="rect">
            <a:avLst/>
          </a:prstGeom>
        </p:spPr>
        <p:txBody>
          <a:bodyPr vert="horz" wrap="square" lIns="0" tIns="10478" rIns="0" bIns="0" rtlCol="0">
            <a:spAutoFit/>
          </a:bodyPr>
          <a:lstStyle/>
          <a:p>
            <a:pPr marL="9525">
              <a:lnSpc>
                <a:spcPct val="100000"/>
              </a:lnSpc>
              <a:spcBef>
                <a:spcPts val="83"/>
              </a:spcBef>
            </a:pPr>
            <a:r>
              <a:rPr sz="2800" spc="4" dirty="0" err="1">
                <a:solidFill>
                  <a:schemeClr val="tx2"/>
                </a:solidFill>
                <a:latin typeface="Times New Roman" panose="02020603050405020304" pitchFamily="18" charset="0"/>
                <a:cs typeface="Times New Roman" panose="02020603050405020304" pitchFamily="18" charset="0"/>
              </a:rPr>
              <a:t>NgS</a:t>
            </a:r>
            <a:r>
              <a:rPr sz="2800" spc="-11" dirty="0" err="1">
                <a:solidFill>
                  <a:schemeClr val="tx2"/>
                </a:solidFill>
                <a:latin typeface="Times New Roman" panose="02020603050405020304" pitchFamily="18" charset="0"/>
                <a:cs typeface="Times New Roman" panose="02020603050405020304" pitchFamily="18" charset="0"/>
              </a:rPr>
              <a:t>w</a:t>
            </a:r>
            <a:r>
              <a:rPr sz="2800" dirty="0" err="1">
                <a:solidFill>
                  <a:schemeClr val="tx2"/>
                </a:solidFill>
                <a:latin typeface="Times New Roman" panose="02020603050405020304" pitchFamily="18" charset="0"/>
                <a:cs typeface="Times New Roman" panose="02020603050405020304" pitchFamily="18" charset="0"/>
              </a:rPr>
              <a:t>itch</a:t>
            </a:r>
            <a:r>
              <a:rPr lang="en-US" sz="2800" dirty="0">
                <a:solidFill>
                  <a:schemeClr val="tx2"/>
                </a:solidFill>
                <a:latin typeface="Times New Roman" panose="02020603050405020304" pitchFamily="18" charset="0"/>
                <a:cs typeface="Times New Roman" panose="02020603050405020304" pitchFamily="18" charset="0"/>
              </a:rPr>
              <a:t> Example</a:t>
            </a:r>
            <a:endParaRPr sz="2800" dirty="0">
              <a:solidFill>
                <a:schemeClr val="tx2"/>
              </a:solidFill>
              <a:latin typeface="Times New Roman" panose="02020603050405020304" pitchFamily="18" charset="0"/>
              <a:cs typeface="Times New Roman" panose="02020603050405020304" pitchFamily="18" charset="0"/>
            </a:endParaRPr>
          </a:p>
        </p:txBody>
      </p:sp>
      <p:sp>
        <p:nvSpPr>
          <p:cNvPr id="3" name="object 3"/>
          <p:cNvSpPr txBox="1"/>
          <p:nvPr/>
        </p:nvSpPr>
        <p:spPr>
          <a:xfrm>
            <a:off x="611560" y="2204864"/>
            <a:ext cx="7632848" cy="3743188"/>
          </a:xfrm>
          <a:prstGeom prst="rect">
            <a:avLst/>
          </a:prstGeom>
        </p:spPr>
        <p:txBody>
          <a:bodyPr vert="horz" wrap="square" lIns="0" tIns="8573" rIns="0" bIns="0" rtlCol="0">
            <a:spAutoFit/>
          </a:bodyPr>
          <a:lstStyle/>
          <a:p>
            <a:pPr>
              <a:lnSpc>
                <a:spcPct val="100000"/>
              </a:lnSpc>
              <a:spcBef>
                <a:spcPts val="30"/>
              </a:spcBef>
            </a:pPr>
            <a:endParaRPr sz="1425" dirty="0">
              <a:latin typeface="Carlito"/>
              <a:cs typeface="Carlito"/>
            </a:endParaRPr>
          </a:p>
          <a:p>
            <a:pPr marL="932974">
              <a:lnSpc>
                <a:spcPct val="100000"/>
              </a:lnSpc>
              <a:spcBef>
                <a:spcPts val="4"/>
              </a:spcBef>
            </a:pPr>
            <a:r>
              <a:rPr sz="2000" spc="-8" dirty="0">
                <a:solidFill>
                  <a:srgbClr val="464648"/>
                </a:solidFill>
                <a:latin typeface="Times New Roman" panose="02020603050405020304" pitchFamily="18" charset="0"/>
                <a:cs typeface="Times New Roman" panose="02020603050405020304" pitchFamily="18" charset="0"/>
              </a:rPr>
              <a:t>&lt;ul</a:t>
            </a:r>
            <a:r>
              <a:rPr sz="2000" dirty="0">
                <a:solidFill>
                  <a:srgbClr val="464648"/>
                </a:solidFill>
                <a:latin typeface="Times New Roman" panose="02020603050405020304" pitchFamily="18" charset="0"/>
                <a:cs typeface="Times New Roman" panose="02020603050405020304" pitchFamily="18" charset="0"/>
              </a:rPr>
              <a:t> </a:t>
            </a:r>
            <a:r>
              <a:rPr sz="2000" b="1" spc="-4" dirty="0">
                <a:solidFill>
                  <a:srgbClr val="464648"/>
                </a:solidFill>
                <a:latin typeface="Times New Roman" panose="02020603050405020304" pitchFamily="18" charset="0"/>
                <a:cs typeface="Times New Roman" panose="02020603050405020304" pitchFamily="18" charset="0"/>
              </a:rPr>
              <a:t>[ngSwitch]="person.country"</a:t>
            </a:r>
            <a:r>
              <a:rPr sz="2000" spc="-4" dirty="0">
                <a:solidFill>
                  <a:srgbClr val="464648"/>
                </a:solidFill>
                <a:latin typeface="Times New Roman" panose="02020603050405020304" pitchFamily="18" charset="0"/>
                <a:cs typeface="Times New Roman" panose="02020603050405020304" pitchFamily="18" charset="0"/>
              </a:rPr>
              <a:t>&gt;</a:t>
            </a:r>
            <a:endParaRPr sz="2000" dirty="0">
              <a:latin typeface="Times New Roman" panose="02020603050405020304" pitchFamily="18" charset="0"/>
              <a:cs typeface="Times New Roman" panose="02020603050405020304" pitchFamily="18" charset="0"/>
            </a:endParaRPr>
          </a:p>
          <a:p>
            <a:pPr marL="1020128">
              <a:lnSpc>
                <a:spcPct val="100000"/>
              </a:lnSpc>
              <a:tabLst>
                <a:tab pos="3091339" algn="l"/>
              </a:tabLst>
            </a:pPr>
            <a:r>
              <a:rPr sz="2000" spc="-8" dirty="0">
                <a:solidFill>
                  <a:srgbClr val="464648"/>
                </a:solidFill>
                <a:latin typeface="Times New Roman" panose="02020603050405020304" pitchFamily="18" charset="0"/>
                <a:cs typeface="Times New Roman" panose="02020603050405020304" pitchFamily="18" charset="0"/>
              </a:rPr>
              <a:t>&lt;li</a:t>
            </a:r>
            <a:r>
              <a:rPr sz="2000" spc="8" dirty="0">
                <a:solidFill>
                  <a:srgbClr val="464648"/>
                </a:solidFill>
                <a:latin typeface="Times New Roman" panose="02020603050405020304" pitchFamily="18" charset="0"/>
                <a:cs typeface="Times New Roman" panose="02020603050405020304" pitchFamily="18" charset="0"/>
              </a:rPr>
              <a:t> </a:t>
            </a:r>
            <a:r>
              <a:rPr sz="2000" b="1" spc="-8" dirty="0">
                <a:solidFill>
                  <a:srgbClr val="464648"/>
                </a:solidFill>
                <a:latin typeface="Times New Roman" panose="02020603050405020304" pitchFamily="18" charset="0"/>
                <a:cs typeface="Times New Roman" panose="02020603050405020304" pitchFamily="18" charset="0"/>
              </a:rPr>
              <a:t>*ngSwitchCase="'UK'"	</a:t>
            </a:r>
            <a:r>
              <a:rPr sz="2000" spc="-4" dirty="0">
                <a:solidFill>
                  <a:srgbClr val="464648"/>
                </a:solidFill>
                <a:latin typeface="Times New Roman" panose="02020603050405020304" pitchFamily="18" charset="0"/>
                <a:cs typeface="Times New Roman" panose="02020603050405020304" pitchFamily="18" charset="0"/>
              </a:rPr>
              <a:t>class="text-success"&gt;</a:t>
            </a:r>
            <a:endParaRPr sz="2000" dirty="0">
              <a:latin typeface="Times New Roman" panose="02020603050405020304" pitchFamily="18" charset="0"/>
              <a:cs typeface="Times New Roman" panose="02020603050405020304" pitchFamily="18" charset="0"/>
            </a:endParaRPr>
          </a:p>
          <a:p>
            <a:pPr marL="1619250">
              <a:lnSpc>
                <a:spcPct val="100000"/>
              </a:lnSpc>
            </a:pPr>
            <a:r>
              <a:rPr sz="2000" spc="-4" dirty="0">
                <a:solidFill>
                  <a:srgbClr val="464648"/>
                </a:solidFill>
                <a:latin typeface="Times New Roman" panose="02020603050405020304" pitchFamily="18" charset="0"/>
                <a:cs typeface="Times New Roman" panose="02020603050405020304" pitchFamily="18" charset="0"/>
              </a:rPr>
              <a:t>{{ person.name }} </a:t>
            </a:r>
            <a:r>
              <a:rPr sz="2000" spc="-8" dirty="0">
                <a:solidFill>
                  <a:srgbClr val="464648"/>
                </a:solidFill>
                <a:latin typeface="Times New Roman" panose="02020603050405020304" pitchFamily="18" charset="0"/>
                <a:cs typeface="Times New Roman" panose="02020603050405020304" pitchFamily="18" charset="0"/>
              </a:rPr>
              <a:t>({{ </a:t>
            </a:r>
            <a:r>
              <a:rPr sz="2000" spc="-4" dirty="0">
                <a:solidFill>
                  <a:srgbClr val="464648"/>
                </a:solidFill>
                <a:latin typeface="Times New Roman" panose="02020603050405020304" pitchFamily="18" charset="0"/>
                <a:cs typeface="Times New Roman" panose="02020603050405020304" pitchFamily="18" charset="0"/>
              </a:rPr>
              <a:t>person.country</a:t>
            </a:r>
            <a:r>
              <a:rPr sz="2000" spc="23" dirty="0">
                <a:solidFill>
                  <a:srgbClr val="464648"/>
                </a:solidFill>
                <a:latin typeface="Times New Roman" panose="02020603050405020304" pitchFamily="18" charset="0"/>
                <a:cs typeface="Times New Roman" panose="02020603050405020304" pitchFamily="18" charset="0"/>
              </a:rPr>
              <a:t> </a:t>
            </a:r>
            <a:r>
              <a:rPr sz="2000" spc="-8" dirty="0">
                <a:solidFill>
                  <a:srgbClr val="464648"/>
                </a:solidFill>
                <a:latin typeface="Times New Roman" panose="02020603050405020304" pitchFamily="18" charset="0"/>
                <a:cs typeface="Times New Roman" panose="02020603050405020304" pitchFamily="18" charset="0"/>
              </a:rPr>
              <a:t>}})</a:t>
            </a:r>
            <a:endParaRPr sz="2000" dirty="0">
              <a:latin typeface="Times New Roman" panose="02020603050405020304" pitchFamily="18" charset="0"/>
              <a:cs typeface="Times New Roman" panose="02020603050405020304" pitchFamily="18" charset="0"/>
            </a:endParaRPr>
          </a:p>
          <a:p>
            <a:pPr marL="1020128">
              <a:lnSpc>
                <a:spcPct val="100000"/>
              </a:lnSpc>
            </a:pPr>
            <a:r>
              <a:rPr sz="2000" spc="-8" dirty="0">
                <a:solidFill>
                  <a:srgbClr val="464648"/>
                </a:solidFill>
                <a:latin typeface="Times New Roman" panose="02020603050405020304" pitchFamily="18" charset="0"/>
                <a:cs typeface="Times New Roman" panose="02020603050405020304" pitchFamily="18" charset="0"/>
              </a:rPr>
              <a:t>&lt;/li&gt;</a:t>
            </a:r>
            <a:endParaRPr sz="2000" dirty="0">
              <a:latin typeface="Times New Roman" panose="02020603050405020304" pitchFamily="18" charset="0"/>
              <a:cs typeface="Times New Roman" panose="02020603050405020304" pitchFamily="18" charset="0"/>
            </a:endParaRPr>
          </a:p>
          <a:p>
            <a:pPr marL="1020128">
              <a:lnSpc>
                <a:spcPct val="100000"/>
              </a:lnSpc>
              <a:spcBef>
                <a:spcPts val="4"/>
              </a:spcBef>
              <a:tabLst>
                <a:tab pos="3194209" algn="l"/>
              </a:tabLst>
            </a:pPr>
            <a:r>
              <a:rPr sz="2000" spc="-8" dirty="0">
                <a:solidFill>
                  <a:srgbClr val="464648"/>
                </a:solidFill>
                <a:latin typeface="Times New Roman" panose="02020603050405020304" pitchFamily="18" charset="0"/>
                <a:cs typeface="Times New Roman" panose="02020603050405020304" pitchFamily="18" charset="0"/>
              </a:rPr>
              <a:t>&lt;li</a:t>
            </a:r>
            <a:r>
              <a:rPr sz="2000" spc="8" dirty="0">
                <a:solidFill>
                  <a:srgbClr val="464648"/>
                </a:solidFill>
                <a:latin typeface="Times New Roman" panose="02020603050405020304" pitchFamily="18" charset="0"/>
                <a:cs typeface="Times New Roman" panose="02020603050405020304" pitchFamily="18" charset="0"/>
              </a:rPr>
              <a:t> </a:t>
            </a:r>
            <a:r>
              <a:rPr sz="2000" b="1" spc="-8" dirty="0">
                <a:solidFill>
                  <a:srgbClr val="464648"/>
                </a:solidFill>
                <a:latin typeface="Times New Roman" panose="02020603050405020304" pitchFamily="18" charset="0"/>
                <a:cs typeface="Times New Roman" panose="02020603050405020304" pitchFamily="18" charset="0"/>
              </a:rPr>
              <a:t>*ngSwitchCase="'USA'"	</a:t>
            </a:r>
            <a:r>
              <a:rPr sz="2000" spc="-8" dirty="0">
                <a:solidFill>
                  <a:srgbClr val="464648"/>
                </a:solidFill>
                <a:latin typeface="Times New Roman" panose="02020603050405020304" pitchFamily="18" charset="0"/>
                <a:cs typeface="Times New Roman" panose="02020603050405020304" pitchFamily="18" charset="0"/>
              </a:rPr>
              <a:t>class="text-primary"&gt;</a:t>
            </a:r>
            <a:endParaRPr sz="2000" dirty="0">
              <a:latin typeface="Times New Roman" panose="02020603050405020304" pitchFamily="18" charset="0"/>
              <a:cs typeface="Times New Roman" panose="02020603050405020304" pitchFamily="18" charset="0"/>
            </a:endParaRPr>
          </a:p>
          <a:p>
            <a:pPr marL="1619250">
              <a:lnSpc>
                <a:spcPct val="100000"/>
              </a:lnSpc>
            </a:pPr>
            <a:r>
              <a:rPr sz="2000" spc="-4" dirty="0">
                <a:solidFill>
                  <a:srgbClr val="464648"/>
                </a:solidFill>
                <a:latin typeface="Times New Roman" panose="02020603050405020304" pitchFamily="18" charset="0"/>
                <a:cs typeface="Times New Roman" panose="02020603050405020304" pitchFamily="18" charset="0"/>
              </a:rPr>
              <a:t>{{ person.name }} </a:t>
            </a:r>
            <a:r>
              <a:rPr sz="2000" spc="-8" dirty="0">
                <a:solidFill>
                  <a:srgbClr val="464648"/>
                </a:solidFill>
                <a:latin typeface="Times New Roman" panose="02020603050405020304" pitchFamily="18" charset="0"/>
                <a:cs typeface="Times New Roman" panose="02020603050405020304" pitchFamily="18" charset="0"/>
              </a:rPr>
              <a:t>({{ </a:t>
            </a:r>
            <a:r>
              <a:rPr sz="2000" spc="-4" dirty="0">
                <a:solidFill>
                  <a:srgbClr val="464648"/>
                </a:solidFill>
                <a:latin typeface="Times New Roman" panose="02020603050405020304" pitchFamily="18" charset="0"/>
                <a:cs typeface="Times New Roman" panose="02020603050405020304" pitchFamily="18" charset="0"/>
              </a:rPr>
              <a:t>person.country</a:t>
            </a:r>
            <a:r>
              <a:rPr sz="2000" spc="26" dirty="0">
                <a:solidFill>
                  <a:srgbClr val="464648"/>
                </a:solidFill>
                <a:latin typeface="Times New Roman" panose="02020603050405020304" pitchFamily="18" charset="0"/>
                <a:cs typeface="Times New Roman" panose="02020603050405020304" pitchFamily="18" charset="0"/>
              </a:rPr>
              <a:t> </a:t>
            </a:r>
            <a:r>
              <a:rPr sz="2000" spc="-8" dirty="0">
                <a:solidFill>
                  <a:srgbClr val="464648"/>
                </a:solidFill>
                <a:latin typeface="Times New Roman" panose="02020603050405020304" pitchFamily="18" charset="0"/>
                <a:cs typeface="Times New Roman" panose="02020603050405020304" pitchFamily="18" charset="0"/>
              </a:rPr>
              <a:t>}})</a:t>
            </a:r>
            <a:endParaRPr sz="2000" dirty="0">
              <a:latin typeface="Times New Roman" panose="02020603050405020304" pitchFamily="18" charset="0"/>
              <a:cs typeface="Times New Roman" panose="02020603050405020304" pitchFamily="18" charset="0"/>
            </a:endParaRPr>
          </a:p>
          <a:p>
            <a:pPr marL="1020128">
              <a:lnSpc>
                <a:spcPct val="100000"/>
              </a:lnSpc>
            </a:pPr>
            <a:r>
              <a:rPr sz="2000" spc="-8" dirty="0">
                <a:solidFill>
                  <a:srgbClr val="464648"/>
                </a:solidFill>
                <a:latin typeface="Times New Roman" panose="02020603050405020304" pitchFamily="18" charset="0"/>
                <a:cs typeface="Times New Roman" panose="02020603050405020304" pitchFamily="18" charset="0"/>
              </a:rPr>
              <a:t>&lt;/li&gt;</a:t>
            </a:r>
            <a:endParaRPr sz="2000" dirty="0">
              <a:latin typeface="Times New Roman" panose="02020603050405020304" pitchFamily="18" charset="0"/>
              <a:cs typeface="Times New Roman" panose="02020603050405020304" pitchFamily="18" charset="0"/>
            </a:endParaRPr>
          </a:p>
          <a:p>
            <a:pPr marL="1020128">
              <a:lnSpc>
                <a:spcPct val="100000"/>
              </a:lnSpc>
            </a:pPr>
            <a:r>
              <a:rPr sz="2000" spc="-8" dirty="0">
                <a:solidFill>
                  <a:srgbClr val="464648"/>
                </a:solidFill>
                <a:latin typeface="Times New Roman" panose="02020603050405020304" pitchFamily="18" charset="0"/>
                <a:cs typeface="Times New Roman" panose="02020603050405020304" pitchFamily="18" charset="0"/>
              </a:rPr>
              <a:t>&lt;li </a:t>
            </a:r>
            <a:r>
              <a:rPr sz="2000" b="1" spc="-8" dirty="0">
                <a:solidFill>
                  <a:srgbClr val="464648"/>
                </a:solidFill>
                <a:latin typeface="Times New Roman" panose="02020603050405020304" pitchFamily="18" charset="0"/>
                <a:cs typeface="Times New Roman" panose="02020603050405020304" pitchFamily="18" charset="0"/>
              </a:rPr>
              <a:t>*ngSwitchDefault</a:t>
            </a:r>
            <a:r>
              <a:rPr sz="2000" b="1" spc="64" dirty="0">
                <a:solidFill>
                  <a:srgbClr val="464648"/>
                </a:solidFill>
                <a:latin typeface="Times New Roman" panose="02020603050405020304" pitchFamily="18" charset="0"/>
                <a:cs typeface="Times New Roman" panose="02020603050405020304" pitchFamily="18" charset="0"/>
              </a:rPr>
              <a:t> </a:t>
            </a:r>
            <a:r>
              <a:rPr sz="2000" spc="-4" dirty="0">
                <a:solidFill>
                  <a:srgbClr val="464648"/>
                </a:solidFill>
                <a:latin typeface="Times New Roman" panose="02020603050405020304" pitchFamily="18" charset="0"/>
                <a:cs typeface="Times New Roman" panose="02020603050405020304" pitchFamily="18" charset="0"/>
              </a:rPr>
              <a:t>class="text-warning"&gt;</a:t>
            </a:r>
            <a:endParaRPr sz="2000" dirty="0">
              <a:latin typeface="Times New Roman" panose="02020603050405020304" pitchFamily="18" charset="0"/>
              <a:cs typeface="Times New Roman" panose="02020603050405020304" pitchFamily="18" charset="0"/>
            </a:endParaRPr>
          </a:p>
          <a:p>
            <a:pPr marL="1619250">
              <a:lnSpc>
                <a:spcPct val="100000"/>
              </a:lnSpc>
              <a:spcBef>
                <a:spcPts val="4"/>
              </a:spcBef>
            </a:pPr>
            <a:r>
              <a:rPr sz="2000" spc="-4" dirty="0">
                <a:solidFill>
                  <a:srgbClr val="464648"/>
                </a:solidFill>
                <a:latin typeface="Times New Roman" panose="02020603050405020304" pitchFamily="18" charset="0"/>
                <a:cs typeface="Times New Roman" panose="02020603050405020304" pitchFamily="18" charset="0"/>
              </a:rPr>
              <a:t>{{ person.name }} </a:t>
            </a:r>
            <a:r>
              <a:rPr sz="2000" spc="-8" dirty="0">
                <a:solidFill>
                  <a:srgbClr val="464648"/>
                </a:solidFill>
                <a:latin typeface="Times New Roman" panose="02020603050405020304" pitchFamily="18" charset="0"/>
                <a:cs typeface="Times New Roman" panose="02020603050405020304" pitchFamily="18" charset="0"/>
              </a:rPr>
              <a:t>({{ </a:t>
            </a:r>
            <a:r>
              <a:rPr sz="2000" spc="-4" dirty="0">
                <a:solidFill>
                  <a:srgbClr val="464648"/>
                </a:solidFill>
                <a:latin typeface="Times New Roman" panose="02020603050405020304" pitchFamily="18" charset="0"/>
                <a:cs typeface="Times New Roman" panose="02020603050405020304" pitchFamily="18" charset="0"/>
              </a:rPr>
              <a:t>person.country</a:t>
            </a:r>
            <a:r>
              <a:rPr sz="2000" spc="23" dirty="0">
                <a:solidFill>
                  <a:srgbClr val="464648"/>
                </a:solidFill>
                <a:latin typeface="Times New Roman" panose="02020603050405020304" pitchFamily="18" charset="0"/>
                <a:cs typeface="Times New Roman" panose="02020603050405020304" pitchFamily="18" charset="0"/>
              </a:rPr>
              <a:t> </a:t>
            </a:r>
            <a:r>
              <a:rPr sz="2000" spc="-8" dirty="0">
                <a:solidFill>
                  <a:srgbClr val="464648"/>
                </a:solidFill>
                <a:latin typeface="Times New Roman" panose="02020603050405020304" pitchFamily="18" charset="0"/>
                <a:cs typeface="Times New Roman" panose="02020603050405020304" pitchFamily="18" charset="0"/>
              </a:rPr>
              <a:t>}})</a:t>
            </a:r>
            <a:endParaRPr sz="2000" dirty="0">
              <a:latin typeface="Times New Roman" panose="02020603050405020304" pitchFamily="18" charset="0"/>
              <a:cs typeface="Times New Roman" panose="02020603050405020304" pitchFamily="18" charset="0"/>
            </a:endParaRPr>
          </a:p>
          <a:p>
            <a:pPr marL="1020128">
              <a:lnSpc>
                <a:spcPct val="100000"/>
              </a:lnSpc>
            </a:pPr>
            <a:r>
              <a:rPr sz="2000" spc="-8" dirty="0">
                <a:solidFill>
                  <a:srgbClr val="464648"/>
                </a:solidFill>
                <a:latin typeface="Times New Roman" panose="02020603050405020304" pitchFamily="18" charset="0"/>
                <a:cs typeface="Times New Roman" panose="02020603050405020304" pitchFamily="18" charset="0"/>
              </a:rPr>
              <a:t>&lt;/li&gt;</a:t>
            </a:r>
            <a:endParaRPr sz="2000" dirty="0">
              <a:latin typeface="Times New Roman" panose="02020603050405020304" pitchFamily="18" charset="0"/>
              <a:cs typeface="Times New Roman" panose="02020603050405020304" pitchFamily="18" charset="0"/>
            </a:endParaRPr>
          </a:p>
          <a:p>
            <a:pPr marL="932974">
              <a:lnSpc>
                <a:spcPct val="100000"/>
              </a:lnSpc>
            </a:pPr>
            <a:r>
              <a:rPr sz="2000" spc="-8" dirty="0">
                <a:solidFill>
                  <a:srgbClr val="464648"/>
                </a:solidFill>
                <a:latin typeface="Times New Roman" panose="02020603050405020304" pitchFamily="18" charset="0"/>
                <a:cs typeface="Times New Roman" panose="02020603050405020304" pitchFamily="18" charset="0"/>
              </a:rPr>
              <a:t>&lt;/ul&gt;</a:t>
            </a:r>
            <a:endParaRPr sz="20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B7053260-75B0-405D-92A5-EA01B7B99FC4}"/>
              </a:ext>
            </a:extLst>
          </p:cNvPr>
          <p:cNvSpPr>
            <a:spLocks noGrp="1"/>
          </p:cNvSpPr>
          <p:nvPr>
            <p:ph type="dt" sz="half" idx="10"/>
          </p:nvPr>
        </p:nvSpPr>
        <p:spPr/>
        <p:txBody>
          <a:bodyPr/>
          <a:lstStyle/>
          <a:p>
            <a:fld id="{8BCDB001-9602-421B-A0DA-A62403A0A85F}" type="datetime1">
              <a:rPr lang="en-US" smtClean="0"/>
              <a:t>9/23/2021</a:t>
            </a:fld>
            <a:endParaRPr lang="en-IN"/>
          </a:p>
        </p:txBody>
      </p:sp>
      <p:sp>
        <p:nvSpPr>
          <p:cNvPr id="5" name="Footer Placeholder 4">
            <a:extLst>
              <a:ext uri="{FF2B5EF4-FFF2-40B4-BE49-F238E27FC236}">
                <a16:creationId xmlns:a16="http://schemas.microsoft.com/office/drawing/2014/main" id="{74019045-A9B9-483E-9DF9-C3550BDF5227}"/>
              </a:ext>
            </a:extLst>
          </p:cNvPr>
          <p:cNvSpPr>
            <a:spLocks noGrp="1"/>
          </p:cNvSpPr>
          <p:nvPr>
            <p:ph type="ftr" sz="quarter" idx="11"/>
          </p:nvPr>
        </p:nvSpPr>
        <p:spPr/>
        <p:txBody>
          <a:bodyPr/>
          <a:lstStyle/>
          <a:p>
            <a:r>
              <a:rPr lang="en-IN"/>
              <a:t>CIDD -UNIT-III</a:t>
            </a:r>
            <a:endParaRPr lang="en-IN" dirty="0"/>
          </a:p>
        </p:txBody>
      </p:sp>
      <p:sp>
        <p:nvSpPr>
          <p:cNvPr id="6" name="Slide Number Placeholder 5">
            <a:extLst>
              <a:ext uri="{FF2B5EF4-FFF2-40B4-BE49-F238E27FC236}">
                <a16:creationId xmlns:a16="http://schemas.microsoft.com/office/drawing/2014/main" id="{733658AC-5567-4B53-ACF1-B12A5182D914}"/>
              </a:ext>
            </a:extLst>
          </p:cNvPr>
          <p:cNvSpPr>
            <a:spLocks noGrp="1"/>
          </p:cNvSpPr>
          <p:nvPr>
            <p:ph type="sldNum" sz="quarter" idx="12"/>
          </p:nvPr>
        </p:nvSpPr>
        <p:spPr/>
        <p:txBody>
          <a:bodyPr/>
          <a:lstStyle/>
          <a:p>
            <a:fld id="{0E2B90DE-CA9C-452B-80F9-35262CC2B070}" type="slidenum">
              <a:rPr lang="en-IN" smtClean="0"/>
              <a:pPr/>
              <a:t>14</a:t>
            </a:fld>
            <a:endParaRPr lang="en-IN"/>
          </a:p>
        </p:txBody>
      </p:sp>
    </p:spTree>
    <p:extLst>
      <p:ext uri="{BB962C8B-B14F-4D97-AF65-F5344CB8AC3E}">
        <p14:creationId xmlns:p14="http://schemas.microsoft.com/office/powerpoint/2010/main" val="38742792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39561" y="0"/>
            <a:ext cx="1864877" cy="626807"/>
          </a:xfrm>
          <a:prstGeom prst="rect">
            <a:avLst/>
          </a:prstGeom>
        </p:spPr>
        <p:txBody>
          <a:bodyPr vert="horz" wrap="square" lIns="0" tIns="10478" rIns="0" bIns="0" rtlCol="0">
            <a:spAutoFit/>
          </a:bodyPr>
          <a:lstStyle/>
          <a:p>
            <a:pPr marL="9525">
              <a:lnSpc>
                <a:spcPct val="100000"/>
              </a:lnSpc>
              <a:spcBef>
                <a:spcPts val="83"/>
              </a:spcBef>
            </a:pPr>
            <a:r>
              <a:rPr b="1" spc="4" dirty="0">
                <a:solidFill>
                  <a:schemeClr val="tx2"/>
                </a:solidFill>
                <a:latin typeface="Times New Roman" panose="02020603050405020304" pitchFamily="18" charset="0"/>
                <a:cs typeface="Times New Roman" panose="02020603050405020304" pitchFamily="18" charset="0"/>
              </a:rPr>
              <a:t>Ng</a:t>
            </a:r>
            <a:r>
              <a:rPr b="1" spc="-8" dirty="0">
                <a:solidFill>
                  <a:schemeClr val="tx2"/>
                </a:solidFill>
                <a:latin typeface="Times New Roman" panose="02020603050405020304" pitchFamily="18" charset="0"/>
                <a:cs typeface="Times New Roman" panose="02020603050405020304" pitchFamily="18" charset="0"/>
              </a:rPr>
              <a:t>C</a:t>
            </a:r>
            <a:r>
              <a:rPr b="1" dirty="0">
                <a:solidFill>
                  <a:schemeClr val="tx2"/>
                </a:solidFill>
                <a:latin typeface="Times New Roman" panose="02020603050405020304" pitchFamily="18" charset="0"/>
                <a:cs typeface="Times New Roman" panose="02020603050405020304" pitchFamily="18" charset="0"/>
              </a:rPr>
              <a:t>l</a:t>
            </a:r>
            <a:r>
              <a:rPr b="1" spc="-8" dirty="0">
                <a:solidFill>
                  <a:schemeClr val="tx2"/>
                </a:solidFill>
                <a:latin typeface="Times New Roman" panose="02020603050405020304" pitchFamily="18" charset="0"/>
                <a:cs typeface="Times New Roman" panose="02020603050405020304" pitchFamily="18" charset="0"/>
              </a:rPr>
              <a:t>a</a:t>
            </a:r>
            <a:r>
              <a:rPr b="1" dirty="0">
                <a:solidFill>
                  <a:schemeClr val="tx2"/>
                </a:solidFill>
                <a:latin typeface="Times New Roman" panose="02020603050405020304" pitchFamily="18" charset="0"/>
                <a:cs typeface="Times New Roman" panose="02020603050405020304" pitchFamily="18" charset="0"/>
              </a:rPr>
              <a:t>ss</a:t>
            </a:r>
          </a:p>
        </p:txBody>
      </p:sp>
      <p:sp>
        <p:nvSpPr>
          <p:cNvPr id="3" name="object 3"/>
          <p:cNvSpPr txBox="1"/>
          <p:nvPr/>
        </p:nvSpPr>
        <p:spPr>
          <a:xfrm>
            <a:off x="395536" y="1196752"/>
            <a:ext cx="8170069" cy="5010507"/>
          </a:xfrm>
          <a:prstGeom prst="rect">
            <a:avLst/>
          </a:prstGeom>
        </p:spPr>
        <p:txBody>
          <a:bodyPr vert="horz" wrap="square" lIns="0" tIns="9049" rIns="0" bIns="0" rtlCol="0">
            <a:spAutoFit/>
          </a:bodyPr>
          <a:lstStyle/>
          <a:p>
            <a:pPr marL="247174" indent="-238125">
              <a:lnSpc>
                <a:spcPct val="100000"/>
              </a:lnSpc>
              <a:spcBef>
                <a:spcPts val="71"/>
              </a:spcBef>
              <a:buSzPct val="70000"/>
              <a:buFont typeface="Noto Sans Symbols"/>
              <a:buChar char="❏"/>
              <a:tabLst>
                <a:tab pos="247174" algn="l"/>
                <a:tab pos="247650" algn="l"/>
              </a:tabLst>
            </a:pPr>
            <a:r>
              <a:rPr sz="2000" b="1" spc="-4" dirty="0">
                <a:solidFill>
                  <a:srgbClr val="464648"/>
                </a:solidFill>
                <a:latin typeface="Times New Roman" panose="02020603050405020304" pitchFamily="18" charset="0"/>
                <a:cs typeface="Times New Roman" panose="02020603050405020304" pitchFamily="18" charset="0"/>
              </a:rPr>
              <a:t>Adds and removes </a:t>
            </a:r>
            <a:r>
              <a:rPr sz="2000" b="1" spc="-8" dirty="0">
                <a:solidFill>
                  <a:srgbClr val="464648"/>
                </a:solidFill>
                <a:latin typeface="Times New Roman" panose="02020603050405020304" pitchFamily="18" charset="0"/>
                <a:cs typeface="Times New Roman" panose="02020603050405020304" pitchFamily="18" charset="0"/>
              </a:rPr>
              <a:t>CSS classes </a:t>
            </a:r>
            <a:r>
              <a:rPr sz="2000" b="1" spc="-4" dirty="0">
                <a:solidFill>
                  <a:srgbClr val="464648"/>
                </a:solidFill>
                <a:latin typeface="Times New Roman" panose="02020603050405020304" pitchFamily="18" charset="0"/>
                <a:cs typeface="Times New Roman" panose="02020603050405020304" pitchFamily="18" charset="0"/>
              </a:rPr>
              <a:t>on an </a:t>
            </a:r>
            <a:r>
              <a:rPr sz="2000" b="1" spc="-8" dirty="0">
                <a:solidFill>
                  <a:srgbClr val="464648"/>
                </a:solidFill>
                <a:latin typeface="Times New Roman" panose="02020603050405020304" pitchFamily="18" charset="0"/>
                <a:cs typeface="Times New Roman" panose="02020603050405020304" pitchFamily="18" charset="0"/>
              </a:rPr>
              <a:t>HTML</a:t>
            </a:r>
            <a:r>
              <a:rPr sz="2000" b="1" spc="75" dirty="0">
                <a:solidFill>
                  <a:srgbClr val="464648"/>
                </a:solidFill>
                <a:latin typeface="Times New Roman" panose="02020603050405020304" pitchFamily="18" charset="0"/>
                <a:cs typeface="Times New Roman" panose="02020603050405020304" pitchFamily="18" charset="0"/>
              </a:rPr>
              <a:t> </a:t>
            </a:r>
            <a:r>
              <a:rPr sz="2000" b="1" spc="-4" dirty="0">
                <a:solidFill>
                  <a:srgbClr val="464648"/>
                </a:solidFill>
                <a:latin typeface="Times New Roman" panose="02020603050405020304" pitchFamily="18" charset="0"/>
                <a:cs typeface="Times New Roman" panose="02020603050405020304" pitchFamily="18" charset="0"/>
              </a:rPr>
              <a:t>element.</a:t>
            </a:r>
            <a:endParaRPr lang="en-US" sz="2000" b="1" spc="-4" dirty="0">
              <a:solidFill>
                <a:srgbClr val="464648"/>
              </a:solidFill>
              <a:latin typeface="Times New Roman" panose="02020603050405020304" pitchFamily="18" charset="0"/>
              <a:cs typeface="Times New Roman" panose="02020603050405020304" pitchFamily="18" charset="0"/>
            </a:endParaRPr>
          </a:p>
          <a:p>
            <a:pPr marL="9049">
              <a:lnSpc>
                <a:spcPct val="100000"/>
              </a:lnSpc>
              <a:spcBef>
                <a:spcPts val="71"/>
              </a:spcBef>
              <a:buSzPct val="70000"/>
              <a:tabLst>
                <a:tab pos="247174" algn="l"/>
                <a:tab pos="247650" algn="l"/>
              </a:tabLst>
            </a:pPr>
            <a:endParaRPr sz="2000" dirty="0">
              <a:latin typeface="Times New Roman" panose="02020603050405020304" pitchFamily="18" charset="0"/>
              <a:cs typeface="Times New Roman" panose="02020603050405020304" pitchFamily="18" charset="0"/>
            </a:endParaRPr>
          </a:p>
          <a:p>
            <a:pPr marL="247174" indent="-238125">
              <a:lnSpc>
                <a:spcPts val="1725"/>
              </a:lnSpc>
              <a:buSzPct val="70000"/>
              <a:buFont typeface="Noto Sans Symbols"/>
              <a:buChar char="❏"/>
              <a:tabLst>
                <a:tab pos="247174" algn="l"/>
                <a:tab pos="247650" algn="l"/>
              </a:tabLst>
            </a:pPr>
            <a:r>
              <a:rPr sz="2000" spc="-8" dirty="0">
                <a:solidFill>
                  <a:srgbClr val="464648"/>
                </a:solidFill>
                <a:latin typeface="Times New Roman" panose="02020603050405020304" pitchFamily="18" charset="0"/>
                <a:cs typeface="Times New Roman" panose="02020603050405020304" pitchFamily="18" charset="0"/>
              </a:rPr>
              <a:t>The CSS classes </a:t>
            </a:r>
            <a:r>
              <a:rPr sz="2000" spc="-4" dirty="0">
                <a:solidFill>
                  <a:srgbClr val="464648"/>
                </a:solidFill>
                <a:latin typeface="Times New Roman" panose="02020603050405020304" pitchFamily="18" charset="0"/>
                <a:cs typeface="Times New Roman" panose="02020603050405020304" pitchFamily="18" charset="0"/>
              </a:rPr>
              <a:t>are updated </a:t>
            </a:r>
            <a:r>
              <a:rPr sz="2000" dirty="0">
                <a:solidFill>
                  <a:srgbClr val="464648"/>
                </a:solidFill>
                <a:latin typeface="Times New Roman" panose="02020603050405020304" pitchFamily="18" charset="0"/>
                <a:cs typeface="Times New Roman" panose="02020603050405020304" pitchFamily="18" charset="0"/>
              </a:rPr>
              <a:t>as </a:t>
            </a:r>
            <a:r>
              <a:rPr sz="2000" spc="-8" dirty="0">
                <a:solidFill>
                  <a:srgbClr val="464648"/>
                </a:solidFill>
                <a:latin typeface="Times New Roman" panose="02020603050405020304" pitchFamily="18" charset="0"/>
                <a:cs typeface="Times New Roman" panose="02020603050405020304" pitchFamily="18" charset="0"/>
              </a:rPr>
              <a:t>follows, </a:t>
            </a:r>
            <a:r>
              <a:rPr sz="2000" spc="-4" dirty="0">
                <a:solidFill>
                  <a:srgbClr val="464648"/>
                </a:solidFill>
                <a:latin typeface="Times New Roman" panose="02020603050405020304" pitchFamily="18" charset="0"/>
                <a:cs typeface="Times New Roman" panose="02020603050405020304" pitchFamily="18" charset="0"/>
              </a:rPr>
              <a:t>depending on the </a:t>
            </a:r>
            <a:r>
              <a:rPr sz="2000" dirty="0">
                <a:solidFill>
                  <a:srgbClr val="464648"/>
                </a:solidFill>
                <a:latin typeface="Times New Roman" panose="02020603050405020304" pitchFamily="18" charset="0"/>
                <a:cs typeface="Times New Roman" panose="02020603050405020304" pitchFamily="18" charset="0"/>
              </a:rPr>
              <a:t>type </a:t>
            </a:r>
            <a:r>
              <a:rPr sz="2000" spc="-4" dirty="0">
                <a:solidFill>
                  <a:srgbClr val="464648"/>
                </a:solidFill>
                <a:latin typeface="Times New Roman" panose="02020603050405020304" pitchFamily="18" charset="0"/>
                <a:cs typeface="Times New Roman" panose="02020603050405020304" pitchFamily="18" charset="0"/>
              </a:rPr>
              <a:t>of the </a:t>
            </a:r>
            <a:r>
              <a:rPr sz="2000" spc="-8" dirty="0">
                <a:solidFill>
                  <a:srgbClr val="464648"/>
                </a:solidFill>
                <a:latin typeface="Times New Roman" panose="02020603050405020304" pitchFamily="18" charset="0"/>
                <a:cs typeface="Times New Roman" panose="02020603050405020304" pitchFamily="18" charset="0"/>
              </a:rPr>
              <a:t>expression</a:t>
            </a:r>
            <a:r>
              <a:rPr sz="2000" spc="214" dirty="0">
                <a:solidFill>
                  <a:srgbClr val="464648"/>
                </a:solidFill>
                <a:latin typeface="Times New Roman" panose="02020603050405020304" pitchFamily="18" charset="0"/>
                <a:cs typeface="Times New Roman" panose="02020603050405020304" pitchFamily="18" charset="0"/>
              </a:rPr>
              <a:t> </a:t>
            </a:r>
            <a:r>
              <a:rPr sz="2000" spc="-4" dirty="0">
                <a:solidFill>
                  <a:srgbClr val="464648"/>
                </a:solidFill>
                <a:latin typeface="Times New Roman" panose="02020603050405020304" pitchFamily="18" charset="0"/>
                <a:cs typeface="Times New Roman" panose="02020603050405020304" pitchFamily="18" charset="0"/>
              </a:rPr>
              <a:t>evaluation:</a:t>
            </a:r>
            <a:endParaRPr lang="en-US" sz="2000" spc="-4" dirty="0">
              <a:solidFill>
                <a:srgbClr val="464648"/>
              </a:solidFill>
              <a:latin typeface="Times New Roman" panose="02020603050405020304" pitchFamily="18" charset="0"/>
              <a:cs typeface="Times New Roman" panose="02020603050405020304" pitchFamily="18" charset="0"/>
            </a:endParaRPr>
          </a:p>
          <a:p>
            <a:pPr marL="247174" indent="-238125">
              <a:lnSpc>
                <a:spcPts val="1725"/>
              </a:lnSpc>
              <a:buSzPct val="70000"/>
              <a:buFont typeface="Noto Sans Symbols"/>
              <a:buChar char="❏"/>
              <a:tabLst>
                <a:tab pos="247174" algn="l"/>
                <a:tab pos="247650" algn="l"/>
              </a:tabLst>
            </a:pPr>
            <a:endParaRPr sz="2000" dirty="0">
              <a:latin typeface="Times New Roman" panose="02020603050405020304" pitchFamily="18" charset="0"/>
              <a:cs typeface="Times New Roman" panose="02020603050405020304" pitchFamily="18" charset="0"/>
            </a:endParaRPr>
          </a:p>
          <a:p>
            <a:pPr marL="590074" lvl="1" indent="-277178">
              <a:lnSpc>
                <a:spcPts val="1815"/>
              </a:lnSpc>
              <a:buClr>
                <a:srgbClr val="009FED"/>
              </a:buClr>
              <a:buSzPct val="110000"/>
              <a:buAutoNum type="alphaLcPeriod"/>
              <a:tabLst>
                <a:tab pos="590074" algn="l"/>
                <a:tab pos="590550" algn="l"/>
              </a:tabLst>
            </a:pPr>
            <a:r>
              <a:rPr sz="2000" b="1" spc="-4" dirty="0">
                <a:solidFill>
                  <a:srgbClr val="464648"/>
                </a:solidFill>
                <a:latin typeface="Times New Roman" panose="02020603050405020304" pitchFamily="18" charset="0"/>
                <a:cs typeface="Times New Roman" panose="02020603050405020304" pitchFamily="18" charset="0"/>
              </a:rPr>
              <a:t>string </a:t>
            </a:r>
            <a:r>
              <a:rPr sz="2000" spc="-4" dirty="0">
                <a:solidFill>
                  <a:srgbClr val="464648"/>
                </a:solidFill>
                <a:latin typeface="Times New Roman" panose="02020603050405020304" pitchFamily="18" charset="0"/>
                <a:cs typeface="Times New Roman" panose="02020603050405020304" pitchFamily="18" charset="0"/>
              </a:rPr>
              <a:t>- the </a:t>
            </a:r>
            <a:r>
              <a:rPr sz="2000" spc="-8" dirty="0">
                <a:solidFill>
                  <a:srgbClr val="464648"/>
                </a:solidFill>
                <a:latin typeface="Times New Roman" panose="02020603050405020304" pitchFamily="18" charset="0"/>
                <a:cs typeface="Times New Roman" panose="02020603050405020304" pitchFamily="18" charset="0"/>
              </a:rPr>
              <a:t>CSS classes listed </a:t>
            </a:r>
            <a:r>
              <a:rPr sz="2000" spc="-4" dirty="0">
                <a:solidFill>
                  <a:srgbClr val="464648"/>
                </a:solidFill>
                <a:latin typeface="Times New Roman" panose="02020603050405020304" pitchFamily="18" charset="0"/>
                <a:cs typeface="Times New Roman" panose="02020603050405020304" pitchFamily="18" charset="0"/>
              </a:rPr>
              <a:t>in the </a:t>
            </a:r>
            <a:r>
              <a:rPr sz="2000" spc="-8" dirty="0">
                <a:solidFill>
                  <a:srgbClr val="464648"/>
                </a:solidFill>
                <a:latin typeface="Times New Roman" panose="02020603050405020304" pitchFamily="18" charset="0"/>
                <a:cs typeface="Times New Roman" panose="02020603050405020304" pitchFamily="18" charset="0"/>
              </a:rPr>
              <a:t>string (space delimited) </a:t>
            </a:r>
            <a:r>
              <a:rPr sz="2000" spc="-4" dirty="0">
                <a:solidFill>
                  <a:srgbClr val="464648"/>
                </a:solidFill>
                <a:latin typeface="Times New Roman" panose="02020603050405020304" pitchFamily="18" charset="0"/>
                <a:cs typeface="Times New Roman" panose="02020603050405020304" pitchFamily="18" charset="0"/>
              </a:rPr>
              <a:t>are</a:t>
            </a:r>
            <a:r>
              <a:rPr sz="2000" spc="270" dirty="0">
                <a:solidFill>
                  <a:srgbClr val="464648"/>
                </a:solidFill>
                <a:latin typeface="Times New Roman" panose="02020603050405020304" pitchFamily="18" charset="0"/>
                <a:cs typeface="Times New Roman" panose="02020603050405020304" pitchFamily="18" charset="0"/>
              </a:rPr>
              <a:t> </a:t>
            </a:r>
            <a:r>
              <a:rPr sz="2000" spc="-4" dirty="0">
                <a:solidFill>
                  <a:srgbClr val="464648"/>
                </a:solidFill>
                <a:latin typeface="Times New Roman" panose="02020603050405020304" pitchFamily="18" charset="0"/>
                <a:cs typeface="Times New Roman" panose="02020603050405020304" pitchFamily="18" charset="0"/>
              </a:rPr>
              <a:t>added,</a:t>
            </a:r>
            <a:endParaRPr sz="2000" dirty="0">
              <a:latin typeface="Times New Roman" panose="02020603050405020304" pitchFamily="18" charset="0"/>
              <a:cs typeface="Times New Roman" panose="02020603050405020304" pitchFamily="18" charset="0"/>
            </a:endParaRPr>
          </a:p>
          <a:p>
            <a:pPr marL="590074" lvl="1" indent="-277178">
              <a:lnSpc>
                <a:spcPts val="1800"/>
              </a:lnSpc>
              <a:buClr>
                <a:srgbClr val="009FED"/>
              </a:buClr>
              <a:buSzPct val="110000"/>
              <a:buAutoNum type="alphaLcPeriod"/>
              <a:tabLst>
                <a:tab pos="590074" algn="l"/>
                <a:tab pos="590550" algn="l"/>
              </a:tabLst>
            </a:pPr>
            <a:r>
              <a:rPr sz="2000" b="1" spc="-4" dirty="0">
                <a:solidFill>
                  <a:srgbClr val="464648"/>
                </a:solidFill>
                <a:latin typeface="Times New Roman" panose="02020603050405020304" pitchFamily="18" charset="0"/>
                <a:cs typeface="Times New Roman" panose="02020603050405020304" pitchFamily="18" charset="0"/>
              </a:rPr>
              <a:t>Array </a:t>
            </a:r>
            <a:r>
              <a:rPr sz="2000" spc="-4" dirty="0">
                <a:solidFill>
                  <a:srgbClr val="464648"/>
                </a:solidFill>
                <a:latin typeface="Times New Roman" panose="02020603050405020304" pitchFamily="18" charset="0"/>
                <a:cs typeface="Times New Roman" panose="02020603050405020304" pitchFamily="18" charset="0"/>
              </a:rPr>
              <a:t>- </a:t>
            </a:r>
            <a:r>
              <a:rPr sz="2000" dirty="0">
                <a:solidFill>
                  <a:srgbClr val="464648"/>
                </a:solidFill>
                <a:latin typeface="Times New Roman" panose="02020603050405020304" pitchFamily="18" charset="0"/>
                <a:cs typeface="Times New Roman" panose="02020603050405020304" pitchFamily="18" charset="0"/>
              </a:rPr>
              <a:t>the </a:t>
            </a:r>
            <a:r>
              <a:rPr sz="2000" spc="-8" dirty="0">
                <a:solidFill>
                  <a:srgbClr val="464648"/>
                </a:solidFill>
                <a:latin typeface="Times New Roman" panose="02020603050405020304" pitchFamily="18" charset="0"/>
                <a:cs typeface="Times New Roman" panose="02020603050405020304" pitchFamily="18" charset="0"/>
              </a:rPr>
              <a:t>CSS classes </a:t>
            </a:r>
            <a:r>
              <a:rPr sz="2000" spc="-4" dirty="0">
                <a:solidFill>
                  <a:srgbClr val="464648"/>
                </a:solidFill>
                <a:latin typeface="Times New Roman" panose="02020603050405020304" pitchFamily="18" charset="0"/>
                <a:cs typeface="Times New Roman" panose="02020603050405020304" pitchFamily="18" charset="0"/>
              </a:rPr>
              <a:t>declared as Array </a:t>
            </a:r>
            <a:r>
              <a:rPr sz="2000" spc="-8" dirty="0">
                <a:solidFill>
                  <a:srgbClr val="464648"/>
                </a:solidFill>
                <a:latin typeface="Times New Roman" panose="02020603050405020304" pitchFamily="18" charset="0"/>
                <a:cs typeface="Times New Roman" panose="02020603050405020304" pitchFamily="18" charset="0"/>
              </a:rPr>
              <a:t>elements </a:t>
            </a:r>
            <a:r>
              <a:rPr sz="2000" spc="-4" dirty="0">
                <a:solidFill>
                  <a:srgbClr val="464648"/>
                </a:solidFill>
                <a:latin typeface="Times New Roman" panose="02020603050405020304" pitchFamily="18" charset="0"/>
                <a:cs typeface="Times New Roman" panose="02020603050405020304" pitchFamily="18" charset="0"/>
              </a:rPr>
              <a:t>are</a:t>
            </a:r>
            <a:r>
              <a:rPr sz="2000" spc="210" dirty="0">
                <a:solidFill>
                  <a:srgbClr val="464648"/>
                </a:solidFill>
                <a:latin typeface="Times New Roman" panose="02020603050405020304" pitchFamily="18" charset="0"/>
                <a:cs typeface="Times New Roman" panose="02020603050405020304" pitchFamily="18" charset="0"/>
              </a:rPr>
              <a:t> </a:t>
            </a:r>
            <a:r>
              <a:rPr sz="2000" spc="-4" dirty="0">
                <a:solidFill>
                  <a:srgbClr val="464648"/>
                </a:solidFill>
                <a:latin typeface="Times New Roman" panose="02020603050405020304" pitchFamily="18" charset="0"/>
                <a:cs typeface="Times New Roman" panose="02020603050405020304" pitchFamily="18" charset="0"/>
              </a:rPr>
              <a:t>added,</a:t>
            </a:r>
            <a:endParaRPr sz="2000" dirty="0">
              <a:latin typeface="Times New Roman" panose="02020603050405020304" pitchFamily="18" charset="0"/>
              <a:cs typeface="Times New Roman" panose="02020603050405020304" pitchFamily="18" charset="0"/>
            </a:endParaRPr>
          </a:p>
          <a:p>
            <a:pPr marL="590074" lvl="1" indent="-277178">
              <a:lnSpc>
                <a:spcPts val="1875"/>
              </a:lnSpc>
              <a:buClr>
                <a:srgbClr val="009FED"/>
              </a:buClr>
              <a:buSzPct val="110000"/>
              <a:buAutoNum type="alphaLcPeriod"/>
              <a:tabLst>
                <a:tab pos="590074" algn="l"/>
                <a:tab pos="590550" algn="l"/>
              </a:tabLst>
            </a:pPr>
            <a:r>
              <a:rPr sz="2000" b="1" spc="-4" dirty="0">
                <a:solidFill>
                  <a:srgbClr val="464648"/>
                </a:solidFill>
                <a:latin typeface="Times New Roman" panose="02020603050405020304" pitchFamily="18" charset="0"/>
                <a:cs typeface="Times New Roman" panose="02020603050405020304" pitchFamily="18" charset="0"/>
              </a:rPr>
              <a:t>Object </a:t>
            </a:r>
            <a:r>
              <a:rPr sz="2000" spc="-4" dirty="0">
                <a:solidFill>
                  <a:srgbClr val="464648"/>
                </a:solidFill>
                <a:latin typeface="Times New Roman" panose="02020603050405020304" pitchFamily="18" charset="0"/>
                <a:cs typeface="Times New Roman" panose="02020603050405020304" pitchFamily="18" charset="0"/>
              </a:rPr>
              <a:t>- keys are </a:t>
            </a:r>
            <a:r>
              <a:rPr sz="2000" spc="-8" dirty="0">
                <a:solidFill>
                  <a:srgbClr val="464648"/>
                </a:solidFill>
                <a:latin typeface="Times New Roman" panose="02020603050405020304" pitchFamily="18" charset="0"/>
                <a:cs typeface="Times New Roman" panose="02020603050405020304" pitchFamily="18" charset="0"/>
              </a:rPr>
              <a:t>CSS classes </a:t>
            </a:r>
            <a:r>
              <a:rPr sz="2000" spc="-4" dirty="0">
                <a:solidFill>
                  <a:srgbClr val="464648"/>
                </a:solidFill>
                <a:latin typeface="Times New Roman" panose="02020603050405020304" pitchFamily="18" charset="0"/>
                <a:cs typeface="Times New Roman" panose="02020603050405020304" pitchFamily="18" charset="0"/>
              </a:rPr>
              <a:t>that get added </a:t>
            </a:r>
            <a:r>
              <a:rPr sz="2000" spc="-8" dirty="0">
                <a:solidFill>
                  <a:srgbClr val="464648"/>
                </a:solidFill>
                <a:latin typeface="Times New Roman" panose="02020603050405020304" pitchFamily="18" charset="0"/>
                <a:cs typeface="Times New Roman" panose="02020603050405020304" pitchFamily="18" charset="0"/>
              </a:rPr>
              <a:t>when </a:t>
            </a:r>
            <a:r>
              <a:rPr sz="2000" spc="-4" dirty="0">
                <a:solidFill>
                  <a:srgbClr val="464648"/>
                </a:solidFill>
                <a:latin typeface="Times New Roman" panose="02020603050405020304" pitchFamily="18" charset="0"/>
                <a:cs typeface="Times New Roman" panose="02020603050405020304" pitchFamily="18" charset="0"/>
              </a:rPr>
              <a:t>the </a:t>
            </a:r>
            <a:r>
              <a:rPr sz="2000" spc="-8" dirty="0">
                <a:solidFill>
                  <a:srgbClr val="464648"/>
                </a:solidFill>
                <a:latin typeface="Times New Roman" panose="02020603050405020304" pitchFamily="18" charset="0"/>
                <a:cs typeface="Times New Roman" panose="02020603050405020304" pitchFamily="18" charset="0"/>
              </a:rPr>
              <a:t>expression given </a:t>
            </a:r>
            <a:r>
              <a:rPr sz="2000" spc="-4" dirty="0">
                <a:solidFill>
                  <a:srgbClr val="464648"/>
                </a:solidFill>
                <a:latin typeface="Times New Roman" panose="02020603050405020304" pitchFamily="18" charset="0"/>
                <a:cs typeface="Times New Roman" panose="02020603050405020304" pitchFamily="18" charset="0"/>
              </a:rPr>
              <a:t>in the value </a:t>
            </a:r>
            <a:r>
              <a:rPr sz="2000" spc="-8" dirty="0">
                <a:solidFill>
                  <a:srgbClr val="464648"/>
                </a:solidFill>
                <a:latin typeface="Times New Roman" panose="02020603050405020304" pitchFamily="18" charset="0"/>
                <a:cs typeface="Times New Roman" panose="02020603050405020304" pitchFamily="18" charset="0"/>
              </a:rPr>
              <a:t>evaluates</a:t>
            </a:r>
            <a:r>
              <a:rPr sz="2000" spc="45" dirty="0">
                <a:solidFill>
                  <a:srgbClr val="464648"/>
                </a:solidFill>
                <a:latin typeface="Times New Roman" panose="02020603050405020304" pitchFamily="18" charset="0"/>
                <a:cs typeface="Times New Roman" panose="02020603050405020304" pitchFamily="18" charset="0"/>
              </a:rPr>
              <a:t> </a:t>
            </a:r>
            <a:r>
              <a:rPr sz="2000" spc="-4" dirty="0">
                <a:solidFill>
                  <a:srgbClr val="464648"/>
                </a:solidFill>
                <a:latin typeface="Times New Roman" panose="02020603050405020304" pitchFamily="18" charset="0"/>
                <a:cs typeface="Times New Roman" panose="02020603050405020304" pitchFamily="18" charset="0"/>
              </a:rPr>
              <a:t>to a</a:t>
            </a:r>
            <a:r>
              <a:rPr lang="en-US" sz="2000" spc="-4" dirty="0">
                <a:latin typeface="Times New Roman" panose="02020603050405020304" pitchFamily="18" charset="0"/>
                <a:cs typeface="Times New Roman" panose="02020603050405020304" pitchFamily="18" charset="0"/>
              </a:rPr>
              <a:t> </a:t>
            </a:r>
            <a:r>
              <a:rPr sz="2000" dirty="0">
                <a:solidFill>
                  <a:srgbClr val="464648"/>
                </a:solidFill>
                <a:latin typeface="Times New Roman" panose="02020603050405020304" pitchFamily="18" charset="0"/>
                <a:cs typeface="Times New Roman" panose="02020603050405020304" pitchFamily="18" charset="0"/>
              </a:rPr>
              <a:t>truthy </a:t>
            </a:r>
            <a:r>
              <a:rPr sz="2000" spc="-4" dirty="0">
                <a:solidFill>
                  <a:srgbClr val="464648"/>
                </a:solidFill>
                <a:latin typeface="Times New Roman" panose="02020603050405020304" pitchFamily="18" charset="0"/>
                <a:cs typeface="Times New Roman" panose="02020603050405020304" pitchFamily="18" charset="0"/>
              </a:rPr>
              <a:t>value, otherwise they are</a:t>
            </a:r>
            <a:r>
              <a:rPr sz="2000" spc="86" dirty="0">
                <a:solidFill>
                  <a:srgbClr val="464648"/>
                </a:solidFill>
                <a:latin typeface="Times New Roman" panose="02020603050405020304" pitchFamily="18" charset="0"/>
                <a:cs typeface="Times New Roman" panose="02020603050405020304" pitchFamily="18" charset="0"/>
              </a:rPr>
              <a:t> </a:t>
            </a:r>
            <a:r>
              <a:rPr sz="2000" spc="-8" dirty="0">
                <a:solidFill>
                  <a:srgbClr val="464648"/>
                </a:solidFill>
                <a:latin typeface="Times New Roman" panose="02020603050405020304" pitchFamily="18" charset="0"/>
                <a:cs typeface="Times New Roman" panose="02020603050405020304" pitchFamily="18" charset="0"/>
              </a:rPr>
              <a:t>removed.</a:t>
            </a:r>
            <a:endParaRPr sz="2000" dirty="0">
              <a:latin typeface="Times New Roman" panose="02020603050405020304" pitchFamily="18" charset="0"/>
              <a:cs typeface="Times New Roman" panose="02020603050405020304" pitchFamily="18" charset="0"/>
            </a:endParaRPr>
          </a:p>
          <a:p>
            <a:pPr>
              <a:lnSpc>
                <a:spcPct val="100000"/>
              </a:lnSpc>
              <a:spcBef>
                <a:spcPts val="15"/>
              </a:spcBef>
            </a:pPr>
            <a:endParaRPr sz="2000" dirty="0">
              <a:latin typeface="Times New Roman" panose="02020603050405020304" pitchFamily="18" charset="0"/>
              <a:cs typeface="Times New Roman" panose="02020603050405020304" pitchFamily="18" charset="0"/>
            </a:endParaRPr>
          </a:p>
          <a:p>
            <a:pPr marL="590074">
              <a:lnSpc>
                <a:spcPct val="100000"/>
              </a:lnSpc>
              <a:spcBef>
                <a:spcPts val="4"/>
              </a:spcBef>
            </a:pPr>
            <a:r>
              <a:rPr sz="2000" spc="-8" dirty="0">
                <a:solidFill>
                  <a:srgbClr val="464648"/>
                </a:solidFill>
                <a:latin typeface="Times New Roman" panose="02020603050405020304" pitchFamily="18" charset="0"/>
                <a:cs typeface="Times New Roman" panose="02020603050405020304" pitchFamily="18" charset="0"/>
              </a:rPr>
              <a:t>&lt;some-element </a:t>
            </a:r>
            <a:r>
              <a:rPr sz="2000" b="1" spc="-8" dirty="0">
                <a:solidFill>
                  <a:srgbClr val="464648"/>
                </a:solidFill>
                <a:latin typeface="Times New Roman" panose="02020603050405020304" pitchFamily="18" charset="0"/>
                <a:cs typeface="Times New Roman" panose="02020603050405020304" pitchFamily="18" charset="0"/>
              </a:rPr>
              <a:t>[ngClass]="'first</a:t>
            </a:r>
            <a:r>
              <a:rPr sz="2000" b="1" spc="158" dirty="0">
                <a:solidFill>
                  <a:srgbClr val="464648"/>
                </a:solidFill>
                <a:latin typeface="Times New Roman" panose="02020603050405020304" pitchFamily="18" charset="0"/>
                <a:cs typeface="Times New Roman" panose="02020603050405020304" pitchFamily="18" charset="0"/>
              </a:rPr>
              <a:t> </a:t>
            </a:r>
            <a:r>
              <a:rPr sz="2000" b="1" spc="-4" dirty="0">
                <a:solidFill>
                  <a:srgbClr val="464648"/>
                </a:solidFill>
                <a:latin typeface="Times New Roman" panose="02020603050405020304" pitchFamily="18" charset="0"/>
                <a:cs typeface="Times New Roman" panose="02020603050405020304" pitchFamily="18" charset="0"/>
              </a:rPr>
              <a:t>second'"</a:t>
            </a:r>
            <a:r>
              <a:rPr sz="2000" spc="-4" dirty="0">
                <a:solidFill>
                  <a:srgbClr val="464648"/>
                </a:solidFill>
                <a:latin typeface="Times New Roman" panose="02020603050405020304" pitchFamily="18" charset="0"/>
                <a:cs typeface="Times New Roman" panose="02020603050405020304" pitchFamily="18" charset="0"/>
              </a:rPr>
              <a:t>&gt;...&lt;/some-element&gt;</a:t>
            </a:r>
            <a:endParaRPr sz="2000" dirty="0">
              <a:latin typeface="Times New Roman" panose="02020603050405020304" pitchFamily="18" charset="0"/>
              <a:cs typeface="Times New Roman" panose="02020603050405020304" pitchFamily="18" charset="0"/>
            </a:endParaRPr>
          </a:p>
          <a:p>
            <a:pPr marL="590074">
              <a:lnSpc>
                <a:spcPct val="100000"/>
              </a:lnSpc>
            </a:pPr>
            <a:r>
              <a:rPr sz="2000" spc="-8" dirty="0">
                <a:solidFill>
                  <a:srgbClr val="464648"/>
                </a:solidFill>
                <a:latin typeface="Times New Roman" panose="02020603050405020304" pitchFamily="18" charset="0"/>
                <a:cs typeface="Times New Roman" panose="02020603050405020304" pitchFamily="18" charset="0"/>
              </a:rPr>
              <a:t>&lt;some-element </a:t>
            </a:r>
            <a:r>
              <a:rPr sz="2000" b="1" spc="-8" dirty="0">
                <a:solidFill>
                  <a:srgbClr val="464648"/>
                </a:solidFill>
                <a:latin typeface="Times New Roman" panose="02020603050405020304" pitchFamily="18" charset="0"/>
                <a:cs typeface="Times New Roman" panose="02020603050405020304" pitchFamily="18" charset="0"/>
              </a:rPr>
              <a:t>[ngClass]="['first',</a:t>
            </a:r>
            <a:r>
              <a:rPr sz="2000" b="1" spc="165" dirty="0">
                <a:solidFill>
                  <a:srgbClr val="464648"/>
                </a:solidFill>
                <a:latin typeface="Times New Roman" panose="02020603050405020304" pitchFamily="18" charset="0"/>
                <a:cs typeface="Times New Roman" panose="02020603050405020304" pitchFamily="18" charset="0"/>
              </a:rPr>
              <a:t> </a:t>
            </a:r>
            <a:r>
              <a:rPr sz="2000" b="1" spc="-4" dirty="0">
                <a:solidFill>
                  <a:srgbClr val="464648"/>
                </a:solidFill>
                <a:latin typeface="Times New Roman" panose="02020603050405020304" pitchFamily="18" charset="0"/>
                <a:cs typeface="Times New Roman" panose="02020603050405020304" pitchFamily="18" charset="0"/>
              </a:rPr>
              <a:t>'second']"</a:t>
            </a:r>
            <a:r>
              <a:rPr sz="2000" spc="-4" dirty="0">
                <a:solidFill>
                  <a:srgbClr val="464648"/>
                </a:solidFill>
                <a:latin typeface="Times New Roman" panose="02020603050405020304" pitchFamily="18" charset="0"/>
                <a:cs typeface="Times New Roman" panose="02020603050405020304" pitchFamily="18" charset="0"/>
              </a:rPr>
              <a:t>&gt;...&lt;/some-element&gt;</a:t>
            </a:r>
            <a:endParaRPr sz="2000" dirty="0">
              <a:latin typeface="Times New Roman" panose="02020603050405020304" pitchFamily="18" charset="0"/>
              <a:cs typeface="Times New Roman" panose="02020603050405020304" pitchFamily="18" charset="0"/>
            </a:endParaRPr>
          </a:p>
          <a:p>
            <a:pPr marL="590074">
              <a:lnSpc>
                <a:spcPct val="100000"/>
              </a:lnSpc>
            </a:pPr>
            <a:r>
              <a:rPr sz="2000" spc="-8" dirty="0">
                <a:solidFill>
                  <a:srgbClr val="464648"/>
                </a:solidFill>
                <a:latin typeface="Times New Roman" panose="02020603050405020304" pitchFamily="18" charset="0"/>
                <a:cs typeface="Times New Roman" panose="02020603050405020304" pitchFamily="18" charset="0"/>
              </a:rPr>
              <a:t>&lt;some-element </a:t>
            </a:r>
            <a:r>
              <a:rPr sz="2000" b="1" spc="-8" dirty="0">
                <a:solidFill>
                  <a:srgbClr val="464648"/>
                </a:solidFill>
                <a:latin typeface="Times New Roman" panose="02020603050405020304" pitchFamily="18" charset="0"/>
                <a:cs typeface="Times New Roman" panose="02020603050405020304" pitchFamily="18" charset="0"/>
              </a:rPr>
              <a:t>[ngClass]="{'first': </a:t>
            </a:r>
            <a:r>
              <a:rPr sz="2000" b="1" dirty="0">
                <a:solidFill>
                  <a:srgbClr val="464648"/>
                </a:solidFill>
                <a:latin typeface="Times New Roman" panose="02020603050405020304" pitchFamily="18" charset="0"/>
                <a:cs typeface="Times New Roman" panose="02020603050405020304" pitchFamily="18" charset="0"/>
              </a:rPr>
              <a:t>true, </a:t>
            </a:r>
            <a:r>
              <a:rPr sz="2000" b="1" spc="-4" dirty="0">
                <a:solidFill>
                  <a:srgbClr val="464648"/>
                </a:solidFill>
                <a:latin typeface="Times New Roman" panose="02020603050405020304" pitchFamily="18" charset="0"/>
                <a:cs typeface="Times New Roman" panose="02020603050405020304" pitchFamily="18" charset="0"/>
              </a:rPr>
              <a:t>'second': </a:t>
            </a:r>
            <a:r>
              <a:rPr sz="2000" b="1" dirty="0">
                <a:solidFill>
                  <a:srgbClr val="464648"/>
                </a:solidFill>
                <a:latin typeface="Times New Roman" panose="02020603050405020304" pitchFamily="18" charset="0"/>
                <a:cs typeface="Times New Roman" panose="02020603050405020304" pitchFamily="18" charset="0"/>
              </a:rPr>
              <a:t>true, </a:t>
            </a:r>
            <a:r>
              <a:rPr sz="2000" b="1" spc="-4" dirty="0">
                <a:solidFill>
                  <a:srgbClr val="464648"/>
                </a:solidFill>
                <a:latin typeface="Times New Roman" panose="02020603050405020304" pitchFamily="18" charset="0"/>
                <a:cs typeface="Times New Roman" panose="02020603050405020304" pitchFamily="18" charset="0"/>
              </a:rPr>
              <a:t>'third':</a:t>
            </a:r>
            <a:r>
              <a:rPr sz="2000" b="1" spc="135" dirty="0">
                <a:solidFill>
                  <a:srgbClr val="464648"/>
                </a:solidFill>
                <a:latin typeface="Times New Roman" panose="02020603050405020304" pitchFamily="18" charset="0"/>
                <a:cs typeface="Times New Roman" panose="02020603050405020304" pitchFamily="18" charset="0"/>
              </a:rPr>
              <a:t> </a:t>
            </a:r>
            <a:r>
              <a:rPr sz="2000" b="1" spc="-4" dirty="0">
                <a:solidFill>
                  <a:srgbClr val="464648"/>
                </a:solidFill>
                <a:latin typeface="Times New Roman" panose="02020603050405020304" pitchFamily="18" charset="0"/>
                <a:cs typeface="Times New Roman" panose="02020603050405020304" pitchFamily="18" charset="0"/>
              </a:rPr>
              <a:t>false}"</a:t>
            </a:r>
            <a:r>
              <a:rPr sz="2000" spc="-4" dirty="0">
                <a:solidFill>
                  <a:srgbClr val="464648"/>
                </a:solidFill>
                <a:latin typeface="Times New Roman" panose="02020603050405020304" pitchFamily="18" charset="0"/>
                <a:cs typeface="Times New Roman" panose="02020603050405020304" pitchFamily="18" charset="0"/>
              </a:rPr>
              <a:t>&gt;...&lt;/some-element&gt;</a:t>
            </a:r>
            <a:endParaRPr sz="2000" dirty="0">
              <a:latin typeface="Times New Roman" panose="02020603050405020304" pitchFamily="18" charset="0"/>
              <a:cs typeface="Times New Roman" panose="02020603050405020304" pitchFamily="18" charset="0"/>
            </a:endParaRPr>
          </a:p>
          <a:p>
            <a:pPr marL="590074">
              <a:lnSpc>
                <a:spcPct val="100000"/>
              </a:lnSpc>
            </a:pPr>
            <a:r>
              <a:rPr sz="2000" spc="-8" dirty="0">
                <a:solidFill>
                  <a:srgbClr val="464648"/>
                </a:solidFill>
                <a:latin typeface="Times New Roman" panose="02020603050405020304" pitchFamily="18" charset="0"/>
                <a:cs typeface="Times New Roman" panose="02020603050405020304" pitchFamily="18" charset="0"/>
              </a:rPr>
              <a:t>&lt;some-element </a:t>
            </a:r>
            <a:r>
              <a:rPr sz="2000" b="1" spc="-8" dirty="0">
                <a:solidFill>
                  <a:srgbClr val="464648"/>
                </a:solidFill>
                <a:latin typeface="Times New Roman" panose="02020603050405020304" pitchFamily="18" charset="0"/>
                <a:cs typeface="Times New Roman" panose="02020603050405020304" pitchFamily="18" charset="0"/>
              </a:rPr>
              <a:t>[ngClass]="string: Exp|array: Exp|obj:</a:t>
            </a:r>
            <a:r>
              <a:rPr sz="2000" b="1" spc="217" dirty="0">
                <a:solidFill>
                  <a:srgbClr val="464648"/>
                </a:solidFill>
                <a:latin typeface="Times New Roman" panose="02020603050405020304" pitchFamily="18" charset="0"/>
                <a:cs typeface="Times New Roman" panose="02020603050405020304" pitchFamily="18" charset="0"/>
              </a:rPr>
              <a:t> </a:t>
            </a:r>
            <a:r>
              <a:rPr sz="2000" b="1" spc="-4" dirty="0">
                <a:solidFill>
                  <a:srgbClr val="464648"/>
                </a:solidFill>
                <a:latin typeface="Times New Roman" panose="02020603050405020304" pitchFamily="18" charset="0"/>
                <a:cs typeface="Times New Roman" panose="02020603050405020304" pitchFamily="18" charset="0"/>
              </a:rPr>
              <a:t>Exp"</a:t>
            </a:r>
            <a:r>
              <a:rPr sz="2000" spc="-4" dirty="0">
                <a:solidFill>
                  <a:srgbClr val="464648"/>
                </a:solidFill>
                <a:latin typeface="Times New Roman" panose="02020603050405020304" pitchFamily="18" charset="0"/>
                <a:cs typeface="Times New Roman" panose="02020603050405020304" pitchFamily="18" charset="0"/>
              </a:rPr>
              <a:t>&gt;...&lt;/some-element&gt;</a:t>
            </a:r>
            <a:endParaRPr sz="2000" dirty="0">
              <a:latin typeface="Times New Roman" panose="02020603050405020304" pitchFamily="18" charset="0"/>
              <a:cs typeface="Times New Roman" panose="02020603050405020304" pitchFamily="18" charset="0"/>
            </a:endParaRPr>
          </a:p>
          <a:p>
            <a:pPr marL="590074">
              <a:lnSpc>
                <a:spcPct val="100000"/>
              </a:lnSpc>
              <a:spcBef>
                <a:spcPts val="4"/>
              </a:spcBef>
            </a:pPr>
            <a:r>
              <a:rPr sz="2000" spc="-8" dirty="0">
                <a:solidFill>
                  <a:srgbClr val="464648"/>
                </a:solidFill>
                <a:latin typeface="Times New Roman" panose="02020603050405020304" pitchFamily="18" charset="0"/>
                <a:cs typeface="Times New Roman" panose="02020603050405020304" pitchFamily="18" charset="0"/>
              </a:rPr>
              <a:t>&lt;some-element </a:t>
            </a:r>
            <a:r>
              <a:rPr sz="2000" b="1" spc="-8" dirty="0">
                <a:solidFill>
                  <a:srgbClr val="464648"/>
                </a:solidFill>
                <a:latin typeface="Times New Roman" panose="02020603050405020304" pitchFamily="18" charset="0"/>
                <a:cs typeface="Times New Roman" panose="02020603050405020304" pitchFamily="18" charset="0"/>
              </a:rPr>
              <a:t>[ngClass]="{'class1 </a:t>
            </a:r>
            <a:r>
              <a:rPr sz="2000" b="1" spc="-4" dirty="0">
                <a:solidFill>
                  <a:srgbClr val="464648"/>
                </a:solidFill>
                <a:latin typeface="Times New Roman" panose="02020603050405020304" pitchFamily="18" charset="0"/>
                <a:cs typeface="Times New Roman" panose="02020603050405020304" pitchFamily="18" charset="0"/>
              </a:rPr>
              <a:t>class2 </a:t>
            </a:r>
            <a:r>
              <a:rPr sz="2000" b="1" spc="-8" dirty="0">
                <a:solidFill>
                  <a:srgbClr val="464648"/>
                </a:solidFill>
                <a:latin typeface="Times New Roman" panose="02020603050405020304" pitchFamily="18" charset="0"/>
                <a:cs typeface="Times New Roman" panose="02020603050405020304" pitchFamily="18" charset="0"/>
              </a:rPr>
              <a:t>class3' </a:t>
            </a:r>
            <a:r>
              <a:rPr sz="2000" b="1" spc="-4" dirty="0">
                <a:solidFill>
                  <a:srgbClr val="464648"/>
                </a:solidFill>
                <a:latin typeface="Times New Roman" panose="02020603050405020304" pitchFamily="18" charset="0"/>
                <a:cs typeface="Times New Roman" panose="02020603050405020304" pitchFamily="18" charset="0"/>
              </a:rPr>
              <a:t>:</a:t>
            </a:r>
            <a:r>
              <a:rPr sz="2000" b="1" spc="203" dirty="0">
                <a:solidFill>
                  <a:srgbClr val="464648"/>
                </a:solidFill>
                <a:latin typeface="Times New Roman" panose="02020603050405020304" pitchFamily="18" charset="0"/>
                <a:cs typeface="Times New Roman" panose="02020603050405020304" pitchFamily="18" charset="0"/>
              </a:rPr>
              <a:t> </a:t>
            </a:r>
            <a:r>
              <a:rPr sz="2000" b="1" spc="-4" dirty="0">
                <a:solidFill>
                  <a:srgbClr val="464648"/>
                </a:solidFill>
                <a:latin typeface="Times New Roman" panose="02020603050405020304" pitchFamily="18" charset="0"/>
                <a:cs typeface="Times New Roman" panose="02020603050405020304" pitchFamily="18" charset="0"/>
              </a:rPr>
              <a:t>true}"</a:t>
            </a:r>
            <a:r>
              <a:rPr sz="2000" spc="-4" dirty="0">
                <a:solidFill>
                  <a:srgbClr val="464648"/>
                </a:solidFill>
                <a:latin typeface="Times New Roman" panose="02020603050405020304" pitchFamily="18" charset="0"/>
                <a:cs typeface="Times New Roman" panose="02020603050405020304" pitchFamily="18" charset="0"/>
              </a:rPr>
              <a:t>&gt;...&lt;/some-element&gt;</a:t>
            </a:r>
            <a:endParaRPr sz="20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F8CA2EA8-1A6C-4688-BEB5-C547EE7FD4E5}"/>
              </a:ext>
            </a:extLst>
          </p:cNvPr>
          <p:cNvSpPr>
            <a:spLocks noGrp="1"/>
          </p:cNvSpPr>
          <p:nvPr>
            <p:ph type="dt" sz="half" idx="10"/>
          </p:nvPr>
        </p:nvSpPr>
        <p:spPr/>
        <p:txBody>
          <a:bodyPr/>
          <a:lstStyle/>
          <a:p>
            <a:fld id="{E96061C4-B1E9-45D9-AF4B-934012424812}" type="datetime1">
              <a:rPr lang="en-US" smtClean="0"/>
              <a:t>9/23/2021</a:t>
            </a:fld>
            <a:endParaRPr lang="en-IN"/>
          </a:p>
        </p:txBody>
      </p:sp>
      <p:sp>
        <p:nvSpPr>
          <p:cNvPr id="5" name="Footer Placeholder 4">
            <a:extLst>
              <a:ext uri="{FF2B5EF4-FFF2-40B4-BE49-F238E27FC236}">
                <a16:creationId xmlns:a16="http://schemas.microsoft.com/office/drawing/2014/main" id="{C1C1B0E1-F3DD-4CD6-992D-3A33EB56E8E0}"/>
              </a:ext>
            </a:extLst>
          </p:cNvPr>
          <p:cNvSpPr>
            <a:spLocks noGrp="1"/>
          </p:cNvSpPr>
          <p:nvPr>
            <p:ph type="ftr" sz="quarter" idx="11"/>
          </p:nvPr>
        </p:nvSpPr>
        <p:spPr/>
        <p:txBody>
          <a:bodyPr/>
          <a:lstStyle/>
          <a:p>
            <a:r>
              <a:rPr lang="en-IN"/>
              <a:t>CIDD -UNIT-III</a:t>
            </a:r>
            <a:endParaRPr lang="en-IN" dirty="0"/>
          </a:p>
        </p:txBody>
      </p:sp>
      <p:sp>
        <p:nvSpPr>
          <p:cNvPr id="6" name="Slide Number Placeholder 5">
            <a:extLst>
              <a:ext uri="{FF2B5EF4-FFF2-40B4-BE49-F238E27FC236}">
                <a16:creationId xmlns:a16="http://schemas.microsoft.com/office/drawing/2014/main" id="{24982CF0-4F15-4A9E-BF1E-95570644C607}"/>
              </a:ext>
            </a:extLst>
          </p:cNvPr>
          <p:cNvSpPr>
            <a:spLocks noGrp="1"/>
          </p:cNvSpPr>
          <p:nvPr>
            <p:ph type="sldNum" sz="quarter" idx="12"/>
          </p:nvPr>
        </p:nvSpPr>
        <p:spPr/>
        <p:txBody>
          <a:bodyPr/>
          <a:lstStyle/>
          <a:p>
            <a:fld id="{0E2B90DE-CA9C-452B-80F9-35262CC2B070}" type="slidenum">
              <a:rPr lang="en-IN" smtClean="0"/>
              <a:pPr/>
              <a:t>15</a:t>
            </a:fld>
            <a:endParaRPr lang="en-IN"/>
          </a:p>
        </p:txBody>
      </p:sp>
    </p:spTree>
    <p:extLst>
      <p:ext uri="{BB962C8B-B14F-4D97-AF65-F5344CB8AC3E}">
        <p14:creationId xmlns:p14="http://schemas.microsoft.com/office/powerpoint/2010/main" val="30405738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03557" y="0"/>
            <a:ext cx="1936885" cy="626133"/>
          </a:xfrm>
          <a:prstGeom prst="rect">
            <a:avLst/>
          </a:prstGeom>
        </p:spPr>
        <p:txBody>
          <a:bodyPr vert="horz" wrap="square" lIns="0" tIns="10478" rIns="0" bIns="0" rtlCol="0">
            <a:spAutoFit/>
          </a:bodyPr>
          <a:lstStyle/>
          <a:p>
            <a:pPr marL="9525">
              <a:lnSpc>
                <a:spcPct val="100000"/>
              </a:lnSpc>
              <a:spcBef>
                <a:spcPts val="83"/>
              </a:spcBef>
            </a:pPr>
            <a:r>
              <a:rPr b="1" spc="4" dirty="0">
                <a:solidFill>
                  <a:schemeClr val="tx2"/>
                </a:solidFill>
                <a:latin typeface="Times New Roman" panose="02020603050405020304" pitchFamily="18" charset="0"/>
                <a:cs typeface="Times New Roman" panose="02020603050405020304" pitchFamily="18" charset="0"/>
              </a:rPr>
              <a:t>NgSt</a:t>
            </a:r>
            <a:r>
              <a:rPr b="1" spc="-11" dirty="0">
                <a:solidFill>
                  <a:schemeClr val="tx2"/>
                </a:solidFill>
                <a:latin typeface="Times New Roman" panose="02020603050405020304" pitchFamily="18" charset="0"/>
                <a:cs typeface="Times New Roman" panose="02020603050405020304" pitchFamily="18" charset="0"/>
              </a:rPr>
              <a:t>y</a:t>
            </a:r>
            <a:r>
              <a:rPr b="1" dirty="0">
                <a:solidFill>
                  <a:schemeClr val="tx2"/>
                </a:solidFill>
                <a:latin typeface="Times New Roman" panose="02020603050405020304" pitchFamily="18" charset="0"/>
                <a:cs typeface="Times New Roman" panose="02020603050405020304" pitchFamily="18" charset="0"/>
              </a:rPr>
              <a:t>le</a:t>
            </a:r>
          </a:p>
        </p:txBody>
      </p:sp>
      <p:sp>
        <p:nvSpPr>
          <p:cNvPr id="3" name="object 3"/>
          <p:cNvSpPr txBox="1"/>
          <p:nvPr/>
        </p:nvSpPr>
        <p:spPr>
          <a:xfrm>
            <a:off x="611560" y="1124743"/>
            <a:ext cx="7632848" cy="4933562"/>
          </a:xfrm>
          <a:prstGeom prst="rect">
            <a:avLst/>
          </a:prstGeom>
        </p:spPr>
        <p:txBody>
          <a:bodyPr vert="horz" wrap="square" lIns="0" tIns="9049" rIns="0" bIns="0" rtlCol="0">
            <a:spAutoFit/>
          </a:bodyPr>
          <a:lstStyle/>
          <a:p>
            <a:pPr marL="247174" indent="-238125">
              <a:lnSpc>
                <a:spcPct val="100000"/>
              </a:lnSpc>
              <a:spcBef>
                <a:spcPts val="71"/>
              </a:spcBef>
              <a:buSzPct val="70000"/>
              <a:buFont typeface="Noto Sans Symbols"/>
              <a:buChar char="❏"/>
              <a:tabLst>
                <a:tab pos="247174" algn="l"/>
                <a:tab pos="247650" algn="l"/>
              </a:tabLst>
            </a:pPr>
            <a:r>
              <a:rPr sz="2000" b="1" spc="-8" dirty="0">
                <a:solidFill>
                  <a:srgbClr val="464648"/>
                </a:solidFill>
                <a:latin typeface="Times New Roman" panose="02020603050405020304" pitchFamily="18" charset="0"/>
                <a:cs typeface="Times New Roman" panose="02020603050405020304" pitchFamily="18" charset="0"/>
              </a:rPr>
              <a:t>A</a:t>
            </a:r>
            <a:r>
              <a:rPr sz="2000" spc="-8" dirty="0">
                <a:solidFill>
                  <a:srgbClr val="464648"/>
                </a:solidFill>
                <a:latin typeface="Times New Roman" panose="02020603050405020304" pitchFamily="18" charset="0"/>
                <a:cs typeface="Times New Roman" panose="02020603050405020304" pitchFamily="18" charset="0"/>
              </a:rPr>
              <a:t>n </a:t>
            </a:r>
            <a:r>
              <a:rPr sz="2000" spc="-4" dirty="0">
                <a:solidFill>
                  <a:srgbClr val="464648"/>
                </a:solidFill>
                <a:latin typeface="Times New Roman" panose="02020603050405020304" pitchFamily="18" charset="0"/>
                <a:cs typeface="Times New Roman" panose="02020603050405020304" pitchFamily="18" charset="0"/>
              </a:rPr>
              <a:t>attribute </a:t>
            </a:r>
            <a:r>
              <a:rPr sz="2000" spc="-8" dirty="0">
                <a:solidFill>
                  <a:srgbClr val="464648"/>
                </a:solidFill>
                <a:latin typeface="Times New Roman" panose="02020603050405020304" pitchFamily="18" charset="0"/>
                <a:cs typeface="Times New Roman" panose="02020603050405020304" pitchFamily="18" charset="0"/>
              </a:rPr>
              <a:t>directive </a:t>
            </a:r>
            <a:r>
              <a:rPr sz="2000" dirty="0">
                <a:solidFill>
                  <a:srgbClr val="464648"/>
                </a:solidFill>
                <a:latin typeface="Times New Roman" panose="02020603050405020304" pitchFamily="18" charset="0"/>
                <a:cs typeface="Times New Roman" panose="02020603050405020304" pitchFamily="18" charset="0"/>
              </a:rPr>
              <a:t>that </a:t>
            </a:r>
            <a:r>
              <a:rPr sz="2000" spc="-4" dirty="0">
                <a:solidFill>
                  <a:srgbClr val="464648"/>
                </a:solidFill>
                <a:latin typeface="Times New Roman" panose="02020603050405020304" pitchFamily="18" charset="0"/>
                <a:cs typeface="Times New Roman" panose="02020603050405020304" pitchFamily="18" charset="0"/>
              </a:rPr>
              <a:t>updates </a:t>
            </a:r>
            <a:r>
              <a:rPr sz="2000" spc="-8" dirty="0">
                <a:solidFill>
                  <a:srgbClr val="464648"/>
                </a:solidFill>
                <a:latin typeface="Times New Roman" panose="02020603050405020304" pitchFamily="18" charset="0"/>
                <a:cs typeface="Times New Roman" panose="02020603050405020304" pitchFamily="18" charset="0"/>
              </a:rPr>
              <a:t>styles for </a:t>
            </a:r>
            <a:r>
              <a:rPr sz="2000" dirty="0">
                <a:solidFill>
                  <a:srgbClr val="464648"/>
                </a:solidFill>
                <a:latin typeface="Times New Roman" panose="02020603050405020304" pitchFamily="18" charset="0"/>
                <a:cs typeface="Times New Roman" panose="02020603050405020304" pitchFamily="18" charset="0"/>
              </a:rPr>
              <a:t>the </a:t>
            </a:r>
            <a:r>
              <a:rPr sz="2000" spc="-4" dirty="0">
                <a:solidFill>
                  <a:srgbClr val="464648"/>
                </a:solidFill>
                <a:latin typeface="Times New Roman" panose="02020603050405020304" pitchFamily="18" charset="0"/>
                <a:cs typeface="Times New Roman" panose="02020603050405020304" pitchFamily="18" charset="0"/>
              </a:rPr>
              <a:t>containing </a:t>
            </a:r>
            <a:r>
              <a:rPr sz="2000" spc="-8" dirty="0">
                <a:solidFill>
                  <a:srgbClr val="464648"/>
                </a:solidFill>
                <a:latin typeface="Times New Roman" panose="02020603050405020304" pitchFamily="18" charset="0"/>
                <a:cs typeface="Times New Roman" panose="02020603050405020304" pitchFamily="18" charset="0"/>
              </a:rPr>
              <a:t>HTML</a:t>
            </a:r>
            <a:r>
              <a:rPr sz="2000" spc="146" dirty="0">
                <a:solidFill>
                  <a:srgbClr val="464648"/>
                </a:solidFill>
                <a:latin typeface="Times New Roman" panose="02020603050405020304" pitchFamily="18" charset="0"/>
                <a:cs typeface="Times New Roman" panose="02020603050405020304" pitchFamily="18" charset="0"/>
              </a:rPr>
              <a:t> </a:t>
            </a:r>
            <a:r>
              <a:rPr sz="2000" spc="-8" dirty="0">
                <a:solidFill>
                  <a:srgbClr val="464648"/>
                </a:solidFill>
                <a:latin typeface="Times New Roman" panose="02020603050405020304" pitchFamily="18" charset="0"/>
                <a:cs typeface="Times New Roman" panose="02020603050405020304" pitchFamily="18" charset="0"/>
              </a:rPr>
              <a:t>element.</a:t>
            </a:r>
            <a:endParaRPr sz="2000" dirty="0">
              <a:latin typeface="Times New Roman" panose="02020603050405020304" pitchFamily="18" charset="0"/>
              <a:cs typeface="Times New Roman" panose="02020603050405020304" pitchFamily="18" charset="0"/>
            </a:endParaRPr>
          </a:p>
          <a:p>
            <a:pPr marL="247174" indent="-238125">
              <a:lnSpc>
                <a:spcPct val="100000"/>
              </a:lnSpc>
              <a:buSzPct val="70000"/>
              <a:buFont typeface="Noto Sans Symbols"/>
              <a:buChar char="❏"/>
              <a:tabLst>
                <a:tab pos="247174" algn="l"/>
                <a:tab pos="247650" algn="l"/>
              </a:tabLst>
            </a:pPr>
            <a:r>
              <a:rPr sz="2000" spc="-8" dirty="0">
                <a:solidFill>
                  <a:srgbClr val="464648"/>
                </a:solidFill>
                <a:latin typeface="Times New Roman" panose="02020603050405020304" pitchFamily="18" charset="0"/>
                <a:cs typeface="Times New Roman" panose="02020603050405020304" pitchFamily="18" charset="0"/>
              </a:rPr>
              <a:t>Sets </a:t>
            </a:r>
            <a:r>
              <a:rPr sz="2000" spc="-4" dirty="0">
                <a:solidFill>
                  <a:srgbClr val="464648"/>
                </a:solidFill>
                <a:latin typeface="Times New Roman" panose="02020603050405020304" pitchFamily="18" charset="0"/>
                <a:cs typeface="Times New Roman" panose="02020603050405020304" pitchFamily="18" charset="0"/>
              </a:rPr>
              <a:t>one or </a:t>
            </a:r>
            <a:r>
              <a:rPr sz="2000" spc="-8" dirty="0">
                <a:solidFill>
                  <a:srgbClr val="464648"/>
                </a:solidFill>
                <a:latin typeface="Times New Roman" panose="02020603050405020304" pitchFamily="18" charset="0"/>
                <a:cs typeface="Times New Roman" panose="02020603050405020304" pitchFamily="18" charset="0"/>
              </a:rPr>
              <a:t>more </a:t>
            </a:r>
            <a:r>
              <a:rPr sz="2000" spc="-4" dirty="0">
                <a:solidFill>
                  <a:srgbClr val="464648"/>
                </a:solidFill>
                <a:latin typeface="Times New Roman" panose="02020603050405020304" pitchFamily="18" charset="0"/>
                <a:cs typeface="Times New Roman" panose="02020603050405020304" pitchFamily="18" charset="0"/>
              </a:rPr>
              <a:t>style properties, </a:t>
            </a:r>
            <a:r>
              <a:rPr sz="2000" spc="-8" dirty="0">
                <a:solidFill>
                  <a:srgbClr val="464648"/>
                </a:solidFill>
                <a:latin typeface="Times New Roman" panose="02020603050405020304" pitchFamily="18" charset="0"/>
                <a:cs typeface="Times New Roman" panose="02020603050405020304" pitchFamily="18" charset="0"/>
              </a:rPr>
              <a:t>specified </a:t>
            </a:r>
            <a:r>
              <a:rPr sz="2000" spc="-4" dirty="0">
                <a:solidFill>
                  <a:srgbClr val="464648"/>
                </a:solidFill>
                <a:latin typeface="Times New Roman" panose="02020603050405020304" pitchFamily="18" charset="0"/>
                <a:cs typeface="Times New Roman" panose="02020603050405020304" pitchFamily="18" charset="0"/>
              </a:rPr>
              <a:t>as colon-separated key-value</a:t>
            </a:r>
            <a:r>
              <a:rPr sz="2000" spc="263" dirty="0">
                <a:solidFill>
                  <a:srgbClr val="464648"/>
                </a:solidFill>
                <a:latin typeface="Times New Roman" panose="02020603050405020304" pitchFamily="18" charset="0"/>
                <a:cs typeface="Times New Roman" panose="02020603050405020304" pitchFamily="18" charset="0"/>
              </a:rPr>
              <a:t> </a:t>
            </a:r>
            <a:r>
              <a:rPr sz="2000" spc="-4" dirty="0">
                <a:solidFill>
                  <a:srgbClr val="464648"/>
                </a:solidFill>
                <a:latin typeface="Times New Roman" panose="02020603050405020304" pitchFamily="18" charset="0"/>
                <a:cs typeface="Times New Roman" panose="02020603050405020304" pitchFamily="18" charset="0"/>
              </a:rPr>
              <a:t>pairs.</a:t>
            </a:r>
            <a:endParaRPr sz="2000" dirty="0">
              <a:latin typeface="Times New Roman" panose="02020603050405020304" pitchFamily="18" charset="0"/>
              <a:cs typeface="Times New Roman" panose="02020603050405020304" pitchFamily="18" charset="0"/>
            </a:endParaRPr>
          </a:p>
          <a:p>
            <a:pPr marL="247174" indent="-238125">
              <a:lnSpc>
                <a:spcPct val="100000"/>
              </a:lnSpc>
              <a:buSzPct val="70000"/>
              <a:buFont typeface="Noto Sans Symbols"/>
              <a:buChar char="❏"/>
              <a:tabLst>
                <a:tab pos="247174" algn="l"/>
                <a:tab pos="247650" algn="l"/>
              </a:tabLst>
            </a:pPr>
            <a:r>
              <a:rPr sz="2000" spc="-8" dirty="0">
                <a:solidFill>
                  <a:srgbClr val="464648"/>
                </a:solidFill>
                <a:latin typeface="Times New Roman" panose="02020603050405020304" pitchFamily="18" charset="0"/>
                <a:cs typeface="Times New Roman" panose="02020603050405020304" pitchFamily="18" charset="0"/>
              </a:rPr>
              <a:t>The </a:t>
            </a:r>
            <a:r>
              <a:rPr sz="2000" spc="-4" dirty="0">
                <a:solidFill>
                  <a:srgbClr val="464648"/>
                </a:solidFill>
                <a:latin typeface="Times New Roman" panose="02020603050405020304" pitchFamily="18" charset="0"/>
                <a:cs typeface="Times New Roman" panose="02020603050405020304" pitchFamily="18" charset="0"/>
              </a:rPr>
              <a:t>key is a style </a:t>
            </a:r>
            <a:r>
              <a:rPr sz="2000" spc="-8" dirty="0">
                <a:solidFill>
                  <a:srgbClr val="464648"/>
                </a:solidFill>
                <a:latin typeface="Times New Roman" panose="02020603050405020304" pitchFamily="18" charset="0"/>
                <a:cs typeface="Times New Roman" panose="02020603050405020304" pitchFamily="18" charset="0"/>
              </a:rPr>
              <a:t>name, </a:t>
            </a:r>
            <a:r>
              <a:rPr sz="2000" spc="-4" dirty="0">
                <a:solidFill>
                  <a:srgbClr val="464648"/>
                </a:solidFill>
                <a:latin typeface="Times New Roman" panose="02020603050405020304" pitchFamily="18" charset="0"/>
                <a:cs typeface="Times New Roman" panose="02020603050405020304" pitchFamily="18" charset="0"/>
              </a:rPr>
              <a:t>with an optional</a:t>
            </a:r>
            <a:r>
              <a:rPr sz="2000" spc="94" dirty="0">
                <a:solidFill>
                  <a:srgbClr val="464648"/>
                </a:solidFill>
                <a:latin typeface="Times New Roman" panose="02020603050405020304" pitchFamily="18" charset="0"/>
                <a:cs typeface="Times New Roman" panose="02020603050405020304" pitchFamily="18" charset="0"/>
              </a:rPr>
              <a:t> </a:t>
            </a:r>
            <a:r>
              <a:rPr sz="2000" spc="-4" dirty="0">
                <a:solidFill>
                  <a:srgbClr val="464648"/>
                </a:solidFill>
                <a:latin typeface="Times New Roman" panose="02020603050405020304" pitchFamily="18" charset="0"/>
                <a:cs typeface="Times New Roman" panose="02020603050405020304" pitchFamily="18" charset="0"/>
              </a:rPr>
              <a:t>.</a:t>
            </a:r>
            <a:endParaRPr sz="2000" dirty="0">
              <a:latin typeface="Times New Roman" panose="02020603050405020304" pitchFamily="18" charset="0"/>
              <a:cs typeface="Times New Roman" panose="02020603050405020304" pitchFamily="18" charset="0"/>
            </a:endParaRPr>
          </a:p>
          <a:p>
            <a:pPr marL="247174" indent="-238125">
              <a:lnSpc>
                <a:spcPct val="100000"/>
              </a:lnSpc>
              <a:buSzPct val="70000"/>
              <a:buFont typeface="Noto Sans Symbols"/>
              <a:buChar char="❏"/>
              <a:tabLst>
                <a:tab pos="247174" algn="l"/>
                <a:tab pos="247650" algn="l"/>
              </a:tabLst>
            </a:pPr>
            <a:r>
              <a:rPr sz="2000" spc="-4" dirty="0">
                <a:solidFill>
                  <a:srgbClr val="464648"/>
                </a:solidFill>
                <a:latin typeface="Times New Roman" panose="02020603050405020304" pitchFamily="18" charset="0"/>
                <a:cs typeface="Times New Roman" panose="02020603050405020304" pitchFamily="18" charset="0"/>
              </a:rPr>
              <a:t>&lt;unit&gt; </a:t>
            </a:r>
            <a:r>
              <a:rPr sz="2000" spc="-8" dirty="0">
                <a:solidFill>
                  <a:srgbClr val="464648"/>
                </a:solidFill>
                <a:latin typeface="Times New Roman" panose="02020603050405020304" pitchFamily="18" charset="0"/>
                <a:cs typeface="Times New Roman" panose="02020603050405020304" pitchFamily="18" charset="0"/>
              </a:rPr>
              <a:t>suffix (such </a:t>
            </a:r>
            <a:r>
              <a:rPr sz="2000" spc="-4" dirty="0">
                <a:solidFill>
                  <a:srgbClr val="464648"/>
                </a:solidFill>
                <a:latin typeface="Times New Roman" panose="02020603050405020304" pitchFamily="18" charset="0"/>
                <a:cs typeface="Times New Roman" panose="02020603050405020304" pitchFamily="18" charset="0"/>
              </a:rPr>
              <a:t>as 'top.px',</a:t>
            </a:r>
            <a:r>
              <a:rPr sz="2000" spc="75" dirty="0">
                <a:solidFill>
                  <a:srgbClr val="464648"/>
                </a:solidFill>
                <a:latin typeface="Times New Roman" panose="02020603050405020304" pitchFamily="18" charset="0"/>
                <a:cs typeface="Times New Roman" panose="02020603050405020304" pitchFamily="18" charset="0"/>
              </a:rPr>
              <a:t> </a:t>
            </a:r>
            <a:r>
              <a:rPr sz="2000" spc="-8" dirty="0">
                <a:solidFill>
                  <a:srgbClr val="464648"/>
                </a:solidFill>
                <a:latin typeface="Times New Roman" panose="02020603050405020304" pitchFamily="18" charset="0"/>
                <a:cs typeface="Times New Roman" panose="02020603050405020304" pitchFamily="18" charset="0"/>
              </a:rPr>
              <a:t>'font-style.em').</a:t>
            </a:r>
            <a:endParaRPr sz="2000" dirty="0">
              <a:latin typeface="Times New Roman" panose="02020603050405020304" pitchFamily="18" charset="0"/>
              <a:cs typeface="Times New Roman" panose="02020603050405020304" pitchFamily="18" charset="0"/>
            </a:endParaRPr>
          </a:p>
          <a:p>
            <a:pPr marL="247174" indent="-238125">
              <a:lnSpc>
                <a:spcPct val="100000"/>
              </a:lnSpc>
              <a:spcBef>
                <a:spcPts val="4"/>
              </a:spcBef>
              <a:buSzPct val="70000"/>
              <a:buFont typeface="Noto Sans Symbols"/>
              <a:buChar char="❏"/>
              <a:tabLst>
                <a:tab pos="247174" algn="l"/>
                <a:tab pos="247650" algn="l"/>
              </a:tabLst>
            </a:pPr>
            <a:r>
              <a:rPr sz="2000" spc="-8" dirty="0">
                <a:solidFill>
                  <a:srgbClr val="464648"/>
                </a:solidFill>
                <a:latin typeface="Times New Roman" panose="02020603050405020304" pitchFamily="18" charset="0"/>
                <a:cs typeface="Times New Roman" panose="02020603050405020304" pitchFamily="18" charset="0"/>
              </a:rPr>
              <a:t>The </a:t>
            </a:r>
            <a:r>
              <a:rPr sz="2000" spc="-4" dirty="0">
                <a:solidFill>
                  <a:srgbClr val="464648"/>
                </a:solidFill>
                <a:latin typeface="Times New Roman" panose="02020603050405020304" pitchFamily="18" charset="0"/>
                <a:cs typeface="Times New Roman" panose="02020603050405020304" pitchFamily="18" charset="0"/>
              </a:rPr>
              <a:t>value is an </a:t>
            </a:r>
            <a:r>
              <a:rPr sz="2000" spc="-8" dirty="0">
                <a:solidFill>
                  <a:srgbClr val="464648"/>
                </a:solidFill>
                <a:latin typeface="Times New Roman" panose="02020603050405020304" pitchFamily="18" charset="0"/>
                <a:cs typeface="Times New Roman" panose="02020603050405020304" pitchFamily="18" charset="0"/>
              </a:rPr>
              <a:t>expression </a:t>
            </a:r>
            <a:r>
              <a:rPr sz="2000" spc="-4" dirty="0">
                <a:solidFill>
                  <a:srgbClr val="464648"/>
                </a:solidFill>
                <a:latin typeface="Times New Roman" panose="02020603050405020304" pitchFamily="18" charset="0"/>
                <a:cs typeface="Times New Roman" panose="02020603050405020304" pitchFamily="18" charset="0"/>
              </a:rPr>
              <a:t>to be</a:t>
            </a:r>
            <a:r>
              <a:rPr sz="2000" spc="94" dirty="0">
                <a:solidFill>
                  <a:srgbClr val="464648"/>
                </a:solidFill>
                <a:latin typeface="Times New Roman" panose="02020603050405020304" pitchFamily="18" charset="0"/>
                <a:cs typeface="Times New Roman" panose="02020603050405020304" pitchFamily="18" charset="0"/>
              </a:rPr>
              <a:t> </a:t>
            </a:r>
            <a:r>
              <a:rPr sz="2000" spc="-4" dirty="0">
                <a:solidFill>
                  <a:srgbClr val="464648"/>
                </a:solidFill>
                <a:latin typeface="Times New Roman" panose="02020603050405020304" pitchFamily="18" charset="0"/>
                <a:cs typeface="Times New Roman" panose="02020603050405020304" pitchFamily="18" charset="0"/>
              </a:rPr>
              <a:t>evaluated.</a:t>
            </a:r>
            <a:endParaRPr sz="2000" dirty="0">
              <a:latin typeface="Times New Roman" panose="02020603050405020304" pitchFamily="18" charset="0"/>
              <a:cs typeface="Times New Roman" panose="02020603050405020304" pitchFamily="18" charset="0"/>
            </a:endParaRPr>
          </a:p>
          <a:p>
            <a:pPr marL="247174" indent="-238125">
              <a:lnSpc>
                <a:spcPct val="100000"/>
              </a:lnSpc>
              <a:buSzPct val="70000"/>
              <a:buFont typeface="Noto Sans Symbols"/>
              <a:buChar char="❏"/>
              <a:tabLst>
                <a:tab pos="247174" algn="l"/>
                <a:tab pos="247650" algn="l"/>
              </a:tabLst>
            </a:pPr>
            <a:r>
              <a:rPr sz="2000" spc="-8" dirty="0">
                <a:solidFill>
                  <a:srgbClr val="464648"/>
                </a:solidFill>
                <a:latin typeface="Times New Roman" panose="02020603050405020304" pitchFamily="18" charset="0"/>
                <a:cs typeface="Times New Roman" panose="02020603050405020304" pitchFamily="18" charset="0"/>
              </a:rPr>
              <a:t>The </a:t>
            </a:r>
            <a:r>
              <a:rPr sz="2000" spc="-4" dirty="0">
                <a:solidFill>
                  <a:srgbClr val="464648"/>
                </a:solidFill>
                <a:latin typeface="Times New Roman" panose="02020603050405020304" pitchFamily="18" charset="0"/>
                <a:cs typeface="Times New Roman" panose="02020603050405020304" pitchFamily="18" charset="0"/>
              </a:rPr>
              <a:t>resulting </a:t>
            </a:r>
            <a:r>
              <a:rPr sz="2000" dirty="0">
                <a:solidFill>
                  <a:srgbClr val="464648"/>
                </a:solidFill>
                <a:latin typeface="Times New Roman" panose="02020603050405020304" pitchFamily="18" charset="0"/>
                <a:cs typeface="Times New Roman" panose="02020603050405020304" pitchFamily="18" charset="0"/>
              </a:rPr>
              <a:t>non-null </a:t>
            </a:r>
            <a:r>
              <a:rPr sz="2000" spc="-8" dirty="0">
                <a:solidFill>
                  <a:srgbClr val="464648"/>
                </a:solidFill>
                <a:latin typeface="Times New Roman" panose="02020603050405020304" pitchFamily="18" charset="0"/>
                <a:cs typeface="Times New Roman" panose="02020603050405020304" pitchFamily="18" charset="0"/>
              </a:rPr>
              <a:t>value, expressed </a:t>
            </a:r>
            <a:r>
              <a:rPr sz="2000" spc="-4" dirty="0">
                <a:solidFill>
                  <a:srgbClr val="464648"/>
                </a:solidFill>
                <a:latin typeface="Times New Roman" panose="02020603050405020304" pitchFamily="18" charset="0"/>
                <a:cs typeface="Times New Roman" panose="02020603050405020304" pitchFamily="18" charset="0"/>
              </a:rPr>
              <a:t>in </a:t>
            </a:r>
            <a:r>
              <a:rPr sz="2000" dirty="0">
                <a:solidFill>
                  <a:srgbClr val="464648"/>
                </a:solidFill>
                <a:latin typeface="Times New Roman" panose="02020603050405020304" pitchFamily="18" charset="0"/>
                <a:cs typeface="Times New Roman" panose="02020603050405020304" pitchFamily="18" charset="0"/>
              </a:rPr>
              <a:t>the </a:t>
            </a:r>
            <a:r>
              <a:rPr sz="2000" spc="-8" dirty="0">
                <a:solidFill>
                  <a:srgbClr val="464648"/>
                </a:solidFill>
                <a:latin typeface="Times New Roman" panose="02020603050405020304" pitchFamily="18" charset="0"/>
                <a:cs typeface="Times New Roman" panose="02020603050405020304" pitchFamily="18" charset="0"/>
              </a:rPr>
              <a:t>given </a:t>
            </a:r>
            <a:r>
              <a:rPr sz="2000" spc="-4" dirty="0">
                <a:solidFill>
                  <a:srgbClr val="464648"/>
                </a:solidFill>
                <a:latin typeface="Times New Roman" panose="02020603050405020304" pitchFamily="18" charset="0"/>
                <a:cs typeface="Times New Roman" panose="02020603050405020304" pitchFamily="18" charset="0"/>
              </a:rPr>
              <a:t>unit, is </a:t>
            </a:r>
            <a:r>
              <a:rPr sz="2000" spc="-8" dirty="0">
                <a:solidFill>
                  <a:srgbClr val="464648"/>
                </a:solidFill>
                <a:latin typeface="Times New Roman" panose="02020603050405020304" pitchFamily="18" charset="0"/>
                <a:cs typeface="Times New Roman" panose="02020603050405020304" pitchFamily="18" charset="0"/>
              </a:rPr>
              <a:t>assigned </a:t>
            </a:r>
            <a:r>
              <a:rPr sz="2000" spc="-4" dirty="0">
                <a:solidFill>
                  <a:srgbClr val="464648"/>
                </a:solidFill>
                <a:latin typeface="Times New Roman" panose="02020603050405020304" pitchFamily="18" charset="0"/>
                <a:cs typeface="Times New Roman" panose="02020603050405020304" pitchFamily="18" charset="0"/>
              </a:rPr>
              <a:t>to </a:t>
            </a:r>
            <a:r>
              <a:rPr sz="2000" dirty="0">
                <a:solidFill>
                  <a:srgbClr val="464648"/>
                </a:solidFill>
                <a:latin typeface="Times New Roman" panose="02020603050405020304" pitchFamily="18" charset="0"/>
                <a:cs typeface="Times New Roman" panose="02020603050405020304" pitchFamily="18" charset="0"/>
              </a:rPr>
              <a:t>the </a:t>
            </a:r>
            <a:r>
              <a:rPr sz="2000" spc="-8" dirty="0">
                <a:solidFill>
                  <a:srgbClr val="464648"/>
                </a:solidFill>
                <a:latin typeface="Times New Roman" panose="02020603050405020304" pitchFamily="18" charset="0"/>
                <a:cs typeface="Times New Roman" panose="02020603050405020304" pitchFamily="18" charset="0"/>
              </a:rPr>
              <a:t>given </a:t>
            </a:r>
            <a:r>
              <a:rPr sz="2000" spc="-4" dirty="0">
                <a:solidFill>
                  <a:srgbClr val="464648"/>
                </a:solidFill>
                <a:latin typeface="Times New Roman" panose="02020603050405020304" pitchFamily="18" charset="0"/>
                <a:cs typeface="Times New Roman" panose="02020603050405020304" pitchFamily="18" charset="0"/>
              </a:rPr>
              <a:t>style</a:t>
            </a:r>
            <a:r>
              <a:rPr sz="2000" spc="315" dirty="0">
                <a:solidFill>
                  <a:srgbClr val="464648"/>
                </a:solidFill>
                <a:latin typeface="Times New Roman" panose="02020603050405020304" pitchFamily="18" charset="0"/>
                <a:cs typeface="Times New Roman" panose="02020603050405020304" pitchFamily="18" charset="0"/>
              </a:rPr>
              <a:t> </a:t>
            </a:r>
            <a:r>
              <a:rPr sz="2000" spc="-4" dirty="0">
                <a:solidFill>
                  <a:srgbClr val="464648"/>
                </a:solidFill>
                <a:latin typeface="Times New Roman" panose="02020603050405020304" pitchFamily="18" charset="0"/>
                <a:cs typeface="Times New Roman" panose="02020603050405020304" pitchFamily="18" charset="0"/>
              </a:rPr>
              <a:t>property.</a:t>
            </a:r>
            <a:endParaRPr sz="2000" dirty="0">
              <a:latin typeface="Times New Roman" panose="02020603050405020304" pitchFamily="18" charset="0"/>
              <a:cs typeface="Times New Roman" panose="02020603050405020304" pitchFamily="18" charset="0"/>
            </a:endParaRPr>
          </a:p>
          <a:p>
            <a:pPr marL="247174" indent="-238125">
              <a:lnSpc>
                <a:spcPct val="100000"/>
              </a:lnSpc>
              <a:buSzPct val="70000"/>
              <a:buFont typeface="Noto Sans Symbols"/>
              <a:buChar char="❏"/>
              <a:tabLst>
                <a:tab pos="247174" algn="l"/>
                <a:tab pos="247650" algn="l"/>
              </a:tabLst>
            </a:pPr>
            <a:r>
              <a:rPr sz="2000" spc="-4" dirty="0">
                <a:solidFill>
                  <a:srgbClr val="464648"/>
                </a:solidFill>
                <a:latin typeface="Times New Roman" panose="02020603050405020304" pitchFamily="18" charset="0"/>
                <a:cs typeface="Times New Roman" panose="02020603050405020304" pitchFamily="18" charset="0"/>
              </a:rPr>
              <a:t>If the </a:t>
            </a:r>
            <a:r>
              <a:rPr sz="2000" spc="-8" dirty="0">
                <a:solidFill>
                  <a:srgbClr val="464648"/>
                </a:solidFill>
                <a:latin typeface="Times New Roman" panose="02020603050405020304" pitchFamily="18" charset="0"/>
                <a:cs typeface="Times New Roman" panose="02020603050405020304" pitchFamily="18" charset="0"/>
              </a:rPr>
              <a:t>result </a:t>
            </a:r>
            <a:r>
              <a:rPr sz="2000" spc="-4" dirty="0">
                <a:solidFill>
                  <a:srgbClr val="464648"/>
                </a:solidFill>
                <a:latin typeface="Times New Roman" panose="02020603050405020304" pitchFamily="18" charset="0"/>
                <a:cs typeface="Times New Roman" panose="02020603050405020304" pitchFamily="18" charset="0"/>
              </a:rPr>
              <a:t>of evaluation is null, the corresponding style is</a:t>
            </a:r>
            <a:r>
              <a:rPr sz="2000" spc="127" dirty="0">
                <a:solidFill>
                  <a:srgbClr val="464648"/>
                </a:solidFill>
                <a:latin typeface="Times New Roman" panose="02020603050405020304" pitchFamily="18" charset="0"/>
                <a:cs typeface="Times New Roman" panose="02020603050405020304" pitchFamily="18" charset="0"/>
              </a:rPr>
              <a:t> </a:t>
            </a:r>
            <a:r>
              <a:rPr sz="2000" spc="-8" dirty="0">
                <a:solidFill>
                  <a:srgbClr val="464648"/>
                </a:solidFill>
                <a:latin typeface="Times New Roman" panose="02020603050405020304" pitchFamily="18" charset="0"/>
                <a:cs typeface="Times New Roman" panose="02020603050405020304" pitchFamily="18" charset="0"/>
              </a:rPr>
              <a:t>removed.</a:t>
            </a:r>
            <a:endParaRPr sz="2000" dirty="0">
              <a:latin typeface="Times New Roman" panose="02020603050405020304" pitchFamily="18" charset="0"/>
              <a:cs typeface="Times New Roman" panose="02020603050405020304" pitchFamily="18" charset="0"/>
            </a:endParaRPr>
          </a:p>
          <a:p>
            <a:pPr>
              <a:lnSpc>
                <a:spcPct val="100000"/>
              </a:lnSpc>
              <a:spcBef>
                <a:spcPts val="15"/>
              </a:spcBef>
            </a:pPr>
            <a:endParaRPr sz="2000" dirty="0">
              <a:latin typeface="Times New Roman" panose="02020603050405020304" pitchFamily="18" charset="0"/>
              <a:cs typeface="Times New Roman" panose="02020603050405020304" pitchFamily="18" charset="0"/>
            </a:endParaRPr>
          </a:p>
          <a:p>
            <a:pPr marL="932974">
              <a:lnSpc>
                <a:spcPct val="100000"/>
              </a:lnSpc>
              <a:spcBef>
                <a:spcPts val="4"/>
              </a:spcBef>
            </a:pPr>
            <a:r>
              <a:rPr sz="2000" spc="-8" dirty="0">
                <a:solidFill>
                  <a:srgbClr val="464648"/>
                </a:solidFill>
                <a:latin typeface="Times New Roman" panose="02020603050405020304" pitchFamily="18" charset="0"/>
                <a:cs typeface="Times New Roman" panose="02020603050405020304" pitchFamily="18" charset="0"/>
              </a:rPr>
              <a:t>&lt;some-element </a:t>
            </a:r>
            <a:r>
              <a:rPr sz="2000" b="1" spc="-8" dirty="0">
                <a:solidFill>
                  <a:srgbClr val="464648"/>
                </a:solidFill>
                <a:latin typeface="Times New Roman" panose="02020603050405020304" pitchFamily="18" charset="0"/>
                <a:cs typeface="Times New Roman" panose="02020603050405020304" pitchFamily="18" charset="0"/>
              </a:rPr>
              <a:t>[ngStyle]="{'font-style':</a:t>
            </a:r>
            <a:r>
              <a:rPr sz="2000" b="1" spc="176" dirty="0">
                <a:solidFill>
                  <a:srgbClr val="464648"/>
                </a:solidFill>
                <a:latin typeface="Times New Roman" panose="02020603050405020304" pitchFamily="18" charset="0"/>
                <a:cs typeface="Times New Roman" panose="02020603050405020304" pitchFamily="18" charset="0"/>
              </a:rPr>
              <a:t> </a:t>
            </a:r>
            <a:r>
              <a:rPr sz="2000" b="1" spc="-8" dirty="0">
                <a:solidFill>
                  <a:srgbClr val="464648"/>
                </a:solidFill>
                <a:latin typeface="Times New Roman" panose="02020603050405020304" pitchFamily="18" charset="0"/>
                <a:cs typeface="Times New Roman" panose="02020603050405020304" pitchFamily="18" charset="0"/>
              </a:rPr>
              <a:t>styleExp}"</a:t>
            </a:r>
            <a:r>
              <a:rPr sz="2000" spc="-8" dirty="0">
                <a:solidFill>
                  <a:srgbClr val="464648"/>
                </a:solidFill>
                <a:latin typeface="Times New Roman" panose="02020603050405020304" pitchFamily="18" charset="0"/>
                <a:cs typeface="Times New Roman" panose="02020603050405020304" pitchFamily="18" charset="0"/>
              </a:rPr>
              <a:t>&gt;...&lt;/some-element&gt;</a:t>
            </a:r>
            <a:endParaRPr sz="2000" dirty="0">
              <a:latin typeface="Times New Roman" panose="02020603050405020304" pitchFamily="18" charset="0"/>
              <a:cs typeface="Times New Roman" panose="02020603050405020304" pitchFamily="18" charset="0"/>
            </a:endParaRPr>
          </a:p>
          <a:p>
            <a:pPr marL="932974">
              <a:lnSpc>
                <a:spcPct val="100000"/>
              </a:lnSpc>
            </a:pPr>
            <a:r>
              <a:rPr sz="2000" spc="-8" dirty="0">
                <a:solidFill>
                  <a:srgbClr val="464648"/>
                </a:solidFill>
                <a:latin typeface="Times New Roman" panose="02020603050405020304" pitchFamily="18" charset="0"/>
                <a:cs typeface="Times New Roman" panose="02020603050405020304" pitchFamily="18" charset="0"/>
              </a:rPr>
              <a:t>&lt;some-element </a:t>
            </a:r>
            <a:r>
              <a:rPr sz="2000" b="1" spc="-8" dirty="0">
                <a:solidFill>
                  <a:srgbClr val="464648"/>
                </a:solidFill>
                <a:latin typeface="Times New Roman" panose="02020603050405020304" pitchFamily="18" charset="0"/>
                <a:cs typeface="Times New Roman" panose="02020603050405020304" pitchFamily="18" charset="0"/>
              </a:rPr>
              <a:t>[ngStyle]="{'max-width.px':</a:t>
            </a:r>
            <a:r>
              <a:rPr sz="2000" b="1" spc="180" dirty="0">
                <a:solidFill>
                  <a:srgbClr val="464648"/>
                </a:solidFill>
                <a:latin typeface="Times New Roman" panose="02020603050405020304" pitchFamily="18" charset="0"/>
                <a:cs typeface="Times New Roman" panose="02020603050405020304" pitchFamily="18" charset="0"/>
              </a:rPr>
              <a:t> </a:t>
            </a:r>
            <a:r>
              <a:rPr sz="2000" b="1" spc="-8" dirty="0">
                <a:solidFill>
                  <a:srgbClr val="464648"/>
                </a:solidFill>
                <a:latin typeface="Times New Roman" panose="02020603050405020304" pitchFamily="18" charset="0"/>
                <a:cs typeface="Times New Roman" panose="02020603050405020304" pitchFamily="18" charset="0"/>
              </a:rPr>
              <a:t>widthExp}</a:t>
            </a:r>
            <a:r>
              <a:rPr sz="2000" spc="-8" dirty="0">
                <a:solidFill>
                  <a:srgbClr val="464648"/>
                </a:solidFill>
                <a:latin typeface="Times New Roman" panose="02020603050405020304" pitchFamily="18" charset="0"/>
                <a:cs typeface="Times New Roman" panose="02020603050405020304" pitchFamily="18" charset="0"/>
              </a:rPr>
              <a:t>"&gt;...&lt;/some-element&gt;</a:t>
            </a:r>
            <a:endParaRPr sz="2000" dirty="0">
              <a:latin typeface="Times New Roman" panose="02020603050405020304" pitchFamily="18" charset="0"/>
              <a:cs typeface="Times New Roman" panose="02020603050405020304" pitchFamily="18" charset="0"/>
            </a:endParaRPr>
          </a:p>
          <a:p>
            <a:pPr marL="932974">
              <a:lnSpc>
                <a:spcPct val="100000"/>
              </a:lnSpc>
            </a:pPr>
            <a:r>
              <a:rPr sz="2000" spc="-8" dirty="0">
                <a:solidFill>
                  <a:srgbClr val="464648"/>
                </a:solidFill>
                <a:latin typeface="Times New Roman" panose="02020603050405020304" pitchFamily="18" charset="0"/>
                <a:cs typeface="Times New Roman" panose="02020603050405020304" pitchFamily="18" charset="0"/>
              </a:rPr>
              <a:t>&lt;some-element</a:t>
            </a:r>
            <a:r>
              <a:rPr sz="2000" spc="83" dirty="0">
                <a:solidFill>
                  <a:srgbClr val="464648"/>
                </a:solidFill>
                <a:latin typeface="Times New Roman" panose="02020603050405020304" pitchFamily="18" charset="0"/>
                <a:cs typeface="Times New Roman" panose="02020603050405020304" pitchFamily="18" charset="0"/>
              </a:rPr>
              <a:t> </a:t>
            </a:r>
            <a:r>
              <a:rPr sz="2000" b="1" spc="-4" dirty="0">
                <a:solidFill>
                  <a:srgbClr val="464648"/>
                </a:solidFill>
                <a:latin typeface="Times New Roman" panose="02020603050405020304" pitchFamily="18" charset="0"/>
                <a:cs typeface="Times New Roman" panose="02020603050405020304" pitchFamily="18" charset="0"/>
              </a:rPr>
              <a:t>[ngStyle]="objExp"</a:t>
            </a:r>
            <a:r>
              <a:rPr sz="2000" spc="-4" dirty="0">
                <a:solidFill>
                  <a:srgbClr val="464648"/>
                </a:solidFill>
                <a:latin typeface="Times New Roman" panose="02020603050405020304" pitchFamily="18" charset="0"/>
                <a:cs typeface="Times New Roman" panose="02020603050405020304" pitchFamily="18" charset="0"/>
              </a:rPr>
              <a:t>&gt;...&lt;/some-element&gt;</a:t>
            </a:r>
            <a:endParaRPr sz="20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F38196F-9222-41D4-A746-B966F7C66B90}"/>
              </a:ext>
            </a:extLst>
          </p:cNvPr>
          <p:cNvSpPr>
            <a:spLocks noGrp="1"/>
          </p:cNvSpPr>
          <p:nvPr>
            <p:ph type="dt" sz="half" idx="10"/>
          </p:nvPr>
        </p:nvSpPr>
        <p:spPr/>
        <p:txBody>
          <a:bodyPr/>
          <a:lstStyle/>
          <a:p>
            <a:fld id="{452574E1-F1AD-434E-A07C-0655693506C3}" type="datetime1">
              <a:rPr lang="en-US" smtClean="0"/>
              <a:t>9/23/2021</a:t>
            </a:fld>
            <a:endParaRPr lang="en-IN"/>
          </a:p>
        </p:txBody>
      </p:sp>
      <p:sp>
        <p:nvSpPr>
          <p:cNvPr id="5" name="Footer Placeholder 4">
            <a:extLst>
              <a:ext uri="{FF2B5EF4-FFF2-40B4-BE49-F238E27FC236}">
                <a16:creationId xmlns:a16="http://schemas.microsoft.com/office/drawing/2014/main" id="{E249FE2B-ED14-4835-B6E6-2EF54A423E28}"/>
              </a:ext>
            </a:extLst>
          </p:cNvPr>
          <p:cNvSpPr>
            <a:spLocks noGrp="1"/>
          </p:cNvSpPr>
          <p:nvPr>
            <p:ph type="ftr" sz="quarter" idx="11"/>
          </p:nvPr>
        </p:nvSpPr>
        <p:spPr/>
        <p:txBody>
          <a:bodyPr/>
          <a:lstStyle/>
          <a:p>
            <a:r>
              <a:rPr lang="en-IN"/>
              <a:t>CIDD -UNIT-III</a:t>
            </a:r>
            <a:endParaRPr lang="en-IN" dirty="0"/>
          </a:p>
        </p:txBody>
      </p:sp>
      <p:sp>
        <p:nvSpPr>
          <p:cNvPr id="6" name="Slide Number Placeholder 5">
            <a:extLst>
              <a:ext uri="{FF2B5EF4-FFF2-40B4-BE49-F238E27FC236}">
                <a16:creationId xmlns:a16="http://schemas.microsoft.com/office/drawing/2014/main" id="{39AD4DFB-B545-413B-AAFA-8E6BBEEB3BEB}"/>
              </a:ext>
            </a:extLst>
          </p:cNvPr>
          <p:cNvSpPr>
            <a:spLocks noGrp="1"/>
          </p:cNvSpPr>
          <p:nvPr>
            <p:ph type="sldNum" sz="quarter" idx="12"/>
          </p:nvPr>
        </p:nvSpPr>
        <p:spPr/>
        <p:txBody>
          <a:bodyPr/>
          <a:lstStyle/>
          <a:p>
            <a:fld id="{0E2B90DE-CA9C-452B-80F9-35262CC2B070}" type="slidenum">
              <a:rPr lang="en-IN" smtClean="0"/>
              <a:pPr/>
              <a:t>16</a:t>
            </a:fld>
            <a:endParaRPr lang="en-IN"/>
          </a:p>
        </p:txBody>
      </p:sp>
    </p:spTree>
    <p:extLst>
      <p:ext uri="{BB962C8B-B14F-4D97-AF65-F5344CB8AC3E}">
        <p14:creationId xmlns:p14="http://schemas.microsoft.com/office/powerpoint/2010/main" val="35719094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9632" y="36748"/>
            <a:ext cx="5843406" cy="497439"/>
          </a:xfrm>
        </p:spPr>
        <p:txBody>
          <a:bodyPr>
            <a:noAutofit/>
          </a:bodyPr>
          <a:lstStyle/>
          <a:p>
            <a:r>
              <a:rPr lang="en-US" b="1" dirty="0">
                <a:latin typeface="Times New Roman" panose="02020603050405020304" pitchFamily="18" charset="0"/>
                <a:cs typeface="Times New Roman" panose="02020603050405020304" pitchFamily="18" charset="0"/>
              </a:rPr>
              <a:t>Expressions</a:t>
            </a:r>
          </a:p>
        </p:txBody>
      </p:sp>
      <p:sp>
        <p:nvSpPr>
          <p:cNvPr id="3" name="Content Placeholder 2"/>
          <p:cNvSpPr>
            <a:spLocks noGrp="1"/>
          </p:cNvSpPr>
          <p:nvPr>
            <p:ph idx="1"/>
          </p:nvPr>
        </p:nvSpPr>
        <p:spPr>
          <a:xfrm>
            <a:off x="683568" y="1052736"/>
            <a:ext cx="7704856" cy="4968551"/>
          </a:xfrm>
        </p:spPr>
        <p:txBody>
          <a:bodyPr>
            <a:normAutofit/>
          </a:bodyPr>
          <a:lstStyle/>
          <a:p>
            <a:pPr>
              <a:buNone/>
            </a:pPr>
            <a:r>
              <a:rPr lang="en-US" dirty="0"/>
              <a:t>	Expressions allow you to execute some computation in order to return a desired value. </a:t>
            </a:r>
          </a:p>
          <a:p>
            <a:pPr>
              <a:buNone/>
            </a:pPr>
            <a:endParaRPr lang="en-US" dirty="0"/>
          </a:p>
          <a:p>
            <a:pPr fontAlgn="base"/>
            <a:r>
              <a:rPr lang="en-US" sz="2200" dirty="0"/>
              <a:t>{{ 1 + 1 }}</a:t>
            </a:r>
          </a:p>
          <a:p>
            <a:pPr fontAlgn="base"/>
            <a:r>
              <a:rPr lang="en-US" sz="2200" dirty="0"/>
              <a:t>{{ 946757880 | date }}</a:t>
            </a:r>
          </a:p>
          <a:p>
            <a:pPr fontAlgn="base"/>
            <a:r>
              <a:rPr lang="en-US" sz="2200" dirty="0"/>
              <a:t>{{ user.name }}</a:t>
            </a:r>
          </a:p>
          <a:p>
            <a:pPr>
              <a:buNone/>
            </a:pPr>
            <a:endParaRPr lang="en-US" dirty="0"/>
          </a:p>
          <a:p>
            <a:pPr>
              <a:buNone/>
            </a:pPr>
            <a:r>
              <a:rPr lang="en-US" dirty="0"/>
              <a:t>	you shouldn’t use expressions to implement any higher-level logic.</a:t>
            </a:r>
          </a:p>
        </p:txBody>
      </p:sp>
      <p:sp>
        <p:nvSpPr>
          <p:cNvPr id="4" name="Date Placeholder 3">
            <a:extLst>
              <a:ext uri="{FF2B5EF4-FFF2-40B4-BE49-F238E27FC236}">
                <a16:creationId xmlns:a16="http://schemas.microsoft.com/office/drawing/2014/main" id="{3F85CF93-7265-49B6-AD42-FA3B490D2302}"/>
              </a:ext>
            </a:extLst>
          </p:cNvPr>
          <p:cNvSpPr>
            <a:spLocks noGrp="1"/>
          </p:cNvSpPr>
          <p:nvPr>
            <p:ph type="dt" sz="half" idx="10"/>
          </p:nvPr>
        </p:nvSpPr>
        <p:spPr/>
        <p:txBody>
          <a:bodyPr/>
          <a:lstStyle/>
          <a:p>
            <a:fld id="{6A0D8EFE-A7A4-4209-814B-A3A4C67B8C63}" type="datetime1">
              <a:rPr lang="en-US" smtClean="0"/>
              <a:t>9/23/2021</a:t>
            </a:fld>
            <a:endParaRPr lang="en-IN"/>
          </a:p>
        </p:txBody>
      </p:sp>
      <p:sp>
        <p:nvSpPr>
          <p:cNvPr id="5" name="Footer Placeholder 4">
            <a:extLst>
              <a:ext uri="{FF2B5EF4-FFF2-40B4-BE49-F238E27FC236}">
                <a16:creationId xmlns:a16="http://schemas.microsoft.com/office/drawing/2014/main" id="{71B4D622-1ABE-49E6-B015-6534F8EFAE16}"/>
              </a:ext>
            </a:extLst>
          </p:cNvPr>
          <p:cNvSpPr>
            <a:spLocks noGrp="1"/>
          </p:cNvSpPr>
          <p:nvPr>
            <p:ph type="ftr" sz="quarter" idx="11"/>
          </p:nvPr>
        </p:nvSpPr>
        <p:spPr/>
        <p:txBody>
          <a:bodyPr/>
          <a:lstStyle/>
          <a:p>
            <a:r>
              <a:rPr lang="en-IN"/>
              <a:t>CIDD -UNIT-III</a:t>
            </a:r>
            <a:endParaRPr lang="en-IN" dirty="0"/>
          </a:p>
        </p:txBody>
      </p:sp>
      <p:sp>
        <p:nvSpPr>
          <p:cNvPr id="6" name="Slide Number Placeholder 5">
            <a:extLst>
              <a:ext uri="{FF2B5EF4-FFF2-40B4-BE49-F238E27FC236}">
                <a16:creationId xmlns:a16="http://schemas.microsoft.com/office/drawing/2014/main" id="{A53EA522-B0CC-494D-833F-9134CCB832A0}"/>
              </a:ext>
            </a:extLst>
          </p:cNvPr>
          <p:cNvSpPr>
            <a:spLocks noGrp="1"/>
          </p:cNvSpPr>
          <p:nvPr>
            <p:ph type="sldNum" sz="quarter" idx="12"/>
          </p:nvPr>
        </p:nvSpPr>
        <p:spPr/>
        <p:txBody>
          <a:bodyPr/>
          <a:lstStyle/>
          <a:p>
            <a:fld id="{0E2B90DE-CA9C-452B-80F9-35262CC2B070}" type="slidenum">
              <a:rPr lang="en-IN" smtClean="0"/>
              <a:pPr/>
              <a:t>17</a:t>
            </a:fld>
            <a:endParaRPr lang="en-IN"/>
          </a:p>
        </p:txBody>
      </p:sp>
    </p:spTree>
    <p:extLst>
      <p:ext uri="{BB962C8B-B14F-4D97-AF65-F5344CB8AC3E}">
        <p14:creationId xmlns:p14="http://schemas.microsoft.com/office/powerpoint/2010/main" val="31073688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75656" y="12937"/>
            <a:ext cx="5981649" cy="629018"/>
          </a:xfrm>
          <a:prstGeom prst="rect">
            <a:avLst/>
          </a:prstGeom>
        </p:spPr>
        <p:txBody>
          <a:bodyPr vert="horz" wrap="square" lIns="0" tIns="13335" rIns="0" bIns="0" rtlCol="0">
            <a:spAutoFit/>
          </a:bodyPr>
          <a:lstStyle/>
          <a:p>
            <a:pPr marL="12700">
              <a:lnSpc>
                <a:spcPct val="100000"/>
              </a:lnSpc>
              <a:spcBef>
                <a:spcPts val="105"/>
              </a:spcBef>
            </a:pPr>
            <a:r>
              <a:rPr b="1" dirty="0">
                <a:latin typeface="Times New Roman" panose="02020603050405020304" pitchFamily="18" charset="0"/>
                <a:cs typeface="Times New Roman" panose="02020603050405020304" pitchFamily="18" charset="0"/>
              </a:rPr>
              <a:t>What</a:t>
            </a:r>
            <a:r>
              <a:rPr b="1" spc="-55" dirty="0">
                <a:latin typeface="Times New Roman" panose="02020603050405020304" pitchFamily="18" charset="0"/>
                <a:cs typeface="Times New Roman" panose="02020603050405020304" pitchFamily="18" charset="0"/>
              </a:rPr>
              <a:t> </a:t>
            </a:r>
            <a:r>
              <a:rPr b="1" dirty="0">
                <a:latin typeface="Times New Roman" panose="02020603050405020304" pitchFamily="18" charset="0"/>
                <a:cs typeface="Times New Roman" panose="02020603050405020304" pitchFamily="18" charset="0"/>
              </a:rPr>
              <a:t>is</a:t>
            </a:r>
            <a:r>
              <a:rPr b="1" spc="-40" dirty="0">
                <a:latin typeface="Times New Roman" panose="02020603050405020304" pitchFamily="18" charset="0"/>
                <a:cs typeface="Times New Roman" panose="02020603050405020304" pitchFamily="18" charset="0"/>
              </a:rPr>
              <a:t> </a:t>
            </a:r>
            <a:r>
              <a:rPr b="1" spc="-5" dirty="0">
                <a:latin typeface="Times New Roman" panose="02020603050405020304" pitchFamily="18" charset="0"/>
                <a:cs typeface="Times New Roman" panose="02020603050405020304" pitchFamily="18" charset="0"/>
              </a:rPr>
              <a:t>module</a:t>
            </a:r>
            <a:r>
              <a:rPr lang="en-US" b="1" spc="-5" dirty="0">
                <a:latin typeface="Times New Roman" panose="02020603050405020304" pitchFamily="18" charset="0"/>
                <a:cs typeface="Times New Roman" panose="02020603050405020304" pitchFamily="18" charset="0"/>
              </a:rPr>
              <a:t> ?</a:t>
            </a:r>
            <a:endParaRPr b="1" spc="-5" dirty="0">
              <a:latin typeface="Times New Roman" panose="02020603050405020304" pitchFamily="18" charset="0"/>
              <a:cs typeface="Times New Roman" panose="02020603050405020304" pitchFamily="18" charset="0"/>
            </a:endParaRPr>
          </a:p>
        </p:txBody>
      </p:sp>
      <p:sp>
        <p:nvSpPr>
          <p:cNvPr id="3" name="object 3"/>
          <p:cNvSpPr txBox="1"/>
          <p:nvPr/>
        </p:nvSpPr>
        <p:spPr>
          <a:xfrm>
            <a:off x="592892" y="745650"/>
            <a:ext cx="7958216" cy="5050357"/>
          </a:xfrm>
          <a:prstGeom prst="rect">
            <a:avLst/>
          </a:prstGeom>
        </p:spPr>
        <p:txBody>
          <a:bodyPr vert="horz" wrap="square" lIns="0" tIns="12700" rIns="0" bIns="0" rtlCol="0">
            <a:spAutoFit/>
          </a:bodyPr>
          <a:lstStyle/>
          <a:p>
            <a:pPr marL="12700">
              <a:lnSpc>
                <a:spcPct val="100000"/>
              </a:lnSpc>
              <a:spcBef>
                <a:spcPts val="100"/>
              </a:spcBef>
            </a:pPr>
            <a:r>
              <a:rPr sz="1800" spc="70" dirty="0">
                <a:solidFill>
                  <a:srgbClr val="F3F3F3"/>
                </a:solidFill>
                <a:latin typeface="Tahoma"/>
                <a:cs typeface="Tahoma"/>
              </a:rPr>
              <a:t>An</a:t>
            </a:r>
            <a:r>
              <a:rPr sz="1800" spc="-210" dirty="0">
                <a:solidFill>
                  <a:srgbClr val="F3F3F3"/>
                </a:solidFill>
                <a:latin typeface="Tahoma"/>
                <a:cs typeface="Tahoma"/>
              </a:rPr>
              <a:t> </a:t>
            </a:r>
            <a:r>
              <a:rPr sz="1800" spc="15" dirty="0">
                <a:solidFill>
                  <a:srgbClr val="F3F3F3"/>
                </a:solidFill>
                <a:latin typeface="Tahoma"/>
                <a:cs typeface="Tahoma"/>
              </a:rPr>
              <a:t>AngularJS</a:t>
            </a:r>
            <a:r>
              <a:rPr sz="1800" spc="-215" dirty="0">
                <a:solidFill>
                  <a:srgbClr val="F3F3F3"/>
                </a:solidFill>
                <a:latin typeface="Tahoma"/>
                <a:cs typeface="Tahoma"/>
              </a:rPr>
              <a:t> </a:t>
            </a:r>
            <a:r>
              <a:rPr sz="1800" dirty="0">
                <a:solidFill>
                  <a:srgbClr val="F3F3F3"/>
                </a:solidFill>
                <a:latin typeface="Tahoma"/>
                <a:cs typeface="Tahoma"/>
              </a:rPr>
              <a:t>module</a:t>
            </a:r>
            <a:r>
              <a:rPr sz="1800" spc="-220" dirty="0">
                <a:solidFill>
                  <a:srgbClr val="F3F3F3"/>
                </a:solidFill>
                <a:latin typeface="Tahoma"/>
                <a:cs typeface="Tahoma"/>
              </a:rPr>
              <a:t> </a:t>
            </a:r>
            <a:r>
              <a:rPr sz="1800" spc="5" dirty="0">
                <a:solidFill>
                  <a:srgbClr val="F3F3F3"/>
                </a:solidFill>
                <a:latin typeface="Tahoma"/>
                <a:cs typeface="Tahoma"/>
              </a:rPr>
              <a:t>defines</a:t>
            </a:r>
            <a:r>
              <a:rPr sz="1800" spc="-235" dirty="0">
                <a:solidFill>
                  <a:srgbClr val="F3F3F3"/>
                </a:solidFill>
                <a:latin typeface="Tahoma"/>
                <a:cs typeface="Tahoma"/>
              </a:rPr>
              <a:t> </a:t>
            </a:r>
            <a:r>
              <a:rPr sz="1800" spc="-20" dirty="0">
                <a:solidFill>
                  <a:srgbClr val="F3F3F3"/>
                </a:solidFill>
                <a:latin typeface="Tahoma"/>
                <a:cs typeface="Tahoma"/>
              </a:rPr>
              <a:t>an</a:t>
            </a:r>
            <a:r>
              <a:rPr sz="1800" spc="-204" dirty="0">
                <a:solidFill>
                  <a:srgbClr val="F3F3F3"/>
                </a:solidFill>
                <a:latin typeface="Tahoma"/>
                <a:cs typeface="Tahoma"/>
              </a:rPr>
              <a:t> </a:t>
            </a:r>
            <a:r>
              <a:rPr sz="1800" spc="-5" dirty="0">
                <a:solidFill>
                  <a:srgbClr val="F3F3F3"/>
                </a:solidFill>
                <a:latin typeface="Tahoma"/>
                <a:cs typeface="Tahoma"/>
              </a:rPr>
              <a:t>application.</a:t>
            </a:r>
            <a:endParaRPr sz="1800" dirty="0">
              <a:latin typeface="Tahoma"/>
              <a:cs typeface="Tahoma"/>
            </a:endParaRPr>
          </a:p>
          <a:p>
            <a:pPr marL="298450" marR="1612265" indent="-285750">
              <a:lnSpc>
                <a:spcPct val="115100"/>
              </a:lnSpc>
              <a:spcBef>
                <a:spcPts val="1590"/>
              </a:spcBef>
              <a:buFont typeface="Arial" panose="020B0604020202020204" pitchFamily="34" charset="0"/>
              <a:buChar char="•"/>
            </a:pPr>
            <a:r>
              <a:rPr sz="3200" dirty="0">
                <a:latin typeface="Times New Roman" panose="02020603050405020304" pitchFamily="18" charset="0"/>
                <a:cs typeface="Times New Roman" panose="02020603050405020304" pitchFamily="18" charset="0"/>
              </a:rPr>
              <a:t>The</a:t>
            </a:r>
            <a:r>
              <a:rPr sz="3200" spc="-225" dirty="0">
                <a:latin typeface="Times New Roman" panose="02020603050405020304" pitchFamily="18" charset="0"/>
                <a:cs typeface="Times New Roman" panose="02020603050405020304" pitchFamily="18" charset="0"/>
              </a:rPr>
              <a:t> </a:t>
            </a:r>
            <a:r>
              <a:rPr sz="3200" dirty="0">
                <a:latin typeface="Times New Roman" panose="02020603050405020304" pitchFamily="18" charset="0"/>
                <a:cs typeface="Times New Roman" panose="02020603050405020304" pitchFamily="18" charset="0"/>
              </a:rPr>
              <a:t>module</a:t>
            </a:r>
            <a:r>
              <a:rPr sz="3200" spc="-215" dirty="0">
                <a:latin typeface="Times New Roman" panose="02020603050405020304" pitchFamily="18" charset="0"/>
                <a:cs typeface="Times New Roman" panose="02020603050405020304" pitchFamily="18" charset="0"/>
              </a:rPr>
              <a:t> </a:t>
            </a:r>
            <a:r>
              <a:rPr sz="3200" spc="10" dirty="0">
                <a:latin typeface="Times New Roman" panose="02020603050405020304" pitchFamily="18" charset="0"/>
                <a:cs typeface="Times New Roman" panose="02020603050405020304" pitchFamily="18" charset="0"/>
              </a:rPr>
              <a:t>is</a:t>
            </a:r>
            <a:r>
              <a:rPr sz="3200" spc="-215" dirty="0">
                <a:latin typeface="Times New Roman" panose="02020603050405020304" pitchFamily="18" charset="0"/>
                <a:cs typeface="Times New Roman" panose="02020603050405020304" pitchFamily="18" charset="0"/>
              </a:rPr>
              <a:t> </a:t>
            </a:r>
            <a:r>
              <a:rPr sz="3200" spc="15" dirty="0">
                <a:latin typeface="Times New Roman" panose="02020603050405020304" pitchFamily="18" charset="0"/>
                <a:cs typeface="Times New Roman" panose="02020603050405020304" pitchFamily="18" charset="0"/>
              </a:rPr>
              <a:t>container</a:t>
            </a:r>
            <a:r>
              <a:rPr sz="3200" spc="-195" dirty="0">
                <a:latin typeface="Times New Roman" panose="02020603050405020304" pitchFamily="18" charset="0"/>
                <a:cs typeface="Times New Roman" panose="02020603050405020304" pitchFamily="18" charset="0"/>
              </a:rPr>
              <a:t> </a:t>
            </a:r>
            <a:r>
              <a:rPr sz="3200" spc="40" dirty="0">
                <a:latin typeface="Times New Roman" panose="02020603050405020304" pitchFamily="18" charset="0"/>
                <a:cs typeface="Times New Roman" panose="02020603050405020304" pitchFamily="18" charset="0"/>
              </a:rPr>
              <a:t>for</a:t>
            </a:r>
            <a:r>
              <a:rPr sz="3200" spc="-204" dirty="0">
                <a:latin typeface="Times New Roman" panose="02020603050405020304" pitchFamily="18" charset="0"/>
                <a:cs typeface="Times New Roman" panose="02020603050405020304" pitchFamily="18" charset="0"/>
              </a:rPr>
              <a:t> </a:t>
            </a:r>
            <a:r>
              <a:rPr sz="3200" spc="25" dirty="0">
                <a:latin typeface="Times New Roman" panose="02020603050405020304" pitchFamily="18" charset="0"/>
                <a:cs typeface="Times New Roman" panose="02020603050405020304" pitchFamily="18" charset="0"/>
              </a:rPr>
              <a:t>different</a:t>
            </a:r>
            <a:r>
              <a:rPr sz="3200" spc="-225" dirty="0">
                <a:latin typeface="Times New Roman" panose="02020603050405020304" pitchFamily="18" charset="0"/>
                <a:cs typeface="Times New Roman" panose="02020603050405020304" pitchFamily="18" charset="0"/>
              </a:rPr>
              <a:t> </a:t>
            </a:r>
            <a:r>
              <a:rPr sz="3200" spc="15" dirty="0">
                <a:latin typeface="Times New Roman" panose="02020603050405020304" pitchFamily="18" charset="0"/>
                <a:cs typeface="Times New Roman" panose="02020603050405020304" pitchFamily="18" charset="0"/>
              </a:rPr>
              <a:t>parts</a:t>
            </a:r>
            <a:r>
              <a:rPr sz="3200" spc="-215" dirty="0">
                <a:latin typeface="Times New Roman" panose="02020603050405020304" pitchFamily="18" charset="0"/>
                <a:cs typeface="Times New Roman" panose="02020603050405020304" pitchFamily="18" charset="0"/>
              </a:rPr>
              <a:t> </a:t>
            </a:r>
            <a:r>
              <a:rPr sz="3200" spc="20" dirty="0">
                <a:latin typeface="Times New Roman" panose="02020603050405020304" pitchFamily="18" charset="0"/>
                <a:cs typeface="Times New Roman" panose="02020603050405020304" pitchFamily="18" charset="0"/>
              </a:rPr>
              <a:t>of</a:t>
            </a:r>
            <a:r>
              <a:rPr sz="3200" spc="-210" dirty="0">
                <a:latin typeface="Times New Roman" panose="02020603050405020304" pitchFamily="18" charset="0"/>
                <a:cs typeface="Times New Roman" panose="02020603050405020304" pitchFamily="18" charset="0"/>
              </a:rPr>
              <a:t> </a:t>
            </a:r>
            <a:r>
              <a:rPr sz="3200" spc="-20" dirty="0">
                <a:latin typeface="Times New Roman" panose="02020603050405020304" pitchFamily="18" charset="0"/>
                <a:cs typeface="Times New Roman" panose="02020603050405020304" pitchFamily="18" charset="0"/>
              </a:rPr>
              <a:t>an</a:t>
            </a:r>
            <a:r>
              <a:rPr sz="3200" spc="-204" dirty="0">
                <a:latin typeface="Times New Roman" panose="02020603050405020304" pitchFamily="18" charset="0"/>
                <a:cs typeface="Times New Roman" panose="02020603050405020304" pitchFamily="18" charset="0"/>
              </a:rPr>
              <a:t> </a:t>
            </a:r>
            <a:r>
              <a:rPr sz="3200" spc="-20" dirty="0">
                <a:latin typeface="Times New Roman" panose="02020603050405020304" pitchFamily="18" charset="0"/>
                <a:cs typeface="Times New Roman" panose="02020603050405020304" pitchFamily="18" charset="0"/>
              </a:rPr>
              <a:t>application.I.e </a:t>
            </a:r>
            <a:r>
              <a:rPr sz="3200" spc="-545" dirty="0">
                <a:latin typeface="Times New Roman" panose="02020603050405020304" pitchFamily="18" charset="0"/>
                <a:cs typeface="Times New Roman" panose="02020603050405020304" pitchFamily="18" charset="0"/>
              </a:rPr>
              <a:t> </a:t>
            </a:r>
            <a:r>
              <a:rPr sz="3200" spc="5" dirty="0">
                <a:latin typeface="Times New Roman" panose="02020603050405020304" pitchFamily="18" charset="0"/>
                <a:cs typeface="Times New Roman" panose="02020603050405020304" pitchFamily="18" charset="0"/>
              </a:rPr>
              <a:t>controllers,services,directives,filters.</a:t>
            </a:r>
            <a:endParaRPr sz="3200" dirty="0">
              <a:latin typeface="Times New Roman" panose="02020603050405020304" pitchFamily="18" charset="0"/>
              <a:cs typeface="Times New Roman" panose="02020603050405020304" pitchFamily="18" charset="0"/>
            </a:endParaRPr>
          </a:p>
          <a:p>
            <a:pPr marL="285750" indent="-285750">
              <a:lnSpc>
                <a:spcPct val="100000"/>
              </a:lnSpc>
              <a:spcBef>
                <a:spcPts val="50"/>
              </a:spcBef>
              <a:buFont typeface="Arial" panose="020B0604020202020204" pitchFamily="34" charset="0"/>
              <a:buChar char="•"/>
            </a:pPr>
            <a:endParaRPr sz="3200" dirty="0">
              <a:latin typeface="Times New Roman" panose="02020603050405020304" pitchFamily="18" charset="0"/>
              <a:cs typeface="Times New Roman" panose="02020603050405020304" pitchFamily="18" charset="0"/>
            </a:endParaRPr>
          </a:p>
          <a:p>
            <a:pPr marL="298450" indent="-285750">
              <a:lnSpc>
                <a:spcPct val="100000"/>
              </a:lnSpc>
              <a:buFont typeface="Arial" panose="020B0604020202020204" pitchFamily="34" charset="0"/>
              <a:buChar char="•"/>
            </a:pPr>
            <a:r>
              <a:rPr sz="3200" spc="55" dirty="0">
                <a:latin typeface="Times New Roman" panose="02020603050405020304" pitchFamily="18" charset="0"/>
                <a:cs typeface="Times New Roman" panose="02020603050405020304" pitchFamily="18" charset="0"/>
              </a:rPr>
              <a:t>Co</a:t>
            </a:r>
            <a:r>
              <a:rPr sz="3200" spc="45" dirty="0">
                <a:latin typeface="Times New Roman" panose="02020603050405020304" pitchFamily="18" charset="0"/>
                <a:cs typeface="Times New Roman" panose="02020603050405020304" pitchFamily="18" charset="0"/>
              </a:rPr>
              <a:t>ntr</a:t>
            </a:r>
            <a:r>
              <a:rPr sz="3200" spc="60" dirty="0">
                <a:latin typeface="Times New Roman" panose="02020603050405020304" pitchFamily="18" charset="0"/>
                <a:cs typeface="Times New Roman" panose="02020603050405020304" pitchFamily="18" charset="0"/>
              </a:rPr>
              <a:t>o</a:t>
            </a:r>
            <a:r>
              <a:rPr sz="3200" spc="45" dirty="0">
                <a:latin typeface="Times New Roman" panose="02020603050405020304" pitchFamily="18" charset="0"/>
                <a:cs typeface="Times New Roman" panose="02020603050405020304" pitchFamily="18" charset="0"/>
              </a:rPr>
              <a:t>l</a:t>
            </a:r>
            <a:r>
              <a:rPr sz="3200" spc="35" dirty="0">
                <a:latin typeface="Times New Roman" panose="02020603050405020304" pitchFamily="18" charset="0"/>
                <a:cs typeface="Times New Roman" panose="02020603050405020304" pitchFamily="18" charset="0"/>
              </a:rPr>
              <a:t>l</a:t>
            </a:r>
            <a:r>
              <a:rPr sz="3200" spc="15" dirty="0">
                <a:latin typeface="Times New Roman" panose="02020603050405020304" pitchFamily="18" charset="0"/>
                <a:cs typeface="Times New Roman" panose="02020603050405020304" pitchFamily="18" charset="0"/>
              </a:rPr>
              <a:t>ers</a:t>
            </a:r>
            <a:r>
              <a:rPr sz="3200" spc="-195" dirty="0">
                <a:latin typeface="Times New Roman" panose="02020603050405020304" pitchFamily="18" charset="0"/>
                <a:cs typeface="Times New Roman" panose="02020603050405020304" pitchFamily="18" charset="0"/>
              </a:rPr>
              <a:t> </a:t>
            </a:r>
            <a:r>
              <a:rPr sz="3200" spc="10" dirty="0">
                <a:latin typeface="Times New Roman" panose="02020603050405020304" pitchFamily="18" charset="0"/>
                <a:cs typeface="Times New Roman" panose="02020603050405020304" pitchFamily="18" charset="0"/>
              </a:rPr>
              <a:t>a</a:t>
            </a:r>
            <a:r>
              <a:rPr sz="3200" spc="-5" dirty="0">
                <a:latin typeface="Times New Roman" panose="02020603050405020304" pitchFamily="18" charset="0"/>
                <a:cs typeface="Times New Roman" panose="02020603050405020304" pitchFamily="18" charset="0"/>
              </a:rPr>
              <a:t>l</a:t>
            </a:r>
            <a:r>
              <a:rPr sz="3200" dirty="0">
                <a:latin typeface="Times New Roman" panose="02020603050405020304" pitchFamily="18" charset="0"/>
                <a:cs typeface="Times New Roman" panose="02020603050405020304" pitchFamily="18" charset="0"/>
              </a:rPr>
              <a:t>ways</a:t>
            </a:r>
            <a:r>
              <a:rPr sz="3200" spc="-220" dirty="0">
                <a:latin typeface="Times New Roman" panose="02020603050405020304" pitchFamily="18" charset="0"/>
                <a:cs typeface="Times New Roman" panose="02020603050405020304" pitchFamily="18" charset="0"/>
              </a:rPr>
              <a:t> </a:t>
            </a:r>
            <a:r>
              <a:rPr sz="3200" dirty="0">
                <a:latin typeface="Times New Roman" panose="02020603050405020304" pitchFamily="18" charset="0"/>
                <a:cs typeface="Times New Roman" panose="02020603050405020304" pitchFamily="18" charset="0"/>
              </a:rPr>
              <a:t>b</a:t>
            </a:r>
            <a:r>
              <a:rPr sz="3200" spc="5" dirty="0">
                <a:latin typeface="Times New Roman" panose="02020603050405020304" pitchFamily="18" charset="0"/>
                <a:cs typeface="Times New Roman" panose="02020603050405020304" pitchFamily="18" charset="0"/>
              </a:rPr>
              <a:t>e</a:t>
            </a:r>
            <a:r>
              <a:rPr sz="3200" spc="20" dirty="0">
                <a:latin typeface="Times New Roman" panose="02020603050405020304" pitchFamily="18" charset="0"/>
                <a:cs typeface="Times New Roman" panose="02020603050405020304" pitchFamily="18" charset="0"/>
              </a:rPr>
              <a:t>l</a:t>
            </a:r>
            <a:r>
              <a:rPr sz="3200" spc="40" dirty="0">
                <a:latin typeface="Times New Roman" panose="02020603050405020304" pitchFamily="18" charset="0"/>
                <a:cs typeface="Times New Roman" panose="02020603050405020304" pitchFamily="18" charset="0"/>
              </a:rPr>
              <a:t>o</a:t>
            </a:r>
            <a:r>
              <a:rPr sz="3200" spc="-40" dirty="0">
                <a:latin typeface="Times New Roman" panose="02020603050405020304" pitchFamily="18" charset="0"/>
                <a:cs typeface="Times New Roman" panose="02020603050405020304" pitchFamily="18" charset="0"/>
              </a:rPr>
              <a:t>ng</a:t>
            </a:r>
            <a:r>
              <a:rPr sz="3200" spc="-220" dirty="0">
                <a:latin typeface="Times New Roman" panose="02020603050405020304" pitchFamily="18" charset="0"/>
                <a:cs typeface="Times New Roman" panose="02020603050405020304" pitchFamily="18" charset="0"/>
              </a:rPr>
              <a:t> </a:t>
            </a:r>
            <a:r>
              <a:rPr sz="3200" spc="45" dirty="0">
                <a:latin typeface="Times New Roman" panose="02020603050405020304" pitchFamily="18" charset="0"/>
                <a:cs typeface="Times New Roman" panose="02020603050405020304" pitchFamily="18" charset="0"/>
              </a:rPr>
              <a:t>to</a:t>
            </a:r>
            <a:r>
              <a:rPr sz="3200" spc="-210" dirty="0">
                <a:latin typeface="Times New Roman" panose="02020603050405020304" pitchFamily="18" charset="0"/>
                <a:cs typeface="Times New Roman" panose="02020603050405020304" pitchFamily="18" charset="0"/>
              </a:rPr>
              <a:t> </a:t>
            </a:r>
            <a:r>
              <a:rPr sz="3200" spc="-35" dirty="0">
                <a:latin typeface="Times New Roman" panose="02020603050405020304" pitchFamily="18" charset="0"/>
                <a:cs typeface="Times New Roman" panose="02020603050405020304" pitchFamily="18" charset="0"/>
              </a:rPr>
              <a:t>a</a:t>
            </a:r>
            <a:r>
              <a:rPr sz="3200" spc="-220" dirty="0">
                <a:latin typeface="Times New Roman" panose="02020603050405020304" pitchFamily="18" charset="0"/>
                <a:cs typeface="Times New Roman" panose="02020603050405020304" pitchFamily="18" charset="0"/>
              </a:rPr>
              <a:t> </a:t>
            </a:r>
            <a:r>
              <a:rPr sz="3200" spc="-10" dirty="0">
                <a:latin typeface="Times New Roman" panose="02020603050405020304" pitchFamily="18" charset="0"/>
                <a:cs typeface="Times New Roman" panose="02020603050405020304" pitchFamily="18" charset="0"/>
              </a:rPr>
              <a:t>m</a:t>
            </a:r>
            <a:r>
              <a:rPr sz="3200" spc="-15" dirty="0">
                <a:latin typeface="Times New Roman" panose="02020603050405020304" pitchFamily="18" charset="0"/>
                <a:cs typeface="Times New Roman" panose="02020603050405020304" pitchFamily="18" charset="0"/>
              </a:rPr>
              <a:t>o</a:t>
            </a:r>
            <a:r>
              <a:rPr sz="3200" spc="20" dirty="0">
                <a:latin typeface="Times New Roman" panose="02020603050405020304" pitchFamily="18" charset="0"/>
                <a:cs typeface="Times New Roman" panose="02020603050405020304" pitchFamily="18" charset="0"/>
              </a:rPr>
              <a:t>du</a:t>
            </a:r>
            <a:r>
              <a:rPr sz="3200" spc="-5" dirty="0">
                <a:latin typeface="Times New Roman" panose="02020603050405020304" pitchFamily="18" charset="0"/>
                <a:cs typeface="Times New Roman" panose="02020603050405020304" pitchFamily="18" charset="0"/>
              </a:rPr>
              <a:t>l</a:t>
            </a:r>
            <a:r>
              <a:rPr sz="3200" spc="-85" dirty="0">
                <a:latin typeface="Times New Roman" panose="02020603050405020304" pitchFamily="18" charset="0"/>
                <a:cs typeface="Times New Roman" panose="02020603050405020304" pitchFamily="18" charset="0"/>
              </a:rPr>
              <a:t>e.</a:t>
            </a:r>
            <a:endParaRPr sz="3200" dirty="0">
              <a:latin typeface="Times New Roman" panose="02020603050405020304" pitchFamily="18" charset="0"/>
              <a:cs typeface="Times New Roman" panose="02020603050405020304" pitchFamily="18" charset="0"/>
            </a:endParaRPr>
          </a:p>
          <a:p>
            <a:pPr marL="298450" marR="5080" indent="-285750">
              <a:lnSpc>
                <a:spcPct val="114999"/>
              </a:lnSpc>
              <a:spcBef>
                <a:spcPts val="1610"/>
              </a:spcBef>
              <a:buFont typeface="Arial" panose="020B0604020202020204" pitchFamily="34" charset="0"/>
              <a:buChar char="•"/>
            </a:pPr>
            <a:r>
              <a:rPr sz="3200" spc="55" dirty="0">
                <a:latin typeface="Times New Roman" panose="02020603050405020304" pitchFamily="18" charset="0"/>
                <a:cs typeface="Times New Roman" panose="02020603050405020304" pitchFamily="18" charset="0"/>
              </a:rPr>
              <a:t>Module</a:t>
            </a:r>
            <a:r>
              <a:rPr sz="3200" spc="-229" dirty="0">
                <a:latin typeface="Times New Roman" panose="02020603050405020304" pitchFamily="18" charset="0"/>
                <a:cs typeface="Times New Roman" panose="02020603050405020304" pitchFamily="18" charset="0"/>
              </a:rPr>
              <a:t> </a:t>
            </a:r>
            <a:r>
              <a:rPr sz="3200" spc="10" dirty="0">
                <a:latin typeface="Times New Roman" panose="02020603050405020304" pitchFamily="18" charset="0"/>
                <a:cs typeface="Times New Roman" panose="02020603050405020304" pitchFamily="18" charset="0"/>
              </a:rPr>
              <a:t>is</a:t>
            </a:r>
            <a:r>
              <a:rPr sz="3200" spc="-210" dirty="0">
                <a:latin typeface="Times New Roman" panose="02020603050405020304" pitchFamily="18" charset="0"/>
                <a:cs typeface="Times New Roman" panose="02020603050405020304" pitchFamily="18" charset="0"/>
              </a:rPr>
              <a:t> </a:t>
            </a:r>
            <a:r>
              <a:rPr sz="3200" spc="-10" dirty="0">
                <a:latin typeface="Times New Roman" panose="02020603050405020304" pitchFamily="18" charset="0"/>
                <a:cs typeface="Times New Roman" panose="02020603050405020304" pitchFamily="18" charset="0"/>
              </a:rPr>
              <a:t>used</a:t>
            </a:r>
            <a:r>
              <a:rPr sz="3200" spc="-235" dirty="0">
                <a:latin typeface="Times New Roman" panose="02020603050405020304" pitchFamily="18" charset="0"/>
                <a:cs typeface="Times New Roman" panose="02020603050405020304" pitchFamily="18" charset="0"/>
              </a:rPr>
              <a:t> </a:t>
            </a:r>
            <a:r>
              <a:rPr sz="3200" spc="-30" dirty="0">
                <a:latin typeface="Times New Roman" panose="02020603050405020304" pitchFamily="18" charset="0"/>
                <a:cs typeface="Times New Roman" panose="02020603050405020304" pitchFamily="18" charset="0"/>
              </a:rPr>
              <a:t>as</a:t>
            </a:r>
            <a:r>
              <a:rPr sz="3200" spc="-215" dirty="0">
                <a:latin typeface="Times New Roman" panose="02020603050405020304" pitchFamily="18" charset="0"/>
                <a:cs typeface="Times New Roman" panose="02020603050405020304" pitchFamily="18" charset="0"/>
              </a:rPr>
              <a:t> </a:t>
            </a:r>
            <a:r>
              <a:rPr sz="3200" spc="-35" dirty="0">
                <a:latin typeface="Times New Roman" panose="02020603050405020304" pitchFamily="18" charset="0"/>
                <a:cs typeface="Times New Roman" panose="02020603050405020304" pitchFamily="18" charset="0"/>
              </a:rPr>
              <a:t>a</a:t>
            </a:r>
            <a:r>
              <a:rPr sz="3200" spc="-220" dirty="0">
                <a:latin typeface="Times New Roman" panose="02020603050405020304" pitchFamily="18" charset="0"/>
                <a:cs typeface="Times New Roman" panose="02020603050405020304" pitchFamily="18" charset="0"/>
              </a:rPr>
              <a:t> </a:t>
            </a:r>
            <a:r>
              <a:rPr sz="3200" spc="-55" dirty="0">
                <a:latin typeface="Times New Roman" panose="02020603050405020304" pitchFamily="18" charset="0"/>
                <a:cs typeface="Times New Roman" panose="02020603050405020304" pitchFamily="18" charset="0"/>
              </a:rPr>
              <a:t>main()</a:t>
            </a:r>
            <a:r>
              <a:rPr sz="3200" spc="-210" dirty="0">
                <a:latin typeface="Times New Roman" panose="02020603050405020304" pitchFamily="18" charset="0"/>
                <a:cs typeface="Times New Roman" panose="02020603050405020304" pitchFamily="18" charset="0"/>
              </a:rPr>
              <a:t> </a:t>
            </a:r>
            <a:r>
              <a:rPr sz="3200" spc="-10" dirty="0">
                <a:latin typeface="Times New Roman" panose="02020603050405020304" pitchFamily="18" charset="0"/>
                <a:cs typeface="Times New Roman" panose="02020603050405020304" pitchFamily="18" charset="0"/>
              </a:rPr>
              <a:t>method.angular</a:t>
            </a:r>
            <a:r>
              <a:rPr sz="3200" spc="-210" dirty="0">
                <a:latin typeface="Times New Roman" panose="02020603050405020304" pitchFamily="18" charset="0"/>
                <a:cs typeface="Times New Roman" panose="02020603050405020304" pitchFamily="18" charset="0"/>
              </a:rPr>
              <a:t> </a:t>
            </a:r>
            <a:r>
              <a:rPr sz="3200" spc="10" dirty="0">
                <a:latin typeface="Times New Roman" panose="02020603050405020304" pitchFamily="18" charset="0"/>
                <a:cs typeface="Times New Roman" panose="02020603050405020304" pitchFamily="18" charset="0"/>
              </a:rPr>
              <a:t>is</a:t>
            </a:r>
            <a:r>
              <a:rPr sz="3200" spc="-204" dirty="0">
                <a:latin typeface="Times New Roman" panose="02020603050405020304" pitchFamily="18" charset="0"/>
                <a:cs typeface="Times New Roman" panose="02020603050405020304" pitchFamily="18" charset="0"/>
              </a:rPr>
              <a:t> </a:t>
            </a:r>
            <a:r>
              <a:rPr sz="3200" spc="-20" dirty="0">
                <a:latin typeface="Times New Roman" panose="02020603050405020304" pitchFamily="18" charset="0"/>
                <a:cs typeface="Times New Roman" panose="02020603050405020304" pitchFamily="18" charset="0"/>
              </a:rPr>
              <a:t>an</a:t>
            </a:r>
            <a:r>
              <a:rPr sz="3200" spc="-225" dirty="0">
                <a:latin typeface="Times New Roman" panose="02020603050405020304" pitchFamily="18" charset="0"/>
                <a:cs typeface="Times New Roman" panose="02020603050405020304" pitchFamily="18" charset="0"/>
              </a:rPr>
              <a:t> </a:t>
            </a:r>
            <a:r>
              <a:rPr sz="3200" spc="10" dirty="0">
                <a:latin typeface="Times New Roman" panose="02020603050405020304" pitchFamily="18" charset="0"/>
                <a:cs typeface="Times New Roman" panose="02020603050405020304" pitchFamily="18" charset="0"/>
              </a:rPr>
              <a:t>object</a:t>
            </a:r>
            <a:r>
              <a:rPr sz="3200" spc="-220" dirty="0">
                <a:latin typeface="Times New Roman" panose="02020603050405020304" pitchFamily="18" charset="0"/>
                <a:cs typeface="Times New Roman" panose="02020603050405020304" pitchFamily="18" charset="0"/>
              </a:rPr>
              <a:t> </a:t>
            </a:r>
            <a:r>
              <a:rPr sz="3200" spc="-10" dirty="0">
                <a:latin typeface="Times New Roman" panose="02020603050405020304" pitchFamily="18" charset="0"/>
                <a:cs typeface="Times New Roman" panose="02020603050405020304" pitchFamily="18" charset="0"/>
              </a:rPr>
              <a:t>and</a:t>
            </a:r>
            <a:r>
              <a:rPr sz="3200" spc="-220" dirty="0">
                <a:latin typeface="Times New Roman" panose="02020603050405020304" pitchFamily="18" charset="0"/>
                <a:cs typeface="Times New Roman" panose="02020603050405020304" pitchFamily="18" charset="0"/>
              </a:rPr>
              <a:t> </a:t>
            </a:r>
            <a:r>
              <a:rPr sz="3200" dirty="0">
                <a:latin typeface="Times New Roman" panose="02020603050405020304" pitchFamily="18" charset="0"/>
                <a:cs typeface="Times New Roman" panose="02020603050405020304" pitchFamily="18" charset="0"/>
              </a:rPr>
              <a:t>module</a:t>
            </a:r>
            <a:r>
              <a:rPr sz="3200" spc="-220" dirty="0">
                <a:latin typeface="Times New Roman" panose="02020603050405020304" pitchFamily="18" charset="0"/>
                <a:cs typeface="Times New Roman" panose="02020603050405020304" pitchFamily="18" charset="0"/>
              </a:rPr>
              <a:t> </a:t>
            </a:r>
            <a:r>
              <a:rPr sz="3200" spc="10" dirty="0">
                <a:latin typeface="Times New Roman" panose="02020603050405020304" pitchFamily="18" charset="0"/>
                <a:cs typeface="Times New Roman" panose="02020603050405020304" pitchFamily="18" charset="0"/>
              </a:rPr>
              <a:t>is</a:t>
            </a:r>
            <a:r>
              <a:rPr sz="3200" spc="-210" dirty="0">
                <a:latin typeface="Times New Roman" panose="02020603050405020304" pitchFamily="18" charset="0"/>
                <a:cs typeface="Times New Roman" panose="02020603050405020304" pitchFamily="18" charset="0"/>
              </a:rPr>
              <a:t> </a:t>
            </a:r>
            <a:r>
              <a:rPr sz="3200" spc="-35" dirty="0">
                <a:latin typeface="Times New Roman" panose="02020603050405020304" pitchFamily="18" charset="0"/>
                <a:cs typeface="Times New Roman" panose="02020603050405020304" pitchFamily="18" charset="0"/>
              </a:rPr>
              <a:t>a</a:t>
            </a:r>
            <a:r>
              <a:rPr sz="3200" spc="-220" dirty="0">
                <a:latin typeface="Times New Roman" panose="02020603050405020304" pitchFamily="18" charset="0"/>
                <a:cs typeface="Times New Roman" panose="02020603050405020304" pitchFamily="18" charset="0"/>
              </a:rPr>
              <a:t> </a:t>
            </a:r>
            <a:r>
              <a:rPr sz="3200" spc="-20" dirty="0">
                <a:latin typeface="Times New Roman" panose="02020603050405020304" pitchFamily="18" charset="0"/>
                <a:cs typeface="Times New Roman" panose="02020603050405020304" pitchFamily="18" charset="0"/>
              </a:rPr>
              <a:t>method. </a:t>
            </a:r>
            <a:r>
              <a:rPr sz="3200" spc="-545" dirty="0">
                <a:latin typeface="Times New Roman" panose="02020603050405020304" pitchFamily="18" charset="0"/>
                <a:cs typeface="Times New Roman" panose="02020603050405020304" pitchFamily="18" charset="0"/>
              </a:rPr>
              <a:t> </a:t>
            </a:r>
            <a:r>
              <a:rPr sz="3200" spc="75" dirty="0">
                <a:latin typeface="Times New Roman" panose="02020603050405020304" pitchFamily="18" charset="0"/>
                <a:cs typeface="Times New Roman" panose="02020603050405020304" pitchFamily="18" charset="0"/>
              </a:rPr>
              <a:t>Mod</a:t>
            </a:r>
            <a:r>
              <a:rPr sz="3200" spc="55" dirty="0">
                <a:latin typeface="Times New Roman" panose="02020603050405020304" pitchFamily="18" charset="0"/>
                <a:cs typeface="Times New Roman" panose="02020603050405020304" pitchFamily="18" charset="0"/>
              </a:rPr>
              <a:t>u</a:t>
            </a:r>
            <a:r>
              <a:rPr sz="3200" spc="20" dirty="0">
                <a:latin typeface="Times New Roman" panose="02020603050405020304" pitchFamily="18" charset="0"/>
                <a:cs typeface="Times New Roman" panose="02020603050405020304" pitchFamily="18" charset="0"/>
              </a:rPr>
              <a:t>le</a:t>
            </a:r>
            <a:r>
              <a:rPr sz="3200" spc="-229" dirty="0">
                <a:latin typeface="Times New Roman" panose="02020603050405020304" pitchFamily="18" charset="0"/>
                <a:cs typeface="Times New Roman" panose="02020603050405020304" pitchFamily="18" charset="0"/>
              </a:rPr>
              <a:t> </a:t>
            </a:r>
            <a:r>
              <a:rPr sz="3200" spc="10" dirty="0">
                <a:latin typeface="Times New Roman" panose="02020603050405020304" pitchFamily="18" charset="0"/>
                <a:cs typeface="Times New Roman" panose="02020603050405020304" pitchFamily="18" charset="0"/>
              </a:rPr>
              <a:t>is</a:t>
            </a:r>
            <a:r>
              <a:rPr sz="3200" spc="-210" dirty="0">
                <a:latin typeface="Times New Roman" panose="02020603050405020304" pitchFamily="18" charset="0"/>
                <a:cs typeface="Times New Roman" panose="02020603050405020304" pitchFamily="18" charset="0"/>
              </a:rPr>
              <a:t> </a:t>
            </a:r>
            <a:r>
              <a:rPr sz="3200" spc="35" dirty="0">
                <a:latin typeface="Times New Roman" panose="02020603050405020304" pitchFamily="18" charset="0"/>
                <a:cs typeface="Times New Roman" panose="02020603050405020304" pitchFamily="18" charset="0"/>
              </a:rPr>
              <a:t>wh</a:t>
            </a:r>
            <a:r>
              <a:rPr sz="3200" dirty="0">
                <a:latin typeface="Times New Roman" panose="02020603050405020304" pitchFamily="18" charset="0"/>
                <a:cs typeface="Times New Roman" panose="02020603050405020304" pitchFamily="18" charset="0"/>
              </a:rPr>
              <a:t>ich</a:t>
            </a:r>
            <a:r>
              <a:rPr sz="3200" spc="-225" dirty="0">
                <a:latin typeface="Times New Roman" panose="02020603050405020304" pitchFamily="18" charset="0"/>
                <a:cs typeface="Times New Roman" panose="02020603050405020304" pitchFamily="18" charset="0"/>
              </a:rPr>
              <a:t> </a:t>
            </a:r>
            <a:r>
              <a:rPr sz="3200" spc="5" dirty="0">
                <a:latin typeface="Times New Roman" panose="02020603050405020304" pitchFamily="18" charset="0"/>
                <a:cs typeface="Times New Roman" panose="02020603050405020304" pitchFamily="18" charset="0"/>
              </a:rPr>
              <a:t>prese</a:t>
            </a:r>
            <a:r>
              <a:rPr sz="3200" spc="30" dirty="0">
                <a:latin typeface="Times New Roman" panose="02020603050405020304" pitchFamily="18" charset="0"/>
                <a:cs typeface="Times New Roman" panose="02020603050405020304" pitchFamily="18" charset="0"/>
              </a:rPr>
              <a:t>nt</a:t>
            </a:r>
            <a:r>
              <a:rPr sz="3200" spc="-235" dirty="0">
                <a:latin typeface="Times New Roman" panose="02020603050405020304" pitchFamily="18" charset="0"/>
                <a:cs typeface="Times New Roman" panose="02020603050405020304" pitchFamily="18" charset="0"/>
              </a:rPr>
              <a:t> </a:t>
            </a:r>
            <a:r>
              <a:rPr sz="3200" spc="20" dirty="0">
                <a:latin typeface="Times New Roman" panose="02020603050405020304" pitchFamily="18" charset="0"/>
                <a:cs typeface="Times New Roman" panose="02020603050405020304" pitchFamily="18" charset="0"/>
              </a:rPr>
              <a:t>in</a:t>
            </a:r>
            <a:r>
              <a:rPr sz="3200" spc="-215" dirty="0">
                <a:latin typeface="Times New Roman" panose="02020603050405020304" pitchFamily="18" charset="0"/>
                <a:cs typeface="Times New Roman" panose="02020603050405020304" pitchFamily="18" charset="0"/>
              </a:rPr>
              <a:t> </a:t>
            </a:r>
            <a:r>
              <a:rPr sz="3200" spc="-20" dirty="0">
                <a:latin typeface="Times New Roman" panose="02020603050405020304" pitchFamily="18" charset="0"/>
                <a:cs typeface="Times New Roman" panose="02020603050405020304" pitchFamily="18" charset="0"/>
              </a:rPr>
              <a:t>a</a:t>
            </a:r>
            <a:r>
              <a:rPr sz="3200" spc="-30" dirty="0">
                <a:latin typeface="Times New Roman" panose="02020603050405020304" pitchFamily="18" charset="0"/>
                <a:cs typeface="Times New Roman" panose="02020603050405020304" pitchFamily="18" charset="0"/>
              </a:rPr>
              <a:t>n</a:t>
            </a:r>
            <a:r>
              <a:rPr sz="3200" spc="-15" dirty="0">
                <a:latin typeface="Times New Roman" panose="02020603050405020304" pitchFamily="18" charset="0"/>
                <a:cs typeface="Times New Roman" panose="02020603050405020304" pitchFamily="18" charset="0"/>
              </a:rPr>
              <a:t>gul</a:t>
            </a:r>
            <a:r>
              <a:rPr sz="3200" spc="20" dirty="0">
                <a:latin typeface="Times New Roman" panose="02020603050405020304" pitchFamily="18" charset="0"/>
                <a:cs typeface="Times New Roman" panose="02020603050405020304" pitchFamily="18" charset="0"/>
              </a:rPr>
              <a:t>ar</a:t>
            </a:r>
            <a:r>
              <a:rPr sz="3200" spc="-200" dirty="0">
                <a:latin typeface="Times New Roman" panose="02020603050405020304" pitchFamily="18" charset="0"/>
                <a:cs typeface="Times New Roman" panose="02020603050405020304" pitchFamily="18" charset="0"/>
              </a:rPr>
              <a:t> </a:t>
            </a:r>
            <a:r>
              <a:rPr sz="3200" spc="-15" dirty="0">
                <a:latin typeface="Times New Roman" panose="02020603050405020304" pitchFamily="18" charset="0"/>
                <a:cs typeface="Times New Roman" panose="02020603050405020304" pitchFamily="18" charset="0"/>
              </a:rPr>
              <a:t>object.</a:t>
            </a:r>
            <a:endParaRPr sz="3200" dirty="0">
              <a:latin typeface="Times New Roman" panose="02020603050405020304" pitchFamily="18" charset="0"/>
              <a:cs typeface="Times New Roman" panose="02020603050405020304" pitchFamily="18" charset="0"/>
            </a:endParaRPr>
          </a:p>
        </p:txBody>
      </p:sp>
      <p:sp>
        <p:nvSpPr>
          <p:cNvPr id="4" name="object 4"/>
          <p:cNvSpPr/>
          <p:nvPr/>
        </p:nvSpPr>
        <p:spPr>
          <a:xfrm>
            <a:off x="403123" y="5763916"/>
            <a:ext cx="53340" cy="186055"/>
          </a:xfrm>
          <a:custGeom>
            <a:avLst/>
            <a:gdLst/>
            <a:ahLst/>
            <a:cxnLst/>
            <a:rect l="l" t="t" r="r" b="b"/>
            <a:pathLst>
              <a:path w="53340" h="186054">
                <a:moveTo>
                  <a:pt x="53339" y="0"/>
                </a:moveTo>
                <a:lnTo>
                  <a:pt x="0" y="0"/>
                </a:lnTo>
                <a:lnTo>
                  <a:pt x="0" y="185927"/>
                </a:lnTo>
                <a:lnTo>
                  <a:pt x="53339" y="185927"/>
                </a:lnTo>
                <a:lnTo>
                  <a:pt x="53339" y="0"/>
                </a:lnTo>
                <a:close/>
              </a:path>
            </a:pathLst>
          </a:custGeom>
          <a:solidFill>
            <a:srgbClr val="FFFFFF"/>
          </a:solidFill>
        </p:spPr>
        <p:txBody>
          <a:bodyPr wrap="square" lIns="0" tIns="0" rIns="0" bIns="0" rtlCol="0"/>
          <a:lstStyle/>
          <a:p>
            <a:endParaRPr sz="1800"/>
          </a:p>
        </p:txBody>
      </p:sp>
      <p:sp>
        <p:nvSpPr>
          <p:cNvPr id="5" name="Date Placeholder 4">
            <a:extLst>
              <a:ext uri="{FF2B5EF4-FFF2-40B4-BE49-F238E27FC236}">
                <a16:creationId xmlns:a16="http://schemas.microsoft.com/office/drawing/2014/main" id="{6B29C35B-D55A-4B7D-91B2-C156563B2380}"/>
              </a:ext>
            </a:extLst>
          </p:cNvPr>
          <p:cNvSpPr>
            <a:spLocks noGrp="1"/>
          </p:cNvSpPr>
          <p:nvPr>
            <p:ph type="dt" sz="half" idx="10"/>
          </p:nvPr>
        </p:nvSpPr>
        <p:spPr/>
        <p:txBody>
          <a:bodyPr/>
          <a:lstStyle/>
          <a:p>
            <a:fld id="{B9DA2EEC-A158-4E97-BE5B-275FFB065F5F}" type="datetime1">
              <a:rPr lang="en-US" smtClean="0"/>
              <a:t>9/23/2021</a:t>
            </a:fld>
            <a:endParaRPr lang="en-IN"/>
          </a:p>
        </p:txBody>
      </p:sp>
      <p:sp>
        <p:nvSpPr>
          <p:cNvPr id="6" name="Footer Placeholder 5">
            <a:extLst>
              <a:ext uri="{FF2B5EF4-FFF2-40B4-BE49-F238E27FC236}">
                <a16:creationId xmlns:a16="http://schemas.microsoft.com/office/drawing/2014/main" id="{20839BDD-9997-4EAD-86EB-77827DC7123E}"/>
              </a:ext>
            </a:extLst>
          </p:cNvPr>
          <p:cNvSpPr>
            <a:spLocks noGrp="1"/>
          </p:cNvSpPr>
          <p:nvPr>
            <p:ph type="ftr" sz="quarter" idx="11"/>
          </p:nvPr>
        </p:nvSpPr>
        <p:spPr/>
        <p:txBody>
          <a:bodyPr/>
          <a:lstStyle/>
          <a:p>
            <a:r>
              <a:rPr lang="en-IN"/>
              <a:t>CIDD -UNIT-III</a:t>
            </a:r>
            <a:endParaRPr lang="en-IN" dirty="0"/>
          </a:p>
        </p:txBody>
      </p:sp>
      <p:sp>
        <p:nvSpPr>
          <p:cNvPr id="7" name="Slide Number Placeholder 6">
            <a:extLst>
              <a:ext uri="{FF2B5EF4-FFF2-40B4-BE49-F238E27FC236}">
                <a16:creationId xmlns:a16="http://schemas.microsoft.com/office/drawing/2014/main" id="{860D6AA8-9B66-4281-8238-AC69AFE49DD6}"/>
              </a:ext>
            </a:extLst>
          </p:cNvPr>
          <p:cNvSpPr>
            <a:spLocks noGrp="1"/>
          </p:cNvSpPr>
          <p:nvPr>
            <p:ph type="sldNum" sz="quarter" idx="12"/>
          </p:nvPr>
        </p:nvSpPr>
        <p:spPr/>
        <p:txBody>
          <a:bodyPr/>
          <a:lstStyle/>
          <a:p>
            <a:fld id="{0E2B90DE-CA9C-452B-80F9-35262CC2B070}" type="slidenum">
              <a:rPr lang="en-IN" smtClean="0"/>
              <a:pPr/>
              <a:t>18</a:t>
            </a:fld>
            <a:endParaRPr lang="en-IN"/>
          </a:p>
        </p:txBody>
      </p:sp>
    </p:spTree>
    <p:extLst>
      <p:ext uri="{BB962C8B-B14F-4D97-AF65-F5344CB8AC3E}">
        <p14:creationId xmlns:p14="http://schemas.microsoft.com/office/powerpoint/2010/main" val="1568105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611560" y="980728"/>
            <a:ext cx="7920880" cy="5256584"/>
          </a:xfrm>
          <a:prstGeom prst="rect">
            <a:avLst/>
          </a:prstGeom>
        </p:spPr>
      </p:pic>
      <p:sp>
        <p:nvSpPr>
          <p:cNvPr id="3" name="Date Placeholder 2">
            <a:extLst>
              <a:ext uri="{FF2B5EF4-FFF2-40B4-BE49-F238E27FC236}">
                <a16:creationId xmlns:a16="http://schemas.microsoft.com/office/drawing/2014/main" id="{733148DA-8CC2-415A-9C54-EC3A07F79975}"/>
              </a:ext>
            </a:extLst>
          </p:cNvPr>
          <p:cNvSpPr>
            <a:spLocks noGrp="1"/>
          </p:cNvSpPr>
          <p:nvPr>
            <p:ph type="dt" sz="half" idx="10"/>
          </p:nvPr>
        </p:nvSpPr>
        <p:spPr/>
        <p:txBody>
          <a:bodyPr/>
          <a:lstStyle/>
          <a:p>
            <a:fld id="{D7CC7070-62BA-41A1-A901-49120CD1DA24}" type="datetime1">
              <a:rPr lang="en-US" smtClean="0"/>
              <a:t>9/23/2021</a:t>
            </a:fld>
            <a:endParaRPr lang="en-IN"/>
          </a:p>
        </p:txBody>
      </p:sp>
      <p:sp>
        <p:nvSpPr>
          <p:cNvPr id="4" name="Footer Placeholder 3">
            <a:extLst>
              <a:ext uri="{FF2B5EF4-FFF2-40B4-BE49-F238E27FC236}">
                <a16:creationId xmlns:a16="http://schemas.microsoft.com/office/drawing/2014/main" id="{4C6E029D-A4F5-463E-A95A-F7B4E811B0B1}"/>
              </a:ext>
            </a:extLst>
          </p:cNvPr>
          <p:cNvSpPr>
            <a:spLocks noGrp="1"/>
          </p:cNvSpPr>
          <p:nvPr>
            <p:ph type="ftr" sz="quarter" idx="11"/>
          </p:nvPr>
        </p:nvSpPr>
        <p:spPr/>
        <p:txBody>
          <a:bodyPr/>
          <a:lstStyle/>
          <a:p>
            <a:r>
              <a:rPr lang="en-IN"/>
              <a:t>CIDD -UNIT-III</a:t>
            </a:r>
          </a:p>
        </p:txBody>
      </p:sp>
      <p:sp>
        <p:nvSpPr>
          <p:cNvPr id="5" name="Slide Number Placeholder 4">
            <a:extLst>
              <a:ext uri="{FF2B5EF4-FFF2-40B4-BE49-F238E27FC236}">
                <a16:creationId xmlns:a16="http://schemas.microsoft.com/office/drawing/2014/main" id="{1F1A6C1B-CE5D-4238-9F5C-92B832C15DB2}"/>
              </a:ext>
            </a:extLst>
          </p:cNvPr>
          <p:cNvSpPr>
            <a:spLocks noGrp="1"/>
          </p:cNvSpPr>
          <p:nvPr>
            <p:ph type="sldNum" sz="quarter" idx="12"/>
          </p:nvPr>
        </p:nvSpPr>
        <p:spPr/>
        <p:txBody>
          <a:bodyPr/>
          <a:lstStyle/>
          <a:p>
            <a:fld id="{0E2B90DE-CA9C-452B-80F9-35262CC2B070}" type="slidenum">
              <a:rPr lang="en-IN" smtClean="0"/>
              <a:pPr/>
              <a:t>19</a:t>
            </a:fld>
            <a:endParaRPr lang="en-IN"/>
          </a:p>
        </p:txBody>
      </p:sp>
    </p:spTree>
    <p:extLst>
      <p:ext uri="{BB962C8B-B14F-4D97-AF65-F5344CB8AC3E}">
        <p14:creationId xmlns:p14="http://schemas.microsoft.com/office/powerpoint/2010/main" val="118385023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4DA2C-FB7C-4EBC-A4F2-5EBB153E8304}"/>
              </a:ext>
            </a:extLst>
          </p:cNvPr>
          <p:cNvSpPr>
            <a:spLocks noGrp="1"/>
          </p:cNvSpPr>
          <p:nvPr>
            <p:ph type="title"/>
          </p:nvPr>
        </p:nvSpPr>
        <p:spPr>
          <a:xfrm>
            <a:off x="539552" y="836712"/>
            <a:ext cx="7211558" cy="1289527"/>
          </a:xfrm>
        </p:spPr>
        <p:txBody>
          <a:bodyPr>
            <a:normAutofit fontScale="90000"/>
          </a:bodyPr>
          <a:lstStyle/>
          <a:p>
            <a:r>
              <a:rPr lang="en-US" b="1" kern="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rPr>
              <a:t>UNIT</a:t>
            </a:r>
            <a:r>
              <a:rPr lang="en-US" b="1" kern="0" spc="-5"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b="1" kern="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rPr>
              <a:t>4 ANGULAR JS</a:t>
            </a:r>
            <a:r>
              <a:rPr lang="en-US" b="1" kern="0" spc="-25"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b="1" kern="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rPr>
              <a:t>AND</a:t>
            </a:r>
            <a:r>
              <a:rPr lang="en-US" b="1" kern="0" spc="-1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b="1" kern="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rPr>
              <a:t>JQUERY</a:t>
            </a:r>
            <a:br>
              <a:rPr lang="en-US" b="1" kern="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7837AFC9-F315-43CE-8FEA-13D9C6CE2C27}"/>
              </a:ext>
            </a:extLst>
          </p:cNvPr>
          <p:cNvSpPr>
            <a:spLocks noGrp="1"/>
          </p:cNvSpPr>
          <p:nvPr>
            <p:ph idx="1"/>
          </p:nvPr>
        </p:nvSpPr>
        <p:spPr/>
        <p:txBody>
          <a:bodyPr>
            <a:normAutofit lnSpcReduction="10000"/>
          </a:bodyPr>
          <a:lstStyle/>
          <a:p>
            <a:pPr marL="0" indent="0" algn="just">
              <a:lnSpc>
                <a:spcPct val="107000"/>
              </a:lnSpc>
              <a:spcBef>
                <a:spcPts val="1200"/>
              </a:spcBef>
              <a:spcAft>
                <a:spcPts val="0"/>
              </a:spcAft>
              <a:buNone/>
              <a:tabLst>
                <a:tab pos="533400" algn="l"/>
                <a:tab pos="5106035" algn="l"/>
              </a:tabLst>
            </a:pPr>
            <a:r>
              <a:rPr lang="en-US" sz="3000" dirty="0">
                <a:effectLst/>
                <a:latin typeface="Times New Roman" panose="02020603050405020304" pitchFamily="18" charset="0"/>
                <a:ea typeface="Calibri" panose="020F0502020204030204" pitchFamily="34" charset="0"/>
                <a:cs typeface="Times New Roman" panose="02020603050405020304" pitchFamily="18" charset="0"/>
              </a:rPr>
              <a:t>Angular JS Expression – Modules – Directives – Data Binding –Controllers – Scopes – Filters – Services – Tables – Events– Form – Validation. jQuery Syntax – Selects – Events – jQuery Effects – jQuery – jQuery HTML – jQuery Traversing.</a:t>
            </a:r>
          </a:p>
          <a:p>
            <a:pPr marL="0" marR="0" indent="0" algn="just">
              <a:lnSpc>
                <a:spcPct val="107000"/>
              </a:lnSpc>
              <a:spcBef>
                <a:spcPts val="1200"/>
              </a:spcBef>
              <a:spcAft>
                <a:spcPts val="0"/>
              </a:spcAft>
              <a:buNone/>
              <a:tabLst>
                <a:tab pos="533400" algn="l"/>
                <a:tab pos="5106035" algn="l"/>
              </a:tabLst>
            </a:pPr>
            <a:endParaRPr lang="en-US" sz="3000" b="1" kern="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dirty="0"/>
          </a:p>
        </p:txBody>
      </p:sp>
      <p:sp>
        <p:nvSpPr>
          <p:cNvPr id="4" name="Date Placeholder 3">
            <a:extLst>
              <a:ext uri="{FF2B5EF4-FFF2-40B4-BE49-F238E27FC236}">
                <a16:creationId xmlns:a16="http://schemas.microsoft.com/office/drawing/2014/main" id="{11C8CC82-D4D4-4733-805B-908373770040}"/>
              </a:ext>
            </a:extLst>
          </p:cNvPr>
          <p:cNvSpPr>
            <a:spLocks noGrp="1"/>
          </p:cNvSpPr>
          <p:nvPr>
            <p:ph type="dt" sz="half" idx="10"/>
          </p:nvPr>
        </p:nvSpPr>
        <p:spPr/>
        <p:txBody>
          <a:bodyPr/>
          <a:lstStyle/>
          <a:p>
            <a:fld id="{00B61328-B163-43B5-B988-109FEBBB8697}" type="datetime1">
              <a:rPr lang="en-US" smtClean="0"/>
              <a:t>9/23/2021</a:t>
            </a:fld>
            <a:endParaRPr lang="en-IN"/>
          </a:p>
        </p:txBody>
      </p:sp>
      <p:sp>
        <p:nvSpPr>
          <p:cNvPr id="5" name="Footer Placeholder 4">
            <a:extLst>
              <a:ext uri="{FF2B5EF4-FFF2-40B4-BE49-F238E27FC236}">
                <a16:creationId xmlns:a16="http://schemas.microsoft.com/office/drawing/2014/main" id="{AE4AEF6D-3071-46FB-88EE-87826ACAEEE0}"/>
              </a:ext>
            </a:extLst>
          </p:cNvPr>
          <p:cNvSpPr>
            <a:spLocks noGrp="1"/>
          </p:cNvSpPr>
          <p:nvPr>
            <p:ph type="ftr" sz="quarter" idx="11"/>
          </p:nvPr>
        </p:nvSpPr>
        <p:spPr/>
        <p:txBody>
          <a:bodyPr/>
          <a:lstStyle/>
          <a:p>
            <a:r>
              <a:rPr lang="en-IN"/>
              <a:t>CIDD -UNIT-III</a:t>
            </a:r>
            <a:endParaRPr lang="en-IN" dirty="0"/>
          </a:p>
        </p:txBody>
      </p:sp>
      <p:sp>
        <p:nvSpPr>
          <p:cNvPr id="6" name="Slide Number Placeholder 5">
            <a:extLst>
              <a:ext uri="{FF2B5EF4-FFF2-40B4-BE49-F238E27FC236}">
                <a16:creationId xmlns:a16="http://schemas.microsoft.com/office/drawing/2014/main" id="{8E35DC87-610D-4700-92C4-AFA14B9FAA40}"/>
              </a:ext>
            </a:extLst>
          </p:cNvPr>
          <p:cNvSpPr>
            <a:spLocks noGrp="1"/>
          </p:cNvSpPr>
          <p:nvPr>
            <p:ph type="sldNum" sz="quarter" idx="12"/>
          </p:nvPr>
        </p:nvSpPr>
        <p:spPr/>
        <p:txBody>
          <a:bodyPr/>
          <a:lstStyle/>
          <a:p>
            <a:fld id="{0E2B90DE-CA9C-452B-80F9-35262CC2B070}" type="slidenum">
              <a:rPr lang="en-IN" smtClean="0"/>
              <a:pPr/>
              <a:t>2</a:t>
            </a:fld>
            <a:endParaRPr lang="en-IN"/>
          </a:p>
        </p:txBody>
      </p:sp>
    </p:spTree>
    <p:extLst>
      <p:ext uri="{BB962C8B-B14F-4D97-AF65-F5344CB8AC3E}">
        <p14:creationId xmlns:p14="http://schemas.microsoft.com/office/powerpoint/2010/main" val="11834483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47664" y="0"/>
            <a:ext cx="5549601" cy="629018"/>
          </a:xfrm>
          <a:prstGeom prst="rect">
            <a:avLst/>
          </a:prstGeom>
        </p:spPr>
        <p:txBody>
          <a:bodyPr vert="horz" wrap="square" lIns="0" tIns="13335" rIns="0" bIns="0" rtlCol="0">
            <a:spAutoFit/>
          </a:bodyPr>
          <a:lstStyle/>
          <a:p>
            <a:pPr marL="12700">
              <a:lnSpc>
                <a:spcPct val="100000"/>
              </a:lnSpc>
              <a:spcBef>
                <a:spcPts val="105"/>
              </a:spcBef>
            </a:pPr>
            <a:r>
              <a:rPr b="1" dirty="0">
                <a:latin typeface="Times New Roman" panose="02020603050405020304" pitchFamily="18" charset="0"/>
                <a:cs typeface="Times New Roman" panose="02020603050405020304" pitchFamily="18" charset="0"/>
              </a:rPr>
              <a:t>Why</a:t>
            </a:r>
            <a:r>
              <a:rPr b="1" spc="-85" dirty="0">
                <a:latin typeface="Times New Roman" panose="02020603050405020304" pitchFamily="18" charset="0"/>
                <a:cs typeface="Times New Roman" panose="02020603050405020304" pitchFamily="18" charset="0"/>
              </a:rPr>
              <a:t> </a:t>
            </a:r>
            <a:r>
              <a:rPr b="1" spc="-5" dirty="0">
                <a:latin typeface="Times New Roman" panose="02020603050405020304" pitchFamily="18" charset="0"/>
                <a:cs typeface="Times New Roman" panose="02020603050405020304" pitchFamily="18" charset="0"/>
              </a:rPr>
              <a:t>module</a:t>
            </a:r>
          </a:p>
        </p:txBody>
      </p:sp>
      <p:sp>
        <p:nvSpPr>
          <p:cNvPr id="3" name="object 3"/>
          <p:cNvSpPr txBox="1"/>
          <p:nvPr/>
        </p:nvSpPr>
        <p:spPr>
          <a:xfrm>
            <a:off x="467544" y="692696"/>
            <a:ext cx="8424936" cy="4858253"/>
          </a:xfrm>
          <a:prstGeom prst="rect">
            <a:avLst/>
          </a:prstGeom>
        </p:spPr>
        <p:txBody>
          <a:bodyPr vert="horz" wrap="square" lIns="0" tIns="53340" rIns="0" bIns="0" rtlCol="0">
            <a:spAutoFit/>
          </a:bodyPr>
          <a:lstStyle/>
          <a:p>
            <a:pPr marL="298450" indent="-285750">
              <a:lnSpc>
                <a:spcPct val="100000"/>
              </a:lnSpc>
              <a:spcBef>
                <a:spcPts val="420"/>
              </a:spcBef>
              <a:buFont typeface="Arial" panose="020B0604020202020204" pitchFamily="34" charset="0"/>
              <a:buChar char="•"/>
            </a:pPr>
            <a:r>
              <a:rPr sz="3200" spc="-5" dirty="0">
                <a:latin typeface="Times New Roman" panose="02020603050405020304" pitchFamily="18" charset="0"/>
                <a:cs typeface="Times New Roman" panose="02020603050405020304" pitchFamily="18" charset="0"/>
              </a:rPr>
              <a:t>Module</a:t>
            </a:r>
            <a:r>
              <a:rPr sz="3200" dirty="0">
                <a:latin typeface="Times New Roman" panose="02020603050405020304" pitchFamily="18" charset="0"/>
                <a:cs typeface="Times New Roman" panose="02020603050405020304" pitchFamily="18" charset="0"/>
              </a:rPr>
              <a:t> </a:t>
            </a:r>
            <a:r>
              <a:rPr sz="3200" spc="-5" dirty="0">
                <a:latin typeface="Times New Roman" panose="02020603050405020304" pitchFamily="18" charset="0"/>
                <a:cs typeface="Times New Roman" panose="02020603050405020304" pitchFamily="18" charset="0"/>
              </a:rPr>
              <a:t>is</a:t>
            </a:r>
            <a:r>
              <a:rPr sz="3200" dirty="0">
                <a:latin typeface="Times New Roman" panose="02020603050405020304" pitchFamily="18" charset="0"/>
                <a:cs typeface="Times New Roman" panose="02020603050405020304" pitchFamily="18" charset="0"/>
              </a:rPr>
              <a:t> </a:t>
            </a:r>
            <a:r>
              <a:rPr sz="3200" spc="-5" dirty="0">
                <a:latin typeface="Times New Roman" panose="02020603050405020304" pitchFamily="18" charset="0"/>
                <a:cs typeface="Times New Roman" panose="02020603050405020304" pitchFamily="18" charset="0"/>
              </a:rPr>
              <a:t>starting</a:t>
            </a:r>
            <a:r>
              <a:rPr sz="3200" dirty="0">
                <a:latin typeface="Times New Roman" panose="02020603050405020304" pitchFamily="18" charset="0"/>
                <a:cs typeface="Times New Roman" panose="02020603050405020304" pitchFamily="18" charset="0"/>
              </a:rPr>
              <a:t> </a:t>
            </a:r>
            <a:r>
              <a:rPr sz="3200" spc="-5" dirty="0">
                <a:latin typeface="Times New Roman" panose="02020603050405020304" pitchFamily="18" charset="0"/>
                <a:cs typeface="Times New Roman" panose="02020603050405020304" pitchFamily="18" charset="0"/>
              </a:rPr>
              <a:t>point</a:t>
            </a:r>
            <a:r>
              <a:rPr sz="3200" spc="5" dirty="0">
                <a:latin typeface="Times New Roman" panose="02020603050405020304" pitchFamily="18" charset="0"/>
                <a:cs typeface="Times New Roman" panose="02020603050405020304" pitchFamily="18" charset="0"/>
              </a:rPr>
              <a:t> </a:t>
            </a:r>
            <a:r>
              <a:rPr sz="3200" dirty="0">
                <a:latin typeface="Times New Roman" panose="02020603050405020304" pitchFamily="18" charset="0"/>
                <a:cs typeface="Times New Roman" panose="02020603050405020304" pitchFamily="18" charset="0"/>
              </a:rPr>
              <a:t>of</a:t>
            </a:r>
            <a:r>
              <a:rPr sz="3200" spc="-5" dirty="0">
                <a:latin typeface="Times New Roman" panose="02020603050405020304" pitchFamily="18" charset="0"/>
                <a:cs typeface="Times New Roman" panose="02020603050405020304" pitchFamily="18" charset="0"/>
              </a:rPr>
              <a:t> angularjs</a:t>
            </a:r>
            <a:r>
              <a:rPr sz="3200" spc="20" dirty="0">
                <a:latin typeface="Times New Roman" panose="02020603050405020304" pitchFamily="18" charset="0"/>
                <a:cs typeface="Times New Roman" panose="02020603050405020304" pitchFamily="18" charset="0"/>
              </a:rPr>
              <a:t> </a:t>
            </a:r>
            <a:r>
              <a:rPr sz="3200" spc="-5" dirty="0">
                <a:latin typeface="Times New Roman" panose="02020603050405020304" pitchFamily="18" charset="0"/>
                <a:cs typeface="Times New Roman" panose="02020603050405020304" pitchFamily="18" charset="0"/>
              </a:rPr>
              <a:t>application.</a:t>
            </a:r>
            <a:endParaRPr sz="3200" dirty="0">
              <a:latin typeface="Times New Roman" panose="02020603050405020304" pitchFamily="18" charset="0"/>
              <a:cs typeface="Times New Roman" panose="02020603050405020304" pitchFamily="18" charset="0"/>
            </a:endParaRPr>
          </a:p>
          <a:p>
            <a:pPr marL="298450" indent="-285750">
              <a:lnSpc>
                <a:spcPct val="100000"/>
              </a:lnSpc>
              <a:spcBef>
                <a:spcPts val="325"/>
              </a:spcBef>
              <a:buFont typeface="Arial" panose="020B0604020202020204" pitchFamily="34" charset="0"/>
              <a:buChar char="•"/>
            </a:pPr>
            <a:r>
              <a:rPr sz="3200" spc="-5" dirty="0">
                <a:latin typeface="Times New Roman" panose="02020603050405020304" pitchFamily="18" charset="0"/>
                <a:cs typeface="Times New Roman" panose="02020603050405020304" pitchFamily="18" charset="0"/>
              </a:rPr>
              <a:t>ng-app</a:t>
            </a:r>
            <a:r>
              <a:rPr sz="3200" spc="5" dirty="0">
                <a:latin typeface="Times New Roman" panose="02020603050405020304" pitchFamily="18" charset="0"/>
                <a:cs typeface="Times New Roman" panose="02020603050405020304" pitchFamily="18" charset="0"/>
              </a:rPr>
              <a:t> </a:t>
            </a:r>
            <a:r>
              <a:rPr sz="3200" spc="-5" dirty="0">
                <a:latin typeface="Times New Roman" panose="02020603050405020304" pitchFamily="18" charset="0"/>
                <a:cs typeface="Times New Roman" panose="02020603050405020304" pitchFamily="18" charset="0"/>
              </a:rPr>
              <a:t>that</a:t>
            </a:r>
            <a:r>
              <a:rPr sz="3200" spc="10" dirty="0">
                <a:latin typeface="Times New Roman" panose="02020603050405020304" pitchFamily="18" charset="0"/>
                <a:cs typeface="Times New Roman" panose="02020603050405020304" pitchFamily="18" charset="0"/>
              </a:rPr>
              <a:t> </a:t>
            </a:r>
            <a:r>
              <a:rPr sz="3200" spc="-5" dirty="0">
                <a:latin typeface="Times New Roman" panose="02020603050405020304" pitchFamily="18" charset="0"/>
                <a:cs typeface="Times New Roman" panose="02020603050405020304" pitchFamily="18" charset="0"/>
              </a:rPr>
              <a:t>have</a:t>
            </a:r>
            <a:r>
              <a:rPr sz="3200" spc="5" dirty="0">
                <a:latin typeface="Times New Roman" panose="02020603050405020304" pitchFamily="18" charset="0"/>
                <a:cs typeface="Times New Roman" panose="02020603050405020304" pitchFamily="18" charset="0"/>
              </a:rPr>
              <a:t> </a:t>
            </a:r>
            <a:r>
              <a:rPr sz="3200" spc="-5" dirty="0">
                <a:latin typeface="Times New Roman" panose="02020603050405020304" pitchFamily="18" charset="0"/>
                <a:cs typeface="Times New Roman" panose="02020603050405020304" pitchFamily="18" charset="0"/>
              </a:rPr>
              <a:t>empty</a:t>
            </a:r>
            <a:r>
              <a:rPr sz="3200" spc="10" dirty="0">
                <a:latin typeface="Times New Roman" panose="02020603050405020304" pitchFamily="18" charset="0"/>
                <a:cs typeface="Times New Roman" panose="02020603050405020304" pitchFamily="18" charset="0"/>
              </a:rPr>
              <a:t> </a:t>
            </a:r>
            <a:r>
              <a:rPr sz="3200" spc="-5" dirty="0">
                <a:latin typeface="Times New Roman" panose="02020603050405020304" pitchFamily="18" charset="0"/>
                <a:cs typeface="Times New Roman" panose="02020603050405020304" pitchFamily="18" charset="0"/>
              </a:rPr>
              <a:t>module</a:t>
            </a:r>
            <a:r>
              <a:rPr sz="3200" spc="10" dirty="0">
                <a:latin typeface="Times New Roman" panose="02020603050405020304" pitchFamily="18" charset="0"/>
                <a:cs typeface="Times New Roman" panose="02020603050405020304" pitchFamily="18" charset="0"/>
              </a:rPr>
              <a:t> </a:t>
            </a:r>
            <a:r>
              <a:rPr sz="3200" spc="-5" dirty="0">
                <a:latin typeface="Times New Roman" panose="02020603050405020304" pitchFamily="18" charset="0"/>
                <a:cs typeface="Times New Roman" panose="02020603050405020304" pitchFamily="18" charset="0"/>
              </a:rPr>
              <a:t>make</a:t>
            </a:r>
            <a:r>
              <a:rPr sz="3200" spc="-10" dirty="0">
                <a:latin typeface="Times New Roman" panose="02020603050405020304" pitchFamily="18" charset="0"/>
                <a:cs typeface="Times New Roman" panose="02020603050405020304" pitchFamily="18" charset="0"/>
              </a:rPr>
              <a:t> </a:t>
            </a:r>
            <a:r>
              <a:rPr sz="3200" dirty="0">
                <a:latin typeface="Times New Roman" panose="02020603050405020304" pitchFamily="18" charset="0"/>
                <a:cs typeface="Times New Roman" panose="02020603050405020304" pitchFamily="18" charset="0"/>
              </a:rPr>
              <a:t>its</a:t>
            </a:r>
            <a:r>
              <a:rPr sz="3200" spc="10" dirty="0">
                <a:latin typeface="Times New Roman" panose="02020603050405020304" pitchFamily="18" charset="0"/>
                <a:cs typeface="Times New Roman" panose="02020603050405020304" pitchFamily="18" charset="0"/>
              </a:rPr>
              <a:t> </a:t>
            </a:r>
            <a:r>
              <a:rPr sz="3200" spc="-5" dirty="0">
                <a:latin typeface="Times New Roman" panose="02020603050405020304" pitchFamily="18" charset="0"/>
                <a:cs typeface="Times New Roman" panose="02020603050405020304" pitchFamily="18" charset="0"/>
              </a:rPr>
              <a:t>controller</a:t>
            </a:r>
            <a:r>
              <a:rPr sz="3200" spc="10" dirty="0">
                <a:latin typeface="Times New Roman" panose="02020603050405020304" pitchFamily="18" charset="0"/>
                <a:cs typeface="Times New Roman" panose="02020603050405020304" pitchFamily="18" charset="0"/>
              </a:rPr>
              <a:t> </a:t>
            </a:r>
            <a:r>
              <a:rPr sz="3200" spc="-5" dirty="0">
                <a:latin typeface="Times New Roman" panose="02020603050405020304" pitchFamily="18" charset="0"/>
                <a:cs typeface="Times New Roman" panose="02020603050405020304" pitchFamily="18" charset="0"/>
              </a:rPr>
              <a:t>function</a:t>
            </a:r>
            <a:r>
              <a:rPr sz="3200" spc="5" dirty="0">
                <a:latin typeface="Times New Roman" panose="02020603050405020304" pitchFamily="18" charset="0"/>
                <a:cs typeface="Times New Roman" panose="02020603050405020304" pitchFamily="18" charset="0"/>
              </a:rPr>
              <a:t> </a:t>
            </a:r>
            <a:r>
              <a:rPr sz="3200" spc="-5" dirty="0">
                <a:latin typeface="Times New Roman" panose="02020603050405020304" pitchFamily="18" charset="0"/>
                <a:cs typeface="Times New Roman" panose="02020603050405020304" pitchFamily="18" charset="0"/>
              </a:rPr>
              <a:t>global.</a:t>
            </a:r>
            <a:endParaRPr sz="3200" dirty="0">
              <a:latin typeface="Times New Roman" panose="02020603050405020304" pitchFamily="18" charset="0"/>
              <a:cs typeface="Times New Roman" panose="02020603050405020304" pitchFamily="18" charset="0"/>
            </a:endParaRPr>
          </a:p>
          <a:p>
            <a:pPr marL="342900" indent="-342900">
              <a:lnSpc>
                <a:spcPct val="100000"/>
              </a:lnSpc>
              <a:spcBef>
                <a:spcPts val="15"/>
              </a:spcBef>
              <a:buFont typeface="Arial" panose="020B0604020202020204" pitchFamily="34" charset="0"/>
              <a:buChar char="•"/>
            </a:pPr>
            <a:endParaRPr sz="3200" dirty="0">
              <a:latin typeface="Times New Roman" panose="02020603050405020304" pitchFamily="18" charset="0"/>
              <a:cs typeface="Times New Roman" panose="02020603050405020304" pitchFamily="18" charset="0"/>
            </a:endParaRPr>
          </a:p>
          <a:p>
            <a:pPr marL="298450" marR="5080" indent="-285750">
              <a:lnSpc>
                <a:spcPct val="114999"/>
              </a:lnSpc>
              <a:buFont typeface="Arial" panose="020B0604020202020204" pitchFamily="34" charset="0"/>
              <a:buChar char="•"/>
            </a:pPr>
            <a:r>
              <a:rPr sz="3200" spc="-10" dirty="0">
                <a:latin typeface="Times New Roman" panose="02020603050405020304" pitchFamily="18" charset="0"/>
                <a:cs typeface="Times New Roman" panose="02020603050405020304" pitchFamily="18" charset="0"/>
              </a:rPr>
              <a:t>Controller</a:t>
            </a:r>
            <a:r>
              <a:rPr sz="3200" spc="25" dirty="0">
                <a:latin typeface="Times New Roman" panose="02020603050405020304" pitchFamily="18" charset="0"/>
                <a:cs typeface="Times New Roman" panose="02020603050405020304" pitchFamily="18" charset="0"/>
              </a:rPr>
              <a:t> </a:t>
            </a:r>
            <a:r>
              <a:rPr sz="3200" spc="-5" dirty="0">
                <a:latin typeface="Times New Roman" panose="02020603050405020304" pitchFamily="18" charset="0"/>
                <a:cs typeface="Times New Roman" panose="02020603050405020304" pitchFamily="18" charset="0"/>
              </a:rPr>
              <a:t>function</a:t>
            </a:r>
            <a:r>
              <a:rPr sz="3200" spc="-10" dirty="0">
                <a:latin typeface="Times New Roman" panose="02020603050405020304" pitchFamily="18" charset="0"/>
                <a:cs typeface="Times New Roman" panose="02020603050405020304" pitchFamily="18" charset="0"/>
              </a:rPr>
              <a:t> </a:t>
            </a:r>
            <a:r>
              <a:rPr sz="3200" spc="-15" dirty="0">
                <a:latin typeface="Times New Roman" panose="02020603050405020304" pitchFamily="18" charset="0"/>
                <a:cs typeface="Times New Roman" panose="02020603050405020304" pitchFamily="18" charset="0"/>
              </a:rPr>
              <a:t>will</a:t>
            </a:r>
            <a:r>
              <a:rPr sz="3200" spc="50" dirty="0">
                <a:latin typeface="Times New Roman" panose="02020603050405020304" pitchFamily="18" charset="0"/>
                <a:cs typeface="Times New Roman" panose="02020603050405020304" pitchFamily="18" charset="0"/>
              </a:rPr>
              <a:t> </a:t>
            </a:r>
            <a:r>
              <a:rPr sz="3200" spc="-5" dirty="0">
                <a:latin typeface="Times New Roman" panose="02020603050405020304" pitchFamily="18" charset="0"/>
                <a:cs typeface="Times New Roman" panose="02020603050405020304" pitchFamily="18" charset="0"/>
              </a:rPr>
              <a:t>become</a:t>
            </a:r>
            <a:r>
              <a:rPr sz="3200" spc="10" dirty="0">
                <a:latin typeface="Times New Roman" panose="02020603050405020304" pitchFamily="18" charset="0"/>
                <a:cs typeface="Times New Roman" panose="02020603050405020304" pitchFamily="18" charset="0"/>
              </a:rPr>
              <a:t> </a:t>
            </a:r>
            <a:r>
              <a:rPr sz="3200" spc="-10" dirty="0">
                <a:latin typeface="Times New Roman" panose="02020603050405020304" pitchFamily="18" charset="0"/>
                <a:cs typeface="Times New Roman" panose="02020603050405020304" pitchFamily="18" charset="0"/>
              </a:rPr>
              <a:t>global</a:t>
            </a:r>
            <a:r>
              <a:rPr sz="3200" spc="20" dirty="0">
                <a:latin typeface="Times New Roman" panose="02020603050405020304" pitchFamily="18" charset="0"/>
                <a:cs typeface="Times New Roman" panose="02020603050405020304" pitchFamily="18" charset="0"/>
              </a:rPr>
              <a:t> </a:t>
            </a:r>
            <a:r>
              <a:rPr sz="3200" spc="-5" dirty="0">
                <a:latin typeface="Times New Roman" panose="02020603050405020304" pitchFamily="18" charset="0"/>
                <a:cs typeface="Times New Roman" panose="02020603050405020304" pitchFamily="18" charset="0"/>
              </a:rPr>
              <a:t>if</a:t>
            </a:r>
            <a:r>
              <a:rPr sz="3200" dirty="0">
                <a:latin typeface="Times New Roman" panose="02020603050405020304" pitchFamily="18" charset="0"/>
                <a:cs typeface="Times New Roman" panose="02020603050405020304" pitchFamily="18" charset="0"/>
              </a:rPr>
              <a:t> </a:t>
            </a:r>
            <a:r>
              <a:rPr sz="3200" spc="-20" dirty="0">
                <a:latin typeface="Times New Roman" panose="02020603050405020304" pitchFamily="18" charset="0"/>
                <a:cs typeface="Times New Roman" panose="02020603050405020304" pitchFamily="18" charset="0"/>
              </a:rPr>
              <a:t>we</a:t>
            </a:r>
            <a:r>
              <a:rPr sz="3200" spc="35" dirty="0">
                <a:latin typeface="Times New Roman" panose="02020603050405020304" pitchFamily="18" charset="0"/>
                <a:cs typeface="Times New Roman" panose="02020603050405020304" pitchFamily="18" charset="0"/>
              </a:rPr>
              <a:t> </a:t>
            </a:r>
            <a:r>
              <a:rPr sz="3200" spc="-10" dirty="0">
                <a:latin typeface="Times New Roman" panose="02020603050405020304" pitchFamily="18" charset="0"/>
                <a:cs typeface="Times New Roman" panose="02020603050405020304" pitchFamily="18" charset="0"/>
              </a:rPr>
              <a:t>don’t</a:t>
            </a:r>
            <a:r>
              <a:rPr sz="3200" spc="20" dirty="0">
                <a:latin typeface="Times New Roman" panose="02020603050405020304" pitchFamily="18" charset="0"/>
                <a:cs typeface="Times New Roman" panose="02020603050405020304" pitchFamily="18" charset="0"/>
              </a:rPr>
              <a:t> </a:t>
            </a:r>
            <a:r>
              <a:rPr sz="3200" spc="-5" dirty="0">
                <a:latin typeface="Times New Roman" panose="02020603050405020304" pitchFamily="18" charset="0"/>
                <a:cs typeface="Times New Roman" panose="02020603050405020304" pitchFamily="18" charset="0"/>
              </a:rPr>
              <a:t>register</a:t>
            </a:r>
            <a:r>
              <a:rPr sz="3200" dirty="0">
                <a:latin typeface="Times New Roman" panose="02020603050405020304" pitchFamily="18" charset="0"/>
                <a:cs typeface="Times New Roman" panose="02020603050405020304" pitchFamily="18" charset="0"/>
              </a:rPr>
              <a:t> </a:t>
            </a:r>
            <a:r>
              <a:rPr sz="3200" spc="-5" dirty="0">
                <a:latin typeface="Times New Roman" panose="02020603050405020304" pitchFamily="18" charset="0"/>
                <a:cs typeface="Times New Roman" panose="02020603050405020304" pitchFamily="18" charset="0"/>
              </a:rPr>
              <a:t>it</a:t>
            </a:r>
            <a:r>
              <a:rPr sz="3200" dirty="0">
                <a:latin typeface="Times New Roman" panose="02020603050405020304" pitchFamily="18" charset="0"/>
                <a:cs typeface="Times New Roman" panose="02020603050405020304" pitchFamily="18" charset="0"/>
              </a:rPr>
              <a:t> </a:t>
            </a:r>
            <a:r>
              <a:rPr sz="3200" spc="-15" dirty="0">
                <a:latin typeface="Times New Roman" panose="02020603050405020304" pitchFamily="18" charset="0"/>
                <a:cs typeface="Times New Roman" panose="02020603050405020304" pitchFamily="18" charset="0"/>
              </a:rPr>
              <a:t>with</a:t>
            </a:r>
            <a:r>
              <a:rPr sz="3200" spc="35" dirty="0">
                <a:latin typeface="Times New Roman" panose="02020603050405020304" pitchFamily="18" charset="0"/>
                <a:cs typeface="Times New Roman" panose="02020603050405020304" pitchFamily="18" charset="0"/>
              </a:rPr>
              <a:t> </a:t>
            </a:r>
            <a:r>
              <a:rPr sz="3200" dirty="0">
                <a:latin typeface="Times New Roman" panose="02020603050405020304" pitchFamily="18" charset="0"/>
                <a:cs typeface="Times New Roman" panose="02020603050405020304" pitchFamily="18" charset="0"/>
              </a:rPr>
              <a:t>the </a:t>
            </a:r>
            <a:r>
              <a:rPr sz="3200" spc="-5" dirty="0">
                <a:latin typeface="Times New Roman" panose="02020603050405020304" pitchFamily="18" charset="0"/>
                <a:cs typeface="Times New Roman" panose="02020603050405020304" pitchFamily="18" charset="0"/>
              </a:rPr>
              <a:t>module</a:t>
            </a:r>
            <a:r>
              <a:rPr sz="3200" spc="25" dirty="0">
                <a:latin typeface="Times New Roman" panose="02020603050405020304" pitchFamily="18" charset="0"/>
                <a:cs typeface="Times New Roman" panose="02020603050405020304" pitchFamily="18" charset="0"/>
              </a:rPr>
              <a:t> </a:t>
            </a:r>
            <a:r>
              <a:rPr sz="3200" spc="-5" dirty="0">
                <a:latin typeface="Times New Roman" panose="02020603050405020304" pitchFamily="18" charset="0"/>
                <a:cs typeface="Times New Roman" panose="02020603050405020304" pitchFamily="18" charset="0"/>
              </a:rPr>
              <a:t>then </a:t>
            </a:r>
            <a:r>
              <a:rPr sz="3200" dirty="0">
                <a:latin typeface="Times New Roman" panose="02020603050405020304" pitchFamily="18" charset="0"/>
                <a:cs typeface="Times New Roman" panose="02020603050405020304" pitchFamily="18" charset="0"/>
              </a:rPr>
              <a:t> </a:t>
            </a:r>
            <a:r>
              <a:rPr sz="3200" spc="-5" dirty="0">
                <a:latin typeface="Times New Roman" panose="02020603050405020304" pitchFamily="18" charset="0"/>
                <a:cs typeface="Times New Roman" panose="02020603050405020304" pitchFamily="18" charset="0"/>
              </a:rPr>
              <a:t>there</a:t>
            </a:r>
            <a:r>
              <a:rPr sz="3200" dirty="0">
                <a:latin typeface="Times New Roman" panose="02020603050405020304" pitchFamily="18" charset="0"/>
                <a:cs typeface="Times New Roman" panose="02020603050405020304" pitchFamily="18" charset="0"/>
              </a:rPr>
              <a:t> may </a:t>
            </a:r>
            <a:r>
              <a:rPr sz="3200" spc="-5" dirty="0">
                <a:latin typeface="Times New Roman" panose="02020603050405020304" pitchFamily="18" charset="0"/>
                <a:cs typeface="Times New Roman" panose="02020603050405020304" pitchFamily="18" charset="0"/>
              </a:rPr>
              <a:t>be</a:t>
            </a:r>
            <a:r>
              <a:rPr sz="3200" spc="10" dirty="0">
                <a:latin typeface="Times New Roman" panose="02020603050405020304" pitchFamily="18" charset="0"/>
                <a:cs typeface="Times New Roman" panose="02020603050405020304" pitchFamily="18" charset="0"/>
              </a:rPr>
              <a:t> </a:t>
            </a:r>
            <a:r>
              <a:rPr sz="3200" spc="-5" dirty="0">
                <a:latin typeface="Times New Roman" panose="02020603050405020304" pitchFamily="18" charset="0"/>
                <a:cs typeface="Times New Roman" panose="02020603050405020304" pitchFamily="18" charset="0"/>
              </a:rPr>
              <a:t>chances</a:t>
            </a:r>
            <a:r>
              <a:rPr sz="3200" spc="15" dirty="0">
                <a:latin typeface="Times New Roman" panose="02020603050405020304" pitchFamily="18" charset="0"/>
                <a:cs typeface="Times New Roman" panose="02020603050405020304" pitchFamily="18" charset="0"/>
              </a:rPr>
              <a:t> </a:t>
            </a:r>
            <a:r>
              <a:rPr sz="3200" dirty="0">
                <a:latin typeface="Times New Roman" panose="02020603050405020304" pitchFamily="18" charset="0"/>
                <a:cs typeface="Times New Roman" panose="02020603050405020304" pitchFamily="18" charset="0"/>
              </a:rPr>
              <a:t>of</a:t>
            </a:r>
            <a:r>
              <a:rPr sz="3200" spc="-5" dirty="0">
                <a:latin typeface="Times New Roman" panose="02020603050405020304" pitchFamily="18" charset="0"/>
                <a:cs typeface="Times New Roman" panose="02020603050405020304" pitchFamily="18" charset="0"/>
              </a:rPr>
              <a:t> overriding</a:t>
            </a:r>
            <a:r>
              <a:rPr sz="3200" spc="25" dirty="0">
                <a:latin typeface="Times New Roman" panose="02020603050405020304" pitchFamily="18" charset="0"/>
                <a:cs typeface="Times New Roman" panose="02020603050405020304" pitchFamily="18" charset="0"/>
              </a:rPr>
              <a:t> </a:t>
            </a:r>
            <a:r>
              <a:rPr sz="3200" spc="-5" dirty="0">
                <a:latin typeface="Times New Roman" panose="02020603050405020304" pitchFamily="18" charset="0"/>
                <a:cs typeface="Times New Roman" panose="02020603050405020304" pitchFamily="18" charset="0"/>
              </a:rPr>
              <a:t>data.</a:t>
            </a:r>
            <a:r>
              <a:rPr sz="3200" dirty="0">
                <a:latin typeface="Times New Roman" panose="02020603050405020304" pitchFamily="18" charset="0"/>
                <a:cs typeface="Times New Roman" panose="02020603050405020304" pitchFamily="18" charset="0"/>
              </a:rPr>
              <a:t> </a:t>
            </a:r>
            <a:r>
              <a:rPr sz="3200" spc="5" dirty="0">
                <a:latin typeface="Times New Roman" panose="02020603050405020304" pitchFamily="18" charset="0"/>
                <a:cs typeface="Times New Roman" panose="02020603050405020304" pitchFamily="18" charset="0"/>
              </a:rPr>
              <a:t>To</a:t>
            </a:r>
            <a:r>
              <a:rPr sz="3200" spc="-10" dirty="0">
                <a:latin typeface="Times New Roman" panose="02020603050405020304" pitchFamily="18" charset="0"/>
                <a:cs typeface="Times New Roman" panose="02020603050405020304" pitchFamily="18" charset="0"/>
              </a:rPr>
              <a:t> </a:t>
            </a:r>
            <a:r>
              <a:rPr sz="3200" spc="-5" dirty="0">
                <a:latin typeface="Times New Roman" panose="02020603050405020304" pitchFamily="18" charset="0"/>
                <a:cs typeface="Times New Roman" panose="02020603050405020304" pitchFamily="18" charset="0"/>
              </a:rPr>
              <a:t>avoid</a:t>
            </a:r>
            <a:r>
              <a:rPr sz="3200" spc="10" dirty="0">
                <a:latin typeface="Times New Roman" panose="02020603050405020304" pitchFamily="18" charset="0"/>
                <a:cs typeface="Times New Roman" panose="02020603050405020304" pitchFamily="18" charset="0"/>
              </a:rPr>
              <a:t> </a:t>
            </a:r>
            <a:r>
              <a:rPr sz="3200" dirty="0">
                <a:latin typeface="Times New Roman" panose="02020603050405020304" pitchFamily="18" charset="0"/>
                <a:cs typeface="Times New Roman" panose="02020603050405020304" pitchFamily="18" charset="0"/>
              </a:rPr>
              <a:t>this</a:t>
            </a:r>
            <a:r>
              <a:rPr sz="3200" spc="5" dirty="0">
                <a:latin typeface="Times New Roman" panose="02020603050405020304" pitchFamily="18" charset="0"/>
                <a:cs typeface="Times New Roman" panose="02020603050405020304" pitchFamily="18" charset="0"/>
              </a:rPr>
              <a:t> </a:t>
            </a:r>
            <a:r>
              <a:rPr sz="3200" spc="-25" dirty="0">
                <a:latin typeface="Times New Roman" panose="02020603050405020304" pitchFamily="18" charset="0"/>
                <a:cs typeface="Times New Roman" panose="02020603050405020304" pitchFamily="18" charset="0"/>
              </a:rPr>
              <a:t>we</a:t>
            </a:r>
            <a:r>
              <a:rPr sz="3200" spc="35" dirty="0">
                <a:latin typeface="Times New Roman" panose="02020603050405020304" pitchFamily="18" charset="0"/>
                <a:cs typeface="Times New Roman" panose="02020603050405020304" pitchFamily="18" charset="0"/>
              </a:rPr>
              <a:t> </a:t>
            </a:r>
            <a:r>
              <a:rPr sz="3200" spc="-5" dirty="0">
                <a:latin typeface="Times New Roman" panose="02020603050405020304" pitchFamily="18" charset="0"/>
                <a:cs typeface="Times New Roman" panose="02020603050405020304" pitchFamily="18" charset="0"/>
              </a:rPr>
              <a:t>have</a:t>
            </a:r>
            <a:r>
              <a:rPr sz="3200" spc="10" dirty="0">
                <a:latin typeface="Times New Roman" panose="02020603050405020304" pitchFamily="18" charset="0"/>
                <a:cs typeface="Times New Roman" panose="02020603050405020304" pitchFamily="18" charset="0"/>
              </a:rPr>
              <a:t> </a:t>
            </a:r>
            <a:r>
              <a:rPr sz="3200" spc="-5" dirty="0">
                <a:latin typeface="Times New Roman" panose="02020603050405020304" pitchFamily="18" charset="0"/>
                <a:cs typeface="Times New Roman" panose="02020603050405020304" pitchFamily="18" charset="0"/>
              </a:rPr>
              <a:t>register</a:t>
            </a:r>
            <a:r>
              <a:rPr sz="3200" spc="10" dirty="0">
                <a:latin typeface="Times New Roman" panose="02020603050405020304" pitchFamily="18" charset="0"/>
                <a:cs typeface="Times New Roman" panose="02020603050405020304" pitchFamily="18" charset="0"/>
              </a:rPr>
              <a:t> </a:t>
            </a:r>
            <a:r>
              <a:rPr sz="3200" spc="-5" dirty="0">
                <a:latin typeface="Times New Roman" panose="02020603050405020304" pitchFamily="18" charset="0"/>
                <a:cs typeface="Times New Roman" panose="02020603050405020304" pitchFamily="18" charset="0"/>
              </a:rPr>
              <a:t>controller </a:t>
            </a:r>
            <a:r>
              <a:rPr sz="3200" spc="-484" dirty="0">
                <a:latin typeface="Times New Roman" panose="02020603050405020304" pitchFamily="18" charset="0"/>
                <a:cs typeface="Times New Roman" panose="02020603050405020304" pitchFamily="18" charset="0"/>
              </a:rPr>
              <a:t> </a:t>
            </a:r>
            <a:r>
              <a:rPr sz="3200" spc="-5" dirty="0">
                <a:latin typeface="Times New Roman" panose="02020603050405020304" pitchFamily="18" charset="0"/>
                <a:cs typeface="Times New Roman" panose="02020603050405020304" pitchFamily="18" charset="0"/>
              </a:rPr>
              <a:t>function</a:t>
            </a:r>
            <a:r>
              <a:rPr sz="3200" dirty="0">
                <a:latin typeface="Times New Roman" panose="02020603050405020304" pitchFamily="18" charset="0"/>
                <a:cs typeface="Times New Roman" panose="02020603050405020304" pitchFamily="18" charset="0"/>
              </a:rPr>
              <a:t> </a:t>
            </a:r>
            <a:r>
              <a:rPr sz="3200" spc="-15" dirty="0">
                <a:latin typeface="Times New Roman" panose="02020603050405020304" pitchFamily="18" charset="0"/>
                <a:cs typeface="Times New Roman" panose="02020603050405020304" pitchFamily="18" charset="0"/>
              </a:rPr>
              <a:t>with</a:t>
            </a:r>
            <a:r>
              <a:rPr sz="3200" spc="30" dirty="0">
                <a:latin typeface="Times New Roman" panose="02020603050405020304" pitchFamily="18" charset="0"/>
                <a:cs typeface="Times New Roman" panose="02020603050405020304" pitchFamily="18" charset="0"/>
              </a:rPr>
              <a:t> </a:t>
            </a:r>
            <a:r>
              <a:rPr sz="3200" dirty="0">
                <a:latin typeface="Times New Roman" panose="02020603050405020304" pitchFamily="18" charset="0"/>
                <a:cs typeface="Times New Roman" panose="02020603050405020304" pitchFamily="18" charset="0"/>
              </a:rPr>
              <a:t>the</a:t>
            </a:r>
            <a:r>
              <a:rPr sz="3200" spc="-10" dirty="0">
                <a:latin typeface="Times New Roman" panose="02020603050405020304" pitchFamily="18" charset="0"/>
                <a:cs typeface="Times New Roman" panose="02020603050405020304" pitchFamily="18" charset="0"/>
              </a:rPr>
              <a:t> </a:t>
            </a:r>
            <a:r>
              <a:rPr sz="3200" spc="-5" dirty="0">
                <a:latin typeface="Times New Roman" panose="02020603050405020304" pitchFamily="18" charset="0"/>
                <a:cs typeface="Times New Roman" panose="02020603050405020304" pitchFamily="18" charset="0"/>
              </a:rPr>
              <a:t>module.</a:t>
            </a:r>
            <a:endParaRPr sz="3200" dirty="0">
              <a:latin typeface="Times New Roman" panose="02020603050405020304" pitchFamily="18" charset="0"/>
              <a:cs typeface="Times New Roman" panose="02020603050405020304" pitchFamily="18" charset="0"/>
            </a:endParaRPr>
          </a:p>
          <a:p>
            <a:pPr marL="298450" indent="-285750">
              <a:lnSpc>
                <a:spcPct val="100000"/>
              </a:lnSpc>
              <a:spcBef>
                <a:spcPts val="325"/>
              </a:spcBef>
              <a:buFont typeface="Arial" panose="020B0604020202020204" pitchFamily="34" charset="0"/>
              <a:buChar char="•"/>
            </a:pPr>
            <a:r>
              <a:rPr sz="3200" spc="-5" dirty="0">
                <a:latin typeface="Times New Roman" panose="02020603050405020304" pitchFamily="18" charset="0"/>
                <a:cs typeface="Times New Roman" panose="02020603050405020304" pitchFamily="18" charset="0"/>
              </a:rPr>
              <a:t>So</a:t>
            </a:r>
            <a:r>
              <a:rPr sz="3200" spc="-10" dirty="0">
                <a:latin typeface="Times New Roman" panose="02020603050405020304" pitchFamily="18" charset="0"/>
                <a:cs typeface="Times New Roman" panose="02020603050405020304" pitchFamily="18" charset="0"/>
              </a:rPr>
              <a:t> </a:t>
            </a:r>
            <a:r>
              <a:rPr sz="3200" spc="-5" dirty="0">
                <a:latin typeface="Times New Roman" panose="02020603050405020304" pitchFamily="18" charset="0"/>
                <a:cs typeface="Times New Roman" panose="02020603050405020304" pitchFamily="18" charset="0"/>
              </a:rPr>
              <a:t>that</a:t>
            </a:r>
            <a:r>
              <a:rPr sz="3200" spc="5" dirty="0">
                <a:latin typeface="Times New Roman" panose="02020603050405020304" pitchFamily="18" charset="0"/>
                <a:cs typeface="Times New Roman" panose="02020603050405020304" pitchFamily="18" charset="0"/>
              </a:rPr>
              <a:t> </a:t>
            </a:r>
            <a:r>
              <a:rPr sz="3200" spc="-5" dirty="0">
                <a:latin typeface="Times New Roman" panose="02020603050405020304" pitchFamily="18" charset="0"/>
                <a:cs typeface="Times New Roman" panose="02020603050405020304" pitchFamily="18" charset="0"/>
              </a:rPr>
              <a:t>can</a:t>
            </a:r>
            <a:r>
              <a:rPr sz="3200" spc="-10" dirty="0">
                <a:latin typeface="Times New Roman" panose="02020603050405020304" pitchFamily="18" charset="0"/>
                <a:cs typeface="Times New Roman" panose="02020603050405020304" pitchFamily="18" charset="0"/>
              </a:rPr>
              <a:t> </a:t>
            </a:r>
            <a:r>
              <a:rPr sz="3200" spc="-5" dirty="0">
                <a:latin typeface="Times New Roman" panose="02020603050405020304" pitchFamily="18" charset="0"/>
                <a:cs typeface="Times New Roman" panose="02020603050405020304" pitchFamily="18" charset="0"/>
              </a:rPr>
              <a:t>solve</a:t>
            </a:r>
            <a:r>
              <a:rPr sz="3200" spc="5" dirty="0">
                <a:latin typeface="Times New Roman" panose="02020603050405020304" pitchFamily="18" charset="0"/>
                <a:cs typeface="Times New Roman" panose="02020603050405020304" pitchFamily="18" charset="0"/>
              </a:rPr>
              <a:t> </a:t>
            </a:r>
            <a:r>
              <a:rPr sz="3200" spc="-5" dirty="0">
                <a:latin typeface="Times New Roman" panose="02020603050405020304" pitchFamily="18" charset="0"/>
                <a:cs typeface="Times New Roman" panose="02020603050405020304" pitchFamily="18" charset="0"/>
              </a:rPr>
              <a:t>global</a:t>
            </a:r>
            <a:r>
              <a:rPr sz="3200" spc="5" dirty="0">
                <a:latin typeface="Times New Roman" panose="02020603050405020304" pitchFamily="18" charset="0"/>
                <a:cs typeface="Times New Roman" panose="02020603050405020304" pitchFamily="18" charset="0"/>
              </a:rPr>
              <a:t> </a:t>
            </a:r>
            <a:r>
              <a:rPr sz="3200" spc="-5" dirty="0">
                <a:latin typeface="Times New Roman" panose="02020603050405020304" pitchFamily="18" charset="0"/>
                <a:cs typeface="Times New Roman" panose="02020603050405020304" pitchFamily="18" charset="0"/>
              </a:rPr>
              <a:t>value</a:t>
            </a:r>
            <a:r>
              <a:rPr sz="3200" spc="5" dirty="0">
                <a:latin typeface="Times New Roman" panose="02020603050405020304" pitchFamily="18" charset="0"/>
                <a:cs typeface="Times New Roman" panose="02020603050405020304" pitchFamily="18" charset="0"/>
              </a:rPr>
              <a:t> </a:t>
            </a:r>
            <a:r>
              <a:rPr sz="3200" spc="-5" dirty="0">
                <a:latin typeface="Times New Roman" panose="02020603050405020304" pitchFamily="18" charset="0"/>
                <a:cs typeface="Times New Roman" panose="02020603050405020304" pitchFamily="18" charset="0"/>
              </a:rPr>
              <a:t>problem.</a:t>
            </a:r>
            <a:endParaRPr sz="32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0E6C49AB-BB08-4A6B-B2D4-3C4CF2918A60}"/>
              </a:ext>
            </a:extLst>
          </p:cNvPr>
          <p:cNvSpPr>
            <a:spLocks noGrp="1"/>
          </p:cNvSpPr>
          <p:nvPr>
            <p:ph type="dt" sz="half" idx="10"/>
          </p:nvPr>
        </p:nvSpPr>
        <p:spPr/>
        <p:txBody>
          <a:bodyPr/>
          <a:lstStyle/>
          <a:p>
            <a:fld id="{DAA16606-F796-4E2B-9D39-8ABD59060727}" type="datetime1">
              <a:rPr lang="en-US" smtClean="0"/>
              <a:t>9/23/2021</a:t>
            </a:fld>
            <a:endParaRPr lang="en-IN"/>
          </a:p>
        </p:txBody>
      </p:sp>
      <p:sp>
        <p:nvSpPr>
          <p:cNvPr id="5" name="Footer Placeholder 4">
            <a:extLst>
              <a:ext uri="{FF2B5EF4-FFF2-40B4-BE49-F238E27FC236}">
                <a16:creationId xmlns:a16="http://schemas.microsoft.com/office/drawing/2014/main" id="{CCD826D2-6F2F-4067-A57F-0805D97B66F0}"/>
              </a:ext>
            </a:extLst>
          </p:cNvPr>
          <p:cNvSpPr>
            <a:spLocks noGrp="1"/>
          </p:cNvSpPr>
          <p:nvPr>
            <p:ph type="ftr" sz="quarter" idx="11"/>
          </p:nvPr>
        </p:nvSpPr>
        <p:spPr/>
        <p:txBody>
          <a:bodyPr/>
          <a:lstStyle/>
          <a:p>
            <a:r>
              <a:rPr lang="en-IN"/>
              <a:t>CIDD -UNIT-III</a:t>
            </a:r>
            <a:endParaRPr lang="en-IN" dirty="0"/>
          </a:p>
        </p:txBody>
      </p:sp>
      <p:sp>
        <p:nvSpPr>
          <p:cNvPr id="6" name="Slide Number Placeholder 5">
            <a:extLst>
              <a:ext uri="{FF2B5EF4-FFF2-40B4-BE49-F238E27FC236}">
                <a16:creationId xmlns:a16="http://schemas.microsoft.com/office/drawing/2014/main" id="{B300E4D2-23AA-4345-84DD-87A11130DCC0}"/>
              </a:ext>
            </a:extLst>
          </p:cNvPr>
          <p:cNvSpPr>
            <a:spLocks noGrp="1"/>
          </p:cNvSpPr>
          <p:nvPr>
            <p:ph type="sldNum" sz="quarter" idx="12"/>
          </p:nvPr>
        </p:nvSpPr>
        <p:spPr/>
        <p:txBody>
          <a:bodyPr/>
          <a:lstStyle/>
          <a:p>
            <a:fld id="{0E2B90DE-CA9C-452B-80F9-35262CC2B070}" type="slidenum">
              <a:rPr lang="en-IN" smtClean="0"/>
              <a:pPr/>
              <a:t>20</a:t>
            </a:fld>
            <a:endParaRPr lang="en-IN"/>
          </a:p>
        </p:txBody>
      </p:sp>
    </p:spTree>
    <p:extLst>
      <p:ext uri="{BB962C8B-B14F-4D97-AF65-F5344CB8AC3E}">
        <p14:creationId xmlns:p14="http://schemas.microsoft.com/office/powerpoint/2010/main" val="1287959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91680" y="2162"/>
            <a:ext cx="5549602" cy="629018"/>
          </a:xfrm>
          <a:prstGeom prst="rect">
            <a:avLst/>
          </a:prstGeom>
        </p:spPr>
        <p:txBody>
          <a:bodyPr vert="horz" wrap="square" lIns="0" tIns="13335" rIns="0" bIns="0" rtlCol="0">
            <a:spAutoFit/>
          </a:bodyPr>
          <a:lstStyle/>
          <a:p>
            <a:pPr marL="12700">
              <a:lnSpc>
                <a:spcPct val="100000"/>
              </a:lnSpc>
              <a:spcBef>
                <a:spcPts val="105"/>
              </a:spcBef>
            </a:pPr>
            <a:r>
              <a:rPr b="1" dirty="0">
                <a:latin typeface="Times New Roman" panose="02020603050405020304" pitchFamily="18" charset="0"/>
                <a:cs typeface="Times New Roman" panose="02020603050405020304" pitchFamily="18" charset="0"/>
              </a:rPr>
              <a:t>How</a:t>
            </a:r>
            <a:r>
              <a:rPr b="1" spc="-45" dirty="0">
                <a:latin typeface="Times New Roman" panose="02020603050405020304" pitchFamily="18" charset="0"/>
                <a:cs typeface="Times New Roman" panose="02020603050405020304" pitchFamily="18" charset="0"/>
              </a:rPr>
              <a:t> </a:t>
            </a:r>
            <a:r>
              <a:rPr b="1" dirty="0">
                <a:latin typeface="Times New Roman" panose="02020603050405020304" pitchFamily="18" charset="0"/>
                <a:cs typeface="Times New Roman" panose="02020603050405020304" pitchFamily="18" charset="0"/>
              </a:rPr>
              <a:t>to</a:t>
            </a:r>
            <a:r>
              <a:rPr b="1" spc="-30" dirty="0">
                <a:latin typeface="Times New Roman" panose="02020603050405020304" pitchFamily="18" charset="0"/>
                <a:cs typeface="Times New Roman" panose="02020603050405020304" pitchFamily="18" charset="0"/>
              </a:rPr>
              <a:t> </a:t>
            </a:r>
            <a:r>
              <a:rPr b="1" spc="-5" dirty="0">
                <a:latin typeface="Times New Roman" panose="02020603050405020304" pitchFamily="18" charset="0"/>
                <a:cs typeface="Times New Roman" panose="02020603050405020304" pitchFamily="18" charset="0"/>
              </a:rPr>
              <a:t>create</a:t>
            </a:r>
            <a:r>
              <a:rPr b="1" spc="-15" dirty="0">
                <a:latin typeface="Times New Roman" panose="02020603050405020304" pitchFamily="18" charset="0"/>
                <a:cs typeface="Times New Roman" panose="02020603050405020304" pitchFamily="18" charset="0"/>
              </a:rPr>
              <a:t> </a:t>
            </a:r>
            <a:r>
              <a:rPr b="1" dirty="0">
                <a:latin typeface="Times New Roman" panose="02020603050405020304" pitchFamily="18" charset="0"/>
                <a:cs typeface="Times New Roman" panose="02020603050405020304" pitchFamily="18" charset="0"/>
              </a:rPr>
              <a:t>a</a:t>
            </a:r>
            <a:r>
              <a:rPr b="1" spc="-30" dirty="0">
                <a:latin typeface="Times New Roman" panose="02020603050405020304" pitchFamily="18" charset="0"/>
                <a:cs typeface="Times New Roman" panose="02020603050405020304" pitchFamily="18" charset="0"/>
              </a:rPr>
              <a:t> </a:t>
            </a:r>
            <a:r>
              <a:rPr b="1" dirty="0">
                <a:latin typeface="Times New Roman" panose="02020603050405020304" pitchFamily="18" charset="0"/>
                <a:cs typeface="Times New Roman" panose="02020603050405020304" pitchFamily="18" charset="0"/>
              </a:rPr>
              <a:t>module</a:t>
            </a:r>
          </a:p>
        </p:txBody>
      </p:sp>
      <p:sp>
        <p:nvSpPr>
          <p:cNvPr id="3" name="object 3"/>
          <p:cNvSpPr txBox="1"/>
          <p:nvPr/>
        </p:nvSpPr>
        <p:spPr>
          <a:xfrm>
            <a:off x="374264" y="1779082"/>
            <a:ext cx="8184433" cy="1490152"/>
          </a:xfrm>
          <a:prstGeom prst="rect">
            <a:avLst/>
          </a:prstGeom>
        </p:spPr>
        <p:txBody>
          <a:bodyPr vert="horz" wrap="square" lIns="0" tIns="12700" rIns="0" bIns="0" rtlCol="0">
            <a:spAutoFit/>
          </a:bodyPr>
          <a:lstStyle/>
          <a:p>
            <a:pPr marL="12700">
              <a:lnSpc>
                <a:spcPct val="100000"/>
              </a:lnSpc>
              <a:spcBef>
                <a:spcPts val="100"/>
              </a:spcBef>
            </a:pPr>
            <a:r>
              <a:rPr lang="en-US" sz="3200" spc="-25" dirty="0">
                <a:latin typeface="Times New Roman" panose="02020603050405020304" pitchFamily="18" charset="0"/>
                <a:cs typeface="Times New Roman" panose="02020603050405020304" pitchFamily="18" charset="0"/>
              </a:rPr>
              <a:t>Syntax:</a:t>
            </a:r>
            <a:endParaRPr lang="en-US" sz="3200" dirty="0">
              <a:latin typeface="Times New Roman" panose="02020603050405020304" pitchFamily="18" charset="0"/>
              <a:cs typeface="Times New Roman" panose="02020603050405020304" pitchFamily="18" charset="0"/>
            </a:endParaRPr>
          </a:p>
          <a:p>
            <a:pPr>
              <a:lnSpc>
                <a:spcPct val="100000"/>
              </a:lnSpc>
            </a:pPr>
            <a:endParaRPr sz="3200" dirty="0">
              <a:latin typeface="Times New Roman" panose="02020603050405020304" pitchFamily="18" charset="0"/>
              <a:cs typeface="Times New Roman" panose="02020603050405020304" pitchFamily="18" charset="0"/>
            </a:endParaRPr>
          </a:p>
          <a:p>
            <a:pPr marL="990600">
              <a:lnSpc>
                <a:spcPct val="100000"/>
              </a:lnSpc>
            </a:pPr>
            <a:r>
              <a:rPr sz="3200" spc="60" dirty="0">
                <a:latin typeface="Times New Roman" panose="02020603050405020304" pitchFamily="18" charset="0"/>
                <a:cs typeface="Times New Roman" panose="02020603050405020304" pitchFamily="18" charset="0"/>
              </a:rPr>
              <a:t>Var</a:t>
            </a:r>
            <a:r>
              <a:rPr sz="3200" spc="-220" dirty="0">
                <a:latin typeface="Times New Roman" panose="02020603050405020304" pitchFamily="18" charset="0"/>
                <a:cs typeface="Times New Roman" panose="02020603050405020304" pitchFamily="18" charset="0"/>
              </a:rPr>
              <a:t> </a:t>
            </a:r>
            <a:r>
              <a:rPr sz="3200" spc="-15" dirty="0">
                <a:latin typeface="Times New Roman" panose="02020603050405020304" pitchFamily="18" charset="0"/>
                <a:cs typeface="Times New Roman" panose="02020603050405020304" pitchFamily="18" charset="0"/>
              </a:rPr>
              <a:t>app</a:t>
            </a:r>
            <a:r>
              <a:rPr sz="3200" spc="-220" dirty="0">
                <a:latin typeface="Times New Roman" panose="02020603050405020304" pitchFamily="18" charset="0"/>
                <a:cs typeface="Times New Roman" panose="02020603050405020304" pitchFamily="18" charset="0"/>
              </a:rPr>
              <a:t> </a:t>
            </a:r>
            <a:r>
              <a:rPr sz="3200" spc="-270" dirty="0">
                <a:latin typeface="Times New Roman" panose="02020603050405020304" pitchFamily="18" charset="0"/>
                <a:cs typeface="Times New Roman" panose="02020603050405020304" pitchFamily="18" charset="0"/>
              </a:rPr>
              <a:t>=</a:t>
            </a:r>
            <a:r>
              <a:rPr sz="3200" spc="-195" dirty="0">
                <a:latin typeface="Times New Roman" panose="02020603050405020304" pitchFamily="18" charset="0"/>
                <a:cs typeface="Times New Roman" panose="02020603050405020304" pitchFamily="18" charset="0"/>
              </a:rPr>
              <a:t> </a:t>
            </a:r>
            <a:r>
              <a:rPr sz="3200" spc="-15" dirty="0">
                <a:latin typeface="Times New Roman" panose="02020603050405020304" pitchFamily="18" charset="0"/>
                <a:cs typeface="Times New Roman" panose="02020603050405020304" pitchFamily="18" charset="0"/>
              </a:rPr>
              <a:t>angular.module(“myModule”,</a:t>
            </a:r>
            <a:r>
              <a:rPr sz="3200" spc="-220" dirty="0">
                <a:latin typeface="Times New Roman" panose="02020603050405020304" pitchFamily="18" charset="0"/>
                <a:cs typeface="Times New Roman" panose="02020603050405020304" pitchFamily="18" charset="0"/>
              </a:rPr>
              <a:t> </a:t>
            </a:r>
            <a:r>
              <a:rPr sz="3200" spc="-160" dirty="0">
                <a:latin typeface="Times New Roman" panose="02020603050405020304" pitchFamily="18" charset="0"/>
                <a:cs typeface="Times New Roman" panose="02020603050405020304" pitchFamily="18" charset="0"/>
              </a:rPr>
              <a:t>[]);</a:t>
            </a:r>
            <a:endParaRPr sz="3200" dirty="0">
              <a:latin typeface="Times New Roman" panose="02020603050405020304" pitchFamily="18" charset="0"/>
              <a:cs typeface="Times New Roman" panose="02020603050405020304" pitchFamily="18" charset="0"/>
            </a:endParaRPr>
          </a:p>
        </p:txBody>
      </p:sp>
      <p:sp>
        <p:nvSpPr>
          <p:cNvPr id="4" name="object 4"/>
          <p:cNvSpPr/>
          <p:nvPr/>
        </p:nvSpPr>
        <p:spPr>
          <a:xfrm>
            <a:off x="403123" y="3588766"/>
            <a:ext cx="44450" cy="152400"/>
          </a:xfrm>
          <a:custGeom>
            <a:avLst/>
            <a:gdLst/>
            <a:ahLst/>
            <a:cxnLst/>
            <a:rect l="l" t="t" r="r" b="b"/>
            <a:pathLst>
              <a:path w="44450" h="152400">
                <a:moveTo>
                  <a:pt x="44196" y="0"/>
                </a:moveTo>
                <a:lnTo>
                  <a:pt x="0" y="0"/>
                </a:lnTo>
                <a:lnTo>
                  <a:pt x="0" y="152400"/>
                </a:lnTo>
                <a:lnTo>
                  <a:pt x="44196" y="152400"/>
                </a:lnTo>
                <a:lnTo>
                  <a:pt x="44196" y="0"/>
                </a:lnTo>
                <a:close/>
              </a:path>
            </a:pathLst>
          </a:custGeom>
          <a:solidFill>
            <a:srgbClr val="FFFFFF"/>
          </a:solidFill>
        </p:spPr>
        <p:txBody>
          <a:bodyPr wrap="square" lIns="0" tIns="0" rIns="0" bIns="0" rtlCol="0"/>
          <a:lstStyle/>
          <a:p>
            <a:endParaRPr sz="1800"/>
          </a:p>
        </p:txBody>
      </p:sp>
      <p:sp>
        <p:nvSpPr>
          <p:cNvPr id="5" name="Date Placeholder 4">
            <a:extLst>
              <a:ext uri="{FF2B5EF4-FFF2-40B4-BE49-F238E27FC236}">
                <a16:creationId xmlns:a16="http://schemas.microsoft.com/office/drawing/2014/main" id="{972620AD-E0AC-4ABA-81BD-1BC636E9E062}"/>
              </a:ext>
            </a:extLst>
          </p:cNvPr>
          <p:cNvSpPr>
            <a:spLocks noGrp="1"/>
          </p:cNvSpPr>
          <p:nvPr>
            <p:ph type="dt" sz="half" idx="10"/>
          </p:nvPr>
        </p:nvSpPr>
        <p:spPr/>
        <p:txBody>
          <a:bodyPr/>
          <a:lstStyle/>
          <a:p>
            <a:fld id="{B41F943F-84E8-4EE2-9356-F66767FB784C}" type="datetime1">
              <a:rPr lang="en-US" smtClean="0"/>
              <a:t>9/23/2021</a:t>
            </a:fld>
            <a:endParaRPr lang="en-IN"/>
          </a:p>
        </p:txBody>
      </p:sp>
      <p:sp>
        <p:nvSpPr>
          <p:cNvPr id="6" name="Footer Placeholder 5">
            <a:extLst>
              <a:ext uri="{FF2B5EF4-FFF2-40B4-BE49-F238E27FC236}">
                <a16:creationId xmlns:a16="http://schemas.microsoft.com/office/drawing/2014/main" id="{0558F89E-009C-4D07-A0E3-5C8CE138E8CB}"/>
              </a:ext>
            </a:extLst>
          </p:cNvPr>
          <p:cNvSpPr>
            <a:spLocks noGrp="1"/>
          </p:cNvSpPr>
          <p:nvPr>
            <p:ph type="ftr" sz="quarter" idx="11"/>
          </p:nvPr>
        </p:nvSpPr>
        <p:spPr/>
        <p:txBody>
          <a:bodyPr/>
          <a:lstStyle/>
          <a:p>
            <a:r>
              <a:rPr lang="en-IN"/>
              <a:t>CIDD -UNIT-III</a:t>
            </a:r>
            <a:endParaRPr lang="en-IN" dirty="0"/>
          </a:p>
        </p:txBody>
      </p:sp>
      <p:sp>
        <p:nvSpPr>
          <p:cNvPr id="7" name="Slide Number Placeholder 6">
            <a:extLst>
              <a:ext uri="{FF2B5EF4-FFF2-40B4-BE49-F238E27FC236}">
                <a16:creationId xmlns:a16="http://schemas.microsoft.com/office/drawing/2014/main" id="{5D64500A-AC6A-4C9D-948F-73CB0BE6D3F7}"/>
              </a:ext>
            </a:extLst>
          </p:cNvPr>
          <p:cNvSpPr>
            <a:spLocks noGrp="1"/>
          </p:cNvSpPr>
          <p:nvPr>
            <p:ph type="sldNum" sz="quarter" idx="12"/>
          </p:nvPr>
        </p:nvSpPr>
        <p:spPr/>
        <p:txBody>
          <a:bodyPr/>
          <a:lstStyle/>
          <a:p>
            <a:fld id="{0E2B90DE-CA9C-452B-80F9-35262CC2B070}" type="slidenum">
              <a:rPr lang="en-IN" smtClean="0"/>
              <a:pPr/>
              <a:t>21</a:t>
            </a:fld>
            <a:endParaRPr lang="en-IN"/>
          </a:p>
        </p:txBody>
      </p:sp>
    </p:spTree>
    <p:extLst>
      <p:ext uri="{BB962C8B-B14F-4D97-AF65-F5344CB8AC3E}">
        <p14:creationId xmlns:p14="http://schemas.microsoft.com/office/powerpoint/2010/main" val="7244332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419863" y="2011680"/>
            <a:ext cx="385445" cy="0"/>
          </a:xfrm>
          <a:custGeom>
            <a:avLst/>
            <a:gdLst/>
            <a:ahLst/>
            <a:cxnLst/>
            <a:rect l="l" t="t" r="r" b="b"/>
            <a:pathLst>
              <a:path w="385445">
                <a:moveTo>
                  <a:pt x="0" y="0"/>
                </a:moveTo>
                <a:lnTo>
                  <a:pt x="385203" y="0"/>
                </a:lnTo>
              </a:path>
            </a:pathLst>
          </a:custGeom>
          <a:ln w="28956">
            <a:solidFill>
              <a:srgbClr val="FFFFFF"/>
            </a:solidFill>
          </a:ln>
        </p:spPr>
        <p:txBody>
          <a:bodyPr wrap="square" lIns="0" tIns="0" rIns="0" bIns="0" rtlCol="0"/>
          <a:lstStyle/>
          <a:p>
            <a:endParaRPr sz="1800"/>
          </a:p>
        </p:txBody>
      </p:sp>
      <p:sp>
        <p:nvSpPr>
          <p:cNvPr id="4" name="object 4"/>
          <p:cNvSpPr txBox="1">
            <a:spLocks noGrp="1"/>
          </p:cNvSpPr>
          <p:nvPr>
            <p:ph type="title"/>
          </p:nvPr>
        </p:nvSpPr>
        <p:spPr>
          <a:xfrm>
            <a:off x="753083" y="0"/>
            <a:ext cx="7637834" cy="629018"/>
          </a:xfrm>
          <a:prstGeom prst="rect">
            <a:avLst/>
          </a:prstGeom>
        </p:spPr>
        <p:txBody>
          <a:bodyPr vert="horz" wrap="square" lIns="0" tIns="13335" rIns="0" bIns="0" rtlCol="0">
            <a:spAutoFit/>
          </a:bodyPr>
          <a:lstStyle/>
          <a:p>
            <a:pPr marL="12700">
              <a:lnSpc>
                <a:spcPct val="100000"/>
              </a:lnSpc>
              <a:spcBef>
                <a:spcPts val="105"/>
              </a:spcBef>
            </a:pPr>
            <a:r>
              <a:rPr b="1" dirty="0">
                <a:latin typeface="Times New Roman" panose="02020603050405020304" pitchFamily="18" charset="0"/>
                <a:cs typeface="Times New Roman" panose="02020603050405020304" pitchFamily="18" charset="0"/>
              </a:rPr>
              <a:t>How</a:t>
            </a:r>
            <a:r>
              <a:rPr b="1" spc="-40" dirty="0">
                <a:latin typeface="Times New Roman" panose="02020603050405020304" pitchFamily="18" charset="0"/>
                <a:cs typeface="Times New Roman" panose="02020603050405020304" pitchFamily="18" charset="0"/>
              </a:rPr>
              <a:t> </a:t>
            </a:r>
            <a:r>
              <a:rPr b="1" dirty="0">
                <a:latin typeface="Times New Roman" panose="02020603050405020304" pitchFamily="18" charset="0"/>
                <a:cs typeface="Times New Roman" panose="02020603050405020304" pitchFamily="18" charset="0"/>
              </a:rPr>
              <a:t>to</a:t>
            </a:r>
            <a:r>
              <a:rPr b="1" spc="-30" dirty="0">
                <a:latin typeface="Times New Roman" panose="02020603050405020304" pitchFamily="18" charset="0"/>
                <a:cs typeface="Times New Roman" panose="02020603050405020304" pitchFamily="18" charset="0"/>
              </a:rPr>
              <a:t> </a:t>
            </a:r>
            <a:r>
              <a:rPr b="1" dirty="0">
                <a:latin typeface="Times New Roman" panose="02020603050405020304" pitchFamily="18" charset="0"/>
                <a:cs typeface="Times New Roman" panose="02020603050405020304" pitchFamily="18" charset="0"/>
              </a:rPr>
              <a:t>add</a:t>
            </a:r>
            <a:r>
              <a:rPr b="1" spc="-35" dirty="0">
                <a:latin typeface="Times New Roman" panose="02020603050405020304" pitchFamily="18" charset="0"/>
                <a:cs typeface="Times New Roman" panose="02020603050405020304" pitchFamily="18" charset="0"/>
              </a:rPr>
              <a:t> </a:t>
            </a:r>
            <a:r>
              <a:rPr b="1" dirty="0">
                <a:latin typeface="Times New Roman" panose="02020603050405020304" pitchFamily="18" charset="0"/>
                <a:cs typeface="Times New Roman" panose="02020603050405020304" pitchFamily="18" charset="0"/>
              </a:rPr>
              <a:t>controller</a:t>
            </a:r>
            <a:r>
              <a:rPr b="1" spc="-45" dirty="0">
                <a:latin typeface="Times New Roman" panose="02020603050405020304" pitchFamily="18" charset="0"/>
                <a:cs typeface="Times New Roman" panose="02020603050405020304" pitchFamily="18" charset="0"/>
              </a:rPr>
              <a:t> </a:t>
            </a:r>
            <a:r>
              <a:rPr b="1" dirty="0">
                <a:latin typeface="Times New Roman" panose="02020603050405020304" pitchFamily="18" charset="0"/>
                <a:cs typeface="Times New Roman" panose="02020603050405020304" pitchFamily="18" charset="0"/>
              </a:rPr>
              <a:t>to</a:t>
            </a:r>
            <a:r>
              <a:rPr b="1" spc="-25" dirty="0">
                <a:latin typeface="Times New Roman" panose="02020603050405020304" pitchFamily="18" charset="0"/>
                <a:cs typeface="Times New Roman" panose="02020603050405020304" pitchFamily="18" charset="0"/>
              </a:rPr>
              <a:t> </a:t>
            </a:r>
            <a:r>
              <a:rPr b="1" dirty="0">
                <a:latin typeface="Times New Roman" panose="02020603050405020304" pitchFamily="18" charset="0"/>
                <a:cs typeface="Times New Roman" panose="02020603050405020304" pitchFamily="18" charset="0"/>
              </a:rPr>
              <a:t>Module</a:t>
            </a:r>
          </a:p>
        </p:txBody>
      </p:sp>
      <p:sp>
        <p:nvSpPr>
          <p:cNvPr id="5" name="object 5"/>
          <p:cNvSpPr txBox="1"/>
          <p:nvPr/>
        </p:nvSpPr>
        <p:spPr>
          <a:xfrm>
            <a:off x="1115616" y="2285534"/>
            <a:ext cx="5688632" cy="351378"/>
          </a:xfrm>
          <a:prstGeom prst="rect">
            <a:avLst/>
          </a:prstGeom>
        </p:spPr>
        <p:txBody>
          <a:bodyPr vert="horz" wrap="square" lIns="0" tIns="12700" rIns="0" bIns="0" rtlCol="0">
            <a:spAutoFit/>
          </a:bodyPr>
          <a:lstStyle/>
          <a:p>
            <a:pPr marL="12700">
              <a:lnSpc>
                <a:spcPct val="100000"/>
              </a:lnSpc>
              <a:spcBef>
                <a:spcPts val="100"/>
              </a:spcBef>
            </a:pPr>
            <a:r>
              <a:rPr sz="2200" spc="20" dirty="0">
                <a:latin typeface="Times New Roman" panose="02020603050405020304" pitchFamily="18" charset="0"/>
                <a:cs typeface="Times New Roman" panose="02020603050405020304" pitchFamily="18" charset="0"/>
              </a:rPr>
              <a:t>var</a:t>
            </a:r>
            <a:r>
              <a:rPr sz="2200" spc="-145" dirty="0">
                <a:latin typeface="Times New Roman" panose="02020603050405020304" pitchFamily="18" charset="0"/>
                <a:cs typeface="Times New Roman" panose="02020603050405020304" pitchFamily="18" charset="0"/>
              </a:rPr>
              <a:t> </a:t>
            </a:r>
            <a:r>
              <a:rPr sz="2200" spc="-20" dirty="0">
                <a:latin typeface="Times New Roman" panose="02020603050405020304" pitchFamily="18" charset="0"/>
                <a:cs typeface="Times New Roman" panose="02020603050405020304" pitchFamily="18" charset="0"/>
              </a:rPr>
              <a:t>myApp=angular.module("myModule",[])</a:t>
            </a:r>
            <a:endParaRPr sz="2200" dirty="0">
              <a:latin typeface="Times New Roman" panose="02020603050405020304" pitchFamily="18" charset="0"/>
              <a:cs typeface="Times New Roman" panose="02020603050405020304" pitchFamily="18" charset="0"/>
            </a:endParaRPr>
          </a:p>
        </p:txBody>
      </p:sp>
      <p:sp>
        <p:nvSpPr>
          <p:cNvPr id="6" name="object 6"/>
          <p:cNvSpPr txBox="1"/>
          <p:nvPr/>
        </p:nvSpPr>
        <p:spPr>
          <a:xfrm>
            <a:off x="952461" y="2636912"/>
            <a:ext cx="7394575" cy="1367041"/>
          </a:xfrm>
          <a:prstGeom prst="rect">
            <a:avLst/>
          </a:prstGeom>
        </p:spPr>
        <p:txBody>
          <a:bodyPr vert="horz" wrap="square" lIns="0" tIns="12700" rIns="0" bIns="0" rtlCol="0">
            <a:spAutoFit/>
          </a:bodyPr>
          <a:lstStyle/>
          <a:p>
            <a:pPr marL="12700">
              <a:lnSpc>
                <a:spcPct val="100000"/>
              </a:lnSpc>
              <a:spcBef>
                <a:spcPts val="100"/>
              </a:spcBef>
              <a:tabLst>
                <a:tab pos="4162425" algn="l"/>
              </a:tabLst>
            </a:pPr>
            <a:r>
              <a:rPr sz="2200" spc="35" dirty="0">
                <a:latin typeface="Times New Roman" panose="02020603050405020304" pitchFamily="18" charset="0"/>
                <a:cs typeface="Times New Roman" panose="02020603050405020304" pitchFamily="18" charset="0"/>
              </a:rPr>
              <a:t>myA</a:t>
            </a:r>
            <a:r>
              <a:rPr sz="2200" dirty="0">
                <a:latin typeface="Times New Roman" panose="02020603050405020304" pitchFamily="18" charset="0"/>
                <a:cs typeface="Times New Roman" panose="02020603050405020304" pitchFamily="18" charset="0"/>
              </a:rPr>
              <a:t>pp</a:t>
            </a:r>
            <a:r>
              <a:rPr sz="2200" spc="-50" dirty="0">
                <a:latin typeface="Times New Roman" panose="02020603050405020304" pitchFamily="18" charset="0"/>
                <a:cs typeface="Times New Roman" panose="02020603050405020304" pitchFamily="18" charset="0"/>
              </a:rPr>
              <a:t>.</a:t>
            </a:r>
            <a:r>
              <a:rPr sz="2200" spc="-70" dirty="0">
                <a:latin typeface="Times New Roman" panose="02020603050405020304" pitchFamily="18" charset="0"/>
                <a:cs typeface="Times New Roman" panose="02020603050405020304" pitchFamily="18" charset="0"/>
              </a:rPr>
              <a:t>c</a:t>
            </a:r>
            <a:r>
              <a:rPr sz="2200" spc="5" dirty="0">
                <a:latin typeface="Times New Roman" panose="02020603050405020304" pitchFamily="18" charset="0"/>
                <a:cs typeface="Times New Roman" panose="02020603050405020304" pitchFamily="18" charset="0"/>
              </a:rPr>
              <a:t>o</a:t>
            </a:r>
            <a:r>
              <a:rPr sz="2200" spc="40" dirty="0">
                <a:latin typeface="Times New Roman" panose="02020603050405020304" pitchFamily="18" charset="0"/>
                <a:cs typeface="Times New Roman" panose="02020603050405020304" pitchFamily="18" charset="0"/>
              </a:rPr>
              <a:t>nt</a:t>
            </a:r>
            <a:r>
              <a:rPr sz="2200" spc="20" dirty="0">
                <a:latin typeface="Times New Roman" panose="02020603050405020304" pitchFamily="18" charset="0"/>
                <a:cs typeface="Times New Roman" panose="02020603050405020304" pitchFamily="18" charset="0"/>
              </a:rPr>
              <a:t>r</a:t>
            </a:r>
            <a:r>
              <a:rPr sz="2200" spc="30" dirty="0">
                <a:latin typeface="Times New Roman" panose="02020603050405020304" pitchFamily="18" charset="0"/>
                <a:cs typeface="Times New Roman" panose="02020603050405020304" pitchFamily="18" charset="0"/>
              </a:rPr>
              <a:t>olle</a:t>
            </a:r>
            <a:r>
              <a:rPr sz="2200" spc="20" dirty="0">
                <a:latin typeface="Times New Roman" panose="02020603050405020304" pitchFamily="18" charset="0"/>
                <a:cs typeface="Times New Roman" panose="02020603050405020304" pitchFamily="18" charset="0"/>
              </a:rPr>
              <a:t>r</a:t>
            </a:r>
            <a:r>
              <a:rPr sz="2200" spc="-60" dirty="0">
                <a:latin typeface="Times New Roman" panose="02020603050405020304" pitchFamily="18" charset="0"/>
                <a:cs typeface="Times New Roman" panose="02020603050405020304" pitchFamily="18" charset="0"/>
              </a:rPr>
              <a:t>(</a:t>
            </a:r>
            <a:r>
              <a:rPr sz="2200" spc="-75" dirty="0">
                <a:latin typeface="Times New Roman" panose="02020603050405020304" pitchFamily="18" charset="0"/>
                <a:cs typeface="Times New Roman" panose="02020603050405020304" pitchFamily="18" charset="0"/>
              </a:rPr>
              <a:t>"</a:t>
            </a:r>
            <a:r>
              <a:rPr sz="2200" spc="35" dirty="0">
                <a:latin typeface="Times New Roman" panose="02020603050405020304" pitchFamily="18" charset="0"/>
                <a:cs typeface="Times New Roman" panose="02020603050405020304" pitchFamily="18" charset="0"/>
              </a:rPr>
              <a:t>myCon</a:t>
            </a:r>
            <a:r>
              <a:rPr sz="2200" spc="5" dirty="0">
                <a:latin typeface="Times New Roman" panose="02020603050405020304" pitchFamily="18" charset="0"/>
                <a:cs typeface="Times New Roman" panose="02020603050405020304" pitchFamily="18" charset="0"/>
              </a:rPr>
              <a:t>t</a:t>
            </a:r>
            <a:r>
              <a:rPr sz="2200" spc="25" dirty="0">
                <a:latin typeface="Times New Roman" panose="02020603050405020304" pitchFamily="18" charset="0"/>
                <a:cs typeface="Times New Roman" panose="02020603050405020304" pitchFamily="18" charset="0"/>
              </a:rPr>
              <a:t>roll</a:t>
            </a:r>
            <a:r>
              <a:rPr sz="2200" spc="30" dirty="0">
                <a:latin typeface="Times New Roman" panose="02020603050405020304" pitchFamily="18" charset="0"/>
                <a:cs typeface="Times New Roman" panose="02020603050405020304" pitchFamily="18" charset="0"/>
              </a:rPr>
              <a:t>e</a:t>
            </a:r>
            <a:r>
              <a:rPr sz="2200" spc="25" dirty="0">
                <a:latin typeface="Times New Roman" panose="02020603050405020304" pitchFamily="18" charset="0"/>
                <a:cs typeface="Times New Roman" panose="02020603050405020304" pitchFamily="18" charset="0"/>
              </a:rPr>
              <a:t>r</a:t>
            </a:r>
            <a:r>
              <a:rPr sz="2200" spc="15" dirty="0">
                <a:latin typeface="Times New Roman" panose="02020603050405020304" pitchFamily="18" charset="0"/>
                <a:cs typeface="Times New Roman" panose="02020603050405020304" pitchFamily="18" charset="0"/>
              </a:rPr>
              <a:t>"</a:t>
            </a:r>
            <a:r>
              <a:rPr sz="2200" spc="-20" dirty="0">
                <a:latin typeface="Times New Roman" panose="02020603050405020304" pitchFamily="18" charset="0"/>
                <a:cs typeface="Times New Roman" panose="02020603050405020304" pitchFamily="18" charset="0"/>
              </a:rPr>
              <a:t>,fun</a:t>
            </a:r>
            <a:r>
              <a:rPr sz="2200" spc="-35" dirty="0">
                <a:latin typeface="Times New Roman" panose="02020603050405020304" pitchFamily="18" charset="0"/>
                <a:cs typeface="Times New Roman" panose="02020603050405020304" pitchFamily="18" charset="0"/>
              </a:rPr>
              <a:t>c</a:t>
            </a:r>
            <a:r>
              <a:rPr sz="2200" spc="55" dirty="0">
                <a:latin typeface="Times New Roman" panose="02020603050405020304" pitchFamily="18" charset="0"/>
                <a:cs typeface="Times New Roman" panose="02020603050405020304" pitchFamily="18" charset="0"/>
              </a:rPr>
              <a:t>t</a:t>
            </a:r>
            <a:r>
              <a:rPr sz="2200" spc="-5" dirty="0">
                <a:latin typeface="Times New Roman" panose="02020603050405020304" pitchFamily="18" charset="0"/>
                <a:cs typeface="Times New Roman" panose="02020603050405020304" pitchFamily="18" charset="0"/>
              </a:rPr>
              <a:t>ion($s</a:t>
            </a:r>
            <a:r>
              <a:rPr sz="2200" spc="-15" dirty="0">
                <a:latin typeface="Times New Roman" panose="02020603050405020304" pitchFamily="18" charset="0"/>
                <a:cs typeface="Times New Roman" panose="02020603050405020304" pitchFamily="18" charset="0"/>
              </a:rPr>
              <a:t>c</a:t>
            </a:r>
            <a:r>
              <a:rPr sz="2200" spc="5" dirty="0">
                <a:latin typeface="Times New Roman" panose="02020603050405020304" pitchFamily="18" charset="0"/>
                <a:cs typeface="Times New Roman" panose="02020603050405020304" pitchFamily="18" charset="0"/>
              </a:rPr>
              <a:t>o</a:t>
            </a:r>
            <a:r>
              <a:rPr sz="2200" dirty="0">
                <a:latin typeface="Times New Roman" panose="02020603050405020304" pitchFamily="18" charset="0"/>
                <a:cs typeface="Times New Roman" panose="02020603050405020304" pitchFamily="18" charset="0"/>
              </a:rPr>
              <a:t>p</a:t>
            </a:r>
            <a:r>
              <a:rPr sz="2200" spc="-70" dirty="0">
                <a:latin typeface="Times New Roman" panose="02020603050405020304" pitchFamily="18" charset="0"/>
                <a:cs typeface="Times New Roman" panose="02020603050405020304" pitchFamily="18" charset="0"/>
              </a:rPr>
              <a:t>e</a:t>
            </a:r>
            <a:r>
              <a:rPr sz="2200" spc="-55" dirty="0">
                <a:latin typeface="Times New Roman" panose="02020603050405020304" pitchFamily="18" charset="0"/>
                <a:cs typeface="Times New Roman" panose="02020603050405020304" pitchFamily="18" charset="0"/>
              </a:rPr>
              <a:t>)</a:t>
            </a:r>
            <a:r>
              <a:rPr sz="2200" spc="-254" dirty="0">
                <a:latin typeface="Times New Roman" panose="02020603050405020304" pitchFamily="18" charset="0"/>
                <a:cs typeface="Times New Roman" panose="02020603050405020304" pitchFamily="18" charset="0"/>
              </a:rPr>
              <a:t>{</a:t>
            </a:r>
            <a:r>
              <a:rPr sz="2200" dirty="0">
                <a:latin typeface="Times New Roman" panose="02020603050405020304" pitchFamily="18" charset="0"/>
                <a:cs typeface="Times New Roman" panose="02020603050405020304" pitchFamily="18" charset="0"/>
              </a:rPr>
              <a:t>	</a:t>
            </a:r>
            <a:r>
              <a:rPr sz="2200" spc="-15" dirty="0">
                <a:latin typeface="Times New Roman" panose="02020603050405020304" pitchFamily="18" charset="0"/>
                <a:cs typeface="Times New Roman" panose="02020603050405020304" pitchFamily="18" charset="0"/>
              </a:rPr>
              <a:t>//</a:t>
            </a:r>
            <a:r>
              <a:rPr sz="2200" spc="15" dirty="0">
                <a:latin typeface="Times New Roman" panose="02020603050405020304" pitchFamily="18" charset="0"/>
                <a:cs typeface="Times New Roman" panose="02020603050405020304" pitchFamily="18" charset="0"/>
              </a:rPr>
              <a:t>R</a:t>
            </a:r>
            <a:r>
              <a:rPr sz="2200" spc="5" dirty="0">
                <a:latin typeface="Times New Roman" panose="02020603050405020304" pitchFamily="18" charset="0"/>
                <a:cs typeface="Times New Roman" panose="02020603050405020304" pitchFamily="18" charset="0"/>
              </a:rPr>
              <a:t>e</a:t>
            </a:r>
            <a:r>
              <a:rPr sz="2200" spc="-15" dirty="0">
                <a:latin typeface="Times New Roman" panose="02020603050405020304" pitchFamily="18" charset="0"/>
                <a:cs typeface="Times New Roman" panose="02020603050405020304" pitchFamily="18" charset="0"/>
              </a:rPr>
              <a:t>gis</a:t>
            </a:r>
            <a:r>
              <a:rPr sz="2200" spc="55" dirty="0">
                <a:latin typeface="Times New Roman" panose="02020603050405020304" pitchFamily="18" charset="0"/>
                <a:cs typeface="Times New Roman" panose="02020603050405020304" pitchFamily="18" charset="0"/>
              </a:rPr>
              <a:t>t</a:t>
            </a:r>
            <a:r>
              <a:rPr sz="2200" spc="30" dirty="0">
                <a:latin typeface="Times New Roman" panose="02020603050405020304" pitchFamily="18" charset="0"/>
                <a:cs typeface="Times New Roman" panose="02020603050405020304" pitchFamily="18" charset="0"/>
              </a:rPr>
              <a:t>er</a:t>
            </a:r>
            <a:r>
              <a:rPr sz="2200" spc="-170" dirty="0">
                <a:latin typeface="Times New Roman" panose="02020603050405020304" pitchFamily="18" charset="0"/>
                <a:cs typeface="Times New Roman" panose="02020603050405020304" pitchFamily="18" charset="0"/>
              </a:rPr>
              <a:t> </a:t>
            </a:r>
            <a:r>
              <a:rPr sz="2200" spc="55" dirty="0">
                <a:latin typeface="Times New Roman" panose="02020603050405020304" pitchFamily="18" charset="0"/>
                <a:cs typeface="Times New Roman" panose="02020603050405020304" pitchFamily="18" charset="0"/>
              </a:rPr>
              <a:t>t</a:t>
            </a:r>
            <a:r>
              <a:rPr sz="2200" spc="-5" dirty="0">
                <a:latin typeface="Times New Roman" panose="02020603050405020304" pitchFamily="18" charset="0"/>
                <a:cs typeface="Times New Roman" panose="02020603050405020304" pitchFamily="18" charset="0"/>
              </a:rPr>
              <a:t>he</a:t>
            </a:r>
            <a:r>
              <a:rPr sz="2200" spc="-180"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c</a:t>
            </a:r>
            <a:r>
              <a:rPr sz="2200" spc="30" dirty="0">
                <a:latin typeface="Times New Roman" panose="02020603050405020304" pitchFamily="18" charset="0"/>
                <a:cs typeface="Times New Roman" panose="02020603050405020304" pitchFamily="18" charset="0"/>
              </a:rPr>
              <a:t>ontroller</a:t>
            </a:r>
            <a:r>
              <a:rPr sz="2200" spc="-190" dirty="0">
                <a:latin typeface="Times New Roman" panose="02020603050405020304" pitchFamily="18" charset="0"/>
                <a:cs typeface="Times New Roman" panose="02020603050405020304" pitchFamily="18" charset="0"/>
              </a:rPr>
              <a:t> </a:t>
            </a:r>
            <a:r>
              <a:rPr sz="2200" spc="35" dirty="0">
                <a:latin typeface="Times New Roman" panose="02020603050405020304" pitchFamily="18" charset="0"/>
                <a:cs typeface="Times New Roman" panose="02020603050405020304" pitchFamily="18" charset="0"/>
              </a:rPr>
              <a:t>w</a:t>
            </a:r>
            <a:r>
              <a:rPr sz="2200" spc="45" dirty="0">
                <a:latin typeface="Times New Roman" panose="02020603050405020304" pitchFamily="18" charset="0"/>
                <a:cs typeface="Times New Roman" panose="02020603050405020304" pitchFamily="18" charset="0"/>
              </a:rPr>
              <a:t>it</a:t>
            </a:r>
            <a:r>
              <a:rPr sz="2200" dirty="0">
                <a:latin typeface="Times New Roman" panose="02020603050405020304" pitchFamily="18" charset="0"/>
                <a:cs typeface="Times New Roman" panose="02020603050405020304" pitchFamily="18" charset="0"/>
              </a:rPr>
              <a:t>h</a:t>
            </a:r>
            <a:r>
              <a:rPr sz="2200" spc="-165" dirty="0">
                <a:latin typeface="Times New Roman" panose="02020603050405020304" pitchFamily="18" charset="0"/>
                <a:cs typeface="Times New Roman" panose="02020603050405020304" pitchFamily="18" charset="0"/>
              </a:rPr>
              <a:t> </a:t>
            </a:r>
            <a:r>
              <a:rPr sz="2200" spc="55" dirty="0">
                <a:latin typeface="Times New Roman" panose="02020603050405020304" pitchFamily="18" charset="0"/>
                <a:cs typeface="Times New Roman" panose="02020603050405020304" pitchFamily="18" charset="0"/>
              </a:rPr>
              <a:t>t</a:t>
            </a:r>
            <a:r>
              <a:rPr sz="2200" spc="-5" dirty="0">
                <a:latin typeface="Times New Roman" panose="02020603050405020304" pitchFamily="18" charset="0"/>
                <a:cs typeface="Times New Roman" panose="02020603050405020304" pitchFamily="18" charset="0"/>
              </a:rPr>
              <a:t>he</a:t>
            </a:r>
            <a:r>
              <a:rPr sz="2200" spc="-180" dirty="0">
                <a:latin typeface="Times New Roman" panose="02020603050405020304" pitchFamily="18" charset="0"/>
                <a:cs typeface="Times New Roman" panose="02020603050405020304" pitchFamily="18" charset="0"/>
              </a:rPr>
              <a:t> </a:t>
            </a:r>
            <a:r>
              <a:rPr sz="2200" dirty="0">
                <a:latin typeface="Times New Roman" panose="02020603050405020304" pitchFamily="18" charset="0"/>
                <a:cs typeface="Times New Roman" panose="02020603050405020304" pitchFamily="18" charset="0"/>
              </a:rPr>
              <a:t>mo</a:t>
            </a:r>
            <a:r>
              <a:rPr sz="2200" spc="-10" dirty="0">
                <a:latin typeface="Times New Roman" panose="02020603050405020304" pitchFamily="18" charset="0"/>
                <a:cs typeface="Times New Roman" panose="02020603050405020304" pitchFamily="18" charset="0"/>
              </a:rPr>
              <a:t>d</a:t>
            </a:r>
            <a:r>
              <a:rPr sz="2200" spc="-25" dirty="0">
                <a:latin typeface="Times New Roman" panose="02020603050405020304" pitchFamily="18" charset="0"/>
                <a:cs typeface="Times New Roman" panose="02020603050405020304" pitchFamily="18" charset="0"/>
              </a:rPr>
              <a:t>ule.</a:t>
            </a:r>
            <a:endParaRPr sz="2200" dirty="0">
              <a:latin typeface="Times New Roman" panose="02020603050405020304" pitchFamily="18" charset="0"/>
              <a:cs typeface="Times New Roman" panose="02020603050405020304" pitchFamily="18" charset="0"/>
            </a:endParaRPr>
          </a:p>
          <a:p>
            <a:pPr>
              <a:lnSpc>
                <a:spcPct val="100000"/>
              </a:lnSpc>
              <a:spcBef>
                <a:spcPts val="40"/>
              </a:spcBef>
            </a:pPr>
            <a:endParaRPr sz="2200" dirty="0">
              <a:latin typeface="Times New Roman" panose="02020603050405020304" pitchFamily="18" charset="0"/>
              <a:cs typeface="Times New Roman" panose="02020603050405020304" pitchFamily="18" charset="0"/>
            </a:endParaRPr>
          </a:p>
          <a:p>
            <a:pPr marL="12700">
              <a:lnSpc>
                <a:spcPct val="100000"/>
              </a:lnSpc>
            </a:pPr>
            <a:r>
              <a:rPr sz="2200" spc="-175" dirty="0">
                <a:latin typeface="Times New Roman" panose="02020603050405020304" pitchFamily="18" charset="0"/>
                <a:cs typeface="Times New Roman" panose="02020603050405020304" pitchFamily="18" charset="0"/>
              </a:rPr>
              <a:t>});</a:t>
            </a:r>
            <a:endParaRPr sz="2200"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0712DD94-A5C3-44E5-9424-1D43E5715F09}"/>
              </a:ext>
            </a:extLst>
          </p:cNvPr>
          <p:cNvSpPr>
            <a:spLocks noGrp="1"/>
          </p:cNvSpPr>
          <p:nvPr>
            <p:ph type="dt" sz="half" idx="10"/>
          </p:nvPr>
        </p:nvSpPr>
        <p:spPr/>
        <p:txBody>
          <a:bodyPr/>
          <a:lstStyle/>
          <a:p>
            <a:fld id="{357935C6-1630-4F32-9AE4-BB978C7AF70C}" type="datetime1">
              <a:rPr lang="en-US" smtClean="0"/>
              <a:t>9/23/2021</a:t>
            </a:fld>
            <a:endParaRPr lang="en-IN"/>
          </a:p>
        </p:txBody>
      </p:sp>
      <p:sp>
        <p:nvSpPr>
          <p:cNvPr id="7" name="Footer Placeholder 6">
            <a:extLst>
              <a:ext uri="{FF2B5EF4-FFF2-40B4-BE49-F238E27FC236}">
                <a16:creationId xmlns:a16="http://schemas.microsoft.com/office/drawing/2014/main" id="{FA9F5A68-DC64-482F-B79F-04F2984AA5D6}"/>
              </a:ext>
            </a:extLst>
          </p:cNvPr>
          <p:cNvSpPr>
            <a:spLocks noGrp="1"/>
          </p:cNvSpPr>
          <p:nvPr>
            <p:ph type="ftr" sz="quarter" idx="11"/>
          </p:nvPr>
        </p:nvSpPr>
        <p:spPr/>
        <p:txBody>
          <a:bodyPr/>
          <a:lstStyle/>
          <a:p>
            <a:r>
              <a:rPr lang="en-IN"/>
              <a:t>CIDD -UNIT-III</a:t>
            </a:r>
            <a:endParaRPr lang="en-IN" dirty="0"/>
          </a:p>
        </p:txBody>
      </p:sp>
      <p:sp>
        <p:nvSpPr>
          <p:cNvPr id="8" name="Slide Number Placeholder 7">
            <a:extLst>
              <a:ext uri="{FF2B5EF4-FFF2-40B4-BE49-F238E27FC236}">
                <a16:creationId xmlns:a16="http://schemas.microsoft.com/office/drawing/2014/main" id="{2F913707-FFEB-4804-BD53-E7CAB8E72A12}"/>
              </a:ext>
            </a:extLst>
          </p:cNvPr>
          <p:cNvSpPr>
            <a:spLocks noGrp="1"/>
          </p:cNvSpPr>
          <p:nvPr>
            <p:ph type="sldNum" sz="quarter" idx="12"/>
          </p:nvPr>
        </p:nvSpPr>
        <p:spPr/>
        <p:txBody>
          <a:bodyPr/>
          <a:lstStyle/>
          <a:p>
            <a:fld id="{0E2B90DE-CA9C-452B-80F9-35262CC2B070}" type="slidenum">
              <a:rPr lang="en-IN" smtClean="0"/>
              <a:pPr/>
              <a:t>22</a:t>
            </a:fld>
            <a:endParaRPr lang="en-IN"/>
          </a:p>
        </p:txBody>
      </p:sp>
    </p:spTree>
    <p:extLst>
      <p:ext uri="{BB962C8B-B14F-4D97-AF65-F5344CB8AC3E}">
        <p14:creationId xmlns:p14="http://schemas.microsoft.com/office/powerpoint/2010/main" val="8875847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64F17-5E0F-4FF5-B820-4210CC885511}"/>
              </a:ext>
            </a:extLst>
          </p:cNvPr>
          <p:cNvSpPr>
            <a:spLocks noGrp="1"/>
          </p:cNvSpPr>
          <p:nvPr>
            <p:ph type="title"/>
          </p:nvPr>
        </p:nvSpPr>
        <p:spPr>
          <a:xfrm>
            <a:off x="1569233" y="188640"/>
            <a:ext cx="6840761" cy="146637"/>
          </a:xfrm>
        </p:spPr>
        <p:txBody>
          <a:bodyPr>
            <a:noAutofit/>
          </a:bodyPr>
          <a:lstStyle/>
          <a:p>
            <a:r>
              <a:rPr lang="en-US" dirty="0">
                <a:latin typeface="Times New Roman" panose="02020603050405020304" pitchFamily="18" charset="0"/>
                <a:cs typeface="Times New Roman" panose="02020603050405020304" pitchFamily="18" charset="0"/>
              </a:rPr>
              <a:t>Sample Program for </a:t>
            </a:r>
            <a:r>
              <a:rPr lang="en-US" dirty="0" err="1">
                <a:latin typeface="Times New Roman" panose="02020603050405020304" pitchFamily="18" charset="0"/>
                <a:cs typeface="Times New Roman" panose="02020603050405020304" pitchFamily="18" charset="0"/>
              </a:rPr>
              <a:t>Angularjs</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448BB1B-FDD7-419B-84B0-84BE0C073CBE}"/>
              </a:ext>
            </a:extLst>
          </p:cNvPr>
          <p:cNvSpPr>
            <a:spLocks noGrp="1"/>
          </p:cNvSpPr>
          <p:nvPr>
            <p:ph sz="half" idx="1"/>
          </p:nvPr>
        </p:nvSpPr>
        <p:spPr>
          <a:xfrm>
            <a:off x="611560" y="980728"/>
            <a:ext cx="3958454" cy="5040560"/>
          </a:xfrm>
        </p:spPr>
        <p:txBody>
          <a:bodyPr>
            <a:normAutofit fontScale="77500" lnSpcReduction="20000"/>
          </a:bodyPr>
          <a:lstStyle/>
          <a:p>
            <a:r>
              <a:rPr lang="en-US" dirty="0"/>
              <a:t>Step 1 </a:t>
            </a:r>
            <a:r>
              <a:rPr lang="en-US" b="0" i="0" dirty="0">
                <a:solidFill>
                  <a:srgbClr val="333333"/>
                </a:solidFill>
                <a:effectLst/>
                <a:latin typeface="Times New Roman" panose="02020603050405020304" pitchFamily="18" charset="0"/>
                <a:cs typeface="Times New Roman" panose="02020603050405020304" pitchFamily="18" charset="0"/>
              </a:rPr>
              <a:t>The first thing you need is an HTML page</a:t>
            </a:r>
          </a:p>
          <a:p>
            <a:r>
              <a:rPr lang="en-US" dirty="0">
                <a:latin typeface="Times New Roman" panose="02020603050405020304" pitchFamily="18" charset="0"/>
                <a:cs typeface="Times New Roman" panose="02020603050405020304" pitchFamily="18" charset="0"/>
              </a:rPr>
              <a:t>&lt;!DOCTYPE html&gt;  </a:t>
            </a:r>
          </a:p>
          <a:p>
            <a:r>
              <a:rPr lang="en-US" dirty="0">
                <a:latin typeface="Times New Roman" panose="02020603050405020304" pitchFamily="18" charset="0"/>
                <a:cs typeface="Times New Roman" panose="02020603050405020304" pitchFamily="18" charset="0"/>
              </a:rPr>
              <a:t>&lt;html&gt;  </a:t>
            </a:r>
          </a:p>
          <a:p>
            <a:r>
              <a:rPr lang="en-US" dirty="0">
                <a:latin typeface="Times New Roman" panose="02020603050405020304" pitchFamily="18" charset="0"/>
                <a:cs typeface="Times New Roman" panose="02020603050405020304" pitchFamily="18" charset="0"/>
              </a:rPr>
              <a:t>&lt;head&gt;  </a:t>
            </a:r>
          </a:p>
          <a:p>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&lt;/head&gt;  </a:t>
            </a:r>
          </a:p>
          <a:p>
            <a:r>
              <a:rPr lang="en-US" dirty="0">
                <a:latin typeface="Times New Roman" panose="02020603050405020304" pitchFamily="18" charset="0"/>
                <a:cs typeface="Times New Roman" panose="02020603050405020304" pitchFamily="18" charset="0"/>
              </a:rPr>
              <a:t>&lt;body&gt;  </a:t>
            </a:r>
          </a:p>
          <a:p>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&lt;/body&gt;  </a:t>
            </a:r>
          </a:p>
          <a:p>
            <a:r>
              <a:rPr lang="en-US" dirty="0">
                <a:latin typeface="Times New Roman" panose="02020603050405020304" pitchFamily="18" charset="0"/>
                <a:cs typeface="Times New Roman" panose="02020603050405020304" pitchFamily="18" charset="0"/>
              </a:rPr>
              <a:t>&lt;/html&gt; </a:t>
            </a:r>
          </a:p>
          <a:p>
            <a:pPr marL="0" indent="0">
              <a:buNone/>
            </a:pPr>
            <a:endParaRPr lang="en-US" dirty="0"/>
          </a:p>
        </p:txBody>
      </p:sp>
      <p:sp>
        <p:nvSpPr>
          <p:cNvPr id="7" name="Content Placeholder 6">
            <a:extLst>
              <a:ext uri="{FF2B5EF4-FFF2-40B4-BE49-F238E27FC236}">
                <a16:creationId xmlns:a16="http://schemas.microsoft.com/office/drawing/2014/main" id="{6306C052-E072-44EB-BF88-2FD1900167F5}"/>
              </a:ext>
            </a:extLst>
          </p:cNvPr>
          <p:cNvSpPr>
            <a:spLocks noGrp="1"/>
          </p:cNvSpPr>
          <p:nvPr>
            <p:ph sz="half" idx="2"/>
          </p:nvPr>
        </p:nvSpPr>
        <p:spPr>
          <a:xfrm>
            <a:off x="4645152" y="618067"/>
            <a:ext cx="3671264" cy="5403221"/>
          </a:xfrm>
        </p:spPr>
        <p:txBody>
          <a:bodyPr>
            <a:normAutofit fontScale="77500" lnSpcReduction="20000"/>
          </a:bodyPr>
          <a:lstStyle/>
          <a:p>
            <a:pPr marL="0" indent="0" algn="just">
              <a:buNone/>
            </a:pPr>
            <a:r>
              <a:rPr lang="en-US" b="0" i="0" dirty="0">
                <a:solidFill>
                  <a:srgbClr val="333333"/>
                </a:solidFill>
                <a:effectLst/>
                <a:latin typeface="Times New Roman" panose="02020603050405020304" pitchFamily="18" charset="0"/>
                <a:cs typeface="Times New Roman" panose="02020603050405020304" pitchFamily="18" charset="0"/>
              </a:rPr>
              <a:t>Step:2 you need to include the AngularJS JavaScript file in the HTML page so we can use AngularJS:</a:t>
            </a:r>
          </a:p>
          <a:p>
            <a:pPr marL="0" indent="0" algn="just">
              <a:buNone/>
            </a:pPr>
            <a:r>
              <a:rPr lang="en-US" dirty="0">
                <a:latin typeface="Times New Roman" panose="02020603050405020304" pitchFamily="18" charset="0"/>
                <a:cs typeface="Times New Roman" panose="02020603050405020304" pitchFamily="18" charset="0"/>
              </a:rPr>
              <a:t>&lt;!DOCTYPE html&gt;  </a:t>
            </a:r>
          </a:p>
          <a:p>
            <a:pPr marL="0" indent="0" algn="just">
              <a:buNone/>
            </a:pPr>
            <a:r>
              <a:rPr lang="en-US" dirty="0">
                <a:latin typeface="Times New Roman" panose="02020603050405020304" pitchFamily="18" charset="0"/>
                <a:cs typeface="Times New Roman" panose="02020603050405020304" pitchFamily="18" charset="0"/>
              </a:rPr>
              <a:t>&lt;html&gt;  </a:t>
            </a:r>
          </a:p>
          <a:p>
            <a:pPr marL="0" indent="0" algn="just">
              <a:buNone/>
            </a:pPr>
            <a:r>
              <a:rPr lang="en-US" dirty="0">
                <a:latin typeface="Times New Roman" panose="02020603050405020304" pitchFamily="18" charset="0"/>
                <a:cs typeface="Times New Roman" panose="02020603050405020304" pitchFamily="18" charset="0"/>
              </a:rPr>
              <a:t>&lt;head&gt;  </a:t>
            </a:r>
          </a:p>
          <a:p>
            <a:pPr marL="0" indent="0" algn="just">
              <a:buNone/>
            </a:pPr>
            <a:r>
              <a:rPr lang="en-US" dirty="0">
                <a:latin typeface="Times New Roman" panose="02020603050405020304" pitchFamily="18" charset="0"/>
                <a:cs typeface="Times New Roman" panose="02020603050405020304" pitchFamily="18" charset="0"/>
              </a:rPr>
              <a:t>  &lt;script </a:t>
            </a:r>
            <a:r>
              <a:rPr lang="en-US" dirty="0" err="1">
                <a:latin typeface="Times New Roman" panose="02020603050405020304" pitchFamily="18" charset="0"/>
                <a:cs typeface="Times New Roman" panose="02020603050405020304" pitchFamily="18" charset="0"/>
              </a:rPr>
              <a:t>src</a:t>
            </a:r>
            <a:r>
              <a:rPr lang="en-US" dirty="0">
                <a:latin typeface="Times New Roman" panose="02020603050405020304" pitchFamily="18" charset="0"/>
                <a:cs typeface="Times New Roman" panose="02020603050405020304" pitchFamily="18" charset="0"/>
              </a:rPr>
              <a:t>="https://ajax.googleapis.com/ajax/libs/</a:t>
            </a:r>
            <a:r>
              <a:rPr lang="en-US" dirty="0" err="1">
                <a:latin typeface="Times New Roman" panose="02020603050405020304" pitchFamily="18" charset="0"/>
                <a:cs typeface="Times New Roman" panose="02020603050405020304" pitchFamily="18" charset="0"/>
              </a:rPr>
              <a:t>angularjs</a:t>
            </a:r>
            <a:r>
              <a:rPr lang="en-US" dirty="0">
                <a:latin typeface="Times New Roman" panose="02020603050405020304" pitchFamily="18" charset="0"/>
                <a:cs typeface="Times New Roman" panose="02020603050405020304" pitchFamily="18" charset="0"/>
              </a:rPr>
              <a:t>/1.2.5/angular.min.js"&gt;&lt;/script&gt;  </a:t>
            </a:r>
          </a:p>
          <a:p>
            <a:pPr marL="0" indent="0" algn="just">
              <a:buNone/>
            </a:pPr>
            <a:r>
              <a:rPr lang="en-US" dirty="0">
                <a:latin typeface="Times New Roman" panose="02020603050405020304" pitchFamily="18" charset="0"/>
                <a:cs typeface="Times New Roman" panose="02020603050405020304" pitchFamily="18" charset="0"/>
              </a:rPr>
              <a:t>&lt;/head&gt;  </a:t>
            </a:r>
          </a:p>
          <a:p>
            <a:pPr marL="0" indent="0" algn="just">
              <a:buNone/>
            </a:pPr>
            <a:r>
              <a:rPr lang="en-US" dirty="0">
                <a:latin typeface="Times New Roman" panose="02020603050405020304" pitchFamily="18" charset="0"/>
                <a:cs typeface="Times New Roman" panose="02020603050405020304" pitchFamily="18" charset="0"/>
              </a:rPr>
              <a:t>&lt;body&gt;  </a:t>
            </a:r>
          </a:p>
          <a:p>
            <a:pPr marL="0" indent="0" algn="just">
              <a:buNone/>
            </a:pPr>
            <a:r>
              <a:rPr lang="en-US" dirty="0">
                <a:latin typeface="Times New Roman" panose="02020603050405020304" pitchFamily="18" charset="0"/>
                <a:cs typeface="Times New Roman" panose="02020603050405020304" pitchFamily="18" charset="0"/>
              </a:rPr>
              <a:t>.  </a:t>
            </a:r>
          </a:p>
          <a:p>
            <a:pPr marL="0" indent="0" algn="just">
              <a:buNone/>
            </a:pPr>
            <a:r>
              <a:rPr lang="en-US" dirty="0">
                <a:latin typeface="Times New Roman" panose="02020603050405020304" pitchFamily="18" charset="0"/>
                <a:cs typeface="Times New Roman" panose="02020603050405020304" pitchFamily="18" charset="0"/>
              </a:rPr>
              <a:t>.  </a:t>
            </a:r>
          </a:p>
          <a:p>
            <a:pPr marL="0" indent="0" algn="just">
              <a:buNone/>
            </a:pPr>
            <a:r>
              <a:rPr lang="en-US" dirty="0">
                <a:latin typeface="Times New Roman" panose="02020603050405020304" pitchFamily="18" charset="0"/>
                <a:cs typeface="Times New Roman" panose="02020603050405020304" pitchFamily="18" charset="0"/>
              </a:rPr>
              <a:t>&lt;/body&gt;  </a:t>
            </a:r>
          </a:p>
          <a:p>
            <a:pPr marL="0" indent="0" algn="just">
              <a:buNone/>
            </a:pPr>
            <a:r>
              <a:rPr lang="en-US" dirty="0">
                <a:latin typeface="Times New Roman" panose="02020603050405020304" pitchFamily="18" charset="0"/>
                <a:cs typeface="Times New Roman" panose="02020603050405020304" pitchFamily="18" charset="0"/>
              </a:rPr>
              <a:t>&lt;/html&gt; </a:t>
            </a:r>
          </a:p>
        </p:txBody>
      </p:sp>
      <p:sp>
        <p:nvSpPr>
          <p:cNvPr id="4" name="Date Placeholder 3">
            <a:extLst>
              <a:ext uri="{FF2B5EF4-FFF2-40B4-BE49-F238E27FC236}">
                <a16:creationId xmlns:a16="http://schemas.microsoft.com/office/drawing/2014/main" id="{5193BBC8-373F-4649-A03A-2DF8D6AD8127}"/>
              </a:ext>
            </a:extLst>
          </p:cNvPr>
          <p:cNvSpPr>
            <a:spLocks noGrp="1"/>
          </p:cNvSpPr>
          <p:nvPr>
            <p:ph type="dt" sz="half" idx="10"/>
          </p:nvPr>
        </p:nvSpPr>
        <p:spPr/>
        <p:txBody>
          <a:bodyPr/>
          <a:lstStyle/>
          <a:p>
            <a:fld id="{8D8B7447-C367-47C9-983E-3CC7474E4036}" type="datetime1">
              <a:rPr lang="en-US" smtClean="0"/>
              <a:t>9/23/2021</a:t>
            </a:fld>
            <a:endParaRPr lang="en-IN"/>
          </a:p>
        </p:txBody>
      </p:sp>
      <p:sp>
        <p:nvSpPr>
          <p:cNvPr id="5" name="Footer Placeholder 4">
            <a:extLst>
              <a:ext uri="{FF2B5EF4-FFF2-40B4-BE49-F238E27FC236}">
                <a16:creationId xmlns:a16="http://schemas.microsoft.com/office/drawing/2014/main" id="{9DA05F20-6849-41BE-A8D6-9BBB0AD27FB9}"/>
              </a:ext>
            </a:extLst>
          </p:cNvPr>
          <p:cNvSpPr>
            <a:spLocks noGrp="1"/>
          </p:cNvSpPr>
          <p:nvPr>
            <p:ph type="ftr" sz="quarter" idx="11"/>
          </p:nvPr>
        </p:nvSpPr>
        <p:spPr/>
        <p:txBody>
          <a:bodyPr/>
          <a:lstStyle/>
          <a:p>
            <a:r>
              <a:rPr lang="en-IN"/>
              <a:t>CIDD -UNIT-III</a:t>
            </a:r>
            <a:endParaRPr lang="en-IN" dirty="0"/>
          </a:p>
        </p:txBody>
      </p:sp>
      <p:sp>
        <p:nvSpPr>
          <p:cNvPr id="6" name="Slide Number Placeholder 5">
            <a:extLst>
              <a:ext uri="{FF2B5EF4-FFF2-40B4-BE49-F238E27FC236}">
                <a16:creationId xmlns:a16="http://schemas.microsoft.com/office/drawing/2014/main" id="{D4EA367B-804B-45C8-AF40-4F0EA2C43E1E}"/>
              </a:ext>
            </a:extLst>
          </p:cNvPr>
          <p:cNvSpPr>
            <a:spLocks noGrp="1"/>
          </p:cNvSpPr>
          <p:nvPr>
            <p:ph type="sldNum" sz="quarter" idx="12"/>
          </p:nvPr>
        </p:nvSpPr>
        <p:spPr/>
        <p:txBody>
          <a:bodyPr/>
          <a:lstStyle/>
          <a:p>
            <a:fld id="{0E2B90DE-CA9C-452B-80F9-35262CC2B070}" type="slidenum">
              <a:rPr lang="en-IN" smtClean="0"/>
              <a:pPr/>
              <a:t>23</a:t>
            </a:fld>
            <a:endParaRPr lang="en-IN"/>
          </a:p>
        </p:txBody>
      </p:sp>
    </p:spTree>
    <p:extLst>
      <p:ext uri="{BB962C8B-B14F-4D97-AF65-F5344CB8AC3E}">
        <p14:creationId xmlns:p14="http://schemas.microsoft.com/office/powerpoint/2010/main" val="4007750354"/>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86D5E-8443-44C2-9729-A8B098B17935}"/>
              </a:ext>
            </a:extLst>
          </p:cNvPr>
          <p:cNvSpPr>
            <a:spLocks noGrp="1"/>
          </p:cNvSpPr>
          <p:nvPr>
            <p:ph type="title"/>
          </p:nvPr>
        </p:nvSpPr>
        <p:spPr>
          <a:xfrm>
            <a:off x="1176864" y="0"/>
            <a:ext cx="7622651" cy="776905"/>
          </a:xfrm>
        </p:spPr>
        <p:txBody>
          <a:bodyPr>
            <a:normAutofit/>
          </a:bodyPr>
          <a:lstStyle/>
          <a:p>
            <a:r>
              <a:rPr lang="en-US" sz="1500" dirty="0">
                <a:latin typeface="Times New Roman" panose="02020603050405020304" pitchFamily="18" charset="0"/>
                <a:cs typeface="Times New Roman" panose="02020603050405020304" pitchFamily="18" charset="0"/>
              </a:rPr>
              <a:t>Modules and </a:t>
            </a:r>
            <a:r>
              <a:rPr lang="en-US" sz="1500" dirty="0" err="1">
                <a:latin typeface="Times New Roman" panose="02020603050405020304" pitchFamily="18" charset="0"/>
                <a:cs typeface="Times New Roman" panose="02020603050405020304" pitchFamily="18" charset="0"/>
              </a:rPr>
              <a:t>controlers</a:t>
            </a:r>
            <a:endParaRPr lang="en-US" sz="15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1499CCD-F0DC-4CD6-A26D-E3F284CF66DA}"/>
              </a:ext>
            </a:extLst>
          </p:cNvPr>
          <p:cNvSpPr>
            <a:spLocks noGrp="1"/>
          </p:cNvSpPr>
          <p:nvPr>
            <p:ph sz="half" idx="1"/>
          </p:nvPr>
        </p:nvSpPr>
        <p:spPr>
          <a:xfrm>
            <a:off x="467544" y="764704"/>
            <a:ext cx="4046882" cy="5169752"/>
          </a:xfrm>
        </p:spPr>
        <p:txBody>
          <a:bodyPr>
            <a:normAutofit fontScale="55000" lnSpcReduction="20000"/>
          </a:bodyPr>
          <a:lstStyle/>
          <a:p>
            <a:r>
              <a:rPr lang="en-US" dirty="0">
                <a:latin typeface="Times New Roman" panose="02020603050405020304" pitchFamily="18" charset="0"/>
                <a:cs typeface="Times New Roman" panose="02020603050405020304" pitchFamily="18" charset="0"/>
              </a:rPr>
              <a:t>&lt;!DOCTYPE html&gt;  </a:t>
            </a:r>
          </a:p>
          <a:p>
            <a:pPr marL="0" indent="0">
              <a:buNone/>
            </a:pPr>
            <a:r>
              <a:rPr lang="en-US" dirty="0">
                <a:latin typeface="Times New Roman" panose="02020603050405020304" pitchFamily="18" charset="0"/>
                <a:cs typeface="Times New Roman" panose="02020603050405020304" pitchFamily="18" charset="0"/>
              </a:rPr>
              <a:t>&lt;html lang="</a:t>
            </a:r>
            <a:r>
              <a:rPr lang="en-US" dirty="0" err="1">
                <a:latin typeface="Times New Roman" panose="02020603050405020304" pitchFamily="18" charset="0"/>
                <a:cs typeface="Times New Roman" panose="02020603050405020304" pitchFamily="18" charset="0"/>
              </a:rPr>
              <a:t>en</a:t>
            </a:r>
            <a:r>
              <a:rPr lang="en-US" dirty="0">
                <a:latin typeface="Times New Roman" panose="02020603050405020304" pitchFamily="18" charset="0"/>
                <a:cs typeface="Times New Roman" panose="02020603050405020304" pitchFamily="18" charset="0"/>
              </a:rPr>
              <a:t>"&gt;  </a:t>
            </a:r>
          </a:p>
          <a:p>
            <a:pPr marL="0" indent="0">
              <a:buNone/>
            </a:pPr>
            <a:r>
              <a:rPr lang="en-US" dirty="0">
                <a:latin typeface="Times New Roman" panose="02020603050405020304" pitchFamily="18" charset="0"/>
                <a:cs typeface="Times New Roman" panose="02020603050405020304" pitchFamily="18" charset="0"/>
              </a:rPr>
              <a:t>&lt;head&gt;  </a:t>
            </a:r>
          </a:p>
          <a:p>
            <a:pPr marL="0" indent="0">
              <a:buNone/>
            </a:pPr>
            <a:r>
              <a:rPr lang="en-US" dirty="0">
                <a:latin typeface="Times New Roman" panose="02020603050405020304" pitchFamily="18" charset="0"/>
                <a:cs typeface="Times New Roman" panose="02020603050405020304" pitchFamily="18" charset="0"/>
              </a:rPr>
              <a:t>    &lt;script </a:t>
            </a:r>
            <a:r>
              <a:rPr lang="en-US" dirty="0" err="1">
                <a:latin typeface="Times New Roman" panose="02020603050405020304" pitchFamily="18" charset="0"/>
                <a:cs typeface="Times New Roman" panose="02020603050405020304" pitchFamily="18" charset="0"/>
              </a:rPr>
              <a:t>src</a:t>
            </a:r>
            <a:r>
              <a:rPr lang="en-US" dirty="0">
                <a:latin typeface="Times New Roman" panose="02020603050405020304" pitchFamily="18" charset="0"/>
                <a:cs typeface="Times New Roman" panose="02020603050405020304" pitchFamily="18" charset="0"/>
              </a:rPr>
              <a:t>="https://ajax.googleapis.com/ajax/libs/</a:t>
            </a:r>
            <a:r>
              <a:rPr lang="en-US" dirty="0" err="1">
                <a:latin typeface="Times New Roman" panose="02020603050405020304" pitchFamily="18" charset="0"/>
                <a:cs typeface="Times New Roman" panose="02020603050405020304" pitchFamily="18" charset="0"/>
              </a:rPr>
              <a:t>angularjs</a:t>
            </a:r>
            <a:r>
              <a:rPr lang="en-US" dirty="0">
                <a:latin typeface="Times New Roman" panose="02020603050405020304" pitchFamily="18" charset="0"/>
                <a:cs typeface="Times New Roman" panose="02020603050405020304" pitchFamily="18" charset="0"/>
              </a:rPr>
              <a:t>/1.2.5/angular.min.js"&gt;&lt;/script&gt;  </a:t>
            </a:r>
          </a:p>
          <a:p>
            <a:pPr marL="0" indent="0">
              <a:buNone/>
            </a:pPr>
            <a:r>
              <a:rPr lang="en-US" dirty="0">
                <a:latin typeface="Times New Roman" panose="02020603050405020304" pitchFamily="18" charset="0"/>
                <a:cs typeface="Times New Roman" panose="02020603050405020304" pitchFamily="18" charset="0"/>
              </a:rPr>
              <a:t>&lt;/head&gt;  </a:t>
            </a:r>
          </a:p>
          <a:p>
            <a:pPr marL="0" indent="0">
              <a:buNone/>
            </a:pPr>
            <a:r>
              <a:rPr lang="en-US" dirty="0">
                <a:latin typeface="Times New Roman" panose="02020603050405020304" pitchFamily="18" charset="0"/>
                <a:cs typeface="Times New Roman" panose="02020603050405020304" pitchFamily="18" charset="0"/>
              </a:rPr>
              <a:t>&lt;body ng-app="</a:t>
            </a:r>
            <a:r>
              <a:rPr lang="en-US" dirty="0" err="1">
                <a:latin typeface="Times New Roman" panose="02020603050405020304" pitchFamily="18" charset="0"/>
                <a:cs typeface="Times New Roman" panose="02020603050405020304" pitchFamily="18" charset="0"/>
              </a:rPr>
              <a:t>myapp</a:t>
            </a:r>
            <a:r>
              <a:rPr lang="en-US" dirty="0">
                <a:latin typeface="Times New Roman" panose="02020603050405020304" pitchFamily="18" charset="0"/>
                <a:cs typeface="Times New Roman" panose="02020603050405020304" pitchFamily="18" charset="0"/>
              </a:rPr>
              <a:t>"&gt;  </a:t>
            </a:r>
          </a:p>
          <a:p>
            <a:pPr marL="0" indent="0">
              <a:buNone/>
            </a:pPr>
            <a:r>
              <a:rPr lang="en-US" dirty="0">
                <a:latin typeface="Times New Roman" panose="02020603050405020304" pitchFamily="18" charset="0"/>
                <a:cs typeface="Times New Roman" panose="02020603050405020304" pitchFamily="18" charset="0"/>
              </a:rPr>
              <a:t>&lt;div ng-controller="</a:t>
            </a:r>
            <a:r>
              <a:rPr lang="en-US" dirty="0" err="1">
                <a:latin typeface="Times New Roman" panose="02020603050405020304" pitchFamily="18" charset="0"/>
                <a:cs typeface="Times New Roman" panose="02020603050405020304" pitchFamily="18" charset="0"/>
              </a:rPr>
              <a:t>HelloController</a:t>
            </a:r>
            <a:r>
              <a:rPr lang="en-US" dirty="0">
                <a:latin typeface="Times New Roman" panose="02020603050405020304" pitchFamily="18" charset="0"/>
                <a:cs typeface="Times New Roman" panose="02020603050405020304" pitchFamily="18" charset="0"/>
              </a:rPr>
              <a:t>" &gt;  </a:t>
            </a:r>
          </a:p>
          <a:p>
            <a:pPr marL="0" indent="0">
              <a:buNone/>
            </a:pPr>
            <a:r>
              <a:rPr lang="en-US" dirty="0">
                <a:latin typeface="Times New Roman" panose="02020603050405020304" pitchFamily="18" charset="0"/>
                <a:cs typeface="Times New Roman" panose="02020603050405020304" pitchFamily="18" charset="0"/>
              </a:rPr>
              <a:t>&lt;h2&gt;Hello {{</a:t>
            </a:r>
            <a:r>
              <a:rPr lang="en-US" dirty="0" err="1">
                <a:latin typeface="Times New Roman" panose="02020603050405020304" pitchFamily="18" charset="0"/>
                <a:cs typeface="Times New Roman" panose="02020603050405020304" pitchFamily="18" charset="0"/>
              </a:rPr>
              <a:t>helloTo.title</a:t>
            </a:r>
            <a:r>
              <a:rPr lang="en-US" dirty="0">
                <a:latin typeface="Times New Roman" panose="02020603050405020304" pitchFamily="18" charset="0"/>
                <a:cs typeface="Times New Roman" panose="02020603050405020304" pitchFamily="18" charset="0"/>
              </a:rPr>
              <a:t>}} !&lt;/h2&gt;  </a:t>
            </a:r>
          </a:p>
          <a:p>
            <a:pPr marL="0" indent="0">
              <a:buNone/>
            </a:pPr>
            <a:r>
              <a:rPr lang="en-US" dirty="0">
                <a:latin typeface="Times New Roman" panose="02020603050405020304" pitchFamily="18" charset="0"/>
                <a:cs typeface="Times New Roman" panose="02020603050405020304" pitchFamily="18" charset="0"/>
              </a:rPr>
              <a:t>     &lt;/div&gt;  </a:t>
            </a:r>
          </a:p>
          <a:p>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       &lt;script&gt;  </a:t>
            </a:r>
          </a:p>
          <a:p>
            <a:r>
              <a:rPr lang="en-US" dirty="0" err="1">
                <a:latin typeface="Times New Roman" panose="02020603050405020304" pitchFamily="18" charset="0"/>
                <a:cs typeface="Times New Roman" panose="02020603050405020304" pitchFamily="18" charset="0"/>
              </a:rPr>
              <a:t>angular.module</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myapp</a:t>
            </a:r>
            <a:r>
              <a:rPr lang="en-US" dirty="0">
                <a:latin typeface="Times New Roman" panose="02020603050405020304" pitchFamily="18" charset="0"/>
                <a:cs typeface="Times New Roman" panose="02020603050405020304" pitchFamily="18" charset="0"/>
              </a:rPr>
              <a:t>", [])  </a:t>
            </a:r>
          </a:p>
          <a:p>
            <a:r>
              <a:rPr lang="en-US" dirty="0">
                <a:latin typeface="Times New Roman" panose="02020603050405020304" pitchFamily="18" charset="0"/>
                <a:cs typeface="Times New Roman" panose="02020603050405020304" pitchFamily="18" charset="0"/>
              </a:rPr>
              <a:t>    .controller("</a:t>
            </a:r>
            <a:r>
              <a:rPr lang="en-US" dirty="0" err="1">
                <a:latin typeface="Times New Roman" panose="02020603050405020304" pitchFamily="18" charset="0"/>
                <a:cs typeface="Times New Roman" panose="02020603050405020304" pitchFamily="18" charset="0"/>
              </a:rPr>
              <a:t>HelloController</a:t>
            </a:r>
            <a:r>
              <a:rPr lang="en-US" dirty="0">
                <a:latin typeface="Times New Roman" panose="02020603050405020304" pitchFamily="18" charset="0"/>
                <a:cs typeface="Times New Roman" panose="02020603050405020304" pitchFamily="18" charset="0"/>
              </a:rPr>
              <a:t>", function($scope) {  </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scope.helloTo</a:t>
            </a:r>
            <a:r>
              <a:rPr lang="en-US" dirty="0">
                <a:latin typeface="Times New Roman" panose="02020603050405020304" pitchFamily="18" charset="0"/>
                <a:cs typeface="Times New Roman" panose="02020603050405020304" pitchFamily="18" charset="0"/>
              </a:rPr>
              <a:t> = {};  </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scope.helloTo.title</a:t>
            </a:r>
            <a:r>
              <a:rPr lang="en-US" dirty="0">
                <a:latin typeface="Times New Roman" panose="02020603050405020304" pitchFamily="18" charset="0"/>
                <a:cs typeface="Times New Roman" panose="02020603050405020304" pitchFamily="18" charset="0"/>
              </a:rPr>
              <a:t> = "World, AngularJS";  </a:t>
            </a:r>
          </a:p>
          <a:p>
            <a:r>
              <a:rPr lang="en-US" dirty="0">
                <a:latin typeface="Times New Roman" panose="02020603050405020304" pitchFamily="18" charset="0"/>
                <a:cs typeface="Times New Roman" panose="02020603050405020304" pitchFamily="18" charset="0"/>
              </a:rPr>
              <a:t>    } );  </a:t>
            </a:r>
          </a:p>
          <a:p>
            <a:r>
              <a:rPr lang="en-US" dirty="0">
                <a:latin typeface="Times New Roman" panose="02020603050405020304" pitchFamily="18" charset="0"/>
                <a:cs typeface="Times New Roman" panose="02020603050405020304" pitchFamily="18" charset="0"/>
              </a:rPr>
              <a:t>&lt;/script&gt;  &lt;/body&gt;  &lt;/html&gt; </a:t>
            </a:r>
          </a:p>
        </p:txBody>
      </p:sp>
      <p:sp>
        <p:nvSpPr>
          <p:cNvPr id="4" name="Content Placeholder 3">
            <a:extLst>
              <a:ext uri="{FF2B5EF4-FFF2-40B4-BE49-F238E27FC236}">
                <a16:creationId xmlns:a16="http://schemas.microsoft.com/office/drawing/2014/main" id="{8A719BE8-BFF4-41FD-9ED6-3C5A2793D10A}"/>
              </a:ext>
            </a:extLst>
          </p:cNvPr>
          <p:cNvSpPr>
            <a:spLocks noGrp="1"/>
          </p:cNvSpPr>
          <p:nvPr>
            <p:ph sz="half" idx="2"/>
          </p:nvPr>
        </p:nvSpPr>
        <p:spPr>
          <a:xfrm>
            <a:off x="4977712" y="490406"/>
            <a:ext cx="3698744" cy="5169752"/>
          </a:xfrm>
        </p:spPr>
        <p:txBody>
          <a:bodyPr>
            <a:normAutofit fontScale="55000" lnSpcReduction="20000"/>
          </a:bodyPr>
          <a:lstStyle/>
          <a:p>
            <a:pPr marL="0" indent="0">
              <a:buNone/>
            </a:pPr>
            <a:r>
              <a:rPr lang="en-US" dirty="0"/>
              <a:t>&lt;div ng-controller="</a:t>
            </a:r>
            <a:r>
              <a:rPr lang="en-US" dirty="0" err="1"/>
              <a:t>HelloController</a:t>
            </a:r>
            <a:r>
              <a:rPr lang="en-US" dirty="0"/>
              <a:t>" &gt;  </a:t>
            </a:r>
          </a:p>
          <a:p>
            <a:pPr marL="0" indent="0">
              <a:buNone/>
            </a:pPr>
            <a:r>
              <a:rPr lang="en-US" dirty="0"/>
              <a:t>&lt;h2&gt;Hello {{</a:t>
            </a:r>
            <a:r>
              <a:rPr lang="en-US" dirty="0" err="1"/>
              <a:t>helloTo.title</a:t>
            </a:r>
            <a:r>
              <a:rPr lang="en-US" dirty="0"/>
              <a:t>}} !&lt;/h2&gt;  </a:t>
            </a:r>
          </a:p>
          <a:p>
            <a:pPr marL="0" indent="0">
              <a:buNone/>
            </a:pPr>
            <a:r>
              <a:rPr lang="en-US" dirty="0"/>
              <a:t>&lt;/div&gt; </a:t>
            </a:r>
          </a:p>
          <a:p>
            <a:endParaRPr lang="en-US" dirty="0"/>
          </a:p>
          <a:p>
            <a:endParaRPr lang="en-US" dirty="0"/>
          </a:p>
          <a:p>
            <a:endParaRPr lang="en-US" dirty="0"/>
          </a:p>
          <a:p>
            <a:pPr marL="0" indent="0" algn="just">
              <a:buNone/>
            </a:pPr>
            <a:r>
              <a:rPr lang="en-US" b="1" i="0" dirty="0">
                <a:solidFill>
                  <a:srgbClr val="006699"/>
                </a:solidFill>
                <a:effectLst/>
                <a:latin typeface="inter-regular"/>
              </a:rPr>
              <a:t>&lt;script&gt;</a:t>
            </a:r>
            <a:r>
              <a:rPr lang="en-US" b="0" i="0" dirty="0">
                <a:solidFill>
                  <a:srgbClr val="000000"/>
                </a:solidFill>
                <a:effectLst/>
                <a:latin typeface="inter-regular"/>
              </a:rPr>
              <a:t>  </a:t>
            </a:r>
          </a:p>
          <a:p>
            <a:pPr marL="0" indent="0" algn="just">
              <a:buNone/>
            </a:pPr>
            <a:r>
              <a:rPr lang="en-US" b="0" i="0" dirty="0" err="1">
                <a:solidFill>
                  <a:srgbClr val="000000"/>
                </a:solidFill>
                <a:effectLst/>
                <a:latin typeface="inter-regular"/>
              </a:rPr>
              <a:t>angular.module</a:t>
            </a:r>
            <a:r>
              <a:rPr lang="en-US" b="0" i="0" dirty="0">
                <a:solidFill>
                  <a:srgbClr val="000000"/>
                </a:solidFill>
                <a:effectLst/>
                <a:latin typeface="inter-regular"/>
              </a:rPr>
              <a:t>("</a:t>
            </a:r>
            <a:r>
              <a:rPr lang="en-US" b="0" i="0" dirty="0" err="1">
                <a:solidFill>
                  <a:srgbClr val="000000"/>
                </a:solidFill>
                <a:effectLst/>
                <a:latin typeface="inter-regular"/>
              </a:rPr>
              <a:t>myapp</a:t>
            </a:r>
            <a:r>
              <a:rPr lang="en-US" b="0" i="0" dirty="0">
                <a:solidFill>
                  <a:srgbClr val="000000"/>
                </a:solidFill>
                <a:effectLst/>
                <a:latin typeface="inter-regular"/>
              </a:rPr>
              <a:t>", [])  </a:t>
            </a:r>
          </a:p>
          <a:p>
            <a:pPr marL="0" indent="0" algn="just">
              <a:buNone/>
            </a:pPr>
            <a:r>
              <a:rPr lang="en-US" b="0" i="0" dirty="0">
                <a:solidFill>
                  <a:srgbClr val="000000"/>
                </a:solidFill>
                <a:effectLst/>
                <a:latin typeface="inter-regular"/>
              </a:rPr>
              <a:t>    .controller("</a:t>
            </a:r>
            <a:r>
              <a:rPr lang="en-US" b="0" i="0" dirty="0" err="1">
                <a:solidFill>
                  <a:srgbClr val="000000"/>
                </a:solidFill>
                <a:effectLst/>
                <a:latin typeface="inter-regular"/>
              </a:rPr>
              <a:t>HelloController</a:t>
            </a:r>
            <a:r>
              <a:rPr lang="en-US" b="0" i="0" dirty="0">
                <a:solidFill>
                  <a:srgbClr val="000000"/>
                </a:solidFill>
                <a:effectLst/>
                <a:latin typeface="inter-regular"/>
              </a:rPr>
              <a:t>", function($scope) {  </a:t>
            </a:r>
          </a:p>
          <a:p>
            <a:pPr marL="0" indent="0" algn="just">
              <a:buNone/>
            </a:pPr>
            <a:r>
              <a:rPr lang="en-US" b="0" i="0" dirty="0">
                <a:solidFill>
                  <a:srgbClr val="000000"/>
                </a:solidFill>
                <a:effectLst/>
                <a:latin typeface="inter-regular"/>
              </a:rPr>
              <a:t>        $</a:t>
            </a:r>
            <a:r>
              <a:rPr lang="en-US" b="0" i="0" dirty="0" err="1">
                <a:solidFill>
                  <a:srgbClr val="FF0000"/>
                </a:solidFill>
                <a:effectLst/>
                <a:latin typeface="inter-regular"/>
              </a:rPr>
              <a:t>scope.helloTo</a:t>
            </a:r>
            <a:r>
              <a:rPr lang="en-US" b="0" i="0" dirty="0">
                <a:solidFill>
                  <a:srgbClr val="000000"/>
                </a:solidFill>
                <a:effectLst/>
                <a:latin typeface="inter-regular"/>
              </a:rPr>
              <a:t> = {};  </a:t>
            </a:r>
          </a:p>
          <a:p>
            <a:pPr marL="0" indent="0" algn="just">
              <a:buNone/>
            </a:pPr>
            <a:r>
              <a:rPr lang="en-US" b="0" i="0" dirty="0">
                <a:solidFill>
                  <a:srgbClr val="000000"/>
                </a:solidFill>
                <a:effectLst/>
                <a:latin typeface="inter-regular"/>
              </a:rPr>
              <a:t>        $</a:t>
            </a:r>
            <a:r>
              <a:rPr lang="en-US" b="0" i="0" dirty="0" err="1">
                <a:solidFill>
                  <a:srgbClr val="FF0000"/>
                </a:solidFill>
                <a:effectLst/>
                <a:latin typeface="inter-regular"/>
              </a:rPr>
              <a:t>scope.helloTo.title</a:t>
            </a:r>
            <a:r>
              <a:rPr lang="en-US" b="0" i="0" dirty="0">
                <a:solidFill>
                  <a:srgbClr val="000000"/>
                </a:solidFill>
                <a:effectLst/>
                <a:latin typeface="inter-regular"/>
              </a:rPr>
              <a:t> = </a:t>
            </a:r>
            <a:r>
              <a:rPr lang="en-US" b="0" i="0" dirty="0">
                <a:solidFill>
                  <a:srgbClr val="0000FF"/>
                </a:solidFill>
                <a:effectLst/>
                <a:latin typeface="inter-regular"/>
              </a:rPr>
              <a:t>"World, AngularJS"</a:t>
            </a:r>
            <a:r>
              <a:rPr lang="en-US" b="0" i="0" dirty="0">
                <a:solidFill>
                  <a:srgbClr val="000000"/>
                </a:solidFill>
                <a:effectLst/>
                <a:latin typeface="inter-regular"/>
              </a:rPr>
              <a:t>;  </a:t>
            </a:r>
          </a:p>
          <a:p>
            <a:pPr marL="0" indent="0" algn="just">
              <a:buNone/>
            </a:pPr>
            <a:r>
              <a:rPr lang="en-US" b="0" i="0" dirty="0">
                <a:solidFill>
                  <a:srgbClr val="000000"/>
                </a:solidFill>
                <a:effectLst/>
                <a:latin typeface="inter-regular"/>
              </a:rPr>
              <a:t>    });  </a:t>
            </a:r>
          </a:p>
          <a:p>
            <a:pPr marL="0" indent="0" algn="just">
              <a:buNone/>
            </a:pPr>
            <a:r>
              <a:rPr lang="en-US" b="1" i="0" dirty="0">
                <a:solidFill>
                  <a:srgbClr val="006699"/>
                </a:solidFill>
                <a:effectLst/>
                <a:latin typeface="inter-regular"/>
              </a:rPr>
              <a:t>&lt;/script&gt;</a:t>
            </a:r>
            <a:r>
              <a:rPr lang="en-US" b="0" i="0" dirty="0">
                <a:solidFill>
                  <a:srgbClr val="000000"/>
                </a:solidFill>
                <a:effectLst/>
                <a:latin typeface="inter-regular"/>
              </a:rPr>
              <a:t>  </a:t>
            </a:r>
          </a:p>
          <a:p>
            <a:endParaRPr lang="en-US" dirty="0"/>
          </a:p>
        </p:txBody>
      </p:sp>
      <p:sp>
        <p:nvSpPr>
          <p:cNvPr id="5" name="Date Placeholder 4">
            <a:extLst>
              <a:ext uri="{FF2B5EF4-FFF2-40B4-BE49-F238E27FC236}">
                <a16:creationId xmlns:a16="http://schemas.microsoft.com/office/drawing/2014/main" id="{7F28FCCD-5469-4B84-9DE1-62F1088089FD}"/>
              </a:ext>
            </a:extLst>
          </p:cNvPr>
          <p:cNvSpPr>
            <a:spLocks noGrp="1"/>
          </p:cNvSpPr>
          <p:nvPr>
            <p:ph type="dt" sz="half" idx="10"/>
          </p:nvPr>
        </p:nvSpPr>
        <p:spPr/>
        <p:txBody>
          <a:bodyPr/>
          <a:lstStyle/>
          <a:p>
            <a:fld id="{9743EFEC-01FD-4224-AC04-4A5263F16057}" type="datetime1">
              <a:rPr lang="en-US" smtClean="0"/>
              <a:t>9/23/2021</a:t>
            </a:fld>
            <a:endParaRPr lang="en-IN"/>
          </a:p>
        </p:txBody>
      </p:sp>
      <p:sp>
        <p:nvSpPr>
          <p:cNvPr id="6" name="Footer Placeholder 5">
            <a:extLst>
              <a:ext uri="{FF2B5EF4-FFF2-40B4-BE49-F238E27FC236}">
                <a16:creationId xmlns:a16="http://schemas.microsoft.com/office/drawing/2014/main" id="{B987C601-4325-4DB8-88BB-63A9FC46E0BF}"/>
              </a:ext>
            </a:extLst>
          </p:cNvPr>
          <p:cNvSpPr>
            <a:spLocks noGrp="1"/>
          </p:cNvSpPr>
          <p:nvPr>
            <p:ph type="ftr" sz="quarter" idx="11"/>
          </p:nvPr>
        </p:nvSpPr>
        <p:spPr/>
        <p:txBody>
          <a:bodyPr/>
          <a:lstStyle/>
          <a:p>
            <a:r>
              <a:rPr lang="en-IN"/>
              <a:t>CIDD -UNIT-III</a:t>
            </a:r>
          </a:p>
        </p:txBody>
      </p:sp>
      <p:sp>
        <p:nvSpPr>
          <p:cNvPr id="7" name="Slide Number Placeholder 6">
            <a:extLst>
              <a:ext uri="{FF2B5EF4-FFF2-40B4-BE49-F238E27FC236}">
                <a16:creationId xmlns:a16="http://schemas.microsoft.com/office/drawing/2014/main" id="{D641BEFC-598B-466E-A2CE-20DBE93E4F61}"/>
              </a:ext>
            </a:extLst>
          </p:cNvPr>
          <p:cNvSpPr>
            <a:spLocks noGrp="1"/>
          </p:cNvSpPr>
          <p:nvPr>
            <p:ph type="sldNum" sz="quarter" idx="12"/>
          </p:nvPr>
        </p:nvSpPr>
        <p:spPr/>
        <p:txBody>
          <a:bodyPr/>
          <a:lstStyle/>
          <a:p>
            <a:fld id="{0E2B90DE-CA9C-452B-80F9-35262CC2B070}" type="slidenum">
              <a:rPr lang="en-IN" smtClean="0"/>
              <a:pPr/>
              <a:t>24</a:t>
            </a:fld>
            <a:endParaRPr lang="en-IN"/>
          </a:p>
        </p:txBody>
      </p:sp>
      <p:cxnSp>
        <p:nvCxnSpPr>
          <p:cNvPr id="9" name="Straight Connector 8">
            <a:extLst>
              <a:ext uri="{FF2B5EF4-FFF2-40B4-BE49-F238E27FC236}">
                <a16:creationId xmlns:a16="http://schemas.microsoft.com/office/drawing/2014/main" id="{90140183-84A6-41C8-9804-3088C0E8F435}"/>
              </a:ext>
            </a:extLst>
          </p:cNvPr>
          <p:cNvCxnSpPr/>
          <p:nvPr/>
        </p:nvCxnSpPr>
        <p:spPr>
          <a:xfrm>
            <a:off x="4629576" y="490406"/>
            <a:ext cx="0" cy="560289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413588041"/>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2F55052-A2E2-42A5-9A04-4E3E1C6B2599}"/>
              </a:ext>
            </a:extLst>
          </p:cNvPr>
          <p:cNvSpPr>
            <a:spLocks noGrp="1"/>
          </p:cNvSpPr>
          <p:nvPr>
            <p:ph type="title"/>
          </p:nvPr>
        </p:nvSpPr>
        <p:spPr>
          <a:xfrm>
            <a:off x="949006" y="116633"/>
            <a:ext cx="8015482" cy="720080"/>
          </a:xfrm>
        </p:spPr>
        <p:txBody>
          <a:bodyPr/>
          <a:lstStyle/>
          <a:p>
            <a:endParaRPr lang="en-US" dirty="0"/>
          </a:p>
        </p:txBody>
      </p:sp>
      <p:sp>
        <p:nvSpPr>
          <p:cNvPr id="8" name="Content Placeholder 7">
            <a:extLst>
              <a:ext uri="{FF2B5EF4-FFF2-40B4-BE49-F238E27FC236}">
                <a16:creationId xmlns:a16="http://schemas.microsoft.com/office/drawing/2014/main" id="{1711AFF2-C3F2-46E3-88A6-73027DB2FF90}"/>
              </a:ext>
            </a:extLst>
          </p:cNvPr>
          <p:cNvSpPr>
            <a:spLocks noGrp="1"/>
          </p:cNvSpPr>
          <p:nvPr>
            <p:ph sz="half" idx="1"/>
          </p:nvPr>
        </p:nvSpPr>
        <p:spPr>
          <a:xfrm>
            <a:off x="539552" y="116633"/>
            <a:ext cx="3902866" cy="4953728"/>
          </a:xfrm>
        </p:spPr>
        <p:txBody>
          <a:bodyPr>
            <a:noAutofit/>
          </a:bodyPr>
          <a:lstStyle/>
          <a:p>
            <a:r>
              <a:rPr lang="en-US" sz="1500" dirty="0">
                <a:latin typeface="Times New Roman" panose="02020603050405020304" pitchFamily="18" charset="0"/>
                <a:cs typeface="Times New Roman" panose="02020603050405020304" pitchFamily="18" charset="0"/>
              </a:rPr>
              <a:t>&lt;html&gt;</a:t>
            </a:r>
          </a:p>
          <a:p>
            <a:r>
              <a:rPr lang="en-US" sz="1500" dirty="0">
                <a:latin typeface="Times New Roman" panose="02020603050405020304" pitchFamily="18" charset="0"/>
                <a:cs typeface="Times New Roman" panose="02020603050405020304" pitchFamily="18" charset="0"/>
              </a:rPr>
              <a:t>   &lt;head&gt;</a:t>
            </a:r>
          </a:p>
          <a:p>
            <a:r>
              <a:rPr lang="en-US" sz="1500" dirty="0">
                <a:latin typeface="Times New Roman" panose="02020603050405020304" pitchFamily="18" charset="0"/>
                <a:cs typeface="Times New Roman" panose="02020603050405020304" pitchFamily="18" charset="0"/>
              </a:rPr>
              <a:t>      &lt;title&gt;AngularJS Directives&lt;/title&gt;</a:t>
            </a:r>
          </a:p>
          <a:p>
            <a:r>
              <a:rPr lang="en-US" sz="1500" dirty="0">
                <a:latin typeface="Times New Roman" panose="02020603050405020304" pitchFamily="18" charset="0"/>
                <a:cs typeface="Times New Roman" panose="02020603050405020304" pitchFamily="18" charset="0"/>
              </a:rPr>
              <a:t>   &lt;/head&gt;   </a:t>
            </a:r>
          </a:p>
          <a:p>
            <a:r>
              <a:rPr lang="en-US" sz="1500" dirty="0">
                <a:latin typeface="Times New Roman" panose="02020603050405020304" pitchFamily="18" charset="0"/>
                <a:cs typeface="Times New Roman" panose="02020603050405020304" pitchFamily="18" charset="0"/>
              </a:rPr>
              <a:t>   &lt;body&gt;</a:t>
            </a:r>
          </a:p>
          <a:p>
            <a:r>
              <a:rPr lang="en-US" sz="1500" dirty="0">
                <a:latin typeface="Times New Roman" panose="02020603050405020304" pitchFamily="18" charset="0"/>
                <a:cs typeface="Times New Roman" panose="02020603050405020304" pitchFamily="18" charset="0"/>
              </a:rPr>
              <a:t>      &lt;h1&gt;Sample Application&lt;/h1&gt;     </a:t>
            </a:r>
          </a:p>
          <a:p>
            <a:r>
              <a:rPr lang="en-US" sz="1500" dirty="0">
                <a:latin typeface="Times New Roman" panose="02020603050405020304" pitchFamily="18" charset="0"/>
                <a:cs typeface="Times New Roman" panose="02020603050405020304" pitchFamily="18" charset="0"/>
              </a:rPr>
              <a:t>      &lt;div ng-app = "" ng-</a:t>
            </a:r>
            <a:r>
              <a:rPr lang="en-US" sz="1500" dirty="0" err="1">
                <a:latin typeface="Times New Roman" panose="02020603050405020304" pitchFamily="18" charset="0"/>
                <a:cs typeface="Times New Roman" panose="02020603050405020304" pitchFamily="18" charset="0"/>
              </a:rPr>
              <a:t>init</a:t>
            </a:r>
            <a:r>
              <a:rPr lang="en-US" sz="1500" dirty="0">
                <a:latin typeface="Times New Roman" panose="02020603050405020304" pitchFamily="18" charset="0"/>
                <a:cs typeface="Times New Roman" panose="02020603050405020304" pitchFamily="18" charset="0"/>
              </a:rPr>
              <a:t> = "countries = [{locale:'</a:t>
            </a:r>
            <a:r>
              <a:rPr lang="en-US" sz="1500" dirty="0" err="1">
                <a:latin typeface="Times New Roman" panose="02020603050405020304" pitchFamily="18" charset="0"/>
                <a:cs typeface="Times New Roman" panose="02020603050405020304" pitchFamily="18" charset="0"/>
              </a:rPr>
              <a:t>en</a:t>
            </a:r>
            <a:r>
              <a:rPr lang="en-US" sz="1500" dirty="0">
                <a:latin typeface="Times New Roman" panose="02020603050405020304" pitchFamily="18" charset="0"/>
                <a:cs typeface="Times New Roman" panose="02020603050405020304" pitchFamily="18" charset="0"/>
              </a:rPr>
              <a:t>-</a:t>
            </a:r>
            <a:r>
              <a:rPr lang="en-US" sz="1500" dirty="0" err="1">
                <a:latin typeface="Times New Roman" panose="02020603050405020304" pitchFamily="18" charset="0"/>
                <a:cs typeface="Times New Roman" panose="02020603050405020304" pitchFamily="18" charset="0"/>
              </a:rPr>
              <a:t>US',name:'United</a:t>
            </a:r>
            <a:r>
              <a:rPr lang="en-US" sz="1500" dirty="0">
                <a:latin typeface="Times New Roman" panose="02020603050405020304" pitchFamily="18" charset="0"/>
                <a:cs typeface="Times New Roman" panose="02020603050405020304" pitchFamily="18" charset="0"/>
              </a:rPr>
              <a:t> States'}, </a:t>
            </a:r>
          </a:p>
          <a:p>
            <a:r>
              <a:rPr lang="en-US" sz="1500" dirty="0">
                <a:latin typeface="Times New Roman" panose="02020603050405020304" pitchFamily="18" charset="0"/>
                <a:cs typeface="Times New Roman" panose="02020603050405020304" pitchFamily="18" charset="0"/>
              </a:rPr>
              <a:t>         {locale:'</a:t>
            </a:r>
            <a:r>
              <a:rPr lang="en-US" sz="1500" dirty="0" err="1">
                <a:latin typeface="Times New Roman" panose="02020603050405020304" pitchFamily="18" charset="0"/>
                <a:cs typeface="Times New Roman" panose="02020603050405020304" pitchFamily="18" charset="0"/>
              </a:rPr>
              <a:t>en</a:t>
            </a:r>
            <a:r>
              <a:rPr lang="en-US" sz="1500" dirty="0">
                <a:latin typeface="Times New Roman" panose="02020603050405020304" pitchFamily="18" charset="0"/>
                <a:cs typeface="Times New Roman" panose="02020603050405020304" pitchFamily="18" charset="0"/>
              </a:rPr>
              <a:t>-</a:t>
            </a:r>
            <a:r>
              <a:rPr lang="en-US" sz="1500" dirty="0" err="1">
                <a:latin typeface="Times New Roman" panose="02020603050405020304" pitchFamily="18" charset="0"/>
                <a:cs typeface="Times New Roman" panose="02020603050405020304" pitchFamily="18" charset="0"/>
              </a:rPr>
              <a:t>GB',name:'United</a:t>
            </a:r>
            <a:r>
              <a:rPr lang="en-US" sz="1500" dirty="0">
                <a:latin typeface="Times New Roman" panose="02020603050405020304" pitchFamily="18" charset="0"/>
                <a:cs typeface="Times New Roman" panose="02020603050405020304" pitchFamily="18" charset="0"/>
              </a:rPr>
              <a:t> Kingdom'}, {locale:'</a:t>
            </a:r>
            <a:r>
              <a:rPr lang="en-US" sz="1500" dirty="0" err="1">
                <a:latin typeface="Times New Roman" panose="02020603050405020304" pitchFamily="18" charset="0"/>
                <a:cs typeface="Times New Roman" panose="02020603050405020304" pitchFamily="18" charset="0"/>
              </a:rPr>
              <a:t>en</a:t>
            </a:r>
            <a:r>
              <a:rPr lang="en-US" sz="1500" dirty="0">
                <a:latin typeface="Times New Roman" panose="02020603050405020304" pitchFamily="18" charset="0"/>
                <a:cs typeface="Times New Roman" panose="02020603050405020304" pitchFamily="18" charset="0"/>
              </a:rPr>
              <a:t>-</a:t>
            </a:r>
            <a:r>
              <a:rPr lang="en-US" sz="1500" dirty="0" err="1">
                <a:latin typeface="Times New Roman" panose="02020603050405020304" pitchFamily="18" charset="0"/>
                <a:cs typeface="Times New Roman" panose="02020603050405020304" pitchFamily="18" charset="0"/>
              </a:rPr>
              <a:t>FR',name:'France</a:t>
            </a:r>
            <a:r>
              <a:rPr lang="en-US" sz="1500" dirty="0">
                <a:latin typeface="Times New Roman" panose="02020603050405020304" pitchFamily="18" charset="0"/>
                <a:cs typeface="Times New Roman" panose="02020603050405020304" pitchFamily="18" charset="0"/>
              </a:rPr>
              <a:t>'}]"&gt; </a:t>
            </a:r>
          </a:p>
          <a:p>
            <a:r>
              <a:rPr lang="en-US" sz="1500" dirty="0">
                <a:latin typeface="Times New Roman" panose="02020603050405020304" pitchFamily="18" charset="0"/>
                <a:cs typeface="Times New Roman" panose="02020603050405020304" pitchFamily="18" charset="0"/>
              </a:rPr>
              <a:t>         &lt;p&gt;Enter your Name: &lt;input type = "text" ng-model = "name"&gt;&lt;/p&gt;</a:t>
            </a:r>
          </a:p>
          <a:p>
            <a:r>
              <a:rPr lang="en-US" sz="1500" dirty="0">
                <a:latin typeface="Times New Roman" panose="02020603050405020304" pitchFamily="18" charset="0"/>
                <a:cs typeface="Times New Roman" panose="02020603050405020304" pitchFamily="18" charset="0"/>
              </a:rPr>
              <a:t>         &lt;p&gt;Hello &lt;span ng-bind = "name"&gt;&lt;/span&gt;!&lt;/p&gt;</a:t>
            </a:r>
          </a:p>
          <a:p>
            <a:r>
              <a:rPr lang="en-US" sz="1500" dirty="0">
                <a:latin typeface="Times New Roman" panose="02020603050405020304" pitchFamily="18" charset="0"/>
                <a:cs typeface="Times New Roman" panose="02020603050405020304" pitchFamily="18" charset="0"/>
              </a:rPr>
              <a:t>         &lt;p&gt;List of Countries with locale:&lt;/p&gt;      </a:t>
            </a:r>
          </a:p>
          <a:p>
            <a:r>
              <a:rPr lang="en-US" sz="1500" dirty="0">
                <a:latin typeface="Times New Roman" panose="02020603050405020304" pitchFamily="18" charset="0"/>
                <a:cs typeface="Times New Roman" panose="02020603050405020304" pitchFamily="18" charset="0"/>
              </a:rPr>
              <a:t>         &lt;</a:t>
            </a:r>
            <a:r>
              <a:rPr lang="en-US" sz="1500" dirty="0" err="1">
                <a:latin typeface="Times New Roman" panose="02020603050405020304" pitchFamily="18" charset="0"/>
                <a:cs typeface="Times New Roman" panose="02020603050405020304" pitchFamily="18" charset="0"/>
              </a:rPr>
              <a:t>ol</a:t>
            </a:r>
            <a:r>
              <a:rPr lang="en-US" sz="1500" dirty="0">
                <a:latin typeface="Times New Roman" panose="02020603050405020304" pitchFamily="18" charset="0"/>
                <a:cs typeface="Times New Roman" panose="02020603050405020304" pitchFamily="18" charset="0"/>
              </a:rPr>
              <a:t>&gt;</a:t>
            </a:r>
          </a:p>
          <a:p>
            <a:r>
              <a:rPr lang="en-US" sz="1500" dirty="0">
                <a:latin typeface="Times New Roman" panose="02020603050405020304" pitchFamily="18" charset="0"/>
                <a:cs typeface="Times New Roman" panose="02020603050405020304" pitchFamily="18" charset="0"/>
              </a:rPr>
              <a:t>      </a:t>
            </a:r>
          </a:p>
          <a:p>
            <a:r>
              <a:rPr lang="en-US" sz="1500" dirty="0">
                <a:latin typeface="Times New Roman" panose="02020603050405020304" pitchFamily="18" charset="0"/>
                <a:cs typeface="Times New Roman" panose="02020603050405020304" pitchFamily="18" charset="0"/>
              </a:rPr>
              <a:t>   &lt;/body&gt;</a:t>
            </a:r>
          </a:p>
          <a:p>
            <a:r>
              <a:rPr lang="en-US" sz="1500" dirty="0">
                <a:latin typeface="Times New Roman" panose="02020603050405020304" pitchFamily="18" charset="0"/>
                <a:cs typeface="Times New Roman" panose="02020603050405020304" pitchFamily="18" charset="0"/>
              </a:rPr>
              <a:t>&lt;/html&gt;</a:t>
            </a:r>
          </a:p>
        </p:txBody>
      </p:sp>
      <p:sp>
        <p:nvSpPr>
          <p:cNvPr id="4" name="Date Placeholder 3">
            <a:extLst>
              <a:ext uri="{FF2B5EF4-FFF2-40B4-BE49-F238E27FC236}">
                <a16:creationId xmlns:a16="http://schemas.microsoft.com/office/drawing/2014/main" id="{73DA4ED3-A11C-4704-92C8-BF70626F095D}"/>
              </a:ext>
            </a:extLst>
          </p:cNvPr>
          <p:cNvSpPr>
            <a:spLocks noGrp="1"/>
          </p:cNvSpPr>
          <p:nvPr>
            <p:ph type="dt" sz="half" idx="10"/>
          </p:nvPr>
        </p:nvSpPr>
        <p:spPr/>
        <p:txBody>
          <a:bodyPr/>
          <a:lstStyle/>
          <a:p>
            <a:fld id="{8D8B7447-C367-47C9-983E-3CC7474E4036}" type="datetime1">
              <a:rPr lang="en-US" smtClean="0"/>
              <a:t>9/23/2021</a:t>
            </a:fld>
            <a:endParaRPr lang="en-IN"/>
          </a:p>
        </p:txBody>
      </p:sp>
      <p:sp>
        <p:nvSpPr>
          <p:cNvPr id="5" name="Footer Placeholder 4">
            <a:extLst>
              <a:ext uri="{FF2B5EF4-FFF2-40B4-BE49-F238E27FC236}">
                <a16:creationId xmlns:a16="http://schemas.microsoft.com/office/drawing/2014/main" id="{B33B754A-317E-4E18-9907-F9BFE53F0998}"/>
              </a:ext>
            </a:extLst>
          </p:cNvPr>
          <p:cNvSpPr>
            <a:spLocks noGrp="1"/>
          </p:cNvSpPr>
          <p:nvPr>
            <p:ph type="ftr" sz="quarter" idx="11"/>
          </p:nvPr>
        </p:nvSpPr>
        <p:spPr/>
        <p:txBody>
          <a:bodyPr/>
          <a:lstStyle/>
          <a:p>
            <a:r>
              <a:rPr lang="en-IN"/>
              <a:t>CIDD -UNIT-III</a:t>
            </a:r>
            <a:endParaRPr lang="en-IN" dirty="0"/>
          </a:p>
        </p:txBody>
      </p:sp>
      <p:sp>
        <p:nvSpPr>
          <p:cNvPr id="6" name="Slide Number Placeholder 5">
            <a:extLst>
              <a:ext uri="{FF2B5EF4-FFF2-40B4-BE49-F238E27FC236}">
                <a16:creationId xmlns:a16="http://schemas.microsoft.com/office/drawing/2014/main" id="{FDF99498-28FF-47A5-AA31-825C7B55E3A1}"/>
              </a:ext>
            </a:extLst>
          </p:cNvPr>
          <p:cNvSpPr>
            <a:spLocks noGrp="1"/>
          </p:cNvSpPr>
          <p:nvPr>
            <p:ph type="sldNum" sz="quarter" idx="12"/>
          </p:nvPr>
        </p:nvSpPr>
        <p:spPr/>
        <p:txBody>
          <a:bodyPr/>
          <a:lstStyle/>
          <a:p>
            <a:fld id="{0E2B90DE-CA9C-452B-80F9-35262CC2B070}" type="slidenum">
              <a:rPr lang="en-IN" smtClean="0"/>
              <a:pPr/>
              <a:t>25</a:t>
            </a:fld>
            <a:endParaRPr lang="en-IN"/>
          </a:p>
        </p:txBody>
      </p:sp>
      <p:sp>
        <p:nvSpPr>
          <p:cNvPr id="9" name="Content Placeholder 8">
            <a:extLst>
              <a:ext uri="{FF2B5EF4-FFF2-40B4-BE49-F238E27FC236}">
                <a16:creationId xmlns:a16="http://schemas.microsoft.com/office/drawing/2014/main" id="{3CCE71C3-5BE0-4529-A80C-5BB271B3FCCB}"/>
              </a:ext>
            </a:extLst>
          </p:cNvPr>
          <p:cNvSpPr>
            <a:spLocks noGrp="1"/>
          </p:cNvSpPr>
          <p:nvPr>
            <p:ph sz="half" idx="2"/>
          </p:nvPr>
        </p:nvSpPr>
        <p:spPr>
          <a:xfrm>
            <a:off x="4724872" y="1229892"/>
            <a:ext cx="3663551" cy="4575371"/>
          </a:xfrm>
        </p:spPr>
        <p:txBody>
          <a:bodyPr>
            <a:normAutofit fontScale="85000" lnSpcReduction="20000"/>
          </a:bodyPr>
          <a:lstStyle/>
          <a:p>
            <a:r>
              <a:rPr lang="en-US" sz="2400" dirty="0">
                <a:latin typeface="Times New Roman" panose="02020603050405020304" pitchFamily="18" charset="0"/>
                <a:cs typeface="Times New Roman" panose="02020603050405020304" pitchFamily="18" charset="0"/>
              </a:rPr>
              <a:t> &lt;li ng-repeat = "country in countries"&gt;</a:t>
            </a:r>
          </a:p>
          <a:p>
            <a:r>
              <a:rPr lang="en-US" sz="2400" dirty="0">
                <a:latin typeface="Times New Roman" panose="02020603050405020304" pitchFamily="18" charset="0"/>
                <a:cs typeface="Times New Roman" panose="02020603050405020304" pitchFamily="18" charset="0"/>
              </a:rPr>
              <a:t>               {{ 'Country: ' + country.name + ', Locale: ' + </a:t>
            </a:r>
            <a:r>
              <a:rPr lang="en-US" sz="2400" dirty="0" err="1">
                <a:latin typeface="Times New Roman" panose="02020603050405020304" pitchFamily="18" charset="0"/>
                <a:cs typeface="Times New Roman" panose="02020603050405020304" pitchFamily="18" charset="0"/>
              </a:rPr>
              <a:t>country.locale</a:t>
            </a:r>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            &lt;/li&gt;</a:t>
            </a:r>
          </a:p>
          <a:p>
            <a:r>
              <a:rPr lang="en-US" sz="2400" dirty="0">
                <a:latin typeface="Times New Roman" panose="02020603050405020304" pitchFamily="18" charset="0"/>
                <a:cs typeface="Times New Roman" panose="02020603050405020304" pitchFamily="18" charset="0"/>
              </a:rPr>
              <a:t>         &lt;/</a:t>
            </a:r>
            <a:r>
              <a:rPr lang="en-US" sz="2400" dirty="0" err="1">
                <a:latin typeface="Times New Roman" panose="02020603050405020304" pitchFamily="18" charset="0"/>
                <a:cs typeface="Times New Roman" panose="02020603050405020304" pitchFamily="18" charset="0"/>
              </a:rPr>
              <a:t>ol</a:t>
            </a:r>
            <a:r>
              <a:rPr lang="en-US" sz="2400" dirty="0">
                <a:latin typeface="Times New Roman" panose="02020603050405020304" pitchFamily="18" charset="0"/>
                <a:cs typeface="Times New Roman" panose="02020603050405020304" pitchFamily="18" charset="0"/>
              </a:rPr>
              <a:t>&gt;</a:t>
            </a:r>
          </a:p>
          <a:p>
            <a:r>
              <a:rPr lang="en-US" sz="2400" dirty="0">
                <a:latin typeface="Times New Roman" panose="02020603050405020304" pitchFamily="18" charset="0"/>
                <a:cs typeface="Times New Roman" panose="02020603050405020304" pitchFamily="18" charset="0"/>
              </a:rPr>
              <a:t>      &lt;/div&gt;</a:t>
            </a:r>
          </a:p>
          <a:p>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      &lt;script </a:t>
            </a:r>
            <a:r>
              <a:rPr lang="en-US" sz="2400" dirty="0" err="1">
                <a:latin typeface="Times New Roman" panose="02020603050405020304" pitchFamily="18" charset="0"/>
                <a:cs typeface="Times New Roman" panose="02020603050405020304" pitchFamily="18" charset="0"/>
              </a:rPr>
              <a:t>src</a:t>
            </a:r>
            <a:r>
              <a:rPr lang="en-US" sz="2400" dirty="0">
                <a:latin typeface="Times New Roman" panose="02020603050405020304" pitchFamily="18" charset="0"/>
                <a:cs typeface="Times New Roman" panose="02020603050405020304" pitchFamily="18" charset="0"/>
              </a:rPr>
              <a:t> = "https://ajax.googleapis.com/ajax/libs/</a:t>
            </a:r>
            <a:r>
              <a:rPr lang="en-US" sz="2400" dirty="0" err="1">
                <a:latin typeface="Times New Roman" panose="02020603050405020304" pitchFamily="18" charset="0"/>
                <a:cs typeface="Times New Roman" panose="02020603050405020304" pitchFamily="18" charset="0"/>
              </a:rPr>
              <a:t>angularjs</a:t>
            </a:r>
            <a:r>
              <a:rPr lang="en-US" sz="2400" dirty="0">
                <a:latin typeface="Times New Roman" panose="02020603050405020304" pitchFamily="18" charset="0"/>
                <a:cs typeface="Times New Roman" panose="02020603050405020304" pitchFamily="18" charset="0"/>
              </a:rPr>
              <a:t>/1.3.14/angular.min.js"&gt;</a:t>
            </a:r>
          </a:p>
          <a:p>
            <a:r>
              <a:rPr lang="en-US" sz="2400" dirty="0">
                <a:latin typeface="Times New Roman" panose="02020603050405020304" pitchFamily="18" charset="0"/>
                <a:cs typeface="Times New Roman" panose="02020603050405020304" pitchFamily="18" charset="0"/>
              </a:rPr>
              <a:t>      &lt;/script&gt;</a:t>
            </a:r>
            <a:endParaRPr lang="en-US" dirty="0"/>
          </a:p>
        </p:txBody>
      </p:sp>
    </p:spTree>
    <p:extLst>
      <p:ext uri="{BB962C8B-B14F-4D97-AF65-F5344CB8AC3E}">
        <p14:creationId xmlns:p14="http://schemas.microsoft.com/office/powerpoint/2010/main" val="980450924"/>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F70F4-B632-4BD0-A841-4C3C24FE2668}"/>
              </a:ext>
            </a:extLst>
          </p:cNvPr>
          <p:cNvSpPr>
            <a:spLocks noGrp="1"/>
          </p:cNvSpPr>
          <p:nvPr>
            <p:ph type="title"/>
          </p:nvPr>
        </p:nvSpPr>
        <p:spPr/>
        <p:txBody>
          <a:bodyPr/>
          <a:lstStyle/>
          <a:p>
            <a:endParaRPr lang="en-US"/>
          </a:p>
        </p:txBody>
      </p:sp>
      <p:sp>
        <p:nvSpPr>
          <p:cNvPr id="4" name="Content Placeholder 3">
            <a:extLst>
              <a:ext uri="{FF2B5EF4-FFF2-40B4-BE49-F238E27FC236}">
                <a16:creationId xmlns:a16="http://schemas.microsoft.com/office/drawing/2014/main" id="{35D65F64-54D2-4AD0-B59F-ACAE79B152EE}"/>
              </a:ext>
            </a:extLst>
          </p:cNvPr>
          <p:cNvSpPr>
            <a:spLocks noGrp="1"/>
          </p:cNvSpPr>
          <p:nvPr>
            <p:ph sz="half" idx="2"/>
          </p:nvPr>
        </p:nvSpPr>
        <p:spPr/>
        <p:txBody>
          <a:bodyPr/>
          <a:lstStyle/>
          <a:p>
            <a:endParaRPr lang="en-US"/>
          </a:p>
        </p:txBody>
      </p:sp>
      <p:sp>
        <p:nvSpPr>
          <p:cNvPr id="5" name="Date Placeholder 4">
            <a:extLst>
              <a:ext uri="{FF2B5EF4-FFF2-40B4-BE49-F238E27FC236}">
                <a16:creationId xmlns:a16="http://schemas.microsoft.com/office/drawing/2014/main" id="{28765605-1C4A-4565-AFE7-98CFC0F956BE}"/>
              </a:ext>
            </a:extLst>
          </p:cNvPr>
          <p:cNvSpPr>
            <a:spLocks noGrp="1"/>
          </p:cNvSpPr>
          <p:nvPr>
            <p:ph type="dt" sz="half" idx="10"/>
          </p:nvPr>
        </p:nvSpPr>
        <p:spPr/>
        <p:txBody>
          <a:bodyPr/>
          <a:lstStyle/>
          <a:p>
            <a:fld id="{9743EFEC-01FD-4224-AC04-4A5263F16057}" type="datetime1">
              <a:rPr lang="en-US" smtClean="0"/>
              <a:t>9/23/2021</a:t>
            </a:fld>
            <a:endParaRPr lang="en-IN"/>
          </a:p>
        </p:txBody>
      </p:sp>
      <p:sp>
        <p:nvSpPr>
          <p:cNvPr id="6" name="Footer Placeholder 5">
            <a:extLst>
              <a:ext uri="{FF2B5EF4-FFF2-40B4-BE49-F238E27FC236}">
                <a16:creationId xmlns:a16="http://schemas.microsoft.com/office/drawing/2014/main" id="{25810A86-CBEE-4B8A-A6B2-04D1785B3175}"/>
              </a:ext>
            </a:extLst>
          </p:cNvPr>
          <p:cNvSpPr>
            <a:spLocks noGrp="1"/>
          </p:cNvSpPr>
          <p:nvPr>
            <p:ph type="ftr" sz="quarter" idx="11"/>
          </p:nvPr>
        </p:nvSpPr>
        <p:spPr/>
        <p:txBody>
          <a:bodyPr/>
          <a:lstStyle/>
          <a:p>
            <a:r>
              <a:rPr lang="en-IN"/>
              <a:t>CIDD -UNIT-III</a:t>
            </a:r>
          </a:p>
        </p:txBody>
      </p:sp>
      <p:sp>
        <p:nvSpPr>
          <p:cNvPr id="7" name="Slide Number Placeholder 6">
            <a:extLst>
              <a:ext uri="{FF2B5EF4-FFF2-40B4-BE49-F238E27FC236}">
                <a16:creationId xmlns:a16="http://schemas.microsoft.com/office/drawing/2014/main" id="{AD7A4C46-3B1D-43BE-98D8-801D72EA1FA6}"/>
              </a:ext>
            </a:extLst>
          </p:cNvPr>
          <p:cNvSpPr>
            <a:spLocks noGrp="1"/>
          </p:cNvSpPr>
          <p:nvPr>
            <p:ph type="sldNum" sz="quarter" idx="12"/>
          </p:nvPr>
        </p:nvSpPr>
        <p:spPr/>
        <p:txBody>
          <a:bodyPr/>
          <a:lstStyle/>
          <a:p>
            <a:fld id="{0E2B90DE-CA9C-452B-80F9-35262CC2B070}" type="slidenum">
              <a:rPr lang="en-IN" smtClean="0"/>
              <a:pPr/>
              <a:t>26</a:t>
            </a:fld>
            <a:endParaRPr lang="en-IN"/>
          </a:p>
        </p:txBody>
      </p:sp>
      <p:pic>
        <p:nvPicPr>
          <p:cNvPr id="8" name="Content Placeholder 10">
            <a:extLst>
              <a:ext uri="{FF2B5EF4-FFF2-40B4-BE49-F238E27FC236}">
                <a16:creationId xmlns:a16="http://schemas.microsoft.com/office/drawing/2014/main" id="{E2830F6C-34D6-4174-A231-B98CD440611E}"/>
              </a:ext>
            </a:extLst>
          </p:cNvPr>
          <p:cNvPicPr>
            <a:picLocks noGrp="1" noChangeAspect="1"/>
          </p:cNvPicPr>
          <p:nvPr>
            <p:ph sz="half" idx="1"/>
          </p:nvPr>
        </p:nvPicPr>
        <p:blipFill>
          <a:blip r:embed="rId2"/>
          <a:stretch>
            <a:fillRect/>
          </a:stretch>
        </p:blipFill>
        <p:spPr>
          <a:xfrm>
            <a:off x="1176338" y="3018518"/>
            <a:ext cx="3338512" cy="2384651"/>
          </a:xfrm>
        </p:spPr>
      </p:pic>
    </p:spTree>
    <p:extLst>
      <p:ext uri="{BB962C8B-B14F-4D97-AF65-F5344CB8AC3E}">
        <p14:creationId xmlns:p14="http://schemas.microsoft.com/office/powerpoint/2010/main" val="2573522482"/>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9F442-CF12-43A5-A492-CF64BD602776}"/>
              </a:ext>
            </a:extLst>
          </p:cNvPr>
          <p:cNvSpPr>
            <a:spLocks noGrp="1"/>
          </p:cNvSpPr>
          <p:nvPr>
            <p:ph type="title"/>
          </p:nvPr>
        </p:nvSpPr>
        <p:spPr>
          <a:xfrm>
            <a:off x="1172633" y="116632"/>
            <a:ext cx="6407458" cy="501435"/>
          </a:xfrm>
        </p:spPr>
        <p:txBody>
          <a:bodyPr>
            <a:normAutofit fontScale="90000"/>
          </a:bodyPr>
          <a:lstStyle/>
          <a:p>
            <a:r>
              <a:rPr lang="en-US" b="1" dirty="0">
                <a:effectLst/>
                <a:latin typeface="Times New Roman" panose="02020603050405020304" pitchFamily="18" charset="0"/>
                <a:ea typeface="Liberation Sans Narrow"/>
              </a:rPr>
              <a:t>Controllers</a:t>
            </a:r>
            <a:endParaRPr lang="en-US" b="1" dirty="0"/>
          </a:p>
        </p:txBody>
      </p:sp>
      <p:sp>
        <p:nvSpPr>
          <p:cNvPr id="3" name="Content Placeholder 2">
            <a:extLst>
              <a:ext uri="{FF2B5EF4-FFF2-40B4-BE49-F238E27FC236}">
                <a16:creationId xmlns:a16="http://schemas.microsoft.com/office/drawing/2014/main" id="{CE233D93-C09C-404C-B18F-879FB320EA18}"/>
              </a:ext>
            </a:extLst>
          </p:cNvPr>
          <p:cNvSpPr>
            <a:spLocks noGrp="1"/>
          </p:cNvSpPr>
          <p:nvPr>
            <p:ph idx="1"/>
          </p:nvPr>
        </p:nvSpPr>
        <p:spPr>
          <a:xfrm>
            <a:off x="539552" y="1052736"/>
            <a:ext cx="7992888" cy="5040560"/>
          </a:xfrm>
        </p:spPr>
        <p:txBody>
          <a:bodyPr>
            <a:normAutofit fontScale="92500" lnSpcReduction="10000"/>
          </a:bodyPr>
          <a:lstStyle/>
          <a:p>
            <a:pPr algn="just"/>
            <a:r>
              <a:rPr lang="en-US" sz="3200" b="0" i="0" dirty="0">
                <a:solidFill>
                  <a:srgbClr val="000000"/>
                </a:solidFill>
                <a:effectLst/>
                <a:latin typeface="Times New Roman" panose="02020603050405020304" pitchFamily="18" charset="0"/>
                <a:cs typeface="Times New Roman" panose="02020603050405020304" pitchFamily="18" charset="0"/>
              </a:rPr>
              <a:t>AngularJS application mainly relies on controllers to control the flow of data in the application.</a:t>
            </a:r>
          </a:p>
          <a:p>
            <a:pPr algn="just"/>
            <a:r>
              <a:rPr lang="en-US" sz="3200" b="0" i="0" dirty="0">
                <a:solidFill>
                  <a:srgbClr val="000000"/>
                </a:solidFill>
                <a:effectLst/>
                <a:latin typeface="Times New Roman" panose="02020603050405020304" pitchFamily="18" charset="0"/>
                <a:cs typeface="Times New Roman" panose="02020603050405020304" pitchFamily="18" charset="0"/>
              </a:rPr>
              <a:t>A controller is defined using </a:t>
            </a:r>
            <a:r>
              <a:rPr lang="en-US" sz="3200" b="0" i="1" dirty="0">
                <a:solidFill>
                  <a:srgbClr val="000000"/>
                </a:solidFill>
                <a:effectLst/>
                <a:latin typeface="Times New Roman" panose="02020603050405020304" pitchFamily="18" charset="0"/>
                <a:cs typeface="Times New Roman" panose="02020603050405020304" pitchFamily="18" charset="0"/>
              </a:rPr>
              <a:t>ng-controller</a:t>
            </a:r>
            <a:r>
              <a:rPr lang="en-US" sz="3200" b="0" i="0" dirty="0">
                <a:solidFill>
                  <a:srgbClr val="000000"/>
                </a:solidFill>
                <a:effectLst/>
                <a:latin typeface="Times New Roman" panose="02020603050405020304" pitchFamily="18" charset="0"/>
                <a:cs typeface="Times New Roman" panose="02020603050405020304" pitchFamily="18" charset="0"/>
              </a:rPr>
              <a:t> directive.</a:t>
            </a:r>
            <a:endParaRPr lang="en-US" sz="3200" dirty="0">
              <a:solidFill>
                <a:srgbClr val="000000"/>
              </a:solidFill>
              <a:latin typeface="Times New Roman" panose="02020603050405020304" pitchFamily="18" charset="0"/>
              <a:cs typeface="Times New Roman" panose="02020603050405020304" pitchFamily="18" charset="0"/>
            </a:endParaRPr>
          </a:p>
          <a:p>
            <a:pPr algn="just"/>
            <a:r>
              <a:rPr lang="en-US" sz="3200" b="0" i="0" dirty="0">
                <a:solidFill>
                  <a:srgbClr val="000000"/>
                </a:solidFill>
                <a:effectLst/>
                <a:latin typeface="Times New Roman" panose="02020603050405020304" pitchFamily="18" charset="0"/>
                <a:cs typeface="Times New Roman" panose="02020603050405020304" pitchFamily="18" charset="0"/>
              </a:rPr>
              <a:t> A controller is a JavaScript object that contains attributes/properties, and functions.</a:t>
            </a:r>
          </a:p>
          <a:p>
            <a:pPr algn="just"/>
            <a:r>
              <a:rPr lang="en-US" sz="3200" b="0" i="0" dirty="0">
                <a:solidFill>
                  <a:srgbClr val="000000"/>
                </a:solidFill>
                <a:effectLst/>
                <a:latin typeface="Times New Roman" panose="02020603050405020304" pitchFamily="18" charset="0"/>
                <a:cs typeface="Times New Roman" panose="02020603050405020304" pitchFamily="18" charset="0"/>
              </a:rPr>
              <a:t>Each controller accepts $scope as a parameter, which refers to the application/module that the controller needs to handle.</a:t>
            </a:r>
            <a:endParaRPr lang="en-US" sz="3200" dirty="0">
              <a:solidFill>
                <a:srgbClr val="000000"/>
              </a:solidFill>
              <a:latin typeface="Times New Roman" panose="02020603050405020304" pitchFamily="18" charset="0"/>
              <a:cs typeface="Times New Roman" panose="02020603050405020304" pitchFamily="18" charset="0"/>
            </a:endParaRPr>
          </a:p>
          <a:p>
            <a:endParaRPr lang="en-US" dirty="0"/>
          </a:p>
        </p:txBody>
      </p:sp>
      <p:sp>
        <p:nvSpPr>
          <p:cNvPr id="4" name="Date Placeholder 3">
            <a:extLst>
              <a:ext uri="{FF2B5EF4-FFF2-40B4-BE49-F238E27FC236}">
                <a16:creationId xmlns:a16="http://schemas.microsoft.com/office/drawing/2014/main" id="{3F8C8600-AB54-4349-8A82-9B20E39CE4FF}"/>
              </a:ext>
            </a:extLst>
          </p:cNvPr>
          <p:cNvSpPr>
            <a:spLocks noGrp="1"/>
          </p:cNvSpPr>
          <p:nvPr>
            <p:ph type="dt" sz="half" idx="10"/>
          </p:nvPr>
        </p:nvSpPr>
        <p:spPr/>
        <p:txBody>
          <a:bodyPr/>
          <a:lstStyle/>
          <a:p>
            <a:fld id="{359257D5-FDB7-469F-BC60-3BBC69A0AF74}" type="datetime1">
              <a:rPr lang="en-US" smtClean="0"/>
              <a:t>9/23/2021</a:t>
            </a:fld>
            <a:endParaRPr lang="en-IN"/>
          </a:p>
        </p:txBody>
      </p:sp>
      <p:sp>
        <p:nvSpPr>
          <p:cNvPr id="5" name="Footer Placeholder 4">
            <a:extLst>
              <a:ext uri="{FF2B5EF4-FFF2-40B4-BE49-F238E27FC236}">
                <a16:creationId xmlns:a16="http://schemas.microsoft.com/office/drawing/2014/main" id="{791468F3-9231-4A16-BF99-EFE1800D89D1}"/>
              </a:ext>
            </a:extLst>
          </p:cNvPr>
          <p:cNvSpPr>
            <a:spLocks noGrp="1"/>
          </p:cNvSpPr>
          <p:nvPr>
            <p:ph type="ftr" sz="quarter" idx="11"/>
          </p:nvPr>
        </p:nvSpPr>
        <p:spPr/>
        <p:txBody>
          <a:bodyPr/>
          <a:lstStyle/>
          <a:p>
            <a:r>
              <a:rPr lang="en-IN"/>
              <a:t>CIDD -UNIT-III</a:t>
            </a:r>
            <a:endParaRPr lang="en-IN" dirty="0"/>
          </a:p>
        </p:txBody>
      </p:sp>
      <p:sp>
        <p:nvSpPr>
          <p:cNvPr id="6" name="Slide Number Placeholder 5">
            <a:extLst>
              <a:ext uri="{FF2B5EF4-FFF2-40B4-BE49-F238E27FC236}">
                <a16:creationId xmlns:a16="http://schemas.microsoft.com/office/drawing/2014/main" id="{6FFB2C81-2BA7-49B8-9473-605F6E295B1F}"/>
              </a:ext>
            </a:extLst>
          </p:cNvPr>
          <p:cNvSpPr>
            <a:spLocks noGrp="1"/>
          </p:cNvSpPr>
          <p:nvPr>
            <p:ph type="sldNum" sz="quarter" idx="12"/>
          </p:nvPr>
        </p:nvSpPr>
        <p:spPr/>
        <p:txBody>
          <a:bodyPr/>
          <a:lstStyle/>
          <a:p>
            <a:fld id="{0E2B90DE-CA9C-452B-80F9-35262CC2B070}" type="slidenum">
              <a:rPr lang="en-IN" smtClean="0"/>
              <a:pPr/>
              <a:t>27</a:t>
            </a:fld>
            <a:endParaRPr lang="en-IN"/>
          </a:p>
        </p:txBody>
      </p:sp>
    </p:spTree>
    <p:extLst>
      <p:ext uri="{BB962C8B-B14F-4D97-AF65-F5344CB8AC3E}">
        <p14:creationId xmlns:p14="http://schemas.microsoft.com/office/powerpoint/2010/main" val="30860897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CC437-F649-4279-91F0-2FB021BE2A82}"/>
              </a:ext>
            </a:extLst>
          </p:cNvPr>
          <p:cNvSpPr>
            <a:spLocks noGrp="1"/>
          </p:cNvSpPr>
          <p:nvPr>
            <p:ph type="title"/>
          </p:nvPr>
        </p:nvSpPr>
        <p:spPr>
          <a:xfrm>
            <a:off x="899592" y="116632"/>
            <a:ext cx="6403225" cy="425431"/>
          </a:xfrm>
        </p:spPr>
        <p:txBody>
          <a:bodyPr>
            <a:noAutofit/>
          </a:bodyPr>
          <a:lstStyle/>
          <a:p>
            <a:r>
              <a:rPr lang="en-US" sz="3200" dirty="0">
                <a:latin typeface="Times New Roman" panose="02020603050405020304" pitchFamily="18" charset="0"/>
                <a:cs typeface="Times New Roman" panose="02020603050405020304" pitchFamily="18" charset="0"/>
              </a:rPr>
              <a:t>Example</a:t>
            </a:r>
          </a:p>
        </p:txBody>
      </p:sp>
      <p:sp>
        <p:nvSpPr>
          <p:cNvPr id="3" name="Content Placeholder 2">
            <a:extLst>
              <a:ext uri="{FF2B5EF4-FFF2-40B4-BE49-F238E27FC236}">
                <a16:creationId xmlns:a16="http://schemas.microsoft.com/office/drawing/2014/main" id="{DB4BB065-6BF3-426C-B254-B81D06D30DC3}"/>
              </a:ext>
            </a:extLst>
          </p:cNvPr>
          <p:cNvSpPr>
            <a:spLocks noGrp="1"/>
          </p:cNvSpPr>
          <p:nvPr>
            <p:ph idx="1"/>
          </p:nvPr>
        </p:nvSpPr>
        <p:spPr>
          <a:xfrm>
            <a:off x="768492" y="1196752"/>
            <a:ext cx="7220025" cy="5242436"/>
          </a:xfrm>
        </p:spPr>
        <p:txBody>
          <a:bodyPr/>
          <a:lstStyle/>
          <a:p>
            <a:pPr marL="0" marR="0" algn="ctr">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&lt;div ng-app = "" ng-controller =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studentController</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"&gt;</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ctr">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ctr">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&lt;/div&gt;</a:t>
            </a:r>
          </a:p>
          <a:p>
            <a:pPr marL="0" marR="0" indent="0" algn="ctr">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dirty="0">
              <a:latin typeface="Times New Roman" panose="02020603050405020304" pitchFamily="18" charset="0"/>
              <a:ea typeface="Times New Roman" panose="02020603050405020304" pitchFamily="18" charset="0"/>
              <a:cs typeface="Times New Roman" panose="02020603050405020304" pitchFamily="18" charset="0"/>
            </a:endParaRPr>
          </a:p>
          <a:p>
            <a:pPr marL="0" marR="0" indent="0" algn="ctr">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800" dirty="0">
              <a:latin typeface="Courier New" panose="02070309020205020404" pitchFamily="49" charset="0"/>
              <a:ea typeface="Calibri" panose="020F0502020204030204" pitchFamily="34" charset="0"/>
              <a:cs typeface="Latha" panose="020B0604020202020204" pitchFamily="34" charset="0"/>
            </a:endParaRPr>
          </a:p>
          <a:p>
            <a:pPr marL="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000000"/>
                </a:solidFill>
                <a:effectLst/>
                <a:latin typeface="Arial" panose="020B0604020202020204" pitchFamily="34" charset="0"/>
                <a:ea typeface="Calibri" panose="020F0502020204030204" pitchFamily="34" charset="0"/>
                <a:cs typeface="Latha" panose="020B0604020202020204" pitchFamily="34" charset="0"/>
              </a:rPr>
              <a:t>Here, we declare a controller named </a:t>
            </a:r>
            <a:r>
              <a:rPr lang="en-US" sz="1800" i="1" dirty="0" err="1">
                <a:effectLst/>
                <a:latin typeface="Calibri" panose="020F0502020204030204" pitchFamily="34" charset="0"/>
                <a:ea typeface="Calibri" panose="020F0502020204030204" pitchFamily="34" charset="0"/>
                <a:cs typeface="Latha" panose="020B0604020202020204" pitchFamily="34" charset="0"/>
              </a:rPr>
              <a:t>studentController</a:t>
            </a:r>
            <a:r>
              <a:rPr lang="en-US" sz="1800" dirty="0">
                <a:effectLst/>
                <a:latin typeface="Calibri" panose="020F0502020204030204" pitchFamily="34" charset="0"/>
                <a:ea typeface="Calibri" panose="020F0502020204030204" pitchFamily="34" charset="0"/>
                <a:cs typeface="Latha" panose="020B0604020202020204" pitchFamily="34" charset="0"/>
              </a:rPr>
              <a:t>, using the ng-controller directive</a:t>
            </a: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800" dirty="0">
              <a:effectLst/>
              <a:latin typeface="Calibri" panose="020F0502020204030204" pitchFamily="34" charset="0"/>
              <a:ea typeface="Calibri" panose="020F0502020204030204" pitchFamily="34" charset="0"/>
              <a:cs typeface="Latha" panose="020B0604020202020204" pitchFamily="34" charset="0"/>
            </a:endParaRPr>
          </a:p>
          <a:p>
            <a:pPr marL="0"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Latha" panose="020B0604020202020204" pitchFamily="34" charset="0"/>
              </a:rPr>
              <a:t> </a:t>
            </a:r>
          </a:p>
          <a:p>
            <a:endParaRPr lang="en-US" dirty="0"/>
          </a:p>
        </p:txBody>
      </p:sp>
      <p:sp>
        <p:nvSpPr>
          <p:cNvPr id="4" name="Date Placeholder 3">
            <a:extLst>
              <a:ext uri="{FF2B5EF4-FFF2-40B4-BE49-F238E27FC236}">
                <a16:creationId xmlns:a16="http://schemas.microsoft.com/office/drawing/2014/main" id="{B0CBBC13-D7AF-4ED8-B228-94482A2F2222}"/>
              </a:ext>
            </a:extLst>
          </p:cNvPr>
          <p:cNvSpPr>
            <a:spLocks noGrp="1"/>
          </p:cNvSpPr>
          <p:nvPr>
            <p:ph type="dt" sz="half" idx="10"/>
          </p:nvPr>
        </p:nvSpPr>
        <p:spPr/>
        <p:txBody>
          <a:bodyPr/>
          <a:lstStyle/>
          <a:p>
            <a:fld id="{10BED652-6085-4078-8AA6-94672F1828BC}" type="datetime1">
              <a:rPr lang="en-US" smtClean="0"/>
              <a:t>9/23/2021</a:t>
            </a:fld>
            <a:endParaRPr lang="en-IN"/>
          </a:p>
        </p:txBody>
      </p:sp>
      <p:sp>
        <p:nvSpPr>
          <p:cNvPr id="5" name="Footer Placeholder 4">
            <a:extLst>
              <a:ext uri="{FF2B5EF4-FFF2-40B4-BE49-F238E27FC236}">
                <a16:creationId xmlns:a16="http://schemas.microsoft.com/office/drawing/2014/main" id="{4F9B503E-EE48-4714-91E4-8EF81542FCC8}"/>
              </a:ext>
            </a:extLst>
          </p:cNvPr>
          <p:cNvSpPr>
            <a:spLocks noGrp="1"/>
          </p:cNvSpPr>
          <p:nvPr>
            <p:ph type="ftr" sz="quarter" idx="11"/>
          </p:nvPr>
        </p:nvSpPr>
        <p:spPr/>
        <p:txBody>
          <a:bodyPr/>
          <a:lstStyle/>
          <a:p>
            <a:r>
              <a:rPr lang="en-IN"/>
              <a:t>CIDD -UNIT-III</a:t>
            </a:r>
            <a:endParaRPr lang="en-IN" dirty="0"/>
          </a:p>
        </p:txBody>
      </p:sp>
      <p:sp>
        <p:nvSpPr>
          <p:cNvPr id="6" name="Slide Number Placeholder 5">
            <a:extLst>
              <a:ext uri="{FF2B5EF4-FFF2-40B4-BE49-F238E27FC236}">
                <a16:creationId xmlns:a16="http://schemas.microsoft.com/office/drawing/2014/main" id="{848C8FA3-1B23-495C-8CF6-FF7614A3AA53}"/>
              </a:ext>
            </a:extLst>
          </p:cNvPr>
          <p:cNvSpPr>
            <a:spLocks noGrp="1"/>
          </p:cNvSpPr>
          <p:nvPr>
            <p:ph type="sldNum" sz="quarter" idx="12"/>
          </p:nvPr>
        </p:nvSpPr>
        <p:spPr/>
        <p:txBody>
          <a:bodyPr/>
          <a:lstStyle/>
          <a:p>
            <a:fld id="{0E2B90DE-CA9C-452B-80F9-35262CC2B070}" type="slidenum">
              <a:rPr lang="en-IN" smtClean="0"/>
              <a:pPr/>
              <a:t>28</a:t>
            </a:fld>
            <a:endParaRPr lang="en-IN"/>
          </a:p>
        </p:txBody>
      </p:sp>
    </p:spTree>
    <p:extLst>
      <p:ext uri="{BB962C8B-B14F-4D97-AF65-F5344CB8AC3E}">
        <p14:creationId xmlns:p14="http://schemas.microsoft.com/office/powerpoint/2010/main" val="25448070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10C37-44E4-4C61-ABF0-FA06774C9B1F}"/>
              </a:ext>
            </a:extLst>
          </p:cNvPr>
          <p:cNvSpPr>
            <a:spLocks noGrp="1"/>
          </p:cNvSpPr>
          <p:nvPr>
            <p:ph type="title"/>
          </p:nvPr>
        </p:nvSpPr>
        <p:spPr>
          <a:xfrm>
            <a:off x="1176865" y="477359"/>
            <a:ext cx="6563486" cy="281415"/>
          </a:xfrm>
        </p:spPr>
        <p:txBody>
          <a:bodyPr>
            <a:noAutofit/>
          </a:bodyPr>
          <a:lstStyle/>
          <a:p>
            <a:r>
              <a:rPr lang="en-US" b="1" i="0" dirty="0">
                <a:solidFill>
                  <a:schemeClr val="tx2"/>
                </a:solidFill>
                <a:effectLst/>
                <a:latin typeface="Times New Roman" panose="02020603050405020304" pitchFamily="18" charset="0"/>
                <a:cs typeface="Times New Roman" panose="02020603050405020304" pitchFamily="18" charset="0"/>
              </a:rPr>
              <a:t>Scope in a Directive</a:t>
            </a:r>
            <a:br>
              <a:rPr lang="en-US" b="1" i="0" dirty="0">
                <a:solidFill>
                  <a:schemeClr val="tx2"/>
                </a:solidFill>
                <a:effectLst/>
                <a:latin typeface="Times New Roman" panose="02020603050405020304" pitchFamily="18" charset="0"/>
                <a:cs typeface="Times New Roman" panose="02020603050405020304" pitchFamily="18" charset="0"/>
              </a:rPr>
            </a:br>
            <a:endParaRPr lang="en-US" dirty="0">
              <a:solidFill>
                <a:schemeClr val="tx2"/>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B69814A-4F38-4A3D-8646-03356D7FE04E}"/>
              </a:ext>
            </a:extLst>
          </p:cNvPr>
          <p:cNvSpPr>
            <a:spLocks noGrp="1"/>
          </p:cNvSpPr>
          <p:nvPr>
            <p:ph idx="1"/>
          </p:nvPr>
        </p:nvSpPr>
        <p:spPr>
          <a:xfrm>
            <a:off x="683568" y="1052737"/>
            <a:ext cx="7292033" cy="4882396"/>
          </a:xfrm>
        </p:spPr>
        <p:txBody>
          <a:bodyPr>
            <a:normAutofit lnSpcReduction="10000"/>
          </a:bodyPr>
          <a:lstStyle/>
          <a:p>
            <a:pPr algn="just"/>
            <a:r>
              <a:rPr lang="en-US" sz="3200" b="0" i="0" dirty="0">
                <a:solidFill>
                  <a:schemeClr val="tx2"/>
                </a:solidFill>
                <a:effectLst/>
                <a:latin typeface="Times New Roman" panose="02020603050405020304" pitchFamily="18" charset="0"/>
                <a:cs typeface="Times New Roman" panose="02020603050405020304" pitchFamily="18" charset="0"/>
              </a:rPr>
              <a:t>This </a:t>
            </a:r>
            <a:r>
              <a:rPr lang="en-US" sz="3200" b="0" i="0" dirty="0">
                <a:solidFill>
                  <a:srgbClr val="FF0000"/>
                </a:solidFill>
                <a:effectLst/>
                <a:latin typeface="Times New Roman" panose="02020603050405020304" pitchFamily="18" charset="0"/>
                <a:cs typeface="Times New Roman" panose="02020603050405020304" pitchFamily="18" charset="0"/>
              </a:rPr>
              <a:t>scope</a:t>
            </a:r>
            <a:r>
              <a:rPr lang="en-US" sz="3200" b="0" i="0" dirty="0">
                <a:solidFill>
                  <a:schemeClr val="tx2"/>
                </a:solidFill>
                <a:effectLst/>
                <a:latin typeface="Times New Roman" panose="02020603050405020304" pitchFamily="18" charset="0"/>
                <a:cs typeface="Times New Roman" panose="02020603050405020304" pitchFamily="18" charset="0"/>
              </a:rPr>
              <a:t> object is used for accessing the variables and functions defined in the AngularJS controllers</a:t>
            </a:r>
          </a:p>
          <a:p>
            <a:pPr algn="just"/>
            <a:r>
              <a:rPr lang="en-US" sz="3200" dirty="0">
                <a:solidFill>
                  <a:schemeClr val="tx2"/>
                </a:solidFill>
                <a:latin typeface="Times New Roman" panose="02020603050405020304" pitchFamily="18" charset="0"/>
                <a:cs typeface="Times New Roman" panose="02020603050405020304" pitchFamily="18" charset="0"/>
              </a:rPr>
              <a:t>T</a:t>
            </a:r>
            <a:r>
              <a:rPr lang="en-US" sz="3200" b="0" i="0" dirty="0">
                <a:solidFill>
                  <a:schemeClr val="tx2"/>
                </a:solidFill>
                <a:effectLst/>
                <a:latin typeface="Times New Roman" panose="02020603050405020304" pitchFamily="18" charset="0"/>
                <a:cs typeface="Times New Roman" panose="02020603050405020304" pitchFamily="18" charset="0"/>
              </a:rPr>
              <a:t>he controller and link functions of the directive</a:t>
            </a:r>
          </a:p>
          <a:p>
            <a:pPr algn="just"/>
            <a:r>
              <a:rPr lang="en-US" sz="3200" b="0" i="0" dirty="0">
                <a:solidFill>
                  <a:schemeClr val="tx2"/>
                </a:solidFill>
                <a:effectLst/>
                <a:latin typeface="Times New Roman" panose="02020603050405020304" pitchFamily="18" charset="0"/>
                <a:cs typeface="Times New Roman" panose="02020603050405020304" pitchFamily="18" charset="0"/>
              </a:rPr>
              <a:t>By default, directives do not create their own scope; instead they use the scope of their parent, generally a controller (within the scope of which the directive is defined)</a:t>
            </a:r>
            <a:endParaRPr lang="en-US" sz="3200" dirty="0">
              <a:solidFill>
                <a:schemeClr val="tx2"/>
              </a:solidFill>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6FAF428A-E677-4A38-8286-E8F60D20C0C5}"/>
              </a:ext>
            </a:extLst>
          </p:cNvPr>
          <p:cNvSpPr>
            <a:spLocks noGrp="1"/>
          </p:cNvSpPr>
          <p:nvPr>
            <p:ph type="dt" sz="half" idx="10"/>
          </p:nvPr>
        </p:nvSpPr>
        <p:spPr/>
        <p:txBody>
          <a:bodyPr/>
          <a:lstStyle/>
          <a:p>
            <a:fld id="{E6806F87-B307-45F8-8D1A-213A449C7B4A}" type="datetime1">
              <a:rPr lang="en-US" smtClean="0"/>
              <a:t>9/23/2021</a:t>
            </a:fld>
            <a:endParaRPr lang="en-IN"/>
          </a:p>
        </p:txBody>
      </p:sp>
      <p:sp>
        <p:nvSpPr>
          <p:cNvPr id="5" name="Footer Placeholder 4">
            <a:extLst>
              <a:ext uri="{FF2B5EF4-FFF2-40B4-BE49-F238E27FC236}">
                <a16:creationId xmlns:a16="http://schemas.microsoft.com/office/drawing/2014/main" id="{FAF433C1-7BCB-4531-9184-C2DE319EB6E9}"/>
              </a:ext>
            </a:extLst>
          </p:cNvPr>
          <p:cNvSpPr>
            <a:spLocks noGrp="1"/>
          </p:cNvSpPr>
          <p:nvPr>
            <p:ph type="ftr" sz="quarter" idx="11"/>
          </p:nvPr>
        </p:nvSpPr>
        <p:spPr/>
        <p:txBody>
          <a:bodyPr/>
          <a:lstStyle/>
          <a:p>
            <a:r>
              <a:rPr lang="en-IN"/>
              <a:t>CIDD -UNIT-III</a:t>
            </a:r>
            <a:endParaRPr lang="en-IN" dirty="0"/>
          </a:p>
        </p:txBody>
      </p:sp>
      <p:sp>
        <p:nvSpPr>
          <p:cNvPr id="6" name="Slide Number Placeholder 5">
            <a:extLst>
              <a:ext uri="{FF2B5EF4-FFF2-40B4-BE49-F238E27FC236}">
                <a16:creationId xmlns:a16="http://schemas.microsoft.com/office/drawing/2014/main" id="{846CC039-0D31-4FC1-9A04-D52754D6CA37}"/>
              </a:ext>
            </a:extLst>
          </p:cNvPr>
          <p:cNvSpPr>
            <a:spLocks noGrp="1"/>
          </p:cNvSpPr>
          <p:nvPr>
            <p:ph type="sldNum" sz="quarter" idx="12"/>
          </p:nvPr>
        </p:nvSpPr>
        <p:spPr/>
        <p:txBody>
          <a:bodyPr/>
          <a:lstStyle/>
          <a:p>
            <a:fld id="{0E2B90DE-CA9C-452B-80F9-35262CC2B070}" type="slidenum">
              <a:rPr lang="en-IN" smtClean="0"/>
              <a:pPr/>
              <a:t>29</a:t>
            </a:fld>
            <a:endParaRPr lang="en-IN"/>
          </a:p>
        </p:txBody>
      </p:sp>
    </p:spTree>
    <p:extLst>
      <p:ext uri="{BB962C8B-B14F-4D97-AF65-F5344CB8AC3E}">
        <p14:creationId xmlns:p14="http://schemas.microsoft.com/office/powerpoint/2010/main" val="27757442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4253" y="476672"/>
            <a:ext cx="6635494" cy="281415"/>
          </a:xfrm>
        </p:spPr>
        <p:txBody>
          <a:bodyPr>
            <a:noAutofit/>
          </a:bodyPr>
          <a:lstStyle/>
          <a:p>
            <a:r>
              <a:rPr lang="en-US" b="1" dirty="0">
                <a:latin typeface="Times New Roman" panose="02020603050405020304" pitchFamily="18" charset="0"/>
                <a:cs typeface="Times New Roman" panose="02020603050405020304" pitchFamily="18" charset="0"/>
              </a:rPr>
              <a:t>What is </a:t>
            </a:r>
            <a:r>
              <a:rPr lang="en-US" b="1" dirty="0" err="1">
                <a:latin typeface="Times New Roman" panose="02020603050405020304" pitchFamily="18" charset="0"/>
                <a:cs typeface="Times New Roman" panose="02020603050405020304" pitchFamily="18" charset="0"/>
              </a:rPr>
              <a:t>AngularJS</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11560" y="1484784"/>
            <a:ext cx="8064896" cy="4176464"/>
          </a:xfrm>
        </p:spPr>
        <p:txBody>
          <a:bodyPr/>
          <a:lstStyle/>
          <a:p>
            <a:pPr>
              <a:buNone/>
            </a:pPr>
            <a:r>
              <a:rPr lang="en-US" dirty="0"/>
              <a:t>	</a:t>
            </a:r>
          </a:p>
          <a:p>
            <a:pPr>
              <a:buNone/>
            </a:pPr>
            <a:endParaRPr lang="en-US" dirty="0"/>
          </a:p>
          <a:p>
            <a:pPr>
              <a:buNone/>
            </a:pPr>
            <a:r>
              <a:rPr lang="en-US" dirty="0"/>
              <a:t>	</a:t>
            </a:r>
            <a:r>
              <a:rPr lang="en-US" sz="3200" dirty="0">
                <a:latin typeface="Times New Roman" panose="02020603050405020304" pitchFamily="18" charset="0"/>
                <a:cs typeface="Times New Roman" panose="02020603050405020304" pitchFamily="18" charset="0"/>
              </a:rPr>
              <a:t>MVC </a:t>
            </a:r>
            <a:r>
              <a:rPr lang="en-US" sz="3200" dirty="0" err="1">
                <a:latin typeface="Times New Roman" panose="02020603050405020304" pitchFamily="18" charset="0"/>
                <a:cs typeface="Times New Roman" panose="02020603050405020304" pitchFamily="18" charset="0"/>
              </a:rPr>
              <a:t>Javascript</a:t>
            </a:r>
            <a:r>
              <a:rPr lang="en-US" sz="3200" dirty="0">
                <a:latin typeface="Times New Roman" panose="02020603050405020304" pitchFamily="18" charset="0"/>
                <a:cs typeface="Times New Roman" panose="02020603050405020304" pitchFamily="18" charset="0"/>
              </a:rPr>
              <a:t> Framework by Google for Rich Web Application Development</a:t>
            </a:r>
          </a:p>
        </p:txBody>
      </p:sp>
      <p:sp>
        <p:nvSpPr>
          <p:cNvPr id="4" name="Date Placeholder 3">
            <a:extLst>
              <a:ext uri="{FF2B5EF4-FFF2-40B4-BE49-F238E27FC236}">
                <a16:creationId xmlns:a16="http://schemas.microsoft.com/office/drawing/2014/main" id="{6B6D286F-4A1A-40D9-ABC4-85AAAED3BCF6}"/>
              </a:ext>
            </a:extLst>
          </p:cNvPr>
          <p:cNvSpPr>
            <a:spLocks noGrp="1"/>
          </p:cNvSpPr>
          <p:nvPr>
            <p:ph type="dt" sz="half" idx="10"/>
          </p:nvPr>
        </p:nvSpPr>
        <p:spPr/>
        <p:txBody>
          <a:bodyPr/>
          <a:lstStyle/>
          <a:p>
            <a:fld id="{40F794AD-283F-41FB-9154-667FF5F6D688}" type="datetime1">
              <a:rPr lang="en-US" smtClean="0"/>
              <a:t>9/23/2021</a:t>
            </a:fld>
            <a:endParaRPr lang="en-IN"/>
          </a:p>
        </p:txBody>
      </p:sp>
      <p:sp>
        <p:nvSpPr>
          <p:cNvPr id="5" name="Footer Placeholder 4">
            <a:extLst>
              <a:ext uri="{FF2B5EF4-FFF2-40B4-BE49-F238E27FC236}">
                <a16:creationId xmlns:a16="http://schemas.microsoft.com/office/drawing/2014/main" id="{8A020F10-E805-4339-BD52-D54C03EF2233}"/>
              </a:ext>
            </a:extLst>
          </p:cNvPr>
          <p:cNvSpPr>
            <a:spLocks noGrp="1"/>
          </p:cNvSpPr>
          <p:nvPr>
            <p:ph type="ftr" sz="quarter" idx="11"/>
          </p:nvPr>
        </p:nvSpPr>
        <p:spPr/>
        <p:txBody>
          <a:bodyPr/>
          <a:lstStyle/>
          <a:p>
            <a:r>
              <a:rPr lang="en-IN"/>
              <a:t>CIDD -UNIT-III</a:t>
            </a:r>
            <a:endParaRPr lang="en-IN" dirty="0"/>
          </a:p>
        </p:txBody>
      </p:sp>
      <p:sp>
        <p:nvSpPr>
          <p:cNvPr id="6" name="Slide Number Placeholder 5">
            <a:extLst>
              <a:ext uri="{FF2B5EF4-FFF2-40B4-BE49-F238E27FC236}">
                <a16:creationId xmlns:a16="http://schemas.microsoft.com/office/drawing/2014/main" id="{76FCF14A-5AD7-47E7-A5EA-27C6F1B8490D}"/>
              </a:ext>
            </a:extLst>
          </p:cNvPr>
          <p:cNvSpPr>
            <a:spLocks noGrp="1"/>
          </p:cNvSpPr>
          <p:nvPr>
            <p:ph type="sldNum" sz="quarter" idx="12"/>
          </p:nvPr>
        </p:nvSpPr>
        <p:spPr/>
        <p:txBody>
          <a:bodyPr/>
          <a:lstStyle/>
          <a:p>
            <a:fld id="{0E2B90DE-CA9C-452B-80F9-35262CC2B070}" type="slidenum">
              <a:rPr lang="en-IN" smtClean="0"/>
              <a:pPr/>
              <a:t>3</a:t>
            </a:fld>
            <a:endParaRPr lang="en-IN"/>
          </a:p>
        </p:txBody>
      </p:sp>
    </p:spTree>
    <p:extLst>
      <p:ext uri="{BB962C8B-B14F-4D97-AF65-F5344CB8AC3E}">
        <p14:creationId xmlns:p14="http://schemas.microsoft.com/office/powerpoint/2010/main" val="17655851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5428C-78B7-453F-8588-7647BF1258FA}"/>
              </a:ext>
            </a:extLst>
          </p:cNvPr>
          <p:cNvSpPr>
            <a:spLocks noGrp="1"/>
          </p:cNvSpPr>
          <p:nvPr>
            <p:ph type="title"/>
          </p:nvPr>
        </p:nvSpPr>
        <p:spPr>
          <a:xfrm>
            <a:off x="2049294" y="109733"/>
            <a:ext cx="4347717" cy="489908"/>
          </a:xfrm>
        </p:spPr>
        <p:txBody>
          <a:bodyPr>
            <a:normAutofit fontScale="90000"/>
          </a:bodyPr>
          <a:lstStyle/>
          <a:p>
            <a:r>
              <a:rPr lang="en-US" b="1" i="0" dirty="0">
                <a:solidFill>
                  <a:schemeClr val="tx2"/>
                </a:solidFill>
                <a:effectLst/>
                <a:latin typeface="Times New Roman" panose="02020603050405020304" pitchFamily="18" charset="0"/>
                <a:cs typeface="Times New Roman" panose="02020603050405020304" pitchFamily="18" charset="0"/>
              </a:rPr>
              <a:t>Scope in a Directive</a:t>
            </a:r>
            <a:endParaRPr lang="en-US" dirty="0"/>
          </a:p>
        </p:txBody>
      </p:sp>
      <p:sp>
        <p:nvSpPr>
          <p:cNvPr id="3" name="Content Placeholder 2">
            <a:extLst>
              <a:ext uri="{FF2B5EF4-FFF2-40B4-BE49-F238E27FC236}">
                <a16:creationId xmlns:a16="http://schemas.microsoft.com/office/drawing/2014/main" id="{7ED84A03-A37E-467D-9339-DFB199033F19}"/>
              </a:ext>
            </a:extLst>
          </p:cNvPr>
          <p:cNvSpPr>
            <a:spLocks noGrp="1"/>
          </p:cNvSpPr>
          <p:nvPr>
            <p:ph idx="1"/>
          </p:nvPr>
        </p:nvSpPr>
        <p:spPr>
          <a:xfrm>
            <a:off x="611560" y="908721"/>
            <a:ext cx="7364041" cy="5026412"/>
          </a:xfrm>
        </p:spPr>
        <p:txBody>
          <a:bodyPr>
            <a:normAutofit/>
          </a:bodyPr>
          <a:lstStyle/>
          <a:p>
            <a:pPr algn="just"/>
            <a:r>
              <a:rPr lang="en-US" sz="3200" b="0" i="0" dirty="0">
                <a:solidFill>
                  <a:schemeClr val="tx2"/>
                </a:solidFill>
                <a:effectLst/>
                <a:latin typeface="Times New Roman" panose="02020603050405020304" pitchFamily="18" charset="0"/>
                <a:cs typeface="Times New Roman" panose="02020603050405020304" pitchFamily="18" charset="0"/>
              </a:rPr>
              <a:t>We can change the default scope of the directive using the scope field of the DDO (Data Definition Object)</a:t>
            </a:r>
          </a:p>
          <a:p>
            <a:pPr algn="just"/>
            <a:r>
              <a:rPr lang="en-US" sz="3200" b="0" i="0" dirty="0">
                <a:solidFill>
                  <a:schemeClr val="tx2"/>
                </a:solidFill>
                <a:effectLst/>
                <a:latin typeface="Times New Roman" panose="02020603050405020304" pitchFamily="18" charset="0"/>
                <a:cs typeface="Times New Roman" panose="02020603050405020304" pitchFamily="18" charset="0"/>
              </a:rPr>
              <a:t>Note that scope is a property of the directive, just like restrict, template, etc. The value of the scope field defines how the scope of the directive will be created and used. These values are ‘true’, ‘false,’ and ‘{}’</a:t>
            </a:r>
            <a:endParaRPr lang="en-US" sz="3200" dirty="0">
              <a:solidFill>
                <a:schemeClr val="tx2"/>
              </a:solidFill>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AD582497-27F9-41FE-A672-1F927190DF6D}"/>
              </a:ext>
            </a:extLst>
          </p:cNvPr>
          <p:cNvSpPr>
            <a:spLocks noGrp="1"/>
          </p:cNvSpPr>
          <p:nvPr>
            <p:ph type="dt" sz="half" idx="10"/>
          </p:nvPr>
        </p:nvSpPr>
        <p:spPr/>
        <p:txBody>
          <a:bodyPr/>
          <a:lstStyle/>
          <a:p>
            <a:fld id="{BF11FB48-1CF8-4F10-945F-B47857897A7D}" type="datetime1">
              <a:rPr lang="en-US" smtClean="0"/>
              <a:t>9/23/2021</a:t>
            </a:fld>
            <a:endParaRPr lang="en-IN"/>
          </a:p>
        </p:txBody>
      </p:sp>
      <p:sp>
        <p:nvSpPr>
          <p:cNvPr id="5" name="Footer Placeholder 4">
            <a:extLst>
              <a:ext uri="{FF2B5EF4-FFF2-40B4-BE49-F238E27FC236}">
                <a16:creationId xmlns:a16="http://schemas.microsoft.com/office/drawing/2014/main" id="{1F6F2208-8FDB-450F-A449-8FB946241222}"/>
              </a:ext>
            </a:extLst>
          </p:cNvPr>
          <p:cNvSpPr>
            <a:spLocks noGrp="1"/>
          </p:cNvSpPr>
          <p:nvPr>
            <p:ph type="ftr" sz="quarter" idx="11"/>
          </p:nvPr>
        </p:nvSpPr>
        <p:spPr/>
        <p:txBody>
          <a:bodyPr/>
          <a:lstStyle/>
          <a:p>
            <a:r>
              <a:rPr lang="en-IN"/>
              <a:t>CIDD -UNIT-III</a:t>
            </a:r>
            <a:endParaRPr lang="en-IN" dirty="0"/>
          </a:p>
        </p:txBody>
      </p:sp>
      <p:sp>
        <p:nvSpPr>
          <p:cNvPr id="6" name="Slide Number Placeholder 5">
            <a:extLst>
              <a:ext uri="{FF2B5EF4-FFF2-40B4-BE49-F238E27FC236}">
                <a16:creationId xmlns:a16="http://schemas.microsoft.com/office/drawing/2014/main" id="{3C4D345E-8899-46F4-BF0A-B1BDA16C38D3}"/>
              </a:ext>
            </a:extLst>
          </p:cNvPr>
          <p:cNvSpPr>
            <a:spLocks noGrp="1"/>
          </p:cNvSpPr>
          <p:nvPr>
            <p:ph type="sldNum" sz="quarter" idx="12"/>
          </p:nvPr>
        </p:nvSpPr>
        <p:spPr/>
        <p:txBody>
          <a:bodyPr/>
          <a:lstStyle/>
          <a:p>
            <a:fld id="{0E2B90DE-CA9C-452B-80F9-35262CC2B070}" type="slidenum">
              <a:rPr lang="en-IN" smtClean="0"/>
              <a:pPr/>
              <a:t>30</a:t>
            </a:fld>
            <a:endParaRPr lang="en-IN"/>
          </a:p>
        </p:txBody>
      </p:sp>
    </p:spTree>
    <p:extLst>
      <p:ext uri="{BB962C8B-B14F-4D97-AF65-F5344CB8AC3E}">
        <p14:creationId xmlns:p14="http://schemas.microsoft.com/office/powerpoint/2010/main" val="6855756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F6201-4D14-4EE1-AA56-BEC64B4C927E}"/>
              </a:ext>
            </a:extLst>
          </p:cNvPr>
          <p:cNvSpPr>
            <a:spLocks noGrp="1"/>
          </p:cNvSpPr>
          <p:nvPr>
            <p:ph type="title"/>
          </p:nvPr>
        </p:nvSpPr>
        <p:spPr>
          <a:xfrm>
            <a:off x="1176864" y="475689"/>
            <a:ext cx="5915415" cy="447179"/>
          </a:xfrm>
        </p:spPr>
        <p:txBody>
          <a:bodyPr>
            <a:noAutofit/>
          </a:bodyPr>
          <a:lstStyle/>
          <a:p>
            <a:r>
              <a:rPr lang="en-US" b="1" i="0" dirty="0">
                <a:solidFill>
                  <a:schemeClr val="tx2"/>
                </a:solidFill>
                <a:effectLst/>
                <a:latin typeface="Times New Roman" panose="02020603050405020304" pitchFamily="18" charset="0"/>
                <a:cs typeface="Times New Roman" panose="02020603050405020304" pitchFamily="18" charset="0"/>
              </a:rPr>
              <a:t>scope: false</a:t>
            </a:r>
            <a:br>
              <a:rPr lang="en-US" b="1" i="0" dirty="0">
                <a:solidFill>
                  <a:srgbClr val="212492"/>
                </a:solidFill>
                <a:effectLst/>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AB78C2F-39D8-4328-BD63-4FF23CCB89BD}"/>
              </a:ext>
            </a:extLst>
          </p:cNvPr>
          <p:cNvSpPr>
            <a:spLocks noGrp="1"/>
          </p:cNvSpPr>
          <p:nvPr>
            <p:ph idx="1"/>
          </p:nvPr>
        </p:nvSpPr>
        <p:spPr>
          <a:xfrm>
            <a:off x="611560" y="922869"/>
            <a:ext cx="7364041" cy="5012264"/>
          </a:xfrm>
        </p:spPr>
        <p:txBody>
          <a:bodyPr>
            <a:normAutofit/>
          </a:bodyPr>
          <a:lstStyle/>
          <a:p>
            <a:pPr algn="just"/>
            <a:r>
              <a:rPr lang="en-US" sz="3200" b="0" i="0" dirty="0">
                <a:solidFill>
                  <a:schemeClr val="tx1"/>
                </a:solidFill>
                <a:effectLst/>
                <a:latin typeface="Times New Roman" panose="02020603050405020304" pitchFamily="18" charset="0"/>
                <a:cs typeface="Times New Roman" panose="02020603050405020304" pitchFamily="18" charset="0"/>
              </a:rPr>
              <a:t>This is the default value of scope in the directive definition. In this case, the directive has the same scope as its parent controller.</a:t>
            </a:r>
          </a:p>
          <a:p>
            <a:pPr algn="just"/>
            <a:endParaRPr lang="en-US" sz="32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14414CBA-8EE0-4A05-A845-6FF5E8A39441}"/>
              </a:ext>
            </a:extLst>
          </p:cNvPr>
          <p:cNvSpPr>
            <a:spLocks noGrp="1"/>
          </p:cNvSpPr>
          <p:nvPr>
            <p:ph type="dt" sz="half" idx="10"/>
          </p:nvPr>
        </p:nvSpPr>
        <p:spPr/>
        <p:txBody>
          <a:bodyPr/>
          <a:lstStyle/>
          <a:p>
            <a:fld id="{0ACCDC7B-3978-47F8-9781-66839C6834AF}" type="datetime1">
              <a:rPr lang="en-US" smtClean="0"/>
              <a:t>9/23/2021</a:t>
            </a:fld>
            <a:endParaRPr lang="en-IN"/>
          </a:p>
        </p:txBody>
      </p:sp>
      <p:sp>
        <p:nvSpPr>
          <p:cNvPr id="5" name="Footer Placeholder 4">
            <a:extLst>
              <a:ext uri="{FF2B5EF4-FFF2-40B4-BE49-F238E27FC236}">
                <a16:creationId xmlns:a16="http://schemas.microsoft.com/office/drawing/2014/main" id="{85078BA5-8896-4A4C-8E9A-4CE95BB278E0}"/>
              </a:ext>
            </a:extLst>
          </p:cNvPr>
          <p:cNvSpPr>
            <a:spLocks noGrp="1"/>
          </p:cNvSpPr>
          <p:nvPr>
            <p:ph type="ftr" sz="quarter" idx="11"/>
          </p:nvPr>
        </p:nvSpPr>
        <p:spPr/>
        <p:txBody>
          <a:bodyPr/>
          <a:lstStyle/>
          <a:p>
            <a:r>
              <a:rPr lang="en-IN"/>
              <a:t>CIDD -UNIT-III</a:t>
            </a:r>
            <a:endParaRPr lang="en-IN" dirty="0"/>
          </a:p>
        </p:txBody>
      </p:sp>
      <p:sp>
        <p:nvSpPr>
          <p:cNvPr id="6" name="Slide Number Placeholder 5">
            <a:extLst>
              <a:ext uri="{FF2B5EF4-FFF2-40B4-BE49-F238E27FC236}">
                <a16:creationId xmlns:a16="http://schemas.microsoft.com/office/drawing/2014/main" id="{7CF5B6D5-6010-4F0A-9A31-4995F7756A21}"/>
              </a:ext>
            </a:extLst>
          </p:cNvPr>
          <p:cNvSpPr>
            <a:spLocks noGrp="1"/>
          </p:cNvSpPr>
          <p:nvPr>
            <p:ph type="sldNum" sz="quarter" idx="12"/>
          </p:nvPr>
        </p:nvSpPr>
        <p:spPr/>
        <p:txBody>
          <a:bodyPr/>
          <a:lstStyle/>
          <a:p>
            <a:fld id="{0E2B90DE-CA9C-452B-80F9-35262CC2B070}" type="slidenum">
              <a:rPr lang="en-IN" smtClean="0"/>
              <a:pPr/>
              <a:t>31</a:t>
            </a:fld>
            <a:endParaRPr lang="en-IN"/>
          </a:p>
        </p:txBody>
      </p:sp>
    </p:spTree>
    <p:extLst>
      <p:ext uri="{BB962C8B-B14F-4D97-AF65-F5344CB8AC3E}">
        <p14:creationId xmlns:p14="http://schemas.microsoft.com/office/powerpoint/2010/main" val="41794212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03CDA-E764-4707-BF86-EF882D257C49}"/>
              </a:ext>
            </a:extLst>
          </p:cNvPr>
          <p:cNvSpPr>
            <a:spLocks noGrp="1"/>
          </p:cNvSpPr>
          <p:nvPr>
            <p:ph type="title"/>
          </p:nvPr>
        </p:nvSpPr>
        <p:spPr>
          <a:xfrm>
            <a:off x="1835696" y="260648"/>
            <a:ext cx="4691278" cy="209407"/>
          </a:xfrm>
        </p:spPr>
        <p:txBody>
          <a:bodyPr>
            <a:noAutofit/>
          </a:bodyPr>
          <a:lstStyle/>
          <a:p>
            <a:r>
              <a:rPr lang="en-US" b="1" i="0" dirty="0">
                <a:solidFill>
                  <a:schemeClr val="tx2"/>
                </a:solidFill>
                <a:effectLst/>
                <a:latin typeface="Times New Roman" panose="02020603050405020304" pitchFamily="18" charset="0"/>
                <a:cs typeface="Times New Roman" panose="02020603050405020304" pitchFamily="18" charset="0"/>
              </a:rPr>
              <a:t>scope: false</a:t>
            </a:r>
            <a:endParaRPr lang="en-US" dirty="0"/>
          </a:p>
        </p:txBody>
      </p:sp>
      <p:sp>
        <p:nvSpPr>
          <p:cNvPr id="3" name="Content Placeholder 2">
            <a:extLst>
              <a:ext uri="{FF2B5EF4-FFF2-40B4-BE49-F238E27FC236}">
                <a16:creationId xmlns:a16="http://schemas.microsoft.com/office/drawing/2014/main" id="{D63E3D1C-1936-48E7-A58B-18D9CF96E7C2}"/>
              </a:ext>
            </a:extLst>
          </p:cNvPr>
          <p:cNvSpPr>
            <a:spLocks noGrp="1"/>
          </p:cNvSpPr>
          <p:nvPr>
            <p:ph idx="1"/>
          </p:nvPr>
        </p:nvSpPr>
        <p:spPr>
          <a:xfrm>
            <a:off x="467544" y="1124745"/>
            <a:ext cx="7508057" cy="4810388"/>
          </a:xfrm>
        </p:spPr>
        <p:txBody>
          <a:bodyPr/>
          <a:lstStyle/>
          <a:p>
            <a:r>
              <a:rPr lang="en-US" sz="3200" b="1" i="0" dirty="0">
                <a:solidFill>
                  <a:schemeClr val="tx2"/>
                </a:solidFill>
                <a:effectLst/>
                <a:latin typeface="Times New Roman" panose="02020603050405020304" pitchFamily="18" charset="0"/>
                <a:cs typeface="Times New Roman" panose="02020603050405020304" pitchFamily="18" charset="0"/>
              </a:rPr>
              <a:t>Creating an Angular app and controller</a:t>
            </a:r>
          </a:p>
          <a:p>
            <a:endParaRPr lang="en-US" b="0" i="0" dirty="0">
              <a:solidFill>
                <a:srgbClr val="212492"/>
              </a:solidFill>
              <a:effectLst/>
              <a:latin typeface="Roboto" panose="02000000000000000000" pitchFamily="2" charset="0"/>
            </a:endParaRPr>
          </a:p>
          <a:p>
            <a:endParaRPr lang="en-US" b="0" i="0" dirty="0">
              <a:solidFill>
                <a:srgbClr val="212492"/>
              </a:solidFill>
              <a:effectLst/>
              <a:latin typeface="Roboto" panose="02000000000000000000" pitchFamily="2"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chemeClr val="tx2"/>
                </a:solidFill>
                <a:effectLst/>
                <a:latin typeface="Times New Roman" panose="02020603050405020304" pitchFamily="18" charset="0"/>
                <a:ea typeface="Times New Roman" panose="02020603050405020304" pitchFamily="18" charset="0"/>
                <a:cs typeface="Times New Roman" panose="02020603050405020304" pitchFamily="18" charset="0"/>
              </a:rPr>
              <a:t>var </a:t>
            </a:r>
            <a:r>
              <a:rPr lang="en-US" dirty="0" err="1">
                <a:solidFill>
                  <a:schemeClr val="tx2"/>
                </a:solidFill>
                <a:effectLst/>
                <a:latin typeface="Times New Roman" panose="02020603050405020304" pitchFamily="18" charset="0"/>
                <a:ea typeface="Times New Roman" panose="02020603050405020304" pitchFamily="18" charset="0"/>
                <a:cs typeface="Times New Roman" panose="02020603050405020304" pitchFamily="18" charset="0"/>
              </a:rPr>
              <a:t>movieApp</a:t>
            </a:r>
            <a:r>
              <a:rPr lang="en-US" dirty="0">
                <a:solidFill>
                  <a:schemeClr val="tx2"/>
                </a:solidFill>
                <a:effectLst/>
                <a:latin typeface="Times New Roman" panose="02020603050405020304" pitchFamily="18" charset="0"/>
                <a:ea typeface="Times New Roman" panose="02020603050405020304" pitchFamily="18" charset="0"/>
                <a:cs typeface="Times New Roman" panose="02020603050405020304" pitchFamily="18" charset="0"/>
              </a:rPr>
              <a:t> = </a:t>
            </a:r>
            <a:r>
              <a:rPr lang="en-US" dirty="0" err="1">
                <a:solidFill>
                  <a:schemeClr val="tx2"/>
                </a:solidFill>
                <a:effectLst/>
                <a:latin typeface="Times New Roman" panose="02020603050405020304" pitchFamily="18" charset="0"/>
                <a:ea typeface="Times New Roman" panose="02020603050405020304" pitchFamily="18" charset="0"/>
                <a:cs typeface="Times New Roman" panose="02020603050405020304" pitchFamily="18" charset="0"/>
              </a:rPr>
              <a:t>angular.module</a:t>
            </a:r>
            <a:r>
              <a:rPr lang="en-US" dirty="0">
                <a:solidFill>
                  <a:schemeClr val="tx2"/>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dirty="0" err="1">
                <a:solidFill>
                  <a:schemeClr val="tx2"/>
                </a:solidFill>
                <a:effectLst/>
                <a:latin typeface="Times New Roman" panose="02020603050405020304" pitchFamily="18" charset="0"/>
                <a:ea typeface="Times New Roman" panose="02020603050405020304" pitchFamily="18" charset="0"/>
                <a:cs typeface="Times New Roman" panose="02020603050405020304" pitchFamily="18" charset="0"/>
              </a:rPr>
              <a:t>movieApp</a:t>
            </a:r>
            <a:r>
              <a:rPr lang="en-US" dirty="0">
                <a:solidFill>
                  <a:schemeClr val="tx2"/>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chemeClr val="tx2"/>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err="1">
                <a:solidFill>
                  <a:schemeClr val="tx2"/>
                </a:solidFill>
                <a:effectLst/>
                <a:latin typeface="Times New Roman" panose="02020603050405020304" pitchFamily="18" charset="0"/>
                <a:ea typeface="Times New Roman" panose="02020603050405020304" pitchFamily="18" charset="0"/>
                <a:cs typeface="Times New Roman" panose="02020603050405020304" pitchFamily="18" charset="0"/>
              </a:rPr>
              <a:t>movieApp.controller</a:t>
            </a:r>
            <a:r>
              <a:rPr lang="en-US" dirty="0">
                <a:solidFill>
                  <a:schemeClr val="tx2"/>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dirty="0" err="1">
                <a:solidFill>
                  <a:schemeClr val="tx2"/>
                </a:solidFill>
                <a:effectLst/>
                <a:latin typeface="Times New Roman" panose="02020603050405020304" pitchFamily="18" charset="0"/>
                <a:ea typeface="Times New Roman" panose="02020603050405020304" pitchFamily="18" charset="0"/>
                <a:cs typeface="Times New Roman" panose="02020603050405020304" pitchFamily="18" charset="0"/>
              </a:rPr>
              <a:t>movieController</a:t>
            </a:r>
            <a:r>
              <a:rPr lang="en-US" dirty="0">
                <a:solidFill>
                  <a:schemeClr val="tx2"/>
                </a:solidFill>
                <a:effectLst/>
                <a:latin typeface="Times New Roman" panose="02020603050405020304" pitchFamily="18" charset="0"/>
                <a:ea typeface="Times New Roman" panose="02020603050405020304" pitchFamily="18" charset="0"/>
                <a:cs typeface="Times New Roman" panose="02020603050405020304" pitchFamily="18" charset="0"/>
              </a:rPr>
              <a:t>",function($scope){</a:t>
            </a:r>
            <a:endParaRPr lang="en-US"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chemeClr val="tx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chemeClr val="tx2"/>
                </a:solidFill>
                <a:effectLst/>
                <a:latin typeface="Times New Roman" panose="02020603050405020304" pitchFamily="18" charset="0"/>
                <a:ea typeface="Times New Roman" panose="02020603050405020304" pitchFamily="18" charset="0"/>
                <a:cs typeface="Times New Roman" panose="02020603050405020304" pitchFamily="18" charset="0"/>
              </a:rPr>
              <a:t>scope.movie</a:t>
            </a:r>
            <a:r>
              <a:rPr lang="en-US" dirty="0">
                <a:solidFill>
                  <a:schemeClr val="tx2"/>
                </a:solidFill>
                <a:effectLst/>
                <a:latin typeface="Times New Roman" panose="02020603050405020304" pitchFamily="18" charset="0"/>
                <a:ea typeface="Times New Roman" panose="02020603050405020304" pitchFamily="18" charset="0"/>
                <a:cs typeface="Times New Roman" panose="02020603050405020304" pitchFamily="18" charset="0"/>
              </a:rPr>
              <a:t> = "Ice Age";</a:t>
            </a:r>
            <a:endParaRPr lang="en-US"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chemeClr val="tx2"/>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b="0" i="0" dirty="0">
              <a:solidFill>
                <a:srgbClr val="212492"/>
              </a:solidFill>
              <a:effectLst/>
              <a:latin typeface="Roboto" panose="02000000000000000000" pitchFamily="2" charset="0"/>
            </a:endParaRPr>
          </a:p>
          <a:p>
            <a:pPr marL="0" indent="0">
              <a:buNone/>
            </a:pPr>
            <a:endParaRPr lang="en-US" b="0" i="0" dirty="0">
              <a:solidFill>
                <a:srgbClr val="212492"/>
              </a:solidFill>
              <a:effectLst/>
              <a:latin typeface="Roboto" panose="02000000000000000000" pitchFamily="2" charset="0"/>
            </a:endParaRPr>
          </a:p>
          <a:p>
            <a:endParaRPr lang="en-US" dirty="0"/>
          </a:p>
        </p:txBody>
      </p:sp>
      <p:sp>
        <p:nvSpPr>
          <p:cNvPr id="4" name="Date Placeholder 3">
            <a:extLst>
              <a:ext uri="{FF2B5EF4-FFF2-40B4-BE49-F238E27FC236}">
                <a16:creationId xmlns:a16="http://schemas.microsoft.com/office/drawing/2014/main" id="{4F7664FF-61F5-42CB-8D6F-8EA933E4E828}"/>
              </a:ext>
            </a:extLst>
          </p:cNvPr>
          <p:cNvSpPr>
            <a:spLocks noGrp="1"/>
          </p:cNvSpPr>
          <p:nvPr>
            <p:ph type="dt" sz="half" idx="10"/>
          </p:nvPr>
        </p:nvSpPr>
        <p:spPr/>
        <p:txBody>
          <a:bodyPr/>
          <a:lstStyle/>
          <a:p>
            <a:fld id="{4849B6BA-0243-48D7-A93E-BF36E5BB2046}" type="datetime1">
              <a:rPr lang="en-US" smtClean="0"/>
              <a:t>9/23/2021</a:t>
            </a:fld>
            <a:endParaRPr lang="en-IN"/>
          </a:p>
        </p:txBody>
      </p:sp>
      <p:sp>
        <p:nvSpPr>
          <p:cNvPr id="5" name="Footer Placeholder 4">
            <a:extLst>
              <a:ext uri="{FF2B5EF4-FFF2-40B4-BE49-F238E27FC236}">
                <a16:creationId xmlns:a16="http://schemas.microsoft.com/office/drawing/2014/main" id="{C7D5F8B5-792E-49AA-BFD3-BC93BA3C2FB9}"/>
              </a:ext>
            </a:extLst>
          </p:cNvPr>
          <p:cNvSpPr>
            <a:spLocks noGrp="1"/>
          </p:cNvSpPr>
          <p:nvPr>
            <p:ph type="ftr" sz="quarter" idx="11"/>
          </p:nvPr>
        </p:nvSpPr>
        <p:spPr/>
        <p:txBody>
          <a:bodyPr/>
          <a:lstStyle/>
          <a:p>
            <a:r>
              <a:rPr lang="en-IN"/>
              <a:t>CIDD -UNIT-III</a:t>
            </a:r>
            <a:endParaRPr lang="en-IN" dirty="0"/>
          </a:p>
        </p:txBody>
      </p:sp>
      <p:sp>
        <p:nvSpPr>
          <p:cNvPr id="6" name="Slide Number Placeholder 5">
            <a:extLst>
              <a:ext uri="{FF2B5EF4-FFF2-40B4-BE49-F238E27FC236}">
                <a16:creationId xmlns:a16="http://schemas.microsoft.com/office/drawing/2014/main" id="{79B53523-982F-452F-A970-C1409F022795}"/>
              </a:ext>
            </a:extLst>
          </p:cNvPr>
          <p:cNvSpPr>
            <a:spLocks noGrp="1"/>
          </p:cNvSpPr>
          <p:nvPr>
            <p:ph type="sldNum" sz="quarter" idx="12"/>
          </p:nvPr>
        </p:nvSpPr>
        <p:spPr/>
        <p:txBody>
          <a:bodyPr/>
          <a:lstStyle/>
          <a:p>
            <a:fld id="{0E2B90DE-CA9C-452B-80F9-35262CC2B070}" type="slidenum">
              <a:rPr lang="en-IN" smtClean="0"/>
              <a:pPr/>
              <a:t>32</a:t>
            </a:fld>
            <a:endParaRPr lang="en-IN"/>
          </a:p>
        </p:txBody>
      </p:sp>
    </p:spTree>
    <p:extLst>
      <p:ext uri="{BB962C8B-B14F-4D97-AF65-F5344CB8AC3E}">
        <p14:creationId xmlns:p14="http://schemas.microsoft.com/office/powerpoint/2010/main" val="31582207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E8B29-DA04-40C4-80CB-92A631F2D50B}"/>
              </a:ext>
            </a:extLst>
          </p:cNvPr>
          <p:cNvSpPr>
            <a:spLocks noGrp="1"/>
          </p:cNvSpPr>
          <p:nvPr>
            <p:ph type="title"/>
          </p:nvPr>
        </p:nvSpPr>
        <p:spPr>
          <a:xfrm>
            <a:off x="1167201" y="116632"/>
            <a:ext cx="6798734" cy="713463"/>
          </a:xfrm>
        </p:spPr>
        <p:txBody>
          <a:bodyPr/>
          <a:lstStyle/>
          <a:p>
            <a:endParaRPr lang="en-US" dirty="0"/>
          </a:p>
        </p:txBody>
      </p:sp>
      <p:sp>
        <p:nvSpPr>
          <p:cNvPr id="3" name="Content Placeholder 2">
            <a:extLst>
              <a:ext uri="{FF2B5EF4-FFF2-40B4-BE49-F238E27FC236}">
                <a16:creationId xmlns:a16="http://schemas.microsoft.com/office/drawing/2014/main" id="{37CEBB06-5F1C-4A96-92F6-B9A56339B05D}"/>
              </a:ext>
            </a:extLst>
          </p:cNvPr>
          <p:cNvSpPr>
            <a:spLocks noGrp="1"/>
          </p:cNvSpPr>
          <p:nvPr>
            <p:ph idx="1"/>
          </p:nvPr>
        </p:nvSpPr>
        <p:spPr>
          <a:xfrm>
            <a:off x="971600" y="736782"/>
            <a:ext cx="7652073" cy="5317065"/>
          </a:xfrm>
        </p:spPr>
        <p:txBody>
          <a:bodyPr>
            <a:normAutofit fontScale="92500" lnSpcReduction="10000"/>
          </a:bodyPr>
          <a:lstStyle/>
          <a:p>
            <a:r>
              <a:rPr lang="en-US" sz="1800" b="1" i="0" dirty="0">
                <a:solidFill>
                  <a:schemeClr val="tx1"/>
                </a:solidFill>
                <a:effectLst/>
                <a:latin typeface="Times New Roman" panose="02020603050405020304" pitchFamily="18" charset="0"/>
                <a:cs typeface="Times New Roman" panose="02020603050405020304" pitchFamily="18" charset="0"/>
              </a:rPr>
              <a:t>Defining the directive</a:t>
            </a:r>
            <a:br>
              <a:rPr lang="en-US" sz="1800" b="0" i="0" dirty="0">
                <a:solidFill>
                  <a:schemeClr val="tx1"/>
                </a:solidFill>
                <a:effectLst/>
                <a:latin typeface="Roboto-Regular"/>
              </a:rPr>
            </a:br>
            <a:r>
              <a:rPr lang="en-US" sz="1800" b="0" i="0" dirty="0" err="1">
                <a:solidFill>
                  <a:schemeClr val="tx1"/>
                </a:solidFill>
                <a:effectLst/>
                <a:latin typeface="Consolas" panose="020B0609020204030204" pitchFamily="49" charset="0"/>
              </a:rPr>
              <a:t>movieApp.directive</a:t>
            </a:r>
            <a:r>
              <a:rPr lang="en-US" sz="1800" b="0" i="0" dirty="0">
                <a:solidFill>
                  <a:schemeClr val="tx1"/>
                </a:solidFill>
                <a:effectLst/>
                <a:latin typeface="Consolas" panose="020B0609020204030204" pitchFamily="49" charset="0"/>
              </a:rPr>
              <a:t>("</a:t>
            </a:r>
            <a:r>
              <a:rPr lang="en-US" sz="1800" b="0" i="0" dirty="0" err="1">
                <a:solidFill>
                  <a:schemeClr val="tx1"/>
                </a:solidFill>
                <a:effectLst/>
                <a:latin typeface="Consolas" panose="020B0609020204030204" pitchFamily="49" charset="0"/>
              </a:rPr>
              <a:t>movieDirective</a:t>
            </a:r>
            <a:r>
              <a:rPr lang="en-US" sz="1800" b="0" i="0" dirty="0">
                <a:solidFill>
                  <a:schemeClr val="tx1"/>
                </a:solidFill>
                <a:effectLst/>
                <a:latin typeface="Consolas" panose="020B0609020204030204" pitchFamily="49" charset="0"/>
              </a:rPr>
              <a:t>", function(){</a:t>
            </a:r>
            <a:br>
              <a:rPr lang="en-US" sz="1800" b="0" i="0" dirty="0">
                <a:solidFill>
                  <a:schemeClr val="tx1"/>
                </a:solidFill>
                <a:effectLst/>
                <a:latin typeface="Consolas" panose="020B0609020204030204" pitchFamily="49" charset="0"/>
              </a:rPr>
            </a:br>
            <a:r>
              <a:rPr lang="en-US" sz="1800" b="0" i="0" dirty="0">
                <a:solidFill>
                  <a:schemeClr val="tx1"/>
                </a:solidFill>
                <a:effectLst/>
                <a:latin typeface="Consolas" panose="020B0609020204030204" pitchFamily="49" charset="0"/>
              </a:rPr>
              <a:t>return {</a:t>
            </a:r>
            <a:br>
              <a:rPr lang="en-US" sz="1800" b="0" i="0" dirty="0">
                <a:solidFill>
                  <a:schemeClr val="tx1"/>
                </a:solidFill>
                <a:effectLst/>
                <a:latin typeface="Consolas" panose="020B0609020204030204" pitchFamily="49" charset="0"/>
              </a:rPr>
            </a:br>
            <a:r>
              <a:rPr lang="en-US" sz="1800" b="0" i="0" dirty="0">
                <a:solidFill>
                  <a:schemeClr val="tx1"/>
                </a:solidFill>
                <a:effectLst/>
                <a:latin typeface="Consolas" panose="020B0609020204030204" pitchFamily="49" charset="0"/>
              </a:rPr>
              <a:t>restrict: "E",</a:t>
            </a:r>
            <a:br>
              <a:rPr lang="en-US" sz="1800" b="0" i="0" dirty="0">
                <a:solidFill>
                  <a:schemeClr val="tx1"/>
                </a:solidFill>
                <a:effectLst/>
                <a:latin typeface="Consolas" panose="020B0609020204030204" pitchFamily="49" charset="0"/>
              </a:rPr>
            </a:br>
            <a:r>
              <a:rPr lang="en-US" sz="1800" b="0" i="0" dirty="0">
                <a:solidFill>
                  <a:schemeClr val="tx1"/>
                </a:solidFill>
                <a:effectLst/>
                <a:latin typeface="Consolas" panose="020B0609020204030204" pitchFamily="49" charset="0"/>
              </a:rPr>
              <a:t>scope: false,</a:t>
            </a:r>
            <a:br>
              <a:rPr lang="en-US" sz="1800" b="0" i="0" dirty="0">
                <a:solidFill>
                  <a:schemeClr val="tx1"/>
                </a:solidFill>
                <a:effectLst/>
                <a:latin typeface="Consolas" panose="020B0609020204030204" pitchFamily="49" charset="0"/>
              </a:rPr>
            </a:br>
            <a:r>
              <a:rPr lang="en-US" sz="1800" b="0" i="0" dirty="0">
                <a:solidFill>
                  <a:schemeClr val="tx1"/>
                </a:solidFill>
                <a:effectLst/>
                <a:latin typeface="Consolas" panose="020B0609020204030204" pitchFamily="49" charset="0"/>
              </a:rPr>
              <a:t>template: "&lt;div&gt;Movie title : {{movie}}&lt;/div&gt;"+</a:t>
            </a:r>
            <a:br>
              <a:rPr lang="en-US" sz="1800" b="0" i="0" dirty="0">
                <a:solidFill>
                  <a:schemeClr val="tx1"/>
                </a:solidFill>
                <a:effectLst/>
                <a:latin typeface="Consolas" panose="020B0609020204030204" pitchFamily="49" charset="0"/>
              </a:rPr>
            </a:br>
            <a:r>
              <a:rPr lang="en-US" sz="1800" b="0" i="0" dirty="0">
                <a:solidFill>
                  <a:schemeClr val="tx1"/>
                </a:solidFill>
                <a:effectLst/>
                <a:latin typeface="Consolas" panose="020B0609020204030204" pitchFamily="49" charset="0"/>
              </a:rPr>
              <a:t>"Type a new movie title : &lt;input type='text' ng-model='movie' /&gt;"</a:t>
            </a:r>
            <a:br>
              <a:rPr lang="en-US" sz="1800" b="0" i="0" dirty="0">
                <a:solidFill>
                  <a:schemeClr val="tx1"/>
                </a:solidFill>
                <a:effectLst/>
                <a:latin typeface="Consolas" panose="020B0609020204030204" pitchFamily="49" charset="0"/>
              </a:rPr>
            </a:br>
            <a:r>
              <a:rPr lang="en-US" sz="1800" b="0" i="0" dirty="0">
                <a:solidFill>
                  <a:schemeClr val="tx1"/>
                </a:solidFill>
                <a:effectLst/>
                <a:latin typeface="Consolas" panose="020B0609020204030204" pitchFamily="49" charset="0"/>
              </a:rPr>
              <a:t>};</a:t>
            </a:r>
            <a:br>
              <a:rPr lang="en-US" sz="1800" b="0" i="0" dirty="0">
                <a:solidFill>
                  <a:schemeClr val="tx1"/>
                </a:solidFill>
                <a:effectLst/>
                <a:latin typeface="Consolas" panose="020B0609020204030204" pitchFamily="49" charset="0"/>
              </a:rPr>
            </a:br>
            <a:r>
              <a:rPr lang="en-US" sz="1800" b="0" i="0" dirty="0">
                <a:solidFill>
                  <a:schemeClr val="tx1"/>
                </a:solidFill>
                <a:effectLst/>
                <a:latin typeface="Consolas" panose="020B0609020204030204" pitchFamily="49" charset="0"/>
              </a:rPr>
              <a:t>});</a:t>
            </a:r>
            <a:r>
              <a:rPr lang="en-US" dirty="0">
                <a:solidFill>
                  <a:schemeClr val="tx1"/>
                </a:solidFill>
              </a:rPr>
              <a:t> </a:t>
            </a:r>
          </a:p>
          <a:p>
            <a:pPr marL="0" indent="0">
              <a:buNone/>
            </a:pPr>
            <a:br>
              <a:rPr lang="en-US" dirty="0">
                <a:solidFill>
                  <a:schemeClr val="tx1"/>
                </a:solidFill>
              </a:rPr>
            </a:br>
            <a:r>
              <a:rPr lang="en-US" sz="1800" b="1" i="0" dirty="0">
                <a:solidFill>
                  <a:schemeClr val="tx1"/>
                </a:solidFill>
                <a:effectLst/>
                <a:latin typeface="Times New Roman" panose="02020603050405020304" pitchFamily="18" charset="0"/>
                <a:cs typeface="Times New Roman" panose="02020603050405020304" pitchFamily="18" charset="0"/>
              </a:rPr>
              <a:t>Finally, embedding the directive in HTML</a:t>
            </a:r>
          </a:p>
          <a:p>
            <a:pPr marL="0" indent="0">
              <a:buNone/>
            </a:pPr>
            <a:br>
              <a:rPr lang="en-US" sz="1800" b="0" i="0" dirty="0">
                <a:solidFill>
                  <a:schemeClr val="tx1"/>
                </a:solidFill>
                <a:effectLst/>
                <a:latin typeface="Roboto-Regular"/>
              </a:rPr>
            </a:br>
            <a:r>
              <a:rPr lang="en-US" sz="1800" b="0" i="0" dirty="0">
                <a:solidFill>
                  <a:schemeClr val="tx1"/>
                </a:solidFill>
                <a:effectLst/>
                <a:latin typeface="Consolas" panose="020B0609020204030204" pitchFamily="49" charset="0"/>
              </a:rPr>
              <a:t>&lt;div ng-app="</a:t>
            </a:r>
            <a:r>
              <a:rPr lang="en-US" sz="1800" b="0" i="0" dirty="0" err="1">
                <a:solidFill>
                  <a:schemeClr val="tx1"/>
                </a:solidFill>
                <a:effectLst/>
                <a:latin typeface="Consolas" panose="020B0609020204030204" pitchFamily="49" charset="0"/>
              </a:rPr>
              <a:t>movieApp</a:t>
            </a:r>
            <a:r>
              <a:rPr lang="en-US" sz="1800" b="0" i="0" dirty="0">
                <a:solidFill>
                  <a:schemeClr val="tx1"/>
                </a:solidFill>
                <a:effectLst/>
                <a:latin typeface="Consolas" panose="020B0609020204030204" pitchFamily="49" charset="0"/>
              </a:rPr>
              <a:t>"&gt;</a:t>
            </a:r>
            <a:br>
              <a:rPr lang="en-US" sz="1800" b="0" i="0" dirty="0">
                <a:solidFill>
                  <a:schemeClr val="tx1"/>
                </a:solidFill>
                <a:effectLst/>
                <a:latin typeface="Consolas" panose="020B0609020204030204" pitchFamily="49" charset="0"/>
              </a:rPr>
            </a:br>
            <a:r>
              <a:rPr lang="en-US" sz="1800" b="0" i="0" dirty="0">
                <a:solidFill>
                  <a:schemeClr val="tx1"/>
                </a:solidFill>
                <a:effectLst/>
                <a:latin typeface="Consolas" panose="020B0609020204030204" pitchFamily="49" charset="0"/>
              </a:rPr>
              <a:t>&lt;div ng-controller="</a:t>
            </a:r>
            <a:r>
              <a:rPr lang="en-US" sz="1800" b="0" i="0" dirty="0" err="1">
                <a:solidFill>
                  <a:schemeClr val="tx1"/>
                </a:solidFill>
                <a:effectLst/>
                <a:latin typeface="Consolas" panose="020B0609020204030204" pitchFamily="49" charset="0"/>
              </a:rPr>
              <a:t>movieController</a:t>
            </a:r>
            <a:r>
              <a:rPr lang="en-US" sz="1800" b="0" i="0" dirty="0">
                <a:solidFill>
                  <a:schemeClr val="tx1"/>
                </a:solidFill>
                <a:effectLst/>
                <a:latin typeface="Consolas" panose="020B0609020204030204" pitchFamily="49" charset="0"/>
              </a:rPr>
              <a:t>"&gt;</a:t>
            </a:r>
            <a:br>
              <a:rPr lang="en-US" sz="1800" b="0" i="0" dirty="0">
                <a:solidFill>
                  <a:schemeClr val="tx1"/>
                </a:solidFill>
                <a:effectLst/>
                <a:latin typeface="Consolas" panose="020B0609020204030204" pitchFamily="49" charset="0"/>
              </a:rPr>
            </a:br>
            <a:r>
              <a:rPr lang="en-US" sz="1800" b="0" i="0" dirty="0">
                <a:solidFill>
                  <a:schemeClr val="tx1"/>
                </a:solidFill>
                <a:effectLst/>
                <a:latin typeface="Consolas" panose="020B0609020204030204" pitchFamily="49" charset="0"/>
              </a:rPr>
              <a:t>&lt;h2&gt;Movie: {{movie}}&lt;/h2&gt;</a:t>
            </a:r>
            <a:br>
              <a:rPr lang="en-US" sz="1800" b="0" i="0" dirty="0">
                <a:solidFill>
                  <a:schemeClr val="tx1"/>
                </a:solidFill>
                <a:effectLst/>
                <a:latin typeface="Consolas" panose="020B0609020204030204" pitchFamily="49" charset="0"/>
              </a:rPr>
            </a:br>
            <a:r>
              <a:rPr lang="en-US" sz="1800" b="0" i="0" dirty="0">
                <a:solidFill>
                  <a:schemeClr val="tx1"/>
                </a:solidFill>
                <a:effectLst/>
                <a:latin typeface="Consolas" panose="020B0609020204030204" pitchFamily="49" charset="0"/>
              </a:rPr>
              <a:t>Change Movie Title : &lt;input type='text' ng-model='movie'/&gt;</a:t>
            </a:r>
            <a:r>
              <a:rPr lang="en-US" dirty="0">
                <a:solidFill>
                  <a:schemeClr val="tx1"/>
                </a:solidFill>
              </a:rPr>
              <a:t> </a:t>
            </a:r>
            <a:br>
              <a:rPr lang="en-US" dirty="0">
                <a:solidFill>
                  <a:schemeClr val="tx1"/>
                </a:solidFill>
              </a:rPr>
            </a:br>
            <a:endParaRPr lang="en-US" dirty="0">
              <a:solidFill>
                <a:schemeClr val="tx1"/>
              </a:solidFill>
            </a:endParaRPr>
          </a:p>
        </p:txBody>
      </p:sp>
      <p:sp>
        <p:nvSpPr>
          <p:cNvPr id="4" name="Date Placeholder 3">
            <a:extLst>
              <a:ext uri="{FF2B5EF4-FFF2-40B4-BE49-F238E27FC236}">
                <a16:creationId xmlns:a16="http://schemas.microsoft.com/office/drawing/2014/main" id="{6094DE12-B725-4285-BCEF-0DF96FD37DB6}"/>
              </a:ext>
            </a:extLst>
          </p:cNvPr>
          <p:cNvSpPr>
            <a:spLocks noGrp="1"/>
          </p:cNvSpPr>
          <p:nvPr>
            <p:ph type="dt" sz="half" idx="10"/>
          </p:nvPr>
        </p:nvSpPr>
        <p:spPr/>
        <p:txBody>
          <a:bodyPr/>
          <a:lstStyle/>
          <a:p>
            <a:fld id="{8D8B7447-C367-47C9-983E-3CC7474E4036}" type="datetime1">
              <a:rPr lang="en-US" smtClean="0"/>
              <a:t>9/23/2021</a:t>
            </a:fld>
            <a:endParaRPr lang="en-IN"/>
          </a:p>
        </p:txBody>
      </p:sp>
      <p:sp>
        <p:nvSpPr>
          <p:cNvPr id="5" name="Footer Placeholder 4">
            <a:extLst>
              <a:ext uri="{FF2B5EF4-FFF2-40B4-BE49-F238E27FC236}">
                <a16:creationId xmlns:a16="http://schemas.microsoft.com/office/drawing/2014/main" id="{C7BC38F0-7197-42AE-B79D-638B9BF9B935}"/>
              </a:ext>
            </a:extLst>
          </p:cNvPr>
          <p:cNvSpPr>
            <a:spLocks noGrp="1"/>
          </p:cNvSpPr>
          <p:nvPr>
            <p:ph type="ftr" sz="quarter" idx="11"/>
          </p:nvPr>
        </p:nvSpPr>
        <p:spPr/>
        <p:txBody>
          <a:bodyPr/>
          <a:lstStyle/>
          <a:p>
            <a:r>
              <a:rPr lang="en-IN"/>
              <a:t>CIDD -UNIT-III</a:t>
            </a:r>
            <a:endParaRPr lang="en-IN" dirty="0"/>
          </a:p>
        </p:txBody>
      </p:sp>
      <p:sp>
        <p:nvSpPr>
          <p:cNvPr id="6" name="Slide Number Placeholder 5">
            <a:extLst>
              <a:ext uri="{FF2B5EF4-FFF2-40B4-BE49-F238E27FC236}">
                <a16:creationId xmlns:a16="http://schemas.microsoft.com/office/drawing/2014/main" id="{5283FF46-DE05-4C80-82A9-D3AEDA518D66}"/>
              </a:ext>
            </a:extLst>
          </p:cNvPr>
          <p:cNvSpPr>
            <a:spLocks noGrp="1"/>
          </p:cNvSpPr>
          <p:nvPr>
            <p:ph type="sldNum" sz="quarter" idx="12"/>
          </p:nvPr>
        </p:nvSpPr>
        <p:spPr/>
        <p:txBody>
          <a:bodyPr/>
          <a:lstStyle/>
          <a:p>
            <a:fld id="{0E2B90DE-CA9C-452B-80F9-35262CC2B070}" type="slidenum">
              <a:rPr lang="en-IN" smtClean="0"/>
              <a:pPr/>
              <a:t>33</a:t>
            </a:fld>
            <a:endParaRPr lang="en-IN"/>
          </a:p>
        </p:txBody>
      </p:sp>
    </p:spTree>
    <p:extLst>
      <p:ext uri="{BB962C8B-B14F-4D97-AF65-F5344CB8AC3E}">
        <p14:creationId xmlns:p14="http://schemas.microsoft.com/office/powerpoint/2010/main" val="16726310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825FD-FFBA-4D0F-BC27-2259BBA11D00}"/>
              </a:ext>
            </a:extLst>
          </p:cNvPr>
          <p:cNvSpPr>
            <a:spLocks noGrp="1"/>
          </p:cNvSpPr>
          <p:nvPr>
            <p:ph type="title"/>
          </p:nvPr>
        </p:nvSpPr>
        <p:spPr>
          <a:xfrm>
            <a:off x="1403648" y="21915"/>
            <a:ext cx="5339350" cy="353423"/>
          </a:xfrm>
        </p:spPr>
        <p:txBody>
          <a:bodyPr>
            <a:normAutofit fontScale="90000"/>
          </a:bodyPr>
          <a:lstStyle/>
          <a:p>
            <a:r>
              <a:rPr lang="en-US" sz="4400" b="1" i="0" dirty="0">
                <a:solidFill>
                  <a:schemeClr val="tx2"/>
                </a:solidFill>
                <a:effectLst/>
                <a:latin typeface="Times New Roman" panose="02020603050405020304" pitchFamily="18" charset="0"/>
                <a:cs typeface="Times New Roman" panose="02020603050405020304" pitchFamily="18" charset="0"/>
              </a:rPr>
              <a:t>scope</a:t>
            </a:r>
            <a:r>
              <a:rPr lang="en-US" b="1" i="0" dirty="0">
                <a:solidFill>
                  <a:schemeClr val="tx2"/>
                </a:solidFill>
                <a:effectLst/>
                <a:latin typeface="Times New Roman" panose="02020603050405020304" pitchFamily="18" charset="0"/>
                <a:cs typeface="Times New Roman" panose="02020603050405020304" pitchFamily="18" charset="0"/>
              </a:rPr>
              <a:t>: false</a:t>
            </a:r>
            <a:endParaRPr lang="en-US" dirty="0"/>
          </a:p>
        </p:txBody>
      </p:sp>
      <p:sp>
        <p:nvSpPr>
          <p:cNvPr id="3" name="Content Placeholder 2">
            <a:extLst>
              <a:ext uri="{FF2B5EF4-FFF2-40B4-BE49-F238E27FC236}">
                <a16:creationId xmlns:a16="http://schemas.microsoft.com/office/drawing/2014/main" id="{381A9BD3-A4A0-49C6-AFEE-1D533D22FF32}"/>
              </a:ext>
            </a:extLst>
          </p:cNvPr>
          <p:cNvSpPr>
            <a:spLocks noGrp="1"/>
          </p:cNvSpPr>
          <p:nvPr>
            <p:ph idx="1"/>
          </p:nvPr>
        </p:nvSpPr>
        <p:spPr>
          <a:xfrm>
            <a:off x="657453" y="650997"/>
            <a:ext cx="7580065" cy="5284136"/>
          </a:xfrm>
        </p:spPr>
        <p:txBody>
          <a:bodyPr/>
          <a:lstStyle/>
          <a:p>
            <a:r>
              <a:rPr lang="en-US" sz="3200" b="1" dirty="0">
                <a:latin typeface="Times New Roman" panose="02020603050405020304" pitchFamily="18" charset="0"/>
                <a:cs typeface="Times New Roman" panose="02020603050405020304" pitchFamily="18" charset="0"/>
              </a:rPr>
              <a:t>Output</a:t>
            </a:r>
          </a:p>
          <a:p>
            <a:endParaRPr lang="en-US" dirty="0"/>
          </a:p>
        </p:txBody>
      </p:sp>
      <p:sp>
        <p:nvSpPr>
          <p:cNvPr id="4" name="Date Placeholder 3">
            <a:extLst>
              <a:ext uri="{FF2B5EF4-FFF2-40B4-BE49-F238E27FC236}">
                <a16:creationId xmlns:a16="http://schemas.microsoft.com/office/drawing/2014/main" id="{9060FE06-A697-4B1E-B746-11AAB5134EF1}"/>
              </a:ext>
            </a:extLst>
          </p:cNvPr>
          <p:cNvSpPr>
            <a:spLocks noGrp="1"/>
          </p:cNvSpPr>
          <p:nvPr>
            <p:ph type="dt" sz="half" idx="10"/>
          </p:nvPr>
        </p:nvSpPr>
        <p:spPr/>
        <p:txBody>
          <a:bodyPr/>
          <a:lstStyle/>
          <a:p>
            <a:fld id="{792BC216-68FB-4E0C-92DF-67A0652B7AC8}" type="datetime1">
              <a:rPr lang="en-US" smtClean="0"/>
              <a:t>9/23/2021</a:t>
            </a:fld>
            <a:endParaRPr lang="en-IN"/>
          </a:p>
        </p:txBody>
      </p:sp>
      <p:sp>
        <p:nvSpPr>
          <p:cNvPr id="5" name="Footer Placeholder 4">
            <a:extLst>
              <a:ext uri="{FF2B5EF4-FFF2-40B4-BE49-F238E27FC236}">
                <a16:creationId xmlns:a16="http://schemas.microsoft.com/office/drawing/2014/main" id="{5A8951BE-450B-4C6E-843C-0C12E4220DBB}"/>
              </a:ext>
            </a:extLst>
          </p:cNvPr>
          <p:cNvSpPr>
            <a:spLocks noGrp="1"/>
          </p:cNvSpPr>
          <p:nvPr>
            <p:ph type="ftr" sz="quarter" idx="11"/>
          </p:nvPr>
        </p:nvSpPr>
        <p:spPr/>
        <p:txBody>
          <a:bodyPr/>
          <a:lstStyle/>
          <a:p>
            <a:r>
              <a:rPr lang="en-IN"/>
              <a:t>CIDD -UNIT-III</a:t>
            </a:r>
            <a:endParaRPr lang="en-IN" dirty="0"/>
          </a:p>
        </p:txBody>
      </p:sp>
      <p:sp>
        <p:nvSpPr>
          <p:cNvPr id="6" name="Slide Number Placeholder 5">
            <a:extLst>
              <a:ext uri="{FF2B5EF4-FFF2-40B4-BE49-F238E27FC236}">
                <a16:creationId xmlns:a16="http://schemas.microsoft.com/office/drawing/2014/main" id="{665517B0-4AC2-4D7D-9C27-3FAF5050029E}"/>
              </a:ext>
            </a:extLst>
          </p:cNvPr>
          <p:cNvSpPr>
            <a:spLocks noGrp="1"/>
          </p:cNvSpPr>
          <p:nvPr>
            <p:ph type="sldNum" sz="quarter" idx="12"/>
          </p:nvPr>
        </p:nvSpPr>
        <p:spPr/>
        <p:txBody>
          <a:bodyPr/>
          <a:lstStyle/>
          <a:p>
            <a:fld id="{0E2B90DE-CA9C-452B-80F9-35262CC2B070}" type="slidenum">
              <a:rPr lang="en-IN" smtClean="0"/>
              <a:pPr/>
              <a:t>34</a:t>
            </a:fld>
            <a:endParaRPr lang="en-IN"/>
          </a:p>
        </p:txBody>
      </p:sp>
      <p:pic>
        <p:nvPicPr>
          <p:cNvPr id="8" name="Picture 7" descr="Graphical user interface, text, application, Word&#10;&#10;Description automatically generated">
            <a:extLst>
              <a:ext uri="{FF2B5EF4-FFF2-40B4-BE49-F238E27FC236}">
                <a16:creationId xmlns:a16="http://schemas.microsoft.com/office/drawing/2014/main" id="{18FE6044-8E65-4752-BAA7-23E5D10C8832}"/>
              </a:ext>
            </a:extLst>
          </p:cNvPr>
          <p:cNvPicPr>
            <a:picLocks noChangeAspect="1"/>
          </p:cNvPicPr>
          <p:nvPr/>
        </p:nvPicPr>
        <p:blipFill>
          <a:blip r:embed="rId2"/>
          <a:stretch>
            <a:fillRect/>
          </a:stretch>
        </p:blipFill>
        <p:spPr>
          <a:xfrm>
            <a:off x="847626" y="1750860"/>
            <a:ext cx="6819900" cy="1743075"/>
          </a:xfrm>
          <a:prstGeom prst="rect">
            <a:avLst/>
          </a:prstGeom>
        </p:spPr>
      </p:pic>
      <p:pic>
        <p:nvPicPr>
          <p:cNvPr id="10" name="Picture 9" descr="Graphical user interface, table&#10;&#10;Description automatically generated">
            <a:extLst>
              <a:ext uri="{FF2B5EF4-FFF2-40B4-BE49-F238E27FC236}">
                <a16:creationId xmlns:a16="http://schemas.microsoft.com/office/drawing/2014/main" id="{CB79E2E5-0414-4CFE-BC89-67E79191B397}"/>
              </a:ext>
            </a:extLst>
          </p:cNvPr>
          <p:cNvPicPr>
            <a:picLocks noChangeAspect="1"/>
          </p:cNvPicPr>
          <p:nvPr/>
        </p:nvPicPr>
        <p:blipFill>
          <a:blip r:embed="rId3"/>
          <a:stretch>
            <a:fillRect/>
          </a:stretch>
        </p:blipFill>
        <p:spPr>
          <a:xfrm>
            <a:off x="906482" y="3769594"/>
            <a:ext cx="6762750" cy="2257425"/>
          </a:xfrm>
          <a:prstGeom prst="rect">
            <a:avLst/>
          </a:prstGeom>
        </p:spPr>
      </p:pic>
    </p:spTree>
    <p:extLst>
      <p:ext uri="{BB962C8B-B14F-4D97-AF65-F5344CB8AC3E}">
        <p14:creationId xmlns:p14="http://schemas.microsoft.com/office/powerpoint/2010/main" val="5425385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00EA82-5DFD-4850-8777-BB780F62D98F}"/>
              </a:ext>
            </a:extLst>
          </p:cNvPr>
          <p:cNvSpPr>
            <a:spLocks noGrp="1"/>
          </p:cNvSpPr>
          <p:nvPr>
            <p:ph idx="1"/>
          </p:nvPr>
        </p:nvSpPr>
        <p:spPr>
          <a:xfrm>
            <a:off x="611560" y="764704"/>
            <a:ext cx="7848872" cy="5195829"/>
          </a:xfrm>
        </p:spPr>
        <p:txBody>
          <a:bodyPr>
            <a:normAutofit/>
          </a:bodyPr>
          <a:lstStyle/>
          <a:p>
            <a:r>
              <a:rPr lang="en-US" sz="3200" b="1" dirty="0">
                <a:latin typeface="Times New Roman" panose="02020603050405020304" pitchFamily="18" charset="0"/>
                <a:cs typeface="Times New Roman" panose="02020603050405020304" pitchFamily="18" charset="0"/>
              </a:rPr>
              <a:t>Output</a:t>
            </a:r>
          </a:p>
        </p:txBody>
      </p:sp>
      <p:sp>
        <p:nvSpPr>
          <p:cNvPr id="4" name="Date Placeholder 3">
            <a:extLst>
              <a:ext uri="{FF2B5EF4-FFF2-40B4-BE49-F238E27FC236}">
                <a16:creationId xmlns:a16="http://schemas.microsoft.com/office/drawing/2014/main" id="{B7B08015-FCBF-4FAB-BA0D-EE15FD47805E}"/>
              </a:ext>
            </a:extLst>
          </p:cNvPr>
          <p:cNvSpPr>
            <a:spLocks noGrp="1"/>
          </p:cNvSpPr>
          <p:nvPr>
            <p:ph type="dt" sz="half" idx="10"/>
          </p:nvPr>
        </p:nvSpPr>
        <p:spPr/>
        <p:txBody>
          <a:bodyPr/>
          <a:lstStyle/>
          <a:p>
            <a:fld id="{C16B9D63-8B7E-4090-BDF0-371780F68D92}" type="datetime1">
              <a:rPr lang="en-US" smtClean="0"/>
              <a:t>9/23/2021</a:t>
            </a:fld>
            <a:endParaRPr lang="en-IN"/>
          </a:p>
        </p:txBody>
      </p:sp>
      <p:sp>
        <p:nvSpPr>
          <p:cNvPr id="5" name="Footer Placeholder 4">
            <a:extLst>
              <a:ext uri="{FF2B5EF4-FFF2-40B4-BE49-F238E27FC236}">
                <a16:creationId xmlns:a16="http://schemas.microsoft.com/office/drawing/2014/main" id="{395A213F-818C-4EB6-AF6C-FB91C4EEF738}"/>
              </a:ext>
            </a:extLst>
          </p:cNvPr>
          <p:cNvSpPr>
            <a:spLocks noGrp="1"/>
          </p:cNvSpPr>
          <p:nvPr>
            <p:ph type="ftr" sz="quarter" idx="11"/>
          </p:nvPr>
        </p:nvSpPr>
        <p:spPr/>
        <p:txBody>
          <a:bodyPr/>
          <a:lstStyle/>
          <a:p>
            <a:r>
              <a:rPr lang="en-IN"/>
              <a:t>CIDD -UNIT-III</a:t>
            </a:r>
            <a:endParaRPr lang="en-IN" dirty="0"/>
          </a:p>
        </p:txBody>
      </p:sp>
      <p:sp>
        <p:nvSpPr>
          <p:cNvPr id="6" name="Slide Number Placeholder 5">
            <a:extLst>
              <a:ext uri="{FF2B5EF4-FFF2-40B4-BE49-F238E27FC236}">
                <a16:creationId xmlns:a16="http://schemas.microsoft.com/office/drawing/2014/main" id="{DFECF95B-2AD0-4235-ABD5-DBADAD3156E0}"/>
              </a:ext>
            </a:extLst>
          </p:cNvPr>
          <p:cNvSpPr>
            <a:spLocks noGrp="1"/>
          </p:cNvSpPr>
          <p:nvPr>
            <p:ph type="sldNum" sz="quarter" idx="12"/>
          </p:nvPr>
        </p:nvSpPr>
        <p:spPr/>
        <p:txBody>
          <a:bodyPr/>
          <a:lstStyle/>
          <a:p>
            <a:fld id="{0E2B90DE-CA9C-452B-80F9-35262CC2B070}" type="slidenum">
              <a:rPr lang="en-IN" smtClean="0"/>
              <a:pPr/>
              <a:t>35</a:t>
            </a:fld>
            <a:endParaRPr lang="en-IN"/>
          </a:p>
        </p:txBody>
      </p:sp>
      <p:pic>
        <p:nvPicPr>
          <p:cNvPr id="8" name="Picture 7" descr="Graphical user interface, text, application&#10;&#10;Description automatically generated">
            <a:extLst>
              <a:ext uri="{FF2B5EF4-FFF2-40B4-BE49-F238E27FC236}">
                <a16:creationId xmlns:a16="http://schemas.microsoft.com/office/drawing/2014/main" id="{B283CF72-3641-4159-93A9-E4FDA9B036C2}"/>
              </a:ext>
            </a:extLst>
          </p:cNvPr>
          <p:cNvPicPr>
            <a:picLocks noChangeAspect="1"/>
          </p:cNvPicPr>
          <p:nvPr/>
        </p:nvPicPr>
        <p:blipFill>
          <a:blip r:embed="rId2"/>
          <a:stretch>
            <a:fillRect/>
          </a:stretch>
        </p:blipFill>
        <p:spPr>
          <a:xfrm>
            <a:off x="1176337" y="2614612"/>
            <a:ext cx="6791325" cy="1628775"/>
          </a:xfrm>
          <a:prstGeom prst="rect">
            <a:avLst/>
          </a:prstGeom>
        </p:spPr>
      </p:pic>
    </p:spTree>
    <p:extLst>
      <p:ext uri="{BB962C8B-B14F-4D97-AF65-F5344CB8AC3E}">
        <p14:creationId xmlns:p14="http://schemas.microsoft.com/office/powerpoint/2010/main" val="11778241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ECB9E-D565-42AC-9209-0A145F4E2B3F}"/>
              </a:ext>
            </a:extLst>
          </p:cNvPr>
          <p:cNvSpPr>
            <a:spLocks noGrp="1"/>
          </p:cNvSpPr>
          <p:nvPr>
            <p:ph type="title"/>
          </p:nvPr>
        </p:nvSpPr>
        <p:spPr>
          <a:xfrm>
            <a:off x="1403648" y="275105"/>
            <a:ext cx="5339350" cy="281415"/>
          </a:xfrm>
        </p:spPr>
        <p:txBody>
          <a:bodyPr>
            <a:normAutofit fontScale="90000"/>
          </a:bodyPr>
          <a:lstStyle/>
          <a:p>
            <a:r>
              <a:rPr lang="en-US" sz="4400" b="1" i="0" dirty="0">
                <a:solidFill>
                  <a:schemeClr val="tx2"/>
                </a:solidFill>
                <a:effectLst/>
                <a:latin typeface="Times New Roman" panose="02020603050405020304" pitchFamily="18" charset="0"/>
                <a:cs typeface="Times New Roman" panose="02020603050405020304" pitchFamily="18" charset="0"/>
              </a:rPr>
              <a:t>scope: true</a:t>
            </a:r>
            <a:br>
              <a:rPr lang="en-US" b="1" i="0" dirty="0">
                <a:solidFill>
                  <a:srgbClr val="212492"/>
                </a:solidFill>
                <a:effectLst/>
                <a:latin typeface="Roboto Condensed" panose="02000000000000000000" pitchFamily="2" charset="0"/>
              </a:rPr>
            </a:br>
            <a:endParaRPr lang="en-US" dirty="0"/>
          </a:p>
        </p:txBody>
      </p:sp>
      <p:sp>
        <p:nvSpPr>
          <p:cNvPr id="3" name="Content Placeholder 2">
            <a:extLst>
              <a:ext uri="{FF2B5EF4-FFF2-40B4-BE49-F238E27FC236}">
                <a16:creationId xmlns:a16="http://schemas.microsoft.com/office/drawing/2014/main" id="{D9B4B449-A733-4D16-96AA-11A936AD143A}"/>
              </a:ext>
            </a:extLst>
          </p:cNvPr>
          <p:cNvSpPr>
            <a:spLocks noGrp="1"/>
          </p:cNvSpPr>
          <p:nvPr>
            <p:ph idx="1"/>
          </p:nvPr>
        </p:nvSpPr>
        <p:spPr>
          <a:xfrm>
            <a:off x="683568" y="591707"/>
            <a:ext cx="7436049" cy="5019795"/>
          </a:xfrm>
        </p:spPr>
        <p:txBody>
          <a:bodyPr/>
          <a:lstStyle/>
          <a:p>
            <a:pPr algn="just"/>
            <a:r>
              <a:rPr lang="en-US" sz="3200" b="0" i="0" dirty="0">
                <a:solidFill>
                  <a:schemeClr val="tx1"/>
                </a:solidFill>
                <a:effectLst/>
                <a:latin typeface="Times New Roman" panose="02020603050405020304" pitchFamily="18" charset="0"/>
                <a:cs typeface="Times New Roman" panose="02020603050405020304" pitchFamily="18" charset="0"/>
              </a:rPr>
              <a:t>Let’s change the scope field of the directive in the last example to true</a:t>
            </a:r>
          </a:p>
          <a:p>
            <a:pPr algn="just"/>
            <a:r>
              <a:rPr lang="en-US" sz="3200" b="0" i="0" dirty="0">
                <a:solidFill>
                  <a:schemeClr val="tx1"/>
                </a:solidFill>
                <a:effectLst/>
                <a:latin typeface="Times New Roman" panose="02020603050405020304" pitchFamily="18" charset="0"/>
                <a:cs typeface="Times New Roman" panose="02020603050405020304" pitchFamily="18" charset="0"/>
              </a:rPr>
              <a:t>scope: true</a:t>
            </a:r>
            <a:endParaRPr lang="en-US" sz="3200" dirty="0">
              <a:solidFill>
                <a:schemeClr val="tx1"/>
              </a:solidFill>
              <a:latin typeface="Times New Roman" panose="02020603050405020304" pitchFamily="18" charset="0"/>
              <a:cs typeface="Times New Roman" panose="02020603050405020304" pitchFamily="18" charset="0"/>
            </a:endParaRPr>
          </a:p>
          <a:p>
            <a:endParaRPr lang="en-US" sz="1800" dirty="0">
              <a:effectLst/>
              <a:latin typeface="Calibri" panose="020F0502020204030204" pitchFamily="34" charset="0"/>
              <a:ea typeface="Calibri" panose="020F0502020204030204" pitchFamily="34" charset="0"/>
              <a:cs typeface="Latha" panose="020B0604020202020204" pitchFamily="34" charset="0"/>
            </a:endParaRPr>
          </a:p>
        </p:txBody>
      </p:sp>
      <p:sp>
        <p:nvSpPr>
          <p:cNvPr id="4" name="Date Placeholder 3">
            <a:extLst>
              <a:ext uri="{FF2B5EF4-FFF2-40B4-BE49-F238E27FC236}">
                <a16:creationId xmlns:a16="http://schemas.microsoft.com/office/drawing/2014/main" id="{26D0A299-1FAB-4205-8CF7-0F8886A06793}"/>
              </a:ext>
            </a:extLst>
          </p:cNvPr>
          <p:cNvSpPr>
            <a:spLocks noGrp="1"/>
          </p:cNvSpPr>
          <p:nvPr>
            <p:ph type="dt" sz="half" idx="10"/>
          </p:nvPr>
        </p:nvSpPr>
        <p:spPr/>
        <p:txBody>
          <a:bodyPr/>
          <a:lstStyle/>
          <a:p>
            <a:fld id="{0D827503-1124-461B-AD18-9BA4A0216066}" type="datetime1">
              <a:rPr lang="en-US" smtClean="0"/>
              <a:t>9/23/2021</a:t>
            </a:fld>
            <a:endParaRPr lang="en-IN"/>
          </a:p>
        </p:txBody>
      </p:sp>
      <p:sp>
        <p:nvSpPr>
          <p:cNvPr id="5" name="Footer Placeholder 4">
            <a:extLst>
              <a:ext uri="{FF2B5EF4-FFF2-40B4-BE49-F238E27FC236}">
                <a16:creationId xmlns:a16="http://schemas.microsoft.com/office/drawing/2014/main" id="{79618978-D57D-4651-918D-491C48E7A6A0}"/>
              </a:ext>
            </a:extLst>
          </p:cNvPr>
          <p:cNvSpPr>
            <a:spLocks noGrp="1"/>
          </p:cNvSpPr>
          <p:nvPr>
            <p:ph type="ftr" sz="quarter" idx="11"/>
          </p:nvPr>
        </p:nvSpPr>
        <p:spPr/>
        <p:txBody>
          <a:bodyPr/>
          <a:lstStyle/>
          <a:p>
            <a:r>
              <a:rPr lang="en-IN"/>
              <a:t>CIDD -UNIT-III</a:t>
            </a:r>
            <a:endParaRPr lang="en-IN" dirty="0"/>
          </a:p>
        </p:txBody>
      </p:sp>
      <p:sp>
        <p:nvSpPr>
          <p:cNvPr id="6" name="Slide Number Placeholder 5">
            <a:extLst>
              <a:ext uri="{FF2B5EF4-FFF2-40B4-BE49-F238E27FC236}">
                <a16:creationId xmlns:a16="http://schemas.microsoft.com/office/drawing/2014/main" id="{7EA864DC-EA4C-4FCE-8D16-D5388652D323}"/>
              </a:ext>
            </a:extLst>
          </p:cNvPr>
          <p:cNvSpPr>
            <a:spLocks noGrp="1"/>
          </p:cNvSpPr>
          <p:nvPr>
            <p:ph type="sldNum" sz="quarter" idx="12"/>
          </p:nvPr>
        </p:nvSpPr>
        <p:spPr/>
        <p:txBody>
          <a:bodyPr/>
          <a:lstStyle/>
          <a:p>
            <a:fld id="{0E2B90DE-CA9C-452B-80F9-35262CC2B070}" type="slidenum">
              <a:rPr lang="en-IN" smtClean="0"/>
              <a:pPr/>
              <a:t>36</a:t>
            </a:fld>
            <a:endParaRPr lang="en-IN"/>
          </a:p>
        </p:txBody>
      </p:sp>
      <p:pic>
        <p:nvPicPr>
          <p:cNvPr id="16" name="Picture 15" descr="Graphical user interface, text, application&#10;&#10;Description automatically generated">
            <a:extLst>
              <a:ext uri="{FF2B5EF4-FFF2-40B4-BE49-F238E27FC236}">
                <a16:creationId xmlns:a16="http://schemas.microsoft.com/office/drawing/2014/main" id="{0FCC3843-3E6E-467B-8CDF-FB6C0D9A413E}"/>
              </a:ext>
            </a:extLst>
          </p:cNvPr>
          <p:cNvPicPr>
            <a:picLocks noChangeAspect="1"/>
          </p:cNvPicPr>
          <p:nvPr/>
        </p:nvPicPr>
        <p:blipFill>
          <a:blip r:embed="rId2"/>
          <a:stretch>
            <a:fillRect/>
          </a:stretch>
        </p:blipFill>
        <p:spPr>
          <a:xfrm>
            <a:off x="950144" y="2347378"/>
            <a:ext cx="7243712" cy="2026346"/>
          </a:xfrm>
          <a:prstGeom prst="rect">
            <a:avLst/>
          </a:prstGeom>
        </p:spPr>
      </p:pic>
      <p:pic>
        <p:nvPicPr>
          <p:cNvPr id="18" name="Picture 17" descr="Graphical user interface, text, application&#10;&#10;Description automatically generated">
            <a:extLst>
              <a:ext uri="{FF2B5EF4-FFF2-40B4-BE49-F238E27FC236}">
                <a16:creationId xmlns:a16="http://schemas.microsoft.com/office/drawing/2014/main" id="{3E480148-0A2A-4CA5-B4CD-F3EEE963B088}"/>
              </a:ext>
            </a:extLst>
          </p:cNvPr>
          <p:cNvPicPr>
            <a:picLocks noChangeAspect="1"/>
          </p:cNvPicPr>
          <p:nvPr/>
        </p:nvPicPr>
        <p:blipFill>
          <a:blip r:embed="rId3"/>
          <a:stretch>
            <a:fillRect/>
          </a:stretch>
        </p:blipFill>
        <p:spPr>
          <a:xfrm>
            <a:off x="796035" y="4506981"/>
            <a:ext cx="6877050" cy="1590675"/>
          </a:xfrm>
          <a:prstGeom prst="rect">
            <a:avLst/>
          </a:prstGeom>
        </p:spPr>
      </p:pic>
    </p:spTree>
    <p:extLst>
      <p:ext uri="{BB962C8B-B14F-4D97-AF65-F5344CB8AC3E}">
        <p14:creationId xmlns:p14="http://schemas.microsoft.com/office/powerpoint/2010/main" val="38585394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069BA-C0C6-4DB4-A360-9C85D587606C}"/>
              </a:ext>
            </a:extLst>
          </p:cNvPr>
          <p:cNvSpPr>
            <a:spLocks noGrp="1"/>
          </p:cNvSpPr>
          <p:nvPr>
            <p:ph type="title"/>
          </p:nvPr>
        </p:nvSpPr>
        <p:spPr>
          <a:xfrm>
            <a:off x="2411760" y="188640"/>
            <a:ext cx="4320480" cy="576065"/>
          </a:xfrm>
        </p:spPr>
        <p:txBody>
          <a:bodyPr>
            <a:normAutofit fontScale="90000"/>
          </a:bodyPr>
          <a:lstStyle/>
          <a:p>
            <a:r>
              <a:rPr lang="en-US" sz="4400" b="1" i="0" dirty="0">
                <a:solidFill>
                  <a:schemeClr val="tx2"/>
                </a:solidFill>
                <a:effectLst/>
                <a:latin typeface="Times New Roman" panose="02020603050405020304" pitchFamily="18" charset="0"/>
                <a:cs typeface="Times New Roman" panose="02020603050405020304" pitchFamily="18" charset="0"/>
              </a:rPr>
              <a:t>scope: {}</a:t>
            </a:r>
            <a:br>
              <a:rPr lang="en-US" b="1" i="0" dirty="0">
                <a:solidFill>
                  <a:srgbClr val="212492"/>
                </a:solidFill>
                <a:effectLst/>
                <a:latin typeface="Roboto Condensed" panose="02000000000000000000" pitchFamily="2" charset="0"/>
              </a:rPr>
            </a:br>
            <a:endParaRPr lang="en-US" dirty="0"/>
          </a:p>
        </p:txBody>
      </p:sp>
      <p:sp>
        <p:nvSpPr>
          <p:cNvPr id="3" name="Content Placeholder 2">
            <a:extLst>
              <a:ext uri="{FF2B5EF4-FFF2-40B4-BE49-F238E27FC236}">
                <a16:creationId xmlns:a16="http://schemas.microsoft.com/office/drawing/2014/main" id="{3C605F31-2EC4-4C6A-95CD-5F5AD6557F5D}"/>
              </a:ext>
            </a:extLst>
          </p:cNvPr>
          <p:cNvSpPr>
            <a:spLocks noGrp="1"/>
          </p:cNvSpPr>
          <p:nvPr>
            <p:ph idx="1"/>
          </p:nvPr>
        </p:nvSpPr>
        <p:spPr>
          <a:xfrm>
            <a:off x="611560" y="618067"/>
            <a:ext cx="7704856" cy="5259205"/>
          </a:xfrm>
        </p:spPr>
        <p:txBody>
          <a:bodyPr>
            <a:normAutofit/>
          </a:bodyPr>
          <a:lstStyle/>
          <a:p>
            <a:pPr algn="just"/>
            <a:r>
              <a:rPr lang="en-US" sz="3200" b="0" i="0" dirty="0">
                <a:solidFill>
                  <a:schemeClr val="tx2"/>
                </a:solidFill>
                <a:effectLst/>
                <a:latin typeface="Times New Roman" panose="02020603050405020304" pitchFamily="18" charset="0"/>
                <a:cs typeface="Times New Roman" panose="02020603050405020304" pitchFamily="18" charset="0"/>
              </a:rPr>
              <a:t>This is how the directive gets its isolated scope. We pass an object for the scope field in this case. This way, the scope of the directive is not inherited from the parent and is instead completely detached from it. Thus, the directive has an isolated scope.</a:t>
            </a:r>
          </a:p>
          <a:p>
            <a:pPr algn="just"/>
            <a:endParaRPr lang="en-US" sz="3200" dirty="0">
              <a:solidFill>
                <a:schemeClr val="tx2"/>
              </a:solidFill>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0BCC9811-34D8-45B1-A62C-83276139EE41}"/>
              </a:ext>
            </a:extLst>
          </p:cNvPr>
          <p:cNvSpPr>
            <a:spLocks noGrp="1"/>
          </p:cNvSpPr>
          <p:nvPr>
            <p:ph type="dt" sz="half" idx="10"/>
          </p:nvPr>
        </p:nvSpPr>
        <p:spPr/>
        <p:txBody>
          <a:bodyPr/>
          <a:lstStyle/>
          <a:p>
            <a:fld id="{756472F8-1E46-46E0-B8F3-46B7FD68D0A4}" type="datetime1">
              <a:rPr lang="en-US" smtClean="0"/>
              <a:t>9/23/2021</a:t>
            </a:fld>
            <a:endParaRPr lang="en-IN"/>
          </a:p>
        </p:txBody>
      </p:sp>
      <p:sp>
        <p:nvSpPr>
          <p:cNvPr id="5" name="Footer Placeholder 4">
            <a:extLst>
              <a:ext uri="{FF2B5EF4-FFF2-40B4-BE49-F238E27FC236}">
                <a16:creationId xmlns:a16="http://schemas.microsoft.com/office/drawing/2014/main" id="{64570841-AEFD-4A1C-95D7-E6521613AE58}"/>
              </a:ext>
            </a:extLst>
          </p:cNvPr>
          <p:cNvSpPr>
            <a:spLocks noGrp="1"/>
          </p:cNvSpPr>
          <p:nvPr>
            <p:ph type="ftr" sz="quarter" idx="11"/>
          </p:nvPr>
        </p:nvSpPr>
        <p:spPr/>
        <p:txBody>
          <a:bodyPr/>
          <a:lstStyle/>
          <a:p>
            <a:r>
              <a:rPr lang="en-IN"/>
              <a:t>CIDD -UNIT-III</a:t>
            </a:r>
            <a:endParaRPr lang="en-IN" dirty="0"/>
          </a:p>
        </p:txBody>
      </p:sp>
      <p:sp>
        <p:nvSpPr>
          <p:cNvPr id="6" name="Slide Number Placeholder 5">
            <a:extLst>
              <a:ext uri="{FF2B5EF4-FFF2-40B4-BE49-F238E27FC236}">
                <a16:creationId xmlns:a16="http://schemas.microsoft.com/office/drawing/2014/main" id="{30469DAE-CF5B-475B-9A12-3CF6C7467072}"/>
              </a:ext>
            </a:extLst>
          </p:cNvPr>
          <p:cNvSpPr>
            <a:spLocks noGrp="1"/>
          </p:cNvSpPr>
          <p:nvPr>
            <p:ph type="sldNum" sz="quarter" idx="12"/>
          </p:nvPr>
        </p:nvSpPr>
        <p:spPr/>
        <p:txBody>
          <a:bodyPr/>
          <a:lstStyle/>
          <a:p>
            <a:fld id="{0E2B90DE-CA9C-452B-80F9-35262CC2B070}" type="slidenum">
              <a:rPr lang="en-IN" smtClean="0"/>
              <a:pPr/>
              <a:t>37</a:t>
            </a:fld>
            <a:endParaRPr lang="en-IN"/>
          </a:p>
        </p:txBody>
      </p:sp>
      <p:pic>
        <p:nvPicPr>
          <p:cNvPr id="8" name="Picture 7" descr="Graphical user interface, text&#10;&#10;Description automatically generated">
            <a:extLst>
              <a:ext uri="{FF2B5EF4-FFF2-40B4-BE49-F238E27FC236}">
                <a16:creationId xmlns:a16="http://schemas.microsoft.com/office/drawing/2014/main" id="{D6AB520F-2418-4BD6-AD8A-3110A8F7BE1A}"/>
              </a:ext>
            </a:extLst>
          </p:cNvPr>
          <p:cNvPicPr>
            <a:picLocks noChangeAspect="1"/>
          </p:cNvPicPr>
          <p:nvPr/>
        </p:nvPicPr>
        <p:blipFill>
          <a:blip r:embed="rId2"/>
          <a:stretch>
            <a:fillRect/>
          </a:stretch>
        </p:blipFill>
        <p:spPr>
          <a:xfrm>
            <a:off x="1259632" y="3784014"/>
            <a:ext cx="6893393" cy="2060480"/>
          </a:xfrm>
          <a:prstGeom prst="rect">
            <a:avLst/>
          </a:prstGeom>
        </p:spPr>
      </p:pic>
    </p:spTree>
    <p:extLst>
      <p:ext uri="{BB962C8B-B14F-4D97-AF65-F5344CB8AC3E}">
        <p14:creationId xmlns:p14="http://schemas.microsoft.com/office/powerpoint/2010/main" val="33121786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0C36C-8583-4EA0-A4C5-78E436A51ED0}"/>
              </a:ext>
            </a:extLst>
          </p:cNvPr>
          <p:cNvSpPr>
            <a:spLocks noGrp="1"/>
          </p:cNvSpPr>
          <p:nvPr>
            <p:ph type="title"/>
          </p:nvPr>
        </p:nvSpPr>
        <p:spPr>
          <a:xfrm>
            <a:off x="1475656" y="188640"/>
            <a:ext cx="5832648" cy="734227"/>
          </a:xfrm>
        </p:spPr>
        <p:txBody>
          <a:bodyPr>
            <a:noAutofit/>
          </a:bodyPr>
          <a:lstStyle/>
          <a:p>
            <a:r>
              <a:rPr lang="en-US" b="1" i="0" dirty="0">
                <a:solidFill>
                  <a:schemeClr val="tx2"/>
                </a:solidFill>
                <a:effectLst/>
                <a:latin typeface="Times New Roman" panose="02020603050405020304" pitchFamily="18" charset="0"/>
                <a:cs typeface="Times New Roman" panose="02020603050405020304" pitchFamily="18" charset="0"/>
              </a:rPr>
              <a:t>Isolated scope - Prefixes</a:t>
            </a:r>
            <a:br>
              <a:rPr lang="en-US" b="1" i="0" dirty="0">
                <a:solidFill>
                  <a:schemeClr val="tx2"/>
                </a:solidFill>
                <a:effectLst/>
                <a:latin typeface="Roboto Condensed" panose="02000000000000000000" pitchFamily="2" charset="0"/>
              </a:rPr>
            </a:br>
            <a:endParaRPr lang="en-US" b="1" dirty="0">
              <a:solidFill>
                <a:schemeClr val="tx2"/>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A5E666B-426C-4F92-89B3-CF11D83C61AB}"/>
              </a:ext>
            </a:extLst>
          </p:cNvPr>
          <p:cNvSpPr>
            <a:spLocks noGrp="1"/>
          </p:cNvSpPr>
          <p:nvPr>
            <p:ph idx="1"/>
          </p:nvPr>
        </p:nvSpPr>
        <p:spPr>
          <a:xfrm>
            <a:off x="683568" y="980729"/>
            <a:ext cx="7292033" cy="4954404"/>
          </a:xfrm>
        </p:spPr>
        <p:txBody>
          <a:bodyPr>
            <a:normAutofit/>
          </a:bodyPr>
          <a:lstStyle/>
          <a:p>
            <a:pPr algn="just">
              <a:buFont typeface="Arial" panose="020B0604020202020204" pitchFamily="34" charset="0"/>
              <a:buChar char="•"/>
            </a:pPr>
            <a:r>
              <a:rPr lang="en-US" sz="3200" b="0" i="0" dirty="0">
                <a:solidFill>
                  <a:schemeClr val="tx2"/>
                </a:solidFill>
                <a:effectLst/>
                <a:latin typeface="Times New Roman" panose="02020603050405020304" pitchFamily="18" charset="0"/>
                <a:cs typeface="Times New Roman" panose="02020603050405020304" pitchFamily="18" charset="0"/>
              </a:rPr>
              <a:t>The directive scope uses prefixes to achieve that. </a:t>
            </a:r>
          </a:p>
          <a:p>
            <a:pPr algn="just">
              <a:buFont typeface="Arial" panose="020B0604020202020204" pitchFamily="34" charset="0"/>
              <a:buChar char="•"/>
            </a:pPr>
            <a:r>
              <a:rPr lang="en-US" sz="3200" b="0" i="0" dirty="0">
                <a:solidFill>
                  <a:schemeClr val="tx2"/>
                </a:solidFill>
                <a:effectLst/>
                <a:latin typeface="Times New Roman" panose="02020603050405020304" pitchFamily="18" charset="0"/>
                <a:cs typeface="Times New Roman" panose="02020603050405020304" pitchFamily="18" charset="0"/>
              </a:rPr>
              <a:t>Using prefixes helps establish a two-way or one-way binding between parent and directive scopes, and also make calls to parent scope methods.</a:t>
            </a:r>
          </a:p>
          <a:p>
            <a:pPr algn="just">
              <a:buFont typeface="Arial" panose="020B0604020202020204" pitchFamily="34" charset="0"/>
              <a:buChar char="•"/>
            </a:pPr>
            <a:r>
              <a:rPr lang="en-US" sz="3200" b="0" i="0" dirty="0">
                <a:solidFill>
                  <a:schemeClr val="tx2"/>
                </a:solidFill>
                <a:effectLst/>
                <a:latin typeface="Times New Roman" panose="02020603050405020304" pitchFamily="18" charset="0"/>
                <a:cs typeface="Times New Roman" panose="02020603050405020304" pitchFamily="18" charset="0"/>
              </a:rPr>
              <a:t> To access any data in the parent scope requires passing the data at two places – the directive scope and the directive tag.</a:t>
            </a:r>
            <a:endParaRPr lang="en-US" sz="3200" dirty="0">
              <a:solidFill>
                <a:schemeClr val="tx2"/>
              </a:solidFill>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E9BD604F-8D06-4935-884D-8E984D59A152}"/>
              </a:ext>
            </a:extLst>
          </p:cNvPr>
          <p:cNvSpPr>
            <a:spLocks noGrp="1"/>
          </p:cNvSpPr>
          <p:nvPr>
            <p:ph type="dt" sz="half" idx="10"/>
          </p:nvPr>
        </p:nvSpPr>
        <p:spPr/>
        <p:txBody>
          <a:bodyPr/>
          <a:lstStyle/>
          <a:p>
            <a:fld id="{14248405-89DE-4678-9026-3D76F7F10AA2}" type="datetime1">
              <a:rPr lang="en-US" smtClean="0"/>
              <a:t>9/23/2021</a:t>
            </a:fld>
            <a:endParaRPr lang="en-IN"/>
          </a:p>
        </p:txBody>
      </p:sp>
      <p:sp>
        <p:nvSpPr>
          <p:cNvPr id="5" name="Footer Placeholder 4">
            <a:extLst>
              <a:ext uri="{FF2B5EF4-FFF2-40B4-BE49-F238E27FC236}">
                <a16:creationId xmlns:a16="http://schemas.microsoft.com/office/drawing/2014/main" id="{58F40DD8-AEF1-4DE0-A20D-B8FC37D3167C}"/>
              </a:ext>
            </a:extLst>
          </p:cNvPr>
          <p:cNvSpPr>
            <a:spLocks noGrp="1"/>
          </p:cNvSpPr>
          <p:nvPr>
            <p:ph type="ftr" sz="quarter" idx="11"/>
          </p:nvPr>
        </p:nvSpPr>
        <p:spPr/>
        <p:txBody>
          <a:bodyPr/>
          <a:lstStyle/>
          <a:p>
            <a:r>
              <a:rPr lang="en-IN"/>
              <a:t>CIDD -UNIT-III</a:t>
            </a:r>
            <a:endParaRPr lang="en-IN" dirty="0"/>
          </a:p>
        </p:txBody>
      </p:sp>
      <p:sp>
        <p:nvSpPr>
          <p:cNvPr id="6" name="Slide Number Placeholder 5">
            <a:extLst>
              <a:ext uri="{FF2B5EF4-FFF2-40B4-BE49-F238E27FC236}">
                <a16:creationId xmlns:a16="http://schemas.microsoft.com/office/drawing/2014/main" id="{6E66F23C-5B8A-457A-8436-08AA4FCC7E4F}"/>
              </a:ext>
            </a:extLst>
          </p:cNvPr>
          <p:cNvSpPr>
            <a:spLocks noGrp="1"/>
          </p:cNvSpPr>
          <p:nvPr>
            <p:ph type="sldNum" sz="quarter" idx="12"/>
          </p:nvPr>
        </p:nvSpPr>
        <p:spPr/>
        <p:txBody>
          <a:bodyPr/>
          <a:lstStyle/>
          <a:p>
            <a:fld id="{0E2B90DE-CA9C-452B-80F9-35262CC2B070}" type="slidenum">
              <a:rPr lang="en-IN" smtClean="0"/>
              <a:pPr/>
              <a:t>38</a:t>
            </a:fld>
            <a:endParaRPr lang="en-IN"/>
          </a:p>
        </p:txBody>
      </p:sp>
    </p:spTree>
    <p:extLst>
      <p:ext uri="{BB962C8B-B14F-4D97-AF65-F5344CB8AC3E}">
        <p14:creationId xmlns:p14="http://schemas.microsoft.com/office/powerpoint/2010/main" val="19551226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873BDCE-731A-450B-B633-3C655DB71F03}"/>
              </a:ext>
            </a:extLst>
          </p:cNvPr>
          <p:cNvSpPr>
            <a:spLocks noGrp="1"/>
          </p:cNvSpPr>
          <p:nvPr>
            <p:ph idx="1"/>
          </p:nvPr>
        </p:nvSpPr>
        <p:spPr>
          <a:xfrm>
            <a:off x="611560" y="764705"/>
            <a:ext cx="7992888" cy="5195828"/>
          </a:xfrm>
        </p:spPr>
        <p:txBody>
          <a:bodyPr>
            <a:normAutofit/>
          </a:bodyPr>
          <a:lstStyle/>
          <a:p>
            <a:pPr marL="514350" indent="-514350">
              <a:buAutoNum type="arabicPeriod"/>
            </a:pPr>
            <a:r>
              <a:rPr lang="en-US" sz="3200" b="1" i="0" dirty="0">
                <a:solidFill>
                  <a:schemeClr val="tx2"/>
                </a:solidFill>
                <a:effectLst/>
                <a:latin typeface="Times New Roman" panose="02020603050405020304" pitchFamily="18" charset="0"/>
                <a:cs typeface="Times New Roman" panose="02020603050405020304" pitchFamily="18" charset="0"/>
              </a:rPr>
              <a:t>Passing data to the directive scope</a:t>
            </a:r>
          </a:p>
          <a:p>
            <a:pPr marL="0" indent="0">
              <a:buNone/>
            </a:pPr>
            <a:endParaRPr lang="en-US" sz="3200" b="1" i="0" dirty="0">
              <a:solidFill>
                <a:schemeClr val="tx2"/>
              </a:solidFill>
              <a:effectLst/>
              <a:latin typeface="Times New Roman" panose="02020603050405020304" pitchFamily="18" charset="0"/>
              <a:cs typeface="Times New Roman" panose="02020603050405020304" pitchFamily="18" charset="0"/>
            </a:endParaRPr>
          </a:p>
          <a:p>
            <a:pPr marL="0" indent="0">
              <a:buNone/>
            </a:pPr>
            <a:endParaRPr lang="en-US" sz="3200"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25802CD0-0767-425F-B6CB-C19057E8BE38}"/>
              </a:ext>
            </a:extLst>
          </p:cNvPr>
          <p:cNvSpPr>
            <a:spLocks noGrp="1"/>
          </p:cNvSpPr>
          <p:nvPr>
            <p:ph type="dt" sz="half" idx="10"/>
          </p:nvPr>
        </p:nvSpPr>
        <p:spPr/>
        <p:txBody>
          <a:bodyPr/>
          <a:lstStyle/>
          <a:p>
            <a:fld id="{474CCF45-E6EC-4C68-AA42-E4B2188DE536}" type="datetime1">
              <a:rPr lang="en-US" smtClean="0"/>
              <a:t>9/23/2021</a:t>
            </a:fld>
            <a:endParaRPr lang="en-IN"/>
          </a:p>
        </p:txBody>
      </p:sp>
      <p:sp>
        <p:nvSpPr>
          <p:cNvPr id="5" name="Footer Placeholder 4">
            <a:extLst>
              <a:ext uri="{FF2B5EF4-FFF2-40B4-BE49-F238E27FC236}">
                <a16:creationId xmlns:a16="http://schemas.microsoft.com/office/drawing/2014/main" id="{4518767E-F325-40AC-8999-74DB2034A50A}"/>
              </a:ext>
            </a:extLst>
          </p:cNvPr>
          <p:cNvSpPr>
            <a:spLocks noGrp="1"/>
          </p:cNvSpPr>
          <p:nvPr>
            <p:ph type="ftr" sz="quarter" idx="11"/>
          </p:nvPr>
        </p:nvSpPr>
        <p:spPr/>
        <p:txBody>
          <a:bodyPr/>
          <a:lstStyle/>
          <a:p>
            <a:r>
              <a:rPr lang="en-IN"/>
              <a:t>CIDD -UNIT-III</a:t>
            </a:r>
            <a:endParaRPr lang="en-IN" dirty="0"/>
          </a:p>
        </p:txBody>
      </p:sp>
      <p:sp>
        <p:nvSpPr>
          <p:cNvPr id="6" name="Slide Number Placeholder 5">
            <a:extLst>
              <a:ext uri="{FF2B5EF4-FFF2-40B4-BE49-F238E27FC236}">
                <a16:creationId xmlns:a16="http://schemas.microsoft.com/office/drawing/2014/main" id="{A03F5E12-0492-4217-9790-F8B4AEED57DD}"/>
              </a:ext>
            </a:extLst>
          </p:cNvPr>
          <p:cNvSpPr>
            <a:spLocks noGrp="1"/>
          </p:cNvSpPr>
          <p:nvPr>
            <p:ph type="sldNum" sz="quarter" idx="12"/>
          </p:nvPr>
        </p:nvSpPr>
        <p:spPr/>
        <p:txBody>
          <a:bodyPr/>
          <a:lstStyle/>
          <a:p>
            <a:fld id="{0E2B90DE-CA9C-452B-80F9-35262CC2B070}" type="slidenum">
              <a:rPr lang="en-IN" smtClean="0"/>
              <a:pPr/>
              <a:t>39</a:t>
            </a:fld>
            <a:endParaRPr lang="en-IN"/>
          </a:p>
        </p:txBody>
      </p:sp>
      <p:pic>
        <p:nvPicPr>
          <p:cNvPr id="9" name="Picture 8" descr="Text&#10;&#10;Description automatically generated">
            <a:extLst>
              <a:ext uri="{FF2B5EF4-FFF2-40B4-BE49-F238E27FC236}">
                <a16:creationId xmlns:a16="http://schemas.microsoft.com/office/drawing/2014/main" id="{ECB54170-6945-49A1-8E8F-F044B924A309}"/>
              </a:ext>
            </a:extLst>
          </p:cNvPr>
          <p:cNvPicPr>
            <a:picLocks noChangeAspect="1"/>
          </p:cNvPicPr>
          <p:nvPr/>
        </p:nvPicPr>
        <p:blipFill>
          <a:blip r:embed="rId2"/>
          <a:stretch>
            <a:fillRect/>
          </a:stretch>
        </p:blipFill>
        <p:spPr>
          <a:xfrm>
            <a:off x="642937" y="2057400"/>
            <a:ext cx="7858125" cy="2743200"/>
          </a:xfrm>
          <a:prstGeom prst="rect">
            <a:avLst/>
          </a:prstGeom>
        </p:spPr>
      </p:pic>
    </p:spTree>
    <p:extLst>
      <p:ext uri="{BB962C8B-B14F-4D97-AF65-F5344CB8AC3E}">
        <p14:creationId xmlns:p14="http://schemas.microsoft.com/office/powerpoint/2010/main" val="30953700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1640" y="587992"/>
            <a:ext cx="6275454" cy="209407"/>
          </a:xfrm>
        </p:spPr>
        <p:txBody>
          <a:bodyPr>
            <a:noAutofit/>
          </a:bodyPr>
          <a:lstStyle/>
          <a:p>
            <a:r>
              <a:rPr lang="en-US" dirty="0">
                <a:latin typeface="Times New Roman" panose="02020603050405020304" pitchFamily="18" charset="0"/>
                <a:cs typeface="Times New Roman" panose="02020603050405020304" pitchFamily="18" charset="0"/>
              </a:rPr>
              <a:t>Why </a:t>
            </a:r>
            <a:r>
              <a:rPr lang="en-US" dirty="0" err="1">
                <a:latin typeface="Times New Roman" panose="02020603050405020304" pitchFamily="18" charset="0"/>
                <a:cs typeface="Times New Roman" panose="02020603050405020304" pitchFamily="18" charset="0"/>
              </a:rPr>
              <a:t>AngularJS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27584" y="1196752"/>
            <a:ext cx="7632848" cy="5256584"/>
          </a:xfrm>
        </p:spPr>
        <p:txBody>
          <a:bodyPr>
            <a:normAutofit fontScale="32500" lnSpcReduction="20000"/>
          </a:bodyPr>
          <a:lstStyle/>
          <a:p>
            <a:pPr algn="just">
              <a:buNone/>
            </a:pPr>
            <a:r>
              <a:rPr lang="en-US" sz="6200" dirty="0">
                <a:latin typeface="Times New Roman" panose="02020603050405020304" pitchFamily="18" charset="0"/>
                <a:cs typeface="Times New Roman" panose="02020603050405020304" pitchFamily="18" charset="0"/>
              </a:rPr>
              <a:t>Other frameworks deal with HTML’s shortcomings by either abstracting away HTML, CSS, and/or JavaScript or by providing an imperative way for manipulating the DOM. </a:t>
            </a:r>
          </a:p>
          <a:p>
            <a:endParaRPr lang="en-US" sz="4800" dirty="0">
              <a:latin typeface="Times New Roman" panose="02020603050405020304" pitchFamily="18" charset="0"/>
              <a:cs typeface="Times New Roman" panose="02020603050405020304" pitchFamily="18" charset="0"/>
            </a:endParaRPr>
          </a:p>
          <a:p>
            <a:r>
              <a:rPr lang="en-US" sz="8000" dirty="0">
                <a:latin typeface="Times New Roman" panose="02020603050405020304" pitchFamily="18" charset="0"/>
                <a:cs typeface="Times New Roman" panose="02020603050405020304" pitchFamily="18" charset="0"/>
              </a:rPr>
              <a:t>Structure, Quality and Organization</a:t>
            </a:r>
          </a:p>
          <a:p>
            <a:r>
              <a:rPr lang="en-US" sz="8000" dirty="0">
                <a:latin typeface="Times New Roman" panose="02020603050405020304" pitchFamily="18" charset="0"/>
                <a:cs typeface="Times New Roman" panose="02020603050405020304" pitchFamily="18" charset="0"/>
              </a:rPr>
              <a:t>Lightweight ( &lt; 36KB compressed and minified)</a:t>
            </a:r>
          </a:p>
          <a:p>
            <a:r>
              <a:rPr lang="en-US" sz="8000" dirty="0">
                <a:latin typeface="Times New Roman" panose="02020603050405020304" pitchFamily="18" charset="0"/>
                <a:cs typeface="Times New Roman" panose="02020603050405020304" pitchFamily="18" charset="0"/>
              </a:rPr>
              <a:t>Free</a:t>
            </a:r>
          </a:p>
          <a:p>
            <a:r>
              <a:rPr lang="en-US" sz="8000" dirty="0">
                <a:latin typeface="Times New Roman" panose="02020603050405020304" pitchFamily="18" charset="0"/>
                <a:cs typeface="Times New Roman" panose="02020603050405020304" pitchFamily="18" charset="0"/>
              </a:rPr>
              <a:t>Separation of concern</a:t>
            </a:r>
          </a:p>
          <a:p>
            <a:pPr fontAlgn="base"/>
            <a:r>
              <a:rPr lang="en-US" sz="8000" dirty="0">
                <a:latin typeface="Times New Roman" panose="02020603050405020304" pitchFamily="18" charset="0"/>
                <a:cs typeface="Times New Roman" panose="02020603050405020304" pitchFamily="18" charset="0"/>
              </a:rPr>
              <a:t>Modularity</a:t>
            </a:r>
          </a:p>
          <a:p>
            <a:pPr fontAlgn="base"/>
            <a:r>
              <a:rPr lang="en-US" sz="8000" dirty="0">
                <a:latin typeface="Times New Roman" panose="02020603050405020304" pitchFamily="18" charset="0"/>
                <a:cs typeface="Times New Roman" panose="02020603050405020304" pitchFamily="18" charset="0"/>
              </a:rPr>
              <a:t>Extensibility &amp; Maintainability </a:t>
            </a:r>
          </a:p>
          <a:p>
            <a:pPr fontAlgn="base"/>
            <a:r>
              <a:rPr lang="en-US" sz="8000" dirty="0">
                <a:latin typeface="Times New Roman" panose="02020603050405020304" pitchFamily="18" charset="0"/>
                <a:cs typeface="Times New Roman" panose="02020603050405020304" pitchFamily="18" charset="0"/>
              </a:rPr>
              <a:t>Reusable Components</a:t>
            </a:r>
          </a:p>
          <a:p>
            <a:pPr fontAlgn="base">
              <a:buNone/>
            </a:pPr>
            <a:br>
              <a:rPr lang="en-US" b="1" dirty="0"/>
            </a:br>
            <a:endParaRPr lang="en-US" b="1" dirty="0"/>
          </a:p>
          <a:p>
            <a:pPr fontAlgn="base">
              <a:buNone/>
            </a:pPr>
            <a:r>
              <a:rPr lang="en-US" dirty="0"/>
              <a:t>“</a:t>
            </a:r>
          </a:p>
        </p:txBody>
      </p:sp>
      <p:sp>
        <p:nvSpPr>
          <p:cNvPr id="4" name="Date Placeholder 3">
            <a:extLst>
              <a:ext uri="{FF2B5EF4-FFF2-40B4-BE49-F238E27FC236}">
                <a16:creationId xmlns:a16="http://schemas.microsoft.com/office/drawing/2014/main" id="{701724B7-4E47-4C7E-87B4-8FB8DF6B5B8A}"/>
              </a:ext>
            </a:extLst>
          </p:cNvPr>
          <p:cNvSpPr>
            <a:spLocks noGrp="1"/>
          </p:cNvSpPr>
          <p:nvPr>
            <p:ph type="dt" sz="half" idx="10"/>
          </p:nvPr>
        </p:nvSpPr>
        <p:spPr/>
        <p:txBody>
          <a:bodyPr/>
          <a:lstStyle/>
          <a:p>
            <a:fld id="{95CE3A22-1490-4460-BB2F-944D59628FC1}" type="datetime1">
              <a:rPr lang="en-US" smtClean="0"/>
              <a:t>9/23/2021</a:t>
            </a:fld>
            <a:endParaRPr lang="en-IN"/>
          </a:p>
        </p:txBody>
      </p:sp>
      <p:sp>
        <p:nvSpPr>
          <p:cNvPr id="5" name="Footer Placeholder 4">
            <a:extLst>
              <a:ext uri="{FF2B5EF4-FFF2-40B4-BE49-F238E27FC236}">
                <a16:creationId xmlns:a16="http://schemas.microsoft.com/office/drawing/2014/main" id="{324545A5-7E74-44BD-B781-717921F2DCAE}"/>
              </a:ext>
            </a:extLst>
          </p:cNvPr>
          <p:cNvSpPr>
            <a:spLocks noGrp="1"/>
          </p:cNvSpPr>
          <p:nvPr>
            <p:ph type="ftr" sz="quarter" idx="11"/>
          </p:nvPr>
        </p:nvSpPr>
        <p:spPr/>
        <p:txBody>
          <a:bodyPr/>
          <a:lstStyle/>
          <a:p>
            <a:r>
              <a:rPr lang="en-IN"/>
              <a:t>CIDD -UNIT-III</a:t>
            </a:r>
            <a:endParaRPr lang="en-IN" dirty="0"/>
          </a:p>
        </p:txBody>
      </p:sp>
      <p:sp>
        <p:nvSpPr>
          <p:cNvPr id="6" name="Slide Number Placeholder 5">
            <a:extLst>
              <a:ext uri="{FF2B5EF4-FFF2-40B4-BE49-F238E27FC236}">
                <a16:creationId xmlns:a16="http://schemas.microsoft.com/office/drawing/2014/main" id="{2A5AD3A6-5A5E-476E-A11D-32A324A930E1}"/>
              </a:ext>
            </a:extLst>
          </p:cNvPr>
          <p:cNvSpPr>
            <a:spLocks noGrp="1"/>
          </p:cNvSpPr>
          <p:nvPr>
            <p:ph type="sldNum" sz="quarter" idx="12"/>
          </p:nvPr>
        </p:nvSpPr>
        <p:spPr/>
        <p:txBody>
          <a:bodyPr/>
          <a:lstStyle/>
          <a:p>
            <a:fld id="{0E2B90DE-CA9C-452B-80F9-35262CC2B070}" type="slidenum">
              <a:rPr lang="en-IN" smtClean="0"/>
              <a:pPr/>
              <a:t>4</a:t>
            </a:fld>
            <a:endParaRPr lang="en-IN"/>
          </a:p>
        </p:txBody>
      </p:sp>
    </p:spTree>
    <p:extLst>
      <p:ext uri="{BB962C8B-B14F-4D97-AF65-F5344CB8AC3E}">
        <p14:creationId xmlns:p14="http://schemas.microsoft.com/office/powerpoint/2010/main" val="17395105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3696A-19F4-46A3-B584-591B95FF331E}"/>
              </a:ext>
            </a:extLst>
          </p:cNvPr>
          <p:cNvSpPr>
            <a:spLocks noGrp="1"/>
          </p:cNvSpPr>
          <p:nvPr>
            <p:ph type="title"/>
          </p:nvPr>
        </p:nvSpPr>
        <p:spPr>
          <a:xfrm>
            <a:off x="1108120" y="0"/>
            <a:ext cx="6927759" cy="871819"/>
          </a:xfrm>
        </p:spPr>
        <p:txBody>
          <a:bodyPr>
            <a:normAutofit/>
          </a:bodyPr>
          <a:lstStyle/>
          <a:p>
            <a:r>
              <a:rPr lang="en-US" sz="3200" b="1" dirty="0">
                <a:solidFill>
                  <a:schemeClr val="tx2"/>
                </a:solidFill>
                <a:latin typeface="Times New Roman" panose="02020603050405020304" pitchFamily="18" charset="0"/>
                <a:cs typeface="Times New Roman" panose="02020603050405020304" pitchFamily="18" charset="0"/>
              </a:rPr>
              <a:t>2. </a:t>
            </a:r>
            <a:r>
              <a:rPr lang="en-US" sz="3200" b="1" i="0" dirty="0">
                <a:solidFill>
                  <a:schemeClr val="tx2"/>
                </a:solidFill>
                <a:effectLst/>
                <a:latin typeface="Times New Roman" panose="02020603050405020304" pitchFamily="18" charset="0"/>
                <a:cs typeface="Times New Roman" panose="02020603050405020304" pitchFamily="18" charset="0"/>
              </a:rPr>
              <a:t>Passing data in the directive tag</a:t>
            </a:r>
            <a:endParaRPr lang="en-US" sz="3200" b="1" dirty="0">
              <a:solidFill>
                <a:schemeClr val="tx2"/>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5FFE06B-C977-47AF-BC08-19F13EB82ECD}"/>
              </a:ext>
            </a:extLst>
          </p:cNvPr>
          <p:cNvSpPr>
            <a:spLocks noGrp="1"/>
          </p:cNvSpPr>
          <p:nvPr>
            <p:ph idx="1"/>
          </p:nvPr>
        </p:nvSpPr>
        <p:spPr>
          <a:xfrm>
            <a:off x="539552" y="871819"/>
            <a:ext cx="7436049" cy="5063313"/>
          </a:xfrm>
        </p:spPr>
        <p:txBody>
          <a:bodyPr/>
          <a:lstStyle/>
          <a:p>
            <a:endParaRPr lang="en-US" sz="1800" dirty="0">
              <a:solidFill>
                <a:srgbClr val="212492"/>
              </a:solidFill>
              <a:effectLst/>
              <a:latin typeface="Consolas" panose="020B0609020204030204" pitchFamily="49" charset="0"/>
              <a:ea typeface="Times New Roman" panose="02020603050405020304" pitchFamily="18" charset="0"/>
              <a:cs typeface="Courier New" panose="02070309020205020404" pitchFamily="49" charset="0"/>
            </a:endParaRPr>
          </a:p>
          <a:p>
            <a:pPr marL="0" indent="0" algn="ctr">
              <a:buNone/>
            </a:pPr>
            <a:r>
              <a:rPr lang="en-US" dirty="0">
                <a:solidFill>
                  <a:schemeClr val="tx2"/>
                </a:solidFill>
                <a:effectLst/>
                <a:latin typeface="Times New Roman" panose="02020603050405020304" pitchFamily="18" charset="0"/>
                <a:ea typeface="Times New Roman" panose="02020603050405020304" pitchFamily="18" charset="0"/>
                <a:cs typeface="Times New Roman" panose="02020603050405020304" pitchFamily="18" charset="0"/>
              </a:rPr>
              <a:t>&lt;movie-directive movie="movie"&gt;&lt;/movie-directive&gt;</a:t>
            </a:r>
          </a:p>
          <a:p>
            <a:pPr marL="0" indent="0" algn="l">
              <a:buNone/>
            </a:pPr>
            <a:r>
              <a:rPr lang="en-US" sz="3200" b="0" i="0" dirty="0">
                <a:solidFill>
                  <a:schemeClr val="tx2"/>
                </a:solidFill>
                <a:effectLst/>
                <a:latin typeface="Times New Roman" panose="02020603050405020304" pitchFamily="18" charset="0"/>
                <a:cs typeface="Times New Roman" panose="02020603050405020304" pitchFamily="18" charset="0"/>
              </a:rPr>
              <a:t>There are 3 types of prefixes in AngularJS:</a:t>
            </a:r>
          </a:p>
          <a:p>
            <a:pPr marL="0" indent="0" algn="l">
              <a:buNone/>
            </a:pPr>
            <a:endParaRPr lang="en-US" sz="3200" b="0" i="0" dirty="0">
              <a:solidFill>
                <a:schemeClr val="tx2"/>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3200" b="0" i="0" dirty="0">
                <a:solidFill>
                  <a:schemeClr val="tx2"/>
                </a:solidFill>
                <a:effectLst/>
                <a:latin typeface="Times New Roman" panose="02020603050405020304" pitchFamily="18" charset="0"/>
                <a:cs typeface="Times New Roman" panose="02020603050405020304" pitchFamily="18" charset="0"/>
              </a:rPr>
              <a:t>'@' - Text binding / one-way binding</a:t>
            </a:r>
          </a:p>
          <a:p>
            <a:pPr algn="l">
              <a:buFont typeface="+mj-lt"/>
              <a:buAutoNum type="arabicPeriod"/>
            </a:pPr>
            <a:r>
              <a:rPr lang="en-US" sz="3200" b="0" i="0" dirty="0">
                <a:solidFill>
                  <a:schemeClr val="tx2"/>
                </a:solidFill>
                <a:effectLst/>
                <a:latin typeface="Times New Roman" panose="02020603050405020304" pitchFamily="18" charset="0"/>
                <a:cs typeface="Times New Roman" panose="02020603050405020304" pitchFamily="18" charset="0"/>
              </a:rPr>
              <a:t>'=' - Direct model binding / two-way binding</a:t>
            </a:r>
          </a:p>
          <a:p>
            <a:pPr algn="l">
              <a:buFont typeface="+mj-lt"/>
              <a:buAutoNum type="arabicPeriod"/>
            </a:pPr>
            <a:r>
              <a:rPr lang="en-US" sz="3200" b="0" i="0" dirty="0">
                <a:solidFill>
                  <a:schemeClr val="tx2"/>
                </a:solidFill>
                <a:effectLst/>
                <a:latin typeface="Times New Roman" panose="02020603050405020304" pitchFamily="18" charset="0"/>
                <a:cs typeface="Times New Roman" panose="02020603050405020304" pitchFamily="18" charset="0"/>
              </a:rPr>
              <a:t>'&amp;' - Behavior binding / Method binding</a:t>
            </a:r>
          </a:p>
          <a:p>
            <a:pPr marL="0" indent="0" algn="ctr">
              <a:buNone/>
            </a:pPr>
            <a:endParaRPr lang="en-US" dirty="0">
              <a:solidFill>
                <a:schemeClr val="tx2"/>
              </a:solidFill>
              <a:effectLst/>
              <a:latin typeface="Times New Roman" panose="02020603050405020304" pitchFamily="18" charset="0"/>
              <a:ea typeface="Liberation Sans Narrow"/>
              <a:cs typeface="Times New Roman" panose="02020603050405020304" pitchFamily="18" charset="0"/>
            </a:endParaRPr>
          </a:p>
          <a:p>
            <a:endParaRPr lang="en-US" dirty="0"/>
          </a:p>
        </p:txBody>
      </p:sp>
      <p:sp>
        <p:nvSpPr>
          <p:cNvPr id="4" name="Date Placeholder 3">
            <a:extLst>
              <a:ext uri="{FF2B5EF4-FFF2-40B4-BE49-F238E27FC236}">
                <a16:creationId xmlns:a16="http://schemas.microsoft.com/office/drawing/2014/main" id="{9EBA865C-B7A4-4AC3-A902-4F84FD434BA6}"/>
              </a:ext>
            </a:extLst>
          </p:cNvPr>
          <p:cNvSpPr>
            <a:spLocks noGrp="1"/>
          </p:cNvSpPr>
          <p:nvPr>
            <p:ph type="dt" sz="half" idx="10"/>
          </p:nvPr>
        </p:nvSpPr>
        <p:spPr/>
        <p:txBody>
          <a:bodyPr/>
          <a:lstStyle/>
          <a:p>
            <a:fld id="{AD2D3DEF-619B-4C59-89D6-E5418A25A5A7}" type="datetime1">
              <a:rPr lang="en-US" smtClean="0"/>
              <a:t>9/23/2021</a:t>
            </a:fld>
            <a:endParaRPr lang="en-IN"/>
          </a:p>
        </p:txBody>
      </p:sp>
      <p:sp>
        <p:nvSpPr>
          <p:cNvPr id="5" name="Footer Placeholder 4">
            <a:extLst>
              <a:ext uri="{FF2B5EF4-FFF2-40B4-BE49-F238E27FC236}">
                <a16:creationId xmlns:a16="http://schemas.microsoft.com/office/drawing/2014/main" id="{8ACCF053-AFA1-4FED-B781-DBE7E766C7DA}"/>
              </a:ext>
            </a:extLst>
          </p:cNvPr>
          <p:cNvSpPr>
            <a:spLocks noGrp="1"/>
          </p:cNvSpPr>
          <p:nvPr>
            <p:ph type="ftr" sz="quarter" idx="11"/>
          </p:nvPr>
        </p:nvSpPr>
        <p:spPr/>
        <p:txBody>
          <a:bodyPr/>
          <a:lstStyle/>
          <a:p>
            <a:r>
              <a:rPr lang="en-IN"/>
              <a:t>CIDD -UNIT-III</a:t>
            </a:r>
            <a:endParaRPr lang="en-IN" dirty="0"/>
          </a:p>
        </p:txBody>
      </p:sp>
      <p:sp>
        <p:nvSpPr>
          <p:cNvPr id="6" name="Slide Number Placeholder 5">
            <a:extLst>
              <a:ext uri="{FF2B5EF4-FFF2-40B4-BE49-F238E27FC236}">
                <a16:creationId xmlns:a16="http://schemas.microsoft.com/office/drawing/2014/main" id="{4565EB10-C9EF-45F0-A041-4BFFD7A6E12C}"/>
              </a:ext>
            </a:extLst>
          </p:cNvPr>
          <p:cNvSpPr>
            <a:spLocks noGrp="1"/>
          </p:cNvSpPr>
          <p:nvPr>
            <p:ph type="sldNum" sz="quarter" idx="12"/>
          </p:nvPr>
        </p:nvSpPr>
        <p:spPr/>
        <p:txBody>
          <a:bodyPr/>
          <a:lstStyle/>
          <a:p>
            <a:fld id="{0E2B90DE-CA9C-452B-80F9-35262CC2B070}" type="slidenum">
              <a:rPr lang="en-IN" smtClean="0"/>
              <a:pPr/>
              <a:t>40</a:t>
            </a:fld>
            <a:endParaRPr lang="en-IN"/>
          </a:p>
        </p:txBody>
      </p:sp>
    </p:spTree>
    <p:extLst>
      <p:ext uri="{BB962C8B-B14F-4D97-AF65-F5344CB8AC3E}">
        <p14:creationId xmlns:p14="http://schemas.microsoft.com/office/powerpoint/2010/main" val="46607199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9BC32-E791-4673-BF9F-50ED0B7B5FA3}"/>
              </a:ext>
            </a:extLst>
          </p:cNvPr>
          <p:cNvSpPr>
            <a:spLocks noGrp="1"/>
          </p:cNvSpPr>
          <p:nvPr>
            <p:ph type="title"/>
          </p:nvPr>
        </p:nvSpPr>
        <p:spPr>
          <a:xfrm>
            <a:off x="1259632" y="191677"/>
            <a:ext cx="6403225" cy="425431"/>
          </a:xfrm>
        </p:spPr>
        <p:txBody>
          <a:bodyPr>
            <a:normAutofit fontScale="90000"/>
          </a:bodyPr>
          <a:lstStyle/>
          <a:p>
            <a:endParaRPr lang="en-US"/>
          </a:p>
        </p:txBody>
      </p:sp>
      <p:sp>
        <p:nvSpPr>
          <p:cNvPr id="3" name="Content Placeholder 2">
            <a:extLst>
              <a:ext uri="{FF2B5EF4-FFF2-40B4-BE49-F238E27FC236}">
                <a16:creationId xmlns:a16="http://schemas.microsoft.com/office/drawing/2014/main" id="{615C1964-BDBD-4186-8EAC-A037FB9382CD}"/>
              </a:ext>
            </a:extLst>
          </p:cNvPr>
          <p:cNvSpPr>
            <a:spLocks noGrp="1"/>
          </p:cNvSpPr>
          <p:nvPr>
            <p:ph idx="1"/>
          </p:nvPr>
        </p:nvSpPr>
        <p:spPr>
          <a:xfrm>
            <a:off x="611560" y="836712"/>
            <a:ext cx="7364041" cy="5126701"/>
          </a:xfrm>
        </p:spPr>
        <p:txBody>
          <a:bodyPr>
            <a:normAutofit/>
          </a:bodyPr>
          <a:lstStyle/>
          <a:p>
            <a:r>
              <a:rPr lang="en-US" sz="1800" b="0" i="0" dirty="0">
                <a:solidFill>
                  <a:schemeClr val="tx1"/>
                </a:solidFill>
                <a:effectLst/>
                <a:latin typeface="Roboto-Regular"/>
              </a:rPr>
              <a:t>Modifying the controller</a:t>
            </a:r>
          </a:p>
          <a:p>
            <a:pPr marL="0" indent="0">
              <a:buNone/>
            </a:pPr>
            <a:br>
              <a:rPr lang="en-US" sz="1800" b="0" i="0" dirty="0">
                <a:solidFill>
                  <a:schemeClr val="tx1"/>
                </a:solidFill>
                <a:effectLst/>
                <a:latin typeface="Roboto-Regular"/>
              </a:rPr>
            </a:br>
            <a:r>
              <a:rPr lang="en-US" sz="1800" b="0" i="0" dirty="0" err="1">
                <a:solidFill>
                  <a:schemeClr val="tx1"/>
                </a:solidFill>
                <a:effectLst/>
                <a:latin typeface="Consolas" panose="020B0609020204030204" pitchFamily="49" charset="0"/>
              </a:rPr>
              <a:t>movieApp.controller</a:t>
            </a:r>
            <a:r>
              <a:rPr lang="en-US" sz="1800" b="0" i="0" dirty="0">
                <a:solidFill>
                  <a:schemeClr val="tx1"/>
                </a:solidFill>
                <a:effectLst/>
                <a:latin typeface="Consolas" panose="020B0609020204030204" pitchFamily="49" charset="0"/>
              </a:rPr>
              <a:t>("</a:t>
            </a:r>
            <a:r>
              <a:rPr lang="en-US" sz="1800" b="0" i="0" dirty="0" err="1">
                <a:solidFill>
                  <a:schemeClr val="tx1"/>
                </a:solidFill>
                <a:effectLst/>
                <a:latin typeface="Consolas" panose="020B0609020204030204" pitchFamily="49" charset="0"/>
              </a:rPr>
              <a:t>movieController</a:t>
            </a:r>
            <a:r>
              <a:rPr lang="en-US" sz="1800" b="0" i="0" dirty="0">
                <a:solidFill>
                  <a:schemeClr val="tx1"/>
                </a:solidFill>
                <a:effectLst/>
                <a:latin typeface="Consolas" panose="020B0609020204030204" pitchFamily="49" charset="0"/>
              </a:rPr>
              <a:t>",function($scope){</a:t>
            </a:r>
            <a:br>
              <a:rPr lang="en-US" sz="1800" b="0" i="0" dirty="0">
                <a:solidFill>
                  <a:schemeClr val="tx1"/>
                </a:solidFill>
                <a:effectLst/>
                <a:latin typeface="Consolas" panose="020B0609020204030204" pitchFamily="49" charset="0"/>
              </a:rPr>
            </a:br>
            <a:r>
              <a:rPr lang="en-US" sz="1800" b="0" i="0" dirty="0">
                <a:solidFill>
                  <a:schemeClr val="tx1"/>
                </a:solidFill>
                <a:effectLst/>
                <a:latin typeface="Consolas" panose="020B0609020204030204" pitchFamily="49" charset="0"/>
              </a:rPr>
              <a:t>$</a:t>
            </a:r>
            <a:r>
              <a:rPr lang="en-US" sz="1800" b="0" i="0" dirty="0" err="1">
                <a:solidFill>
                  <a:schemeClr val="tx1"/>
                </a:solidFill>
                <a:effectLst/>
                <a:latin typeface="Consolas" panose="020B0609020204030204" pitchFamily="49" charset="0"/>
              </a:rPr>
              <a:t>scope.movie</a:t>
            </a:r>
            <a:r>
              <a:rPr lang="en-US" sz="1800" b="0" i="0" dirty="0">
                <a:solidFill>
                  <a:schemeClr val="tx1"/>
                </a:solidFill>
                <a:effectLst/>
                <a:latin typeface="Consolas" panose="020B0609020204030204" pitchFamily="49" charset="0"/>
              </a:rPr>
              <a:t> = "Ice Age";</a:t>
            </a:r>
            <a:br>
              <a:rPr lang="en-US" sz="1800" b="0" i="0" dirty="0">
                <a:solidFill>
                  <a:schemeClr val="tx1"/>
                </a:solidFill>
                <a:effectLst/>
                <a:latin typeface="Consolas" panose="020B0609020204030204" pitchFamily="49" charset="0"/>
              </a:rPr>
            </a:br>
            <a:r>
              <a:rPr lang="en-US" sz="1800" b="0" i="0" dirty="0">
                <a:solidFill>
                  <a:schemeClr val="tx1"/>
                </a:solidFill>
                <a:effectLst/>
                <a:latin typeface="Consolas" panose="020B0609020204030204" pitchFamily="49" charset="0"/>
              </a:rPr>
              <a:t>$</a:t>
            </a:r>
            <a:r>
              <a:rPr lang="en-US" sz="1800" b="0" i="0" dirty="0" err="1">
                <a:solidFill>
                  <a:schemeClr val="tx1"/>
                </a:solidFill>
                <a:effectLst/>
                <a:latin typeface="Consolas" panose="020B0609020204030204" pitchFamily="49" charset="0"/>
              </a:rPr>
              <a:t>scope.rating</a:t>
            </a:r>
            <a:r>
              <a:rPr lang="en-US" sz="1800" b="0" i="0" dirty="0">
                <a:solidFill>
                  <a:schemeClr val="tx1"/>
                </a:solidFill>
                <a:effectLst/>
                <a:latin typeface="Consolas" panose="020B0609020204030204" pitchFamily="49" charset="0"/>
              </a:rPr>
              <a:t> = 5;</a:t>
            </a:r>
            <a:br>
              <a:rPr lang="en-US" sz="1800" b="0" i="0" dirty="0">
                <a:solidFill>
                  <a:schemeClr val="tx1"/>
                </a:solidFill>
                <a:effectLst/>
                <a:latin typeface="Consolas" panose="020B0609020204030204" pitchFamily="49" charset="0"/>
              </a:rPr>
            </a:br>
            <a:r>
              <a:rPr lang="en-US" sz="1800" b="0" i="0" dirty="0">
                <a:solidFill>
                  <a:schemeClr val="tx1"/>
                </a:solidFill>
                <a:effectLst/>
                <a:latin typeface="Consolas" panose="020B0609020204030204" pitchFamily="49" charset="0"/>
              </a:rPr>
              <a:t>$</a:t>
            </a:r>
            <a:r>
              <a:rPr lang="en-US" sz="1800" b="0" i="0" dirty="0" err="1">
                <a:solidFill>
                  <a:schemeClr val="tx1"/>
                </a:solidFill>
                <a:effectLst/>
                <a:latin typeface="Consolas" panose="020B0609020204030204" pitchFamily="49" charset="0"/>
              </a:rPr>
              <a:t>scope.display</a:t>
            </a:r>
            <a:r>
              <a:rPr lang="en-US" sz="1800" b="0" i="0" dirty="0">
                <a:solidFill>
                  <a:schemeClr val="tx1"/>
                </a:solidFill>
                <a:effectLst/>
                <a:latin typeface="Consolas" panose="020B0609020204030204" pitchFamily="49" charset="0"/>
              </a:rPr>
              <a:t> = function(movie) {</a:t>
            </a:r>
            <a:br>
              <a:rPr lang="en-US" sz="1800" b="0" i="0" dirty="0">
                <a:solidFill>
                  <a:schemeClr val="tx1"/>
                </a:solidFill>
                <a:effectLst/>
                <a:latin typeface="Consolas" panose="020B0609020204030204" pitchFamily="49" charset="0"/>
              </a:rPr>
            </a:br>
            <a:r>
              <a:rPr lang="en-US" sz="1800" b="0" i="0" dirty="0">
                <a:solidFill>
                  <a:schemeClr val="tx1"/>
                </a:solidFill>
                <a:effectLst/>
                <a:latin typeface="Consolas" panose="020B0609020204030204" pitchFamily="49" charset="0"/>
              </a:rPr>
              <a:t>alert("Movie : " + movie);</a:t>
            </a:r>
            <a:br>
              <a:rPr lang="en-US" sz="1800" b="0" i="0" dirty="0">
                <a:solidFill>
                  <a:schemeClr val="tx1"/>
                </a:solidFill>
                <a:effectLst/>
                <a:latin typeface="Consolas" panose="020B0609020204030204" pitchFamily="49" charset="0"/>
              </a:rPr>
            </a:br>
            <a:r>
              <a:rPr lang="en-US" sz="1800" b="0" i="0" dirty="0">
                <a:solidFill>
                  <a:schemeClr val="tx1"/>
                </a:solidFill>
                <a:effectLst/>
                <a:latin typeface="Consolas" panose="020B0609020204030204" pitchFamily="49" charset="0"/>
              </a:rPr>
              <a:t>}</a:t>
            </a:r>
            <a:br>
              <a:rPr lang="en-US" sz="1800" b="0" i="0" dirty="0">
                <a:solidFill>
                  <a:schemeClr val="tx1"/>
                </a:solidFill>
                <a:effectLst/>
                <a:latin typeface="Consolas" panose="020B0609020204030204" pitchFamily="49" charset="0"/>
              </a:rPr>
            </a:br>
            <a:r>
              <a:rPr lang="en-US" sz="1800" b="0" i="0" dirty="0">
                <a:solidFill>
                  <a:schemeClr val="tx1"/>
                </a:solidFill>
                <a:effectLst/>
                <a:latin typeface="Consolas" panose="020B0609020204030204" pitchFamily="49" charset="0"/>
              </a:rPr>
              <a:t>});</a:t>
            </a:r>
          </a:p>
        </p:txBody>
      </p:sp>
      <p:sp>
        <p:nvSpPr>
          <p:cNvPr id="4" name="Date Placeholder 3">
            <a:extLst>
              <a:ext uri="{FF2B5EF4-FFF2-40B4-BE49-F238E27FC236}">
                <a16:creationId xmlns:a16="http://schemas.microsoft.com/office/drawing/2014/main" id="{C48816C6-528D-4AFD-81FE-B25B4D8211B6}"/>
              </a:ext>
            </a:extLst>
          </p:cNvPr>
          <p:cNvSpPr>
            <a:spLocks noGrp="1"/>
          </p:cNvSpPr>
          <p:nvPr>
            <p:ph type="dt" sz="half" idx="10"/>
          </p:nvPr>
        </p:nvSpPr>
        <p:spPr/>
        <p:txBody>
          <a:bodyPr/>
          <a:lstStyle/>
          <a:p>
            <a:fld id="{8D8B7447-C367-47C9-983E-3CC7474E4036}" type="datetime1">
              <a:rPr lang="en-US" smtClean="0"/>
              <a:t>9/23/2021</a:t>
            </a:fld>
            <a:endParaRPr lang="en-IN"/>
          </a:p>
        </p:txBody>
      </p:sp>
      <p:sp>
        <p:nvSpPr>
          <p:cNvPr id="5" name="Footer Placeholder 4">
            <a:extLst>
              <a:ext uri="{FF2B5EF4-FFF2-40B4-BE49-F238E27FC236}">
                <a16:creationId xmlns:a16="http://schemas.microsoft.com/office/drawing/2014/main" id="{FC012737-4F3F-448F-BB54-C9F4B4CA5158}"/>
              </a:ext>
            </a:extLst>
          </p:cNvPr>
          <p:cNvSpPr>
            <a:spLocks noGrp="1"/>
          </p:cNvSpPr>
          <p:nvPr>
            <p:ph type="ftr" sz="quarter" idx="11"/>
          </p:nvPr>
        </p:nvSpPr>
        <p:spPr/>
        <p:txBody>
          <a:bodyPr/>
          <a:lstStyle/>
          <a:p>
            <a:r>
              <a:rPr lang="en-IN"/>
              <a:t>CIDD -UNIT-III</a:t>
            </a:r>
            <a:endParaRPr lang="en-IN" dirty="0"/>
          </a:p>
        </p:txBody>
      </p:sp>
      <p:sp>
        <p:nvSpPr>
          <p:cNvPr id="6" name="Slide Number Placeholder 5">
            <a:extLst>
              <a:ext uri="{FF2B5EF4-FFF2-40B4-BE49-F238E27FC236}">
                <a16:creationId xmlns:a16="http://schemas.microsoft.com/office/drawing/2014/main" id="{4E034E35-12F9-43BF-9E01-A29AFB10C876}"/>
              </a:ext>
            </a:extLst>
          </p:cNvPr>
          <p:cNvSpPr>
            <a:spLocks noGrp="1"/>
          </p:cNvSpPr>
          <p:nvPr>
            <p:ph type="sldNum" sz="quarter" idx="12"/>
          </p:nvPr>
        </p:nvSpPr>
        <p:spPr/>
        <p:txBody>
          <a:bodyPr/>
          <a:lstStyle/>
          <a:p>
            <a:fld id="{0E2B90DE-CA9C-452B-80F9-35262CC2B070}" type="slidenum">
              <a:rPr lang="en-IN" smtClean="0"/>
              <a:pPr/>
              <a:t>41</a:t>
            </a:fld>
            <a:endParaRPr lang="en-IN"/>
          </a:p>
        </p:txBody>
      </p:sp>
    </p:spTree>
    <p:extLst>
      <p:ext uri="{BB962C8B-B14F-4D97-AF65-F5344CB8AC3E}">
        <p14:creationId xmlns:p14="http://schemas.microsoft.com/office/powerpoint/2010/main" val="363058046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AFBFD-95F5-44FF-89B7-ED40B9530BDA}"/>
              </a:ext>
            </a:extLst>
          </p:cNvPr>
          <p:cNvSpPr>
            <a:spLocks noGrp="1"/>
          </p:cNvSpPr>
          <p:nvPr>
            <p:ph type="title"/>
          </p:nvPr>
        </p:nvSpPr>
        <p:spPr>
          <a:xfrm>
            <a:off x="1218249" y="441355"/>
            <a:ext cx="6707502" cy="353423"/>
          </a:xfrm>
        </p:spPr>
        <p:txBody>
          <a:bodyPr>
            <a:normAutofit fontScale="90000"/>
          </a:bodyPr>
          <a:lstStyle/>
          <a:p>
            <a:endParaRPr lang="en-US"/>
          </a:p>
        </p:txBody>
      </p:sp>
      <p:sp>
        <p:nvSpPr>
          <p:cNvPr id="3" name="Content Placeholder 2">
            <a:extLst>
              <a:ext uri="{FF2B5EF4-FFF2-40B4-BE49-F238E27FC236}">
                <a16:creationId xmlns:a16="http://schemas.microsoft.com/office/drawing/2014/main" id="{ACAD6AA3-B6A2-4559-AFB5-953999252CCC}"/>
              </a:ext>
            </a:extLst>
          </p:cNvPr>
          <p:cNvSpPr>
            <a:spLocks noGrp="1"/>
          </p:cNvSpPr>
          <p:nvPr>
            <p:ph idx="1"/>
          </p:nvPr>
        </p:nvSpPr>
        <p:spPr>
          <a:xfrm>
            <a:off x="611560" y="908720"/>
            <a:ext cx="7364041" cy="5051813"/>
          </a:xfrm>
        </p:spPr>
        <p:txBody>
          <a:bodyPr>
            <a:normAutofit fontScale="70000" lnSpcReduction="20000"/>
          </a:bodyPr>
          <a:lstStyle/>
          <a:p>
            <a:br>
              <a:rPr lang="en-US" sz="2400" b="0" i="0" dirty="0">
                <a:solidFill>
                  <a:srgbClr val="212492"/>
                </a:solidFill>
                <a:effectLst/>
                <a:latin typeface="Consolas" panose="020B0609020204030204" pitchFamily="49" charset="0"/>
              </a:rPr>
            </a:br>
            <a:r>
              <a:rPr lang="en-US" sz="2400" b="0" i="0" dirty="0">
                <a:solidFill>
                  <a:schemeClr val="tx1"/>
                </a:solidFill>
                <a:effectLst/>
                <a:latin typeface="Roboto-Regular"/>
              </a:rPr>
              <a:t>Modifying the directive</a:t>
            </a:r>
          </a:p>
          <a:p>
            <a:pPr marL="0" indent="0">
              <a:buNone/>
            </a:pPr>
            <a:br>
              <a:rPr lang="en-US" sz="2400" b="0" i="0" dirty="0">
                <a:solidFill>
                  <a:schemeClr val="tx1"/>
                </a:solidFill>
                <a:effectLst/>
                <a:latin typeface="Roboto-Regular"/>
              </a:rPr>
            </a:br>
            <a:r>
              <a:rPr lang="en-US" sz="2400" b="0" i="0" dirty="0" err="1">
                <a:solidFill>
                  <a:schemeClr val="tx1"/>
                </a:solidFill>
                <a:effectLst/>
                <a:latin typeface="Consolas" panose="020B0609020204030204" pitchFamily="49" charset="0"/>
              </a:rPr>
              <a:t>movieApp.directive</a:t>
            </a:r>
            <a:r>
              <a:rPr lang="en-US" sz="2400" b="0" i="0" dirty="0">
                <a:solidFill>
                  <a:schemeClr val="tx1"/>
                </a:solidFill>
                <a:effectLst/>
                <a:latin typeface="Consolas" panose="020B0609020204030204" pitchFamily="49" charset="0"/>
              </a:rPr>
              <a:t>("</a:t>
            </a:r>
            <a:r>
              <a:rPr lang="en-US" sz="2400" b="0" i="0" dirty="0" err="1">
                <a:solidFill>
                  <a:schemeClr val="tx1"/>
                </a:solidFill>
                <a:effectLst/>
                <a:latin typeface="Consolas" panose="020B0609020204030204" pitchFamily="49" charset="0"/>
              </a:rPr>
              <a:t>movieDirective</a:t>
            </a:r>
            <a:r>
              <a:rPr lang="en-US" sz="2400" b="0" i="0" dirty="0">
                <a:solidFill>
                  <a:schemeClr val="tx1"/>
                </a:solidFill>
                <a:effectLst/>
                <a:latin typeface="Consolas" panose="020B0609020204030204" pitchFamily="49" charset="0"/>
              </a:rPr>
              <a:t>", function(){</a:t>
            </a:r>
            <a:br>
              <a:rPr lang="en-US" sz="2400" b="0" i="0" dirty="0">
                <a:solidFill>
                  <a:schemeClr val="tx1"/>
                </a:solidFill>
                <a:effectLst/>
                <a:latin typeface="Consolas" panose="020B0609020204030204" pitchFamily="49" charset="0"/>
              </a:rPr>
            </a:br>
            <a:r>
              <a:rPr lang="en-US" sz="2400" b="0" i="0" dirty="0">
                <a:solidFill>
                  <a:schemeClr val="tx1"/>
                </a:solidFill>
                <a:effectLst/>
                <a:latin typeface="Consolas" panose="020B0609020204030204" pitchFamily="49" charset="0"/>
              </a:rPr>
              <a:t>return {</a:t>
            </a:r>
            <a:br>
              <a:rPr lang="en-US" sz="2400" b="0" i="0" dirty="0">
                <a:solidFill>
                  <a:schemeClr val="tx1"/>
                </a:solidFill>
                <a:effectLst/>
                <a:latin typeface="Consolas" panose="020B0609020204030204" pitchFamily="49" charset="0"/>
              </a:rPr>
            </a:br>
            <a:r>
              <a:rPr lang="en-US" sz="2400" b="0" i="0" dirty="0">
                <a:solidFill>
                  <a:schemeClr val="tx1"/>
                </a:solidFill>
                <a:effectLst/>
                <a:latin typeface="Consolas" panose="020B0609020204030204" pitchFamily="49" charset="0"/>
              </a:rPr>
              <a:t>restrict: "E",</a:t>
            </a:r>
            <a:br>
              <a:rPr lang="en-US" sz="2400" b="0" i="0" dirty="0">
                <a:solidFill>
                  <a:schemeClr val="tx1"/>
                </a:solidFill>
                <a:effectLst/>
                <a:latin typeface="Consolas" panose="020B0609020204030204" pitchFamily="49" charset="0"/>
              </a:rPr>
            </a:br>
            <a:r>
              <a:rPr lang="en-US" sz="2400" b="0" i="0" dirty="0">
                <a:solidFill>
                  <a:schemeClr val="tx1"/>
                </a:solidFill>
                <a:effectLst/>
                <a:latin typeface="Consolas" panose="020B0609020204030204" pitchFamily="49" charset="0"/>
              </a:rPr>
              <a:t>scope: {</a:t>
            </a:r>
            <a:br>
              <a:rPr lang="en-US" sz="2400" b="0" i="0" dirty="0">
                <a:solidFill>
                  <a:schemeClr val="tx1"/>
                </a:solidFill>
                <a:effectLst/>
                <a:latin typeface="Consolas" panose="020B0609020204030204" pitchFamily="49" charset="0"/>
              </a:rPr>
            </a:br>
            <a:r>
              <a:rPr lang="en-US" sz="2400" b="0" i="0" dirty="0">
                <a:solidFill>
                  <a:schemeClr val="tx1"/>
                </a:solidFill>
                <a:effectLst/>
                <a:latin typeface="Consolas" panose="020B0609020204030204" pitchFamily="49" charset="0"/>
              </a:rPr>
              <a:t>movie: '=',</a:t>
            </a:r>
            <a:br>
              <a:rPr lang="en-US" sz="2400" b="0" i="0" dirty="0">
                <a:solidFill>
                  <a:schemeClr val="tx1"/>
                </a:solidFill>
                <a:effectLst/>
                <a:latin typeface="Consolas" panose="020B0609020204030204" pitchFamily="49" charset="0"/>
              </a:rPr>
            </a:br>
            <a:r>
              <a:rPr lang="en-US" sz="2400" b="0" i="0" dirty="0">
                <a:solidFill>
                  <a:schemeClr val="tx1"/>
                </a:solidFill>
                <a:effectLst/>
                <a:latin typeface="Consolas" panose="020B0609020204030204" pitchFamily="49" charset="0"/>
              </a:rPr>
              <a:t>rating: '@',</a:t>
            </a:r>
            <a:br>
              <a:rPr lang="en-US" sz="2400" b="0" i="0" dirty="0">
                <a:solidFill>
                  <a:schemeClr val="tx1"/>
                </a:solidFill>
                <a:effectLst/>
                <a:latin typeface="Consolas" panose="020B0609020204030204" pitchFamily="49" charset="0"/>
              </a:rPr>
            </a:br>
            <a:r>
              <a:rPr lang="en-US" sz="2400" b="0" i="0" dirty="0">
                <a:solidFill>
                  <a:schemeClr val="tx1"/>
                </a:solidFill>
                <a:effectLst/>
                <a:latin typeface="Consolas" panose="020B0609020204030204" pitchFamily="49" charset="0"/>
              </a:rPr>
              <a:t>display: '&amp;'</a:t>
            </a:r>
            <a:br>
              <a:rPr lang="en-US" sz="2400" b="0" i="0" dirty="0">
                <a:solidFill>
                  <a:schemeClr val="tx1"/>
                </a:solidFill>
                <a:effectLst/>
                <a:latin typeface="Consolas" panose="020B0609020204030204" pitchFamily="49" charset="0"/>
              </a:rPr>
            </a:br>
            <a:r>
              <a:rPr lang="en-US" sz="2400" b="0" i="0" dirty="0">
                <a:solidFill>
                  <a:schemeClr val="tx1"/>
                </a:solidFill>
                <a:effectLst/>
                <a:latin typeface="Consolas" panose="020B0609020204030204" pitchFamily="49" charset="0"/>
              </a:rPr>
              <a:t>},</a:t>
            </a:r>
            <a:br>
              <a:rPr lang="en-US" sz="2400" b="0" i="0" dirty="0">
                <a:solidFill>
                  <a:schemeClr val="tx1"/>
                </a:solidFill>
                <a:effectLst/>
                <a:latin typeface="Consolas" panose="020B0609020204030204" pitchFamily="49" charset="0"/>
              </a:rPr>
            </a:br>
            <a:r>
              <a:rPr lang="en-US" sz="2400" b="0" i="0" dirty="0">
                <a:solidFill>
                  <a:schemeClr val="tx1"/>
                </a:solidFill>
                <a:effectLst/>
                <a:latin typeface="Consolas" panose="020B0609020204030204" pitchFamily="49" charset="0"/>
              </a:rPr>
              <a:t>template: "&lt;div&gt;Movie title : {{movie}}&lt;/div&gt;"+</a:t>
            </a:r>
            <a:br>
              <a:rPr lang="en-US" sz="2400" b="0" i="0" dirty="0">
                <a:solidFill>
                  <a:schemeClr val="tx1"/>
                </a:solidFill>
                <a:effectLst/>
                <a:latin typeface="Consolas" panose="020B0609020204030204" pitchFamily="49" charset="0"/>
              </a:rPr>
            </a:br>
            <a:r>
              <a:rPr lang="en-US" sz="2400" b="0" i="0" dirty="0">
                <a:solidFill>
                  <a:schemeClr val="tx1"/>
                </a:solidFill>
                <a:effectLst/>
                <a:latin typeface="Consolas" panose="020B0609020204030204" pitchFamily="49" charset="0"/>
              </a:rPr>
              <a:t>"Type a new movie title : &lt;input type='text' ng-model='movie' /&gt;"+</a:t>
            </a:r>
            <a:br>
              <a:rPr lang="en-US" sz="2400" b="0" i="0" dirty="0">
                <a:solidFill>
                  <a:schemeClr val="tx1"/>
                </a:solidFill>
                <a:effectLst/>
                <a:latin typeface="Consolas" panose="020B0609020204030204" pitchFamily="49" charset="0"/>
              </a:rPr>
            </a:br>
            <a:r>
              <a:rPr lang="en-US" sz="2400" b="0" i="0" dirty="0">
                <a:solidFill>
                  <a:schemeClr val="tx1"/>
                </a:solidFill>
                <a:effectLst/>
                <a:latin typeface="Consolas" panose="020B0609020204030204" pitchFamily="49" charset="0"/>
              </a:rPr>
              <a:t>"&lt;div&gt;Movie rating : {{rating}}&lt;/div&gt;"+</a:t>
            </a:r>
            <a:br>
              <a:rPr lang="en-US" sz="2400" b="0" i="0" dirty="0">
                <a:solidFill>
                  <a:schemeClr val="tx1"/>
                </a:solidFill>
                <a:effectLst/>
                <a:latin typeface="Consolas" panose="020B0609020204030204" pitchFamily="49" charset="0"/>
              </a:rPr>
            </a:br>
            <a:r>
              <a:rPr lang="en-US" sz="2400" b="0" i="0" dirty="0">
                <a:solidFill>
                  <a:schemeClr val="tx1"/>
                </a:solidFill>
                <a:effectLst/>
                <a:latin typeface="Consolas" panose="020B0609020204030204" pitchFamily="49" charset="0"/>
              </a:rPr>
              <a:t>"Rate the movie : &lt;input type='text' ng-model='rating' /&gt;"+</a:t>
            </a:r>
            <a:br>
              <a:rPr lang="en-US" sz="2400" b="0" i="0" dirty="0">
                <a:solidFill>
                  <a:schemeClr val="tx1"/>
                </a:solidFill>
                <a:effectLst/>
                <a:latin typeface="Consolas" panose="020B0609020204030204" pitchFamily="49" charset="0"/>
              </a:rPr>
            </a:br>
            <a:r>
              <a:rPr lang="en-US" sz="2400" b="0" i="0" dirty="0">
                <a:solidFill>
                  <a:schemeClr val="tx1"/>
                </a:solidFill>
                <a:effectLst/>
                <a:latin typeface="Consolas" panose="020B0609020204030204" pitchFamily="49" charset="0"/>
              </a:rPr>
              <a:t>"&lt;div&gt;&lt;button ng-click='display(movie)'&gt;View Movie&lt;/button&gt;&lt;/div&gt;"</a:t>
            </a:r>
            <a:br>
              <a:rPr lang="en-US" sz="2400" b="0" i="0" dirty="0">
                <a:solidFill>
                  <a:schemeClr val="tx1"/>
                </a:solidFill>
                <a:effectLst/>
                <a:latin typeface="Consolas" panose="020B0609020204030204" pitchFamily="49" charset="0"/>
              </a:rPr>
            </a:br>
            <a:r>
              <a:rPr lang="en-US" sz="2400" b="0" i="0" dirty="0">
                <a:solidFill>
                  <a:schemeClr val="tx1"/>
                </a:solidFill>
                <a:effectLst/>
                <a:latin typeface="Consolas" panose="020B0609020204030204" pitchFamily="49" charset="0"/>
              </a:rPr>
              <a:t>};</a:t>
            </a:r>
            <a:br>
              <a:rPr lang="en-US" sz="2400" b="0" i="0" dirty="0">
                <a:solidFill>
                  <a:schemeClr val="tx1"/>
                </a:solidFill>
                <a:effectLst/>
                <a:latin typeface="Consolas" panose="020B0609020204030204" pitchFamily="49" charset="0"/>
              </a:rPr>
            </a:br>
            <a:r>
              <a:rPr lang="en-US" sz="2400" b="0" i="0" dirty="0">
                <a:solidFill>
                  <a:schemeClr val="tx1"/>
                </a:solidFill>
                <a:effectLst/>
                <a:latin typeface="Consolas" panose="020B0609020204030204" pitchFamily="49" charset="0"/>
              </a:rPr>
              <a:t>});</a:t>
            </a:r>
            <a:r>
              <a:rPr lang="en-US" dirty="0">
                <a:solidFill>
                  <a:schemeClr val="tx1"/>
                </a:solidFill>
              </a:rPr>
              <a:t> </a:t>
            </a:r>
            <a:br>
              <a:rPr lang="en-US" dirty="0">
                <a:solidFill>
                  <a:schemeClr val="tx1"/>
                </a:solidFill>
              </a:rPr>
            </a:br>
            <a:endParaRPr lang="en-US" dirty="0">
              <a:solidFill>
                <a:schemeClr val="tx1"/>
              </a:solidFill>
            </a:endParaRPr>
          </a:p>
          <a:p>
            <a:endParaRPr lang="en-US" dirty="0"/>
          </a:p>
        </p:txBody>
      </p:sp>
      <p:sp>
        <p:nvSpPr>
          <p:cNvPr id="4" name="Date Placeholder 3">
            <a:extLst>
              <a:ext uri="{FF2B5EF4-FFF2-40B4-BE49-F238E27FC236}">
                <a16:creationId xmlns:a16="http://schemas.microsoft.com/office/drawing/2014/main" id="{331681B1-FFE2-4DD8-A214-A8E5E6C5E5A1}"/>
              </a:ext>
            </a:extLst>
          </p:cNvPr>
          <p:cNvSpPr>
            <a:spLocks noGrp="1"/>
          </p:cNvSpPr>
          <p:nvPr>
            <p:ph type="dt" sz="half" idx="10"/>
          </p:nvPr>
        </p:nvSpPr>
        <p:spPr/>
        <p:txBody>
          <a:bodyPr/>
          <a:lstStyle/>
          <a:p>
            <a:fld id="{8D8B7447-C367-47C9-983E-3CC7474E4036}" type="datetime1">
              <a:rPr lang="en-US" smtClean="0"/>
              <a:t>9/23/2021</a:t>
            </a:fld>
            <a:endParaRPr lang="en-IN"/>
          </a:p>
        </p:txBody>
      </p:sp>
      <p:sp>
        <p:nvSpPr>
          <p:cNvPr id="5" name="Footer Placeholder 4">
            <a:extLst>
              <a:ext uri="{FF2B5EF4-FFF2-40B4-BE49-F238E27FC236}">
                <a16:creationId xmlns:a16="http://schemas.microsoft.com/office/drawing/2014/main" id="{4B137141-EA38-4975-AB4F-54950075ECC5}"/>
              </a:ext>
            </a:extLst>
          </p:cNvPr>
          <p:cNvSpPr>
            <a:spLocks noGrp="1"/>
          </p:cNvSpPr>
          <p:nvPr>
            <p:ph type="ftr" sz="quarter" idx="11"/>
          </p:nvPr>
        </p:nvSpPr>
        <p:spPr/>
        <p:txBody>
          <a:bodyPr/>
          <a:lstStyle/>
          <a:p>
            <a:r>
              <a:rPr lang="en-IN"/>
              <a:t>CIDD -UNIT-III</a:t>
            </a:r>
            <a:endParaRPr lang="en-IN" dirty="0"/>
          </a:p>
        </p:txBody>
      </p:sp>
      <p:sp>
        <p:nvSpPr>
          <p:cNvPr id="6" name="Slide Number Placeholder 5">
            <a:extLst>
              <a:ext uri="{FF2B5EF4-FFF2-40B4-BE49-F238E27FC236}">
                <a16:creationId xmlns:a16="http://schemas.microsoft.com/office/drawing/2014/main" id="{30FF4A1A-5D45-4198-9052-34A55CDFB2E9}"/>
              </a:ext>
            </a:extLst>
          </p:cNvPr>
          <p:cNvSpPr>
            <a:spLocks noGrp="1"/>
          </p:cNvSpPr>
          <p:nvPr>
            <p:ph type="sldNum" sz="quarter" idx="12"/>
          </p:nvPr>
        </p:nvSpPr>
        <p:spPr/>
        <p:txBody>
          <a:bodyPr/>
          <a:lstStyle/>
          <a:p>
            <a:fld id="{0E2B90DE-CA9C-452B-80F9-35262CC2B070}" type="slidenum">
              <a:rPr lang="en-IN" smtClean="0"/>
              <a:pPr/>
              <a:t>42</a:t>
            </a:fld>
            <a:endParaRPr lang="en-IN"/>
          </a:p>
        </p:txBody>
      </p:sp>
    </p:spTree>
    <p:extLst>
      <p:ext uri="{BB962C8B-B14F-4D97-AF65-F5344CB8AC3E}">
        <p14:creationId xmlns:p14="http://schemas.microsoft.com/office/powerpoint/2010/main" val="63400214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CCF43-D3FC-4CA6-B5F7-CFE56B837DA0}"/>
              </a:ext>
            </a:extLst>
          </p:cNvPr>
          <p:cNvSpPr>
            <a:spLocks noGrp="1"/>
          </p:cNvSpPr>
          <p:nvPr>
            <p:ph type="title"/>
          </p:nvPr>
        </p:nvSpPr>
        <p:spPr>
          <a:xfrm>
            <a:off x="979112" y="270935"/>
            <a:ext cx="6798736" cy="709794"/>
          </a:xfrm>
        </p:spPr>
        <p:txBody>
          <a:bodyPr/>
          <a:lstStyle/>
          <a:p>
            <a:endParaRPr lang="en-US"/>
          </a:p>
        </p:txBody>
      </p:sp>
      <p:sp>
        <p:nvSpPr>
          <p:cNvPr id="3" name="Content Placeholder 2">
            <a:extLst>
              <a:ext uri="{FF2B5EF4-FFF2-40B4-BE49-F238E27FC236}">
                <a16:creationId xmlns:a16="http://schemas.microsoft.com/office/drawing/2014/main" id="{226D435D-EF98-4F9C-975B-324419E41A72}"/>
              </a:ext>
            </a:extLst>
          </p:cNvPr>
          <p:cNvSpPr>
            <a:spLocks noGrp="1"/>
          </p:cNvSpPr>
          <p:nvPr>
            <p:ph idx="1"/>
          </p:nvPr>
        </p:nvSpPr>
        <p:spPr>
          <a:xfrm>
            <a:off x="539552" y="1052737"/>
            <a:ext cx="7436049" cy="4882396"/>
          </a:xfrm>
        </p:spPr>
        <p:txBody>
          <a:bodyPr/>
          <a:lstStyle/>
          <a:p>
            <a:r>
              <a:rPr lang="en-US" sz="1800" b="0" i="0" dirty="0">
                <a:solidFill>
                  <a:schemeClr val="tx1"/>
                </a:solidFill>
                <a:effectLst/>
                <a:latin typeface="Roboto-Regular"/>
              </a:rPr>
              <a:t>Passing the ¦elds in the directive tag</a:t>
            </a:r>
          </a:p>
          <a:p>
            <a:pPr marL="0" indent="0">
              <a:buNone/>
            </a:pPr>
            <a:br>
              <a:rPr lang="en-US" sz="1800" b="0" i="0" dirty="0">
                <a:solidFill>
                  <a:schemeClr val="tx1"/>
                </a:solidFill>
                <a:effectLst/>
                <a:latin typeface="Roboto-Regular"/>
              </a:rPr>
            </a:br>
            <a:r>
              <a:rPr lang="en-US" sz="1800" b="0" i="0" dirty="0">
                <a:solidFill>
                  <a:schemeClr val="tx1"/>
                </a:solidFill>
                <a:effectLst/>
                <a:latin typeface="Consolas" panose="020B0609020204030204" pitchFamily="49" charset="0"/>
              </a:rPr>
              <a:t>&lt;div ng-app="</a:t>
            </a:r>
            <a:r>
              <a:rPr lang="en-US" sz="1800" b="0" i="0" dirty="0" err="1">
                <a:solidFill>
                  <a:schemeClr val="tx1"/>
                </a:solidFill>
                <a:effectLst/>
                <a:latin typeface="Consolas" panose="020B0609020204030204" pitchFamily="49" charset="0"/>
              </a:rPr>
              <a:t>movieApp</a:t>
            </a:r>
            <a:r>
              <a:rPr lang="en-US" sz="1800" b="0" i="0" dirty="0">
                <a:solidFill>
                  <a:schemeClr val="tx1"/>
                </a:solidFill>
                <a:effectLst/>
                <a:latin typeface="Consolas" panose="020B0609020204030204" pitchFamily="49" charset="0"/>
              </a:rPr>
              <a:t>"&gt;</a:t>
            </a:r>
            <a:br>
              <a:rPr lang="en-US" sz="1800" b="0" i="0" dirty="0">
                <a:solidFill>
                  <a:schemeClr val="tx1"/>
                </a:solidFill>
                <a:effectLst/>
                <a:latin typeface="Consolas" panose="020B0609020204030204" pitchFamily="49" charset="0"/>
              </a:rPr>
            </a:br>
            <a:r>
              <a:rPr lang="en-US" sz="1800" b="0" i="0" dirty="0">
                <a:solidFill>
                  <a:schemeClr val="tx1"/>
                </a:solidFill>
                <a:effectLst/>
                <a:latin typeface="Consolas" panose="020B0609020204030204" pitchFamily="49" charset="0"/>
              </a:rPr>
              <a:t>&lt;div ng-controller="</a:t>
            </a:r>
            <a:r>
              <a:rPr lang="en-US" sz="1800" b="0" i="0" dirty="0" err="1">
                <a:solidFill>
                  <a:schemeClr val="tx1"/>
                </a:solidFill>
                <a:effectLst/>
                <a:latin typeface="Consolas" panose="020B0609020204030204" pitchFamily="49" charset="0"/>
              </a:rPr>
              <a:t>movieController</a:t>
            </a:r>
            <a:r>
              <a:rPr lang="en-US" sz="1800" b="0" i="0" dirty="0">
                <a:solidFill>
                  <a:schemeClr val="tx1"/>
                </a:solidFill>
                <a:effectLst/>
                <a:latin typeface="Consolas" panose="020B0609020204030204" pitchFamily="49" charset="0"/>
              </a:rPr>
              <a:t>"&gt;</a:t>
            </a:r>
            <a:br>
              <a:rPr lang="en-US" sz="1800" b="0" i="0" dirty="0">
                <a:solidFill>
                  <a:schemeClr val="tx1"/>
                </a:solidFill>
                <a:effectLst/>
                <a:latin typeface="Consolas" panose="020B0609020204030204" pitchFamily="49" charset="0"/>
              </a:rPr>
            </a:br>
            <a:r>
              <a:rPr lang="en-US" sz="1800" b="0" i="0" dirty="0">
                <a:solidFill>
                  <a:schemeClr val="tx1"/>
                </a:solidFill>
                <a:effectLst/>
                <a:latin typeface="Consolas" panose="020B0609020204030204" pitchFamily="49" charset="0"/>
              </a:rPr>
              <a:t>&lt;h2&gt;Movie Name : {{movie}}&lt;/h2&gt;</a:t>
            </a:r>
            <a:br>
              <a:rPr lang="en-US" sz="1800" b="0" i="0" dirty="0">
                <a:solidFill>
                  <a:schemeClr val="tx1"/>
                </a:solidFill>
                <a:effectLst/>
                <a:latin typeface="Consolas" panose="020B0609020204030204" pitchFamily="49" charset="0"/>
              </a:rPr>
            </a:br>
            <a:r>
              <a:rPr lang="en-US" sz="1800" b="0" i="0" dirty="0">
                <a:solidFill>
                  <a:schemeClr val="tx1"/>
                </a:solidFill>
                <a:effectLst/>
                <a:latin typeface="Consolas" panose="020B0609020204030204" pitchFamily="49" charset="0"/>
              </a:rPr>
              <a:t>&lt;h3&gt;Rating : {{rating}}&lt;/h3&gt;</a:t>
            </a:r>
            <a:br>
              <a:rPr lang="en-US" sz="1800" b="0" i="0" dirty="0">
                <a:solidFill>
                  <a:schemeClr val="tx1"/>
                </a:solidFill>
                <a:effectLst/>
                <a:latin typeface="Consolas" panose="020B0609020204030204" pitchFamily="49" charset="0"/>
              </a:rPr>
            </a:br>
            <a:r>
              <a:rPr lang="en-US" sz="1800" b="0" i="0" dirty="0">
                <a:solidFill>
                  <a:schemeClr val="tx1"/>
                </a:solidFill>
                <a:effectLst/>
                <a:latin typeface="Consolas" panose="020B0609020204030204" pitchFamily="49" charset="0"/>
              </a:rPr>
              <a:t>&lt;movie-directive movie="movie" rating="{{rating}}" display="display(m</a:t>
            </a:r>
            <a:br>
              <a:rPr lang="en-US" sz="1800" b="0" i="0" dirty="0">
                <a:solidFill>
                  <a:schemeClr val="tx1"/>
                </a:solidFill>
                <a:effectLst/>
                <a:latin typeface="Consolas" panose="020B0609020204030204" pitchFamily="49" charset="0"/>
              </a:rPr>
            </a:br>
            <a:r>
              <a:rPr lang="en-US" sz="1800" b="0" i="0" dirty="0">
                <a:solidFill>
                  <a:schemeClr val="tx1"/>
                </a:solidFill>
                <a:effectLst/>
                <a:latin typeface="Consolas" panose="020B0609020204030204" pitchFamily="49" charset="0"/>
              </a:rPr>
              <a:t>&lt;/movie-directive&gt;</a:t>
            </a:r>
            <a:br>
              <a:rPr lang="en-US" sz="1800" b="0" i="0" dirty="0">
                <a:solidFill>
                  <a:schemeClr val="tx1"/>
                </a:solidFill>
                <a:effectLst/>
                <a:latin typeface="Consolas" panose="020B0609020204030204" pitchFamily="49" charset="0"/>
              </a:rPr>
            </a:br>
            <a:r>
              <a:rPr lang="en-US" sz="1800" b="0" i="0" dirty="0">
                <a:solidFill>
                  <a:schemeClr val="tx1"/>
                </a:solidFill>
                <a:effectLst/>
                <a:latin typeface="Consolas" panose="020B0609020204030204" pitchFamily="49" charset="0"/>
              </a:rPr>
              <a:t>&lt;/div&gt;</a:t>
            </a:r>
            <a:br>
              <a:rPr lang="en-US" sz="1800" b="0" i="0" dirty="0">
                <a:solidFill>
                  <a:schemeClr val="tx1"/>
                </a:solidFill>
                <a:effectLst/>
                <a:latin typeface="Consolas" panose="020B0609020204030204" pitchFamily="49" charset="0"/>
              </a:rPr>
            </a:br>
            <a:r>
              <a:rPr lang="en-US" sz="1800" b="0" i="0" dirty="0">
                <a:solidFill>
                  <a:schemeClr val="tx1"/>
                </a:solidFill>
                <a:effectLst/>
                <a:latin typeface="Consolas" panose="020B0609020204030204" pitchFamily="49" charset="0"/>
              </a:rPr>
              <a:t>&lt;/div&gt;</a:t>
            </a:r>
            <a:r>
              <a:rPr lang="en-US" dirty="0">
                <a:solidFill>
                  <a:schemeClr val="tx1"/>
                </a:solidFill>
              </a:rPr>
              <a:t> </a:t>
            </a:r>
            <a:br>
              <a:rPr lang="en-US" dirty="0"/>
            </a:br>
            <a:endParaRPr lang="en-US" dirty="0"/>
          </a:p>
        </p:txBody>
      </p:sp>
      <p:sp>
        <p:nvSpPr>
          <p:cNvPr id="4" name="Date Placeholder 3">
            <a:extLst>
              <a:ext uri="{FF2B5EF4-FFF2-40B4-BE49-F238E27FC236}">
                <a16:creationId xmlns:a16="http://schemas.microsoft.com/office/drawing/2014/main" id="{84453768-BDDE-4C5D-824C-BD347D82FA6C}"/>
              </a:ext>
            </a:extLst>
          </p:cNvPr>
          <p:cNvSpPr>
            <a:spLocks noGrp="1"/>
          </p:cNvSpPr>
          <p:nvPr>
            <p:ph type="dt" sz="half" idx="10"/>
          </p:nvPr>
        </p:nvSpPr>
        <p:spPr/>
        <p:txBody>
          <a:bodyPr/>
          <a:lstStyle/>
          <a:p>
            <a:fld id="{8D8B7447-C367-47C9-983E-3CC7474E4036}" type="datetime1">
              <a:rPr lang="en-US" smtClean="0"/>
              <a:t>9/23/2021</a:t>
            </a:fld>
            <a:endParaRPr lang="en-IN"/>
          </a:p>
        </p:txBody>
      </p:sp>
      <p:sp>
        <p:nvSpPr>
          <p:cNvPr id="5" name="Footer Placeholder 4">
            <a:extLst>
              <a:ext uri="{FF2B5EF4-FFF2-40B4-BE49-F238E27FC236}">
                <a16:creationId xmlns:a16="http://schemas.microsoft.com/office/drawing/2014/main" id="{B10B4C57-2E8A-452C-9B32-8006404DF162}"/>
              </a:ext>
            </a:extLst>
          </p:cNvPr>
          <p:cNvSpPr>
            <a:spLocks noGrp="1"/>
          </p:cNvSpPr>
          <p:nvPr>
            <p:ph type="ftr" sz="quarter" idx="11"/>
          </p:nvPr>
        </p:nvSpPr>
        <p:spPr/>
        <p:txBody>
          <a:bodyPr/>
          <a:lstStyle/>
          <a:p>
            <a:r>
              <a:rPr lang="en-IN"/>
              <a:t>CIDD -UNIT-III</a:t>
            </a:r>
            <a:endParaRPr lang="en-IN" dirty="0"/>
          </a:p>
        </p:txBody>
      </p:sp>
      <p:sp>
        <p:nvSpPr>
          <p:cNvPr id="6" name="Slide Number Placeholder 5">
            <a:extLst>
              <a:ext uri="{FF2B5EF4-FFF2-40B4-BE49-F238E27FC236}">
                <a16:creationId xmlns:a16="http://schemas.microsoft.com/office/drawing/2014/main" id="{A577EDC0-F2C7-4DAB-B613-815C91ACB779}"/>
              </a:ext>
            </a:extLst>
          </p:cNvPr>
          <p:cNvSpPr>
            <a:spLocks noGrp="1"/>
          </p:cNvSpPr>
          <p:nvPr>
            <p:ph type="sldNum" sz="quarter" idx="12"/>
          </p:nvPr>
        </p:nvSpPr>
        <p:spPr/>
        <p:txBody>
          <a:bodyPr/>
          <a:lstStyle/>
          <a:p>
            <a:fld id="{0E2B90DE-CA9C-452B-80F9-35262CC2B070}" type="slidenum">
              <a:rPr lang="en-IN" smtClean="0"/>
              <a:pPr/>
              <a:t>43</a:t>
            </a:fld>
            <a:endParaRPr lang="en-IN"/>
          </a:p>
        </p:txBody>
      </p:sp>
    </p:spTree>
    <p:extLst>
      <p:ext uri="{BB962C8B-B14F-4D97-AF65-F5344CB8AC3E}">
        <p14:creationId xmlns:p14="http://schemas.microsoft.com/office/powerpoint/2010/main" val="289361029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F7452-7478-4F7B-ADEB-9E45D8617B43}"/>
              </a:ext>
            </a:extLst>
          </p:cNvPr>
          <p:cNvSpPr>
            <a:spLocks noGrp="1"/>
          </p:cNvSpPr>
          <p:nvPr>
            <p:ph type="title"/>
          </p:nvPr>
        </p:nvSpPr>
        <p:spPr>
          <a:xfrm>
            <a:off x="800767" y="116633"/>
            <a:ext cx="6779324" cy="576064"/>
          </a:xfrm>
        </p:spPr>
        <p:txBody>
          <a:bodyPr>
            <a:normAutofit fontScale="90000"/>
          </a:bodyPr>
          <a:lstStyle/>
          <a:p>
            <a:endParaRPr lang="en-US"/>
          </a:p>
        </p:txBody>
      </p:sp>
      <p:pic>
        <p:nvPicPr>
          <p:cNvPr id="8" name="Content Placeholder 7">
            <a:extLst>
              <a:ext uri="{FF2B5EF4-FFF2-40B4-BE49-F238E27FC236}">
                <a16:creationId xmlns:a16="http://schemas.microsoft.com/office/drawing/2014/main" id="{CCD5D92B-76AD-4831-996F-CA5A121AC1E8}"/>
              </a:ext>
            </a:extLst>
          </p:cNvPr>
          <p:cNvPicPr>
            <a:picLocks noGrp="1" noChangeAspect="1"/>
          </p:cNvPicPr>
          <p:nvPr>
            <p:ph idx="1"/>
          </p:nvPr>
        </p:nvPicPr>
        <p:blipFill>
          <a:blip r:embed="rId2"/>
          <a:stretch>
            <a:fillRect/>
          </a:stretch>
        </p:blipFill>
        <p:spPr>
          <a:xfrm>
            <a:off x="866056" y="980728"/>
            <a:ext cx="5495925" cy="2181225"/>
          </a:xfrm>
        </p:spPr>
      </p:pic>
      <p:sp>
        <p:nvSpPr>
          <p:cNvPr id="4" name="Date Placeholder 3">
            <a:extLst>
              <a:ext uri="{FF2B5EF4-FFF2-40B4-BE49-F238E27FC236}">
                <a16:creationId xmlns:a16="http://schemas.microsoft.com/office/drawing/2014/main" id="{1CBBA298-5FBB-4D67-A95C-EAD31E6579A8}"/>
              </a:ext>
            </a:extLst>
          </p:cNvPr>
          <p:cNvSpPr>
            <a:spLocks noGrp="1"/>
          </p:cNvSpPr>
          <p:nvPr>
            <p:ph type="dt" sz="half" idx="10"/>
          </p:nvPr>
        </p:nvSpPr>
        <p:spPr/>
        <p:txBody>
          <a:bodyPr/>
          <a:lstStyle/>
          <a:p>
            <a:fld id="{8D8B7447-C367-47C9-983E-3CC7474E4036}" type="datetime1">
              <a:rPr lang="en-US" smtClean="0"/>
              <a:t>9/23/2021</a:t>
            </a:fld>
            <a:endParaRPr lang="en-IN"/>
          </a:p>
        </p:txBody>
      </p:sp>
      <p:sp>
        <p:nvSpPr>
          <p:cNvPr id="5" name="Footer Placeholder 4">
            <a:extLst>
              <a:ext uri="{FF2B5EF4-FFF2-40B4-BE49-F238E27FC236}">
                <a16:creationId xmlns:a16="http://schemas.microsoft.com/office/drawing/2014/main" id="{E1C56F51-9506-4822-8DBA-9E66114D2D86}"/>
              </a:ext>
            </a:extLst>
          </p:cNvPr>
          <p:cNvSpPr>
            <a:spLocks noGrp="1"/>
          </p:cNvSpPr>
          <p:nvPr>
            <p:ph type="ftr" sz="quarter" idx="11"/>
          </p:nvPr>
        </p:nvSpPr>
        <p:spPr/>
        <p:txBody>
          <a:bodyPr/>
          <a:lstStyle/>
          <a:p>
            <a:r>
              <a:rPr lang="en-IN"/>
              <a:t>CIDD -UNIT-III</a:t>
            </a:r>
            <a:endParaRPr lang="en-IN" dirty="0"/>
          </a:p>
        </p:txBody>
      </p:sp>
      <p:sp>
        <p:nvSpPr>
          <p:cNvPr id="6" name="Slide Number Placeholder 5">
            <a:extLst>
              <a:ext uri="{FF2B5EF4-FFF2-40B4-BE49-F238E27FC236}">
                <a16:creationId xmlns:a16="http://schemas.microsoft.com/office/drawing/2014/main" id="{0996C68F-E9F9-46DC-808F-D6F12BB3D850}"/>
              </a:ext>
            </a:extLst>
          </p:cNvPr>
          <p:cNvSpPr>
            <a:spLocks noGrp="1"/>
          </p:cNvSpPr>
          <p:nvPr>
            <p:ph type="sldNum" sz="quarter" idx="12"/>
          </p:nvPr>
        </p:nvSpPr>
        <p:spPr/>
        <p:txBody>
          <a:bodyPr/>
          <a:lstStyle/>
          <a:p>
            <a:fld id="{0E2B90DE-CA9C-452B-80F9-35262CC2B070}" type="slidenum">
              <a:rPr lang="en-IN" smtClean="0"/>
              <a:pPr/>
              <a:t>44</a:t>
            </a:fld>
            <a:endParaRPr lang="en-IN"/>
          </a:p>
        </p:txBody>
      </p:sp>
      <p:pic>
        <p:nvPicPr>
          <p:cNvPr id="10" name="Picture 9">
            <a:extLst>
              <a:ext uri="{FF2B5EF4-FFF2-40B4-BE49-F238E27FC236}">
                <a16:creationId xmlns:a16="http://schemas.microsoft.com/office/drawing/2014/main" id="{3763566D-BBAA-4654-A7D5-E02E58B6105B}"/>
              </a:ext>
            </a:extLst>
          </p:cNvPr>
          <p:cNvPicPr>
            <a:picLocks noChangeAspect="1"/>
          </p:cNvPicPr>
          <p:nvPr/>
        </p:nvPicPr>
        <p:blipFill>
          <a:blip r:embed="rId3"/>
          <a:stretch>
            <a:fillRect/>
          </a:stretch>
        </p:blipFill>
        <p:spPr>
          <a:xfrm>
            <a:off x="1619672" y="3610322"/>
            <a:ext cx="5419725" cy="2266950"/>
          </a:xfrm>
          <a:prstGeom prst="rect">
            <a:avLst/>
          </a:prstGeom>
        </p:spPr>
      </p:pic>
    </p:spTree>
    <p:extLst>
      <p:ext uri="{BB962C8B-B14F-4D97-AF65-F5344CB8AC3E}">
        <p14:creationId xmlns:p14="http://schemas.microsoft.com/office/powerpoint/2010/main" val="266739504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C14B-AED0-4B97-9C7C-D7277E4AA93C}"/>
              </a:ext>
            </a:extLst>
          </p:cNvPr>
          <p:cNvSpPr>
            <a:spLocks noGrp="1"/>
          </p:cNvSpPr>
          <p:nvPr>
            <p:ph type="title"/>
          </p:nvPr>
        </p:nvSpPr>
        <p:spPr>
          <a:xfrm>
            <a:off x="1337863" y="31327"/>
            <a:ext cx="6798734" cy="1303867"/>
          </a:xfrm>
        </p:spPr>
        <p:txBody>
          <a:bodyPr>
            <a:normAutofit fontScale="90000"/>
          </a:bodyPr>
          <a:lstStyle/>
          <a:p>
            <a:r>
              <a:rPr lang="en-US" b="1" i="0" dirty="0">
                <a:solidFill>
                  <a:srgbClr val="222635"/>
                </a:solidFill>
                <a:effectLst/>
                <a:latin typeface="Times New Roman" panose="02020603050405020304" pitchFamily="18" charset="0"/>
                <a:cs typeface="Times New Roman" panose="02020603050405020304" pitchFamily="18" charset="0"/>
              </a:rPr>
              <a:t>Data Binding in Angular</a:t>
            </a:r>
            <a:br>
              <a:rPr lang="en-US" b="1" i="0" dirty="0">
                <a:solidFill>
                  <a:srgbClr val="222635"/>
                </a:solidFill>
                <a:effectLst/>
                <a:latin typeface="Helvetica Neue"/>
              </a:rPr>
            </a:br>
            <a:endParaRPr lang="en-US" dirty="0"/>
          </a:p>
        </p:txBody>
      </p:sp>
      <p:sp>
        <p:nvSpPr>
          <p:cNvPr id="7" name="Text Placeholder 6">
            <a:extLst>
              <a:ext uri="{FF2B5EF4-FFF2-40B4-BE49-F238E27FC236}">
                <a16:creationId xmlns:a16="http://schemas.microsoft.com/office/drawing/2014/main" id="{79E72749-6242-4E13-9991-29F87DB3B754}"/>
              </a:ext>
            </a:extLst>
          </p:cNvPr>
          <p:cNvSpPr>
            <a:spLocks noGrp="1"/>
          </p:cNvSpPr>
          <p:nvPr>
            <p:ph idx="1"/>
          </p:nvPr>
        </p:nvSpPr>
        <p:spPr>
          <a:xfrm>
            <a:off x="611560" y="1706501"/>
            <a:ext cx="6798736" cy="3444997"/>
          </a:xfrm>
        </p:spPr>
        <p:txBody>
          <a:bodyPr/>
          <a:lstStyle/>
          <a:p>
            <a:pPr marL="0" indent="0">
              <a:buNone/>
            </a:pPr>
            <a:r>
              <a:rPr lang="en-US" b="0" i="0" dirty="0">
                <a:solidFill>
                  <a:srgbClr val="222635"/>
                </a:solidFill>
                <a:effectLst/>
                <a:latin typeface="Cambria" panose="02040503050406030204" pitchFamily="18" charset="0"/>
              </a:rPr>
              <a:t>1. </a:t>
            </a:r>
            <a:r>
              <a:rPr lang="en-US" b="1" i="0" dirty="0">
                <a:solidFill>
                  <a:srgbClr val="222635"/>
                </a:solidFill>
                <a:effectLst/>
                <a:latin typeface="Cambria" panose="02040503050406030204" pitchFamily="18" charset="0"/>
              </a:rPr>
              <a:t>Interpolation</a:t>
            </a:r>
            <a:r>
              <a:rPr lang="en-US" b="0" i="0" dirty="0">
                <a:solidFill>
                  <a:srgbClr val="222635"/>
                </a:solidFill>
                <a:effectLst/>
                <a:latin typeface="Cambria" panose="02040503050406030204" pitchFamily="18" charset="0"/>
              </a:rPr>
              <a:t>:</a:t>
            </a:r>
            <a:endParaRPr lang="en-US" dirty="0"/>
          </a:p>
        </p:txBody>
      </p:sp>
      <p:sp>
        <p:nvSpPr>
          <p:cNvPr id="4" name="Date Placeholder 3">
            <a:extLst>
              <a:ext uri="{FF2B5EF4-FFF2-40B4-BE49-F238E27FC236}">
                <a16:creationId xmlns:a16="http://schemas.microsoft.com/office/drawing/2014/main" id="{C750DC1E-6BB3-40B8-8208-53BE667D6EAE}"/>
              </a:ext>
            </a:extLst>
          </p:cNvPr>
          <p:cNvSpPr>
            <a:spLocks noGrp="1"/>
          </p:cNvSpPr>
          <p:nvPr>
            <p:ph type="dt" sz="half" idx="10"/>
          </p:nvPr>
        </p:nvSpPr>
        <p:spPr/>
        <p:txBody>
          <a:bodyPr/>
          <a:lstStyle/>
          <a:p>
            <a:fld id="{42AC0EDC-F393-4C0F-A4DE-534F249C0C3E}" type="datetime1">
              <a:rPr lang="en-US" smtClean="0"/>
              <a:t>9/23/2021</a:t>
            </a:fld>
            <a:endParaRPr lang="en-IN"/>
          </a:p>
        </p:txBody>
      </p:sp>
      <p:sp>
        <p:nvSpPr>
          <p:cNvPr id="5" name="Footer Placeholder 4">
            <a:extLst>
              <a:ext uri="{FF2B5EF4-FFF2-40B4-BE49-F238E27FC236}">
                <a16:creationId xmlns:a16="http://schemas.microsoft.com/office/drawing/2014/main" id="{88530624-3261-4C81-8690-FE3E3C8CB2E7}"/>
              </a:ext>
            </a:extLst>
          </p:cNvPr>
          <p:cNvSpPr>
            <a:spLocks noGrp="1"/>
          </p:cNvSpPr>
          <p:nvPr>
            <p:ph type="ftr" sz="quarter" idx="11"/>
          </p:nvPr>
        </p:nvSpPr>
        <p:spPr/>
        <p:txBody>
          <a:bodyPr/>
          <a:lstStyle/>
          <a:p>
            <a:r>
              <a:rPr lang="en-IN"/>
              <a:t>CIDD -UNIT-III</a:t>
            </a:r>
            <a:endParaRPr lang="en-IN" dirty="0"/>
          </a:p>
        </p:txBody>
      </p:sp>
      <p:sp>
        <p:nvSpPr>
          <p:cNvPr id="6" name="Slide Number Placeholder 5">
            <a:extLst>
              <a:ext uri="{FF2B5EF4-FFF2-40B4-BE49-F238E27FC236}">
                <a16:creationId xmlns:a16="http://schemas.microsoft.com/office/drawing/2014/main" id="{604CCBE0-2ADA-480F-A5EC-C291D6339E0A}"/>
              </a:ext>
            </a:extLst>
          </p:cNvPr>
          <p:cNvSpPr>
            <a:spLocks noGrp="1"/>
          </p:cNvSpPr>
          <p:nvPr>
            <p:ph type="sldNum" sz="quarter" idx="12"/>
          </p:nvPr>
        </p:nvSpPr>
        <p:spPr/>
        <p:txBody>
          <a:bodyPr/>
          <a:lstStyle/>
          <a:p>
            <a:fld id="{0E2B90DE-CA9C-452B-80F9-35262CC2B070}" type="slidenum">
              <a:rPr lang="en-IN" smtClean="0"/>
              <a:pPr/>
              <a:t>45</a:t>
            </a:fld>
            <a:endParaRPr lang="en-IN"/>
          </a:p>
        </p:txBody>
      </p:sp>
      <p:sp>
        <p:nvSpPr>
          <p:cNvPr id="8" name="Text Placeholder 7">
            <a:extLst>
              <a:ext uri="{FF2B5EF4-FFF2-40B4-BE49-F238E27FC236}">
                <a16:creationId xmlns:a16="http://schemas.microsoft.com/office/drawing/2014/main" id="{ABF9C15E-C553-451E-A1CC-98C479FF8446}"/>
              </a:ext>
            </a:extLst>
          </p:cNvPr>
          <p:cNvSpPr>
            <a:spLocks noGrp="1"/>
          </p:cNvSpPr>
          <p:nvPr>
            <p:ph type="body" sz="quarter" idx="4294967295"/>
          </p:nvPr>
        </p:nvSpPr>
        <p:spPr>
          <a:xfrm>
            <a:off x="729680" y="2449676"/>
            <a:ext cx="7684640" cy="3106339"/>
          </a:xfrm>
        </p:spPr>
        <p:txBody>
          <a:bodyPr/>
          <a:lstStyle/>
          <a:p>
            <a:pPr algn="just">
              <a:buFont typeface="Arial" panose="020B0604020202020204" pitchFamily="34" charset="0"/>
              <a:buChar char="•"/>
            </a:pPr>
            <a:r>
              <a:rPr lang="en-US" b="0" i="0" dirty="0">
                <a:solidFill>
                  <a:srgbClr val="222635"/>
                </a:solidFill>
                <a:effectLst/>
                <a:latin typeface="Cambria" panose="02040503050406030204" pitchFamily="18" charset="0"/>
              </a:rPr>
              <a:t>The type of one-way data binding where text is between a set of curly braces often uses the name of a component property.</a:t>
            </a:r>
          </a:p>
          <a:p>
            <a:pPr algn="just">
              <a:buFont typeface="Arial" panose="020B0604020202020204" pitchFamily="34" charset="0"/>
              <a:buChar char="•"/>
            </a:pPr>
            <a:r>
              <a:rPr lang="en-US" b="0" i="0" dirty="0">
                <a:solidFill>
                  <a:srgbClr val="222635"/>
                </a:solidFill>
                <a:effectLst/>
                <a:latin typeface="Cambria" panose="02040503050406030204" pitchFamily="18" charset="0"/>
              </a:rPr>
              <a:t> The syntax of string interpolation is to use double curly braces.</a:t>
            </a:r>
          </a:p>
          <a:p>
            <a:pPr marL="0" indent="0" algn="ctr">
              <a:buNone/>
            </a:pPr>
            <a:r>
              <a:rPr lang="en-US" b="0" i="0" dirty="0">
                <a:solidFill>
                  <a:srgbClr val="C7254E"/>
                </a:solidFill>
                <a:effectLst/>
                <a:latin typeface="Menlo"/>
              </a:rPr>
              <a:t>{{ </a:t>
            </a:r>
            <a:r>
              <a:rPr lang="en-US" dirty="0">
                <a:solidFill>
                  <a:srgbClr val="C7254E"/>
                </a:solidFill>
                <a:latin typeface="Menlo"/>
              </a:rPr>
              <a:t>Var-name</a:t>
            </a:r>
            <a:r>
              <a:rPr lang="en-US" b="0" i="0" dirty="0">
                <a:solidFill>
                  <a:srgbClr val="C7254E"/>
                </a:solidFill>
                <a:effectLst/>
                <a:latin typeface="Menlo"/>
              </a:rPr>
              <a:t> }}</a:t>
            </a:r>
            <a:endParaRPr lang="en-US" dirty="0"/>
          </a:p>
        </p:txBody>
      </p:sp>
      <p:sp>
        <p:nvSpPr>
          <p:cNvPr id="13" name="TextBox 12">
            <a:extLst>
              <a:ext uri="{FF2B5EF4-FFF2-40B4-BE49-F238E27FC236}">
                <a16:creationId xmlns:a16="http://schemas.microsoft.com/office/drawing/2014/main" id="{86DC96FB-DC54-4C7E-BC30-8650459BD89B}"/>
              </a:ext>
            </a:extLst>
          </p:cNvPr>
          <p:cNvSpPr txBox="1"/>
          <p:nvPr/>
        </p:nvSpPr>
        <p:spPr>
          <a:xfrm>
            <a:off x="847800" y="922868"/>
            <a:ext cx="6798734" cy="738664"/>
          </a:xfrm>
          <a:prstGeom prst="rect">
            <a:avLst/>
          </a:prstGeom>
          <a:noFill/>
        </p:spPr>
        <p:txBody>
          <a:bodyPr wrap="square" rtlCol="0">
            <a:spAutoFit/>
          </a:bodyPr>
          <a:lstStyle/>
          <a:p>
            <a:r>
              <a:rPr lang="en-US" sz="2400" b="1" i="0" dirty="0">
                <a:solidFill>
                  <a:srgbClr val="222635"/>
                </a:solidFill>
                <a:effectLst/>
                <a:latin typeface="Times New Roman" panose="02020603050405020304" pitchFamily="18" charset="0"/>
                <a:cs typeface="Times New Roman" panose="02020603050405020304" pitchFamily="18" charset="0"/>
              </a:rPr>
              <a:t>Types of Data Binding in Angular</a:t>
            </a:r>
          </a:p>
          <a:p>
            <a:endParaRPr lang="en-US" dirty="0"/>
          </a:p>
        </p:txBody>
      </p:sp>
    </p:spTree>
    <p:extLst>
      <p:ext uri="{BB962C8B-B14F-4D97-AF65-F5344CB8AC3E}">
        <p14:creationId xmlns:p14="http://schemas.microsoft.com/office/powerpoint/2010/main" val="795353714"/>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BE584-AA8A-4077-8012-1F162C1A4A8E}"/>
              </a:ext>
            </a:extLst>
          </p:cNvPr>
          <p:cNvSpPr>
            <a:spLocks noGrp="1"/>
          </p:cNvSpPr>
          <p:nvPr>
            <p:ph type="title"/>
          </p:nvPr>
        </p:nvSpPr>
        <p:spPr>
          <a:xfrm>
            <a:off x="1176865" y="188641"/>
            <a:ext cx="6203447" cy="144016"/>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678C3CD7-4558-4F48-B650-85596EBE344C}"/>
              </a:ext>
            </a:extLst>
          </p:cNvPr>
          <p:cNvSpPr>
            <a:spLocks noGrp="1"/>
          </p:cNvSpPr>
          <p:nvPr>
            <p:ph idx="1"/>
          </p:nvPr>
        </p:nvSpPr>
        <p:spPr>
          <a:xfrm>
            <a:off x="611560" y="1077188"/>
            <a:ext cx="7848872" cy="5016108"/>
          </a:xfrm>
        </p:spPr>
        <p:txBody>
          <a:bodyPr>
            <a:normAutofit/>
          </a:bodyPr>
          <a:lstStyle/>
          <a:p>
            <a:pPr algn="just"/>
            <a:r>
              <a:rPr lang="en-US" b="0" i="0" dirty="0">
                <a:solidFill>
                  <a:srgbClr val="222635"/>
                </a:solidFill>
                <a:effectLst/>
                <a:latin typeface="Times New Roman" panose="02020603050405020304" pitchFamily="18" charset="0"/>
                <a:cs typeface="Times New Roman" panose="02020603050405020304" pitchFamily="18" charset="0"/>
              </a:rPr>
              <a:t>Property Binding allows us to bind the view of the template expression. Property binding in simple term is defined as updating the value of a certain variable in component (model) and displaying it in view (presentation layer).</a:t>
            </a:r>
          </a:p>
          <a:p>
            <a:pPr algn="just"/>
            <a:r>
              <a:rPr lang="en-US" b="0" i="0" dirty="0">
                <a:solidFill>
                  <a:srgbClr val="222635"/>
                </a:solidFill>
                <a:effectLst/>
                <a:latin typeface="Times New Roman" panose="02020603050405020304" pitchFamily="18" charset="0"/>
                <a:cs typeface="Times New Roman" panose="02020603050405020304" pitchFamily="18" charset="0"/>
              </a:rPr>
              <a:t>This is a one-way mechanism; thus, it allows you to change the value whenever you want but only at the component level.</a:t>
            </a:r>
          </a:p>
          <a:p>
            <a:pPr marL="0" indent="0" algn="just">
              <a:buNone/>
            </a:pPr>
            <a:r>
              <a:rPr lang="en-US" b="1" i="0" dirty="0">
                <a:solidFill>
                  <a:srgbClr val="222635"/>
                </a:solidFill>
                <a:effectLst/>
                <a:latin typeface="Times New Roman" panose="02020603050405020304" pitchFamily="18" charset="0"/>
                <a:cs typeface="Times New Roman" panose="02020603050405020304" pitchFamily="18" charset="0"/>
              </a:rPr>
              <a:t>binding.component.html</a:t>
            </a:r>
          </a:p>
          <a:p>
            <a:pPr marL="0" indent="0" algn="just">
              <a:buNone/>
            </a:pPr>
            <a:r>
              <a:rPr lang="en-US" b="0" i="0" dirty="0">
                <a:solidFill>
                  <a:srgbClr val="222635"/>
                </a:solidFill>
                <a:effectLst/>
                <a:latin typeface="Times New Roman" panose="02020603050405020304" pitchFamily="18" charset="0"/>
                <a:cs typeface="Times New Roman" panose="02020603050405020304" pitchFamily="18" charset="0"/>
              </a:rPr>
              <a:t>&lt;h1&gt;</a:t>
            </a:r>
            <a:r>
              <a:rPr lang="en-US" b="0" i="0" dirty="0" err="1">
                <a:solidFill>
                  <a:srgbClr val="222635"/>
                </a:solidFill>
                <a:effectLst/>
                <a:latin typeface="Times New Roman" panose="02020603050405020304" pitchFamily="18" charset="0"/>
                <a:cs typeface="Times New Roman" panose="02020603050405020304" pitchFamily="18" charset="0"/>
              </a:rPr>
              <a:t>PropertyBinding</a:t>
            </a:r>
            <a:r>
              <a:rPr lang="en-US" b="0" i="0" dirty="0">
                <a:solidFill>
                  <a:srgbClr val="222635"/>
                </a:solidFill>
                <a:effectLst/>
                <a:latin typeface="Times New Roman" panose="02020603050405020304" pitchFamily="18" charset="0"/>
                <a:cs typeface="Times New Roman" panose="02020603050405020304" pitchFamily="18" charset="0"/>
              </a:rPr>
              <a:t>&lt;/h1&gt;&lt;</a:t>
            </a:r>
            <a:r>
              <a:rPr lang="en-US" b="0" i="0" dirty="0" err="1">
                <a:solidFill>
                  <a:srgbClr val="222635"/>
                </a:solidFill>
                <a:effectLst/>
                <a:latin typeface="Times New Roman" panose="02020603050405020304" pitchFamily="18" charset="0"/>
                <a:cs typeface="Times New Roman" panose="02020603050405020304" pitchFamily="18" charset="0"/>
              </a:rPr>
              <a:t>img</a:t>
            </a:r>
            <a:r>
              <a:rPr lang="en-US" b="0" i="0" dirty="0">
                <a:solidFill>
                  <a:srgbClr val="222635"/>
                </a:solidFill>
                <a:effectLst/>
                <a:latin typeface="Times New Roman" panose="02020603050405020304" pitchFamily="18" charset="0"/>
                <a:cs typeface="Times New Roman" panose="02020603050405020304" pitchFamily="18" charset="0"/>
              </a:rPr>
              <a:t> </a:t>
            </a:r>
          </a:p>
          <a:p>
            <a:pPr marL="0" indent="0" algn="just">
              <a:buNone/>
            </a:pPr>
            <a:r>
              <a:rPr lang="en-US" b="0" i="0" dirty="0">
                <a:solidFill>
                  <a:srgbClr val="222635"/>
                </a:solidFill>
                <a:effectLst/>
                <a:latin typeface="Times New Roman" panose="02020603050405020304" pitchFamily="18" charset="0"/>
                <a:cs typeface="Times New Roman" panose="02020603050405020304" pitchFamily="18" charset="0"/>
              </a:rPr>
              <a:t>[</a:t>
            </a:r>
            <a:r>
              <a:rPr lang="en-US" b="0" i="0" dirty="0" err="1">
                <a:solidFill>
                  <a:srgbClr val="222635"/>
                </a:solidFill>
                <a:effectLst/>
                <a:latin typeface="Times New Roman" panose="02020603050405020304" pitchFamily="18" charset="0"/>
                <a:cs typeface="Times New Roman" panose="02020603050405020304" pitchFamily="18" charset="0"/>
              </a:rPr>
              <a:t>src</a:t>
            </a:r>
            <a:r>
              <a:rPr lang="en-US" b="0" i="0" dirty="0">
                <a:solidFill>
                  <a:srgbClr val="222635"/>
                </a:solidFill>
                <a:effectLst/>
                <a:latin typeface="Times New Roman" panose="02020603050405020304" pitchFamily="18" charset="0"/>
                <a:cs typeface="Times New Roman" panose="02020603050405020304" pitchFamily="18" charset="0"/>
              </a:rPr>
              <a:t>]="</a:t>
            </a:r>
            <a:r>
              <a:rPr lang="en-US" b="0" i="0" dirty="0" err="1">
                <a:solidFill>
                  <a:srgbClr val="222635"/>
                </a:solidFill>
                <a:effectLst/>
                <a:latin typeface="Times New Roman" panose="02020603050405020304" pitchFamily="18" charset="0"/>
                <a:cs typeface="Times New Roman" panose="02020603050405020304" pitchFamily="18" charset="0"/>
              </a:rPr>
              <a:t>imagePath</a:t>
            </a:r>
            <a:r>
              <a:rPr lang="en-US" b="0" i="0" dirty="0">
                <a:solidFill>
                  <a:srgbClr val="222635"/>
                </a:solidFill>
                <a:effectLst/>
                <a:latin typeface="Times New Roman" panose="02020603050405020304" pitchFamily="18" charset="0"/>
                <a:cs typeface="Times New Roman" panose="02020603050405020304" pitchFamily="18" charset="0"/>
              </a:rPr>
              <a:t>" class="image-adjustment"/&gt;&lt;</a:t>
            </a:r>
            <a:r>
              <a:rPr lang="en-US" b="0" i="0" dirty="0" err="1">
                <a:solidFill>
                  <a:srgbClr val="222635"/>
                </a:solidFill>
                <a:effectLst/>
                <a:latin typeface="Times New Roman" panose="02020603050405020304" pitchFamily="18" charset="0"/>
                <a:cs typeface="Times New Roman" panose="02020603050405020304" pitchFamily="18" charset="0"/>
              </a:rPr>
              <a:t>br</a:t>
            </a:r>
            <a:r>
              <a:rPr lang="en-US" b="0" i="0" dirty="0">
                <a:solidFill>
                  <a:srgbClr val="222635"/>
                </a:solidFill>
                <a:effectLst/>
                <a:latin typeface="Times New Roman" panose="02020603050405020304" pitchFamily="18" charset="0"/>
                <a:cs typeface="Times New Roman" panose="02020603050405020304" pitchFamily="18" charset="0"/>
              </a:rPr>
              <a:t>&gt;</a:t>
            </a:r>
          </a:p>
          <a:p>
            <a:endParaRPr lang="en-US" dirty="0"/>
          </a:p>
        </p:txBody>
      </p:sp>
      <p:sp>
        <p:nvSpPr>
          <p:cNvPr id="4" name="Date Placeholder 3">
            <a:extLst>
              <a:ext uri="{FF2B5EF4-FFF2-40B4-BE49-F238E27FC236}">
                <a16:creationId xmlns:a16="http://schemas.microsoft.com/office/drawing/2014/main" id="{F2C7E6F5-4D80-421D-A18E-5863FBA581D3}"/>
              </a:ext>
            </a:extLst>
          </p:cNvPr>
          <p:cNvSpPr>
            <a:spLocks noGrp="1"/>
          </p:cNvSpPr>
          <p:nvPr>
            <p:ph type="dt" sz="half" idx="10"/>
          </p:nvPr>
        </p:nvSpPr>
        <p:spPr/>
        <p:txBody>
          <a:bodyPr/>
          <a:lstStyle/>
          <a:p>
            <a:fld id="{885FBFCF-CEDE-4890-ABBA-90B9BB3DFAD3}" type="datetime1">
              <a:rPr lang="en-US" smtClean="0"/>
              <a:t>9/23/2021</a:t>
            </a:fld>
            <a:endParaRPr lang="en-IN"/>
          </a:p>
        </p:txBody>
      </p:sp>
      <p:sp>
        <p:nvSpPr>
          <p:cNvPr id="5" name="Footer Placeholder 4">
            <a:extLst>
              <a:ext uri="{FF2B5EF4-FFF2-40B4-BE49-F238E27FC236}">
                <a16:creationId xmlns:a16="http://schemas.microsoft.com/office/drawing/2014/main" id="{30724770-4806-4B56-89C9-58BF8B208554}"/>
              </a:ext>
            </a:extLst>
          </p:cNvPr>
          <p:cNvSpPr>
            <a:spLocks noGrp="1"/>
          </p:cNvSpPr>
          <p:nvPr>
            <p:ph type="ftr" sz="quarter" idx="11"/>
          </p:nvPr>
        </p:nvSpPr>
        <p:spPr/>
        <p:txBody>
          <a:bodyPr/>
          <a:lstStyle/>
          <a:p>
            <a:r>
              <a:rPr lang="en-IN"/>
              <a:t>CIDD -UNIT-III</a:t>
            </a:r>
            <a:endParaRPr lang="en-IN" dirty="0"/>
          </a:p>
        </p:txBody>
      </p:sp>
      <p:sp>
        <p:nvSpPr>
          <p:cNvPr id="6" name="Slide Number Placeholder 5">
            <a:extLst>
              <a:ext uri="{FF2B5EF4-FFF2-40B4-BE49-F238E27FC236}">
                <a16:creationId xmlns:a16="http://schemas.microsoft.com/office/drawing/2014/main" id="{26144DAD-3C49-44A7-B65B-DAA265CBB73B}"/>
              </a:ext>
            </a:extLst>
          </p:cNvPr>
          <p:cNvSpPr>
            <a:spLocks noGrp="1"/>
          </p:cNvSpPr>
          <p:nvPr>
            <p:ph type="sldNum" sz="quarter" idx="12"/>
          </p:nvPr>
        </p:nvSpPr>
        <p:spPr/>
        <p:txBody>
          <a:bodyPr/>
          <a:lstStyle/>
          <a:p>
            <a:fld id="{0E2B90DE-CA9C-452B-80F9-35262CC2B070}" type="slidenum">
              <a:rPr lang="en-IN" smtClean="0"/>
              <a:pPr/>
              <a:t>46</a:t>
            </a:fld>
            <a:endParaRPr lang="en-IN"/>
          </a:p>
        </p:txBody>
      </p:sp>
      <p:sp>
        <p:nvSpPr>
          <p:cNvPr id="8" name="TextBox 7">
            <a:extLst>
              <a:ext uri="{FF2B5EF4-FFF2-40B4-BE49-F238E27FC236}">
                <a16:creationId xmlns:a16="http://schemas.microsoft.com/office/drawing/2014/main" id="{878CCD37-B333-4589-BB5D-BD9ADF941E7E}"/>
              </a:ext>
            </a:extLst>
          </p:cNvPr>
          <p:cNvSpPr txBox="1"/>
          <p:nvPr/>
        </p:nvSpPr>
        <p:spPr>
          <a:xfrm>
            <a:off x="1176865" y="412535"/>
            <a:ext cx="4576712" cy="584775"/>
          </a:xfrm>
          <a:prstGeom prst="rect">
            <a:avLst/>
          </a:prstGeom>
          <a:noFill/>
        </p:spPr>
        <p:txBody>
          <a:bodyPr wrap="square">
            <a:spAutoFit/>
          </a:bodyPr>
          <a:lstStyle/>
          <a:p>
            <a:r>
              <a:rPr lang="en-US" sz="3200" b="0" i="0" dirty="0">
                <a:solidFill>
                  <a:srgbClr val="222635"/>
                </a:solidFill>
                <a:effectLst/>
                <a:latin typeface="Times New Roman" panose="02020603050405020304" pitchFamily="18" charset="0"/>
                <a:cs typeface="Times New Roman" panose="02020603050405020304" pitchFamily="18" charset="0"/>
              </a:rPr>
              <a:t>2: </a:t>
            </a:r>
            <a:r>
              <a:rPr lang="en-US" sz="3200" b="1" i="0" dirty="0">
                <a:solidFill>
                  <a:srgbClr val="222635"/>
                </a:solidFill>
                <a:effectLst/>
                <a:latin typeface="Times New Roman" panose="02020603050405020304" pitchFamily="18" charset="0"/>
                <a:cs typeface="Times New Roman" panose="02020603050405020304" pitchFamily="18" charset="0"/>
              </a:rPr>
              <a:t>Property Binding</a:t>
            </a:r>
            <a:r>
              <a:rPr lang="en-US" sz="3200" b="0" i="0" dirty="0">
                <a:solidFill>
                  <a:srgbClr val="222635"/>
                </a:solidFill>
                <a:effectLst/>
                <a:latin typeface="Times New Roman" panose="02020603050405020304" pitchFamily="18" charset="0"/>
                <a:cs typeface="Times New Roman" panose="02020603050405020304" pitchFamily="18" charset="0"/>
              </a:rPr>
              <a:t>:</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0652666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F571F5-6F26-4849-AAFF-CD7A6F987B17}"/>
              </a:ext>
            </a:extLst>
          </p:cNvPr>
          <p:cNvSpPr>
            <a:spLocks noGrp="1"/>
          </p:cNvSpPr>
          <p:nvPr>
            <p:ph idx="1"/>
          </p:nvPr>
        </p:nvSpPr>
        <p:spPr>
          <a:xfrm>
            <a:off x="683568" y="1052737"/>
            <a:ext cx="7292033" cy="4882396"/>
          </a:xfrm>
        </p:spPr>
        <p:txBody>
          <a:bodyPr>
            <a:normAutofit/>
          </a:bodyPr>
          <a:lstStyle/>
          <a:p>
            <a:pPr marL="0" indent="0">
              <a:buNone/>
            </a:pPr>
            <a:r>
              <a:rPr lang="en-US" b="1" i="0" dirty="0" err="1">
                <a:solidFill>
                  <a:srgbClr val="222635"/>
                </a:solidFill>
                <a:effectLst/>
                <a:latin typeface="Cambria" panose="02040503050406030204" pitchFamily="18" charset="0"/>
              </a:rPr>
              <a:t>binding.component.ts</a:t>
            </a:r>
            <a:endParaRPr lang="en-US" b="1" i="0" dirty="0">
              <a:solidFill>
                <a:srgbClr val="222635"/>
              </a:solidFill>
              <a:effectLst/>
              <a:latin typeface="Cambria" panose="02040503050406030204" pitchFamily="18" charset="0"/>
            </a:endParaRPr>
          </a:p>
          <a:p>
            <a:r>
              <a:rPr lang="en-US" dirty="0"/>
              <a:t>import { Component, </a:t>
            </a:r>
            <a:r>
              <a:rPr lang="en-US" dirty="0" err="1"/>
              <a:t>OnInit</a:t>
            </a:r>
            <a:r>
              <a:rPr lang="en-US" dirty="0"/>
              <a:t> } from '@angular/core';@Component({  selector: 'app-binding',  </a:t>
            </a:r>
            <a:r>
              <a:rPr lang="en-US" dirty="0" err="1"/>
              <a:t>templateUrl</a:t>
            </a:r>
            <a:r>
              <a:rPr lang="en-US" dirty="0"/>
              <a:t>: './binding.component.html',  </a:t>
            </a:r>
            <a:r>
              <a:rPr lang="en-US" dirty="0" err="1"/>
              <a:t>styleUrls</a:t>
            </a:r>
            <a:r>
              <a:rPr lang="en-US" dirty="0"/>
              <a:t>: ['./binding.component.css']})export class </a:t>
            </a:r>
            <a:r>
              <a:rPr lang="en-US" dirty="0" err="1"/>
              <a:t>BindingComponent</a:t>
            </a:r>
            <a:r>
              <a:rPr lang="en-US" dirty="0"/>
              <a:t> implements </a:t>
            </a:r>
            <a:r>
              <a:rPr lang="en-US" dirty="0" err="1"/>
              <a:t>OnInit</a:t>
            </a:r>
            <a:r>
              <a:rPr lang="en-US" dirty="0"/>
              <a:t> {  constructor() { }   </a:t>
            </a:r>
            <a:r>
              <a:rPr lang="en-US" dirty="0" err="1"/>
              <a:t>imagePath</a:t>
            </a:r>
            <a:r>
              <a:rPr lang="en-US" dirty="0"/>
              <a:t>: string = 'assets/images/Databinding.png';  </a:t>
            </a:r>
            <a:r>
              <a:rPr lang="en-US" dirty="0" err="1"/>
              <a:t>ngOnInit</a:t>
            </a:r>
            <a:r>
              <a:rPr lang="en-US" dirty="0"/>
              <a:t>() {}  }}</a:t>
            </a:r>
          </a:p>
          <a:p>
            <a:pPr marL="0" indent="0">
              <a:buNone/>
            </a:pPr>
            <a:endParaRPr lang="en-US" dirty="0"/>
          </a:p>
        </p:txBody>
      </p:sp>
      <p:sp>
        <p:nvSpPr>
          <p:cNvPr id="4" name="Date Placeholder 3">
            <a:extLst>
              <a:ext uri="{FF2B5EF4-FFF2-40B4-BE49-F238E27FC236}">
                <a16:creationId xmlns:a16="http://schemas.microsoft.com/office/drawing/2014/main" id="{BBE05EC8-5860-465C-905D-15264AFEF88A}"/>
              </a:ext>
            </a:extLst>
          </p:cNvPr>
          <p:cNvSpPr>
            <a:spLocks noGrp="1"/>
          </p:cNvSpPr>
          <p:nvPr>
            <p:ph type="dt" sz="half" idx="10"/>
          </p:nvPr>
        </p:nvSpPr>
        <p:spPr/>
        <p:txBody>
          <a:bodyPr/>
          <a:lstStyle/>
          <a:p>
            <a:fld id="{0F94A3E3-5436-445F-A44E-A556D5B7E523}" type="datetime1">
              <a:rPr lang="en-US" smtClean="0"/>
              <a:t>9/23/2021</a:t>
            </a:fld>
            <a:endParaRPr lang="en-IN"/>
          </a:p>
        </p:txBody>
      </p:sp>
      <p:sp>
        <p:nvSpPr>
          <p:cNvPr id="5" name="Footer Placeholder 4">
            <a:extLst>
              <a:ext uri="{FF2B5EF4-FFF2-40B4-BE49-F238E27FC236}">
                <a16:creationId xmlns:a16="http://schemas.microsoft.com/office/drawing/2014/main" id="{7E11382F-6520-4202-8688-1C98955C427D}"/>
              </a:ext>
            </a:extLst>
          </p:cNvPr>
          <p:cNvSpPr>
            <a:spLocks noGrp="1"/>
          </p:cNvSpPr>
          <p:nvPr>
            <p:ph type="ftr" sz="quarter" idx="11"/>
          </p:nvPr>
        </p:nvSpPr>
        <p:spPr/>
        <p:txBody>
          <a:bodyPr/>
          <a:lstStyle/>
          <a:p>
            <a:r>
              <a:rPr lang="en-IN"/>
              <a:t>CIDD -UNIT-III</a:t>
            </a:r>
            <a:endParaRPr lang="en-IN" dirty="0"/>
          </a:p>
        </p:txBody>
      </p:sp>
      <p:sp>
        <p:nvSpPr>
          <p:cNvPr id="6" name="Slide Number Placeholder 5">
            <a:extLst>
              <a:ext uri="{FF2B5EF4-FFF2-40B4-BE49-F238E27FC236}">
                <a16:creationId xmlns:a16="http://schemas.microsoft.com/office/drawing/2014/main" id="{A146F0B5-C93F-462E-AC26-96E74F1A15DD}"/>
              </a:ext>
            </a:extLst>
          </p:cNvPr>
          <p:cNvSpPr>
            <a:spLocks noGrp="1"/>
          </p:cNvSpPr>
          <p:nvPr>
            <p:ph type="sldNum" sz="quarter" idx="12"/>
          </p:nvPr>
        </p:nvSpPr>
        <p:spPr/>
        <p:txBody>
          <a:bodyPr/>
          <a:lstStyle/>
          <a:p>
            <a:fld id="{0E2B90DE-CA9C-452B-80F9-35262CC2B070}" type="slidenum">
              <a:rPr lang="en-IN" smtClean="0"/>
              <a:pPr/>
              <a:t>47</a:t>
            </a:fld>
            <a:endParaRPr lang="en-IN"/>
          </a:p>
        </p:txBody>
      </p:sp>
    </p:spTree>
    <p:extLst>
      <p:ext uri="{BB962C8B-B14F-4D97-AF65-F5344CB8AC3E}">
        <p14:creationId xmlns:p14="http://schemas.microsoft.com/office/powerpoint/2010/main" val="63946152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3DF31-B214-4BBD-9733-8E931251D438}"/>
              </a:ext>
            </a:extLst>
          </p:cNvPr>
          <p:cNvSpPr>
            <a:spLocks noGrp="1"/>
          </p:cNvSpPr>
          <p:nvPr>
            <p:ph type="title"/>
          </p:nvPr>
        </p:nvSpPr>
        <p:spPr>
          <a:xfrm>
            <a:off x="1340107" y="188640"/>
            <a:ext cx="6635494" cy="281415"/>
          </a:xfrm>
        </p:spPr>
        <p:txBody>
          <a:bodyPr>
            <a:noAutofit/>
          </a:bodyPr>
          <a:lstStyle/>
          <a:p>
            <a:pPr algn="l"/>
            <a:r>
              <a:rPr lang="en-US" sz="3200" b="0" i="0" dirty="0">
                <a:solidFill>
                  <a:srgbClr val="222635"/>
                </a:solidFill>
                <a:effectLst/>
                <a:latin typeface="Times New Roman" panose="02020603050405020304" pitchFamily="18" charset="0"/>
                <a:cs typeface="Times New Roman" panose="02020603050405020304" pitchFamily="18" charset="0"/>
              </a:rPr>
              <a:t>3: </a:t>
            </a:r>
            <a:r>
              <a:rPr lang="en-US" sz="3200" b="1" i="0" dirty="0">
                <a:solidFill>
                  <a:srgbClr val="222635"/>
                </a:solidFill>
                <a:effectLst/>
                <a:latin typeface="Times New Roman" panose="02020603050405020304" pitchFamily="18" charset="0"/>
                <a:cs typeface="Times New Roman" panose="02020603050405020304" pitchFamily="18" charset="0"/>
              </a:rPr>
              <a:t>Event Binding</a:t>
            </a:r>
            <a:r>
              <a:rPr lang="en-US" sz="3200" b="0" i="0" dirty="0">
                <a:solidFill>
                  <a:srgbClr val="222635"/>
                </a:solidFill>
                <a:effectLst/>
                <a:latin typeface="Times New Roman" panose="02020603050405020304" pitchFamily="18" charset="0"/>
                <a:cs typeface="Times New Roman" panose="02020603050405020304" pitchFamily="18" charset="0"/>
              </a:rPr>
              <a:t>:</a:t>
            </a:r>
            <a:endParaRPr lang="en-US"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AD64479-EE1D-4549-A76C-87F7CAB06839}"/>
              </a:ext>
            </a:extLst>
          </p:cNvPr>
          <p:cNvSpPr>
            <a:spLocks noGrp="1"/>
          </p:cNvSpPr>
          <p:nvPr>
            <p:ph idx="1"/>
          </p:nvPr>
        </p:nvSpPr>
        <p:spPr>
          <a:xfrm>
            <a:off x="611560" y="836712"/>
            <a:ext cx="7848872" cy="5256584"/>
          </a:xfrm>
        </p:spPr>
        <p:txBody>
          <a:bodyPr>
            <a:normAutofit/>
          </a:bodyPr>
          <a:lstStyle/>
          <a:p>
            <a:pPr algn="just"/>
            <a:r>
              <a:rPr lang="en-US" sz="3000" b="0" i="0" dirty="0">
                <a:solidFill>
                  <a:srgbClr val="222635"/>
                </a:solidFill>
                <a:effectLst/>
                <a:latin typeface="Times New Roman" panose="02020603050405020304" pitchFamily="18" charset="0"/>
                <a:cs typeface="Times New Roman" panose="02020603050405020304" pitchFamily="18" charset="0"/>
              </a:rPr>
              <a:t>Event binding is defined as the updating/sending of the value/information of a certain variable from the presentation layer (view) to the component (model). For example, clicking a button.</a:t>
            </a:r>
          </a:p>
          <a:p>
            <a:pPr marL="0" indent="0">
              <a:buNone/>
            </a:pPr>
            <a:r>
              <a:rPr lang="en-US" sz="3000" b="1" i="0" dirty="0">
                <a:solidFill>
                  <a:srgbClr val="222635"/>
                </a:solidFill>
                <a:effectLst/>
                <a:latin typeface="Times New Roman" panose="02020603050405020304" pitchFamily="18" charset="0"/>
                <a:cs typeface="Times New Roman" panose="02020603050405020304" pitchFamily="18" charset="0"/>
              </a:rPr>
              <a:t>binding.component.html</a:t>
            </a:r>
          </a:p>
          <a:p>
            <a:pPr marL="0" indent="0">
              <a:buNone/>
            </a:pPr>
            <a:r>
              <a:rPr lang="en-US" sz="3000" b="0" i="0" dirty="0">
                <a:solidFill>
                  <a:srgbClr val="222635"/>
                </a:solidFill>
                <a:effectLst/>
                <a:latin typeface="Times New Roman" panose="02020603050405020304" pitchFamily="18" charset="0"/>
                <a:cs typeface="Times New Roman" panose="02020603050405020304" pitchFamily="18" charset="0"/>
              </a:rPr>
              <a:t>&lt;h1 Event Binding&gt;&lt;/h1&gt;&lt;h1&gt;{{title}}&lt;/h1&gt;&lt;button (click)="</a:t>
            </a:r>
            <a:r>
              <a:rPr lang="en-US" sz="3000" b="0" i="0" dirty="0" err="1">
                <a:solidFill>
                  <a:srgbClr val="222635"/>
                </a:solidFill>
                <a:effectLst/>
                <a:latin typeface="Times New Roman" panose="02020603050405020304" pitchFamily="18" charset="0"/>
                <a:cs typeface="Times New Roman" panose="02020603050405020304" pitchFamily="18" charset="0"/>
              </a:rPr>
              <a:t>changeMyTitle</a:t>
            </a:r>
            <a:r>
              <a:rPr lang="en-US" sz="3000" b="0" i="0" dirty="0">
                <a:solidFill>
                  <a:srgbClr val="222635"/>
                </a:solidFill>
                <a:effectLst/>
                <a:latin typeface="Times New Roman" panose="02020603050405020304" pitchFamily="18" charset="0"/>
                <a:cs typeface="Times New Roman" panose="02020603050405020304" pitchFamily="18" charset="0"/>
              </a:rPr>
              <a:t>()"&gt;Title is changed on click of this button.&lt;/button&gt;</a:t>
            </a:r>
          </a:p>
          <a:p>
            <a:pPr marL="0" indent="0">
              <a:buNone/>
            </a:pPr>
            <a:endParaRPr lang="en-US" dirty="0"/>
          </a:p>
        </p:txBody>
      </p:sp>
      <p:sp>
        <p:nvSpPr>
          <p:cNvPr id="4" name="Date Placeholder 3">
            <a:extLst>
              <a:ext uri="{FF2B5EF4-FFF2-40B4-BE49-F238E27FC236}">
                <a16:creationId xmlns:a16="http://schemas.microsoft.com/office/drawing/2014/main" id="{9F5BC790-FFFA-4AC1-AB82-7D3356F5279A}"/>
              </a:ext>
            </a:extLst>
          </p:cNvPr>
          <p:cNvSpPr>
            <a:spLocks noGrp="1"/>
          </p:cNvSpPr>
          <p:nvPr>
            <p:ph type="dt" sz="half" idx="10"/>
          </p:nvPr>
        </p:nvSpPr>
        <p:spPr/>
        <p:txBody>
          <a:bodyPr/>
          <a:lstStyle/>
          <a:p>
            <a:fld id="{479DFBD3-5C18-461E-B653-575D13D10419}" type="datetime1">
              <a:rPr lang="en-US" smtClean="0"/>
              <a:t>9/23/2021</a:t>
            </a:fld>
            <a:endParaRPr lang="en-IN"/>
          </a:p>
        </p:txBody>
      </p:sp>
      <p:sp>
        <p:nvSpPr>
          <p:cNvPr id="5" name="Footer Placeholder 4">
            <a:extLst>
              <a:ext uri="{FF2B5EF4-FFF2-40B4-BE49-F238E27FC236}">
                <a16:creationId xmlns:a16="http://schemas.microsoft.com/office/drawing/2014/main" id="{6192435E-D720-44C4-BDD7-B5F3184B7CB5}"/>
              </a:ext>
            </a:extLst>
          </p:cNvPr>
          <p:cNvSpPr>
            <a:spLocks noGrp="1"/>
          </p:cNvSpPr>
          <p:nvPr>
            <p:ph type="ftr" sz="quarter" idx="11"/>
          </p:nvPr>
        </p:nvSpPr>
        <p:spPr/>
        <p:txBody>
          <a:bodyPr/>
          <a:lstStyle/>
          <a:p>
            <a:r>
              <a:rPr lang="en-IN"/>
              <a:t>CIDD -UNIT-III</a:t>
            </a:r>
            <a:endParaRPr lang="en-IN" dirty="0"/>
          </a:p>
        </p:txBody>
      </p:sp>
      <p:sp>
        <p:nvSpPr>
          <p:cNvPr id="6" name="Slide Number Placeholder 5">
            <a:extLst>
              <a:ext uri="{FF2B5EF4-FFF2-40B4-BE49-F238E27FC236}">
                <a16:creationId xmlns:a16="http://schemas.microsoft.com/office/drawing/2014/main" id="{96B851CE-058A-4812-B9D1-EA887A8C70CE}"/>
              </a:ext>
            </a:extLst>
          </p:cNvPr>
          <p:cNvSpPr>
            <a:spLocks noGrp="1"/>
          </p:cNvSpPr>
          <p:nvPr>
            <p:ph type="sldNum" sz="quarter" idx="12"/>
          </p:nvPr>
        </p:nvSpPr>
        <p:spPr/>
        <p:txBody>
          <a:bodyPr/>
          <a:lstStyle/>
          <a:p>
            <a:fld id="{0E2B90DE-CA9C-452B-80F9-35262CC2B070}" type="slidenum">
              <a:rPr lang="en-IN" smtClean="0"/>
              <a:pPr/>
              <a:t>48</a:t>
            </a:fld>
            <a:endParaRPr lang="en-IN"/>
          </a:p>
        </p:txBody>
      </p:sp>
    </p:spTree>
    <p:extLst>
      <p:ext uri="{BB962C8B-B14F-4D97-AF65-F5344CB8AC3E}">
        <p14:creationId xmlns:p14="http://schemas.microsoft.com/office/powerpoint/2010/main" val="59334526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4FE117-895B-4CE7-B8B4-86E623487EB6}"/>
              </a:ext>
            </a:extLst>
          </p:cNvPr>
          <p:cNvSpPr>
            <a:spLocks noGrp="1"/>
          </p:cNvSpPr>
          <p:nvPr>
            <p:ph idx="1"/>
          </p:nvPr>
        </p:nvSpPr>
        <p:spPr>
          <a:xfrm>
            <a:off x="1043608" y="908720"/>
            <a:ext cx="7056784" cy="4752528"/>
          </a:xfrm>
        </p:spPr>
        <p:txBody>
          <a:bodyPr/>
          <a:lstStyle/>
          <a:p>
            <a:pPr marL="0" indent="0">
              <a:buNone/>
            </a:pPr>
            <a:r>
              <a:rPr lang="en-US" b="1" i="0" dirty="0" err="1">
                <a:solidFill>
                  <a:srgbClr val="222635"/>
                </a:solidFill>
                <a:effectLst/>
                <a:latin typeface="Cambria" panose="02040503050406030204" pitchFamily="18" charset="0"/>
              </a:rPr>
              <a:t>binding.component.ts</a:t>
            </a:r>
            <a:endParaRPr lang="en-US" b="1" i="0" dirty="0">
              <a:solidFill>
                <a:srgbClr val="222635"/>
              </a:solidFill>
              <a:effectLst/>
              <a:latin typeface="Cambria" panose="02040503050406030204" pitchFamily="18" charset="0"/>
            </a:endParaRPr>
          </a:p>
          <a:p>
            <a:pPr marL="0" indent="0">
              <a:buNone/>
            </a:pPr>
            <a:r>
              <a:rPr lang="en-US" dirty="0">
                <a:latin typeface="Times New Roman" panose="02020603050405020304" pitchFamily="18" charset="0"/>
                <a:cs typeface="Times New Roman" panose="02020603050405020304" pitchFamily="18" charset="0"/>
              </a:rPr>
              <a:t>export class </a:t>
            </a:r>
            <a:r>
              <a:rPr lang="en-US" dirty="0" err="1">
                <a:latin typeface="Times New Roman" panose="02020603050405020304" pitchFamily="18" charset="0"/>
                <a:cs typeface="Times New Roman" panose="02020603050405020304" pitchFamily="18" charset="0"/>
              </a:rPr>
              <a:t>BindingComponent</a:t>
            </a:r>
            <a:r>
              <a:rPr lang="en-US" dirty="0">
                <a:latin typeface="Times New Roman" panose="02020603050405020304" pitchFamily="18" charset="0"/>
                <a:cs typeface="Times New Roman" panose="02020603050405020304" pitchFamily="18" charset="0"/>
              </a:rPr>
              <a:t> implements </a:t>
            </a:r>
            <a:r>
              <a:rPr lang="en-US" dirty="0" err="1">
                <a:latin typeface="Times New Roman" panose="02020603050405020304" pitchFamily="18" charset="0"/>
                <a:cs typeface="Times New Roman" panose="02020603050405020304" pitchFamily="18" charset="0"/>
              </a:rPr>
              <a:t>OnInit</a:t>
            </a:r>
            <a:r>
              <a:rPr lang="en-US" dirty="0">
                <a:latin typeface="Times New Roman" panose="02020603050405020304" pitchFamily="18" charset="0"/>
                <a:cs typeface="Times New Roman" panose="02020603050405020304" pitchFamily="18" charset="0"/>
              </a:rPr>
              <a:t> {  constructor() { }   title = 'Learning string interpolation';  </a:t>
            </a:r>
            <a:r>
              <a:rPr lang="en-US" dirty="0" err="1">
                <a:latin typeface="Times New Roman" panose="02020603050405020304" pitchFamily="18" charset="0"/>
                <a:cs typeface="Times New Roman" panose="02020603050405020304" pitchFamily="18" charset="0"/>
              </a:rPr>
              <a:t>ngOnInit</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changeMyTitle</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this.title</a:t>
            </a:r>
            <a:r>
              <a:rPr lang="en-US" dirty="0">
                <a:latin typeface="Times New Roman" panose="02020603050405020304" pitchFamily="18" charset="0"/>
                <a:cs typeface="Times New Roman" panose="02020603050405020304" pitchFamily="18" charset="0"/>
              </a:rPr>
              <a:t> = 'Learning Event Binding’;}}</a:t>
            </a:r>
          </a:p>
          <a:p>
            <a:r>
              <a:rPr lang="en-US" b="1" dirty="0"/>
              <a:t>Output:</a:t>
            </a:r>
          </a:p>
          <a:p>
            <a:endParaRPr lang="en-US" dirty="0"/>
          </a:p>
        </p:txBody>
      </p:sp>
      <p:sp>
        <p:nvSpPr>
          <p:cNvPr id="4" name="Date Placeholder 3">
            <a:extLst>
              <a:ext uri="{FF2B5EF4-FFF2-40B4-BE49-F238E27FC236}">
                <a16:creationId xmlns:a16="http://schemas.microsoft.com/office/drawing/2014/main" id="{29D1881A-AE9B-4AA5-8673-970BA01CFBA3}"/>
              </a:ext>
            </a:extLst>
          </p:cNvPr>
          <p:cNvSpPr>
            <a:spLocks noGrp="1"/>
          </p:cNvSpPr>
          <p:nvPr>
            <p:ph type="dt" sz="half" idx="10"/>
          </p:nvPr>
        </p:nvSpPr>
        <p:spPr/>
        <p:txBody>
          <a:bodyPr/>
          <a:lstStyle/>
          <a:p>
            <a:fld id="{62B6314D-169E-454C-8733-1D393F078A09}" type="datetime1">
              <a:rPr lang="en-US" smtClean="0"/>
              <a:t>9/23/2021</a:t>
            </a:fld>
            <a:endParaRPr lang="en-IN"/>
          </a:p>
        </p:txBody>
      </p:sp>
      <p:sp>
        <p:nvSpPr>
          <p:cNvPr id="5" name="Footer Placeholder 4">
            <a:extLst>
              <a:ext uri="{FF2B5EF4-FFF2-40B4-BE49-F238E27FC236}">
                <a16:creationId xmlns:a16="http://schemas.microsoft.com/office/drawing/2014/main" id="{827E676F-7CCE-45D7-B368-5356C2E79787}"/>
              </a:ext>
            </a:extLst>
          </p:cNvPr>
          <p:cNvSpPr>
            <a:spLocks noGrp="1"/>
          </p:cNvSpPr>
          <p:nvPr>
            <p:ph type="ftr" sz="quarter" idx="11"/>
          </p:nvPr>
        </p:nvSpPr>
        <p:spPr/>
        <p:txBody>
          <a:bodyPr/>
          <a:lstStyle/>
          <a:p>
            <a:r>
              <a:rPr lang="en-IN"/>
              <a:t>CIDD -UNIT-III</a:t>
            </a:r>
            <a:endParaRPr lang="en-IN" dirty="0"/>
          </a:p>
        </p:txBody>
      </p:sp>
      <p:sp>
        <p:nvSpPr>
          <p:cNvPr id="6" name="Slide Number Placeholder 5">
            <a:extLst>
              <a:ext uri="{FF2B5EF4-FFF2-40B4-BE49-F238E27FC236}">
                <a16:creationId xmlns:a16="http://schemas.microsoft.com/office/drawing/2014/main" id="{55AC080F-478B-4A8F-8626-272912241C7E}"/>
              </a:ext>
            </a:extLst>
          </p:cNvPr>
          <p:cNvSpPr>
            <a:spLocks noGrp="1"/>
          </p:cNvSpPr>
          <p:nvPr>
            <p:ph type="sldNum" sz="quarter" idx="12"/>
          </p:nvPr>
        </p:nvSpPr>
        <p:spPr/>
        <p:txBody>
          <a:bodyPr/>
          <a:lstStyle/>
          <a:p>
            <a:fld id="{0E2B90DE-CA9C-452B-80F9-35262CC2B070}" type="slidenum">
              <a:rPr lang="en-IN" smtClean="0"/>
              <a:pPr/>
              <a:t>49</a:t>
            </a:fld>
            <a:endParaRPr lang="en-IN"/>
          </a:p>
        </p:txBody>
      </p:sp>
      <p:pic>
        <p:nvPicPr>
          <p:cNvPr id="8" name="Picture 7" descr="Graphical user interface, text, application&#10;&#10;Description automatically generated">
            <a:extLst>
              <a:ext uri="{FF2B5EF4-FFF2-40B4-BE49-F238E27FC236}">
                <a16:creationId xmlns:a16="http://schemas.microsoft.com/office/drawing/2014/main" id="{09DC107A-10BF-48BC-841F-E1C2283DC079}"/>
              </a:ext>
            </a:extLst>
          </p:cNvPr>
          <p:cNvPicPr>
            <a:picLocks noChangeAspect="1"/>
          </p:cNvPicPr>
          <p:nvPr/>
        </p:nvPicPr>
        <p:blipFill>
          <a:blip r:embed="rId2"/>
          <a:stretch>
            <a:fillRect/>
          </a:stretch>
        </p:blipFill>
        <p:spPr>
          <a:xfrm>
            <a:off x="1766740" y="3477265"/>
            <a:ext cx="4486275" cy="2333625"/>
          </a:xfrm>
          <a:prstGeom prst="rect">
            <a:avLst/>
          </a:prstGeom>
        </p:spPr>
      </p:pic>
      <p:sp>
        <p:nvSpPr>
          <p:cNvPr id="2" name="TextBox 1">
            <a:extLst>
              <a:ext uri="{FF2B5EF4-FFF2-40B4-BE49-F238E27FC236}">
                <a16:creationId xmlns:a16="http://schemas.microsoft.com/office/drawing/2014/main" id="{9CE5010F-432E-43FA-A36C-8235B8886721}"/>
              </a:ext>
            </a:extLst>
          </p:cNvPr>
          <p:cNvSpPr txBox="1"/>
          <p:nvPr/>
        </p:nvSpPr>
        <p:spPr>
          <a:xfrm>
            <a:off x="1176865" y="33292"/>
            <a:ext cx="3096344"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Sample Program</a:t>
            </a:r>
          </a:p>
        </p:txBody>
      </p:sp>
    </p:spTree>
    <p:extLst>
      <p:ext uri="{BB962C8B-B14F-4D97-AF65-F5344CB8AC3E}">
        <p14:creationId xmlns:p14="http://schemas.microsoft.com/office/powerpoint/2010/main" val="34384396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1638" y="404664"/>
            <a:ext cx="6798736" cy="799811"/>
          </a:xfrm>
        </p:spPr>
        <p:txBody>
          <a:bodyPr/>
          <a:lstStyle/>
          <a:p>
            <a:r>
              <a:rPr lang="en-US" b="1" dirty="0">
                <a:latin typeface="Times New Roman" panose="02020603050405020304" pitchFamily="18" charset="0"/>
                <a:cs typeface="Times New Roman" panose="02020603050405020304" pitchFamily="18" charset="0"/>
              </a:rPr>
              <a:t>Features of </a:t>
            </a:r>
            <a:r>
              <a:rPr lang="en-US" b="1" dirty="0" err="1">
                <a:latin typeface="Times New Roman" panose="02020603050405020304" pitchFamily="18" charset="0"/>
                <a:cs typeface="Times New Roman" panose="02020603050405020304" pitchFamily="18" charset="0"/>
              </a:rPr>
              <a:t>AngularJS</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3568" y="1412776"/>
            <a:ext cx="7560840" cy="4176464"/>
          </a:xfrm>
        </p:spPr>
        <p:txBody>
          <a:bodyPr>
            <a:normAutofit fontScale="92500" lnSpcReduction="20000"/>
          </a:bodyPr>
          <a:lstStyle/>
          <a:p>
            <a:r>
              <a:rPr lang="en-US" sz="3200" dirty="0">
                <a:latin typeface="Times New Roman" panose="02020603050405020304" pitchFamily="18" charset="0"/>
                <a:cs typeface="Times New Roman" panose="02020603050405020304" pitchFamily="18" charset="0"/>
              </a:rPr>
              <a:t>Two-way Data Binding – Model as single source of truth </a:t>
            </a:r>
          </a:p>
          <a:p>
            <a:r>
              <a:rPr lang="en-US" sz="3200" dirty="0">
                <a:latin typeface="Times New Roman" panose="02020603050405020304" pitchFamily="18" charset="0"/>
                <a:cs typeface="Times New Roman" panose="02020603050405020304" pitchFamily="18" charset="0"/>
              </a:rPr>
              <a:t>Directives – Extend HTML</a:t>
            </a:r>
          </a:p>
          <a:p>
            <a:r>
              <a:rPr lang="en-US" sz="3200" dirty="0">
                <a:latin typeface="Times New Roman" panose="02020603050405020304" pitchFamily="18" charset="0"/>
                <a:cs typeface="Times New Roman" panose="02020603050405020304" pitchFamily="18" charset="0"/>
              </a:rPr>
              <a:t>MVC</a:t>
            </a:r>
          </a:p>
          <a:p>
            <a:r>
              <a:rPr lang="en-US" sz="3200" dirty="0">
                <a:latin typeface="Times New Roman" panose="02020603050405020304" pitchFamily="18" charset="0"/>
                <a:cs typeface="Times New Roman" panose="02020603050405020304" pitchFamily="18" charset="0"/>
              </a:rPr>
              <a:t>Dependency Injection</a:t>
            </a:r>
          </a:p>
          <a:p>
            <a:r>
              <a:rPr lang="en-US" sz="3200" dirty="0">
                <a:latin typeface="Times New Roman" panose="02020603050405020304" pitchFamily="18" charset="0"/>
                <a:cs typeface="Times New Roman" panose="02020603050405020304" pitchFamily="18" charset="0"/>
              </a:rPr>
              <a:t>Testing </a:t>
            </a:r>
          </a:p>
          <a:p>
            <a:r>
              <a:rPr lang="en-US" sz="3200" dirty="0">
                <a:latin typeface="Times New Roman" panose="02020603050405020304" pitchFamily="18" charset="0"/>
                <a:cs typeface="Times New Roman" panose="02020603050405020304" pitchFamily="18" charset="0"/>
              </a:rPr>
              <a:t>Deep Linking (Map URL to route Definition) </a:t>
            </a:r>
          </a:p>
          <a:p>
            <a:r>
              <a:rPr lang="en-US" sz="3200" dirty="0">
                <a:latin typeface="Times New Roman" panose="02020603050405020304" pitchFamily="18" charset="0"/>
                <a:cs typeface="Times New Roman" panose="02020603050405020304" pitchFamily="18" charset="0"/>
              </a:rPr>
              <a:t>Server-Side Communication</a:t>
            </a:r>
          </a:p>
          <a:p>
            <a:endParaRPr lang="en-US" dirty="0"/>
          </a:p>
          <a:p>
            <a:endParaRPr lang="en-US" dirty="0"/>
          </a:p>
          <a:p>
            <a:endParaRPr lang="en-US" dirty="0"/>
          </a:p>
        </p:txBody>
      </p:sp>
      <p:sp>
        <p:nvSpPr>
          <p:cNvPr id="4" name="Date Placeholder 3">
            <a:extLst>
              <a:ext uri="{FF2B5EF4-FFF2-40B4-BE49-F238E27FC236}">
                <a16:creationId xmlns:a16="http://schemas.microsoft.com/office/drawing/2014/main" id="{7F7DB770-D334-46EF-B189-63E8E4E57473}"/>
              </a:ext>
            </a:extLst>
          </p:cNvPr>
          <p:cNvSpPr>
            <a:spLocks noGrp="1"/>
          </p:cNvSpPr>
          <p:nvPr>
            <p:ph type="dt" sz="half" idx="10"/>
          </p:nvPr>
        </p:nvSpPr>
        <p:spPr/>
        <p:txBody>
          <a:bodyPr/>
          <a:lstStyle/>
          <a:p>
            <a:fld id="{0AA36535-3952-40B2-9D55-AA06CEE505B9}" type="datetime1">
              <a:rPr lang="en-US" smtClean="0"/>
              <a:t>9/23/2021</a:t>
            </a:fld>
            <a:endParaRPr lang="en-IN"/>
          </a:p>
        </p:txBody>
      </p:sp>
      <p:sp>
        <p:nvSpPr>
          <p:cNvPr id="5" name="Footer Placeholder 4">
            <a:extLst>
              <a:ext uri="{FF2B5EF4-FFF2-40B4-BE49-F238E27FC236}">
                <a16:creationId xmlns:a16="http://schemas.microsoft.com/office/drawing/2014/main" id="{33A880FB-009E-47BA-81F5-70E75804E1A2}"/>
              </a:ext>
            </a:extLst>
          </p:cNvPr>
          <p:cNvSpPr>
            <a:spLocks noGrp="1"/>
          </p:cNvSpPr>
          <p:nvPr>
            <p:ph type="ftr" sz="quarter" idx="11"/>
          </p:nvPr>
        </p:nvSpPr>
        <p:spPr/>
        <p:txBody>
          <a:bodyPr/>
          <a:lstStyle/>
          <a:p>
            <a:r>
              <a:rPr lang="en-IN"/>
              <a:t>CIDD -UNIT-III</a:t>
            </a:r>
            <a:endParaRPr lang="en-IN" dirty="0"/>
          </a:p>
        </p:txBody>
      </p:sp>
      <p:sp>
        <p:nvSpPr>
          <p:cNvPr id="6" name="Slide Number Placeholder 5">
            <a:extLst>
              <a:ext uri="{FF2B5EF4-FFF2-40B4-BE49-F238E27FC236}">
                <a16:creationId xmlns:a16="http://schemas.microsoft.com/office/drawing/2014/main" id="{D0AA4995-2C4A-4B1B-BD4B-CA646BFC26CF}"/>
              </a:ext>
            </a:extLst>
          </p:cNvPr>
          <p:cNvSpPr>
            <a:spLocks noGrp="1"/>
          </p:cNvSpPr>
          <p:nvPr>
            <p:ph type="sldNum" sz="quarter" idx="12"/>
          </p:nvPr>
        </p:nvSpPr>
        <p:spPr/>
        <p:txBody>
          <a:bodyPr/>
          <a:lstStyle/>
          <a:p>
            <a:fld id="{0E2B90DE-CA9C-452B-80F9-35262CC2B070}" type="slidenum">
              <a:rPr lang="en-IN" smtClean="0"/>
              <a:pPr/>
              <a:t>5</a:t>
            </a:fld>
            <a:endParaRPr lang="en-IN"/>
          </a:p>
        </p:txBody>
      </p:sp>
    </p:spTree>
    <p:extLst>
      <p:ext uri="{BB962C8B-B14F-4D97-AF65-F5344CB8AC3E}">
        <p14:creationId xmlns:p14="http://schemas.microsoft.com/office/powerpoint/2010/main" val="350864726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3BBAB-BE65-4ABF-B68F-F10DC9FFC0B5}"/>
              </a:ext>
            </a:extLst>
          </p:cNvPr>
          <p:cNvSpPr>
            <a:spLocks noGrp="1"/>
          </p:cNvSpPr>
          <p:nvPr>
            <p:ph type="title"/>
          </p:nvPr>
        </p:nvSpPr>
        <p:spPr>
          <a:xfrm>
            <a:off x="827584" y="739660"/>
            <a:ext cx="6427936" cy="209407"/>
          </a:xfrm>
        </p:spPr>
        <p:txBody>
          <a:bodyPr>
            <a:noAutofit/>
          </a:bodyPr>
          <a:lstStyle/>
          <a:p>
            <a:r>
              <a:rPr lang="en-US" sz="3200" b="0" i="0" dirty="0">
                <a:solidFill>
                  <a:srgbClr val="222635"/>
                </a:solidFill>
                <a:effectLst/>
                <a:latin typeface="Times New Roman" panose="02020603050405020304" pitchFamily="18" charset="0"/>
                <a:cs typeface="Times New Roman" panose="02020603050405020304" pitchFamily="18" charset="0"/>
              </a:rPr>
              <a:t>4: </a:t>
            </a:r>
            <a:r>
              <a:rPr lang="en-US" sz="3200" b="1" i="0" dirty="0">
                <a:solidFill>
                  <a:srgbClr val="222635"/>
                </a:solidFill>
                <a:effectLst/>
                <a:latin typeface="Times New Roman" panose="02020603050405020304" pitchFamily="18" charset="0"/>
                <a:cs typeface="Times New Roman" panose="02020603050405020304" pitchFamily="18" charset="0"/>
              </a:rPr>
              <a:t>Two-Way Data Binding</a:t>
            </a:r>
            <a:r>
              <a:rPr lang="en-US" sz="3200" b="0" i="0" dirty="0">
                <a:solidFill>
                  <a:srgbClr val="222635"/>
                </a:solidFill>
                <a:effectLst/>
                <a:latin typeface="Times New Roman" panose="02020603050405020304" pitchFamily="18" charset="0"/>
                <a:cs typeface="Times New Roman" panose="02020603050405020304" pitchFamily="18" charset="0"/>
              </a:rPr>
              <a:t>:</a:t>
            </a:r>
            <a:endParaRPr lang="en-US"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4C46DA5-305E-46EE-970A-6288A8D3A61E}"/>
              </a:ext>
            </a:extLst>
          </p:cNvPr>
          <p:cNvSpPr>
            <a:spLocks noGrp="1"/>
          </p:cNvSpPr>
          <p:nvPr>
            <p:ph idx="1"/>
          </p:nvPr>
        </p:nvSpPr>
        <p:spPr>
          <a:xfrm>
            <a:off x="611560" y="1034075"/>
            <a:ext cx="7920880" cy="5120850"/>
          </a:xfrm>
        </p:spPr>
        <p:txBody>
          <a:bodyPr/>
          <a:lstStyle/>
          <a:p>
            <a:pPr algn="just"/>
            <a:r>
              <a:rPr lang="en-US" b="0" i="0" dirty="0">
                <a:solidFill>
                  <a:srgbClr val="222635"/>
                </a:solidFill>
                <a:effectLst/>
                <a:latin typeface="Times New Roman" panose="02020603050405020304" pitchFamily="18" charset="0"/>
                <a:cs typeface="Times New Roman" panose="02020603050405020304" pitchFamily="18" charset="0"/>
              </a:rPr>
              <a:t>Two-way data binding is a combination of both Property and Event binding and it is a continuous synchronization of a data from view to the component and component to the view.</a:t>
            </a:r>
          </a:p>
          <a:p>
            <a:endParaRPr lang="en-US" dirty="0"/>
          </a:p>
        </p:txBody>
      </p:sp>
      <p:sp>
        <p:nvSpPr>
          <p:cNvPr id="4" name="Date Placeholder 3">
            <a:extLst>
              <a:ext uri="{FF2B5EF4-FFF2-40B4-BE49-F238E27FC236}">
                <a16:creationId xmlns:a16="http://schemas.microsoft.com/office/drawing/2014/main" id="{33086DE4-8A5E-4EDA-9699-E629F528AA9E}"/>
              </a:ext>
            </a:extLst>
          </p:cNvPr>
          <p:cNvSpPr>
            <a:spLocks noGrp="1"/>
          </p:cNvSpPr>
          <p:nvPr>
            <p:ph type="dt" sz="half" idx="10"/>
          </p:nvPr>
        </p:nvSpPr>
        <p:spPr/>
        <p:txBody>
          <a:bodyPr/>
          <a:lstStyle/>
          <a:p>
            <a:fld id="{23C3DEED-9CF0-4098-907E-2D0D7190638A}" type="datetime1">
              <a:rPr lang="en-US" smtClean="0"/>
              <a:t>9/23/2021</a:t>
            </a:fld>
            <a:endParaRPr lang="en-IN"/>
          </a:p>
        </p:txBody>
      </p:sp>
      <p:sp>
        <p:nvSpPr>
          <p:cNvPr id="5" name="Footer Placeholder 4">
            <a:extLst>
              <a:ext uri="{FF2B5EF4-FFF2-40B4-BE49-F238E27FC236}">
                <a16:creationId xmlns:a16="http://schemas.microsoft.com/office/drawing/2014/main" id="{92E74AAF-92EB-474B-AA01-E801787DF06E}"/>
              </a:ext>
            </a:extLst>
          </p:cNvPr>
          <p:cNvSpPr>
            <a:spLocks noGrp="1"/>
          </p:cNvSpPr>
          <p:nvPr>
            <p:ph type="ftr" sz="quarter" idx="11"/>
          </p:nvPr>
        </p:nvSpPr>
        <p:spPr/>
        <p:txBody>
          <a:bodyPr/>
          <a:lstStyle/>
          <a:p>
            <a:r>
              <a:rPr lang="en-IN"/>
              <a:t>CIDD -UNIT-III</a:t>
            </a:r>
            <a:endParaRPr lang="en-IN" dirty="0"/>
          </a:p>
        </p:txBody>
      </p:sp>
      <p:sp>
        <p:nvSpPr>
          <p:cNvPr id="6" name="Slide Number Placeholder 5">
            <a:extLst>
              <a:ext uri="{FF2B5EF4-FFF2-40B4-BE49-F238E27FC236}">
                <a16:creationId xmlns:a16="http://schemas.microsoft.com/office/drawing/2014/main" id="{EA7D536C-BC5B-4F0C-BAFB-527FC788428C}"/>
              </a:ext>
            </a:extLst>
          </p:cNvPr>
          <p:cNvSpPr>
            <a:spLocks noGrp="1"/>
          </p:cNvSpPr>
          <p:nvPr>
            <p:ph type="sldNum" sz="quarter" idx="12"/>
          </p:nvPr>
        </p:nvSpPr>
        <p:spPr/>
        <p:txBody>
          <a:bodyPr/>
          <a:lstStyle/>
          <a:p>
            <a:fld id="{0E2B90DE-CA9C-452B-80F9-35262CC2B070}" type="slidenum">
              <a:rPr lang="en-IN" smtClean="0"/>
              <a:pPr/>
              <a:t>50</a:t>
            </a:fld>
            <a:endParaRPr lang="en-IN"/>
          </a:p>
        </p:txBody>
      </p:sp>
      <p:pic>
        <p:nvPicPr>
          <p:cNvPr id="8" name="Picture 7" descr="Diagram&#10;&#10;Description automatically generated">
            <a:extLst>
              <a:ext uri="{FF2B5EF4-FFF2-40B4-BE49-F238E27FC236}">
                <a16:creationId xmlns:a16="http://schemas.microsoft.com/office/drawing/2014/main" id="{85810F04-7AE6-4D91-867F-7DF000423ACF}"/>
              </a:ext>
            </a:extLst>
          </p:cNvPr>
          <p:cNvPicPr>
            <a:picLocks noChangeAspect="1"/>
          </p:cNvPicPr>
          <p:nvPr/>
        </p:nvPicPr>
        <p:blipFill>
          <a:blip r:embed="rId3"/>
          <a:stretch>
            <a:fillRect/>
          </a:stretch>
        </p:blipFill>
        <p:spPr>
          <a:xfrm>
            <a:off x="2051720" y="2492896"/>
            <a:ext cx="4485209" cy="3209005"/>
          </a:xfrm>
          <a:prstGeom prst="rect">
            <a:avLst/>
          </a:prstGeom>
        </p:spPr>
      </p:pic>
    </p:spTree>
    <p:extLst>
      <p:ext uri="{BB962C8B-B14F-4D97-AF65-F5344CB8AC3E}">
        <p14:creationId xmlns:p14="http://schemas.microsoft.com/office/powerpoint/2010/main" val="12033428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1E47B7-F241-41FF-8669-78A10F7E6CBA}"/>
              </a:ext>
            </a:extLst>
          </p:cNvPr>
          <p:cNvSpPr>
            <a:spLocks noGrp="1"/>
          </p:cNvSpPr>
          <p:nvPr>
            <p:ph idx="1"/>
          </p:nvPr>
        </p:nvSpPr>
        <p:spPr>
          <a:xfrm>
            <a:off x="899592" y="836713"/>
            <a:ext cx="7076009" cy="5098420"/>
          </a:xfrm>
        </p:spPr>
        <p:txBody>
          <a:bodyPr/>
          <a:lstStyle/>
          <a:p>
            <a:r>
              <a:rPr lang="en-US" b="0" i="0" dirty="0">
                <a:solidFill>
                  <a:srgbClr val="222635"/>
                </a:solidFill>
                <a:effectLst/>
                <a:latin typeface="Cambria" panose="02040503050406030204" pitchFamily="18" charset="0"/>
              </a:rPr>
              <a:t>binding.component.html</a:t>
            </a:r>
          </a:p>
          <a:p>
            <a:r>
              <a:rPr lang="en-US" dirty="0"/>
              <a:t>&lt;h1&gt;Data Binding in Angular&lt;/h1&gt;&lt;h2&gt;Learning Two-Way </a:t>
            </a:r>
            <a:r>
              <a:rPr lang="en-US" dirty="0" err="1"/>
              <a:t>DataBinding</a:t>
            </a:r>
            <a:r>
              <a:rPr lang="en-US" dirty="0"/>
              <a:t>&lt;/h2&gt;&lt;input type = "text" [(</a:t>
            </a:r>
            <a:r>
              <a:rPr lang="en-US" dirty="0" err="1"/>
              <a:t>ngModel</a:t>
            </a:r>
            <a:r>
              <a:rPr lang="en-US" dirty="0"/>
              <a:t>)]="</a:t>
            </a:r>
            <a:r>
              <a:rPr lang="en-US" dirty="0" err="1"/>
              <a:t>userName</a:t>
            </a:r>
            <a:r>
              <a:rPr lang="en-US" dirty="0"/>
              <a:t>"/&gt;&lt;</a:t>
            </a:r>
            <a:r>
              <a:rPr lang="en-US" dirty="0" err="1"/>
              <a:t>br</a:t>
            </a:r>
            <a:r>
              <a:rPr lang="en-US" dirty="0"/>
              <a:t>&gt;&lt;h4&gt;Welcome: {{</a:t>
            </a:r>
            <a:r>
              <a:rPr lang="en-US" dirty="0" err="1"/>
              <a:t>userName</a:t>
            </a:r>
            <a:r>
              <a:rPr lang="en-US" dirty="0"/>
              <a:t>}}&lt;/h4&gt;</a:t>
            </a:r>
            <a:endParaRPr lang="en-US" dirty="0">
              <a:solidFill>
                <a:srgbClr val="222635"/>
              </a:solidFill>
              <a:latin typeface="Cambria" panose="02040503050406030204" pitchFamily="18" charset="0"/>
            </a:endParaRPr>
          </a:p>
          <a:p>
            <a:r>
              <a:rPr lang="en-US" b="1" dirty="0">
                <a:solidFill>
                  <a:srgbClr val="222635"/>
                </a:solidFill>
                <a:latin typeface="Cambria" panose="02040503050406030204" pitchFamily="18" charset="0"/>
              </a:rPr>
              <a:t>Output</a:t>
            </a:r>
          </a:p>
          <a:p>
            <a:endParaRPr lang="en-US" dirty="0"/>
          </a:p>
        </p:txBody>
      </p:sp>
      <p:sp>
        <p:nvSpPr>
          <p:cNvPr id="4" name="Date Placeholder 3">
            <a:extLst>
              <a:ext uri="{FF2B5EF4-FFF2-40B4-BE49-F238E27FC236}">
                <a16:creationId xmlns:a16="http://schemas.microsoft.com/office/drawing/2014/main" id="{188F0740-3658-4AA6-96A0-3407AA514055}"/>
              </a:ext>
            </a:extLst>
          </p:cNvPr>
          <p:cNvSpPr>
            <a:spLocks noGrp="1"/>
          </p:cNvSpPr>
          <p:nvPr>
            <p:ph type="dt" sz="half" idx="10"/>
          </p:nvPr>
        </p:nvSpPr>
        <p:spPr/>
        <p:txBody>
          <a:bodyPr/>
          <a:lstStyle/>
          <a:p>
            <a:fld id="{72BA4BF1-2AB3-40F7-BA2D-76FB3E44ED23}" type="datetime1">
              <a:rPr lang="en-US" smtClean="0"/>
              <a:t>9/23/2021</a:t>
            </a:fld>
            <a:endParaRPr lang="en-IN"/>
          </a:p>
        </p:txBody>
      </p:sp>
      <p:sp>
        <p:nvSpPr>
          <p:cNvPr id="5" name="Footer Placeholder 4">
            <a:extLst>
              <a:ext uri="{FF2B5EF4-FFF2-40B4-BE49-F238E27FC236}">
                <a16:creationId xmlns:a16="http://schemas.microsoft.com/office/drawing/2014/main" id="{44BF634D-BCC6-4E64-AB23-6F01928005E9}"/>
              </a:ext>
            </a:extLst>
          </p:cNvPr>
          <p:cNvSpPr>
            <a:spLocks noGrp="1"/>
          </p:cNvSpPr>
          <p:nvPr>
            <p:ph type="ftr" sz="quarter" idx="11"/>
          </p:nvPr>
        </p:nvSpPr>
        <p:spPr/>
        <p:txBody>
          <a:bodyPr/>
          <a:lstStyle/>
          <a:p>
            <a:r>
              <a:rPr lang="en-IN"/>
              <a:t>CIDD -UNIT-III</a:t>
            </a:r>
            <a:endParaRPr lang="en-IN" dirty="0"/>
          </a:p>
        </p:txBody>
      </p:sp>
      <p:sp>
        <p:nvSpPr>
          <p:cNvPr id="6" name="Slide Number Placeholder 5">
            <a:extLst>
              <a:ext uri="{FF2B5EF4-FFF2-40B4-BE49-F238E27FC236}">
                <a16:creationId xmlns:a16="http://schemas.microsoft.com/office/drawing/2014/main" id="{06B3B42C-9759-4E0C-82CB-656B8FD3B99F}"/>
              </a:ext>
            </a:extLst>
          </p:cNvPr>
          <p:cNvSpPr>
            <a:spLocks noGrp="1"/>
          </p:cNvSpPr>
          <p:nvPr>
            <p:ph type="sldNum" sz="quarter" idx="12"/>
          </p:nvPr>
        </p:nvSpPr>
        <p:spPr/>
        <p:txBody>
          <a:bodyPr/>
          <a:lstStyle/>
          <a:p>
            <a:fld id="{0E2B90DE-CA9C-452B-80F9-35262CC2B070}" type="slidenum">
              <a:rPr lang="en-IN" smtClean="0"/>
              <a:pPr/>
              <a:t>51</a:t>
            </a:fld>
            <a:endParaRPr lang="en-IN"/>
          </a:p>
        </p:txBody>
      </p:sp>
      <p:pic>
        <p:nvPicPr>
          <p:cNvPr id="9" name="Picture 8" descr="Text&#10;&#10;Description automatically generated">
            <a:extLst>
              <a:ext uri="{FF2B5EF4-FFF2-40B4-BE49-F238E27FC236}">
                <a16:creationId xmlns:a16="http://schemas.microsoft.com/office/drawing/2014/main" id="{E03ED712-E1AD-43B5-987B-D3AA7B27707A}"/>
              </a:ext>
            </a:extLst>
          </p:cNvPr>
          <p:cNvPicPr>
            <a:picLocks noChangeAspect="1"/>
          </p:cNvPicPr>
          <p:nvPr/>
        </p:nvPicPr>
        <p:blipFill>
          <a:blip r:embed="rId2"/>
          <a:stretch>
            <a:fillRect/>
          </a:stretch>
        </p:blipFill>
        <p:spPr>
          <a:xfrm>
            <a:off x="1919082" y="3429000"/>
            <a:ext cx="4362450" cy="2266950"/>
          </a:xfrm>
          <a:prstGeom prst="rect">
            <a:avLst/>
          </a:prstGeom>
        </p:spPr>
      </p:pic>
      <p:sp>
        <p:nvSpPr>
          <p:cNvPr id="2" name="TextBox 1">
            <a:extLst>
              <a:ext uri="{FF2B5EF4-FFF2-40B4-BE49-F238E27FC236}">
                <a16:creationId xmlns:a16="http://schemas.microsoft.com/office/drawing/2014/main" id="{3BA6A562-37C0-4B59-B503-628B13164F04}"/>
              </a:ext>
            </a:extLst>
          </p:cNvPr>
          <p:cNvSpPr txBox="1"/>
          <p:nvPr/>
        </p:nvSpPr>
        <p:spPr>
          <a:xfrm>
            <a:off x="1331640" y="66904"/>
            <a:ext cx="3384376"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Sample Program</a:t>
            </a:r>
          </a:p>
        </p:txBody>
      </p:sp>
    </p:spTree>
    <p:extLst>
      <p:ext uri="{BB962C8B-B14F-4D97-AF65-F5344CB8AC3E}">
        <p14:creationId xmlns:p14="http://schemas.microsoft.com/office/powerpoint/2010/main" val="140024714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D923A-309E-480D-B33E-8467C6ECAA4E}"/>
              </a:ext>
            </a:extLst>
          </p:cNvPr>
          <p:cNvSpPr>
            <a:spLocks noGrp="1"/>
          </p:cNvSpPr>
          <p:nvPr>
            <p:ph type="title"/>
          </p:nvPr>
        </p:nvSpPr>
        <p:spPr>
          <a:xfrm>
            <a:off x="1403648" y="477359"/>
            <a:ext cx="5627382" cy="281415"/>
          </a:xfrm>
        </p:spPr>
        <p:txBody>
          <a:bodyPr>
            <a:normAutofit fontScale="90000"/>
          </a:bodyPr>
          <a:lstStyle/>
          <a:p>
            <a:r>
              <a:rPr lang="en-US" sz="4400" b="0" i="0" dirty="0">
                <a:solidFill>
                  <a:schemeClr val="tx2"/>
                </a:solidFill>
                <a:effectLst/>
                <a:latin typeface="Times New Roman" panose="02020603050405020304" pitchFamily="18" charset="0"/>
                <a:cs typeface="Times New Roman" panose="02020603050405020304" pitchFamily="18" charset="0"/>
              </a:rPr>
              <a:t>Filters</a:t>
            </a:r>
            <a:br>
              <a:rPr lang="en-US" b="0" i="0" dirty="0">
                <a:solidFill>
                  <a:srgbClr val="797979"/>
                </a:solidFill>
                <a:effectLst/>
                <a:latin typeface="Arial" panose="020B0604020202020204" pitchFamily="34" charset="0"/>
              </a:rPr>
            </a:br>
            <a:endParaRPr lang="en-US" dirty="0"/>
          </a:p>
        </p:txBody>
      </p:sp>
      <p:sp>
        <p:nvSpPr>
          <p:cNvPr id="3" name="Content Placeholder 2">
            <a:extLst>
              <a:ext uri="{FF2B5EF4-FFF2-40B4-BE49-F238E27FC236}">
                <a16:creationId xmlns:a16="http://schemas.microsoft.com/office/drawing/2014/main" id="{0FD42B22-54EE-4610-B38D-73E5B3A0403B}"/>
              </a:ext>
            </a:extLst>
          </p:cNvPr>
          <p:cNvSpPr>
            <a:spLocks noGrp="1"/>
          </p:cNvSpPr>
          <p:nvPr>
            <p:ph idx="1"/>
          </p:nvPr>
        </p:nvSpPr>
        <p:spPr>
          <a:xfrm>
            <a:off x="611560" y="980729"/>
            <a:ext cx="7992888" cy="4979804"/>
          </a:xfrm>
        </p:spPr>
        <p:txBody>
          <a:bodyPr>
            <a:normAutofit/>
          </a:bodyPr>
          <a:lstStyle/>
          <a:p>
            <a:pPr algn="just"/>
            <a:r>
              <a:rPr lang="en-US" sz="3200" b="0" i="0" dirty="0">
                <a:solidFill>
                  <a:srgbClr val="000000"/>
                </a:solidFill>
                <a:effectLst/>
                <a:latin typeface="Times New Roman" panose="02020603050405020304" pitchFamily="18" charset="0"/>
                <a:cs typeface="Times New Roman" panose="02020603050405020304" pitchFamily="18" charset="0"/>
              </a:rPr>
              <a:t>Filters are used to modify the data. They can be clubbed in expression or directives using pipe (|) character. The following list shows the commonly used filters.</a:t>
            </a:r>
          </a:p>
          <a:p>
            <a:pPr algn="just"/>
            <a:endParaRPr lang="en-US" sz="32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1629E06-BD2C-475B-9855-AEC031A45662}"/>
              </a:ext>
            </a:extLst>
          </p:cNvPr>
          <p:cNvSpPr>
            <a:spLocks noGrp="1"/>
          </p:cNvSpPr>
          <p:nvPr>
            <p:ph type="dt" sz="half" idx="10"/>
          </p:nvPr>
        </p:nvSpPr>
        <p:spPr/>
        <p:txBody>
          <a:bodyPr/>
          <a:lstStyle/>
          <a:p>
            <a:fld id="{DAD70916-7793-4906-A479-DADC3FA39CF4}" type="datetime1">
              <a:rPr lang="en-US" smtClean="0"/>
              <a:t>9/23/2021</a:t>
            </a:fld>
            <a:endParaRPr lang="en-IN"/>
          </a:p>
        </p:txBody>
      </p:sp>
      <p:sp>
        <p:nvSpPr>
          <p:cNvPr id="5" name="Footer Placeholder 4">
            <a:extLst>
              <a:ext uri="{FF2B5EF4-FFF2-40B4-BE49-F238E27FC236}">
                <a16:creationId xmlns:a16="http://schemas.microsoft.com/office/drawing/2014/main" id="{34B75E61-49B4-4BF9-80DA-366238A1494C}"/>
              </a:ext>
            </a:extLst>
          </p:cNvPr>
          <p:cNvSpPr>
            <a:spLocks noGrp="1"/>
          </p:cNvSpPr>
          <p:nvPr>
            <p:ph type="ftr" sz="quarter" idx="11"/>
          </p:nvPr>
        </p:nvSpPr>
        <p:spPr/>
        <p:txBody>
          <a:bodyPr/>
          <a:lstStyle/>
          <a:p>
            <a:r>
              <a:rPr lang="en-IN"/>
              <a:t>CIDD -UNIT-III</a:t>
            </a:r>
            <a:endParaRPr lang="en-IN" dirty="0"/>
          </a:p>
        </p:txBody>
      </p:sp>
      <p:sp>
        <p:nvSpPr>
          <p:cNvPr id="6" name="Slide Number Placeholder 5">
            <a:extLst>
              <a:ext uri="{FF2B5EF4-FFF2-40B4-BE49-F238E27FC236}">
                <a16:creationId xmlns:a16="http://schemas.microsoft.com/office/drawing/2014/main" id="{AF6C35CB-8E4B-4998-AD20-1CBC16661D0A}"/>
              </a:ext>
            </a:extLst>
          </p:cNvPr>
          <p:cNvSpPr>
            <a:spLocks noGrp="1"/>
          </p:cNvSpPr>
          <p:nvPr>
            <p:ph type="sldNum" sz="quarter" idx="12"/>
          </p:nvPr>
        </p:nvSpPr>
        <p:spPr/>
        <p:txBody>
          <a:bodyPr/>
          <a:lstStyle/>
          <a:p>
            <a:fld id="{0E2B90DE-CA9C-452B-80F9-35262CC2B070}" type="slidenum">
              <a:rPr lang="en-IN" smtClean="0"/>
              <a:pPr/>
              <a:t>52</a:t>
            </a:fld>
            <a:endParaRPr lang="en-IN"/>
          </a:p>
        </p:txBody>
      </p:sp>
      <p:pic>
        <p:nvPicPr>
          <p:cNvPr id="8" name="Picture 7" descr="Table&#10;&#10;Description automatically generated">
            <a:extLst>
              <a:ext uri="{FF2B5EF4-FFF2-40B4-BE49-F238E27FC236}">
                <a16:creationId xmlns:a16="http://schemas.microsoft.com/office/drawing/2014/main" id="{5F73F0B6-8202-42B7-841F-7159F36B53F0}"/>
              </a:ext>
            </a:extLst>
          </p:cNvPr>
          <p:cNvPicPr>
            <a:picLocks noChangeAspect="1"/>
          </p:cNvPicPr>
          <p:nvPr/>
        </p:nvPicPr>
        <p:blipFill>
          <a:blip r:embed="rId2"/>
          <a:stretch>
            <a:fillRect/>
          </a:stretch>
        </p:blipFill>
        <p:spPr>
          <a:xfrm>
            <a:off x="2787332" y="2996951"/>
            <a:ext cx="4059506" cy="3747236"/>
          </a:xfrm>
          <a:prstGeom prst="rect">
            <a:avLst/>
          </a:prstGeom>
        </p:spPr>
      </p:pic>
    </p:spTree>
    <p:extLst>
      <p:ext uri="{BB962C8B-B14F-4D97-AF65-F5344CB8AC3E}">
        <p14:creationId xmlns:p14="http://schemas.microsoft.com/office/powerpoint/2010/main" val="21265119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6595E-EE37-4D56-93F4-496DDBF9635E}"/>
              </a:ext>
            </a:extLst>
          </p:cNvPr>
          <p:cNvSpPr>
            <a:spLocks noGrp="1"/>
          </p:cNvSpPr>
          <p:nvPr>
            <p:ph type="title"/>
          </p:nvPr>
        </p:nvSpPr>
        <p:spPr>
          <a:xfrm>
            <a:off x="827584" y="513363"/>
            <a:ext cx="4475254" cy="209407"/>
          </a:xfrm>
        </p:spPr>
        <p:txBody>
          <a:bodyPr>
            <a:normAutofit fontScale="90000"/>
          </a:bodyPr>
          <a:lstStyle/>
          <a:p>
            <a:r>
              <a:rPr lang="en-US" sz="3600" b="1" i="0" dirty="0">
                <a:effectLst/>
                <a:latin typeface="Times New Roman" panose="02020603050405020304" pitchFamily="18" charset="0"/>
                <a:cs typeface="Times New Roman" panose="02020603050405020304" pitchFamily="18" charset="0"/>
              </a:rPr>
              <a:t>2. Uppercase Filter</a:t>
            </a:r>
            <a:br>
              <a:rPr lang="en-US" b="0" i="0" dirty="0">
                <a:effectLst/>
                <a:latin typeface="Arial" panose="020B0604020202020204" pitchFamily="34" charset="0"/>
              </a:rPr>
            </a:br>
            <a:endParaRPr lang="en-US" dirty="0"/>
          </a:p>
        </p:txBody>
      </p:sp>
      <p:sp>
        <p:nvSpPr>
          <p:cNvPr id="3" name="Content Placeholder 2">
            <a:extLst>
              <a:ext uri="{FF2B5EF4-FFF2-40B4-BE49-F238E27FC236}">
                <a16:creationId xmlns:a16="http://schemas.microsoft.com/office/drawing/2014/main" id="{6D130161-AA5B-464B-AC34-4D4BAE70CB2E}"/>
              </a:ext>
            </a:extLst>
          </p:cNvPr>
          <p:cNvSpPr>
            <a:spLocks noGrp="1"/>
          </p:cNvSpPr>
          <p:nvPr>
            <p:ph idx="1"/>
          </p:nvPr>
        </p:nvSpPr>
        <p:spPr>
          <a:xfrm>
            <a:off x="611560" y="618067"/>
            <a:ext cx="7848872" cy="5342466"/>
          </a:xfrm>
        </p:spPr>
        <p:txBody>
          <a:bodyPr>
            <a:normAutofit/>
          </a:bodyPr>
          <a:lstStyle/>
          <a:p>
            <a:pPr algn="just"/>
            <a:r>
              <a:rPr lang="en-US" sz="3200" b="0" i="0" dirty="0">
                <a:solidFill>
                  <a:srgbClr val="000000"/>
                </a:solidFill>
                <a:effectLst/>
                <a:latin typeface="Times New Roman" panose="02020603050405020304" pitchFamily="18" charset="0"/>
                <a:cs typeface="Times New Roman" panose="02020603050405020304" pitchFamily="18" charset="0"/>
              </a:rPr>
              <a:t>Add uppercase filter to an expression using pipe character. Here we've added uppercase filter to print student name in all capital letters.</a:t>
            </a:r>
          </a:p>
          <a:p>
            <a:pPr marL="0" indent="0" algn="just">
              <a:buNone/>
            </a:pPr>
            <a:endParaRPr lang="en-US" sz="3200" b="0" i="0" dirty="0">
              <a:solidFill>
                <a:srgbClr val="000000"/>
              </a:solidFill>
              <a:effectLst/>
              <a:latin typeface="Times New Roman" panose="02020603050405020304" pitchFamily="18" charset="0"/>
              <a:cs typeface="Times New Roman" panose="02020603050405020304" pitchFamily="18"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Enter first name:&lt;input type = "text" ng-model = "</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student.firstName</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"&gt;</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Enter last name: &lt;input type = "text" ng-model = "</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student.lastName</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"&gt;</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Name in Upper Case: {{</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student.fullName</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 uppercase}}</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buNone/>
            </a:pPr>
            <a:endParaRPr lang="en-US" sz="32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BB499975-14A0-4828-B790-A0AF3E442CDA}"/>
              </a:ext>
            </a:extLst>
          </p:cNvPr>
          <p:cNvSpPr>
            <a:spLocks noGrp="1"/>
          </p:cNvSpPr>
          <p:nvPr>
            <p:ph type="dt" sz="half" idx="10"/>
          </p:nvPr>
        </p:nvSpPr>
        <p:spPr/>
        <p:txBody>
          <a:bodyPr/>
          <a:lstStyle/>
          <a:p>
            <a:fld id="{3BFE67BF-B2A0-45B7-8F10-AB18B394B854}" type="datetime1">
              <a:rPr lang="en-US" smtClean="0"/>
              <a:t>9/23/2021</a:t>
            </a:fld>
            <a:endParaRPr lang="en-IN"/>
          </a:p>
        </p:txBody>
      </p:sp>
      <p:sp>
        <p:nvSpPr>
          <p:cNvPr id="5" name="Footer Placeholder 4">
            <a:extLst>
              <a:ext uri="{FF2B5EF4-FFF2-40B4-BE49-F238E27FC236}">
                <a16:creationId xmlns:a16="http://schemas.microsoft.com/office/drawing/2014/main" id="{8D0972B7-185C-4F2C-926F-22C3B711F8A7}"/>
              </a:ext>
            </a:extLst>
          </p:cNvPr>
          <p:cNvSpPr>
            <a:spLocks noGrp="1"/>
          </p:cNvSpPr>
          <p:nvPr>
            <p:ph type="ftr" sz="quarter" idx="11"/>
          </p:nvPr>
        </p:nvSpPr>
        <p:spPr/>
        <p:txBody>
          <a:bodyPr/>
          <a:lstStyle/>
          <a:p>
            <a:r>
              <a:rPr lang="en-IN"/>
              <a:t>CIDD -UNIT-III</a:t>
            </a:r>
            <a:endParaRPr lang="en-IN" dirty="0"/>
          </a:p>
        </p:txBody>
      </p:sp>
      <p:sp>
        <p:nvSpPr>
          <p:cNvPr id="6" name="Slide Number Placeholder 5">
            <a:extLst>
              <a:ext uri="{FF2B5EF4-FFF2-40B4-BE49-F238E27FC236}">
                <a16:creationId xmlns:a16="http://schemas.microsoft.com/office/drawing/2014/main" id="{3BFAAD92-3D32-415F-B6CD-24CEF7F35F12}"/>
              </a:ext>
            </a:extLst>
          </p:cNvPr>
          <p:cNvSpPr>
            <a:spLocks noGrp="1"/>
          </p:cNvSpPr>
          <p:nvPr>
            <p:ph type="sldNum" sz="quarter" idx="12"/>
          </p:nvPr>
        </p:nvSpPr>
        <p:spPr/>
        <p:txBody>
          <a:bodyPr/>
          <a:lstStyle/>
          <a:p>
            <a:fld id="{0E2B90DE-CA9C-452B-80F9-35262CC2B070}" type="slidenum">
              <a:rPr lang="en-IN" smtClean="0"/>
              <a:pPr/>
              <a:t>53</a:t>
            </a:fld>
            <a:endParaRPr lang="en-IN"/>
          </a:p>
        </p:txBody>
      </p:sp>
    </p:spTree>
    <p:extLst>
      <p:ext uri="{BB962C8B-B14F-4D97-AF65-F5344CB8AC3E}">
        <p14:creationId xmlns:p14="http://schemas.microsoft.com/office/powerpoint/2010/main" val="277646746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11B04-C5DE-4073-81D9-5B5DF5FB9AB6}"/>
              </a:ext>
            </a:extLst>
          </p:cNvPr>
          <p:cNvSpPr>
            <a:spLocks noGrp="1"/>
          </p:cNvSpPr>
          <p:nvPr>
            <p:ph type="title"/>
          </p:nvPr>
        </p:nvSpPr>
        <p:spPr>
          <a:xfrm>
            <a:off x="1176865" y="549367"/>
            <a:ext cx="6635494" cy="137399"/>
          </a:xfrm>
        </p:spPr>
        <p:txBody>
          <a:bodyPr>
            <a:normAutofit fontScale="90000"/>
          </a:bodyPr>
          <a:lstStyle/>
          <a:p>
            <a:r>
              <a:rPr lang="en-US" dirty="0">
                <a:latin typeface="Arial" panose="020B0604020202020204" pitchFamily="34" charset="0"/>
              </a:rPr>
              <a:t>3</a:t>
            </a:r>
            <a:r>
              <a:rPr lang="en-US" b="0" i="0" dirty="0">
                <a:effectLst/>
                <a:latin typeface="Arial" panose="020B0604020202020204" pitchFamily="34" charset="0"/>
              </a:rPr>
              <a:t>. Lowercase Filter</a:t>
            </a:r>
            <a:br>
              <a:rPr lang="en-US" b="0" i="0" dirty="0">
                <a:effectLst/>
                <a:latin typeface="Arial" panose="020B0604020202020204" pitchFamily="34" charset="0"/>
              </a:rPr>
            </a:br>
            <a:endParaRPr lang="en-US" dirty="0"/>
          </a:p>
        </p:txBody>
      </p:sp>
      <p:sp>
        <p:nvSpPr>
          <p:cNvPr id="3" name="Content Placeholder 2">
            <a:extLst>
              <a:ext uri="{FF2B5EF4-FFF2-40B4-BE49-F238E27FC236}">
                <a16:creationId xmlns:a16="http://schemas.microsoft.com/office/drawing/2014/main" id="{B29CA250-C73C-4423-9511-107E34B04A68}"/>
              </a:ext>
            </a:extLst>
          </p:cNvPr>
          <p:cNvSpPr>
            <a:spLocks noGrp="1"/>
          </p:cNvSpPr>
          <p:nvPr>
            <p:ph idx="1"/>
          </p:nvPr>
        </p:nvSpPr>
        <p:spPr>
          <a:xfrm>
            <a:off x="611560" y="980729"/>
            <a:ext cx="7920880" cy="4979804"/>
          </a:xfrm>
        </p:spPr>
        <p:txBody>
          <a:bodyPr/>
          <a:lstStyle/>
          <a:p>
            <a:pPr algn="just"/>
            <a:r>
              <a:rPr lang="en-US" sz="3200" b="0" i="0" dirty="0">
                <a:solidFill>
                  <a:srgbClr val="000000"/>
                </a:solidFill>
                <a:effectLst/>
                <a:latin typeface="Times New Roman" panose="02020603050405020304" pitchFamily="18" charset="0"/>
                <a:cs typeface="Times New Roman" panose="02020603050405020304" pitchFamily="18" charset="0"/>
              </a:rPr>
              <a:t>Add lowercase filter to an expression using pipe character. Here we've added lowercase filter to print student name in all lowercase letters.</a:t>
            </a:r>
          </a:p>
          <a:p>
            <a:pPr algn="just"/>
            <a:endParaRPr lang="en-US" dirty="0">
              <a:solidFill>
                <a:srgbClr val="000000"/>
              </a:solidFill>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448A669A-B7EE-47D9-B2EE-C5A73E93AF22}"/>
              </a:ext>
            </a:extLst>
          </p:cNvPr>
          <p:cNvSpPr>
            <a:spLocks noGrp="1"/>
          </p:cNvSpPr>
          <p:nvPr>
            <p:ph type="dt" sz="half" idx="10"/>
          </p:nvPr>
        </p:nvSpPr>
        <p:spPr/>
        <p:txBody>
          <a:bodyPr/>
          <a:lstStyle/>
          <a:p>
            <a:fld id="{A039D649-6248-41A8-974E-7A555721A4DC}" type="datetime1">
              <a:rPr lang="en-US" smtClean="0"/>
              <a:t>9/23/2021</a:t>
            </a:fld>
            <a:endParaRPr lang="en-IN"/>
          </a:p>
        </p:txBody>
      </p:sp>
      <p:sp>
        <p:nvSpPr>
          <p:cNvPr id="5" name="Footer Placeholder 4">
            <a:extLst>
              <a:ext uri="{FF2B5EF4-FFF2-40B4-BE49-F238E27FC236}">
                <a16:creationId xmlns:a16="http://schemas.microsoft.com/office/drawing/2014/main" id="{AF365D76-6E25-4346-A306-C1E098B2A000}"/>
              </a:ext>
            </a:extLst>
          </p:cNvPr>
          <p:cNvSpPr>
            <a:spLocks noGrp="1"/>
          </p:cNvSpPr>
          <p:nvPr>
            <p:ph type="ftr" sz="quarter" idx="11"/>
          </p:nvPr>
        </p:nvSpPr>
        <p:spPr/>
        <p:txBody>
          <a:bodyPr/>
          <a:lstStyle/>
          <a:p>
            <a:r>
              <a:rPr lang="en-IN"/>
              <a:t>CIDD -UNIT-III</a:t>
            </a:r>
            <a:endParaRPr lang="en-IN" dirty="0"/>
          </a:p>
        </p:txBody>
      </p:sp>
      <p:sp>
        <p:nvSpPr>
          <p:cNvPr id="6" name="Slide Number Placeholder 5">
            <a:extLst>
              <a:ext uri="{FF2B5EF4-FFF2-40B4-BE49-F238E27FC236}">
                <a16:creationId xmlns:a16="http://schemas.microsoft.com/office/drawing/2014/main" id="{3FD27869-9F00-411C-99F2-E2F7D7E008CD}"/>
              </a:ext>
            </a:extLst>
          </p:cNvPr>
          <p:cNvSpPr>
            <a:spLocks noGrp="1"/>
          </p:cNvSpPr>
          <p:nvPr>
            <p:ph type="sldNum" sz="quarter" idx="12"/>
          </p:nvPr>
        </p:nvSpPr>
        <p:spPr/>
        <p:txBody>
          <a:bodyPr/>
          <a:lstStyle/>
          <a:p>
            <a:fld id="{0E2B90DE-CA9C-452B-80F9-35262CC2B070}" type="slidenum">
              <a:rPr lang="en-IN" smtClean="0"/>
              <a:pPr/>
              <a:t>54</a:t>
            </a:fld>
            <a:endParaRPr lang="en-IN"/>
          </a:p>
        </p:txBody>
      </p:sp>
      <p:pic>
        <p:nvPicPr>
          <p:cNvPr id="12" name="Picture 11">
            <a:extLst>
              <a:ext uri="{FF2B5EF4-FFF2-40B4-BE49-F238E27FC236}">
                <a16:creationId xmlns:a16="http://schemas.microsoft.com/office/drawing/2014/main" id="{8D13D792-1095-4B83-9BC8-B9A00BDF36A8}"/>
              </a:ext>
            </a:extLst>
          </p:cNvPr>
          <p:cNvPicPr>
            <a:picLocks noChangeAspect="1"/>
          </p:cNvPicPr>
          <p:nvPr/>
        </p:nvPicPr>
        <p:blipFill>
          <a:blip r:embed="rId2"/>
          <a:stretch>
            <a:fillRect/>
          </a:stretch>
        </p:blipFill>
        <p:spPr>
          <a:xfrm>
            <a:off x="1031876" y="3284984"/>
            <a:ext cx="6943725" cy="847725"/>
          </a:xfrm>
          <a:prstGeom prst="rect">
            <a:avLst/>
          </a:prstGeom>
        </p:spPr>
      </p:pic>
    </p:spTree>
    <p:extLst>
      <p:ext uri="{BB962C8B-B14F-4D97-AF65-F5344CB8AC3E}">
        <p14:creationId xmlns:p14="http://schemas.microsoft.com/office/powerpoint/2010/main" val="388022277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B8EA4-C0FF-42C6-A2D1-5D48ECD32CD8}"/>
              </a:ext>
            </a:extLst>
          </p:cNvPr>
          <p:cNvSpPr>
            <a:spLocks noGrp="1"/>
          </p:cNvSpPr>
          <p:nvPr>
            <p:ph type="title"/>
          </p:nvPr>
        </p:nvSpPr>
        <p:spPr>
          <a:xfrm>
            <a:off x="1202212" y="549367"/>
            <a:ext cx="6491478" cy="137399"/>
          </a:xfrm>
        </p:spPr>
        <p:txBody>
          <a:bodyPr>
            <a:normAutofit fontScale="90000"/>
          </a:bodyPr>
          <a:lstStyle/>
          <a:p>
            <a:r>
              <a:rPr lang="en-US" sz="4400" b="1" dirty="0">
                <a:latin typeface="Times New Roman" panose="02020603050405020304" pitchFamily="18" charset="0"/>
                <a:cs typeface="Times New Roman" panose="02020603050405020304" pitchFamily="18" charset="0"/>
              </a:rPr>
              <a:t>4</a:t>
            </a:r>
            <a:r>
              <a:rPr lang="en-US" sz="4400" b="1">
                <a:latin typeface="Times New Roman" panose="02020603050405020304" pitchFamily="18" charset="0"/>
                <a:cs typeface="Times New Roman" panose="02020603050405020304" pitchFamily="18" charset="0"/>
              </a:rPr>
              <a:t>. </a:t>
            </a:r>
            <a:r>
              <a:rPr lang="en-US" sz="4400" b="1" i="0" dirty="0">
                <a:effectLst/>
                <a:latin typeface="Times New Roman" panose="02020603050405020304" pitchFamily="18" charset="0"/>
                <a:cs typeface="Times New Roman" panose="02020603050405020304" pitchFamily="18" charset="0"/>
              </a:rPr>
              <a:t>Currency Filter</a:t>
            </a:r>
            <a:br>
              <a:rPr lang="en-US" b="0" i="0" dirty="0">
                <a:effectLst/>
                <a:latin typeface="Arial" panose="020B0604020202020204" pitchFamily="34" charset="0"/>
              </a:rPr>
            </a:br>
            <a:endParaRPr lang="en-US" dirty="0"/>
          </a:p>
        </p:txBody>
      </p:sp>
      <p:sp>
        <p:nvSpPr>
          <p:cNvPr id="3" name="Content Placeholder 2">
            <a:extLst>
              <a:ext uri="{FF2B5EF4-FFF2-40B4-BE49-F238E27FC236}">
                <a16:creationId xmlns:a16="http://schemas.microsoft.com/office/drawing/2014/main" id="{69CAC331-7B89-4143-A873-068AC340A9C6}"/>
              </a:ext>
            </a:extLst>
          </p:cNvPr>
          <p:cNvSpPr>
            <a:spLocks noGrp="1"/>
          </p:cNvSpPr>
          <p:nvPr>
            <p:ph idx="1"/>
          </p:nvPr>
        </p:nvSpPr>
        <p:spPr>
          <a:xfrm>
            <a:off x="467544" y="908721"/>
            <a:ext cx="8136904" cy="5051812"/>
          </a:xfrm>
        </p:spPr>
        <p:txBody>
          <a:bodyPr/>
          <a:lstStyle/>
          <a:p>
            <a:pPr algn="just"/>
            <a:r>
              <a:rPr lang="en-US" b="0" i="0" dirty="0">
                <a:solidFill>
                  <a:srgbClr val="000000"/>
                </a:solidFill>
                <a:effectLst/>
                <a:latin typeface="Arial" panose="020B0604020202020204" pitchFamily="34" charset="0"/>
              </a:rPr>
              <a:t>Add currency filter to an expression returning number using pipe character. Here we've added currency filter to print fees using currency format.</a:t>
            </a:r>
          </a:p>
          <a:p>
            <a:pPr algn="just"/>
            <a:endParaRPr lang="en-US" dirty="0">
              <a:solidFill>
                <a:srgbClr val="000000"/>
              </a:solidFill>
              <a:latin typeface="Arial" panose="020B0604020202020204" pitchFamily="34" charset="0"/>
            </a:endParaRPr>
          </a:p>
          <a:p>
            <a:pPr algn="just"/>
            <a:endParaRPr lang="en-US" dirty="0"/>
          </a:p>
        </p:txBody>
      </p:sp>
      <p:sp>
        <p:nvSpPr>
          <p:cNvPr id="4" name="Date Placeholder 3">
            <a:extLst>
              <a:ext uri="{FF2B5EF4-FFF2-40B4-BE49-F238E27FC236}">
                <a16:creationId xmlns:a16="http://schemas.microsoft.com/office/drawing/2014/main" id="{C706F679-7EEA-4C7D-A942-8102CFF4B80D}"/>
              </a:ext>
            </a:extLst>
          </p:cNvPr>
          <p:cNvSpPr>
            <a:spLocks noGrp="1"/>
          </p:cNvSpPr>
          <p:nvPr>
            <p:ph type="dt" sz="half" idx="10"/>
          </p:nvPr>
        </p:nvSpPr>
        <p:spPr/>
        <p:txBody>
          <a:bodyPr/>
          <a:lstStyle/>
          <a:p>
            <a:fld id="{102CFD6E-EE30-4973-9A20-F2409D8CBBCB}" type="datetime1">
              <a:rPr lang="en-US" smtClean="0"/>
              <a:t>9/23/2021</a:t>
            </a:fld>
            <a:endParaRPr lang="en-IN"/>
          </a:p>
        </p:txBody>
      </p:sp>
      <p:sp>
        <p:nvSpPr>
          <p:cNvPr id="5" name="Footer Placeholder 4">
            <a:extLst>
              <a:ext uri="{FF2B5EF4-FFF2-40B4-BE49-F238E27FC236}">
                <a16:creationId xmlns:a16="http://schemas.microsoft.com/office/drawing/2014/main" id="{585CD19A-BCD1-4038-884B-B868746B502A}"/>
              </a:ext>
            </a:extLst>
          </p:cNvPr>
          <p:cNvSpPr>
            <a:spLocks noGrp="1"/>
          </p:cNvSpPr>
          <p:nvPr>
            <p:ph type="ftr" sz="quarter" idx="11"/>
          </p:nvPr>
        </p:nvSpPr>
        <p:spPr/>
        <p:txBody>
          <a:bodyPr/>
          <a:lstStyle/>
          <a:p>
            <a:r>
              <a:rPr lang="en-IN"/>
              <a:t>CIDD -UNIT-III</a:t>
            </a:r>
            <a:endParaRPr lang="en-IN" dirty="0"/>
          </a:p>
        </p:txBody>
      </p:sp>
      <p:sp>
        <p:nvSpPr>
          <p:cNvPr id="6" name="Slide Number Placeholder 5">
            <a:extLst>
              <a:ext uri="{FF2B5EF4-FFF2-40B4-BE49-F238E27FC236}">
                <a16:creationId xmlns:a16="http://schemas.microsoft.com/office/drawing/2014/main" id="{D058E2ED-1274-4C7C-9EF9-BB3B55D8ADB6}"/>
              </a:ext>
            </a:extLst>
          </p:cNvPr>
          <p:cNvSpPr>
            <a:spLocks noGrp="1"/>
          </p:cNvSpPr>
          <p:nvPr>
            <p:ph type="sldNum" sz="quarter" idx="12"/>
          </p:nvPr>
        </p:nvSpPr>
        <p:spPr/>
        <p:txBody>
          <a:bodyPr/>
          <a:lstStyle/>
          <a:p>
            <a:fld id="{0E2B90DE-CA9C-452B-80F9-35262CC2B070}" type="slidenum">
              <a:rPr lang="en-IN" smtClean="0"/>
              <a:pPr/>
              <a:t>55</a:t>
            </a:fld>
            <a:endParaRPr lang="en-IN"/>
          </a:p>
        </p:txBody>
      </p:sp>
      <p:pic>
        <p:nvPicPr>
          <p:cNvPr id="8" name="Picture 7">
            <a:extLst>
              <a:ext uri="{FF2B5EF4-FFF2-40B4-BE49-F238E27FC236}">
                <a16:creationId xmlns:a16="http://schemas.microsoft.com/office/drawing/2014/main" id="{F4247117-328C-4083-9426-284173362401}"/>
              </a:ext>
            </a:extLst>
          </p:cNvPr>
          <p:cNvPicPr>
            <a:picLocks noChangeAspect="1"/>
          </p:cNvPicPr>
          <p:nvPr/>
        </p:nvPicPr>
        <p:blipFill>
          <a:blip r:embed="rId2"/>
          <a:stretch>
            <a:fillRect/>
          </a:stretch>
        </p:blipFill>
        <p:spPr>
          <a:xfrm>
            <a:off x="971600" y="2691593"/>
            <a:ext cx="6048375" cy="714375"/>
          </a:xfrm>
          <a:prstGeom prst="rect">
            <a:avLst/>
          </a:prstGeom>
        </p:spPr>
      </p:pic>
    </p:spTree>
    <p:extLst>
      <p:ext uri="{BB962C8B-B14F-4D97-AF65-F5344CB8AC3E}">
        <p14:creationId xmlns:p14="http://schemas.microsoft.com/office/powerpoint/2010/main" val="92487290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3E763-3633-48F1-BAB4-59F36AEAC95F}"/>
              </a:ext>
            </a:extLst>
          </p:cNvPr>
          <p:cNvSpPr>
            <a:spLocks noGrp="1"/>
          </p:cNvSpPr>
          <p:nvPr>
            <p:ph type="title"/>
          </p:nvPr>
        </p:nvSpPr>
        <p:spPr>
          <a:xfrm>
            <a:off x="1691680" y="441355"/>
            <a:ext cx="4907302" cy="353423"/>
          </a:xfrm>
        </p:spPr>
        <p:txBody>
          <a:bodyPr>
            <a:normAutofit fontScale="90000"/>
          </a:bodyPr>
          <a:lstStyle/>
          <a:p>
            <a:r>
              <a:rPr lang="en-US" sz="4400" b="1" i="0" dirty="0">
                <a:effectLst/>
                <a:latin typeface="Times New Roman" panose="02020603050405020304" pitchFamily="18" charset="0"/>
                <a:cs typeface="Times New Roman" panose="02020603050405020304" pitchFamily="18" charset="0"/>
              </a:rPr>
              <a:t>4. Filter</a:t>
            </a:r>
            <a:br>
              <a:rPr lang="en-US" b="0" i="0" dirty="0">
                <a:effectLst/>
                <a:latin typeface="Arial" panose="020B0604020202020204" pitchFamily="34" charset="0"/>
              </a:rPr>
            </a:br>
            <a:endParaRPr lang="en-US" dirty="0"/>
          </a:p>
        </p:txBody>
      </p:sp>
      <p:sp>
        <p:nvSpPr>
          <p:cNvPr id="3" name="Content Placeholder 2">
            <a:extLst>
              <a:ext uri="{FF2B5EF4-FFF2-40B4-BE49-F238E27FC236}">
                <a16:creationId xmlns:a16="http://schemas.microsoft.com/office/drawing/2014/main" id="{DAD658C1-5074-47F6-A574-055F4330FE92}"/>
              </a:ext>
            </a:extLst>
          </p:cNvPr>
          <p:cNvSpPr>
            <a:spLocks noGrp="1"/>
          </p:cNvSpPr>
          <p:nvPr>
            <p:ph idx="1"/>
          </p:nvPr>
        </p:nvSpPr>
        <p:spPr>
          <a:xfrm>
            <a:off x="323528" y="692696"/>
            <a:ext cx="8352928" cy="5267837"/>
          </a:xfrm>
        </p:spPr>
        <p:txBody>
          <a:bodyPr>
            <a:normAutofit/>
          </a:bodyPr>
          <a:lstStyle/>
          <a:p>
            <a:r>
              <a:rPr lang="en-US" sz="3200" b="0" i="0" dirty="0">
                <a:solidFill>
                  <a:srgbClr val="000000"/>
                </a:solidFill>
                <a:effectLst/>
                <a:latin typeface="Times New Roman" panose="02020603050405020304" pitchFamily="18" charset="0"/>
                <a:cs typeface="Times New Roman" panose="02020603050405020304" pitchFamily="18" charset="0"/>
              </a:rPr>
              <a:t>To display only required subjects, we use </a:t>
            </a:r>
            <a:r>
              <a:rPr lang="en-US" sz="3200" b="0" i="0" dirty="0" err="1">
                <a:solidFill>
                  <a:srgbClr val="000000"/>
                </a:solidFill>
                <a:effectLst/>
                <a:latin typeface="Times New Roman" panose="02020603050405020304" pitchFamily="18" charset="0"/>
                <a:cs typeface="Times New Roman" panose="02020603050405020304" pitchFamily="18" charset="0"/>
              </a:rPr>
              <a:t>subjectName</a:t>
            </a:r>
            <a:r>
              <a:rPr lang="en-US" sz="3200" b="0" i="0" dirty="0">
                <a:solidFill>
                  <a:srgbClr val="000000"/>
                </a:solidFill>
                <a:effectLst/>
                <a:latin typeface="Times New Roman" panose="02020603050405020304" pitchFamily="18" charset="0"/>
                <a:cs typeface="Times New Roman" panose="02020603050405020304" pitchFamily="18" charset="0"/>
              </a:rPr>
              <a:t> as filter.</a:t>
            </a:r>
          </a:p>
          <a:p>
            <a:endParaRPr lang="en-US" sz="32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B4BADE52-2E4E-4760-ADF6-02D8573D1E6A}"/>
              </a:ext>
            </a:extLst>
          </p:cNvPr>
          <p:cNvSpPr>
            <a:spLocks noGrp="1"/>
          </p:cNvSpPr>
          <p:nvPr>
            <p:ph type="dt" sz="half" idx="10"/>
          </p:nvPr>
        </p:nvSpPr>
        <p:spPr/>
        <p:txBody>
          <a:bodyPr/>
          <a:lstStyle/>
          <a:p>
            <a:fld id="{71481B82-0882-4323-B9B9-51340F404448}" type="datetime1">
              <a:rPr lang="en-US" smtClean="0"/>
              <a:t>9/23/2021</a:t>
            </a:fld>
            <a:endParaRPr lang="en-IN"/>
          </a:p>
        </p:txBody>
      </p:sp>
      <p:sp>
        <p:nvSpPr>
          <p:cNvPr id="5" name="Footer Placeholder 4">
            <a:extLst>
              <a:ext uri="{FF2B5EF4-FFF2-40B4-BE49-F238E27FC236}">
                <a16:creationId xmlns:a16="http://schemas.microsoft.com/office/drawing/2014/main" id="{5F44DA38-5705-47E4-B064-B1BE9B8A4D2D}"/>
              </a:ext>
            </a:extLst>
          </p:cNvPr>
          <p:cNvSpPr>
            <a:spLocks noGrp="1"/>
          </p:cNvSpPr>
          <p:nvPr>
            <p:ph type="ftr" sz="quarter" idx="11"/>
          </p:nvPr>
        </p:nvSpPr>
        <p:spPr/>
        <p:txBody>
          <a:bodyPr/>
          <a:lstStyle/>
          <a:p>
            <a:r>
              <a:rPr lang="en-IN"/>
              <a:t>CIDD -UNIT-III</a:t>
            </a:r>
            <a:endParaRPr lang="en-IN" dirty="0"/>
          </a:p>
        </p:txBody>
      </p:sp>
      <p:sp>
        <p:nvSpPr>
          <p:cNvPr id="6" name="Slide Number Placeholder 5">
            <a:extLst>
              <a:ext uri="{FF2B5EF4-FFF2-40B4-BE49-F238E27FC236}">
                <a16:creationId xmlns:a16="http://schemas.microsoft.com/office/drawing/2014/main" id="{CC5092ED-8B12-443A-B9F0-FF149B576656}"/>
              </a:ext>
            </a:extLst>
          </p:cNvPr>
          <p:cNvSpPr>
            <a:spLocks noGrp="1"/>
          </p:cNvSpPr>
          <p:nvPr>
            <p:ph type="sldNum" sz="quarter" idx="12"/>
          </p:nvPr>
        </p:nvSpPr>
        <p:spPr/>
        <p:txBody>
          <a:bodyPr/>
          <a:lstStyle/>
          <a:p>
            <a:fld id="{0E2B90DE-CA9C-452B-80F9-35262CC2B070}" type="slidenum">
              <a:rPr lang="en-IN" smtClean="0"/>
              <a:pPr/>
              <a:t>56</a:t>
            </a:fld>
            <a:endParaRPr lang="en-IN"/>
          </a:p>
        </p:txBody>
      </p:sp>
      <p:pic>
        <p:nvPicPr>
          <p:cNvPr id="8" name="Picture 7" descr="Text&#10;&#10;Description automatically generated">
            <a:extLst>
              <a:ext uri="{FF2B5EF4-FFF2-40B4-BE49-F238E27FC236}">
                <a16:creationId xmlns:a16="http://schemas.microsoft.com/office/drawing/2014/main" id="{61B76A52-049E-4FB8-887D-7876E6E0E2DE}"/>
              </a:ext>
            </a:extLst>
          </p:cNvPr>
          <p:cNvPicPr>
            <a:picLocks noChangeAspect="1"/>
          </p:cNvPicPr>
          <p:nvPr/>
        </p:nvPicPr>
        <p:blipFill>
          <a:blip r:embed="rId2"/>
          <a:stretch>
            <a:fillRect/>
          </a:stretch>
        </p:blipFill>
        <p:spPr>
          <a:xfrm>
            <a:off x="1038225" y="2538412"/>
            <a:ext cx="7067550" cy="1781175"/>
          </a:xfrm>
          <a:prstGeom prst="rect">
            <a:avLst/>
          </a:prstGeom>
        </p:spPr>
      </p:pic>
    </p:spTree>
    <p:extLst>
      <p:ext uri="{BB962C8B-B14F-4D97-AF65-F5344CB8AC3E}">
        <p14:creationId xmlns:p14="http://schemas.microsoft.com/office/powerpoint/2010/main" val="157664490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7A5EB-3B0C-4D76-BC01-B9380B072660}"/>
              </a:ext>
            </a:extLst>
          </p:cNvPr>
          <p:cNvSpPr>
            <a:spLocks noGrp="1"/>
          </p:cNvSpPr>
          <p:nvPr>
            <p:ph type="title"/>
          </p:nvPr>
        </p:nvSpPr>
        <p:spPr>
          <a:xfrm>
            <a:off x="1475656" y="549367"/>
            <a:ext cx="5627382" cy="137399"/>
          </a:xfrm>
        </p:spPr>
        <p:txBody>
          <a:bodyPr>
            <a:noAutofit/>
          </a:bodyPr>
          <a:lstStyle/>
          <a:p>
            <a:r>
              <a:rPr lang="en-US" b="1" dirty="0">
                <a:latin typeface="Times New Roman" panose="02020603050405020304" pitchFamily="18" charset="0"/>
                <a:cs typeface="Times New Roman" panose="02020603050405020304" pitchFamily="18" charset="0"/>
              </a:rPr>
              <a:t>5. </a:t>
            </a:r>
            <a:r>
              <a:rPr lang="en-US" b="1" i="0" dirty="0" err="1">
                <a:effectLst/>
                <a:latin typeface="Times New Roman" panose="02020603050405020304" pitchFamily="18" charset="0"/>
                <a:cs typeface="Times New Roman" panose="02020603050405020304" pitchFamily="18" charset="0"/>
              </a:rPr>
              <a:t>OrderBy</a:t>
            </a:r>
            <a:r>
              <a:rPr lang="en-US" b="1" i="0" dirty="0">
                <a:effectLst/>
                <a:latin typeface="Times New Roman" panose="02020603050405020304" pitchFamily="18" charset="0"/>
                <a:cs typeface="Times New Roman" panose="02020603050405020304" pitchFamily="18" charset="0"/>
              </a:rPr>
              <a:t> Filter</a:t>
            </a:r>
            <a:br>
              <a:rPr lang="en-US" b="1" i="0" dirty="0">
                <a:effectLst/>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pic>
        <p:nvPicPr>
          <p:cNvPr id="8" name="Content Placeholder 7" descr="Graphical user interface, text&#10;&#10;Description automatically generated">
            <a:extLst>
              <a:ext uri="{FF2B5EF4-FFF2-40B4-BE49-F238E27FC236}">
                <a16:creationId xmlns:a16="http://schemas.microsoft.com/office/drawing/2014/main" id="{1EE19F25-702C-4783-BC04-1744D083DF21}"/>
              </a:ext>
            </a:extLst>
          </p:cNvPr>
          <p:cNvPicPr>
            <a:picLocks noGrp="1" noChangeAspect="1"/>
          </p:cNvPicPr>
          <p:nvPr>
            <p:ph idx="1"/>
          </p:nvPr>
        </p:nvPicPr>
        <p:blipFill>
          <a:blip r:embed="rId2"/>
          <a:stretch>
            <a:fillRect/>
          </a:stretch>
        </p:blipFill>
        <p:spPr>
          <a:xfrm>
            <a:off x="1089819" y="2735263"/>
            <a:ext cx="6819900" cy="1543050"/>
          </a:xfrm>
        </p:spPr>
      </p:pic>
      <p:sp>
        <p:nvSpPr>
          <p:cNvPr id="4" name="Date Placeholder 3">
            <a:extLst>
              <a:ext uri="{FF2B5EF4-FFF2-40B4-BE49-F238E27FC236}">
                <a16:creationId xmlns:a16="http://schemas.microsoft.com/office/drawing/2014/main" id="{325B095D-612D-46DA-8976-3441C6F47622}"/>
              </a:ext>
            </a:extLst>
          </p:cNvPr>
          <p:cNvSpPr>
            <a:spLocks noGrp="1"/>
          </p:cNvSpPr>
          <p:nvPr>
            <p:ph type="dt" sz="half" idx="10"/>
          </p:nvPr>
        </p:nvSpPr>
        <p:spPr/>
        <p:txBody>
          <a:bodyPr/>
          <a:lstStyle/>
          <a:p>
            <a:fld id="{01CE277A-A0E4-455D-A31B-E553081C9E7D}" type="datetime1">
              <a:rPr lang="en-US" smtClean="0"/>
              <a:t>9/23/2021</a:t>
            </a:fld>
            <a:endParaRPr lang="en-IN"/>
          </a:p>
        </p:txBody>
      </p:sp>
      <p:sp>
        <p:nvSpPr>
          <p:cNvPr id="5" name="Footer Placeholder 4">
            <a:extLst>
              <a:ext uri="{FF2B5EF4-FFF2-40B4-BE49-F238E27FC236}">
                <a16:creationId xmlns:a16="http://schemas.microsoft.com/office/drawing/2014/main" id="{425E8FA1-13E1-4CCC-82F3-33B30703DFD6}"/>
              </a:ext>
            </a:extLst>
          </p:cNvPr>
          <p:cNvSpPr>
            <a:spLocks noGrp="1"/>
          </p:cNvSpPr>
          <p:nvPr>
            <p:ph type="ftr" sz="quarter" idx="11"/>
          </p:nvPr>
        </p:nvSpPr>
        <p:spPr/>
        <p:txBody>
          <a:bodyPr/>
          <a:lstStyle/>
          <a:p>
            <a:r>
              <a:rPr lang="en-IN"/>
              <a:t>CIDD -UNIT-III</a:t>
            </a:r>
            <a:endParaRPr lang="en-IN" dirty="0"/>
          </a:p>
        </p:txBody>
      </p:sp>
      <p:sp>
        <p:nvSpPr>
          <p:cNvPr id="6" name="Slide Number Placeholder 5">
            <a:extLst>
              <a:ext uri="{FF2B5EF4-FFF2-40B4-BE49-F238E27FC236}">
                <a16:creationId xmlns:a16="http://schemas.microsoft.com/office/drawing/2014/main" id="{EA71703E-5B27-459C-9BF2-34520D08B6CC}"/>
              </a:ext>
            </a:extLst>
          </p:cNvPr>
          <p:cNvSpPr>
            <a:spLocks noGrp="1"/>
          </p:cNvSpPr>
          <p:nvPr>
            <p:ph type="sldNum" sz="quarter" idx="12"/>
          </p:nvPr>
        </p:nvSpPr>
        <p:spPr/>
        <p:txBody>
          <a:bodyPr/>
          <a:lstStyle/>
          <a:p>
            <a:fld id="{0E2B90DE-CA9C-452B-80F9-35262CC2B070}" type="slidenum">
              <a:rPr lang="en-IN" smtClean="0"/>
              <a:pPr/>
              <a:t>57</a:t>
            </a:fld>
            <a:endParaRPr lang="en-IN"/>
          </a:p>
        </p:txBody>
      </p:sp>
      <p:sp>
        <p:nvSpPr>
          <p:cNvPr id="10" name="TextBox 9">
            <a:extLst>
              <a:ext uri="{FF2B5EF4-FFF2-40B4-BE49-F238E27FC236}">
                <a16:creationId xmlns:a16="http://schemas.microsoft.com/office/drawing/2014/main" id="{F226AAB4-B9FF-4026-A118-B7D96D72042D}"/>
              </a:ext>
            </a:extLst>
          </p:cNvPr>
          <p:cNvSpPr txBox="1"/>
          <p:nvPr/>
        </p:nvSpPr>
        <p:spPr>
          <a:xfrm>
            <a:off x="611560" y="1064683"/>
            <a:ext cx="7992887" cy="1068173"/>
          </a:xfrm>
          <a:prstGeom prst="rect">
            <a:avLst/>
          </a:prstGeom>
          <a:noFill/>
        </p:spPr>
        <p:txBody>
          <a:bodyPr wrap="square">
            <a:spAutoFit/>
          </a:bodyPr>
          <a:lstStyle/>
          <a:p>
            <a:r>
              <a:rPr lang="en-US" sz="3200" b="0" i="0" dirty="0">
                <a:solidFill>
                  <a:srgbClr val="000000"/>
                </a:solidFill>
                <a:effectLst/>
                <a:latin typeface="Times New Roman" panose="02020603050405020304" pitchFamily="18" charset="0"/>
                <a:cs typeface="Times New Roman" panose="02020603050405020304" pitchFamily="18" charset="0"/>
              </a:rPr>
              <a:t>To order subjects by marks, we use </a:t>
            </a:r>
            <a:r>
              <a:rPr lang="en-US" sz="3200" b="0" i="0" dirty="0" err="1">
                <a:solidFill>
                  <a:srgbClr val="000000"/>
                </a:solidFill>
                <a:effectLst/>
                <a:latin typeface="Times New Roman" panose="02020603050405020304" pitchFamily="18" charset="0"/>
                <a:cs typeface="Times New Roman" panose="02020603050405020304" pitchFamily="18" charset="0"/>
              </a:rPr>
              <a:t>orderBy</a:t>
            </a:r>
            <a:r>
              <a:rPr lang="en-US" sz="3200" b="0" i="0" dirty="0">
                <a:solidFill>
                  <a:srgbClr val="000000"/>
                </a:solidFill>
                <a:effectLst/>
                <a:latin typeface="Times New Roman" panose="02020603050405020304" pitchFamily="18" charset="0"/>
                <a:cs typeface="Times New Roman" panose="02020603050405020304" pitchFamily="18" charset="0"/>
              </a:rPr>
              <a:t> marks.</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453547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1DBD0-5949-4B87-B673-96012D827062}"/>
              </a:ext>
            </a:extLst>
          </p:cNvPr>
          <p:cNvSpPr>
            <a:spLocks noGrp="1"/>
          </p:cNvSpPr>
          <p:nvPr>
            <p:ph type="title"/>
          </p:nvPr>
        </p:nvSpPr>
        <p:spPr>
          <a:xfrm>
            <a:off x="1331640" y="560547"/>
            <a:ext cx="5771398" cy="281415"/>
          </a:xfrm>
        </p:spPr>
        <p:txBody>
          <a:bodyPr>
            <a:noAutofit/>
          </a:bodyPr>
          <a:lstStyle/>
          <a:p>
            <a:r>
              <a:rPr lang="en-US" b="0" i="0" dirty="0">
                <a:solidFill>
                  <a:schemeClr val="tx2"/>
                </a:solidFill>
                <a:effectLst/>
                <a:latin typeface="Times New Roman" panose="02020603050405020304" pitchFamily="18" charset="0"/>
                <a:cs typeface="Times New Roman" panose="02020603050405020304" pitchFamily="18" charset="0"/>
              </a:rPr>
              <a:t>Service</a:t>
            </a:r>
            <a:br>
              <a:rPr lang="en-US" b="0" i="0" dirty="0">
                <a:solidFill>
                  <a:schemeClr val="tx2"/>
                </a:solidFill>
                <a:effectLst/>
                <a:latin typeface="Times New Roman" panose="02020603050405020304" pitchFamily="18" charset="0"/>
                <a:cs typeface="Times New Roman" panose="02020603050405020304" pitchFamily="18" charset="0"/>
              </a:rPr>
            </a:br>
            <a:endParaRPr lang="en-US" dirty="0">
              <a:solidFill>
                <a:schemeClr val="tx2"/>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73F1F70-DABC-4618-9C09-BDC80BCBC39B}"/>
              </a:ext>
            </a:extLst>
          </p:cNvPr>
          <p:cNvSpPr>
            <a:spLocks noGrp="1"/>
          </p:cNvSpPr>
          <p:nvPr>
            <p:ph idx="1"/>
          </p:nvPr>
        </p:nvSpPr>
        <p:spPr>
          <a:xfrm>
            <a:off x="539552" y="560548"/>
            <a:ext cx="7992888" cy="6036804"/>
          </a:xfrm>
        </p:spPr>
        <p:txBody>
          <a:bodyPr/>
          <a:lstStyle/>
          <a:p>
            <a:pPr algn="just"/>
            <a:r>
              <a:rPr lang="en-US" sz="3200" dirty="0">
                <a:solidFill>
                  <a:srgbClr val="000000"/>
                </a:solidFill>
                <a:latin typeface="Times New Roman" panose="02020603050405020304" pitchFamily="18" charset="0"/>
                <a:cs typeface="Times New Roman" panose="02020603050405020304" pitchFamily="18" charset="0"/>
              </a:rPr>
              <a:t>I</a:t>
            </a:r>
            <a:r>
              <a:rPr lang="en-US" sz="3200" b="0" i="0" dirty="0">
                <a:solidFill>
                  <a:srgbClr val="000000"/>
                </a:solidFill>
                <a:effectLst/>
                <a:latin typeface="Times New Roman" panose="02020603050405020304" pitchFamily="18" charset="0"/>
                <a:cs typeface="Times New Roman" panose="02020603050405020304" pitchFamily="18" charset="0"/>
              </a:rPr>
              <a:t>n AngularJS, a service is a function, or object, that is available for, and limited to, your AngularJS application.</a:t>
            </a:r>
          </a:p>
          <a:p>
            <a:pPr algn="just"/>
            <a:r>
              <a:rPr lang="en-US" sz="3200" b="0" i="0" dirty="0">
                <a:solidFill>
                  <a:srgbClr val="000000"/>
                </a:solidFill>
                <a:effectLst/>
                <a:latin typeface="Times New Roman" panose="02020603050405020304" pitchFamily="18" charset="0"/>
                <a:cs typeface="Times New Roman" panose="02020603050405020304" pitchFamily="18" charset="0"/>
              </a:rPr>
              <a:t>AngularJS has about 30 built-in services.</a:t>
            </a:r>
          </a:p>
          <a:p>
            <a:pPr algn="just"/>
            <a:r>
              <a:rPr lang="en-US" sz="3200" dirty="0">
                <a:solidFill>
                  <a:srgbClr val="000000"/>
                </a:solidFill>
                <a:latin typeface="Times New Roman" panose="02020603050405020304" pitchFamily="18" charset="0"/>
                <a:cs typeface="Times New Roman" panose="02020603050405020304" pitchFamily="18" charset="0"/>
              </a:rPr>
              <a:t>Syntax</a:t>
            </a:r>
          </a:p>
          <a:p>
            <a:pPr marL="0" indent="0" algn="just">
              <a:buNone/>
            </a:pPr>
            <a:r>
              <a:rPr lang="en-US" sz="2400" b="0" i="0" dirty="0">
                <a:solidFill>
                  <a:srgbClr val="DC143C"/>
                </a:solidFill>
                <a:effectLst/>
                <a:latin typeface="Consolas" panose="020B0609020204030204" pitchFamily="49" charset="0"/>
              </a:rPr>
              <a:t>     $location</a:t>
            </a:r>
          </a:p>
          <a:p>
            <a:pPr marL="0" indent="0" algn="just">
              <a:buNone/>
            </a:pPr>
            <a:r>
              <a:rPr lang="en-US" sz="2400" b="0" i="0" dirty="0">
                <a:solidFill>
                  <a:srgbClr val="000000"/>
                </a:solidFill>
                <a:effectLst/>
                <a:latin typeface="Segoe UI" panose="020B0502040204020203" pitchFamily="34" charset="0"/>
              </a:rPr>
              <a:t>Example</a:t>
            </a:r>
          </a:p>
          <a:p>
            <a:pPr marL="0" indent="0" algn="just">
              <a:buNone/>
            </a:pPr>
            <a:r>
              <a:rPr lang="en-US" b="0" i="0" dirty="0">
                <a:solidFill>
                  <a:srgbClr val="0000CD"/>
                </a:solidFill>
                <a:effectLst/>
                <a:latin typeface="Consolas" panose="020B0609020204030204" pitchFamily="49" charset="0"/>
              </a:rPr>
              <a:t>var</a:t>
            </a:r>
            <a:r>
              <a:rPr lang="en-US" b="0" i="0" dirty="0">
                <a:solidFill>
                  <a:srgbClr val="000000"/>
                </a:solidFill>
                <a:effectLst/>
                <a:latin typeface="Consolas" panose="020B0609020204030204" pitchFamily="49" charset="0"/>
              </a:rPr>
              <a:t> app = </a:t>
            </a:r>
            <a:r>
              <a:rPr lang="en-US" b="0" i="0" dirty="0" err="1">
                <a:solidFill>
                  <a:srgbClr val="000000"/>
                </a:solidFill>
                <a:effectLst/>
                <a:latin typeface="Consolas" panose="020B0609020204030204" pitchFamily="49" charset="0"/>
              </a:rPr>
              <a:t>angular.module</a:t>
            </a:r>
            <a:r>
              <a:rPr lang="en-US" b="0" i="0" dirty="0">
                <a:solidFill>
                  <a:srgbClr val="000000"/>
                </a:solidFill>
                <a:effectLst/>
                <a:latin typeface="Consolas" panose="020B0609020204030204" pitchFamily="49" charset="0"/>
              </a:rPr>
              <a:t>(</a:t>
            </a:r>
            <a:r>
              <a:rPr lang="en-US" b="0" i="0" dirty="0">
                <a:solidFill>
                  <a:srgbClr val="A52A2A"/>
                </a:solidFill>
                <a:effectLst/>
                <a:latin typeface="Consolas" panose="020B0609020204030204" pitchFamily="49" charset="0"/>
              </a:rPr>
              <a:t>'</a:t>
            </a:r>
            <a:r>
              <a:rPr lang="en-US" b="0" i="0" dirty="0" err="1">
                <a:solidFill>
                  <a:srgbClr val="A52A2A"/>
                </a:solidFill>
                <a:effectLst/>
                <a:latin typeface="Consolas" panose="020B0609020204030204" pitchFamily="49" charset="0"/>
              </a:rPr>
              <a:t>myApp</a:t>
            </a:r>
            <a:r>
              <a:rPr lang="en-US" b="0" i="0" dirty="0">
                <a:solidFill>
                  <a:srgbClr val="A52A2A"/>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br>
              <a:rPr lang="en-US" dirty="0"/>
            </a:br>
            <a:r>
              <a:rPr lang="en-US" b="0" i="0" dirty="0" err="1">
                <a:solidFill>
                  <a:srgbClr val="000000"/>
                </a:solidFill>
                <a:effectLst/>
                <a:latin typeface="Consolas" panose="020B0609020204030204" pitchFamily="49" charset="0"/>
              </a:rPr>
              <a:t>app.controller</a:t>
            </a:r>
            <a:r>
              <a:rPr lang="en-US" b="0" i="0" dirty="0">
                <a:solidFill>
                  <a:srgbClr val="000000"/>
                </a:solidFill>
                <a:effectLst/>
                <a:latin typeface="Consolas" panose="020B0609020204030204" pitchFamily="49" charset="0"/>
              </a:rPr>
              <a:t>(</a:t>
            </a:r>
            <a:r>
              <a:rPr lang="en-US" b="0" i="0" dirty="0">
                <a:solidFill>
                  <a:srgbClr val="A52A2A"/>
                </a:solidFill>
                <a:effectLst/>
                <a:latin typeface="Consolas" panose="020B0609020204030204" pitchFamily="49" charset="0"/>
              </a:rPr>
              <a:t>'</a:t>
            </a:r>
            <a:r>
              <a:rPr lang="en-US" b="0" i="0" dirty="0" err="1">
                <a:solidFill>
                  <a:srgbClr val="A52A2A"/>
                </a:solidFill>
                <a:effectLst/>
                <a:latin typeface="Consolas" panose="020B0609020204030204" pitchFamily="49" charset="0"/>
              </a:rPr>
              <a:t>customersCtrl</a:t>
            </a:r>
            <a:r>
              <a:rPr lang="en-US" b="0" i="0" dirty="0">
                <a:solidFill>
                  <a:srgbClr val="A52A2A"/>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function</a:t>
            </a:r>
            <a:r>
              <a:rPr lang="en-US" b="0" i="0" dirty="0">
                <a:solidFill>
                  <a:srgbClr val="000000"/>
                </a:solidFill>
                <a:effectLst/>
                <a:latin typeface="Consolas" panose="020B0609020204030204" pitchFamily="49" charset="0"/>
              </a:rPr>
              <a:t>($scope, $location) {</a:t>
            </a:r>
            <a:br>
              <a:rPr lang="en-US" dirty="0"/>
            </a:b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scope.myUrl</a:t>
            </a:r>
            <a:r>
              <a:rPr lang="en-US" b="0" i="0" dirty="0">
                <a:solidFill>
                  <a:srgbClr val="000000"/>
                </a:solidFill>
                <a:effectLst/>
                <a:latin typeface="Consolas" panose="020B0609020204030204" pitchFamily="49" charset="0"/>
              </a:rPr>
              <a:t> = $</a:t>
            </a:r>
            <a:r>
              <a:rPr lang="en-US" b="0" i="0" dirty="0" err="1">
                <a:solidFill>
                  <a:srgbClr val="000000"/>
                </a:solidFill>
                <a:effectLst/>
                <a:latin typeface="Consolas" panose="020B0609020204030204" pitchFamily="49" charset="0"/>
              </a:rPr>
              <a:t>location.absUrl</a:t>
            </a:r>
            <a:r>
              <a:rPr lang="en-US" b="0" i="0" dirty="0">
                <a:solidFill>
                  <a:srgbClr val="000000"/>
                </a:solidFill>
                <a:effectLst/>
                <a:latin typeface="Consolas" panose="020B0609020204030204" pitchFamily="49" charset="0"/>
              </a:rPr>
              <a:t>();</a:t>
            </a:r>
            <a:br>
              <a:rPr lang="en-US" dirty="0"/>
            </a:br>
            <a:r>
              <a:rPr lang="en-US" b="0" i="0" dirty="0">
                <a:solidFill>
                  <a:srgbClr val="000000"/>
                </a:solidFill>
                <a:effectLst/>
                <a:latin typeface="Consolas" panose="020B0609020204030204" pitchFamily="49" charset="0"/>
              </a:rPr>
              <a:t>});</a:t>
            </a:r>
            <a:endParaRPr lang="en-US" sz="2400" b="0" i="0" dirty="0">
              <a:solidFill>
                <a:srgbClr val="000000"/>
              </a:solidFill>
              <a:effectLst/>
              <a:latin typeface="Segoe UI" panose="020B0502040204020203" pitchFamily="34" charset="0"/>
            </a:endParaRPr>
          </a:p>
          <a:p>
            <a:pPr marL="0" indent="0" algn="just">
              <a:buNone/>
            </a:pPr>
            <a:endParaRPr lang="en-US" sz="3200" b="0" i="0" dirty="0">
              <a:solidFill>
                <a:srgbClr val="000000"/>
              </a:solidFill>
              <a:effectLst/>
              <a:latin typeface="Times New Roman" panose="02020603050405020304" pitchFamily="18" charset="0"/>
              <a:cs typeface="Times New Roman" panose="02020603050405020304" pitchFamily="18" charset="0"/>
            </a:endParaRPr>
          </a:p>
          <a:p>
            <a:endParaRPr lang="en-US" dirty="0"/>
          </a:p>
        </p:txBody>
      </p:sp>
      <p:sp>
        <p:nvSpPr>
          <p:cNvPr id="4" name="Date Placeholder 3">
            <a:extLst>
              <a:ext uri="{FF2B5EF4-FFF2-40B4-BE49-F238E27FC236}">
                <a16:creationId xmlns:a16="http://schemas.microsoft.com/office/drawing/2014/main" id="{1D8E778F-081D-4E27-9E9F-6AD05D757BC6}"/>
              </a:ext>
            </a:extLst>
          </p:cNvPr>
          <p:cNvSpPr>
            <a:spLocks noGrp="1"/>
          </p:cNvSpPr>
          <p:nvPr>
            <p:ph type="dt" sz="half" idx="10"/>
          </p:nvPr>
        </p:nvSpPr>
        <p:spPr/>
        <p:txBody>
          <a:bodyPr/>
          <a:lstStyle/>
          <a:p>
            <a:fld id="{E7A6150A-250E-4E90-930A-64E5FA8E69AC}" type="datetime1">
              <a:rPr lang="en-US" smtClean="0"/>
              <a:t>9/23/2021</a:t>
            </a:fld>
            <a:endParaRPr lang="en-IN"/>
          </a:p>
        </p:txBody>
      </p:sp>
      <p:sp>
        <p:nvSpPr>
          <p:cNvPr id="5" name="Footer Placeholder 4">
            <a:extLst>
              <a:ext uri="{FF2B5EF4-FFF2-40B4-BE49-F238E27FC236}">
                <a16:creationId xmlns:a16="http://schemas.microsoft.com/office/drawing/2014/main" id="{CE81884A-4850-469E-B470-47BFD5039C66}"/>
              </a:ext>
            </a:extLst>
          </p:cNvPr>
          <p:cNvSpPr>
            <a:spLocks noGrp="1"/>
          </p:cNvSpPr>
          <p:nvPr>
            <p:ph type="ftr" sz="quarter" idx="11"/>
          </p:nvPr>
        </p:nvSpPr>
        <p:spPr/>
        <p:txBody>
          <a:bodyPr/>
          <a:lstStyle/>
          <a:p>
            <a:r>
              <a:rPr lang="en-IN"/>
              <a:t>CIDD -UNIT-III</a:t>
            </a:r>
            <a:endParaRPr lang="en-IN" dirty="0"/>
          </a:p>
        </p:txBody>
      </p:sp>
      <p:sp>
        <p:nvSpPr>
          <p:cNvPr id="6" name="Slide Number Placeholder 5">
            <a:extLst>
              <a:ext uri="{FF2B5EF4-FFF2-40B4-BE49-F238E27FC236}">
                <a16:creationId xmlns:a16="http://schemas.microsoft.com/office/drawing/2014/main" id="{EE93C6A7-410F-4B8A-8F70-2991DACCB8E0}"/>
              </a:ext>
            </a:extLst>
          </p:cNvPr>
          <p:cNvSpPr>
            <a:spLocks noGrp="1"/>
          </p:cNvSpPr>
          <p:nvPr>
            <p:ph type="sldNum" sz="quarter" idx="12"/>
          </p:nvPr>
        </p:nvSpPr>
        <p:spPr/>
        <p:txBody>
          <a:bodyPr/>
          <a:lstStyle/>
          <a:p>
            <a:fld id="{0E2B90DE-CA9C-452B-80F9-35262CC2B070}" type="slidenum">
              <a:rPr lang="en-IN" smtClean="0"/>
              <a:pPr/>
              <a:t>58</a:t>
            </a:fld>
            <a:endParaRPr lang="en-IN"/>
          </a:p>
        </p:txBody>
      </p:sp>
    </p:spTree>
    <p:extLst>
      <p:ext uri="{BB962C8B-B14F-4D97-AF65-F5344CB8AC3E}">
        <p14:creationId xmlns:p14="http://schemas.microsoft.com/office/powerpoint/2010/main" val="30757455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F4952-C821-48D8-9CC8-D890D2469C5B}"/>
              </a:ext>
            </a:extLst>
          </p:cNvPr>
          <p:cNvSpPr>
            <a:spLocks noGrp="1"/>
          </p:cNvSpPr>
          <p:nvPr>
            <p:ph type="title"/>
          </p:nvPr>
        </p:nvSpPr>
        <p:spPr>
          <a:xfrm>
            <a:off x="1517736" y="137397"/>
            <a:ext cx="6851518" cy="785471"/>
          </a:xfrm>
        </p:spPr>
        <p:txBody>
          <a:bodyPr>
            <a:normAutofit fontScale="90000"/>
          </a:bodyPr>
          <a:lstStyle/>
          <a:p>
            <a:r>
              <a:rPr lang="en-US" b="0" i="0" dirty="0">
                <a:solidFill>
                  <a:srgbClr val="333333"/>
                </a:solidFill>
                <a:effectLst/>
                <a:latin typeface="Open Sans" panose="020B0606030504020204" pitchFamily="34" charset="0"/>
              </a:rPr>
              <a:t>Registering Services</a:t>
            </a:r>
            <a:br>
              <a:rPr lang="en-US" b="0" i="0" dirty="0">
                <a:solidFill>
                  <a:srgbClr val="333333"/>
                </a:solidFill>
                <a:effectLst/>
                <a:latin typeface="Open Sans" panose="020B0606030504020204" pitchFamily="34" charset="0"/>
              </a:rPr>
            </a:br>
            <a:endParaRPr lang="en-US" dirty="0"/>
          </a:p>
        </p:txBody>
      </p:sp>
      <p:sp>
        <p:nvSpPr>
          <p:cNvPr id="3" name="Content Placeholder 2">
            <a:extLst>
              <a:ext uri="{FF2B5EF4-FFF2-40B4-BE49-F238E27FC236}">
                <a16:creationId xmlns:a16="http://schemas.microsoft.com/office/drawing/2014/main" id="{28C352A7-46AF-40FC-9357-F140373D7E21}"/>
              </a:ext>
            </a:extLst>
          </p:cNvPr>
          <p:cNvSpPr>
            <a:spLocks noGrp="1"/>
          </p:cNvSpPr>
          <p:nvPr>
            <p:ph idx="1"/>
          </p:nvPr>
        </p:nvSpPr>
        <p:spPr>
          <a:xfrm>
            <a:off x="539552" y="1196752"/>
            <a:ext cx="7436049" cy="4763781"/>
          </a:xfrm>
        </p:spPr>
        <p:txBody>
          <a:bodyPr/>
          <a:lstStyle/>
          <a:p>
            <a:r>
              <a:rPr lang="en-US" b="0" i="0" dirty="0">
                <a:solidFill>
                  <a:schemeClr val="tx1"/>
                </a:solidFill>
                <a:effectLst/>
                <a:latin typeface="Helvetica Neue"/>
              </a:rPr>
              <a:t>Typically you use the </a:t>
            </a:r>
            <a:r>
              <a:rPr lang="en-US" b="0" i="0" strike="noStrike" dirty="0">
                <a:solidFill>
                  <a:schemeClr val="tx1"/>
                </a:solidFill>
                <a:effectLst/>
                <a:latin typeface="Helvetica Neue"/>
                <a:hlinkClick r:id="rId2">
                  <a:extLst>
                    <a:ext uri="{A12FA001-AC4F-418D-AE19-62706E023703}">
                      <ahyp:hlinkClr xmlns:ahyp="http://schemas.microsoft.com/office/drawing/2018/hyperlinkcolor" val="tx"/>
                    </a:ext>
                  </a:extLst>
                </a:hlinkClick>
              </a:rPr>
              <a:t>Module factory</a:t>
            </a:r>
            <a:r>
              <a:rPr lang="en-US" b="0" i="0" dirty="0">
                <a:solidFill>
                  <a:schemeClr val="tx1"/>
                </a:solidFill>
                <a:effectLst/>
                <a:latin typeface="Helvetica Neue"/>
              </a:rPr>
              <a:t> API to register a service</a:t>
            </a:r>
          </a:p>
          <a:p>
            <a:r>
              <a:rPr lang="en-US" b="0" i="0" dirty="0">
                <a:solidFill>
                  <a:srgbClr val="333333"/>
                </a:solidFill>
                <a:effectLst/>
                <a:latin typeface="Helvetica Neue"/>
              </a:rPr>
              <a:t>The </a:t>
            </a:r>
            <a:r>
              <a:rPr lang="en-US" b="1" i="0" dirty="0">
                <a:solidFill>
                  <a:srgbClr val="333333"/>
                </a:solidFill>
                <a:effectLst/>
                <a:latin typeface="Helvetica Neue"/>
              </a:rPr>
              <a:t>service factory function</a:t>
            </a:r>
            <a:r>
              <a:rPr lang="en-US" b="0" i="0" dirty="0">
                <a:solidFill>
                  <a:srgbClr val="333333"/>
                </a:solidFill>
                <a:effectLst/>
                <a:latin typeface="Helvetica Neue"/>
              </a:rPr>
              <a:t> generates the single object or function that represents the service to the rest of the application. The object or function returned by the service is injected into any component (controller, service, filter or directive) that specifies a dependency on the service.</a:t>
            </a:r>
            <a:endParaRPr lang="en-US" dirty="0">
              <a:solidFill>
                <a:schemeClr val="tx1"/>
              </a:solidFill>
            </a:endParaRPr>
          </a:p>
        </p:txBody>
      </p:sp>
      <p:sp>
        <p:nvSpPr>
          <p:cNvPr id="4" name="Date Placeholder 3">
            <a:extLst>
              <a:ext uri="{FF2B5EF4-FFF2-40B4-BE49-F238E27FC236}">
                <a16:creationId xmlns:a16="http://schemas.microsoft.com/office/drawing/2014/main" id="{6E6C2940-99F3-4221-81E1-4997E36578A6}"/>
              </a:ext>
            </a:extLst>
          </p:cNvPr>
          <p:cNvSpPr>
            <a:spLocks noGrp="1"/>
          </p:cNvSpPr>
          <p:nvPr>
            <p:ph type="dt" sz="half" idx="10"/>
          </p:nvPr>
        </p:nvSpPr>
        <p:spPr/>
        <p:txBody>
          <a:bodyPr/>
          <a:lstStyle/>
          <a:p>
            <a:fld id="{8D8B7447-C367-47C9-983E-3CC7474E4036}" type="datetime1">
              <a:rPr lang="en-US" smtClean="0"/>
              <a:t>9/23/2021</a:t>
            </a:fld>
            <a:endParaRPr lang="en-IN"/>
          </a:p>
        </p:txBody>
      </p:sp>
      <p:sp>
        <p:nvSpPr>
          <p:cNvPr id="5" name="Footer Placeholder 4">
            <a:extLst>
              <a:ext uri="{FF2B5EF4-FFF2-40B4-BE49-F238E27FC236}">
                <a16:creationId xmlns:a16="http://schemas.microsoft.com/office/drawing/2014/main" id="{32A8BBDB-D04E-466D-84B5-AAA3A3040A80}"/>
              </a:ext>
            </a:extLst>
          </p:cNvPr>
          <p:cNvSpPr>
            <a:spLocks noGrp="1"/>
          </p:cNvSpPr>
          <p:nvPr>
            <p:ph type="ftr" sz="quarter" idx="11"/>
          </p:nvPr>
        </p:nvSpPr>
        <p:spPr/>
        <p:txBody>
          <a:bodyPr/>
          <a:lstStyle/>
          <a:p>
            <a:r>
              <a:rPr lang="en-IN"/>
              <a:t>CIDD -UNIT-III</a:t>
            </a:r>
            <a:endParaRPr lang="en-IN" dirty="0"/>
          </a:p>
        </p:txBody>
      </p:sp>
      <p:sp>
        <p:nvSpPr>
          <p:cNvPr id="6" name="Slide Number Placeholder 5">
            <a:extLst>
              <a:ext uri="{FF2B5EF4-FFF2-40B4-BE49-F238E27FC236}">
                <a16:creationId xmlns:a16="http://schemas.microsoft.com/office/drawing/2014/main" id="{80B093AD-3531-41F6-B912-31DB43801CC6}"/>
              </a:ext>
            </a:extLst>
          </p:cNvPr>
          <p:cNvSpPr>
            <a:spLocks noGrp="1"/>
          </p:cNvSpPr>
          <p:nvPr>
            <p:ph type="sldNum" sz="quarter" idx="12"/>
          </p:nvPr>
        </p:nvSpPr>
        <p:spPr/>
        <p:txBody>
          <a:bodyPr/>
          <a:lstStyle/>
          <a:p>
            <a:fld id="{0E2B90DE-CA9C-452B-80F9-35262CC2B070}" type="slidenum">
              <a:rPr lang="en-IN" smtClean="0"/>
              <a:pPr/>
              <a:t>59</a:t>
            </a:fld>
            <a:endParaRPr lang="en-IN"/>
          </a:p>
        </p:txBody>
      </p:sp>
    </p:spTree>
    <p:extLst>
      <p:ext uri="{BB962C8B-B14F-4D97-AF65-F5344CB8AC3E}">
        <p14:creationId xmlns:p14="http://schemas.microsoft.com/office/powerpoint/2010/main" val="5815363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76178"/>
            <a:ext cx="6138334" cy="617131"/>
          </a:xfrm>
        </p:spPr>
        <p:txBody>
          <a:bodyPr>
            <a:noAutofit/>
          </a:bodyPr>
          <a:lstStyle/>
          <a:p>
            <a:r>
              <a:rPr lang="en-US" b="1" dirty="0">
                <a:latin typeface="Times New Roman" panose="02020603050405020304" pitchFamily="18" charset="0"/>
                <a:cs typeface="Times New Roman" panose="02020603050405020304" pitchFamily="18" charset="0"/>
              </a:rPr>
              <a:t>MVC</a:t>
            </a:r>
          </a:p>
        </p:txBody>
      </p:sp>
      <p:sp>
        <p:nvSpPr>
          <p:cNvPr id="3" name="Content Placeholder 2"/>
          <p:cNvSpPr>
            <a:spLocks noGrp="1"/>
          </p:cNvSpPr>
          <p:nvPr>
            <p:ph idx="1"/>
          </p:nvPr>
        </p:nvSpPr>
        <p:spPr>
          <a:xfrm>
            <a:off x="1043608" y="1281567"/>
            <a:ext cx="6798736" cy="3444997"/>
          </a:xfrm>
        </p:spPr>
        <p:txBody>
          <a:bodyPr/>
          <a:lstStyle/>
          <a:p>
            <a:pPr>
              <a:buNone/>
            </a:pPr>
            <a:endParaRPr lang="en-US" dirty="0"/>
          </a:p>
        </p:txBody>
      </p:sp>
      <p:sp>
        <p:nvSpPr>
          <p:cNvPr id="4" name="Rectangle 3"/>
          <p:cNvSpPr/>
          <p:nvPr/>
        </p:nvSpPr>
        <p:spPr>
          <a:xfrm>
            <a:off x="1219200" y="2438400"/>
            <a:ext cx="16764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Model (Data)	</a:t>
            </a:r>
          </a:p>
        </p:txBody>
      </p:sp>
      <p:cxnSp>
        <p:nvCxnSpPr>
          <p:cNvPr id="8" name="Straight Arrow Connector 7"/>
          <p:cNvCxnSpPr>
            <a:cxnSpLocks/>
          </p:cNvCxnSpPr>
          <p:nvPr/>
        </p:nvCxnSpPr>
        <p:spPr>
          <a:xfrm>
            <a:off x="2895600" y="2866465"/>
            <a:ext cx="2743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BB83C63B-F5AD-44DA-8CE0-33A7A177C044}"/>
              </a:ext>
            </a:extLst>
          </p:cNvPr>
          <p:cNvGrpSpPr/>
          <p:nvPr/>
        </p:nvGrpSpPr>
        <p:grpSpPr>
          <a:xfrm>
            <a:off x="1218833" y="2438400"/>
            <a:ext cx="6096367" cy="2971800"/>
            <a:chOff x="1218833" y="2438400"/>
            <a:chExt cx="6096367" cy="2971800"/>
          </a:xfrm>
        </p:grpSpPr>
        <p:sp>
          <p:nvSpPr>
            <p:cNvPr id="6" name="Rectangle 5"/>
            <p:cNvSpPr/>
            <p:nvPr/>
          </p:nvSpPr>
          <p:spPr>
            <a:xfrm>
              <a:off x="5638800" y="2438400"/>
              <a:ext cx="16764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View (UI)</a:t>
              </a:r>
            </a:p>
          </p:txBody>
        </p:sp>
        <p:grpSp>
          <p:nvGrpSpPr>
            <p:cNvPr id="7" name="Group 6">
              <a:extLst>
                <a:ext uri="{FF2B5EF4-FFF2-40B4-BE49-F238E27FC236}">
                  <a16:creationId xmlns:a16="http://schemas.microsoft.com/office/drawing/2014/main" id="{88E3B9DA-263C-4F55-9D52-D700787A29C2}"/>
                </a:ext>
              </a:extLst>
            </p:cNvPr>
            <p:cNvGrpSpPr/>
            <p:nvPr/>
          </p:nvGrpSpPr>
          <p:grpSpPr>
            <a:xfrm>
              <a:off x="1218833" y="2438400"/>
              <a:ext cx="5791200" cy="2971800"/>
              <a:chOff x="1218833" y="2438400"/>
              <a:chExt cx="5791200" cy="2971800"/>
            </a:xfrm>
          </p:grpSpPr>
          <p:sp>
            <p:nvSpPr>
              <p:cNvPr id="5" name="Rectangle 4"/>
              <p:cNvSpPr/>
              <p:nvPr/>
            </p:nvSpPr>
            <p:spPr>
              <a:xfrm>
                <a:off x="3505200" y="4572000"/>
                <a:ext cx="16764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Controller (Logic)</a:t>
                </a:r>
              </a:p>
            </p:txBody>
          </p:sp>
          <p:cxnSp>
            <p:nvCxnSpPr>
              <p:cNvPr id="11" name="Straight Arrow Connector 10"/>
              <p:cNvCxnSpPr/>
              <p:nvPr/>
            </p:nvCxnSpPr>
            <p:spPr>
              <a:xfrm flipH="1">
                <a:off x="5334000" y="3352800"/>
                <a:ext cx="1295400" cy="1600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flipV="1">
                <a:off x="1905000" y="3352800"/>
                <a:ext cx="1524000" cy="1676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810000" y="2819400"/>
                <a:ext cx="914033" cy="369332"/>
              </a:xfrm>
              <a:prstGeom prst="rect">
                <a:avLst/>
              </a:prstGeom>
              <a:noFill/>
            </p:spPr>
            <p:txBody>
              <a:bodyPr wrap="none" rtlCol="0">
                <a:spAutoFit/>
              </a:bodyPr>
              <a:lstStyle/>
              <a:p>
                <a:r>
                  <a:rPr lang="en-US" dirty="0"/>
                  <a:t>Notifies</a:t>
                </a:r>
              </a:p>
            </p:txBody>
          </p:sp>
          <p:sp>
            <p:nvSpPr>
              <p:cNvPr id="19" name="TextBox 18"/>
              <p:cNvSpPr txBox="1"/>
              <p:nvPr/>
            </p:nvSpPr>
            <p:spPr>
              <a:xfrm>
                <a:off x="6096000" y="4191000"/>
                <a:ext cx="914033" cy="369332"/>
              </a:xfrm>
              <a:prstGeom prst="rect">
                <a:avLst/>
              </a:prstGeom>
              <a:noFill/>
            </p:spPr>
            <p:txBody>
              <a:bodyPr wrap="none" rtlCol="0">
                <a:spAutoFit/>
              </a:bodyPr>
              <a:lstStyle/>
              <a:p>
                <a:r>
                  <a:rPr lang="en-US" dirty="0"/>
                  <a:t>Notifies</a:t>
                </a:r>
              </a:p>
            </p:txBody>
          </p:sp>
          <p:sp>
            <p:nvSpPr>
              <p:cNvPr id="20" name="TextBox 19"/>
              <p:cNvSpPr txBox="1"/>
              <p:nvPr/>
            </p:nvSpPr>
            <p:spPr>
              <a:xfrm>
                <a:off x="1905000" y="4419600"/>
                <a:ext cx="974626" cy="369332"/>
              </a:xfrm>
              <a:prstGeom prst="rect">
                <a:avLst/>
              </a:prstGeom>
              <a:noFill/>
            </p:spPr>
            <p:txBody>
              <a:bodyPr wrap="none" rtlCol="0">
                <a:spAutoFit/>
              </a:bodyPr>
              <a:lstStyle/>
              <a:p>
                <a:r>
                  <a:rPr lang="en-US" dirty="0"/>
                  <a:t>Changes</a:t>
                </a:r>
              </a:p>
            </p:txBody>
          </p:sp>
          <p:sp>
            <p:nvSpPr>
              <p:cNvPr id="14" name="Rectangle 13">
                <a:extLst>
                  <a:ext uri="{FF2B5EF4-FFF2-40B4-BE49-F238E27FC236}">
                    <a16:creationId xmlns:a16="http://schemas.microsoft.com/office/drawing/2014/main" id="{3D8FAF58-59B9-4950-8B25-BE9480C95E16}"/>
                  </a:ext>
                </a:extLst>
              </p:cNvPr>
              <p:cNvSpPr/>
              <p:nvPr/>
            </p:nvSpPr>
            <p:spPr>
              <a:xfrm>
                <a:off x="1218833" y="2438400"/>
                <a:ext cx="16764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Model (Data)	</a:t>
                </a:r>
              </a:p>
            </p:txBody>
          </p:sp>
          <p:cxnSp>
            <p:nvCxnSpPr>
              <p:cNvPr id="15" name="Straight Arrow Connector 14">
                <a:extLst>
                  <a:ext uri="{FF2B5EF4-FFF2-40B4-BE49-F238E27FC236}">
                    <a16:creationId xmlns:a16="http://schemas.microsoft.com/office/drawing/2014/main" id="{C0D59889-EDEE-4817-815B-675032C0CF5D}"/>
                  </a:ext>
                </a:extLst>
              </p:cNvPr>
              <p:cNvCxnSpPr>
                <a:cxnSpLocks/>
              </p:cNvCxnSpPr>
              <p:nvPr/>
            </p:nvCxnSpPr>
            <p:spPr>
              <a:xfrm>
                <a:off x="2895233" y="2866465"/>
                <a:ext cx="2743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sp>
        <p:nvSpPr>
          <p:cNvPr id="10" name="Date Placeholder 9">
            <a:extLst>
              <a:ext uri="{FF2B5EF4-FFF2-40B4-BE49-F238E27FC236}">
                <a16:creationId xmlns:a16="http://schemas.microsoft.com/office/drawing/2014/main" id="{6FEC2DB3-DF70-495E-B1A0-70F2A0D79639}"/>
              </a:ext>
            </a:extLst>
          </p:cNvPr>
          <p:cNvSpPr>
            <a:spLocks noGrp="1"/>
          </p:cNvSpPr>
          <p:nvPr>
            <p:ph type="dt" sz="half" idx="10"/>
          </p:nvPr>
        </p:nvSpPr>
        <p:spPr/>
        <p:txBody>
          <a:bodyPr/>
          <a:lstStyle/>
          <a:p>
            <a:fld id="{E5151A6C-4ED1-4974-87D3-CF7B3C3DBF7E}" type="datetime1">
              <a:rPr lang="en-US" smtClean="0"/>
              <a:t>9/23/2021</a:t>
            </a:fld>
            <a:endParaRPr lang="en-IN"/>
          </a:p>
        </p:txBody>
      </p:sp>
      <p:sp>
        <p:nvSpPr>
          <p:cNvPr id="12" name="Footer Placeholder 11">
            <a:extLst>
              <a:ext uri="{FF2B5EF4-FFF2-40B4-BE49-F238E27FC236}">
                <a16:creationId xmlns:a16="http://schemas.microsoft.com/office/drawing/2014/main" id="{E93F155A-2EAF-410B-9B95-F8644E1213B6}"/>
              </a:ext>
            </a:extLst>
          </p:cNvPr>
          <p:cNvSpPr>
            <a:spLocks noGrp="1"/>
          </p:cNvSpPr>
          <p:nvPr>
            <p:ph type="ftr" sz="quarter" idx="11"/>
          </p:nvPr>
        </p:nvSpPr>
        <p:spPr/>
        <p:txBody>
          <a:bodyPr/>
          <a:lstStyle/>
          <a:p>
            <a:r>
              <a:rPr lang="en-IN"/>
              <a:t>CIDD -UNIT-III</a:t>
            </a:r>
            <a:endParaRPr lang="en-IN" dirty="0"/>
          </a:p>
        </p:txBody>
      </p:sp>
      <p:sp>
        <p:nvSpPr>
          <p:cNvPr id="16" name="Slide Number Placeholder 15">
            <a:extLst>
              <a:ext uri="{FF2B5EF4-FFF2-40B4-BE49-F238E27FC236}">
                <a16:creationId xmlns:a16="http://schemas.microsoft.com/office/drawing/2014/main" id="{7C196D53-5EF9-4422-A955-8DBE34715270}"/>
              </a:ext>
            </a:extLst>
          </p:cNvPr>
          <p:cNvSpPr>
            <a:spLocks noGrp="1"/>
          </p:cNvSpPr>
          <p:nvPr>
            <p:ph type="sldNum" sz="quarter" idx="12"/>
          </p:nvPr>
        </p:nvSpPr>
        <p:spPr/>
        <p:txBody>
          <a:bodyPr/>
          <a:lstStyle/>
          <a:p>
            <a:fld id="{0E2B90DE-CA9C-452B-80F9-35262CC2B070}" type="slidenum">
              <a:rPr lang="en-IN" smtClean="0"/>
              <a:pPr/>
              <a:t>6</a:t>
            </a:fld>
            <a:endParaRPr lang="en-IN"/>
          </a:p>
        </p:txBody>
      </p:sp>
    </p:spTree>
    <p:extLst>
      <p:ext uri="{BB962C8B-B14F-4D97-AF65-F5344CB8AC3E}">
        <p14:creationId xmlns:p14="http://schemas.microsoft.com/office/powerpoint/2010/main" val="50425183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A0468-3950-4E8A-A50C-734670D2E4F8}"/>
              </a:ext>
            </a:extLst>
          </p:cNvPr>
          <p:cNvSpPr>
            <a:spLocks noGrp="1"/>
          </p:cNvSpPr>
          <p:nvPr>
            <p:ph type="title"/>
          </p:nvPr>
        </p:nvSpPr>
        <p:spPr>
          <a:xfrm>
            <a:off x="1085632" y="137397"/>
            <a:ext cx="6707502" cy="785471"/>
          </a:xfrm>
        </p:spPr>
        <p:txBody>
          <a:bodyPr>
            <a:normAutofit fontScale="90000"/>
          </a:bodyPr>
          <a:lstStyle/>
          <a:p>
            <a:r>
              <a:rPr lang="en-US" b="0" i="0" dirty="0">
                <a:solidFill>
                  <a:srgbClr val="333333"/>
                </a:solidFill>
                <a:effectLst/>
                <a:latin typeface="Open Sans" panose="020B0606030504020204" pitchFamily="34" charset="0"/>
              </a:rPr>
              <a:t>Dependencies</a:t>
            </a:r>
            <a:br>
              <a:rPr lang="en-US" b="0" i="0" dirty="0">
                <a:solidFill>
                  <a:srgbClr val="333333"/>
                </a:solidFill>
                <a:effectLst/>
                <a:latin typeface="Open Sans" panose="020B0606030504020204" pitchFamily="34" charset="0"/>
              </a:rPr>
            </a:br>
            <a:endParaRPr lang="en-US" dirty="0"/>
          </a:p>
        </p:txBody>
      </p:sp>
      <p:sp>
        <p:nvSpPr>
          <p:cNvPr id="3" name="Content Placeholder 2">
            <a:extLst>
              <a:ext uri="{FF2B5EF4-FFF2-40B4-BE49-F238E27FC236}">
                <a16:creationId xmlns:a16="http://schemas.microsoft.com/office/drawing/2014/main" id="{313263ED-4F63-462F-9378-66C5E5662096}"/>
              </a:ext>
            </a:extLst>
          </p:cNvPr>
          <p:cNvSpPr>
            <a:spLocks noGrp="1"/>
          </p:cNvSpPr>
          <p:nvPr>
            <p:ph idx="1"/>
          </p:nvPr>
        </p:nvSpPr>
        <p:spPr>
          <a:xfrm>
            <a:off x="611560" y="1052737"/>
            <a:ext cx="7920880" cy="4907796"/>
          </a:xfrm>
        </p:spPr>
        <p:txBody>
          <a:bodyPr/>
          <a:lstStyle/>
          <a:p>
            <a:r>
              <a:rPr lang="en-US" b="0" i="0" dirty="0">
                <a:solidFill>
                  <a:srgbClr val="333333"/>
                </a:solidFill>
                <a:effectLst/>
                <a:latin typeface="Helvetica Neue"/>
              </a:rPr>
              <a:t>Services can have their own dependencies. Just like declaring dependencies in a controller, you declare dependencies by specifying them in the service's factory function signature.</a:t>
            </a:r>
            <a:endParaRPr lang="en-US" dirty="0"/>
          </a:p>
        </p:txBody>
      </p:sp>
      <p:sp>
        <p:nvSpPr>
          <p:cNvPr id="4" name="Date Placeholder 3">
            <a:extLst>
              <a:ext uri="{FF2B5EF4-FFF2-40B4-BE49-F238E27FC236}">
                <a16:creationId xmlns:a16="http://schemas.microsoft.com/office/drawing/2014/main" id="{F85C6AF8-F35B-46A7-942B-5C311041CD88}"/>
              </a:ext>
            </a:extLst>
          </p:cNvPr>
          <p:cNvSpPr>
            <a:spLocks noGrp="1"/>
          </p:cNvSpPr>
          <p:nvPr>
            <p:ph type="dt" sz="half" idx="10"/>
          </p:nvPr>
        </p:nvSpPr>
        <p:spPr/>
        <p:txBody>
          <a:bodyPr/>
          <a:lstStyle/>
          <a:p>
            <a:fld id="{8D8B7447-C367-47C9-983E-3CC7474E4036}" type="datetime1">
              <a:rPr lang="en-US" smtClean="0"/>
              <a:t>9/23/2021</a:t>
            </a:fld>
            <a:endParaRPr lang="en-IN"/>
          </a:p>
        </p:txBody>
      </p:sp>
      <p:sp>
        <p:nvSpPr>
          <p:cNvPr id="5" name="Footer Placeholder 4">
            <a:extLst>
              <a:ext uri="{FF2B5EF4-FFF2-40B4-BE49-F238E27FC236}">
                <a16:creationId xmlns:a16="http://schemas.microsoft.com/office/drawing/2014/main" id="{237217EE-B7A6-4031-9A8F-1BA77139409F}"/>
              </a:ext>
            </a:extLst>
          </p:cNvPr>
          <p:cNvSpPr>
            <a:spLocks noGrp="1"/>
          </p:cNvSpPr>
          <p:nvPr>
            <p:ph type="ftr" sz="quarter" idx="11"/>
          </p:nvPr>
        </p:nvSpPr>
        <p:spPr/>
        <p:txBody>
          <a:bodyPr/>
          <a:lstStyle/>
          <a:p>
            <a:r>
              <a:rPr lang="en-IN"/>
              <a:t>CIDD -UNIT-III</a:t>
            </a:r>
            <a:endParaRPr lang="en-IN" dirty="0"/>
          </a:p>
        </p:txBody>
      </p:sp>
      <p:sp>
        <p:nvSpPr>
          <p:cNvPr id="6" name="Slide Number Placeholder 5">
            <a:extLst>
              <a:ext uri="{FF2B5EF4-FFF2-40B4-BE49-F238E27FC236}">
                <a16:creationId xmlns:a16="http://schemas.microsoft.com/office/drawing/2014/main" id="{DCF7F43F-FBAF-4356-8D8C-CADA0B80D58B}"/>
              </a:ext>
            </a:extLst>
          </p:cNvPr>
          <p:cNvSpPr>
            <a:spLocks noGrp="1"/>
          </p:cNvSpPr>
          <p:nvPr>
            <p:ph type="sldNum" sz="quarter" idx="12"/>
          </p:nvPr>
        </p:nvSpPr>
        <p:spPr/>
        <p:txBody>
          <a:bodyPr/>
          <a:lstStyle/>
          <a:p>
            <a:fld id="{0E2B90DE-CA9C-452B-80F9-35262CC2B070}" type="slidenum">
              <a:rPr lang="en-IN" smtClean="0"/>
              <a:pPr/>
              <a:t>60</a:t>
            </a:fld>
            <a:endParaRPr lang="en-IN"/>
          </a:p>
        </p:txBody>
      </p:sp>
    </p:spTree>
    <p:extLst>
      <p:ext uri="{BB962C8B-B14F-4D97-AF65-F5344CB8AC3E}">
        <p14:creationId xmlns:p14="http://schemas.microsoft.com/office/powerpoint/2010/main" val="93556766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5A77E-51B9-43AD-A226-1D9AF4CD5E3D}"/>
              </a:ext>
            </a:extLst>
          </p:cNvPr>
          <p:cNvSpPr>
            <a:spLocks noGrp="1"/>
          </p:cNvSpPr>
          <p:nvPr>
            <p:ph type="title"/>
          </p:nvPr>
        </p:nvSpPr>
        <p:spPr>
          <a:xfrm>
            <a:off x="1176865" y="188640"/>
            <a:ext cx="7067542" cy="497439"/>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8F49937C-06FB-48CD-B198-22435601C4D8}"/>
              </a:ext>
            </a:extLst>
          </p:cNvPr>
          <p:cNvSpPr>
            <a:spLocks noGrp="1"/>
          </p:cNvSpPr>
          <p:nvPr>
            <p:ph idx="1"/>
          </p:nvPr>
        </p:nvSpPr>
        <p:spPr>
          <a:xfrm>
            <a:off x="539552" y="908721"/>
            <a:ext cx="7436049" cy="5026412"/>
          </a:xfrm>
        </p:spPr>
        <p:txBody>
          <a:bodyPr>
            <a:normAutofit fontScale="85000" lnSpcReduction="10000"/>
          </a:bodyPr>
          <a:lstStyle/>
          <a:p>
            <a:r>
              <a:rPr lang="en-US" dirty="0"/>
              <a:t>Registering a Service with $provide</a:t>
            </a:r>
          </a:p>
          <a:p>
            <a:pPr marL="0" indent="0">
              <a:buNone/>
            </a:pPr>
            <a:r>
              <a:rPr lang="en-US" dirty="0"/>
              <a:t>You can also register services via the $provide service inside of a module's config function</a:t>
            </a:r>
          </a:p>
          <a:p>
            <a:pPr marL="0" indent="0">
              <a:buNone/>
            </a:pPr>
            <a:r>
              <a:rPr lang="en-US" dirty="0"/>
              <a:t>This technique is often used in unit tests to mock out a service's dependencies.</a:t>
            </a:r>
          </a:p>
          <a:p>
            <a:pPr marL="0" indent="0">
              <a:buNone/>
            </a:pPr>
            <a:r>
              <a:rPr lang="en-US" dirty="0" err="1"/>
              <a:t>angular.module</a:t>
            </a:r>
            <a:r>
              <a:rPr lang="en-US" dirty="0"/>
              <a:t>('</a:t>
            </a:r>
            <a:r>
              <a:rPr lang="en-US" dirty="0" err="1"/>
              <a:t>myModule</a:t>
            </a:r>
            <a:r>
              <a:rPr lang="en-US" dirty="0"/>
              <a:t>', []).config(['$provide', function($provide) {</a:t>
            </a:r>
          </a:p>
          <a:p>
            <a:pPr marL="0" indent="0">
              <a:buNone/>
            </a:pPr>
            <a:r>
              <a:rPr lang="en-US" dirty="0"/>
              <a:t>  $</a:t>
            </a:r>
            <a:r>
              <a:rPr lang="en-US" dirty="0" err="1"/>
              <a:t>provide.factory</a:t>
            </a:r>
            <a:r>
              <a:rPr lang="en-US" dirty="0"/>
              <a:t>('</a:t>
            </a:r>
            <a:r>
              <a:rPr lang="en-US" dirty="0" err="1"/>
              <a:t>serviceId</a:t>
            </a:r>
            <a:r>
              <a:rPr lang="en-US" dirty="0"/>
              <a:t>', function() {</a:t>
            </a:r>
          </a:p>
          <a:p>
            <a:pPr marL="0" indent="0">
              <a:buNone/>
            </a:pPr>
            <a:r>
              <a:rPr lang="en-US" dirty="0"/>
              <a:t>    var </a:t>
            </a:r>
            <a:r>
              <a:rPr lang="en-US" dirty="0" err="1"/>
              <a:t>shinyNewServiceInstance</a:t>
            </a:r>
            <a:r>
              <a:rPr lang="en-US" dirty="0"/>
              <a:t>;</a:t>
            </a:r>
          </a:p>
          <a:p>
            <a:pPr marL="0" indent="0">
              <a:buNone/>
            </a:pPr>
            <a:r>
              <a:rPr lang="en-US" dirty="0"/>
              <a:t>    // factory function body that constructs </a:t>
            </a:r>
            <a:r>
              <a:rPr lang="en-US" dirty="0" err="1"/>
              <a:t>shinyNewServiceInstance</a:t>
            </a:r>
            <a:endParaRPr lang="en-US" dirty="0"/>
          </a:p>
          <a:p>
            <a:pPr marL="0" indent="0">
              <a:buNone/>
            </a:pPr>
            <a:r>
              <a:rPr lang="en-US" dirty="0"/>
              <a:t>    return </a:t>
            </a:r>
            <a:r>
              <a:rPr lang="en-US" dirty="0" err="1"/>
              <a:t>shinyNewServiceInstance</a:t>
            </a:r>
            <a:r>
              <a:rPr lang="en-US" dirty="0"/>
              <a:t>;</a:t>
            </a:r>
          </a:p>
          <a:p>
            <a:pPr marL="0" indent="0">
              <a:buNone/>
            </a:pPr>
            <a:r>
              <a:rPr lang="en-US" dirty="0"/>
              <a:t>  });</a:t>
            </a:r>
          </a:p>
          <a:p>
            <a:pPr marL="0" indent="0">
              <a:buNone/>
            </a:pPr>
            <a:r>
              <a:rPr lang="en-US" dirty="0"/>
              <a:t>}]);</a:t>
            </a:r>
          </a:p>
        </p:txBody>
      </p:sp>
      <p:sp>
        <p:nvSpPr>
          <p:cNvPr id="4" name="Date Placeholder 3">
            <a:extLst>
              <a:ext uri="{FF2B5EF4-FFF2-40B4-BE49-F238E27FC236}">
                <a16:creationId xmlns:a16="http://schemas.microsoft.com/office/drawing/2014/main" id="{5BC1D2E9-F86E-40E5-8B15-3C3BF278035B}"/>
              </a:ext>
            </a:extLst>
          </p:cNvPr>
          <p:cNvSpPr>
            <a:spLocks noGrp="1"/>
          </p:cNvSpPr>
          <p:nvPr>
            <p:ph type="dt" sz="half" idx="10"/>
          </p:nvPr>
        </p:nvSpPr>
        <p:spPr/>
        <p:txBody>
          <a:bodyPr/>
          <a:lstStyle/>
          <a:p>
            <a:fld id="{8D8B7447-C367-47C9-983E-3CC7474E4036}" type="datetime1">
              <a:rPr lang="en-US" smtClean="0"/>
              <a:t>9/23/2021</a:t>
            </a:fld>
            <a:endParaRPr lang="en-IN"/>
          </a:p>
        </p:txBody>
      </p:sp>
      <p:sp>
        <p:nvSpPr>
          <p:cNvPr id="5" name="Footer Placeholder 4">
            <a:extLst>
              <a:ext uri="{FF2B5EF4-FFF2-40B4-BE49-F238E27FC236}">
                <a16:creationId xmlns:a16="http://schemas.microsoft.com/office/drawing/2014/main" id="{09F39985-0568-4AE3-A54F-4F6C444A1CB2}"/>
              </a:ext>
            </a:extLst>
          </p:cNvPr>
          <p:cNvSpPr>
            <a:spLocks noGrp="1"/>
          </p:cNvSpPr>
          <p:nvPr>
            <p:ph type="ftr" sz="quarter" idx="11"/>
          </p:nvPr>
        </p:nvSpPr>
        <p:spPr/>
        <p:txBody>
          <a:bodyPr/>
          <a:lstStyle/>
          <a:p>
            <a:r>
              <a:rPr lang="en-IN"/>
              <a:t>CIDD -UNIT-III</a:t>
            </a:r>
            <a:endParaRPr lang="en-IN" dirty="0"/>
          </a:p>
        </p:txBody>
      </p:sp>
      <p:sp>
        <p:nvSpPr>
          <p:cNvPr id="6" name="Slide Number Placeholder 5">
            <a:extLst>
              <a:ext uri="{FF2B5EF4-FFF2-40B4-BE49-F238E27FC236}">
                <a16:creationId xmlns:a16="http://schemas.microsoft.com/office/drawing/2014/main" id="{1AA4B4BB-8458-420A-8616-02A857136C5B}"/>
              </a:ext>
            </a:extLst>
          </p:cNvPr>
          <p:cNvSpPr>
            <a:spLocks noGrp="1"/>
          </p:cNvSpPr>
          <p:nvPr>
            <p:ph type="sldNum" sz="quarter" idx="12"/>
          </p:nvPr>
        </p:nvSpPr>
        <p:spPr/>
        <p:txBody>
          <a:bodyPr/>
          <a:lstStyle/>
          <a:p>
            <a:fld id="{0E2B90DE-CA9C-452B-80F9-35262CC2B070}" type="slidenum">
              <a:rPr lang="en-IN" smtClean="0"/>
              <a:pPr/>
              <a:t>61</a:t>
            </a:fld>
            <a:endParaRPr lang="en-IN"/>
          </a:p>
        </p:txBody>
      </p:sp>
    </p:spTree>
    <p:extLst>
      <p:ext uri="{BB962C8B-B14F-4D97-AF65-F5344CB8AC3E}">
        <p14:creationId xmlns:p14="http://schemas.microsoft.com/office/powerpoint/2010/main" val="6300372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AC593-8159-4F28-AFBB-D639C0E2F573}"/>
              </a:ext>
            </a:extLst>
          </p:cNvPr>
          <p:cNvSpPr>
            <a:spLocks noGrp="1"/>
          </p:cNvSpPr>
          <p:nvPr>
            <p:ph type="title"/>
          </p:nvPr>
        </p:nvSpPr>
        <p:spPr>
          <a:xfrm>
            <a:off x="1153643" y="261335"/>
            <a:ext cx="6798735" cy="713463"/>
          </a:xfrm>
        </p:spPr>
        <p:txBody>
          <a:bodyPr>
            <a:normAutofit fontScale="90000"/>
          </a:bodyPr>
          <a:lstStyle/>
          <a:p>
            <a:r>
              <a:rPr lang="en-US" b="0" i="0" dirty="0">
                <a:solidFill>
                  <a:srgbClr val="000000"/>
                </a:solidFill>
                <a:effectLst/>
                <a:latin typeface="Segoe UI" panose="020B0502040204020203" pitchFamily="34" charset="0"/>
              </a:rPr>
              <a:t>The $timeout Service</a:t>
            </a:r>
            <a:br>
              <a:rPr lang="en-US" b="0" i="0" dirty="0">
                <a:solidFill>
                  <a:srgbClr val="000000"/>
                </a:solidFill>
                <a:effectLst/>
                <a:latin typeface="Segoe UI" panose="020B0502040204020203" pitchFamily="34" charset="0"/>
              </a:rPr>
            </a:br>
            <a:endParaRPr lang="en-US" dirty="0"/>
          </a:p>
        </p:txBody>
      </p:sp>
      <p:sp>
        <p:nvSpPr>
          <p:cNvPr id="3" name="Content Placeholder 2">
            <a:extLst>
              <a:ext uri="{FF2B5EF4-FFF2-40B4-BE49-F238E27FC236}">
                <a16:creationId xmlns:a16="http://schemas.microsoft.com/office/drawing/2014/main" id="{19406210-5DA6-4551-8BA7-F3354AEB23F2}"/>
              </a:ext>
            </a:extLst>
          </p:cNvPr>
          <p:cNvSpPr>
            <a:spLocks noGrp="1"/>
          </p:cNvSpPr>
          <p:nvPr>
            <p:ph idx="1"/>
          </p:nvPr>
        </p:nvSpPr>
        <p:spPr>
          <a:xfrm>
            <a:off x="755576" y="836713"/>
            <a:ext cx="7920880" cy="4968552"/>
          </a:xfrm>
        </p:spPr>
        <p:txBody>
          <a:bodyPr/>
          <a:lstStyle/>
          <a:p>
            <a:pPr marL="0" indent="0" algn="just">
              <a:buNone/>
            </a:pPr>
            <a:r>
              <a:rPr lang="en-US" b="0" i="0" dirty="0">
                <a:solidFill>
                  <a:schemeClr val="tx1"/>
                </a:solidFill>
                <a:effectLst/>
                <a:latin typeface="Consolas" panose="020B0609020204030204" pitchFamily="49" charset="0"/>
              </a:rPr>
              <a:t>The $timeout service is AngularJS' version of the </a:t>
            </a:r>
            <a:r>
              <a:rPr lang="en-US" b="0" i="0" dirty="0" err="1">
                <a:solidFill>
                  <a:schemeClr val="tx1"/>
                </a:solidFill>
                <a:effectLst/>
                <a:latin typeface="Consolas" panose="020B0609020204030204" pitchFamily="49" charset="0"/>
              </a:rPr>
              <a:t>window.setTimeout</a:t>
            </a:r>
            <a:r>
              <a:rPr lang="en-US" b="0" i="0" dirty="0">
                <a:solidFill>
                  <a:schemeClr val="tx1"/>
                </a:solidFill>
                <a:effectLst/>
                <a:latin typeface="Consolas" panose="020B0609020204030204" pitchFamily="49" charset="0"/>
              </a:rPr>
              <a:t> function.</a:t>
            </a:r>
          </a:p>
          <a:p>
            <a:r>
              <a:rPr lang="en-US" b="0" i="0" dirty="0">
                <a:solidFill>
                  <a:srgbClr val="0000CD"/>
                </a:solidFill>
                <a:effectLst/>
                <a:latin typeface="Consolas" panose="020B0609020204030204" pitchFamily="49" charset="0"/>
              </a:rPr>
              <a:t>var</a:t>
            </a:r>
            <a:r>
              <a:rPr lang="en-US" b="0" i="0" dirty="0">
                <a:solidFill>
                  <a:srgbClr val="000000"/>
                </a:solidFill>
                <a:effectLst/>
                <a:latin typeface="Consolas" panose="020B0609020204030204" pitchFamily="49" charset="0"/>
              </a:rPr>
              <a:t> app = </a:t>
            </a:r>
            <a:r>
              <a:rPr lang="en-US" b="0" i="0" dirty="0" err="1">
                <a:solidFill>
                  <a:srgbClr val="000000"/>
                </a:solidFill>
                <a:effectLst/>
                <a:latin typeface="Consolas" panose="020B0609020204030204" pitchFamily="49" charset="0"/>
              </a:rPr>
              <a:t>angular.module</a:t>
            </a:r>
            <a:r>
              <a:rPr lang="en-US" b="0" i="0" dirty="0">
                <a:solidFill>
                  <a:srgbClr val="000000"/>
                </a:solidFill>
                <a:effectLst/>
                <a:latin typeface="Consolas" panose="020B0609020204030204" pitchFamily="49" charset="0"/>
              </a:rPr>
              <a:t>(</a:t>
            </a:r>
            <a:r>
              <a:rPr lang="en-US" b="0" i="0" dirty="0">
                <a:solidFill>
                  <a:srgbClr val="A52A2A"/>
                </a:solidFill>
                <a:effectLst/>
                <a:latin typeface="Consolas" panose="020B0609020204030204" pitchFamily="49" charset="0"/>
              </a:rPr>
              <a:t>'</a:t>
            </a:r>
            <a:r>
              <a:rPr lang="en-US" b="0" i="0" dirty="0" err="1">
                <a:solidFill>
                  <a:srgbClr val="A52A2A"/>
                </a:solidFill>
                <a:effectLst/>
                <a:latin typeface="Consolas" panose="020B0609020204030204" pitchFamily="49" charset="0"/>
              </a:rPr>
              <a:t>myApp</a:t>
            </a:r>
            <a:r>
              <a:rPr lang="en-US" b="0" i="0" dirty="0">
                <a:solidFill>
                  <a:srgbClr val="A52A2A"/>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br>
              <a:rPr lang="en-US" dirty="0"/>
            </a:br>
            <a:r>
              <a:rPr lang="en-US" b="0" i="0" dirty="0" err="1">
                <a:solidFill>
                  <a:srgbClr val="000000"/>
                </a:solidFill>
                <a:effectLst/>
                <a:latin typeface="Consolas" panose="020B0609020204030204" pitchFamily="49" charset="0"/>
              </a:rPr>
              <a:t>app.controller</a:t>
            </a:r>
            <a:r>
              <a:rPr lang="en-US" b="0" i="0" dirty="0">
                <a:solidFill>
                  <a:srgbClr val="000000"/>
                </a:solidFill>
                <a:effectLst/>
                <a:latin typeface="Consolas" panose="020B0609020204030204" pitchFamily="49" charset="0"/>
              </a:rPr>
              <a:t>(</a:t>
            </a:r>
            <a:r>
              <a:rPr lang="en-US" b="0" i="0" dirty="0">
                <a:solidFill>
                  <a:srgbClr val="A52A2A"/>
                </a:solidFill>
                <a:effectLst/>
                <a:latin typeface="Consolas" panose="020B0609020204030204" pitchFamily="49" charset="0"/>
              </a:rPr>
              <a:t>'</a:t>
            </a:r>
            <a:r>
              <a:rPr lang="en-US" b="0" i="0" dirty="0" err="1">
                <a:solidFill>
                  <a:srgbClr val="A52A2A"/>
                </a:solidFill>
                <a:effectLst/>
                <a:latin typeface="Consolas" panose="020B0609020204030204" pitchFamily="49" charset="0"/>
              </a:rPr>
              <a:t>myCtrl</a:t>
            </a:r>
            <a:r>
              <a:rPr lang="en-US" b="0" i="0" dirty="0">
                <a:solidFill>
                  <a:srgbClr val="A52A2A"/>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function</a:t>
            </a:r>
            <a:r>
              <a:rPr lang="en-US" b="0" i="0" dirty="0">
                <a:solidFill>
                  <a:srgbClr val="000000"/>
                </a:solidFill>
                <a:effectLst/>
                <a:latin typeface="Consolas" panose="020B0609020204030204" pitchFamily="49" charset="0"/>
              </a:rPr>
              <a:t>($scope, $timeout) {</a:t>
            </a:r>
            <a:br>
              <a:rPr lang="en-US" dirty="0"/>
            </a:b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scope.myHeader</a:t>
            </a:r>
            <a:r>
              <a:rPr lang="en-US" b="0" i="0" dirty="0">
                <a:solidFill>
                  <a:srgbClr val="000000"/>
                </a:solidFill>
                <a:effectLst/>
                <a:latin typeface="Consolas" panose="020B0609020204030204" pitchFamily="49" charset="0"/>
              </a:rPr>
              <a:t> = </a:t>
            </a:r>
            <a:r>
              <a:rPr lang="en-US" b="0" i="0" dirty="0">
                <a:solidFill>
                  <a:srgbClr val="A52A2A"/>
                </a:solidFill>
                <a:effectLst/>
                <a:latin typeface="Consolas" panose="020B0609020204030204" pitchFamily="49" charset="0"/>
              </a:rPr>
              <a:t>"Hello World!"</a:t>
            </a:r>
            <a:r>
              <a:rPr lang="en-US" b="0" i="0" dirty="0">
                <a:solidFill>
                  <a:srgbClr val="000000"/>
                </a:solidFill>
                <a:effectLst/>
                <a:latin typeface="Consolas" panose="020B0609020204030204" pitchFamily="49" charset="0"/>
              </a:rPr>
              <a:t>;</a:t>
            </a:r>
            <a:br>
              <a:rPr lang="en-US" dirty="0"/>
            </a:br>
            <a:r>
              <a:rPr lang="en-US" b="0" i="0" dirty="0">
                <a:solidFill>
                  <a:srgbClr val="000000"/>
                </a:solidFill>
                <a:effectLst/>
                <a:latin typeface="Consolas" panose="020B0609020204030204" pitchFamily="49" charset="0"/>
              </a:rPr>
              <a:t>  $timeout(</a:t>
            </a:r>
            <a:r>
              <a:rPr lang="en-US" b="0" i="0" dirty="0">
                <a:solidFill>
                  <a:srgbClr val="0000CD"/>
                </a:solidFill>
                <a:effectLst/>
                <a:latin typeface="Consolas" panose="020B0609020204030204" pitchFamily="49" charset="0"/>
              </a:rPr>
              <a:t>function</a:t>
            </a:r>
            <a:r>
              <a:rPr lang="en-US" b="0" i="0" dirty="0">
                <a:solidFill>
                  <a:srgbClr val="000000"/>
                </a:solidFill>
                <a:effectLst/>
                <a:latin typeface="Consolas" panose="020B0609020204030204" pitchFamily="49" charset="0"/>
              </a:rPr>
              <a:t> () {</a:t>
            </a:r>
            <a:br>
              <a:rPr lang="en-US" dirty="0"/>
            </a:b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scope.myHeader</a:t>
            </a:r>
            <a:r>
              <a:rPr lang="en-US" b="0" i="0" dirty="0">
                <a:solidFill>
                  <a:srgbClr val="000000"/>
                </a:solidFill>
                <a:effectLst/>
                <a:latin typeface="Consolas" panose="020B0609020204030204" pitchFamily="49" charset="0"/>
              </a:rPr>
              <a:t> = </a:t>
            </a:r>
            <a:r>
              <a:rPr lang="en-US" b="0" i="0" dirty="0">
                <a:solidFill>
                  <a:srgbClr val="A52A2A"/>
                </a:solidFill>
                <a:effectLst/>
                <a:latin typeface="Consolas" panose="020B0609020204030204" pitchFamily="49" charset="0"/>
              </a:rPr>
              <a:t>"How are you today?"</a:t>
            </a:r>
            <a:r>
              <a:rPr lang="en-US" b="0" i="0" dirty="0">
                <a:solidFill>
                  <a:srgbClr val="000000"/>
                </a:solidFill>
                <a:effectLst/>
                <a:latin typeface="Consolas" panose="020B0609020204030204" pitchFamily="49" charset="0"/>
              </a:rPr>
              <a:t>;</a:t>
            </a:r>
            <a:br>
              <a:rPr lang="en-US" dirty="0"/>
            </a:br>
            <a:r>
              <a:rPr lang="en-US" b="0" i="0" dirty="0">
                <a:solidFill>
                  <a:srgbClr val="000000"/>
                </a:solidFill>
                <a:effectLst/>
                <a:latin typeface="Consolas" panose="020B0609020204030204" pitchFamily="49" charset="0"/>
              </a:rPr>
              <a:t>  }, </a:t>
            </a:r>
            <a:r>
              <a:rPr lang="en-US" b="0" i="0" dirty="0">
                <a:solidFill>
                  <a:srgbClr val="FF0000"/>
                </a:solidFill>
                <a:effectLst/>
                <a:latin typeface="Consolas" panose="020B0609020204030204" pitchFamily="49" charset="0"/>
              </a:rPr>
              <a:t>2000</a:t>
            </a:r>
            <a:r>
              <a:rPr lang="en-US" b="0" i="0" dirty="0">
                <a:solidFill>
                  <a:srgbClr val="000000"/>
                </a:solidFill>
                <a:effectLst/>
                <a:latin typeface="Consolas" panose="020B0609020204030204" pitchFamily="49" charset="0"/>
              </a:rPr>
              <a:t>);</a:t>
            </a:r>
            <a:br>
              <a:rPr lang="en-US" dirty="0"/>
            </a:br>
            <a:r>
              <a:rPr lang="en-US" b="0" i="0" dirty="0">
                <a:solidFill>
                  <a:srgbClr val="000000"/>
                </a:solidFill>
                <a:effectLst/>
                <a:latin typeface="Consolas" panose="020B0609020204030204" pitchFamily="49" charset="0"/>
              </a:rPr>
              <a:t>});</a:t>
            </a:r>
            <a:endParaRPr lang="en-US" dirty="0"/>
          </a:p>
        </p:txBody>
      </p:sp>
      <p:sp>
        <p:nvSpPr>
          <p:cNvPr id="4" name="Date Placeholder 3">
            <a:extLst>
              <a:ext uri="{FF2B5EF4-FFF2-40B4-BE49-F238E27FC236}">
                <a16:creationId xmlns:a16="http://schemas.microsoft.com/office/drawing/2014/main" id="{11FFA95C-F5B0-41AA-9A7C-B148EAE958D3}"/>
              </a:ext>
            </a:extLst>
          </p:cNvPr>
          <p:cNvSpPr>
            <a:spLocks noGrp="1"/>
          </p:cNvSpPr>
          <p:nvPr>
            <p:ph type="dt" sz="half" idx="10"/>
          </p:nvPr>
        </p:nvSpPr>
        <p:spPr/>
        <p:txBody>
          <a:bodyPr/>
          <a:lstStyle/>
          <a:p>
            <a:fld id="{8D8B7447-C367-47C9-983E-3CC7474E4036}" type="datetime1">
              <a:rPr lang="en-US" smtClean="0"/>
              <a:t>9/23/2021</a:t>
            </a:fld>
            <a:endParaRPr lang="en-IN"/>
          </a:p>
        </p:txBody>
      </p:sp>
      <p:sp>
        <p:nvSpPr>
          <p:cNvPr id="5" name="Footer Placeholder 4">
            <a:extLst>
              <a:ext uri="{FF2B5EF4-FFF2-40B4-BE49-F238E27FC236}">
                <a16:creationId xmlns:a16="http://schemas.microsoft.com/office/drawing/2014/main" id="{914B562A-6C66-40FD-95AA-34CF070E6018}"/>
              </a:ext>
            </a:extLst>
          </p:cNvPr>
          <p:cNvSpPr>
            <a:spLocks noGrp="1"/>
          </p:cNvSpPr>
          <p:nvPr>
            <p:ph type="ftr" sz="quarter" idx="11"/>
          </p:nvPr>
        </p:nvSpPr>
        <p:spPr/>
        <p:txBody>
          <a:bodyPr/>
          <a:lstStyle/>
          <a:p>
            <a:r>
              <a:rPr lang="en-IN"/>
              <a:t>CIDD -UNIT-III</a:t>
            </a:r>
            <a:endParaRPr lang="en-IN" dirty="0"/>
          </a:p>
        </p:txBody>
      </p:sp>
      <p:sp>
        <p:nvSpPr>
          <p:cNvPr id="6" name="Slide Number Placeholder 5">
            <a:extLst>
              <a:ext uri="{FF2B5EF4-FFF2-40B4-BE49-F238E27FC236}">
                <a16:creationId xmlns:a16="http://schemas.microsoft.com/office/drawing/2014/main" id="{E9FD6E61-E86A-481F-94CE-68A166731128}"/>
              </a:ext>
            </a:extLst>
          </p:cNvPr>
          <p:cNvSpPr>
            <a:spLocks noGrp="1"/>
          </p:cNvSpPr>
          <p:nvPr>
            <p:ph type="sldNum" sz="quarter" idx="12"/>
          </p:nvPr>
        </p:nvSpPr>
        <p:spPr/>
        <p:txBody>
          <a:bodyPr/>
          <a:lstStyle/>
          <a:p>
            <a:fld id="{0E2B90DE-CA9C-452B-80F9-35262CC2B070}" type="slidenum">
              <a:rPr lang="en-IN" smtClean="0"/>
              <a:pPr/>
              <a:t>62</a:t>
            </a:fld>
            <a:endParaRPr lang="en-IN"/>
          </a:p>
        </p:txBody>
      </p:sp>
    </p:spTree>
    <p:extLst>
      <p:ext uri="{BB962C8B-B14F-4D97-AF65-F5344CB8AC3E}">
        <p14:creationId xmlns:p14="http://schemas.microsoft.com/office/powerpoint/2010/main" val="222158614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9E1FB-39A2-4F59-9FDB-E49217BA4A21}"/>
              </a:ext>
            </a:extLst>
          </p:cNvPr>
          <p:cNvSpPr>
            <a:spLocks noGrp="1"/>
          </p:cNvSpPr>
          <p:nvPr>
            <p:ph type="title"/>
          </p:nvPr>
        </p:nvSpPr>
        <p:spPr>
          <a:xfrm>
            <a:off x="699915" y="270935"/>
            <a:ext cx="6880175" cy="781802"/>
          </a:xfrm>
        </p:spPr>
        <p:txBody>
          <a:bodyPr>
            <a:normAutofit fontScale="90000"/>
          </a:bodyPr>
          <a:lstStyle/>
          <a:p>
            <a:r>
              <a:rPr lang="en-US" b="0" i="0" dirty="0">
                <a:solidFill>
                  <a:srgbClr val="000000"/>
                </a:solidFill>
                <a:effectLst/>
                <a:latin typeface="Segoe UI" panose="020B0502040204020203" pitchFamily="34" charset="0"/>
              </a:rPr>
              <a:t>AngularJS $http</a:t>
            </a:r>
            <a:br>
              <a:rPr lang="en-US" b="0" i="0" dirty="0">
                <a:solidFill>
                  <a:srgbClr val="000000"/>
                </a:solidFill>
                <a:effectLst/>
                <a:latin typeface="Segoe UI" panose="020B0502040204020203" pitchFamily="34" charset="0"/>
              </a:rPr>
            </a:br>
            <a:endParaRPr lang="en-US" dirty="0"/>
          </a:p>
        </p:txBody>
      </p:sp>
      <p:sp>
        <p:nvSpPr>
          <p:cNvPr id="3" name="Content Placeholder 2">
            <a:extLst>
              <a:ext uri="{FF2B5EF4-FFF2-40B4-BE49-F238E27FC236}">
                <a16:creationId xmlns:a16="http://schemas.microsoft.com/office/drawing/2014/main" id="{8A52988D-DD57-4D1A-B5DB-1106EA95B482}"/>
              </a:ext>
            </a:extLst>
          </p:cNvPr>
          <p:cNvSpPr>
            <a:spLocks noGrp="1"/>
          </p:cNvSpPr>
          <p:nvPr>
            <p:ph idx="1"/>
          </p:nvPr>
        </p:nvSpPr>
        <p:spPr>
          <a:xfrm>
            <a:off x="724460" y="836712"/>
            <a:ext cx="8096012" cy="5256584"/>
          </a:xfrm>
        </p:spPr>
        <p:txBody>
          <a:bodyPr>
            <a:normAutofit fontScale="70000" lnSpcReduction="20000"/>
          </a:bodyPr>
          <a:lstStyle/>
          <a:p>
            <a:r>
              <a:rPr lang="en-US" sz="2900" dirty="0">
                <a:latin typeface="Times New Roman" panose="02020603050405020304" pitchFamily="18" charset="0"/>
                <a:cs typeface="Times New Roman" panose="02020603050405020304" pitchFamily="18" charset="0"/>
              </a:rPr>
              <a:t>The AngularJS $http service makes a request to the server, and returns a response.</a:t>
            </a:r>
          </a:p>
          <a:p>
            <a:pPr algn="l"/>
            <a:r>
              <a:rPr lang="en-US" sz="2900" b="0" i="0" dirty="0">
                <a:solidFill>
                  <a:srgbClr val="000000"/>
                </a:solidFill>
                <a:effectLst/>
                <a:latin typeface="Times New Roman" panose="02020603050405020304" pitchFamily="18" charset="0"/>
                <a:cs typeface="Times New Roman" panose="02020603050405020304" pitchFamily="18" charset="0"/>
              </a:rPr>
              <a:t>Make a simple request to the server, and display the result in a header:</a:t>
            </a:r>
          </a:p>
          <a:p>
            <a:pPr algn="l"/>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div</a:t>
            </a:r>
            <a:r>
              <a:rPr lang="en-US" b="0" i="0" dirty="0">
                <a:solidFill>
                  <a:srgbClr val="FF0000"/>
                </a:solidFill>
                <a:effectLst/>
                <a:latin typeface="Consolas" panose="020B0609020204030204" pitchFamily="49" charset="0"/>
              </a:rPr>
              <a:t> ng-app</a:t>
            </a:r>
            <a:r>
              <a:rPr lang="en-US" b="0" i="0" dirty="0">
                <a:solidFill>
                  <a:srgbClr val="0000CD"/>
                </a:solidFill>
                <a:effectLst/>
                <a:latin typeface="Consolas" panose="020B0609020204030204" pitchFamily="49" charset="0"/>
              </a:rPr>
              <a:t>="</a:t>
            </a:r>
            <a:r>
              <a:rPr lang="en-US" b="0" i="0" dirty="0" err="1">
                <a:solidFill>
                  <a:srgbClr val="0000CD"/>
                </a:solidFill>
                <a:effectLst/>
                <a:latin typeface="Consolas" panose="020B0609020204030204" pitchFamily="49" charset="0"/>
              </a:rPr>
              <a:t>myApp</a:t>
            </a:r>
            <a:r>
              <a:rPr lang="en-US" b="0" i="0" dirty="0">
                <a:solidFill>
                  <a:srgbClr val="0000CD"/>
                </a:solidFill>
                <a:effectLst/>
                <a:latin typeface="Consolas" panose="020B0609020204030204" pitchFamily="49" charset="0"/>
              </a:rPr>
              <a:t>"</a:t>
            </a:r>
            <a:r>
              <a:rPr lang="en-US" b="0" i="0" dirty="0">
                <a:solidFill>
                  <a:srgbClr val="FF0000"/>
                </a:solidFill>
                <a:effectLst/>
                <a:latin typeface="Consolas" panose="020B0609020204030204" pitchFamily="49" charset="0"/>
              </a:rPr>
              <a:t> ng-controller</a:t>
            </a:r>
            <a:r>
              <a:rPr lang="en-US" b="0" i="0" dirty="0">
                <a:solidFill>
                  <a:srgbClr val="0000CD"/>
                </a:solidFill>
                <a:effectLst/>
                <a:latin typeface="Consolas" panose="020B0609020204030204" pitchFamily="49" charset="0"/>
              </a:rPr>
              <a:t>="</a:t>
            </a:r>
            <a:r>
              <a:rPr lang="en-US" b="0" i="0" dirty="0" err="1">
                <a:solidFill>
                  <a:srgbClr val="0000CD"/>
                </a:solidFill>
                <a:effectLst/>
                <a:latin typeface="Consolas" panose="020B0609020204030204" pitchFamily="49" charset="0"/>
              </a:rPr>
              <a:t>myCtrl</a:t>
            </a:r>
            <a:r>
              <a:rPr lang="en-US" b="0" i="0" dirty="0">
                <a:solidFill>
                  <a:srgbClr val="0000CD"/>
                </a:solidFill>
                <a:effectLst/>
                <a:latin typeface="Consolas" panose="020B0609020204030204" pitchFamily="49" charset="0"/>
              </a:rPr>
              <a:t>"&gt;</a:t>
            </a:r>
            <a:br>
              <a:rPr lang="en-US" b="0" i="0" dirty="0">
                <a:solidFill>
                  <a:srgbClr val="000000"/>
                </a:solidFill>
                <a:effectLst/>
                <a:latin typeface="Consolas" panose="020B0609020204030204" pitchFamily="49" charset="0"/>
              </a:rPr>
            </a:br>
            <a:br>
              <a:rPr lang="en-US" b="0" i="0" dirty="0">
                <a:solidFill>
                  <a:srgbClr val="000000"/>
                </a:solidFill>
                <a:effectLst/>
                <a:latin typeface="Consolas" panose="020B0609020204030204" pitchFamily="49" charset="0"/>
              </a:rPr>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Today's welcome message is:</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0000CD"/>
                </a:solidFill>
                <a:effectLst/>
                <a:latin typeface="Consolas" panose="020B0609020204030204" pitchFamily="49" charset="0"/>
              </a:rPr>
              <a:t>&gt;</a:t>
            </a:r>
            <a:br>
              <a:rPr lang="en-US" b="0" i="0" dirty="0">
                <a:solidFill>
                  <a:srgbClr val="000000"/>
                </a:solidFill>
                <a:effectLst/>
                <a:latin typeface="Consolas" panose="020B0609020204030204" pitchFamily="49" charset="0"/>
              </a:rPr>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h1</a:t>
            </a:r>
            <a:r>
              <a:rPr lang="en-US" b="0" i="0" dirty="0">
                <a:solidFill>
                  <a:srgbClr val="0000CD"/>
                </a:solidFill>
                <a:effectLst/>
                <a:latin typeface="Consolas" panose="020B0609020204030204" pitchFamily="49" charset="0"/>
              </a:rPr>
              <a:t>&gt;</a:t>
            </a:r>
            <a:r>
              <a:rPr lang="en-US" b="0" i="0" dirty="0">
                <a:solidFill>
                  <a:srgbClr val="FF0000"/>
                </a:solidFill>
                <a:effectLst/>
                <a:latin typeface="Consolas" panose="020B0609020204030204" pitchFamily="49" charset="0"/>
              </a:rPr>
              <a:t>{{</a:t>
            </a:r>
            <a:r>
              <a:rPr lang="en-US" b="0" i="0" dirty="0" err="1">
                <a:solidFill>
                  <a:srgbClr val="FF0000"/>
                </a:solidFill>
                <a:effectLst/>
                <a:latin typeface="Consolas" panose="020B0609020204030204" pitchFamily="49" charset="0"/>
              </a:rPr>
              <a:t>myWelcome</a:t>
            </a:r>
            <a:r>
              <a:rPr lang="en-US" b="0" i="0" dirty="0">
                <a:solidFill>
                  <a:srgbClr val="FF0000"/>
                </a:solidFill>
                <a:effectLst/>
                <a:latin typeface="Consolas" panose="020B0609020204030204" pitchFamily="49" charset="0"/>
              </a:rPr>
              <a:t>}}</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/h1</a:t>
            </a:r>
            <a:r>
              <a:rPr lang="en-US" b="0" i="0" dirty="0">
                <a:solidFill>
                  <a:srgbClr val="0000CD"/>
                </a:solidFill>
                <a:effectLst/>
                <a:latin typeface="Consolas" panose="020B0609020204030204" pitchFamily="49" charset="0"/>
              </a:rPr>
              <a:t>&gt;</a:t>
            </a:r>
            <a:br>
              <a:rPr lang="en-US" b="0" i="0" dirty="0">
                <a:solidFill>
                  <a:srgbClr val="000000"/>
                </a:solidFill>
                <a:effectLst/>
                <a:latin typeface="Consolas" panose="020B0609020204030204" pitchFamily="49" charset="0"/>
              </a:rPr>
            </a:br>
            <a:br>
              <a:rPr lang="en-US" b="0" i="0" dirty="0">
                <a:solidFill>
                  <a:srgbClr val="000000"/>
                </a:solidFill>
                <a:effectLst/>
                <a:latin typeface="Consolas" panose="020B0609020204030204" pitchFamily="49" charset="0"/>
              </a:rPr>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/div</a:t>
            </a:r>
            <a:r>
              <a:rPr lang="en-US" b="0" i="0" dirty="0">
                <a:solidFill>
                  <a:srgbClr val="0000CD"/>
                </a:solidFill>
                <a:effectLst/>
                <a:latin typeface="Consolas" panose="020B0609020204030204" pitchFamily="49" charset="0"/>
              </a:rPr>
              <a:t>&gt;</a:t>
            </a:r>
            <a:br>
              <a:rPr lang="en-US" b="0" i="0" dirty="0">
                <a:solidFill>
                  <a:srgbClr val="000000"/>
                </a:solidFill>
                <a:effectLst/>
                <a:latin typeface="Consolas" panose="020B0609020204030204" pitchFamily="49" charset="0"/>
              </a:rPr>
            </a:br>
            <a:br>
              <a:rPr lang="en-US" b="0" i="0" dirty="0">
                <a:solidFill>
                  <a:srgbClr val="000000"/>
                </a:solidFill>
                <a:effectLst/>
                <a:latin typeface="Consolas" panose="020B0609020204030204" pitchFamily="49" charset="0"/>
              </a:rPr>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script</a:t>
            </a:r>
            <a:r>
              <a:rPr lang="en-US" b="0" i="0" dirty="0">
                <a:solidFill>
                  <a:srgbClr val="0000CD"/>
                </a:solidFill>
                <a:effectLst/>
                <a:latin typeface="Consolas" panose="020B0609020204030204" pitchFamily="49" charset="0"/>
              </a:rPr>
              <a:t>&gt;</a:t>
            </a:r>
            <a:br>
              <a:rPr lang="en-US" b="0" i="0" dirty="0">
                <a:solidFill>
                  <a:srgbClr val="000000"/>
                </a:solidFill>
                <a:effectLst/>
                <a:latin typeface="Consolas" panose="020B0609020204030204" pitchFamily="49" charset="0"/>
              </a:rPr>
            </a:br>
            <a:endParaRPr lang="en-US" b="0" i="0" dirty="0">
              <a:solidFill>
                <a:srgbClr val="000000"/>
              </a:solidFill>
              <a:effectLst/>
              <a:latin typeface="Consolas" panose="020B0609020204030204" pitchFamily="49" charset="0"/>
            </a:endParaRPr>
          </a:p>
          <a:p>
            <a:pPr algn="l"/>
            <a:r>
              <a:rPr lang="en-US" b="0" i="0" dirty="0">
                <a:solidFill>
                  <a:srgbClr val="0000CD"/>
                </a:solidFill>
                <a:effectLst/>
                <a:latin typeface="Consolas" panose="020B0609020204030204" pitchFamily="49" charset="0"/>
              </a:rPr>
              <a:t>var</a:t>
            </a:r>
            <a:r>
              <a:rPr lang="en-US" b="0" i="0" dirty="0">
                <a:solidFill>
                  <a:srgbClr val="000000"/>
                </a:solidFill>
                <a:effectLst/>
                <a:latin typeface="Consolas" panose="020B0609020204030204" pitchFamily="49" charset="0"/>
              </a:rPr>
              <a:t> app = </a:t>
            </a:r>
            <a:r>
              <a:rPr lang="en-US" b="0" i="0" dirty="0" err="1">
                <a:solidFill>
                  <a:srgbClr val="000000"/>
                </a:solidFill>
                <a:effectLst/>
                <a:latin typeface="Consolas" panose="020B0609020204030204" pitchFamily="49" charset="0"/>
              </a:rPr>
              <a:t>angular.module</a:t>
            </a:r>
            <a:r>
              <a:rPr lang="en-US" b="0" i="0" dirty="0">
                <a:solidFill>
                  <a:srgbClr val="000000"/>
                </a:solidFill>
                <a:effectLst/>
                <a:latin typeface="Consolas" panose="020B0609020204030204" pitchFamily="49" charset="0"/>
              </a:rPr>
              <a:t>(</a:t>
            </a:r>
            <a:r>
              <a:rPr lang="en-US" b="0" i="0" dirty="0">
                <a:solidFill>
                  <a:srgbClr val="A52A2A"/>
                </a:solidFill>
                <a:effectLst/>
                <a:latin typeface="Consolas" panose="020B0609020204030204" pitchFamily="49" charset="0"/>
              </a:rPr>
              <a:t>'</a:t>
            </a:r>
            <a:r>
              <a:rPr lang="en-US" b="0" i="0" dirty="0" err="1">
                <a:solidFill>
                  <a:srgbClr val="A52A2A"/>
                </a:solidFill>
                <a:effectLst/>
                <a:latin typeface="Consolas" panose="020B0609020204030204" pitchFamily="49" charset="0"/>
              </a:rPr>
              <a:t>myApp</a:t>
            </a:r>
            <a:r>
              <a:rPr lang="en-US" b="0" i="0" dirty="0">
                <a:solidFill>
                  <a:srgbClr val="A52A2A"/>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br>
              <a:rPr lang="en-US" b="0" i="0" dirty="0">
                <a:solidFill>
                  <a:srgbClr val="000000"/>
                </a:solidFill>
                <a:effectLst/>
                <a:latin typeface="Consolas" panose="020B0609020204030204" pitchFamily="49" charset="0"/>
              </a:rPr>
            </a:br>
            <a:r>
              <a:rPr lang="en-US" b="0" i="0" dirty="0" err="1">
                <a:solidFill>
                  <a:srgbClr val="000000"/>
                </a:solidFill>
                <a:effectLst/>
                <a:latin typeface="Consolas" panose="020B0609020204030204" pitchFamily="49" charset="0"/>
              </a:rPr>
              <a:t>app.controller</a:t>
            </a:r>
            <a:r>
              <a:rPr lang="en-US" b="0" i="0" dirty="0">
                <a:solidFill>
                  <a:srgbClr val="000000"/>
                </a:solidFill>
                <a:effectLst/>
                <a:latin typeface="Consolas" panose="020B0609020204030204" pitchFamily="49" charset="0"/>
              </a:rPr>
              <a:t>(</a:t>
            </a:r>
            <a:r>
              <a:rPr lang="en-US" b="0" i="0" dirty="0">
                <a:solidFill>
                  <a:srgbClr val="A52A2A"/>
                </a:solidFill>
                <a:effectLst/>
                <a:latin typeface="Consolas" panose="020B0609020204030204" pitchFamily="49" charset="0"/>
              </a:rPr>
              <a:t>'</a:t>
            </a:r>
            <a:r>
              <a:rPr lang="en-US" b="0" i="0" dirty="0" err="1">
                <a:solidFill>
                  <a:srgbClr val="A52A2A"/>
                </a:solidFill>
                <a:effectLst/>
                <a:latin typeface="Consolas" panose="020B0609020204030204" pitchFamily="49" charset="0"/>
              </a:rPr>
              <a:t>myCtrl</a:t>
            </a:r>
            <a:r>
              <a:rPr lang="en-US" b="0" i="0" dirty="0">
                <a:solidFill>
                  <a:srgbClr val="A52A2A"/>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function</a:t>
            </a:r>
            <a:r>
              <a:rPr lang="en-US" b="0" i="0" dirty="0">
                <a:solidFill>
                  <a:srgbClr val="000000"/>
                </a:solidFill>
                <a:effectLst/>
                <a:latin typeface="Consolas" panose="020B0609020204030204" pitchFamily="49" charset="0"/>
              </a:rPr>
              <a:t>($scope, $http) {</a:t>
            </a:r>
            <a:br>
              <a:rPr lang="en-US" b="0" i="0" dirty="0">
                <a:solidFill>
                  <a:srgbClr val="000000"/>
                </a:solidFill>
                <a:effectLst/>
                <a:latin typeface="Consolas" panose="020B0609020204030204" pitchFamily="49" charset="0"/>
              </a:rPr>
            </a:b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http.get</a:t>
            </a:r>
            <a:r>
              <a:rPr lang="en-US" b="0" i="0" dirty="0">
                <a:solidFill>
                  <a:srgbClr val="000000"/>
                </a:solidFill>
                <a:effectLst/>
                <a:latin typeface="Consolas" panose="020B0609020204030204" pitchFamily="49" charset="0"/>
              </a:rPr>
              <a:t>(</a:t>
            </a:r>
            <a:r>
              <a:rPr lang="en-US" b="0" i="0" dirty="0">
                <a:solidFill>
                  <a:srgbClr val="A52A2A"/>
                </a:solidFill>
                <a:effectLst/>
                <a:latin typeface="Consolas" panose="020B0609020204030204" pitchFamily="49" charset="0"/>
              </a:rPr>
              <a:t>"welcome.htm"</a:t>
            </a:r>
            <a:r>
              <a:rPr lang="en-US" b="0" i="0" dirty="0">
                <a:solidFill>
                  <a:srgbClr val="000000"/>
                </a:solidFill>
                <a:effectLst/>
                <a:latin typeface="Consolas" panose="020B0609020204030204" pitchFamily="49" charset="0"/>
              </a:rPr>
              <a:t>)</a:t>
            </a:r>
            <a:br>
              <a:rPr lang="en-US" b="0" i="0" dirty="0">
                <a:solidFill>
                  <a:srgbClr val="000000"/>
                </a:solidFill>
                <a:effectLst/>
                <a:latin typeface="Consolas" panose="020B0609020204030204" pitchFamily="49" charset="0"/>
              </a:rPr>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then</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function</a:t>
            </a:r>
            <a:r>
              <a:rPr lang="en-US" b="0" i="0" dirty="0">
                <a:solidFill>
                  <a:srgbClr val="000000"/>
                </a:solidFill>
                <a:effectLst/>
                <a:latin typeface="Consolas" panose="020B0609020204030204" pitchFamily="49" charset="0"/>
              </a:rPr>
              <a:t>(response) {</a:t>
            </a:r>
            <a:br>
              <a:rPr lang="en-US" b="0" i="0" dirty="0">
                <a:solidFill>
                  <a:srgbClr val="000000"/>
                </a:solidFill>
                <a:effectLst/>
                <a:latin typeface="Consolas" panose="020B0609020204030204" pitchFamily="49" charset="0"/>
              </a:rPr>
            </a:b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scope.myWelcome</a:t>
            </a:r>
            <a:r>
              <a:rPr lang="en-US" b="0" i="0" dirty="0">
                <a:solidFill>
                  <a:srgbClr val="000000"/>
                </a:solidFill>
                <a:effectLst/>
                <a:latin typeface="Consolas" panose="020B0609020204030204" pitchFamily="49" charset="0"/>
              </a:rPr>
              <a:t> = </a:t>
            </a:r>
            <a:r>
              <a:rPr lang="en-US" b="0" i="0" dirty="0" err="1">
                <a:solidFill>
                  <a:srgbClr val="000000"/>
                </a:solidFill>
                <a:effectLst/>
                <a:latin typeface="Consolas" panose="020B0609020204030204" pitchFamily="49" charset="0"/>
              </a:rPr>
              <a:t>response.data</a:t>
            </a:r>
            <a:r>
              <a:rPr lang="en-US" b="0" i="0" dirty="0">
                <a:solidFill>
                  <a:srgbClr val="000000"/>
                </a:solidFill>
                <a:effectLst/>
                <a:latin typeface="Consolas" panose="020B0609020204030204" pitchFamily="49" charset="0"/>
              </a:rPr>
              <a:t>;</a:t>
            </a:r>
            <a:br>
              <a:rPr lang="en-US" b="0" i="0" dirty="0">
                <a:solidFill>
                  <a:srgbClr val="000000"/>
                </a:solidFill>
                <a:effectLst/>
                <a:latin typeface="Consolas" panose="020B0609020204030204" pitchFamily="49" charset="0"/>
              </a:rPr>
            </a:br>
            <a:r>
              <a:rPr lang="en-US" b="0" i="0" dirty="0">
                <a:solidFill>
                  <a:srgbClr val="000000"/>
                </a:solidFill>
                <a:effectLst/>
                <a:latin typeface="Consolas" panose="020B0609020204030204" pitchFamily="49" charset="0"/>
              </a:rPr>
              <a:t>  });</a:t>
            </a:r>
            <a:br>
              <a:rPr lang="en-US" b="0" i="0" dirty="0">
                <a:solidFill>
                  <a:srgbClr val="000000"/>
                </a:solidFill>
                <a:effectLst/>
                <a:latin typeface="Consolas" panose="020B0609020204030204" pitchFamily="49" charset="0"/>
              </a:rPr>
            </a:br>
            <a:r>
              <a:rPr lang="en-US" b="0" i="0" dirty="0">
                <a:solidFill>
                  <a:srgbClr val="000000"/>
                </a:solidFill>
                <a:effectLst/>
                <a:latin typeface="Consolas" panose="020B0609020204030204" pitchFamily="49" charset="0"/>
              </a:rPr>
              <a:t>});</a:t>
            </a:r>
            <a:br>
              <a:rPr lang="en-US" b="0" i="0" dirty="0">
                <a:solidFill>
                  <a:srgbClr val="000000"/>
                </a:solidFill>
                <a:effectLst/>
                <a:latin typeface="Consolas" panose="020B0609020204030204" pitchFamily="49" charset="0"/>
              </a:rPr>
            </a:br>
            <a:endParaRPr lang="en-US" b="0" i="0" dirty="0">
              <a:solidFill>
                <a:srgbClr val="000000"/>
              </a:solidFill>
              <a:effectLst/>
              <a:latin typeface="Consolas" panose="020B0609020204030204" pitchFamily="49" charset="0"/>
            </a:endParaRPr>
          </a:p>
          <a:p>
            <a:pPr algn="l"/>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/script</a:t>
            </a:r>
            <a:r>
              <a:rPr lang="en-US" b="0" i="0" dirty="0">
                <a:solidFill>
                  <a:srgbClr val="0000CD"/>
                </a:solidFill>
                <a:effectLst/>
                <a:latin typeface="Consolas" panose="020B0609020204030204" pitchFamily="49" charset="0"/>
              </a:rPr>
              <a:t>&gt;</a:t>
            </a:r>
            <a:endParaRPr lang="en-US" b="0" i="0" dirty="0">
              <a:solidFill>
                <a:srgbClr val="000000"/>
              </a:solidFill>
              <a:effectLst/>
              <a:latin typeface="Consolas" panose="020B0609020204030204" pitchFamily="49" charset="0"/>
            </a:endParaRPr>
          </a:p>
          <a:p>
            <a:endParaRPr lang="en-US" dirty="0"/>
          </a:p>
        </p:txBody>
      </p:sp>
      <p:sp>
        <p:nvSpPr>
          <p:cNvPr id="4" name="Date Placeholder 3">
            <a:extLst>
              <a:ext uri="{FF2B5EF4-FFF2-40B4-BE49-F238E27FC236}">
                <a16:creationId xmlns:a16="http://schemas.microsoft.com/office/drawing/2014/main" id="{203A5B40-D8E0-4640-9942-F18B03AE98E3}"/>
              </a:ext>
            </a:extLst>
          </p:cNvPr>
          <p:cNvSpPr>
            <a:spLocks noGrp="1"/>
          </p:cNvSpPr>
          <p:nvPr>
            <p:ph type="dt" sz="half" idx="10"/>
          </p:nvPr>
        </p:nvSpPr>
        <p:spPr/>
        <p:txBody>
          <a:bodyPr/>
          <a:lstStyle/>
          <a:p>
            <a:fld id="{8D8B7447-C367-47C9-983E-3CC7474E4036}" type="datetime1">
              <a:rPr lang="en-US" smtClean="0"/>
              <a:t>9/23/2021</a:t>
            </a:fld>
            <a:endParaRPr lang="en-IN"/>
          </a:p>
        </p:txBody>
      </p:sp>
      <p:sp>
        <p:nvSpPr>
          <p:cNvPr id="5" name="Footer Placeholder 4">
            <a:extLst>
              <a:ext uri="{FF2B5EF4-FFF2-40B4-BE49-F238E27FC236}">
                <a16:creationId xmlns:a16="http://schemas.microsoft.com/office/drawing/2014/main" id="{A89DA680-716F-4D56-ACB9-3B1EB47A8CCC}"/>
              </a:ext>
            </a:extLst>
          </p:cNvPr>
          <p:cNvSpPr>
            <a:spLocks noGrp="1"/>
          </p:cNvSpPr>
          <p:nvPr>
            <p:ph type="ftr" sz="quarter" idx="11"/>
          </p:nvPr>
        </p:nvSpPr>
        <p:spPr/>
        <p:txBody>
          <a:bodyPr/>
          <a:lstStyle/>
          <a:p>
            <a:r>
              <a:rPr lang="en-IN"/>
              <a:t>CIDD -UNIT-III</a:t>
            </a:r>
            <a:endParaRPr lang="en-IN" dirty="0"/>
          </a:p>
        </p:txBody>
      </p:sp>
      <p:sp>
        <p:nvSpPr>
          <p:cNvPr id="6" name="Slide Number Placeholder 5">
            <a:extLst>
              <a:ext uri="{FF2B5EF4-FFF2-40B4-BE49-F238E27FC236}">
                <a16:creationId xmlns:a16="http://schemas.microsoft.com/office/drawing/2014/main" id="{D6983CBF-90B7-4966-87FC-3A34898EBCAF}"/>
              </a:ext>
            </a:extLst>
          </p:cNvPr>
          <p:cNvSpPr>
            <a:spLocks noGrp="1"/>
          </p:cNvSpPr>
          <p:nvPr>
            <p:ph type="sldNum" sz="quarter" idx="12"/>
          </p:nvPr>
        </p:nvSpPr>
        <p:spPr/>
        <p:txBody>
          <a:bodyPr/>
          <a:lstStyle/>
          <a:p>
            <a:fld id="{0E2B90DE-CA9C-452B-80F9-35262CC2B070}" type="slidenum">
              <a:rPr lang="en-IN" smtClean="0"/>
              <a:pPr/>
              <a:t>63</a:t>
            </a:fld>
            <a:endParaRPr lang="en-IN"/>
          </a:p>
        </p:txBody>
      </p:sp>
    </p:spTree>
    <p:extLst>
      <p:ext uri="{BB962C8B-B14F-4D97-AF65-F5344CB8AC3E}">
        <p14:creationId xmlns:p14="http://schemas.microsoft.com/office/powerpoint/2010/main" val="208824374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48BF4-AFE7-41CB-AD21-9AD79DA19ECF}"/>
              </a:ext>
            </a:extLst>
          </p:cNvPr>
          <p:cNvSpPr>
            <a:spLocks noGrp="1"/>
          </p:cNvSpPr>
          <p:nvPr>
            <p:ph type="title"/>
          </p:nvPr>
        </p:nvSpPr>
        <p:spPr>
          <a:xfrm>
            <a:off x="1178628" y="188641"/>
            <a:ext cx="7569835" cy="864095"/>
          </a:xfrm>
        </p:spPr>
        <p:txBody>
          <a:bodyPr/>
          <a:lstStyle/>
          <a:p>
            <a:endParaRPr lang="en-US" dirty="0"/>
          </a:p>
        </p:txBody>
      </p:sp>
      <p:sp>
        <p:nvSpPr>
          <p:cNvPr id="3" name="Content Placeholder 2">
            <a:extLst>
              <a:ext uri="{FF2B5EF4-FFF2-40B4-BE49-F238E27FC236}">
                <a16:creationId xmlns:a16="http://schemas.microsoft.com/office/drawing/2014/main" id="{F2142D2C-8544-4365-9770-B83823354BFB}"/>
              </a:ext>
            </a:extLst>
          </p:cNvPr>
          <p:cNvSpPr>
            <a:spLocks noGrp="1"/>
          </p:cNvSpPr>
          <p:nvPr>
            <p:ph idx="1"/>
          </p:nvPr>
        </p:nvSpPr>
        <p:spPr>
          <a:xfrm>
            <a:off x="539551" y="1196752"/>
            <a:ext cx="8208911" cy="4763781"/>
          </a:xfrm>
        </p:spPr>
        <p:txBody>
          <a:bodyPr>
            <a:normAutofit lnSpcReduction="10000"/>
          </a:bodyPr>
          <a:lstStyle/>
          <a:p>
            <a:r>
              <a:rPr lang="en-US" dirty="0"/>
              <a:t>The .get method is a shortcut method of the $http service. There are several shortcut methods:</a:t>
            </a:r>
          </a:p>
          <a:p>
            <a:endParaRPr lang="en-US" dirty="0"/>
          </a:p>
          <a:p>
            <a:r>
              <a:rPr lang="en-US" dirty="0"/>
              <a:t>.delete()</a:t>
            </a:r>
          </a:p>
          <a:p>
            <a:r>
              <a:rPr lang="en-US" dirty="0"/>
              <a:t>.get()</a:t>
            </a:r>
          </a:p>
          <a:p>
            <a:r>
              <a:rPr lang="en-US" dirty="0"/>
              <a:t>.head()</a:t>
            </a:r>
          </a:p>
          <a:p>
            <a:r>
              <a:rPr lang="en-US" dirty="0"/>
              <a:t>.</a:t>
            </a:r>
            <a:r>
              <a:rPr lang="en-US" dirty="0" err="1"/>
              <a:t>jsonp</a:t>
            </a:r>
            <a:r>
              <a:rPr lang="en-US" dirty="0"/>
              <a:t>()</a:t>
            </a:r>
          </a:p>
          <a:p>
            <a:r>
              <a:rPr lang="en-US" dirty="0"/>
              <a:t>.patch()</a:t>
            </a:r>
          </a:p>
          <a:p>
            <a:r>
              <a:rPr lang="en-US" dirty="0"/>
              <a:t>.post()</a:t>
            </a:r>
          </a:p>
          <a:p>
            <a:r>
              <a:rPr lang="en-US" dirty="0"/>
              <a:t>.put()</a:t>
            </a:r>
          </a:p>
        </p:txBody>
      </p:sp>
      <p:sp>
        <p:nvSpPr>
          <p:cNvPr id="4" name="Date Placeholder 3">
            <a:extLst>
              <a:ext uri="{FF2B5EF4-FFF2-40B4-BE49-F238E27FC236}">
                <a16:creationId xmlns:a16="http://schemas.microsoft.com/office/drawing/2014/main" id="{0355ED06-E43A-4038-BCFE-AA6B6C90FEC4}"/>
              </a:ext>
            </a:extLst>
          </p:cNvPr>
          <p:cNvSpPr>
            <a:spLocks noGrp="1"/>
          </p:cNvSpPr>
          <p:nvPr>
            <p:ph type="dt" sz="half" idx="10"/>
          </p:nvPr>
        </p:nvSpPr>
        <p:spPr/>
        <p:txBody>
          <a:bodyPr/>
          <a:lstStyle/>
          <a:p>
            <a:fld id="{8D8B7447-C367-47C9-983E-3CC7474E4036}" type="datetime1">
              <a:rPr lang="en-US" smtClean="0"/>
              <a:t>9/23/2021</a:t>
            </a:fld>
            <a:endParaRPr lang="en-IN"/>
          </a:p>
        </p:txBody>
      </p:sp>
      <p:sp>
        <p:nvSpPr>
          <p:cNvPr id="5" name="Footer Placeholder 4">
            <a:extLst>
              <a:ext uri="{FF2B5EF4-FFF2-40B4-BE49-F238E27FC236}">
                <a16:creationId xmlns:a16="http://schemas.microsoft.com/office/drawing/2014/main" id="{D2CB09BF-545D-438D-9994-D837585CFBD0}"/>
              </a:ext>
            </a:extLst>
          </p:cNvPr>
          <p:cNvSpPr>
            <a:spLocks noGrp="1"/>
          </p:cNvSpPr>
          <p:nvPr>
            <p:ph type="ftr" sz="quarter" idx="11"/>
          </p:nvPr>
        </p:nvSpPr>
        <p:spPr/>
        <p:txBody>
          <a:bodyPr/>
          <a:lstStyle/>
          <a:p>
            <a:r>
              <a:rPr lang="en-IN"/>
              <a:t>CIDD -UNIT-III</a:t>
            </a:r>
            <a:endParaRPr lang="en-IN" dirty="0"/>
          </a:p>
        </p:txBody>
      </p:sp>
      <p:sp>
        <p:nvSpPr>
          <p:cNvPr id="6" name="Slide Number Placeholder 5">
            <a:extLst>
              <a:ext uri="{FF2B5EF4-FFF2-40B4-BE49-F238E27FC236}">
                <a16:creationId xmlns:a16="http://schemas.microsoft.com/office/drawing/2014/main" id="{E3E3EC5E-6E2E-40F1-B7BF-5E7284832D76}"/>
              </a:ext>
            </a:extLst>
          </p:cNvPr>
          <p:cNvSpPr>
            <a:spLocks noGrp="1"/>
          </p:cNvSpPr>
          <p:nvPr>
            <p:ph type="sldNum" sz="quarter" idx="12"/>
          </p:nvPr>
        </p:nvSpPr>
        <p:spPr/>
        <p:txBody>
          <a:bodyPr/>
          <a:lstStyle/>
          <a:p>
            <a:fld id="{0E2B90DE-CA9C-452B-80F9-35262CC2B070}" type="slidenum">
              <a:rPr lang="en-IN" smtClean="0"/>
              <a:pPr/>
              <a:t>64</a:t>
            </a:fld>
            <a:endParaRPr lang="en-IN"/>
          </a:p>
        </p:txBody>
      </p:sp>
    </p:spTree>
    <p:extLst>
      <p:ext uri="{BB962C8B-B14F-4D97-AF65-F5344CB8AC3E}">
        <p14:creationId xmlns:p14="http://schemas.microsoft.com/office/powerpoint/2010/main" val="190587011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ED6B0-1B90-48F8-A5B3-922433B60794}"/>
              </a:ext>
            </a:extLst>
          </p:cNvPr>
          <p:cNvSpPr>
            <a:spLocks noGrp="1"/>
          </p:cNvSpPr>
          <p:nvPr>
            <p:ph type="title"/>
          </p:nvPr>
        </p:nvSpPr>
        <p:spPr>
          <a:xfrm>
            <a:off x="899592" y="260649"/>
            <a:ext cx="7704856" cy="720079"/>
          </a:xfrm>
        </p:spPr>
        <p:txBody>
          <a:bodyPr/>
          <a:lstStyle/>
          <a:p>
            <a:endParaRPr lang="en-US" dirty="0"/>
          </a:p>
        </p:txBody>
      </p:sp>
      <p:sp>
        <p:nvSpPr>
          <p:cNvPr id="3" name="Content Placeholder 2">
            <a:extLst>
              <a:ext uri="{FF2B5EF4-FFF2-40B4-BE49-F238E27FC236}">
                <a16:creationId xmlns:a16="http://schemas.microsoft.com/office/drawing/2014/main" id="{3B3E0EC4-F3B3-4C25-A22E-020D8878D5C8}"/>
              </a:ext>
            </a:extLst>
          </p:cNvPr>
          <p:cNvSpPr>
            <a:spLocks noGrp="1"/>
          </p:cNvSpPr>
          <p:nvPr>
            <p:ph idx="1"/>
          </p:nvPr>
        </p:nvSpPr>
        <p:spPr>
          <a:xfrm>
            <a:off x="539552" y="980729"/>
            <a:ext cx="7436049" cy="4954404"/>
          </a:xfrm>
        </p:spPr>
        <p:txBody>
          <a:bodyPr/>
          <a:lstStyle/>
          <a:p>
            <a:r>
              <a:rPr lang="en-US" b="0" i="0" dirty="0">
                <a:solidFill>
                  <a:srgbClr val="0000CD"/>
                </a:solidFill>
                <a:effectLst/>
                <a:latin typeface="Consolas" panose="020B0609020204030204" pitchFamily="49" charset="0"/>
              </a:rPr>
              <a:t>var</a:t>
            </a:r>
            <a:r>
              <a:rPr lang="en-US" b="0" i="0" dirty="0">
                <a:solidFill>
                  <a:srgbClr val="000000"/>
                </a:solidFill>
                <a:effectLst/>
                <a:latin typeface="Consolas" panose="020B0609020204030204" pitchFamily="49" charset="0"/>
              </a:rPr>
              <a:t> app = </a:t>
            </a:r>
            <a:r>
              <a:rPr lang="en-US" b="0" i="0" dirty="0" err="1">
                <a:solidFill>
                  <a:srgbClr val="000000"/>
                </a:solidFill>
                <a:effectLst/>
                <a:latin typeface="Consolas" panose="020B0609020204030204" pitchFamily="49" charset="0"/>
              </a:rPr>
              <a:t>angular.module</a:t>
            </a:r>
            <a:r>
              <a:rPr lang="en-US" b="0" i="0" dirty="0">
                <a:solidFill>
                  <a:srgbClr val="000000"/>
                </a:solidFill>
                <a:effectLst/>
                <a:latin typeface="Consolas" panose="020B0609020204030204" pitchFamily="49" charset="0"/>
              </a:rPr>
              <a:t>(</a:t>
            </a:r>
            <a:r>
              <a:rPr lang="en-US" b="0" i="0" dirty="0">
                <a:solidFill>
                  <a:srgbClr val="A52A2A"/>
                </a:solidFill>
                <a:effectLst/>
                <a:latin typeface="Consolas" panose="020B0609020204030204" pitchFamily="49" charset="0"/>
              </a:rPr>
              <a:t>'</a:t>
            </a:r>
            <a:r>
              <a:rPr lang="en-US" b="0" i="0" dirty="0" err="1">
                <a:solidFill>
                  <a:srgbClr val="A52A2A"/>
                </a:solidFill>
                <a:effectLst/>
                <a:latin typeface="Consolas" panose="020B0609020204030204" pitchFamily="49" charset="0"/>
              </a:rPr>
              <a:t>myApp</a:t>
            </a:r>
            <a:r>
              <a:rPr lang="en-US" b="0" i="0" dirty="0">
                <a:solidFill>
                  <a:srgbClr val="A52A2A"/>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br>
              <a:rPr lang="en-US" dirty="0"/>
            </a:br>
            <a:r>
              <a:rPr lang="en-US" b="0" i="0" dirty="0" err="1">
                <a:solidFill>
                  <a:srgbClr val="000000"/>
                </a:solidFill>
                <a:effectLst/>
                <a:latin typeface="Consolas" panose="020B0609020204030204" pitchFamily="49" charset="0"/>
              </a:rPr>
              <a:t>app.controller</a:t>
            </a:r>
            <a:r>
              <a:rPr lang="en-US" b="0" i="0" dirty="0">
                <a:solidFill>
                  <a:srgbClr val="000000"/>
                </a:solidFill>
                <a:effectLst/>
                <a:latin typeface="Consolas" panose="020B0609020204030204" pitchFamily="49" charset="0"/>
              </a:rPr>
              <a:t>(</a:t>
            </a:r>
            <a:r>
              <a:rPr lang="en-US" b="0" i="0" dirty="0">
                <a:solidFill>
                  <a:srgbClr val="A52A2A"/>
                </a:solidFill>
                <a:effectLst/>
                <a:latin typeface="Consolas" panose="020B0609020204030204" pitchFamily="49" charset="0"/>
              </a:rPr>
              <a:t>'</a:t>
            </a:r>
            <a:r>
              <a:rPr lang="en-US" b="0" i="0" dirty="0" err="1">
                <a:solidFill>
                  <a:srgbClr val="A52A2A"/>
                </a:solidFill>
                <a:effectLst/>
                <a:latin typeface="Consolas" panose="020B0609020204030204" pitchFamily="49" charset="0"/>
              </a:rPr>
              <a:t>myCtrl</a:t>
            </a:r>
            <a:r>
              <a:rPr lang="en-US" b="0" i="0" dirty="0">
                <a:solidFill>
                  <a:srgbClr val="A52A2A"/>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function</a:t>
            </a:r>
            <a:r>
              <a:rPr lang="en-US" b="0" i="0" dirty="0">
                <a:solidFill>
                  <a:srgbClr val="000000"/>
                </a:solidFill>
                <a:effectLst/>
                <a:latin typeface="Consolas" panose="020B0609020204030204" pitchFamily="49" charset="0"/>
              </a:rPr>
              <a:t>($scope, $http) {</a:t>
            </a:r>
            <a:br>
              <a:rPr lang="en-US" dirty="0"/>
            </a:br>
            <a:r>
              <a:rPr lang="en-US" b="0" i="0" dirty="0">
                <a:solidFill>
                  <a:srgbClr val="000000"/>
                </a:solidFill>
                <a:effectLst/>
                <a:latin typeface="Consolas" panose="020B0609020204030204" pitchFamily="49" charset="0"/>
              </a:rPr>
              <a:t>  $http({</a:t>
            </a:r>
            <a:br>
              <a:rPr lang="en-US" dirty="0"/>
            </a:br>
            <a:r>
              <a:rPr lang="en-US" b="0" i="0" dirty="0">
                <a:solidFill>
                  <a:srgbClr val="000000"/>
                </a:solidFill>
                <a:effectLst/>
                <a:latin typeface="Consolas" panose="020B0609020204030204" pitchFamily="49" charset="0"/>
              </a:rPr>
              <a:t>    method : </a:t>
            </a:r>
            <a:r>
              <a:rPr lang="en-US" b="0" i="0" dirty="0">
                <a:solidFill>
                  <a:srgbClr val="A52A2A"/>
                </a:solidFill>
                <a:effectLst/>
                <a:latin typeface="Consolas" panose="020B0609020204030204" pitchFamily="49" charset="0"/>
              </a:rPr>
              <a:t>"GET"</a:t>
            </a:r>
            <a:r>
              <a:rPr lang="en-US" b="0" i="0" dirty="0">
                <a:solidFill>
                  <a:srgbClr val="000000"/>
                </a:solidFill>
                <a:effectLst/>
                <a:latin typeface="Consolas" panose="020B0609020204030204" pitchFamily="49" charset="0"/>
              </a:rPr>
              <a:t>,</a:t>
            </a:r>
            <a:br>
              <a:rPr lang="en-US" dirty="0"/>
            </a:b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url</a:t>
            </a:r>
            <a:r>
              <a:rPr lang="en-US" b="0" i="0" dirty="0">
                <a:solidFill>
                  <a:srgbClr val="000000"/>
                </a:solidFill>
                <a:effectLst/>
                <a:latin typeface="Consolas" panose="020B0609020204030204" pitchFamily="49" charset="0"/>
              </a:rPr>
              <a:t> : </a:t>
            </a:r>
            <a:r>
              <a:rPr lang="en-US" b="0" i="0" dirty="0">
                <a:solidFill>
                  <a:srgbClr val="A52A2A"/>
                </a:solidFill>
                <a:effectLst/>
                <a:latin typeface="Consolas" panose="020B0609020204030204" pitchFamily="49" charset="0"/>
              </a:rPr>
              <a:t>"welcome.htm"</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then</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function</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mySuccess</a:t>
            </a:r>
            <a:r>
              <a:rPr lang="en-US" b="0" i="0" dirty="0">
                <a:solidFill>
                  <a:srgbClr val="000000"/>
                </a:solidFill>
                <a:effectLst/>
                <a:latin typeface="Consolas" panose="020B0609020204030204" pitchFamily="49" charset="0"/>
              </a:rPr>
              <a:t>(response) {</a:t>
            </a:r>
            <a:br>
              <a:rPr lang="en-US" dirty="0"/>
            </a:b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scope.myWelcome</a:t>
            </a:r>
            <a:r>
              <a:rPr lang="en-US" b="0" i="0" dirty="0">
                <a:solidFill>
                  <a:srgbClr val="000000"/>
                </a:solidFill>
                <a:effectLst/>
                <a:latin typeface="Consolas" panose="020B0609020204030204" pitchFamily="49" charset="0"/>
              </a:rPr>
              <a:t> = </a:t>
            </a:r>
            <a:r>
              <a:rPr lang="en-US" b="0" i="0" dirty="0" err="1">
                <a:solidFill>
                  <a:srgbClr val="000000"/>
                </a:solidFill>
                <a:effectLst/>
                <a:latin typeface="Consolas" panose="020B0609020204030204" pitchFamily="49" charset="0"/>
              </a:rPr>
              <a:t>response.data</a:t>
            </a:r>
            <a:r>
              <a:rPr lang="en-US" b="0" i="0" dirty="0">
                <a:solidFill>
                  <a:srgbClr val="000000"/>
                </a:solidFill>
                <a:effectLst/>
                <a:latin typeface="Consolas" panose="020B0609020204030204" pitchFamily="49" charset="0"/>
              </a:rPr>
              <a:t>;</a:t>
            </a:r>
            <a:br>
              <a:rPr lang="en-US" dirty="0"/>
            </a:br>
            <a:r>
              <a:rPr lang="en-US" b="0" i="0" dirty="0">
                <a:solidFill>
                  <a:srgbClr val="000000"/>
                </a:solidFill>
                <a:effectLst/>
                <a:latin typeface="Consolas" panose="020B0609020204030204" pitchFamily="49" charset="0"/>
              </a:rPr>
              <a:t>  }, </a:t>
            </a:r>
            <a:r>
              <a:rPr lang="en-US" b="0" i="0" dirty="0">
                <a:solidFill>
                  <a:srgbClr val="0000CD"/>
                </a:solidFill>
                <a:effectLst/>
                <a:latin typeface="Consolas" panose="020B0609020204030204" pitchFamily="49" charset="0"/>
              </a:rPr>
              <a:t>function</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myError</a:t>
            </a:r>
            <a:r>
              <a:rPr lang="en-US" b="0" i="0" dirty="0">
                <a:solidFill>
                  <a:srgbClr val="000000"/>
                </a:solidFill>
                <a:effectLst/>
                <a:latin typeface="Consolas" panose="020B0609020204030204" pitchFamily="49" charset="0"/>
              </a:rPr>
              <a:t>(response) {</a:t>
            </a:r>
            <a:br>
              <a:rPr lang="en-US" dirty="0"/>
            </a:b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scope.myWelcome</a:t>
            </a:r>
            <a:r>
              <a:rPr lang="en-US" b="0" i="0" dirty="0">
                <a:solidFill>
                  <a:srgbClr val="000000"/>
                </a:solidFill>
                <a:effectLst/>
                <a:latin typeface="Consolas" panose="020B0609020204030204" pitchFamily="49" charset="0"/>
              </a:rPr>
              <a:t> = </a:t>
            </a:r>
            <a:r>
              <a:rPr lang="en-US" b="0" i="0" dirty="0" err="1">
                <a:solidFill>
                  <a:srgbClr val="000000"/>
                </a:solidFill>
                <a:effectLst/>
                <a:latin typeface="Consolas" panose="020B0609020204030204" pitchFamily="49" charset="0"/>
              </a:rPr>
              <a:t>response.statusText</a:t>
            </a:r>
            <a:r>
              <a:rPr lang="en-US" b="0" i="0" dirty="0">
                <a:solidFill>
                  <a:srgbClr val="000000"/>
                </a:solidFill>
                <a:effectLst/>
                <a:latin typeface="Consolas" panose="020B0609020204030204" pitchFamily="49" charset="0"/>
              </a:rPr>
              <a:t>;</a:t>
            </a:r>
            <a:br>
              <a:rPr lang="en-US" dirty="0"/>
            </a:br>
            <a:r>
              <a:rPr lang="en-US" b="0" i="0" dirty="0">
                <a:solidFill>
                  <a:srgbClr val="000000"/>
                </a:solidFill>
                <a:effectLst/>
                <a:latin typeface="Consolas" panose="020B0609020204030204" pitchFamily="49" charset="0"/>
              </a:rPr>
              <a:t>  });</a:t>
            </a:r>
            <a:br>
              <a:rPr lang="en-US" dirty="0"/>
            </a:br>
            <a:r>
              <a:rPr lang="en-US" b="0" i="0" dirty="0">
                <a:solidFill>
                  <a:srgbClr val="000000"/>
                </a:solidFill>
                <a:effectLst/>
                <a:latin typeface="Consolas" panose="020B0609020204030204" pitchFamily="49" charset="0"/>
              </a:rPr>
              <a:t>});</a:t>
            </a:r>
            <a:endParaRPr lang="en-US" dirty="0"/>
          </a:p>
        </p:txBody>
      </p:sp>
      <p:sp>
        <p:nvSpPr>
          <p:cNvPr id="4" name="Date Placeholder 3">
            <a:extLst>
              <a:ext uri="{FF2B5EF4-FFF2-40B4-BE49-F238E27FC236}">
                <a16:creationId xmlns:a16="http://schemas.microsoft.com/office/drawing/2014/main" id="{3F12050E-5B1D-4D03-81D1-17A16287F455}"/>
              </a:ext>
            </a:extLst>
          </p:cNvPr>
          <p:cNvSpPr>
            <a:spLocks noGrp="1"/>
          </p:cNvSpPr>
          <p:nvPr>
            <p:ph type="dt" sz="half" idx="10"/>
          </p:nvPr>
        </p:nvSpPr>
        <p:spPr/>
        <p:txBody>
          <a:bodyPr/>
          <a:lstStyle/>
          <a:p>
            <a:fld id="{8D8B7447-C367-47C9-983E-3CC7474E4036}" type="datetime1">
              <a:rPr lang="en-US" smtClean="0"/>
              <a:t>9/23/2021</a:t>
            </a:fld>
            <a:endParaRPr lang="en-IN"/>
          </a:p>
        </p:txBody>
      </p:sp>
      <p:sp>
        <p:nvSpPr>
          <p:cNvPr id="5" name="Footer Placeholder 4">
            <a:extLst>
              <a:ext uri="{FF2B5EF4-FFF2-40B4-BE49-F238E27FC236}">
                <a16:creationId xmlns:a16="http://schemas.microsoft.com/office/drawing/2014/main" id="{3AB0F272-1232-47A1-BFD9-C1A934D40256}"/>
              </a:ext>
            </a:extLst>
          </p:cNvPr>
          <p:cNvSpPr>
            <a:spLocks noGrp="1"/>
          </p:cNvSpPr>
          <p:nvPr>
            <p:ph type="ftr" sz="quarter" idx="11"/>
          </p:nvPr>
        </p:nvSpPr>
        <p:spPr/>
        <p:txBody>
          <a:bodyPr/>
          <a:lstStyle/>
          <a:p>
            <a:r>
              <a:rPr lang="en-IN"/>
              <a:t>CIDD -UNIT-III</a:t>
            </a:r>
            <a:endParaRPr lang="en-IN" dirty="0"/>
          </a:p>
        </p:txBody>
      </p:sp>
      <p:sp>
        <p:nvSpPr>
          <p:cNvPr id="6" name="Slide Number Placeholder 5">
            <a:extLst>
              <a:ext uri="{FF2B5EF4-FFF2-40B4-BE49-F238E27FC236}">
                <a16:creationId xmlns:a16="http://schemas.microsoft.com/office/drawing/2014/main" id="{A1B7B15D-F162-4FD1-86F3-38559540EF4D}"/>
              </a:ext>
            </a:extLst>
          </p:cNvPr>
          <p:cNvSpPr>
            <a:spLocks noGrp="1"/>
          </p:cNvSpPr>
          <p:nvPr>
            <p:ph type="sldNum" sz="quarter" idx="12"/>
          </p:nvPr>
        </p:nvSpPr>
        <p:spPr/>
        <p:txBody>
          <a:bodyPr/>
          <a:lstStyle/>
          <a:p>
            <a:fld id="{0E2B90DE-CA9C-452B-80F9-35262CC2B070}" type="slidenum">
              <a:rPr lang="en-IN" smtClean="0"/>
              <a:pPr/>
              <a:t>65</a:t>
            </a:fld>
            <a:endParaRPr lang="en-IN"/>
          </a:p>
        </p:txBody>
      </p:sp>
    </p:spTree>
    <p:extLst>
      <p:ext uri="{BB962C8B-B14F-4D97-AF65-F5344CB8AC3E}">
        <p14:creationId xmlns:p14="http://schemas.microsoft.com/office/powerpoint/2010/main" val="403285257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ED5A7-CEF1-4EBB-BC22-41BDC80687A5}"/>
              </a:ext>
            </a:extLst>
          </p:cNvPr>
          <p:cNvSpPr>
            <a:spLocks noGrp="1"/>
          </p:cNvSpPr>
          <p:nvPr>
            <p:ph type="title"/>
          </p:nvPr>
        </p:nvSpPr>
        <p:spPr>
          <a:xfrm>
            <a:off x="781356" y="270935"/>
            <a:ext cx="8183131" cy="651934"/>
          </a:xfrm>
        </p:spPr>
        <p:txBody>
          <a:bodyPr>
            <a:normAutofit fontScale="90000"/>
          </a:bodyPr>
          <a:lstStyle/>
          <a:p>
            <a:r>
              <a:rPr lang="en-US" b="0" i="0" dirty="0">
                <a:solidFill>
                  <a:srgbClr val="000000"/>
                </a:solidFill>
                <a:effectLst/>
                <a:latin typeface="Segoe UI" panose="020B0502040204020203" pitchFamily="34" charset="0"/>
              </a:rPr>
              <a:t>Properties</a:t>
            </a:r>
            <a:br>
              <a:rPr lang="en-US" b="0" i="0" dirty="0">
                <a:solidFill>
                  <a:srgbClr val="000000"/>
                </a:solidFill>
                <a:effectLst/>
                <a:latin typeface="Segoe UI" panose="020B0502040204020203" pitchFamily="34" charset="0"/>
              </a:rPr>
            </a:br>
            <a:endParaRPr lang="en-US" dirty="0"/>
          </a:p>
        </p:txBody>
      </p:sp>
      <p:sp>
        <p:nvSpPr>
          <p:cNvPr id="3" name="Content Placeholder 2">
            <a:extLst>
              <a:ext uri="{FF2B5EF4-FFF2-40B4-BE49-F238E27FC236}">
                <a16:creationId xmlns:a16="http://schemas.microsoft.com/office/drawing/2014/main" id="{6B90C61F-E078-4B3C-8383-315FEEFC3473}"/>
              </a:ext>
            </a:extLst>
          </p:cNvPr>
          <p:cNvSpPr>
            <a:spLocks noGrp="1"/>
          </p:cNvSpPr>
          <p:nvPr>
            <p:ph idx="1"/>
          </p:nvPr>
        </p:nvSpPr>
        <p:spPr>
          <a:xfrm>
            <a:off x="467544" y="692696"/>
            <a:ext cx="8064896" cy="5472607"/>
          </a:xfrm>
        </p:spPr>
        <p:txBody>
          <a:bodyPr/>
          <a:lstStyle/>
          <a:p>
            <a:r>
              <a:rPr lang="en-US" dirty="0"/>
              <a:t>The response from the server is an object with these properties:</a:t>
            </a:r>
          </a:p>
          <a:p>
            <a:endParaRPr lang="en-US" dirty="0"/>
          </a:p>
          <a:p>
            <a:r>
              <a:rPr lang="en-US" dirty="0"/>
              <a:t>.config the object used to generate the request.</a:t>
            </a:r>
          </a:p>
          <a:p>
            <a:r>
              <a:rPr lang="en-US" dirty="0"/>
              <a:t>.data a string, or an object, carrying the response from the server.</a:t>
            </a:r>
          </a:p>
          <a:p>
            <a:r>
              <a:rPr lang="en-US" dirty="0"/>
              <a:t>.headers a function to use to get header information.</a:t>
            </a:r>
          </a:p>
          <a:p>
            <a:r>
              <a:rPr lang="en-US" dirty="0"/>
              <a:t>.status a number defining the HTTP status.</a:t>
            </a:r>
          </a:p>
          <a:p>
            <a:r>
              <a:rPr lang="en-US" dirty="0"/>
              <a:t>.</a:t>
            </a:r>
            <a:r>
              <a:rPr lang="en-US" dirty="0" err="1"/>
              <a:t>statusText</a:t>
            </a:r>
            <a:r>
              <a:rPr lang="en-US" dirty="0"/>
              <a:t> a string defining the HTTP status.</a:t>
            </a:r>
          </a:p>
        </p:txBody>
      </p:sp>
      <p:sp>
        <p:nvSpPr>
          <p:cNvPr id="4" name="Date Placeholder 3">
            <a:extLst>
              <a:ext uri="{FF2B5EF4-FFF2-40B4-BE49-F238E27FC236}">
                <a16:creationId xmlns:a16="http://schemas.microsoft.com/office/drawing/2014/main" id="{24D01EF6-DDB8-40FE-A172-89632BBDBF1E}"/>
              </a:ext>
            </a:extLst>
          </p:cNvPr>
          <p:cNvSpPr>
            <a:spLocks noGrp="1"/>
          </p:cNvSpPr>
          <p:nvPr>
            <p:ph type="dt" sz="half" idx="10"/>
          </p:nvPr>
        </p:nvSpPr>
        <p:spPr/>
        <p:txBody>
          <a:bodyPr/>
          <a:lstStyle/>
          <a:p>
            <a:fld id="{8D8B7447-C367-47C9-983E-3CC7474E4036}" type="datetime1">
              <a:rPr lang="en-US" smtClean="0"/>
              <a:t>9/23/2021</a:t>
            </a:fld>
            <a:endParaRPr lang="en-IN"/>
          </a:p>
        </p:txBody>
      </p:sp>
      <p:sp>
        <p:nvSpPr>
          <p:cNvPr id="5" name="Footer Placeholder 4">
            <a:extLst>
              <a:ext uri="{FF2B5EF4-FFF2-40B4-BE49-F238E27FC236}">
                <a16:creationId xmlns:a16="http://schemas.microsoft.com/office/drawing/2014/main" id="{8C8677B6-C93A-4EBE-B882-30BEF105CC2B}"/>
              </a:ext>
            </a:extLst>
          </p:cNvPr>
          <p:cNvSpPr>
            <a:spLocks noGrp="1"/>
          </p:cNvSpPr>
          <p:nvPr>
            <p:ph type="ftr" sz="quarter" idx="11"/>
          </p:nvPr>
        </p:nvSpPr>
        <p:spPr/>
        <p:txBody>
          <a:bodyPr/>
          <a:lstStyle/>
          <a:p>
            <a:r>
              <a:rPr lang="en-IN"/>
              <a:t>CIDD -UNIT-III</a:t>
            </a:r>
            <a:endParaRPr lang="en-IN" dirty="0"/>
          </a:p>
        </p:txBody>
      </p:sp>
      <p:sp>
        <p:nvSpPr>
          <p:cNvPr id="6" name="Slide Number Placeholder 5">
            <a:extLst>
              <a:ext uri="{FF2B5EF4-FFF2-40B4-BE49-F238E27FC236}">
                <a16:creationId xmlns:a16="http://schemas.microsoft.com/office/drawing/2014/main" id="{7C7B33E0-F24C-4213-B5F4-9D3830FC3D1D}"/>
              </a:ext>
            </a:extLst>
          </p:cNvPr>
          <p:cNvSpPr>
            <a:spLocks noGrp="1"/>
          </p:cNvSpPr>
          <p:nvPr>
            <p:ph type="sldNum" sz="quarter" idx="12"/>
          </p:nvPr>
        </p:nvSpPr>
        <p:spPr/>
        <p:txBody>
          <a:bodyPr/>
          <a:lstStyle/>
          <a:p>
            <a:fld id="{0E2B90DE-CA9C-452B-80F9-35262CC2B070}" type="slidenum">
              <a:rPr lang="en-IN" smtClean="0"/>
              <a:pPr/>
              <a:t>66</a:t>
            </a:fld>
            <a:endParaRPr lang="en-IN"/>
          </a:p>
        </p:txBody>
      </p:sp>
    </p:spTree>
    <p:extLst>
      <p:ext uri="{BB962C8B-B14F-4D97-AF65-F5344CB8AC3E}">
        <p14:creationId xmlns:p14="http://schemas.microsoft.com/office/powerpoint/2010/main" val="84610832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C3A671F-C74A-41A5-B095-F4001CBE19DA}"/>
              </a:ext>
            </a:extLst>
          </p:cNvPr>
          <p:cNvSpPr>
            <a:spLocks noGrp="1"/>
          </p:cNvSpPr>
          <p:nvPr>
            <p:ph type="title"/>
          </p:nvPr>
        </p:nvSpPr>
        <p:spPr>
          <a:xfrm>
            <a:off x="250372" y="1052736"/>
            <a:ext cx="7937369" cy="880027"/>
          </a:xfrm>
        </p:spPr>
        <p:txBody>
          <a:bodyPr vert="horz" lIns="91440" tIns="45720" rIns="91440" bIns="45720" rtlCol="0" anchor="ctr">
            <a:normAutofit fontScale="90000"/>
          </a:bodyPr>
          <a:lstStyle/>
          <a:p>
            <a:r>
              <a:rPr lang="en-US" sz="3600" b="1" dirty="0">
                <a:latin typeface="Times New Roman" panose="02020603050405020304" pitchFamily="18" charset="0"/>
                <a:cs typeface="Times New Roman" panose="02020603050405020304" pitchFamily="18" charset="0"/>
              </a:rPr>
              <a:t>TABLE</a:t>
            </a:r>
            <a:br>
              <a:rPr lang="en-US" sz="2800" b="1" dirty="0"/>
            </a:br>
            <a:endParaRPr lang="en-US" sz="4400" dirty="0">
              <a:solidFill>
                <a:srgbClr val="FFFFFF"/>
              </a:solidFill>
            </a:endParaRPr>
          </a:p>
        </p:txBody>
      </p:sp>
      <p:sp>
        <p:nvSpPr>
          <p:cNvPr id="4" name="Date Placeholder 3"/>
          <p:cNvSpPr>
            <a:spLocks noGrp="1"/>
          </p:cNvSpPr>
          <p:nvPr>
            <p:ph type="dt" sz="half" idx="10"/>
          </p:nvPr>
        </p:nvSpPr>
        <p:spPr>
          <a:xfrm>
            <a:off x="6508125" y="5969000"/>
            <a:ext cx="1200150" cy="279400"/>
          </a:xfrm>
        </p:spPr>
        <p:txBody>
          <a:bodyPr vert="horz" lIns="91440" tIns="45720" rIns="91440" bIns="45720" rtlCol="0" anchor="ctr">
            <a:normAutofit/>
          </a:bodyPr>
          <a:lstStyle/>
          <a:p>
            <a:pPr>
              <a:spcAft>
                <a:spcPts val="600"/>
              </a:spcAft>
            </a:pPr>
            <a:fld id="{B8C6A62C-EFD4-46C3-B782-CA529F644C51}" type="datetime1">
              <a:rPr lang="en-US" b="0" i="0" kern="1200" smtClean="0">
                <a:solidFill>
                  <a:schemeClr val="tx1"/>
                </a:solidFill>
                <a:effectLst/>
                <a:latin typeface="+mn-lt"/>
                <a:ea typeface="+mn-ea"/>
                <a:cs typeface="+mn-cs"/>
              </a:rPr>
              <a:t>9/23/2021</a:t>
            </a:fld>
            <a:endParaRPr lang="en-US" b="0" i="0" kern="1200" dirty="0">
              <a:solidFill>
                <a:schemeClr val="tx1"/>
              </a:solidFill>
              <a:effectLst/>
              <a:latin typeface="+mn-lt"/>
              <a:ea typeface="+mn-ea"/>
              <a:cs typeface="+mn-cs"/>
            </a:endParaRPr>
          </a:p>
        </p:txBody>
      </p:sp>
      <p:sp>
        <p:nvSpPr>
          <p:cNvPr id="5" name="Slide Number Placeholder 4"/>
          <p:cNvSpPr>
            <a:spLocks noGrp="1"/>
          </p:cNvSpPr>
          <p:nvPr>
            <p:ph type="sldNum" sz="quarter" idx="12"/>
          </p:nvPr>
        </p:nvSpPr>
        <p:spPr>
          <a:xfrm>
            <a:off x="7765425" y="5969000"/>
            <a:ext cx="407023" cy="279400"/>
          </a:xfrm>
        </p:spPr>
        <p:txBody>
          <a:bodyPr vert="horz" lIns="91440" tIns="45720" rIns="91440" bIns="45720" rtlCol="0" anchor="ctr">
            <a:normAutofit/>
          </a:bodyPr>
          <a:lstStyle/>
          <a:p>
            <a:pPr>
              <a:spcAft>
                <a:spcPts val="600"/>
              </a:spcAft>
            </a:pPr>
            <a:fld id="{3D9609EE-0704-459D-8F17-DAC89C82A016}" type="slidenum">
              <a:rPr lang="en-US" b="0" i="0" kern="1200" dirty="0">
                <a:solidFill>
                  <a:schemeClr val="tx1"/>
                </a:solidFill>
                <a:effectLst/>
                <a:latin typeface="+mn-lt"/>
                <a:ea typeface="+mn-ea"/>
                <a:cs typeface="+mn-cs"/>
              </a:rPr>
              <a:pPr>
                <a:spcAft>
                  <a:spcPts val="600"/>
                </a:spcAft>
              </a:pPr>
              <a:t>67</a:t>
            </a:fld>
            <a:endParaRPr lang="en-US" b="0" i="0" kern="1200" dirty="0">
              <a:solidFill>
                <a:schemeClr val="tx1"/>
              </a:solidFill>
              <a:effectLst/>
              <a:latin typeface="+mn-lt"/>
              <a:ea typeface="+mn-ea"/>
              <a:cs typeface="+mn-cs"/>
            </a:endParaRPr>
          </a:p>
        </p:txBody>
      </p:sp>
      <p:sp>
        <p:nvSpPr>
          <p:cNvPr id="3" name="Content Placeholder 2"/>
          <p:cNvSpPr>
            <a:spLocks noGrp="1"/>
          </p:cNvSpPr>
          <p:nvPr>
            <p:ph sz="quarter" idx="1"/>
          </p:nvPr>
        </p:nvSpPr>
        <p:spPr>
          <a:xfrm>
            <a:off x="618609" y="1658360"/>
            <a:ext cx="7697807" cy="4218911"/>
          </a:xfrm>
        </p:spPr>
        <p:txBody>
          <a:bodyPr vert="horz" lIns="91440" tIns="45720" rIns="91440" bIns="45720" rtlCol="0" anchor="t">
            <a:normAutofit/>
          </a:bodyPr>
          <a:lstStyle/>
          <a:p>
            <a:pPr algn="just">
              <a:lnSpc>
                <a:spcPct val="90000"/>
              </a:lnSpc>
            </a:pPr>
            <a:r>
              <a:rPr lang="en-US" sz="3200" dirty="0">
                <a:latin typeface="Times New Roman" panose="02020603050405020304" pitchFamily="18" charset="0"/>
                <a:cs typeface="Times New Roman" panose="02020603050405020304" pitchFamily="18" charset="0"/>
              </a:rPr>
              <a:t>Table data is generally repeatable. </a:t>
            </a:r>
          </a:p>
          <a:p>
            <a:pPr algn="just">
              <a:lnSpc>
                <a:spcPct val="90000"/>
              </a:lnSpc>
            </a:pPr>
            <a:r>
              <a:rPr lang="en-US" sz="3200" dirty="0">
                <a:latin typeface="Times New Roman" panose="02020603050405020304" pitchFamily="18" charset="0"/>
                <a:cs typeface="Times New Roman" panose="02020603050405020304" pitchFamily="18" charset="0"/>
              </a:rPr>
              <a:t>if we want to show data in table formats it’s better to use </a:t>
            </a:r>
            <a:r>
              <a:rPr lang="en-US" sz="3200" dirty="0">
                <a:latin typeface="Times New Roman" panose="02020603050405020304" pitchFamily="18" charset="0"/>
                <a:cs typeface="Times New Roman" panose="02020603050405020304" pitchFamily="18" charset="0"/>
                <a:hlinkClick r:id="rId3" tooltip="Angularjs ng-repeat directive with example">
                  <a:extLst>
                    <a:ext uri="{A12FA001-AC4F-418D-AE19-62706E023703}">
                      <ahyp:hlinkClr xmlns:ahyp="http://schemas.microsoft.com/office/drawing/2018/hyperlinkcolor" val="tx"/>
                    </a:ext>
                  </a:extLst>
                </a:hlinkClick>
              </a:rPr>
              <a:t>ng-repeat directive</a:t>
            </a:r>
            <a:r>
              <a:rPr lang="en-US" sz="3200" dirty="0">
                <a:latin typeface="Times New Roman" panose="02020603050405020304" pitchFamily="18" charset="0"/>
                <a:cs typeface="Times New Roman" panose="02020603050405020304" pitchFamily="18" charset="0"/>
              </a:rPr>
              <a:t> because the table will contain data in repeated format.</a:t>
            </a:r>
          </a:p>
          <a:p>
            <a:pPr algn="just">
              <a:lnSpc>
                <a:spcPct val="90000"/>
              </a:lnSpc>
            </a:pPr>
            <a:r>
              <a:rPr lang="en-US" sz="3200" dirty="0">
                <a:latin typeface="Times New Roman" panose="02020603050405020304" pitchFamily="18" charset="0"/>
                <a:cs typeface="Times New Roman" panose="02020603050405020304" pitchFamily="18" charset="0"/>
              </a:rPr>
              <a:t>In </a:t>
            </a:r>
            <a:r>
              <a:rPr lang="en-US" sz="3200" dirty="0" err="1">
                <a:latin typeface="Times New Roman" panose="02020603050405020304" pitchFamily="18" charset="0"/>
                <a:cs typeface="Times New Roman" panose="02020603050405020304" pitchFamily="18" charset="0"/>
              </a:rPr>
              <a:t>angularjs</a:t>
            </a:r>
            <a:r>
              <a:rPr lang="en-US" sz="3200" dirty="0">
                <a:latin typeface="Times New Roman" panose="02020603050405020304" pitchFamily="18" charset="0"/>
                <a:cs typeface="Times New Roman" panose="02020603050405020304" pitchFamily="18" charset="0"/>
              </a:rPr>
              <a:t> the </a:t>
            </a:r>
            <a:r>
              <a:rPr lang="en-US" sz="3200" dirty="0">
                <a:latin typeface="Times New Roman" panose="02020603050405020304" pitchFamily="18" charset="0"/>
                <a:cs typeface="Times New Roman" panose="02020603050405020304" pitchFamily="18" charset="0"/>
                <a:hlinkClick r:id="rId3" tooltip="Angularjs ng-repeat directive with example">
                  <a:extLst>
                    <a:ext uri="{A12FA001-AC4F-418D-AE19-62706E023703}">
                      <ahyp:hlinkClr xmlns:ahyp="http://schemas.microsoft.com/office/drawing/2018/hyperlinkcolor" val="tx"/>
                    </a:ext>
                  </a:extLst>
                </a:hlinkClick>
              </a:rPr>
              <a:t>ng-repeat directive</a:t>
            </a:r>
            <a:r>
              <a:rPr lang="en-US" sz="3200" dirty="0">
                <a:latin typeface="Times New Roman" panose="02020603050405020304" pitchFamily="18" charset="0"/>
                <a:cs typeface="Times New Roman" panose="02020603050405020304" pitchFamily="18" charset="0"/>
              </a:rPr>
              <a:t> will loop through the array data objects in the DOM elements and help us to show data in tables easily. </a:t>
            </a:r>
          </a:p>
          <a:p>
            <a:pPr>
              <a:lnSpc>
                <a:spcPct val="90000"/>
              </a:lnSpc>
            </a:pPr>
            <a:endParaRPr lang="en-US" dirty="0"/>
          </a:p>
        </p:txBody>
      </p:sp>
      <p:sp>
        <p:nvSpPr>
          <p:cNvPr id="2" name="Footer Placeholder 1">
            <a:extLst>
              <a:ext uri="{FF2B5EF4-FFF2-40B4-BE49-F238E27FC236}">
                <a16:creationId xmlns:a16="http://schemas.microsoft.com/office/drawing/2014/main" id="{A8DA9D20-561D-4C09-85F8-D1111F2738E5}"/>
              </a:ext>
            </a:extLst>
          </p:cNvPr>
          <p:cNvSpPr>
            <a:spLocks noGrp="1"/>
          </p:cNvSpPr>
          <p:nvPr>
            <p:ph type="ftr" sz="quarter" idx="11"/>
          </p:nvPr>
        </p:nvSpPr>
        <p:spPr/>
        <p:txBody>
          <a:bodyPr/>
          <a:lstStyle/>
          <a:p>
            <a:r>
              <a:rPr lang="en-IN"/>
              <a:t>CIDD -UNIT-III</a:t>
            </a:r>
          </a:p>
        </p:txBody>
      </p:sp>
    </p:spTree>
  </p:cSld>
  <p:clrMapOvr>
    <a:masterClrMapping/>
  </p:clrMapOvr>
  <p:transition>
    <p:fade/>
  </p:transition>
</p:sld>
</file>

<file path=ppt/slides/slide68.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43D70CC-B4E6-4A45-82E8-4650E3AF2729}" type="datetime1">
              <a:rPr lang="en-US" smtClean="0"/>
              <a:t>9/23/2021</a:t>
            </a:fld>
            <a:endParaRPr lang="en-IN"/>
          </a:p>
        </p:txBody>
      </p:sp>
      <p:sp>
        <p:nvSpPr>
          <p:cNvPr id="5" name="Slide Number Placeholder 4"/>
          <p:cNvSpPr>
            <a:spLocks noGrp="1"/>
          </p:cNvSpPr>
          <p:nvPr>
            <p:ph type="sldNum" sz="quarter" idx="12"/>
          </p:nvPr>
        </p:nvSpPr>
        <p:spPr/>
        <p:txBody>
          <a:bodyPr/>
          <a:lstStyle/>
          <a:p>
            <a:fld id="{3D9609EE-0704-459D-8F17-DAC89C82A016}" type="slidenum">
              <a:rPr lang="en-IN" smtClean="0"/>
              <a:pPr/>
              <a:t>68</a:t>
            </a:fld>
            <a:endParaRPr lang="en-IN"/>
          </a:p>
        </p:txBody>
      </p:sp>
      <p:sp>
        <p:nvSpPr>
          <p:cNvPr id="3" name="Content Placeholder 2"/>
          <p:cNvSpPr>
            <a:spLocks noGrp="1"/>
          </p:cNvSpPr>
          <p:nvPr>
            <p:ph sz="quarter" idx="1"/>
          </p:nvPr>
        </p:nvSpPr>
        <p:spPr>
          <a:xfrm>
            <a:off x="899592" y="1143000"/>
            <a:ext cx="7772400" cy="4572000"/>
          </a:xfrm>
        </p:spPr>
        <p:txBody>
          <a:bodyPr>
            <a:normAutofit/>
          </a:bodyPr>
          <a:lstStyle/>
          <a:p>
            <a:pPr>
              <a:buNone/>
            </a:pPr>
            <a:r>
              <a:rPr lang="en-GB" b="1" dirty="0">
                <a:solidFill>
                  <a:schemeClr val="tx2"/>
                </a:solidFill>
                <a:latin typeface="Times New Roman" pitchFamily="18" charset="0"/>
                <a:cs typeface="Times New Roman" pitchFamily="18" charset="0"/>
              </a:rPr>
              <a:t>Example Table</a:t>
            </a:r>
            <a:endParaRPr lang="en-IN" b="1" dirty="0">
              <a:solidFill>
                <a:schemeClr val="tx2"/>
              </a:solidFill>
              <a:latin typeface="Times New Roman" pitchFamily="18" charset="0"/>
              <a:cs typeface="Times New Roman" pitchFamily="18" charset="0"/>
            </a:endParaRPr>
          </a:p>
          <a:p>
            <a:pPr>
              <a:buNone/>
            </a:pPr>
            <a:r>
              <a:rPr lang="en-IN" sz="1800" dirty="0">
                <a:latin typeface="Times New Roman" pitchFamily="18" charset="0"/>
                <a:cs typeface="Times New Roman" pitchFamily="18" charset="0"/>
              </a:rPr>
              <a:t>&lt;table&gt; </a:t>
            </a:r>
          </a:p>
          <a:p>
            <a:pPr>
              <a:buNone/>
            </a:pPr>
            <a:r>
              <a:rPr lang="en-IN" sz="1800" dirty="0"/>
              <a:t>&lt;</a:t>
            </a:r>
            <a:r>
              <a:rPr lang="en-IN" sz="1800" dirty="0" err="1"/>
              <a:t>tr</a:t>
            </a:r>
            <a:r>
              <a:rPr lang="en-IN" sz="1800" dirty="0"/>
              <a:t>&gt;</a:t>
            </a:r>
          </a:p>
          <a:p>
            <a:pPr>
              <a:buNone/>
            </a:pPr>
            <a:r>
              <a:rPr lang="en-IN" sz="1800" dirty="0"/>
              <a:t> &lt;</a:t>
            </a:r>
            <a:r>
              <a:rPr lang="en-IN" sz="1800" dirty="0" err="1"/>
              <a:t>th</a:t>
            </a:r>
            <a:r>
              <a:rPr lang="en-IN" sz="1800" dirty="0"/>
              <a:t>&gt;Name&lt;/</a:t>
            </a:r>
            <a:r>
              <a:rPr lang="en-IN" sz="1800" dirty="0" err="1"/>
              <a:t>th</a:t>
            </a:r>
            <a:r>
              <a:rPr lang="en-IN" sz="1800" dirty="0"/>
              <a:t>&gt;</a:t>
            </a:r>
          </a:p>
          <a:p>
            <a:pPr>
              <a:buNone/>
            </a:pPr>
            <a:r>
              <a:rPr lang="en-IN" sz="1800" dirty="0"/>
              <a:t> &lt;</a:t>
            </a:r>
            <a:r>
              <a:rPr lang="en-IN" sz="1800" dirty="0" err="1"/>
              <a:t>th</a:t>
            </a:r>
            <a:r>
              <a:rPr lang="en-IN" sz="1800" dirty="0"/>
              <a:t>&gt;Marks&lt;/</a:t>
            </a:r>
            <a:r>
              <a:rPr lang="en-IN" sz="1800" dirty="0" err="1"/>
              <a:t>th</a:t>
            </a:r>
            <a:r>
              <a:rPr lang="en-IN" sz="1800" dirty="0"/>
              <a:t>&gt; </a:t>
            </a:r>
          </a:p>
          <a:p>
            <a:pPr>
              <a:buNone/>
            </a:pPr>
            <a:r>
              <a:rPr lang="en-IN" sz="1800" dirty="0"/>
              <a:t>&lt;/</a:t>
            </a:r>
            <a:r>
              <a:rPr lang="en-IN" sz="1800" dirty="0" err="1"/>
              <a:t>tr</a:t>
            </a:r>
            <a:r>
              <a:rPr lang="en-IN" sz="1800" dirty="0"/>
              <a:t>&gt; &lt;</a:t>
            </a:r>
            <a:r>
              <a:rPr lang="en-IN" sz="1800" dirty="0" err="1"/>
              <a:t>tr</a:t>
            </a:r>
            <a:r>
              <a:rPr lang="en-IN" sz="1800" dirty="0"/>
              <a:t> </a:t>
            </a:r>
            <a:r>
              <a:rPr lang="en-IN" sz="1800" dirty="0" err="1"/>
              <a:t>ng</a:t>
            </a:r>
            <a:r>
              <a:rPr lang="en-IN" sz="1800" dirty="0"/>
              <a:t>-repeat = "subject in </a:t>
            </a:r>
            <a:r>
              <a:rPr lang="en-IN" sz="1800" dirty="0" err="1"/>
              <a:t>student.subjects</a:t>
            </a:r>
            <a:r>
              <a:rPr lang="en-IN" sz="1800" dirty="0"/>
              <a:t>"&gt; </a:t>
            </a:r>
          </a:p>
          <a:p>
            <a:pPr>
              <a:buNone/>
            </a:pPr>
            <a:r>
              <a:rPr lang="en-IN" sz="1800" dirty="0"/>
              <a:t>&lt;td&gt;{{ subject.name }}&lt;/td&gt; </a:t>
            </a:r>
          </a:p>
          <a:p>
            <a:pPr>
              <a:buNone/>
            </a:pPr>
            <a:r>
              <a:rPr lang="en-IN" sz="1800" dirty="0"/>
              <a:t>&lt;td&gt;{{ </a:t>
            </a:r>
            <a:r>
              <a:rPr lang="en-IN" sz="1800" dirty="0" err="1"/>
              <a:t>subject.marks</a:t>
            </a:r>
            <a:r>
              <a:rPr lang="en-IN" sz="1800" dirty="0"/>
              <a:t> }}&lt;/td&gt; </a:t>
            </a:r>
          </a:p>
          <a:p>
            <a:pPr>
              <a:buNone/>
            </a:pPr>
            <a:r>
              <a:rPr lang="en-IN" sz="1800" dirty="0"/>
              <a:t>&lt;/</a:t>
            </a:r>
            <a:r>
              <a:rPr lang="en-IN" sz="1800" dirty="0" err="1"/>
              <a:t>tr</a:t>
            </a:r>
            <a:r>
              <a:rPr lang="en-IN" sz="1800" dirty="0"/>
              <a:t>&gt;</a:t>
            </a:r>
          </a:p>
          <a:p>
            <a:pPr>
              <a:buNone/>
            </a:pPr>
            <a:r>
              <a:rPr lang="en-IN" sz="1800" dirty="0"/>
              <a:t> &lt;/table&gt;</a:t>
            </a:r>
            <a:endParaRPr lang="en-IN" sz="1800" dirty="0">
              <a:latin typeface="Times New Roman" pitchFamily="18" charset="0"/>
              <a:cs typeface="Times New Roman" pitchFamily="18" charset="0"/>
            </a:endParaRPr>
          </a:p>
        </p:txBody>
      </p:sp>
      <p:sp>
        <p:nvSpPr>
          <p:cNvPr id="2" name="Footer Placeholder 1">
            <a:extLst>
              <a:ext uri="{FF2B5EF4-FFF2-40B4-BE49-F238E27FC236}">
                <a16:creationId xmlns:a16="http://schemas.microsoft.com/office/drawing/2014/main" id="{4F5739B1-931F-4120-8268-1F7BB1153BCC}"/>
              </a:ext>
            </a:extLst>
          </p:cNvPr>
          <p:cNvSpPr>
            <a:spLocks noGrp="1"/>
          </p:cNvSpPr>
          <p:nvPr>
            <p:ph type="ftr" sz="quarter" idx="11"/>
          </p:nvPr>
        </p:nvSpPr>
        <p:spPr/>
        <p:txBody>
          <a:bodyPr/>
          <a:lstStyle/>
          <a:p>
            <a:r>
              <a:rPr lang="en-IN"/>
              <a:t>CIDD -UNIT-III</a:t>
            </a:r>
          </a:p>
        </p:txBody>
      </p:sp>
    </p:spTree>
    <p:extLst>
      <p:ext uri="{BB962C8B-B14F-4D97-AF65-F5344CB8AC3E}">
        <p14:creationId xmlns:p14="http://schemas.microsoft.com/office/powerpoint/2010/main" val="2566788370"/>
      </p:ext>
    </p:extLst>
  </p:cSld>
  <p:clrMapOvr>
    <a:overrideClrMapping bg1="lt1" tx1="dk1" bg2="lt2" tx2="dk2" accent1="accent1" accent2="accent2" accent3="accent3" accent4="accent4" accent5="accent5" accent6="accent6" hlink="hlink" folHlink="folHlink"/>
  </p:clrMapOvr>
  <p:transition>
    <p:fade/>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C8B8F-422E-4ADD-9B2C-C4C018D3C336}"/>
              </a:ext>
            </a:extLst>
          </p:cNvPr>
          <p:cNvSpPr>
            <a:spLocks noGrp="1"/>
          </p:cNvSpPr>
          <p:nvPr>
            <p:ph type="title"/>
          </p:nvPr>
        </p:nvSpPr>
        <p:spPr>
          <a:xfrm>
            <a:off x="1043608" y="188640"/>
            <a:ext cx="7776864" cy="1080119"/>
          </a:xfrm>
        </p:spPr>
        <p:txBody>
          <a:bodyPr/>
          <a:lstStyle/>
          <a:p>
            <a:endParaRPr lang="en-US" dirty="0"/>
          </a:p>
        </p:txBody>
      </p:sp>
      <p:sp>
        <p:nvSpPr>
          <p:cNvPr id="3" name="Content Placeholder 2">
            <a:extLst>
              <a:ext uri="{FF2B5EF4-FFF2-40B4-BE49-F238E27FC236}">
                <a16:creationId xmlns:a16="http://schemas.microsoft.com/office/drawing/2014/main" id="{CB998F10-DDFE-46ED-97E5-BF8F02582BB9}"/>
              </a:ext>
            </a:extLst>
          </p:cNvPr>
          <p:cNvSpPr>
            <a:spLocks noGrp="1"/>
          </p:cNvSpPr>
          <p:nvPr>
            <p:ph idx="1"/>
          </p:nvPr>
        </p:nvSpPr>
        <p:spPr>
          <a:xfrm>
            <a:off x="683568" y="1268759"/>
            <a:ext cx="7292033" cy="4666373"/>
          </a:xfrm>
        </p:spPr>
        <p:txBody>
          <a:bodyPr/>
          <a:lstStyle/>
          <a:p>
            <a:r>
              <a:rPr lang="en-US" b="0" i="0" dirty="0">
                <a:solidFill>
                  <a:srgbClr val="0000CD"/>
                </a:solidFill>
                <a:effectLst/>
                <a:latin typeface="Consolas" panose="020B0609020204030204" pitchFamily="49" charset="0"/>
              </a:rPr>
              <a:t>var</a:t>
            </a:r>
            <a:r>
              <a:rPr lang="en-US" b="0" i="0" dirty="0">
                <a:solidFill>
                  <a:srgbClr val="000000"/>
                </a:solidFill>
                <a:effectLst/>
                <a:latin typeface="Consolas" panose="020B0609020204030204" pitchFamily="49" charset="0"/>
              </a:rPr>
              <a:t> app = </a:t>
            </a:r>
            <a:r>
              <a:rPr lang="en-US" b="0" i="0" dirty="0" err="1">
                <a:solidFill>
                  <a:srgbClr val="000000"/>
                </a:solidFill>
                <a:effectLst/>
                <a:latin typeface="Consolas" panose="020B0609020204030204" pitchFamily="49" charset="0"/>
              </a:rPr>
              <a:t>angular.module</a:t>
            </a:r>
            <a:r>
              <a:rPr lang="en-US" b="0" i="0" dirty="0">
                <a:solidFill>
                  <a:srgbClr val="000000"/>
                </a:solidFill>
                <a:effectLst/>
                <a:latin typeface="Consolas" panose="020B0609020204030204" pitchFamily="49" charset="0"/>
              </a:rPr>
              <a:t>(</a:t>
            </a:r>
            <a:r>
              <a:rPr lang="en-US" b="0" i="0" dirty="0">
                <a:solidFill>
                  <a:srgbClr val="A52A2A"/>
                </a:solidFill>
                <a:effectLst/>
                <a:latin typeface="Consolas" panose="020B0609020204030204" pitchFamily="49" charset="0"/>
              </a:rPr>
              <a:t>'</a:t>
            </a:r>
            <a:r>
              <a:rPr lang="en-US" b="0" i="0" dirty="0" err="1">
                <a:solidFill>
                  <a:srgbClr val="A52A2A"/>
                </a:solidFill>
                <a:effectLst/>
                <a:latin typeface="Consolas" panose="020B0609020204030204" pitchFamily="49" charset="0"/>
              </a:rPr>
              <a:t>myApp</a:t>
            </a:r>
            <a:r>
              <a:rPr lang="en-US" b="0" i="0" dirty="0">
                <a:solidFill>
                  <a:srgbClr val="A52A2A"/>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br>
              <a:rPr lang="en-US" dirty="0"/>
            </a:br>
            <a:r>
              <a:rPr lang="en-US" b="0" i="0" dirty="0" err="1">
                <a:solidFill>
                  <a:srgbClr val="000000"/>
                </a:solidFill>
                <a:effectLst/>
                <a:latin typeface="Consolas" panose="020B0609020204030204" pitchFamily="49" charset="0"/>
              </a:rPr>
              <a:t>app.controller</a:t>
            </a:r>
            <a:r>
              <a:rPr lang="en-US" b="0" i="0" dirty="0">
                <a:solidFill>
                  <a:srgbClr val="000000"/>
                </a:solidFill>
                <a:effectLst/>
                <a:latin typeface="Consolas" panose="020B0609020204030204" pitchFamily="49" charset="0"/>
              </a:rPr>
              <a:t>(</a:t>
            </a:r>
            <a:r>
              <a:rPr lang="en-US" b="0" i="0" dirty="0">
                <a:solidFill>
                  <a:srgbClr val="A52A2A"/>
                </a:solidFill>
                <a:effectLst/>
                <a:latin typeface="Consolas" panose="020B0609020204030204" pitchFamily="49" charset="0"/>
              </a:rPr>
              <a:t>'</a:t>
            </a:r>
            <a:r>
              <a:rPr lang="en-US" b="0" i="0" dirty="0" err="1">
                <a:solidFill>
                  <a:srgbClr val="A52A2A"/>
                </a:solidFill>
                <a:effectLst/>
                <a:latin typeface="Consolas" panose="020B0609020204030204" pitchFamily="49" charset="0"/>
              </a:rPr>
              <a:t>myCtrl</a:t>
            </a:r>
            <a:r>
              <a:rPr lang="en-US" b="0" i="0" dirty="0">
                <a:solidFill>
                  <a:srgbClr val="A52A2A"/>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function</a:t>
            </a:r>
            <a:r>
              <a:rPr lang="en-US" b="0" i="0" dirty="0">
                <a:solidFill>
                  <a:srgbClr val="000000"/>
                </a:solidFill>
                <a:effectLst/>
                <a:latin typeface="Consolas" panose="020B0609020204030204" pitchFamily="49" charset="0"/>
              </a:rPr>
              <a:t>($scope, $http) {</a:t>
            </a:r>
            <a:br>
              <a:rPr lang="en-US" dirty="0"/>
            </a:b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http.get</a:t>
            </a:r>
            <a:r>
              <a:rPr lang="en-US" b="0" i="0" dirty="0">
                <a:solidFill>
                  <a:srgbClr val="000000"/>
                </a:solidFill>
                <a:effectLst/>
                <a:latin typeface="Consolas" panose="020B0609020204030204" pitchFamily="49" charset="0"/>
              </a:rPr>
              <a:t>(</a:t>
            </a:r>
            <a:r>
              <a:rPr lang="en-US" b="0" i="0" dirty="0">
                <a:solidFill>
                  <a:srgbClr val="A52A2A"/>
                </a:solidFill>
                <a:effectLst/>
                <a:latin typeface="Consolas" panose="020B0609020204030204" pitchFamily="49" charset="0"/>
              </a:rPr>
              <a:t>"welcome.htm"</a:t>
            </a:r>
            <a:r>
              <a:rPr lang="en-US" b="0" i="0" dirty="0">
                <a:solidFill>
                  <a:srgbClr val="000000"/>
                </a:solidFill>
                <a:effectLst/>
                <a:latin typeface="Consolas" panose="020B0609020204030204" pitchFamily="49" charset="0"/>
              </a:rPr>
              <a:t>)</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then</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function</a:t>
            </a:r>
            <a:r>
              <a:rPr lang="en-US" b="0" i="0" dirty="0">
                <a:solidFill>
                  <a:srgbClr val="000000"/>
                </a:solidFill>
                <a:effectLst/>
                <a:latin typeface="Consolas" panose="020B0609020204030204" pitchFamily="49" charset="0"/>
              </a:rPr>
              <a:t>(response) {</a:t>
            </a:r>
            <a:br>
              <a:rPr lang="en-US" dirty="0"/>
            </a:b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scope.content</a:t>
            </a:r>
            <a:r>
              <a:rPr lang="en-US" b="0" i="0" dirty="0">
                <a:solidFill>
                  <a:srgbClr val="000000"/>
                </a:solidFill>
                <a:effectLst/>
                <a:latin typeface="Consolas" panose="020B0609020204030204" pitchFamily="49" charset="0"/>
              </a:rPr>
              <a:t> = </a:t>
            </a:r>
            <a:r>
              <a:rPr lang="en-US" b="0" i="0" dirty="0" err="1">
                <a:solidFill>
                  <a:srgbClr val="000000"/>
                </a:solidFill>
                <a:effectLst/>
                <a:latin typeface="Consolas" panose="020B0609020204030204" pitchFamily="49" charset="0"/>
              </a:rPr>
              <a:t>response.data</a:t>
            </a:r>
            <a:r>
              <a:rPr lang="en-US" b="0" i="0" dirty="0">
                <a:solidFill>
                  <a:srgbClr val="000000"/>
                </a:solidFill>
                <a:effectLst/>
                <a:latin typeface="Consolas" panose="020B0609020204030204" pitchFamily="49" charset="0"/>
              </a:rPr>
              <a:t>;</a:t>
            </a:r>
            <a:br>
              <a:rPr lang="en-US" dirty="0"/>
            </a:b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scope.statuscode</a:t>
            </a:r>
            <a:r>
              <a:rPr lang="en-US" b="0" i="0" dirty="0">
                <a:solidFill>
                  <a:srgbClr val="000000"/>
                </a:solidFill>
                <a:effectLst/>
                <a:latin typeface="Consolas" panose="020B0609020204030204" pitchFamily="49" charset="0"/>
              </a:rPr>
              <a:t> = </a:t>
            </a:r>
            <a:r>
              <a:rPr lang="en-US" b="0" i="0" dirty="0" err="1">
                <a:solidFill>
                  <a:srgbClr val="000000"/>
                </a:solidFill>
                <a:effectLst/>
                <a:latin typeface="Consolas" panose="020B0609020204030204" pitchFamily="49" charset="0"/>
              </a:rPr>
              <a:t>response.status</a:t>
            </a:r>
            <a:r>
              <a:rPr lang="en-US" b="0" i="0" dirty="0">
                <a:solidFill>
                  <a:srgbClr val="000000"/>
                </a:solidFill>
                <a:effectLst/>
                <a:latin typeface="Consolas" panose="020B0609020204030204" pitchFamily="49" charset="0"/>
              </a:rPr>
              <a:t>;</a:t>
            </a:r>
            <a:br>
              <a:rPr lang="en-US" dirty="0"/>
            </a:b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scope.statustext</a:t>
            </a:r>
            <a:r>
              <a:rPr lang="en-US" b="0" i="0" dirty="0">
                <a:solidFill>
                  <a:srgbClr val="000000"/>
                </a:solidFill>
                <a:effectLst/>
                <a:latin typeface="Consolas" panose="020B0609020204030204" pitchFamily="49" charset="0"/>
              </a:rPr>
              <a:t> = </a:t>
            </a:r>
            <a:r>
              <a:rPr lang="en-US" b="0" i="0" dirty="0" err="1">
                <a:solidFill>
                  <a:srgbClr val="000000"/>
                </a:solidFill>
                <a:effectLst/>
                <a:latin typeface="Consolas" panose="020B0609020204030204" pitchFamily="49" charset="0"/>
              </a:rPr>
              <a:t>response.statusText</a:t>
            </a:r>
            <a:r>
              <a:rPr lang="en-US" b="0" i="0">
                <a:solidFill>
                  <a:srgbClr val="000000"/>
                </a:solidFill>
                <a:effectLst/>
                <a:latin typeface="Consolas" panose="020B0609020204030204" pitchFamily="49" charset="0"/>
              </a:rPr>
              <a:t>;</a:t>
            </a:r>
            <a:br>
              <a:rPr lang="en-US"/>
            </a:br>
            <a:r>
              <a:rPr lang="en-US" b="0" i="0">
                <a:solidFill>
                  <a:srgbClr val="000000"/>
                </a:solidFill>
                <a:effectLst/>
                <a:latin typeface="Consolas" panose="020B0609020204030204" pitchFamily="49" charset="0"/>
              </a:rPr>
              <a:t>  });</a:t>
            </a:r>
            <a:br>
              <a:rPr lang="en-US"/>
            </a:br>
            <a:r>
              <a:rPr lang="en-US" b="0" i="0">
                <a:solidFill>
                  <a:srgbClr val="000000"/>
                </a:solidFill>
                <a:effectLst/>
                <a:latin typeface="Consolas" panose="020B0609020204030204" pitchFamily="49" charset="0"/>
              </a:rPr>
              <a:t>});</a:t>
            </a:r>
            <a:endParaRPr lang="en-US" dirty="0"/>
          </a:p>
        </p:txBody>
      </p:sp>
      <p:sp>
        <p:nvSpPr>
          <p:cNvPr id="4" name="Date Placeholder 3">
            <a:extLst>
              <a:ext uri="{FF2B5EF4-FFF2-40B4-BE49-F238E27FC236}">
                <a16:creationId xmlns:a16="http://schemas.microsoft.com/office/drawing/2014/main" id="{2F497E3D-B56B-48EB-9860-804FB14C49F0}"/>
              </a:ext>
            </a:extLst>
          </p:cNvPr>
          <p:cNvSpPr>
            <a:spLocks noGrp="1"/>
          </p:cNvSpPr>
          <p:nvPr>
            <p:ph type="dt" sz="half" idx="10"/>
          </p:nvPr>
        </p:nvSpPr>
        <p:spPr/>
        <p:txBody>
          <a:bodyPr/>
          <a:lstStyle/>
          <a:p>
            <a:fld id="{8D8B7447-C367-47C9-983E-3CC7474E4036}" type="datetime1">
              <a:rPr lang="en-US" smtClean="0"/>
              <a:t>9/23/2021</a:t>
            </a:fld>
            <a:endParaRPr lang="en-IN"/>
          </a:p>
        </p:txBody>
      </p:sp>
      <p:sp>
        <p:nvSpPr>
          <p:cNvPr id="5" name="Footer Placeholder 4">
            <a:extLst>
              <a:ext uri="{FF2B5EF4-FFF2-40B4-BE49-F238E27FC236}">
                <a16:creationId xmlns:a16="http://schemas.microsoft.com/office/drawing/2014/main" id="{E7582FA4-D48F-4A50-9272-DD0610C00289}"/>
              </a:ext>
            </a:extLst>
          </p:cNvPr>
          <p:cNvSpPr>
            <a:spLocks noGrp="1"/>
          </p:cNvSpPr>
          <p:nvPr>
            <p:ph type="ftr" sz="quarter" idx="11"/>
          </p:nvPr>
        </p:nvSpPr>
        <p:spPr/>
        <p:txBody>
          <a:bodyPr/>
          <a:lstStyle/>
          <a:p>
            <a:r>
              <a:rPr lang="en-IN"/>
              <a:t>CIDD -UNIT-III</a:t>
            </a:r>
            <a:endParaRPr lang="en-IN" dirty="0"/>
          </a:p>
        </p:txBody>
      </p:sp>
      <p:sp>
        <p:nvSpPr>
          <p:cNvPr id="6" name="Slide Number Placeholder 5">
            <a:extLst>
              <a:ext uri="{FF2B5EF4-FFF2-40B4-BE49-F238E27FC236}">
                <a16:creationId xmlns:a16="http://schemas.microsoft.com/office/drawing/2014/main" id="{5A7C3262-48E4-4090-BE27-BA230B00B5AC}"/>
              </a:ext>
            </a:extLst>
          </p:cNvPr>
          <p:cNvSpPr>
            <a:spLocks noGrp="1"/>
          </p:cNvSpPr>
          <p:nvPr>
            <p:ph type="sldNum" sz="quarter" idx="12"/>
          </p:nvPr>
        </p:nvSpPr>
        <p:spPr/>
        <p:txBody>
          <a:bodyPr/>
          <a:lstStyle/>
          <a:p>
            <a:fld id="{0E2B90DE-CA9C-452B-80F9-35262CC2B070}" type="slidenum">
              <a:rPr lang="en-IN" smtClean="0"/>
              <a:pPr/>
              <a:t>69</a:t>
            </a:fld>
            <a:endParaRPr lang="en-IN"/>
          </a:p>
        </p:txBody>
      </p:sp>
    </p:spTree>
    <p:extLst>
      <p:ext uri="{BB962C8B-B14F-4D97-AF65-F5344CB8AC3E}">
        <p14:creationId xmlns:p14="http://schemas.microsoft.com/office/powerpoint/2010/main" val="8796448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0608" y="116633"/>
            <a:ext cx="6353720" cy="648072"/>
          </a:xfrm>
        </p:spPr>
        <p:txBody>
          <a:bodyPr>
            <a:noAutofit/>
          </a:bodyPr>
          <a:lstStyle/>
          <a:p>
            <a:r>
              <a:rPr lang="en-US" b="1" dirty="0">
                <a:latin typeface="Times New Roman" panose="02020603050405020304" pitchFamily="18" charset="0"/>
                <a:cs typeface="Times New Roman" panose="02020603050405020304" pitchFamily="18" charset="0"/>
              </a:rPr>
              <a:t>Directives</a:t>
            </a:r>
          </a:p>
        </p:txBody>
      </p:sp>
      <p:sp>
        <p:nvSpPr>
          <p:cNvPr id="3" name="Content Placeholder 2"/>
          <p:cNvSpPr>
            <a:spLocks noGrp="1"/>
          </p:cNvSpPr>
          <p:nvPr>
            <p:ph idx="1"/>
          </p:nvPr>
        </p:nvSpPr>
        <p:spPr>
          <a:xfrm>
            <a:off x="107504" y="764705"/>
            <a:ext cx="8496944" cy="5976661"/>
          </a:xfrm>
        </p:spPr>
        <p:txBody>
          <a:bodyPr>
            <a:normAutofit lnSpcReduction="10000"/>
          </a:bodyPr>
          <a:lstStyle/>
          <a:p>
            <a:pPr>
              <a:buNone/>
            </a:pPr>
            <a:r>
              <a:rPr lang="en-US" dirty="0"/>
              <a:t>	</a:t>
            </a:r>
            <a:r>
              <a:rPr lang="en-US" sz="3000" dirty="0">
                <a:latin typeface="Times New Roman" panose="02020603050405020304" pitchFamily="18" charset="0"/>
                <a:cs typeface="Times New Roman" panose="02020603050405020304" pitchFamily="18" charset="0"/>
              </a:rPr>
              <a:t>Directives are markers (such as attributes, tags, and class names) that tell AngularJS to attach a given behaviour to a DOM element (or transform it, replace it, etc.)</a:t>
            </a:r>
          </a:p>
          <a:p>
            <a:pPr>
              <a:buNone/>
            </a:pPr>
            <a:r>
              <a:rPr lang="en-US" sz="3000" b="1" dirty="0">
                <a:latin typeface="Times New Roman" panose="02020603050405020304" pitchFamily="18" charset="0"/>
                <a:cs typeface="Times New Roman" panose="02020603050405020304" pitchFamily="18" charset="0"/>
              </a:rPr>
              <a:t>Some angular directives</a:t>
            </a:r>
          </a:p>
          <a:p>
            <a:pPr>
              <a:buNone/>
            </a:pPr>
            <a:r>
              <a:rPr lang="en-US" sz="3000" dirty="0">
                <a:latin typeface="Times New Roman" panose="02020603050405020304" pitchFamily="18" charset="0"/>
                <a:cs typeface="Times New Roman" panose="02020603050405020304" pitchFamily="18" charset="0"/>
              </a:rPr>
              <a:t>            </a:t>
            </a:r>
          </a:p>
          <a:p>
            <a:pPr fontAlgn="base"/>
            <a:r>
              <a:rPr lang="en-US" sz="3000" dirty="0">
                <a:latin typeface="Times New Roman" panose="02020603050405020304" pitchFamily="18" charset="0"/>
                <a:cs typeface="Times New Roman" panose="02020603050405020304" pitchFamily="18" charset="0"/>
              </a:rPr>
              <a:t>The ng-app - Bootstrapping your app and defining its scope. </a:t>
            </a:r>
          </a:p>
          <a:p>
            <a:pPr fontAlgn="base"/>
            <a:r>
              <a:rPr lang="en-US" sz="3000" dirty="0">
                <a:latin typeface="Times New Roman" panose="02020603050405020304" pitchFamily="18" charset="0"/>
                <a:cs typeface="Times New Roman" panose="02020603050405020304" pitchFamily="18" charset="0"/>
              </a:rPr>
              <a:t>The ng-controller -  defines which controller will be in charge of your view.</a:t>
            </a:r>
          </a:p>
          <a:p>
            <a:pPr fontAlgn="base"/>
            <a:r>
              <a:rPr lang="en-US" sz="3000" dirty="0">
                <a:latin typeface="Times New Roman" panose="02020603050405020304" pitchFamily="18" charset="0"/>
                <a:cs typeface="Times New Roman" panose="02020603050405020304" pitchFamily="18" charset="0"/>
              </a:rPr>
              <a:t>The ng-repeat - Allows for  looping through collections</a:t>
            </a:r>
          </a:p>
          <a:p>
            <a:pPr>
              <a:buNone/>
            </a:pPr>
            <a:endParaRPr lang="en-US" dirty="0"/>
          </a:p>
        </p:txBody>
      </p:sp>
      <p:sp>
        <p:nvSpPr>
          <p:cNvPr id="4" name="Date Placeholder 3">
            <a:extLst>
              <a:ext uri="{FF2B5EF4-FFF2-40B4-BE49-F238E27FC236}">
                <a16:creationId xmlns:a16="http://schemas.microsoft.com/office/drawing/2014/main" id="{7FD0ED44-F4F5-4567-A91C-58402D8488A5}"/>
              </a:ext>
            </a:extLst>
          </p:cNvPr>
          <p:cNvSpPr>
            <a:spLocks noGrp="1"/>
          </p:cNvSpPr>
          <p:nvPr>
            <p:ph type="dt" sz="half" idx="10"/>
          </p:nvPr>
        </p:nvSpPr>
        <p:spPr/>
        <p:txBody>
          <a:bodyPr/>
          <a:lstStyle/>
          <a:p>
            <a:fld id="{075E6076-AE55-4E2B-92FC-DDDB2A2B0A3C}" type="datetime1">
              <a:rPr lang="en-US" smtClean="0"/>
              <a:t>9/23/2021</a:t>
            </a:fld>
            <a:endParaRPr lang="en-IN"/>
          </a:p>
        </p:txBody>
      </p:sp>
      <p:sp>
        <p:nvSpPr>
          <p:cNvPr id="5" name="Footer Placeholder 4">
            <a:extLst>
              <a:ext uri="{FF2B5EF4-FFF2-40B4-BE49-F238E27FC236}">
                <a16:creationId xmlns:a16="http://schemas.microsoft.com/office/drawing/2014/main" id="{23C4A5B4-6061-40C1-B619-F06957149B58}"/>
              </a:ext>
            </a:extLst>
          </p:cNvPr>
          <p:cNvSpPr>
            <a:spLocks noGrp="1"/>
          </p:cNvSpPr>
          <p:nvPr>
            <p:ph type="ftr" sz="quarter" idx="11"/>
          </p:nvPr>
        </p:nvSpPr>
        <p:spPr/>
        <p:txBody>
          <a:bodyPr/>
          <a:lstStyle/>
          <a:p>
            <a:r>
              <a:rPr lang="en-IN"/>
              <a:t>CIDD -UNIT-III</a:t>
            </a:r>
            <a:endParaRPr lang="en-IN" dirty="0"/>
          </a:p>
        </p:txBody>
      </p:sp>
      <p:sp>
        <p:nvSpPr>
          <p:cNvPr id="6" name="Slide Number Placeholder 5">
            <a:extLst>
              <a:ext uri="{FF2B5EF4-FFF2-40B4-BE49-F238E27FC236}">
                <a16:creationId xmlns:a16="http://schemas.microsoft.com/office/drawing/2014/main" id="{BC2567F5-0F77-4BD3-BBFF-F90B268A4BCD}"/>
              </a:ext>
            </a:extLst>
          </p:cNvPr>
          <p:cNvSpPr>
            <a:spLocks noGrp="1"/>
          </p:cNvSpPr>
          <p:nvPr>
            <p:ph type="sldNum" sz="quarter" idx="12"/>
          </p:nvPr>
        </p:nvSpPr>
        <p:spPr/>
        <p:txBody>
          <a:bodyPr/>
          <a:lstStyle/>
          <a:p>
            <a:fld id="{0E2B90DE-CA9C-452B-80F9-35262CC2B070}" type="slidenum">
              <a:rPr lang="en-IN" smtClean="0"/>
              <a:pPr/>
              <a:t>7</a:t>
            </a:fld>
            <a:endParaRPr lang="en-IN"/>
          </a:p>
        </p:txBody>
      </p:sp>
    </p:spTree>
    <p:extLst>
      <p:ext uri="{BB962C8B-B14F-4D97-AF65-F5344CB8AC3E}">
        <p14:creationId xmlns:p14="http://schemas.microsoft.com/office/powerpoint/2010/main" val="417258899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8576835-5B2C-4167-B8B9-34184C4C05BB}" type="datetime1">
              <a:rPr lang="en-US" smtClean="0"/>
              <a:t>9/23/2021</a:t>
            </a:fld>
            <a:endParaRPr lang="en-IN"/>
          </a:p>
        </p:txBody>
      </p:sp>
      <p:sp>
        <p:nvSpPr>
          <p:cNvPr id="5" name="Slide Number Placeholder 4"/>
          <p:cNvSpPr>
            <a:spLocks noGrp="1"/>
          </p:cNvSpPr>
          <p:nvPr>
            <p:ph type="sldNum" sz="quarter" idx="12"/>
          </p:nvPr>
        </p:nvSpPr>
        <p:spPr/>
        <p:txBody>
          <a:bodyPr/>
          <a:lstStyle/>
          <a:p>
            <a:fld id="{3D9609EE-0704-459D-8F17-DAC89C82A016}" type="slidenum">
              <a:rPr lang="en-IN" smtClean="0"/>
              <a:pPr/>
              <a:t>70</a:t>
            </a:fld>
            <a:endParaRPr lang="en-IN"/>
          </a:p>
        </p:txBody>
      </p:sp>
      <p:sp>
        <p:nvSpPr>
          <p:cNvPr id="3" name="Content Placeholder 2"/>
          <p:cNvSpPr>
            <a:spLocks noGrp="1"/>
          </p:cNvSpPr>
          <p:nvPr>
            <p:ph sz="quarter" idx="1"/>
          </p:nvPr>
        </p:nvSpPr>
        <p:spPr>
          <a:xfrm>
            <a:off x="755576" y="1142999"/>
            <a:ext cx="7848872" cy="4817533"/>
          </a:xfrm>
        </p:spPr>
        <p:txBody>
          <a:bodyPr>
            <a:noAutofit/>
          </a:bodyPr>
          <a:lstStyle/>
          <a:p>
            <a:pPr>
              <a:buNone/>
            </a:pPr>
            <a:r>
              <a:rPr lang="en-IN" sz="3200" dirty="0">
                <a:latin typeface="Times New Roman" panose="02020603050405020304" pitchFamily="18" charset="0"/>
                <a:cs typeface="Times New Roman" pitchFamily="18" charset="0"/>
              </a:rPr>
              <a:t>Table can be styled using CSS Styling.</a:t>
            </a:r>
          </a:p>
          <a:p>
            <a:pPr>
              <a:buNone/>
            </a:pPr>
            <a:r>
              <a:rPr lang="en-IN" sz="3200" dirty="0">
                <a:latin typeface="Times New Roman" panose="02020603050405020304" pitchFamily="18" charset="0"/>
                <a:cs typeface="Times New Roman" pitchFamily="18" charset="0"/>
              </a:rPr>
              <a:t>&lt;style&gt; </a:t>
            </a:r>
          </a:p>
          <a:p>
            <a:pPr>
              <a:buNone/>
            </a:pPr>
            <a:r>
              <a:rPr lang="en-IN" sz="3200" dirty="0">
                <a:latin typeface="Times New Roman" panose="02020603050405020304" pitchFamily="18" charset="0"/>
                <a:cs typeface="Times New Roman" pitchFamily="18" charset="0"/>
              </a:rPr>
              <a:t>table, </a:t>
            </a:r>
            <a:r>
              <a:rPr lang="en-IN" sz="3200" dirty="0" err="1">
                <a:latin typeface="Times New Roman" panose="02020603050405020304" pitchFamily="18" charset="0"/>
                <a:cs typeface="Times New Roman" panose="02020603050405020304" pitchFamily="18" charset="0"/>
              </a:rPr>
              <a:t>th</a:t>
            </a:r>
            <a:r>
              <a:rPr lang="en-IN" sz="3200" dirty="0">
                <a:latin typeface="Times New Roman" panose="02020603050405020304" pitchFamily="18" charset="0"/>
                <a:cs typeface="Times New Roman" panose="02020603050405020304" pitchFamily="18" charset="0"/>
              </a:rPr>
              <a:t> , td { border: 1px solid grey; border-collapse: collapse; padding: 5px; } </a:t>
            </a:r>
          </a:p>
          <a:p>
            <a:pPr>
              <a:buNone/>
            </a:pPr>
            <a:r>
              <a:rPr lang="en-IN" sz="3200" dirty="0">
                <a:latin typeface="Times New Roman" panose="02020603050405020304" pitchFamily="18" charset="0"/>
                <a:cs typeface="Times New Roman" panose="02020603050405020304" pitchFamily="18" charset="0"/>
              </a:rPr>
              <a:t>table </a:t>
            </a:r>
            <a:r>
              <a:rPr lang="en-IN" sz="3200" dirty="0" err="1">
                <a:latin typeface="Times New Roman" panose="02020603050405020304" pitchFamily="18" charset="0"/>
                <a:cs typeface="Times New Roman" panose="02020603050405020304" pitchFamily="18" charset="0"/>
              </a:rPr>
              <a:t>tr:nth</a:t>
            </a:r>
            <a:r>
              <a:rPr lang="en-IN" sz="3200" dirty="0">
                <a:latin typeface="Times New Roman" panose="02020603050405020304" pitchFamily="18" charset="0"/>
                <a:cs typeface="Times New Roman" panose="02020603050405020304" pitchFamily="18" charset="0"/>
              </a:rPr>
              <a:t>-child(odd) { background-</a:t>
            </a:r>
            <a:r>
              <a:rPr lang="en-IN" sz="3200" dirty="0" err="1">
                <a:latin typeface="Times New Roman" panose="02020603050405020304" pitchFamily="18" charset="0"/>
                <a:cs typeface="Times New Roman" panose="02020603050405020304" pitchFamily="18" charset="0"/>
              </a:rPr>
              <a:t>color</a:t>
            </a:r>
            <a:r>
              <a:rPr lang="en-IN" sz="3200" dirty="0">
                <a:latin typeface="Times New Roman" panose="02020603050405020304" pitchFamily="18" charset="0"/>
                <a:cs typeface="Times New Roman" panose="02020603050405020304" pitchFamily="18" charset="0"/>
              </a:rPr>
              <a:t>: #f2f2f2; }</a:t>
            </a:r>
          </a:p>
          <a:p>
            <a:pPr>
              <a:buNone/>
            </a:pPr>
            <a:r>
              <a:rPr lang="en-IN" sz="3200" dirty="0">
                <a:latin typeface="Times New Roman" panose="02020603050405020304" pitchFamily="18" charset="0"/>
                <a:cs typeface="Times New Roman" panose="02020603050405020304" pitchFamily="18" charset="0"/>
              </a:rPr>
              <a:t> table </a:t>
            </a:r>
            <a:r>
              <a:rPr lang="en-IN" sz="3200" dirty="0" err="1">
                <a:latin typeface="Times New Roman" panose="02020603050405020304" pitchFamily="18" charset="0"/>
                <a:cs typeface="Times New Roman" panose="02020603050405020304" pitchFamily="18" charset="0"/>
              </a:rPr>
              <a:t>tr:nth</a:t>
            </a:r>
            <a:r>
              <a:rPr lang="en-IN" sz="3200" dirty="0">
                <a:latin typeface="Times New Roman" panose="02020603050405020304" pitchFamily="18" charset="0"/>
                <a:cs typeface="Times New Roman" panose="02020603050405020304" pitchFamily="18" charset="0"/>
              </a:rPr>
              <a:t>-child(even) { background-</a:t>
            </a:r>
            <a:r>
              <a:rPr lang="en-IN" sz="3200" dirty="0" err="1">
                <a:latin typeface="Times New Roman" panose="02020603050405020304" pitchFamily="18" charset="0"/>
                <a:cs typeface="Times New Roman" panose="02020603050405020304" pitchFamily="18" charset="0"/>
              </a:rPr>
              <a:t>color</a:t>
            </a:r>
            <a:r>
              <a:rPr lang="en-IN" sz="3200" dirty="0">
                <a:latin typeface="Times New Roman" panose="02020603050405020304" pitchFamily="18" charset="0"/>
                <a:cs typeface="Times New Roman" panose="02020603050405020304" pitchFamily="18" charset="0"/>
              </a:rPr>
              <a:t>: #</a:t>
            </a:r>
            <a:r>
              <a:rPr lang="en-IN" sz="3200" dirty="0" err="1">
                <a:latin typeface="Times New Roman" panose="02020603050405020304" pitchFamily="18" charset="0"/>
                <a:cs typeface="Times New Roman" panose="02020603050405020304" pitchFamily="18" charset="0"/>
              </a:rPr>
              <a:t>ffffff</a:t>
            </a:r>
            <a:r>
              <a:rPr lang="en-IN" sz="3200" dirty="0">
                <a:latin typeface="Times New Roman" panose="02020603050405020304" pitchFamily="18" charset="0"/>
                <a:cs typeface="Times New Roman" panose="02020603050405020304" pitchFamily="18" charset="0"/>
              </a:rPr>
              <a:t>; }</a:t>
            </a:r>
          </a:p>
          <a:p>
            <a:pPr>
              <a:buNone/>
            </a:pPr>
            <a:r>
              <a:rPr lang="en-IN" sz="3200" dirty="0">
                <a:latin typeface="Times New Roman" panose="02020603050405020304" pitchFamily="18" charset="0"/>
                <a:cs typeface="Times New Roman" panose="02020603050405020304" pitchFamily="18" charset="0"/>
              </a:rPr>
              <a:t> &lt;/style&gt;</a:t>
            </a:r>
          </a:p>
        </p:txBody>
      </p:sp>
      <p:sp>
        <p:nvSpPr>
          <p:cNvPr id="2" name="Footer Placeholder 1">
            <a:extLst>
              <a:ext uri="{FF2B5EF4-FFF2-40B4-BE49-F238E27FC236}">
                <a16:creationId xmlns:a16="http://schemas.microsoft.com/office/drawing/2014/main" id="{19309B16-D91E-4622-80B3-B23AE3E341FE}"/>
              </a:ext>
            </a:extLst>
          </p:cNvPr>
          <p:cNvSpPr>
            <a:spLocks noGrp="1"/>
          </p:cNvSpPr>
          <p:nvPr>
            <p:ph type="ftr" sz="quarter" idx="11"/>
          </p:nvPr>
        </p:nvSpPr>
        <p:spPr/>
        <p:txBody>
          <a:bodyPr/>
          <a:lstStyle/>
          <a:p>
            <a:r>
              <a:rPr lang="en-IN"/>
              <a:t>CIDD -UNIT-III</a:t>
            </a:r>
          </a:p>
        </p:txBody>
      </p:sp>
    </p:spTree>
  </p:cSld>
  <p:clrMapOvr>
    <a:masterClrMapping/>
  </p:clrMapOvr>
  <p:transition>
    <p:fade/>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9132F4A-FA89-4801-B071-DB92A5E046E3}" type="datetime1">
              <a:rPr lang="en-US" smtClean="0"/>
              <a:t>9/23/2021</a:t>
            </a:fld>
            <a:endParaRPr lang="en-IN"/>
          </a:p>
        </p:txBody>
      </p:sp>
      <p:sp>
        <p:nvSpPr>
          <p:cNvPr id="5" name="Slide Number Placeholder 4"/>
          <p:cNvSpPr>
            <a:spLocks noGrp="1"/>
          </p:cNvSpPr>
          <p:nvPr>
            <p:ph type="sldNum" sz="quarter" idx="12"/>
          </p:nvPr>
        </p:nvSpPr>
        <p:spPr/>
        <p:txBody>
          <a:bodyPr/>
          <a:lstStyle/>
          <a:p>
            <a:fld id="{3D9609EE-0704-459D-8F17-DAC89C82A016}" type="slidenum">
              <a:rPr lang="en-IN" smtClean="0"/>
              <a:pPr/>
              <a:t>71</a:t>
            </a:fld>
            <a:endParaRPr lang="en-IN"/>
          </a:p>
        </p:txBody>
      </p:sp>
      <p:sp>
        <p:nvSpPr>
          <p:cNvPr id="3" name="Content Placeholder 2"/>
          <p:cNvSpPr>
            <a:spLocks noGrp="1"/>
          </p:cNvSpPr>
          <p:nvPr>
            <p:ph sz="quarter" idx="1"/>
          </p:nvPr>
        </p:nvSpPr>
        <p:spPr>
          <a:xfrm>
            <a:off x="914400" y="1447799"/>
            <a:ext cx="7762056" cy="4792133"/>
          </a:xfrm>
        </p:spPr>
        <p:txBody>
          <a:bodyPr/>
          <a:lstStyle/>
          <a:p>
            <a:pPr>
              <a:buNone/>
            </a:pPr>
            <a:r>
              <a:rPr lang="en-IN" dirty="0">
                <a:latin typeface="Times New Roman" panose="02020603050405020304" pitchFamily="18" charset="0"/>
                <a:cs typeface="Times New Roman" panose="02020603050405020304" pitchFamily="18" charset="0"/>
              </a:rPr>
              <a:t>Display with </a:t>
            </a:r>
            <a:r>
              <a:rPr lang="en-IN" dirty="0" err="1">
                <a:latin typeface="Times New Roman" panose="02020603050405020304" pitchFamily="18" charset="0"/>
                <a:cs typeface="Times New Roman" panose="02020603050405020304" pitchFamily="18" charset="0"/>
              </a:rPr>
              <a:t>orderBy</a:t>
            </a:r>
            <a:r>
              <a:rPr lang="en-IN" dirty="0">
                <a:latin typeface="Times New Roman" panose="02020603050405020304" pitchFamily="18" charset="0"/>
                <a:cs typeface="Times New Roman" panose="02020603050405020304" pitchFamily="18" charset="0"/>
              </a:rPr>
              <a:t> Filter</a:t>
            </a:r>
          </a:p>
          <a:p>
            <a:pPr>
              <a:buNone/>
            </a:pPr>
            <a:r>
              <a:rPr lang="en-IN" dirty="0">
                <a:latin typeface="Times New Roman" panose="02020603050405020304" pitchFamily="18" charset="0"/>
                <a:cs typeface="Times New Roman" panose="02020603050405020304" pitchFamily="18" charset="0"/>
              </a:rPr>
              <a:t>To sort the table, add an </a:t>
            </a:r>
            <a:r>
              <a:rPr lang="en-IN" b="1" dirty="0" err="1">
                <a:latin typeface="Times New Roman" panose="02020603050405020304" pitchFamily="18" charset="0"/>
                <a:cs typeface="Times New Roman" panose="02020603050405020304" pitchFamily="18" charset="0"/>
              </a:rPr>
              <a:t>orderBy</a:t>
            </a:r>
            <a:r>
              <a:rPr lang="en-IN" dirty="0">
                <a:latin typeface="Times New Roman" panose="02020603050405020304" pitchFamily="18" charset="0"/>
                <a:cs typeface="Times New Roman" panose="02020603050405020304" pitchFamily="18" charset="0"/>
              </a:rPr>
              <a:t> filter: </a:t>
            </a:r>
          </a:p>
          <a:p>
            <a:pPr>
              <a:buNone/>
            </a:pPr>
            <a:r>
              <a:rPr lang="en-IN" dirty="0">
                <a:latin typeface="Times New Roman" panose="02020603050405020304" pitchFamily="18" charset="0"/>
                <a:cs typeface="Times New Roman" panose="02020603050405020304" pitchFamily="18" charset="0"/>
              </a:rPr>
              <a:t>&lt;table&gt;</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&lt;</a:t>
            </a:r>
            <a:r>
              <a:rPr lang="en-IN" dirty="0" err="1">
                <a:latin typeface="Times New Roman" panose="02020603050405020304" pitchFamily="18" charset="0"/>
                <a:cs typeface="Times New Roman" panose="02020603050405020304" pitchFamily="18" charset="0"/>
              </a:rPr>
              <a:t>tr</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ng</a:t>
            </a:r>
            <a:r>
              <a:rPr lang="en-IN" dirty="0">
                <a:latin typeface="Times New Roman" panose="02020603050405020304" pitchFamily="18" charset="0"/>
                <a:cs typeface="Times New Roman" panose="02020603050405020304" pitchFamily="18" charset="0"/>
              </a:rPr>
              <a:t>-repeat="x in names | </a:t>
            </a:r>
            <a:r>
              <a:rPr lang="en-IN" dirty="0" err="1">
                <a:latin typeface="Times New Roman" panose="02020603050405020304" pitchFamily="18" charset="0"/>
                <a:cs typeface="Times New Roman" panose="02020603050405020304" pitchFamily="18" charset="0"/>
              </a:rPr>
              <a:t>orderBy</a:t>
            </a:r>
            <a:r>
              <a:rPr lang="en-IN" dirty="0">
                <a:latin typeface="Times New Roman" panose="02020603050405020304" pitchFamily="18" charset="0"/>
                <a:cs typeface="Times New Roman" panose="02020603050405020304" pitchFamily="18" charset="0"/>
              </a:rPr>
              <a:t> : 'Country'"&gt;</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&lt;td&gt;{{ </a:t>
            </a:r>
            <a:r>
              <a:rPr lang="en-IN" dirty="0" err="1">
                <a:latin typeface="Times New Roman" panose="02020603050405020304" pitchFamily="18" charset="0"/>
                <a:cs typeface="Times New Roman" panose="02020603050405020304" pitchFamily="18" charset="0"/>
              </a:rPr>
              <a:t>x.Name</a:t>
            </a:r>
            <a:r>
              <a:rPr lang="en-IN" dirty="0">
                <a:latin typeface="Times New Roman" panose="02020603050405020304" pitchFamily="18" charset="0"/>
                <a:cs typeface="Times New Roman" panose="02020603050405020304" pitchFamily="18" charset="0"/>
              </a:rPr>
              <a:t> }}&lt;/td&gt;</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&lt;td&gt;{{ </a:t>
            </a:r>
            <a:r>
              <a:rPr lang="en-IN" dirty="0" err="1">
                <a:latin typeface="Times New Roman" panose="02020603050405020304" pitchFamily="18" charset="0"/>
                <a:cs typeface="Times New Roman" panose="02020603050405020304" pitchFamily="18" charset="0"/>
              </a:rPr>
              <a:t>x.Country</a:t>
            </a:r>
            <a:r>
              <a:rPr lang="en-IN" dirty="0">
                <a:latin typeface="Times New Roman" panose="02020603050405020304" pitchFamily="18" charset="0"/>
                <a:cs typeface="Times New Roman" panose="02020603050405020304" pitchFamily="18" charset="0"/>
              </a:rPr>
              <a:t> }}&lt;/td&gt;</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&lt;/</a:t>
            </a:r>
            <a:r>
              <a:rPr lang="en-IN" dirty="0" err="1">
                <a:latin typeface="Times New Roman" panose="02020603050405020304" pitchFamily="18" charset="0"/>
                <a:cs typeface="Times New Roman" panose="02020603050405020304" pitchFamily="18" charset="0"/>
              </a:rPr>
              <a:t>tr</a:t>
            </a:r>
            <a:r>
              <a:rPr lang="en-IN" dirty="0">
                <a:latin typeface="Times New Roman" panose="02020603050405020304" pitchFamily="18" charset="0"/>
                <a:cs typeface="Times New Roman" panose="02020603050405020304" pitchFamily="18" charset="0"/>
              </a:rPr>
              <a:t>&gt;</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&lt;/table&gt;</a:t>
            </a:r>
          </a:p>
        </p:txBody>
      </p:sp>
      <p:sp>
        <p:nvSpPr>
          <p:cNvPr id="2" name="Footer Placeholder 1">
            <a:extLst>
              <a:ext uri="{FF2B5EF4-FFF2-40B4-BE49-F238E27FC236}">
                <a16:creationId xmlns:a16="http://schemas.microsoft.com/office/drawing/2014/main" id="{A46E6B73-D8E5-4946-89FD-461AFDB08486}"/>
              </a:ext>
            </a:extLst>
          </p:cNvPr>
          <p:cNvSpPr>
            <a:spLocks noGrp="1"/>
          </p:cNvSpPr>
          <p:nvPr>
            <p:ph type="ftr" sz="quarter" idx="11"/>
          </p:nvPr>
        </p:nvSpPr>
        <p:spPr/>
        <p:txBody>
          <a:bodyPr/>
          <a:lstStyle/>
          <a:p>
            <a:r>
              <a:rPr lang="en-IN"/>
              <a:t>CIDD -UNIT-III</a:t>
            </a:r>
          </a:p>
        </p:txBody>
      </p:sp>
    </p:spTree>
  </p:cSld>
  <p:clrMapOvr>
    <a:masterClrMapping/>
  </p:clrMapOvr>
  <p:transition>
    <p:fade/>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08B3701-C25A-49BB-ABB4-18099062782B}" type="datetime1">
              <a:rPr lang="en-US" smtClean="0"/>
              <a:t>9/23/2021</a:t>
            </a:fld>
            <a:endParaRPr lang="en-IN"/>
          </a:p>
        </p:txBody>
      </p:sp>
      <p:sp>
        <p:nvSpPr>
          <p:cNvPr id="5" name="Slide Number Placeholder 4"/>
          <p:cNvSpPr>
            <a:spLocks noGrp="1"/>
          </p:cNvSpPr>
          <p:nvPr>
            <p:ph type="sldNum" sz="quarter" idx="12"/>
          </p:nvPr>
        </p:nvSpPr>
        <p:spPr/>
        <p:txBody>
          <a:bodyPr/>
          <a:lstStyle/>
          <a:p>
            <a:fld id="{3D9609EE-0704-459D-8F17-DAC89C82A016}" type="slidenum">
              <a:rPr lang="en-IN" smtClean="0"/>
              <a:pPr/>
              <a:t>72</a:t>
            </a:fld>
            <a:endParaRPr lang="en-IN"/>
          </a:p>
        </p:txBody>
      </p:sp>
      <p:sp>
        <p:nvSpPr>
          <p:cNvPr id="3" name="Content Placeholder 2"/>
          <p:cNvSpPr>
            <a:spLocks noGrp="1"/>
          </p:cNvSpPr>
          <p:nvPr>
            <p:ph sz="quarter" idx="1"/>
          </p:nvPr>
        </p:nvSpPr>
        <p:spPr>
          <a:xfrm>
            <a:off x="755576" y="1142999"/>
            <a:ext cx="7848872" cy="4817533"/>
          </a:xfrm>
        </p:spPr>
        <p:txBody>
          <a:bodyPr>
            <a:noAutofit/>
          </a:bodyPr>
          <a:lstStyle/>
          <a:p>
            <a:pPr>
              <a:buNone/>
            </a:pPr>
            <a:r>
              <a:rPr lang="en-IN" sz="3200" dirty="0">
                <a:latin typeface="Times New Roman" panose="02020603050405020304" pitchFamily="18" charset="0"/>
                <a:cs typeface="Times New Roman" panose="02020603050405020304" pitchFamily="18" charset="0"/>
              </a:rPr>
              <a:t>Display with uppercase Filter</a:t>
            </a:r>
          </a:p>
          <a:p>
            <a:pPr>
              <a:buNone/>
            </a:pPr>
            <a:r>
              <a:rPr lang="en-IN" sz="3200" dirty="0">
                <a:latin typeface="Times New Roman" panose="02020603050405020304" pitchFamily="18" charset="0"/>
                <a:cs typeface="Times New Roman" panose="02020603050405020304" pitchFamily="18" charset="0"/>
              </a:rPr>
              <a:t>To display uppercase, add an </a:t>
            </a:r>
            <a:r>
              <a:rPr lang="en-IN" sz="3200" b="1" dirty="0">
                <a:latin typeface="Times New Roman" panose="02020603050405020304" pitchFamily="18" charset="0"/>
                <a:cs typeface="Times New Roman" panose="02020603050405020304" pitchFamily="18" charset="0"/>
              </a:rPr>
              <a:t>uppercase</a:t>
            </a:r>
            <a:r>
              <a:rPr lang="en-IN" sz="3200" dirty="0">
                <a:latin typeface="Times New Roman" panose="02020603050405020304" pitchFamily="18" charset="0"/>
                <a:cs typeface="Times New Roman" panose="02020603050405020304" pitchFamily="18" charset="0"/>
              </a:rPr>
              <a:t> filter: </a:t>
            </a:r>
          </a:p>
          <a:p>
            <a:pPr>
              <a:buNone/>
            </a:pPr>
            <a:r>
              <a:rPr lang="en-IN" sz="3200" dirty="0">
                <a:latin typeface="Times New Roman" panose="02020603050405020304" pitchFamily="18" charset="0"/>
                <a:cs typeface="Times New Roman" panose="02020603050405020304" pitchFamily="18" charset="0"/>
              </a:rPr>
              <a:t>&lt;table&gt;</a:t>
            </a:r>
            <a:br>
              <a:rPr lang="en-IN" sz="3200" dirty="0">
                <a:latin typeface="Times New Roman" panose="02020603050405020304" pitchFamily="18" charset="0"/>
                <a:cs typeface="Times New Roman" panose="02020603050405020304" pitchFamily="18" charset="0"/>
              </a:rPr>
            </a:br>
            <a:r>
              <a:rPr lang="en-IN" sz="3200" dirty="0">
                <a:latin typeface="Times New Roman" panose="02020603050405020304" pitchFamily="18" charset="0"/>
                <a:cs typeface="Times New Roman" panose="02020603050405020304" pitchFamily="18" charset="0"/>
              </a:rPr>
              <a:t>  &lt;</a:t>
            </a:r>
            <a:r>
              <a:rPr lang="en-IN" sz="3200" dirty="0" err="1">
                <a:latin typeface="Times New Roman" panose="02020603050405020304" pitchFamily="18" charset="0"/>
                <a:cs typeface="Times New Roman" panose="02020603050405020304" pitchFamily="18" charset="0"/>
              </a:rPr>
              <a:t>tr</a:t>
            </a:r>
            <a:r>
              <a:rPr lang="en-IN" sz="3200" dirty="0">
                <a:latin typeface="Times New Roman" panose="02020603050405020304" pitchFamily="18" charset="0"/>
                <a:cs typeface="Times New Roman" panose="02020603050405020304" pitchFamily="18" charset="0"/>
              </a:rPr>
              <a:t> </a:t>
            </a:r>
            <a:r>
              <a:rPr lang="en-IN" sz="3200" dirty="0" err="1">
                <a:latin typeface="Times New Roman" panose="02020603050405020304" pitchFamily="18" charset="0"/>
                <a:cs typeface="Times New Roman" panose="02020603050405020304" pitchFamily="18" charset="0"/>
              </a:rPr>
              <a:t>ng</a:t>
            </a:r>
            <a:r>
              <a:rPr lang="en-IN" sz="3200" dirty="0">
                <a:latin typeface="Times New Roman" panose="02020603050405020304" pitchFamily="18" charset="0"/>
                <a:cs typeface="Times New Roman" panose="02020603050405020304" pitchFamily="18" charset="0"/>
              </a:rPr>
              <a:t>-repeat="x in names"&gt;</a:t>
            </a:r>
            <a:br>
              <a:rPr lang="en-IN" sz="3200" dirty="0">
                <a:latin typeface="Times New Roman" panose="02020603050405020304" pitchFamily="18" charset="0"/>
                <a:cs typeface="Times New Roman" panose="02020603050405020304" pitchFamily="18" charset="0"/>
              </a:rPr>
            </a:br>
            <a:r>
              <a:rPr lang="en-IN" sz="3200" dirty="0">
                <a:latin typeface="Times New Roman" panose="02020603050405020304" pitchFamily="18" charset="0"/>
                <a:cs typeface="Times New Roman" panose="02020603050405020304" pitchFamily="18" charset="0"/>
              </a:rPr>
              <a:t>    &lt;td&gt;{{ </a:t>
            </a:r>
            <a:r>
              <a:rPr lang="en-IN" sz="3200" dirty="0" err="1">
                <a:latin typeface="Times New Roman" panose="02020603050405020304" pitchFamily="18" charset="0"/>
                <a:cs typeface="Times New Roman" panose="02020603050405020304" pitchFamily="18" charset="0"/>
              </a:rPr>
              <a:t>x.Name</a:t>
            </a:r>
            <a:r>
              <a:rPr lang="en-IN" sz="3200" dirty="0">
                <a:latin typeface="Times New Roman" panose="02020603050405020304" pitchFamily="18" charset="0"/>
                <a:cs typeface="Times New Roman" panose="02020603050405020304" pitchFamily="18" charset="0"/>
              </a:rPr>
              <a:t> }}&lt;/td&gt;</a:t>
            </a:r>
            <a:br>
              <a:rPr lang="en-IN" sz="3200" dirty="0">
                <a:latin typeface="Times New Roman" panose="02020603050405020304" pitchFamily="18" charset="0"/>
                <a:cs typeface="Times New Roman" panose="02020603050405020304" pitchFamily="18" charset="0"/>
              </a:rPr>
            </a:br>
            <a:r>
              <a:rPr lang="en-IN" sz="3200" dirty="0">
                <a:latin typeface="Times New Roman" panose="02020603050405020304" pitchFamily="18" charset="0"/>
                <a:cs typeface="Times New Roman" panose="02020603050405020304" pitchFamily="18" charset="0"/>
              </a:rPr>
              <a:t>    &lt;td&gt;{{ </a:t>
            </a:r>
            <a:r>
              <a:rPr lang="en-IN" sz="3200" dirty="0" err="1">
                <a:latin typeface="Times New Roman" panose="02020603050405020304" pitchFamily="18" charset="0"/>
                <a:cs typeface="Times New Roman" panose="02020603050405020304" pitchFamily="18" charset="0"/>
              </a:rPr>
              <a:t>x.Country</a:t>
            </a:r>
            <a:r>
              <a:rPr lang="en-IN" sz="3200" dirty="0">
                <a:latin typeface="Times New Roman" panose="02020603050405020304" pitchFamily="18" charset="0"/>
                <a:cs typeface="Times New Roman" panose="02020603050405020304" pitchFamily="18" charset="0"/>
              </a:rPr>
              <a:t> | uppercase }}&lt;/td&gt;</a:t>
            </a:r>
            <a:br>
              <a:rPr lang="en-IN" sz="3200" dirty="0">
                <a:latin typeface="Times New Roman" panose="02020603050405020304" pitchFamily="18" charset="0"/>
                <a:cs typeface="Times New Roman" panose="02020603050405020304" pitchFamily="18" charset="0"/>
              </a:rPr>
            </a:br>
            <a:r>
              <a:rPr lang="en-IN" sz="3200" dirty="0">
                <a:latin typeface="Times New Roman" panose="02020603050405020304" pitchFamily="18" charset="0"/>
                <a:cs typeface="Times New Roman" panose="02020603050405020304" pitchFamily="18" charset="0"/>
              </a:rPr>
              <a:t>  &lt;/</a:t>
            </a:r>
            <a:r>
              <a:rPr lang="en-IN" sz="3200" dirty="0" err="1">
                <a:latin typeface="Times New Roman" panose="02020603050405020304" pitchFamily="18" charset="0"/>
                <a:cs typeface="Times New Roman" panose="02020603050405020304" pitchFamily="18" charset="0"/>
              </a:rPr>
              <a:t>tr</a:t>
            </a:r>
            <a:r>
              <a:rPr lang="en-IN" sz="3200" dirty="0">
                <a:latin typeface="Times New Roman" panose="02020603050405020304" pitchFamily="18" charset="0"/>
                <a:cs typeface="Times New Roman" panose="02020603050405020304" pitchFamily="18" charset="0"/>
              </a:rPr>
              <a:t>&gt;</a:t>
            </a:r>
            <a:br>
              <a:rPr lang="en-IN" sz="3200" dirty="0">
                <a:latin typeface="Times New Roman" panose="02020603050405020304" pitchFamily="18" charset="0"/>
                <a:cs typeface="Times New Roman" panose="02020603050405020304" pitchFamily="18" charset="0"/>
              </a:rPr>
            </a:br>
            <a:r>
              <a:rPr lang="en-IN" sz="3200" dirty="0">
                <a:latin typeface="Times New Roman" panose="02020603050405020304" pitchFamily="18" charset="0"/>
                <a:cs typeface="Times New Roman" panose="02020603050405020304" pitchFamily="18" charset="0"/>
              </a:rPr>
              <a:t>&lt;/table&gt;</a:t>
            </a:r>
          </a:p>
        </p:txBody>
      </p:sp>
      <p:sp>
        <p:nvSpPr>
          <p:cNvPr id="2" name="Footer Placeholder 1">
            <a:extLst>
              <a:ext uri="{FF2B5EF4-FFF2-40B4-BE49-F238E27FC236}">
                <a16:creationId xmlns:a16="http://schemas.microsoft.com/office/drawing/2014/main" id="{420656DC-67B4-4557-876F-DBEC166A2A6B}"/>
              </a:ext>
            </a:extLst>
          </p:cNvPr>
          <p:cNvSpPr>
            <a:spLocks noGrp="1"/>
          </p:cNvSpPr>
          <p:nvPr>
            <p:ph type="ftr" sz="quarter" idx="11"/>
          </p:nvPr>
        </p:nvSpPr>
        <p:spPr/>
        <p:txBody>
          <a:bodyPr/>
          <a:lstStyle/>
          <a:p>
            <a:r>
              <a:rPr lang="en-IN"/>
              <a:t>CIDD -UNIT-III</a:t>
            </a:r>
          </a:p>
        </p:txBody>
      </p:sp>
    </p:spTree>
  </p:cSld>
  <p:clrMapOvr>
    <a:masterClrMapping/>
  </p:clrMapOvr>
  <p:transition>
    <p:fade/>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199C797-CCFF-44BA-BA2F-9F18AD9E1554}" type="datetime1">
              <a:rPr lang="en-US" smtClean="0"/>
              <a:t>9/23/2021</a:t>
            </a:fld>
            <a:endParaRPr lang="en-IN"/>
          </a:p>
        </p:txBody>
      </p:sp>
      <p:sp>
        <p:nvSpPr>
          <p:cNvPr id="5" name="Slide Number Placeholder 4"/>
          <p:cNvSpPr>
            <a:spLocks noGrp="1"/>
          </p:cNvSpPr>
          <p:nvPr>
            <p:ph type="sldNum" sz="quarter" idx="12"/>
          </p:nvPr>
        </p:nvSpPr>
        <p:spPr/>
        <p:txBody>
          <a:bodyPr/>
          <a:lstStyle/>
          <a:p>
            <a:fld id="{3D9609EE-0704-459D-8F17-DAC89C82A016}" type="slidenum">
              <a:rPr lang="en-IN" smtClean="0"/>
              <a:pPr/>
              <a:t>73</a:t>
            </a:fld>
            <a:endParaRPr lang="en-IN"/>
          </a:p>
        </p:txBody>
      </p:sp>
      <p:sp>
        <p:nvSpPr>
          <p:cNvPr id="3" name="Content Placeholder 2"/>
          <p:cNvSpPr>
            <a:spLocks noGrp="1"/>
          </p:cNvSpPr>
          <p:nvPr>
            <p:ph sz="quarter" idx="1"/>
          </p:nvPr>
        </p:nvSpPr>
        <p:spPr>
          <a:xfrm>
            <a:off x="685800" y="980728"/>
            <a:ext cx="7846640" cy="4752528"/>
          </a:xfrm>
        </p:spPr>
        <p:txBody>
          <a:bodyPr>
            <a:noAutofit/>
          </a:bodyPr>
          <a:lstStyle/>
          <a:p>
            <a:pPr>
              <a:buNone/>
            </a:pPr>
            <a:r>
              <a:rPr lang="en-IN" sz="3200" dirty="0">
                <a:latin typeface="Times New Roman" panose="02020603050405020304" pitchFamily="18" charset="0"/>
                <a:cs typeface="Times New Roman" panose="02020603050405020304" pitchFamily="18" charset="0"/>
              </a:rPr>
              <a:t>Display the Table Index ($index)</a:t>
            </a:r>
          </a:p>
          <a:p>
            <a:pPr>
              <a:buNone/>
            </a:pPr>
            <a:r>
              <a:rPr lang="en-IN" sz="3200" dirty="0">
                <a:latin typeface="Times New Roman" panose="02020603050405020304" pitchFamily="18" charset="0"/>
                <a:cs typeface="Times New Roman" panose="02020603050405020304" pitchFamily="18" charset="0"/>
              </a:rPr>
              <a:t>To display the table index, add a &lt;td&gt; with </a:t>
            </a:r>
            <a:r>
              <a:rPr lang="en-IN" sz="3200" b="1" dirty="0">
                <a:latin typeface="Times New Roman" panose="02020603050405020304" pitchFamily="18" charset="0"/>
                <a:cs typeface="Times New Roman" panose="02020603050405020304" pitchFamily="18" charset="0"/>
              </a:rPr>
              <a:t>$index</a:t>
            </a:r>
            <a:r>
              <a:rPr lang="en-IN" sz="3200" dirty="0">
                <a:latin typeface="Times New Roman" panose="02020603050405020304" pitchFamily="18" charset="0"/>
                <a:cs typeface="Times New Roman" panose="02020603050405020304" pitchFamily="18" charset="0"/>
              </a:rPr>
              <a:t>: </a:t>
            </a:r>
          </a:p>
          <a:p>
            <a:pPr>
              <a:buNone/>
            </a:pPr>
            <a:r>
              <a:rPr lang="en-IN" sz="3200" dirty="0">
                <a:latin typeface="Times New Roman" panose="02020603050405020304" pitchFamily="18" charset="0"/>
                <a:cs typeface="Times New Roman" panose="02020603050405020304" pitchFamily="18" charset="0"/>
              </a:rPr>
              <a:t>&lt;table&gt;</a:t>
            </a:r>
            <a:br>
              <a:rPr lang="en-IN" sz="3200" dirty="0">
                <a:latin typeface="Times New Roman" panose="02020603050405020304" pitchFamily="18" charset="0"/>
                <a:cs typeface="Times New Roman" panose="02020603050405020304" pitchFamily="18" charset="0"/>
              </a:rPr>
            </a:br>
            <a:r>
              <a:rPr lang="en-IN" sz="3200" dirty="0">
                <a:latin typeface="Times New Roman" panose="02020603050405020304" pitchFamily="18" charset="0"/>
                <a:cs typeface="Times New Roman" panose="02020603050405020304" pitchFamily="18" charset="0"/>
              </a:rPr>
              <a:t>  &lt;</a:t>
            </a:r>
            <a:r>
              <a:rPr lang="en-IN" sz="3200" dirty="0" err="1">
                <a:latin typeface="Times New Roman" panose="02020603050405020304" pitchFamily="18" charset="0"/>
                <a:cs typeface="Times New Roman" panose="02020603050405020304" pitchFamily="18" charset="0"/>
              </a:rPr>
              <a:t>tr</a:t>
            </a:r>
            <a:r>
              <a:rPr lang="en-IN" sz="3200" dirty="0">
                <a:latin typeface="Times New Roman" panose="02020603050405020304" pitchFamily="18" charset="0"/>
                <a:cs typeface="Times New Roman" panose="02020603050405020304" pitchFamily="18" charset="0"/>
              </a:rPr>
              <a:t> </a:t>
            </a:r>
            <a:r>
              <a:rPr lang="en-IN" sz="3200" dirty="0" err="1">
                <a:latin typeface="Times New Roman" panose="02020603050405020304" pitchFamily="18" charset="0"/>
                <a:cs typeface="Times New Roman" panose="02020603050405020304" pitchFamily="18" charset="0"/>
              </a:rPr>
              <a:t>ng</a:t>
            </a:r>
            <a:r>
              <a:rPr lang="en-IN" sz="3200" dirty="0">
                <a:latin typeface="Times New Roman" panose="02020603050405020304" pitchFamily="18" charset="0"/>
                <a:cs typeface="Times New Roman" panose="02020603050405020304" pitchFamily="18" charset="0"/>
              </a:rPr>
              <a:t>-repeat="x in names"&gt;</a:t>
            </a:r>
            <a:br>
              <a:rPr lang="en-IN" sz="3200" dirty="0">
                <a:latin typeface="Times New Roman" panose="02020603050405020304" pitchFamily="18" charset="0"/>
                <a:cs typeface="Times New Roman" panose="02020603050405020304" pitchFamily="18" charset="0"/>
              </a:rPr>
            </a:br>
            <a:r>
              <a:rPr lang="en-IN" sz="3200" dirty="0">
                <a:latin typeface="Times New Roman" panose="02020603050405020304" pitchFamily="18" charset="0"/>
                <a:cs typeface="Times New Roman" panose="02020603050405020304" pitchFamily="18" charset="0"/>
              </a:rPr>
              <a:t>    &lt;td&gt;{{ $index + 1 }}&lt;/td&gt;</a:t>
            </a:r>
            <a:br>
              <a:rPr lang="en-IN" sz="3200" dirty="0">
                <a:latin typeface="Times New Roman" panose="02020603050405020304" pitchFamily="18" charset="0"/>
                <a:cs typeface="Times New Roman" panose="02020603050405020304" pitchFamily="18" charset="0"/>
              </a:rPr>
            </a:br>
            <a:r>
              <a:rPr lang="en-IN" sz="3200" dirty="0">
                <a:latin typeface="Times New Roman" panose="02020603050405020304" pitchFamily="18" charset="0"/>
                <a:cs typeface="Times New Roman" panose="02020603050405020304" pitchFamily="18" charset="0"/>
              </a:rPr>
              <a:t>    &lt;td&gt;{{ </a:t>
            </a:r>
            <a:r>
              <a:rPr lang="en-IN" sz="3200" dirty="0" err="1">
                <a:latin typeface="Times New Roman" panose="02020603050405020304" pitchFamily="18" charset="0"/>
                <a:cs typeface="Times New Roman" panose="02020603050405020304" pitchFamily="18" charset="0"/>
              </a:rPr>
              <a:t>x.Name</a:t>
            </a:r>
            <a:r>
              <a:rPr lang="en-IN" sz="3200" dirty="0">
                <a:latin typeface="Times New Roman" panose="02020603050405020304" pitchFamily="18" charset="0"/>
                <a:cs typeface="Times New Roman" panose="02020603050405020304" pitchFamily="18" charset="0"/>
              </a:rPr>
              <a:t> }}&lt;/td&gt;</a:t>
            </a:r>
            <a:br>
              <a:rPr lang="en-IN" sz="3200" dirty="0">
                <a:latin typeface="Times New Roman" panose="02020603050405020304" pitchFamily="18" charset="0"/>
                <a:cs typeface="Times New Roman" panose="02020603050405020304" pitchFamily="18" charset="0"/>
              </a:rPr>
            </a:br>
            <a:r>
              <a:rPr lang="en-IN" sz="3200" dirty="0">
                <a:latin typeface="Times New Roman" panose="02020603050405020304" pitchFamily="18" charset="0"/>
                <a:cs typeface="Times New Roman" panose="02020603050405020304" pitchFamily="18" charset="0"/>
              </a:rPr>
              <a:t>    &lt;td&gt;{{ </a:t>
            </a:r>
            <a:r>
              <a:rPr lang="en-IN" sz="3200" dirty="0" err="1">
                <a:latin typeface="Times New Roman" panose="02020603050405020304" pitchFamily="18" charset="0"/>
                <a:cs typeface="Times New Roman" panose="02020603050405020304" pitchFamily="18" charset="0"/>
              </a:rPr>
              <a:t>x.Country</a:t>
            </a:r>
            <a:r>
              <a:rPr lang="en-IN" sz="3200" dirty="0">
                <a:latin typeface="Times New Roman" panose="02020603050405020304" pitchFamily="18" charset="0"/>
                <a:cs typeface="Times New Roman" panose="02020603050405020304" pitchFamily="18" charset="0"/>
              </a:rPr>
              <a:t> }}&lt;/td&gt;</a:t>
            </a:r>
            <a:br>
              <a:rPr lang="en-IN" sz="3200" dirty="0">
                <a:latin typeface="Times New Roman" panose="02020603050405020304" pitchFamily="18" charset="0"/>
                <a:cs typeface="Times New Roman" panose="02020603050405020304" pitchFamily="18" charset="0"/>
              </a:rPr>
            </a:br>
            <a:r>
              <a:rPr lang="en-IN" sz="3200" dirty="0">
                <a:latin typeface="Times New Roman" panose="02020603050405020304" pitchFamily="18" charset="0"/>
                <a:cs typeface="Times New Roman" panose="02020603050405020304" pitchFamily="18" charset="0"/>
              </a:rPr>
              <a:t>  &lt;/</a:t>
            </a:r>
            <a:r>
              <a:rPr lang="en-IN" sz="3200" dirty="0" err="1">
                <a:latin typeface="Times New Roman" panose="02020603050405020304" pitchFamily="18" charset="0"/>
                <a:cs typeface="Times New Roman" panose="02020603050405020304" pitchFamily="18" charset="0"/>
              </a:rPr>
              <a:t>tr</a:t>
            </a:r>
            <a:r>
              <a:rPr lang="en-IN" sz="3200" dirty="0">
                <a:latin typeface="Times New Roman" panose="02020603050405020304" pitchFamily="18" charset="0"/>
                <a:cs typeface="Times New Roman" panose="02020603050405020304" pitchFamily="18" charset="0"/>
              </a:rPr>
              <a:t>&gt;</a:t>
            </a:r>
            <a:br>
              <a:rPr lang="en-IN" sz="3200" dirty="0">
                <a:latin typeface="Times New Roman" panose="02020603050405020304" pitchFamily="18" charset="0"/>
                <a:cs typeface="Times New Roman" panose="02020603050405020304" pitchFamily="18" charset="0"/>
              </a:rPr>
            </a:br>
            <a:r>
              <a:rPr lang="en-IN" sz="3200" dirty="0">
                <a:latin typeface="Times New Roman" panose="02020603050405020304" pitchFamily="18" charset="0"/>
                <a:cs typeface="Times New Roman" panose="02020603050405020304" pitchFamily="18" charset="0"/>
              </a:rPr>
              <a:t>&lt;/table&gt;</a:t>
            </a:r>
          </a:p>
        </p:txBody>
      </p:sp>
      <p:sp>
        <p:nvSpPr>
          <p:cNvPr id="2" name="Footer Placeholder 1">
            <a:extLst>
              <a:ext uri="{FF2B5EF4-FFF2-40B4-BE49-F238E27FC236}">
                <a16:creationId xmlns:a16="http://schemas.microsoft.com/office/drawing/2014/main" id="{AD002EFD-46E0-455B-B00E-DCF0F265E0C0}"/>
              </a:ext>
            </a:extLst>
          </p:cNvPr>
          <p:cNvSpPr>
            <a:spLocks noGrp="1"/>
          </p:cNvSpPr>
          <p:nvPr>
            <p:ph type="ftr" sz="quarter" idx="11"/>
          </p:nvPr>
        </p:nvSpPr>
        <p:spPr/>
        <p:txBody>
          <a:bodyPr/>
          <a:lstStyle/>
          <a:p>
            <a:r>
              <a:rPr lang="en-IN"/>
              <a:t>CIDD -UNIT-III</a:t>
            </a:r>
          </a:p>
        </p:txBody>
      </p:sp>
    </p:spTree>
  </p:cSld>
  <p:clrMapOvr>
    <a:masterClrMapping/>
  </p:clrMapOvr>
  <p:transition>
    <p:fade/>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519BD33-9D0F-4FBD-B820-3C722AD37F38}"/>
              </a:ext>
            </a:extLst>
          </p:cNvPr>
          <p:cNvSpPr>
            <a:spLocks noGrp="1"/>
          </p:cNvSpPr>
          <p:nvPr>
            <p:ph type="title"/>
          </p:nvPr>
        </p:nvSpPr>
        <p:spPr/>
        <p:txBody>
          <a:bodyPr/>
          <a:lstStyle/>
          <a:p>
            <a:endParaRPr lang="en-IN"/>
          </a:p>
        </p:txBody>
      </p:sp>
      <p:sp>
        <p:nvSpPr>
          <p:cNvPr id="4" name="Date Placeholder 3"/>
          <p:cNvSpPr>
            <a:spLocks noGrp="1"/>
          </p:cNvSpPr>
          <p:nvPr>
            <p:ph type="dt" sz="half" idx="10"/>
          </p:nvPr>
        </p:nvSpPr>
        <p:spPr/>
        <p:txBody>
          <a:bodyPr/>
          <a:lstStyle/>
          <a:p>
            <a:fld id="{84C735F3-845A-4FA5-8101-EA64AD7BF3F8}" type="datetime1">
              <a:rPr lang="en-US" smtClean="0"/>
              <a:t>9/23/2021</a:t>
            </a:fld>
            <a:endParaRPr lang="en-IN"/>
          </a:p>
        </p:txBody>
      </p:sp>
      <p:sp>
        <p:nvSpPr>
          <p:cNvPr id="5" name="Slide Number Placeholder 4"/>
          <p:cNvSpPr>
            <a:spLocks noGrp="1"/>
          </p:cNvSpPr>
          <p:nvPr>
            <p:ph type="sldNum" sz="quarter" idx="12"/>
          </p:nvPr>
        </p:nvSpPr>
        <p:spPr/>
        <p:txBody>
          <a:bodyPr/>
          <a:lstStyle/>
          <a:p>
            <a:fld id="{3D9609EE-0704-459D-8F17-DAC89C82A016}" type="slidenum">
              <a:rPr lang="en-IN" smtClean="0"/>
              <a:pPr/>
              <a:t>74</a:t>
            </a:fld>
            <a:endParaRPr lang="en-IN"/>
          </a:p>
        </p:txBody>
      </p:sp>
      <p:sp>
        <p:nvSpPr>
          <p:cNvPr id="3" name="Content Placeholder 2"/>
          <p:cNvSpPr>
            <a:spLocks noGrp="1"/>
          </p:cNvSpPr>
          <p:nvPr>
            <p:ph sz="quarter" idx="1"/>
          </p:nvPr>
        </p:nvSpPr>
        <p:spPr/>
        <p:txBody>
          <a:bodyPr>
            <a:normAutofit/>
          </a:bodyPr>
          <a:lstStyle/>
          <a:p>
            <a:pPr>
              <a:buNone/>
            </a:pPr>
            <a:r>
              <a:rPr lang="en-IN" b="1" dirty="0"/>
              <a:t>Using $even and $odd</a:t>
            </a:r>
          </a:p>
          <a:p>
            <a:pPr>
              <a:buNone/>
            </a:pPr>
            <a:r>
              <a:rPr lang="en-IN" dirty="0"/>
              <a:t>&lt;table&gt;</a:t>
            </a:r>
            <a:br>
              <a:rPr lang="en-IN" dirty="0"/>
            </a:br>
            <a:r>
              <a:rPr lang="en-IN" dirty="0"/>
              <a:t>  &lt;</a:t>
            </a:r>
            <a:r>
              <a:rPr lang="en-IN" dirty="0" err="1"/>
              <a:t>tr</a:t>
            </a:r>
            <a:r>
              <a:rPr lang="en-IN" dirty="0"/>
              <a:t> </a:t>
            </a:r>
            <a:r>
              <a:rPr lang="en-IN" dirty="0" err="1"/>
              <a:t>ng</a:t>
            </a:r>
            <a:r>
              <a:rPr lang="en-IN" dirty="0"/>
              <a:t>-repeat="x in names"&gt;</a:t>
            </a:r>
            <a:br>
              <a:rPr lang="en-IN" dirty="0"/>
            </a:br>
            <a:r>
              <a:rPr lang="en-IN" dirty="0"/>
              <a:t>    &lt;td </a:t>
            </a:r>
            <a:r>
              <a:rPr lang="en-IN" dirty="0" err="1"/>
              <a:t>ng</a:t>
            </a:r>
            <a:r>
              <a:rPr lang="en-IN" dirty="0"/>
              <a:t>-if="$odd" style="background-</a:t>
            </a:r>
            <a:r>
              <a:rPr lang="en-IN" dirty="0" err="1"/>
              <a:t>color</a:t>
            </a:r>
            <a:r>
              <a:rPr lang="en-IN" dirty="0"/>
              <a:t>:#f1f1f1"&gt;{{ </a:t>
            </a:r>
            <a:r>
              <a:rPr lang="en-IN" dirty="0" err="1"/>
              <a:t>x.Name</a:t>
            </a:r>
            <a:r>
              <a:rPr lang="en-IN" dirty="0"/>
              <a:t> }}&lt;/td&gt;</a:t>
            </a:r>
            <a:br>
              <a:rPr lang="en-IN" dirty="0"/>
            </a:br>
            <a:r>
              <a:rPr lang="en-IN" dirty="0"/>
              <a:t>    &lt;td </a:t>
            </a:r>
            <a:r>
              <a:rPr lang="en-IN" dirty="0" err="1"/>
              <a:t>ng</a:t>
            </a:r>
            <a:r>
              <a:rPr lang="en-IN" dirty="0"/>
              <a:t>-if="$even"&gt;{{ </a:t>
            </a:r>
            <a:r>
              <a:rPr lang="en-IN" dirty="0" err="1"/>
              <a:t>x.Name</a:t>
            </a:r>
            <a:r>
              <a:rPr lang="en-IN" dirty="0"/>
              <a:t> }}&lt;/td&gt;</a:t>
            </a:r>
            <a:br>
              <a:rPr lang="en-IN" dirty="0"/>
            </a:br>
            <a:r>
              <a:rPr lang="en-IN" dirty="0"/>
              <a:t>    &lt;td </a:t>
            </a:r>
            <a:r>
              <a:rPr lang="en-IN" dirty="0" err="1"/>
              <a:t>ng</a:t>
            </a:r>
            <a:r>
              <a:rPr lang="en-IN" dirty="0"/>
              <a:t>-if="$odd" style="background-</a:t>
            </a:r>
            <a:r>
              <a:rPr lang="en-IN" dirty="0" err="1"/>
              <a:t>color</a:t>
            </a:r>
            <a:r>
              <a:rPr lang="en-IN" dirty="0"/>
              <a:t>:#f1f1f1"&gt;{{ </a:t>
            </a:r>
            <a:r>
              <a:rPr lang="en-IN" dirty="0" err="1"/>
              <a:t>x.Country</a:t>
            </a:r>
            <a:r>
              <a:rPr lang="en-IN" dirty="0"/>
              <a:t> }}&lt;/td&gt;</a:t>
            </a:r>
            <a:br>
              <a:rPr lang="en-IN" dirty="0"/>
            </a:br>
            <a:r>
              <a:rPr lang="en-IN" dirty="0"/>
              <a:t>    &lt;td </a:t>
            </a:r>
            <a:r>
              <a:rPr lang="en-IN" dirty="0" err="1"/>
              <a:t>ng</a:t>
            </a:r>
            <a:r>
              <a:rPr lang="en-IN" dirty="0"/>
              <a:t>-if="$even"&gt;{{ </a:t>
            </a:r>
            <a:r>
              <a:rPr lang="en-IN" dirty="0" err="1"/>
              <a:t>x.Country</a:t>
            </a:r>
            <a:r>
              <a:rPr lang="en-IN" dirty="0"/>
              <a:t> }}&lt;/td&gt;</a:t>
            </a:r>
            <a:br>
              <a:rPr lang="en-IN" dirty="0"/>
            </a:br>
            <a:r>
              <a:rPr lang="en-IN" dirty="0"/>
              <a:t>  &lt;/</a:t>
            </a:r>
            <a:r>
              <a:rPr lang="en-IN" dirty="0" err="1"/>
              <a:t>tr</a:t>
            </a:r>
            <a:r>
              <a:rPr lang="en-IN" dirty="0"/>
              <a:t>&gt;</a:t>
            </a:r>
            <a:br>
              <a:rPr lang="en-IN" dirty="0"/>
            </a:br>
            <a:r>
              <a:rPr lang="en-IN" dirty="0"/>
              <a:t>&lt;/table&gt;</a:t>
            </a:r>
          </a:p>
        </p:txBody>
      </p:sp>
      <p:sp>
        <p:nvSpPr>
          <p:cNvPr id="7" name="Picture Placeholder 6">
            <a:extLst>
              <a:ext uri="{FF2B5EF4-FFF2-40B4-BE49-F238E27FC236}">
                <a16:creationId xmlns:a16="http://schemas.microsoft.com/office/drawing/2014/main" id="{D4A18DC8-368A-4D78-A2F3-4ED2E7F6B3F8}"/>
              </a:ext>
            </a:extLst>
          </p:cNvPr>
          <p:cNvSpPr>
            <a:spLocks noGrp="1"/>
          </p:cNvSpPr>
          <p:nvPr>
            <p:ph type="pic" sz="quarter" idx="13"/>
          </p:nvPr>
        </p:nvSpPr>
        <p:spPr/>
      </p:sp>
      <p:sp>
        <p:nvSpPr>
          <p:cNvPr id="2" name="Footer Placeholder 1">
            <a:extLst>
              <a:ext uri="{FF2B5EF4-FFF2-40B4-BE49-F238E27FC236}">
                <a16:creationId xmlns:a16="http://schemas.microsoft.com/office/drawing/2014/main" id="{29320D56-5821-460B-BB10-AF3E88CEF341}"/>
              </a:ext>
            </a:extLst>
          </p:cNvPr>
          <p:cNvSpPr>
            <a:spLocks noGrp="1"/>
          </p:cNvSpPr>
          <p:nvPr>
            <p:ph type="ftr" sz="quarter" idx="11"/>
          </p:nvPr>
        </p:nvSpPr>
        <p:spPr/>
        <p:txBody>
          <a:bodyPr/>
          <a:lstStyle/>
          <a:p>
            <a:r>
              <a:rPr lang="en-IN"/>
              <a:t>CIDD -UNIT-III</a:t>
            </a:r>
          </a:p>
        </p:txBody>
      </p:sp>
    </p:spTree>
  </p:cSld>
  <p:clrMapOvr>
    <a:masterClrMapping/>
  </p:clrMapOvr>
  <p:transition>
    <p:fade/>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6B511B7-7549-40FC-BC59-2390485C5AF5}"/>
              </a:ext>
            </a:extLst>
          </p:cNvPr>
          <p:cNvSpPr>
            <a:spLocks noGrp="1"/>
          </p:cNvSpPr>
          <p:nvPr>
            <p:ph type="title"/>
          </p:nvPr>
        </p:nvSpPr>
        <p:spPr/>
        <p:txBody>
          <a:bodyPr/>
          <a:lstStyle/>
          <a:p>
            <a:endParaRPr lang="en-IN"/>
          </a:p>
        </p:txBody>
      </p:sp>
      <p:sp>
        <p:nvSpPr>
          <p:cNvPr id="4" name="Date Placeholder 3"/>
          <p:cNvSpPr>
            <a:spLocks noGrp="1"/>
          </p:cNvSpPr>
          <p:nvPr>
            <p:ph type="dt" sz="half" idx="10"/>
          </p:nvPr>
        </p:nvSpPr>
        <p:spPr/>
        <p:txBody>
          <a:bodyPr/>
          <a:lstStyle/>
          <a:p>
            <a:fld id="{EEB3ED1C-79E0-477D-85F6-5F71E93D2774}" type="datetime1">
              <a:rPr lang="en-US" smtClean="0"/>
              <a:t>9/23/2021</a:t>
            </a:fld>
            <a:endParaRPr lang="en-IN"/>
          </a:p>
        </p:txBody>
      </p:sp>
      <p:sp>
        <p:nvSpPr>
          <p:cNvPr id="5" name="Slide Number Placeholder 4"/>
          <p:cNvSpPr>
            <a:spLocks noGrp="1"/>
          </p:cNvSpPr>
          <p:nvPr>
            <p:ph type="sldNum" sz="quarter" idx="12"/>
          </p:nvPr>
        </p:nvSpPr>
        <p:spPr/>
        <p:txBody>
          <a:bodyPr/>
          <a:lstStyle/>
          <a:p>
            <a:fld id="{3D9609EE-0704-459D-8F17-DAC89C82A016}" type="slidenum">
              <a:rPr lang="en-IN" smtClean="0"/>
              <a:pPr/>
              <a:t>75</a:t>
            </a:fld>
            <a:endParaRPr lang="en-IN"/>
          </a:p>
        </p:txBody>
      </p:sp>
      <p:sp>
        <p:nvSpPr>
          <p:cNvPr id="3" name="Content Placeholder 2"/>
          <p:cNvSpPr>
            <a:spLocks noGrp="1"/>
          </p:cNvSpPr>
          <p:nvPr>
            <p:ph sz="quarter" idx="1"/>
          </p:nvPr>
        </p:nvSpPr>
        <p:spPr/>
        <p:txBody>
          <a:bodyPr>
            <a:normAutofit fontScale="92500" lnSpcReduction="20000"/>
          </a:bodyPr>
          <a:lstStyle/>
          <a:p>
            <a:pPr>
              <a:buNone/>
            </a:pPr>
            <a:r>
              <a:rPr lang="en-GB" b="1" dirty="0">
                <a:solidFill>
                  <a:schemeClr val="accent2">
                    <a:lumMod val="75000"/>
                  </a:schemeClr>
                </a:solidFill>
                <a:latin typeface="Times New Roman" pitchFamily="18" charset="0"/>
                <a:cs typeface="Times New Roman" pitchFamily="18" charset="0"/>
              </a:rPr>
              <a:t>EVENTS</a:t>
            </a:r>
          </a:p>
          <a:p>
            <a:pPr>
              <a:buNone/>
            </a:pPr>
            <a:r>
              <a:rPr lang="en-IN" dirty="0"/>
              <a:t>The event directives allows us to run </a:t>
            </a:r>
            <a:r>
              <a:rPr lang="en-IN" dirty="0" err="1"/>
              <a:t>AngularJS</a:t>
            </a:r>
            <a:r>
              <a:rPr lang="en-IN" dirty="0"/>
              <a:t> functions at certain user events.</a:t>
            </a:r>
          </a:p>
          <a:p>
            <a:pPr>
              <a:buNone/>
            </a:pPr>
            <a:r>
              <a:rPr lang="en-IN" dirty="0"/>
              <a:t>An </a:t>
            </a:r>
            <a:r>
              <a:rPr lang="en-IN" dirty="0" err="1"/>
              <a:t>AngularJS</a:t>
            </a:r>
            <a:r>
              <a:rPr lang="en-IN" dirty="0"/>
              <a:t> event will not overwrite an HTML event, both events will be executed.</a:t>
            </a:r>
            <a:endParaRPr lang="en-GB" b="1" dirty="0">
              <a:solidFill>
                <a:schemeClr val="accent2">
                  <a:lumMod val="75000"/>
                </a:schemeClr>
              </a:solidFill>
              <a:latin typeface="Times New Roman" pitchFamily="18" charset="0"/>
              <a:cs typeface="Times New Roman" pitchFamily="18" charset="0"/>
            </a:endParaRPr>
          </a:p>
          <a:p>
            <a:r>
              <a:rPr lang="en-IN" dirty="0"/>
              <a:t> </a:t>
            </a:r>
            <a:r>
              <a:rPr lang="en-IN" dirty="0" err="1"/>
              <a:t>ng</a:t>
            </a:r>
            <a:r>
              <a:rPr lang="en-IN" dirty="0"/>
              <a:t>-blur</a:t>
            </a:r>
          </a:p>
          <a:p>
            <a:r>
              <a:rPr lang="en-IN" dirty="0" err="1"/>
              <a:t>ng</a:t>
            </a:r>
            <a:r>
              <a:rPr lang="en-IN" dirty="0"/>
              <a:t>-change</a:t>
            </a:r>
          </a:p>
          <a:p>
            <a:r>
              <a:rPr lang="en-IN" dirty="0" err="1"/>
              <a:t>ng</a:t>
            </a:r>
            <a:r>
              <a:rPr lang="en-IN" dirty="0"/>
              <a:t>-click</a:t>
            </a:r>
          </a:p>
          <a:p>
            <a:r>
              <a:rPr lang="en-IN" dirty="0" err="1"/>
              <a:t>ng</a:t>
            </a:r>
            <a:r>
              <a:rPr lang="en-IN" dirty="0"/>
              <a:t>-copy</a:t>
            </a:r>
          </a:p>
          <a:p>
            <a:r>
              <a:rPr lang="en-IN" dirty="0" err="1"/>
              <a:t>ng</a:t>
            </a:r>
            <a:r>
              <a:rPr lang="en-IN" dirty="0"/>
              <a:t>-cut</a:t>
            </a:r>
          </a:p>
          <a:p>
            <a:r>
              <a:rPr lang="en-IN" dirty="0" err="1"/>
              <a:t>ng-dblclick</a:t>
            </a:r>
            <a:endParaRPr lang="en-IN" dirty="0"/>
          </a:p>
          <a:p>
            <a:endParaRPr lang="en-IN" dirty="0"/>
          </a:p>
        </p:txBody>
      </p:sp>
      <p:sp>
        <p:nvSpPr>
          <p:cNvPr id="7" name="Picture Placeholder 6">
            <a:extLst>
              <a:ext uri="{FF2B5EF4-FFF2-40B4-BE49-F238E27FC236}">
                <a16:creationId xmlns:a16="http://schemas.microsoft.com/office/drawing/2014/main" id="{67ECBCCC-B4F1-41E1-BAFB-8568ACC7AFEC}"/>
              </a:ext>
            </a:extLst>
          </p:cNvPr>
          <p:cNvSpPr>
            <a:spLocks noGrp="1"/>
          </p:cNvSpPr>
          <p:nvPr>
            <p:ph type="pic" sz="quarter" idx="13"/>
          </p:nvPr>
        </p:nvSpPr>
        <p:spPr/>
      </p:sp>
      <p:sp>
        <p:nvSpPr>
          <p:cNvPr id="2" name="Footer Placeholder 1">
            <a:extLst>
              <a:ext uri="{FF2B5EF4-FFF2-40B4-BE49-F238E27FC236}">
                <a16:creationId xmlns:a16="http://schemas.microsoft.com/office/drawing/2014/main" id="{B8902E64-EFE4-41CA-85A9-E591BA4B2797}"/>
              </a:ext>
            </a:extLst>
          </p:cNvPr>
          <p:cNvSpPr>
            <a:spLocks noGrp="1"/>
          </p:cNvSpPr>
          <p:nvPr>
            <p:ph type="ftr" sz="quarter" idx="11"/>
          </p:nvPr>
        </p:nvSpPr>
        <p:spPr/>
        <p:txBody>
          <a:bodyPr/>
          <a:lstStyle/>
          <a:p>
            <a:r>
              <a:rPr lang="en-IN"/>
              <a:t>CIDD -UNIT-III</a:t>
            </a:r>
          </a:p>
        </p:txBody>
      </p:sp>
    </p:spTree>
  </p:cSld>
  <p:clrMapOvr>
    <a:masterClrMapping/>
  </p:clrMapOvr>
  <p:transition>
    <p:fade/>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AEC7685-C362-4CEB-93C6-91ACB252A1F2}"/>
              </a:ext>
            </a:extLst>
          </p:cNvPr>
          <p:cNvSpPr>
            <a:spLocks noGrp="1"/>
          </p:cNvSpPr>
          <p:nvPr>
            <p:ph type="title"/>
          </p:nvPr>
        </p:nvSpPr>
        <p:spPr/>
        <p:txBody>
          <a:bodyPr/>
          <a:lstStyle/>
          <a:p>
            <a:endParaRPr lang="en-IN"/>
          </a:p>
        </p:txBody>
      </p:sp>
      <p:sp>
        <p:nvSpPr>
          <p:cNvPr id="4" name="Date Placeholder 3"/>
          <p:cNvSpPr>
            <a:spLocks noGrp="1"/>
          </p:cNvSpPr>
          <p:nvPr>
            <p:ph type="dt" sz="half" idx="10"/>
          </p:nvPr>
        </p:nvSpPr>
        <p:spPr/>
        <p:txBody>
          <a:bodyPr/>
          <a:lstStyle/>
          <a:p>
            <a:fld id="{9BFE11BB-EB4A-4C0B-A70A-F37E78911F51}" type="datetime1">
              <a:rPr lang="en-US" smtClean="0"/>
              <a:t>9/23/2021</a:t>
            </a:fld>
            <a:endParaRPr lang="en-IN"/>
          </a:p>
        </p:txBody>
      </p:sp>
      <p:sp>
        <p:nvSpPr>
          <p:cNvPr id="5" name="Slide Number Placeholder 4"/>
          <p:cNvSpPr>
            <a:spLocks noGrp="1"/>
          </p:cNvSpPr>
          <p:nvPr>
            <p:ph type="sldNum" sz="quarter" idx="12"/>
          </p:nvPr>
        </p:nvSpPr>
        <p:spPr/>
        <p:txBody>
          <a:bodyPr/>
          <a:lstStyle/>
          <a:p>
            <a:fld id="{3D9609EE-0704-459D-8F17-DAC89C82A016}" type="slidenum">
              <a:rPr lang="en-IN" smtClean="0"/>
              <a:pPr/>
              <a:t>76</a:t>
            </a:fld>
            <a:endParaRPr lang="en-IN"/>
          </a:p>
        </p:txBody>
      </p:sp>
      <p:sp>
        <p:nvSpPr>
          <p:cNvPr id="3" name="Content Placeholder 2"/>
          <p:cNvSpPr>
            <a:spLocks noGrp="1"/>
          </p:cNvSpPr>
          <p:nvPr>
            <p:ph sz="quarter" idx="1"/>
          </p:nvPr>
        </p:nvSpPr>
        <p:spPr/>
        <p:txBody>
          <a:bodyPr>
            <a:normAutofit fontScale="92500" lnSpcReduction="20000"/>
          </a:bodyPr>
          <a:lstStyle/>
          <a:p>
            <a:r>
              <a:rPr lang="en-IN" dirty="0" err="1"/>
              <a:t>ng-keyup</a:t>
            </a:r>
            <a:endParaRPr lang="en-IN" dirty="0"/>
          </a:p>
          <a:p>
            <a:r>
              <a:rPr lang="en-IN" dirty="0" err="1"/>
              <a:t>ng-mousedown</a:t>
            </a:r>
            <a:endParaRPr lang="en-IN" dirty="0"/>
          </a:p>
          <a:p>
            <a:r>
              <a:rPr lang="en-IN" dirty="0" err="1"/>
              <a:t>ng-mouseenter</a:t>
            </a:r>
            <a:endParaRPr lang="en-IN" dirty="0"/>
          </a:p>
          <a:p>
            <a:r>
              <a:rPr lang="en-IN" dirty="0" err="1"/>
              <a:t>ng-mouseleave</a:t>
            </a:r>
            <a:endParaRPr lang="en-IN" dirty="0"/>
          </a:p>
          <a:p>
            <a:r>
              <a:rPr lang="en-IN" dirty="0" err="1"/>
              <a:t>ng-mousemove</a:t>
            </a:r>
            <a:endParaRPr lang="en-IN" dirty="0"/>
          </a:p>
          <a:p>
            <a:r>
              <a:rPr lang="en-IN" dirty="0" err="1"/>
              <a:t>ng-mouseover</a:t>
            </a:r>
            <a:endParaRPr lang="en-IN" dirty="0"/>
          </a:p>
          <a:p>
            <a:r>
              <a:rPr lang="en-IN" dirty="0" err="1"/>
              <a:t>ng-mouseup</a:t>
            </a:r>
            <a:endParaRPr lang="en-IN" dirty="0"/>
          </a:p>
          <a:p>
            <a:r>
              <a:rPr lang="en-IN" dirty="0" err="1"/>
              <a:t>ng</a:t>
            </a:r>
            <a:r>
              <a:rPr lang="en-IN" dirty="0"/>
              <a:t>-paste</a:t>
            </a:r>
          </a:p>
          <a:p>
            <a:r>
              <a:rPr lang="en-IN" dirty="0" err="1"/>
              <a:t>ng</a:t>
            </a:r>
            <a:r>
              <a:rPr lang="en-IN" dirty="0"/>
              <a:t>-focus</a:t>
            </a:r>
          </a:p>
          <a:p>
            <a:r>
              <a:rPr lang="en-IN" dirty="0" err="1"/>
              <a:t>ng-keydown</a:t>
            </a:r>
            <a:endParaRPr lang="en-IN" dirty="0"/>
          </a:p>
          <a:p>
            <a:r>
              <a:rPr lang="en-IN" dirty="0" err="1"/>
              <a:t>ng-keypress</a:t>
            </a:r>
            <a:endParaRPr lang="en-IN" dirty="0"/>
          </a:p>
          <a:p>
            <a:endParaRPr lang="en-IN" dirty="0"/>
          </a:p>
        </p:txBody>
      </p:sp>
      <p:sp>
        <p:nvSpPr>
          <p:cNvPr id="7" name="Picture Placeholder 6">
            <a:extLst>
              <a:ext uri="{FF2B5EF4-FFF2-40B4-BE49-F238E27FC236}">
                <a16:creationId xmlns:a16="http://schemas.microsoft.com/office/drawing/2014/main" id="{61D5281D-300B-4BAA-8CC8-D736A56AA30C}"/>
              </a:ext>
            </a:extLst>
          </p:cNvPr>
          <p:cNvSpPr>
            <a:spLocks noGrp="1"/>
          </p:cNvSpPr>
          <p:nvPr>
            <p:ph type="pic" sz="quarter" idx="13"/>
          </p:nvPr>
        </p:nvSpPr>
        <p:spPr/>
      </p:sp>
      <p:sp>
        <p:nvSpPr>
          <p:cNvPr id="2" name="Footer Placeholder 1">
            <a:extLst>
              <a:ext uri="{FF2B5EF4-FFF2-40B4-BE49-F238E27FC236}">
                <a16:creationId xmlns:a16="http://schemas.microsoft.com/office/drawing/2014/main" id="{5E614833-9887-4D29-B31F-8230C2AE725E}"/>
              </a:ext>
            </a:extLst>
          </p:cNvPr>
          <p:cNvSpPr>
            <a:spLocks noGrp="1"/>
          </p:cNvSpPr>
          <p:nvPr>
            <p:ph type="ftr" sz="quarter" idx="11"/>
          </p:nvPr>
        </p:nvSpPr>
        <p:spPr/>
        <p:txBody>
          <a:bodyPr/>
          <a:lstStyle/>
          <a:p>
            <a:r>
              <a:rPr lang="en-IN"/>
              <a:t>CIDD -UNIT-III</a:t>
            </a:r>
          </a:p>
        </p:txBody>
      </p:sp>
    </p:spTree>
  </p:cSld>
  <p:clrMapOvr>
    <a:masterClrMapping/>
  </p:clrMapOvr>
  <p:transition>
    <p:fade/>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BC31BDA-63FE-43C4-8B43-D5DF7CDD0FBE}"/>
              </a:ext>
            </a:extLst>
          </p:cNvPr>
          <p:cNvSpPr>
            <a:spLocks noGrp="1"/>
          </p:cNvSpPr>
          <p:nvPr>
            <p:ph type="title"/>
          </p:nvPr>
        </p:nvSpPr>
        <p:spPr/>
        <p:txBody>
          <a:bodyPr/>
          <a:lstStyle/>
          <a:p>
            <a:endParaRPr lang="en-IN"/>
          </a:p>
        </p:txBody>
      </p:sp>
      <p:sp>
        <p:nvSpPr>
          <p:cNvPr id="4" name="Date Placeholder 3"/>
          <p:cNvSpPr>
            <a:spLocks noGrp="1"/>
          </p:cNvSpPr>
          <p:nvPr>
            <p:ph type="dt" sz="half" idx="10"/>
          </p:nvPr>
        </p:nvSpPr>
        <p:spPr/>
        <p:txBody>
          <a:bodyPr/>
          <a:lstStyle/>
          <a:p>
            <a:fld id="{2F30C715-DFDF-41C0-99FC-E247A420301E}" type="datetime1">
              <a:rPr lang="en-US" smtClean="0"/>
              <a:t>9/23/2021</a:t>
            </a:fld>
            <a:endParaRPr lang="en-IN"/>
          </a:p>
        </p:txBody>
      </p:sp>
      <p:sp>
        <p:nvSpPr>
          <p:cNvPr id="5" name="Slide Number Placeholder 4"/>
          <p:cNvSpPr>
            <a:spLocks noGrp="1"/>
          </p:cNvSpPr>
          <p:nvPr>
            <p:ph type="sldNum" sz="quarter" idx="12"/>
          </p:nvPr>
        </p:nvSpPr>
        <p:spPr/>
        <p:txBody>
          <a:bodyPr/>
          <a:lstStyle/>
          <a:p>
            <a:fld id="{3D9609EE-0704-459D-8F17-DAC89C82A016}" type="slidenum">
              <a:rPr lang="en-IN" smtClean="0"/>
              <a:pPr/>
              <a:t>77</a:t>
            </a:fld>
            <a:endParaRPr lang="en-IN"/>
          </a:p>
        </p:txBody>
      </p:sp>
      <p:sp>
        <p:nvSpPr>
          <p:cNvPr id="3" name="Content Placeholder 2"/>
          <p:cNvSpPr>
            <a:spLocks noGrp="1"/>
          </p:cNvSpPr>
          <p:nvPr>
            <p:ph sz="quarter" idx="1"/>
          </p:nvPr>
        </p:nvSpPr>
        <p:spPr/>
        <p:txBody>
          <a:bodyPr>
            <a:normAutofit/>
          </a:bodyPr>
          <a:lstStyle/>
          <a:p>
            <a:pPr>
              <a:buNone/>
            </a:pPr>
            <a:r>
              <a:rPr lang="en-IN" dirty="0">
                <a:solidFill>
                  <a:schemeClr val="accent2">
                    <a:lumMod val="75000"/>
                  </a:schemeClr>
                </a:solidFill>
              </a:rPr>
              <a:t>Mouse Events</a:t>
            </a:r>
          </a:p>
          <a:p>
            <a:pPr>
              <a:buNone/>
            </a:pPr>
            <a:r>
              <a:rPr lang="en-IN" dirty="0"/>
              <a:t>Mouse events occur when the cursor moves over an element, in this order:</a:t>
            </a:r>
          </a:p>
          <a:p>
            <a:r>
              <a:rPr lang="en-IN" dirty="0" err="1"/>
              <a:t>ng-mouseover</a:t>
            </a:r>
            <a:endParaRPr lang="en-IN" dirty="0"/>
          </a:p>
          <a:p>
            <a:r>
              <a:rPr lang="en-IN" dirty="0" err="1"/>
              <a:t>ng-mouseenter</a:t>
            </a:r>
            <a:endParaRPr lang="en-IN" dirty="0"/>
          </a:p>
          <a:p>
            <a:r>
              <a:rPr lang="en-IN" dirty="0" err="1"/>
              <a:t>ng-mousemove</a:t>
            </a:r>
            <a:endParaRPr lang="en-IN" dirty="0"/>
          </a:p>
          <a:p>
            <a:r>
              <a:rPr lang="en-IN" dirty="0" err="1"/>
              <a:t>ng-mouseleave</a:t>
            </a:r>
            <a:endParaRPr lang="en-IN" dirty="0"/>
          </a:p>
          <a:p>
            <a:endParaRPr lang="en-IN" dirty="0"/>
          </a:p>
        </p:txBody>
      </p:sp>
      <p:sp>
        <p:nvSpPr>
          <p:cNvPr id="7" name="Picture Placeholder 6">
            <a:extLst>
              <a:ext uri="{FF2B5EF4-FFF2-40B4-BE49-F238E27FC236}">
                <a16:creationId xmlns:a16="http://schemas.microsoft.com/office/drawing/2014/main" id="{695D4AC2-56A1-428E-B57E-54E431749C59}"/>
              </a:ext>
            </a:extLst>
          </p:cNvPr>
          <p:cNvSpPr>
            <a:spLocks noGrp="1"/>
          </p:cNvSpPr>
          <p:nvPr>
            <p:ph type="pic" sz="quarter" idx="13"/>
          </p:nvPr>
        </p:nvSpPr>
        <p:spPr/>
      </p:sp>
      <p:sp>
        <p:nvSpPr>
          <p:cNvPr id="2" name="Footer Placeholder 1">
            <a:extLst>
              <a:ext uri="{FF2B5EF4-FFF2-40B4-BE49-F238E27FC236}">
                <a16:creationId xmlns:a16="http://schemas.microsoft.com/office/drawing/2014/main" id="{4E029B3B-58ED-44E1-9AA0-A6BACB7FA654}"/>
              </a:ext>
            </a:extLst>
          </p:cNvPr>
          <p:cNvSpPr>
            <a:spLocks noGrp="1"/>
          </p:cNvSpPr>
          <p:nvPr>
            <p:ph type="ftr" sz="quarter" idx="11"/>
          </p:nvPr>
        </p:nvSpPr>
        <p:spPr/>
        <p:txBody>
          <a:bodyPr/>
          <a:lstStyle/>
          <a:p>
            <a:r>
              <a:rPr lang="en-IN"/>
              <a:t>CIDD -UNIT-III</a:t>
            </a:r>
          </a:p>
        </p:txBody>
      </p:sp>
    </p:spTree>
  </p:cSld>
  <p:clrMapOvr>
    <a:masterClrMapping/>
  </p:clrMapOvr>
  <p:transition>
    <p:fade/>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5BE55F7-15BD-4992-9B79-CB910D87E536}"/>
              </a:ext>
            </a:extLst>
          </p:cNvPr>
          <p:cNvSpPr>
            <a:spLocks noGrp="1"/>
          </p:cNvSpPr>
          <p:nvPr>
            <p:ph type="title"/>
          </p:nvPr>
        </p:nvSpPr>
        <p:spPr/>
        <p:txBody>
          <a:bodyPr/>
          <a:lstStyle/>
          <a:p>
            <a:endParaRPr lang="en-IN"/>
          </a:p>
        </p:txBody>
      </p:sp>
      <p:sp>
        <p:nvSpPr>
          <p:cNvPr id="4" name="Date Placeholder 3"/>
          <p:cNvSpPr>
            <a:spLocks noGrp="1"/>
          </p:cNvSpPr>
          <p:nvPr>
            <p:ph type="dt" sz="half" idx="10"/>
          </p:nvPr>
        </p:nvSpPr>
        <p:spPr/>
        <p:txBody>
          <a:bodyPr/>
          <a:lstStyle/>
          <a:p>
            <a:fld id="{0E717139-94FA-40F9-8446-A7A649BB471D}" type="datetime1">
              <a:rPr lang="en-US" smtClean="0"/>
              <a:t>9/23/2021</a:t>
            </a:fld>
            <a:endParaRPr lang="en-IN"/>
          </a:p>
        </p:txBody>
      </p:sp>
      <p:sp>
        <p:nvSpPr>
          <p:cNvPr id="5" name="Slide Number Placeholder 4"/>
          <p:cNvSpPr>
            <a:spLocks noGrp="1"/>
          </p:cNvSpPr>
          <p:nvPr>
            <p:ph type="sldNum" sz="quarter" idx="12"/>
          </p:nvPr>
        </p:nvSpPr>
        <p:spPr/>
        <p:txBody>
          <a:bodyPr/>
          <a:lstStyle/>
          <a:p>
            <a:fld id="{3D9609EE-0704-459D-8F17-DAC89C82A016}" type="slidenum">
              <a:rPr lang="en-IN" smtClean="0"/>
              <a:pPr/>
              <a:t>78</a:t>
            </a:fld>
            <a:endParaRPr lang="en-IN"/>
          </a:p>
        </p:txBody>
      </p:sp>
      <p:sp>
        <p:nvSpPr>
          <p:cNvPr id="3" name="Content Placeholder 2"/>
          <p:cNvSpPr>
            <a:spLocks noGrp="1"/>
          </p:cNvSpPr>
          <p:nvPr>
            <p:ph sz="quarter" idx="1"/>
          </p:nvPr>
        </p:nvSpPr>
        <p:spPr/>
        <p:txBody>
          <a:bodyPr/>
          <a:lstStyle/>
          <a:p>
            <a:pPr>
              <a:buNone/>
            </a:pPr>
            <a:r>
              <a:rPr lang="en-IN" dirty="0"/>
              <a:t>Or when a mouse button is clicked on an element, in this order:</a:t>
            </a:r>
          </a:p>
          <a:p>
            <a:r>
              <a:rPr lang="en-IN" dirty="0" err="1"/>
              <a:t>ng-mousedown</a:t>
            </a:r>
            <a:endParaRPr lang="en-IN" dirty="0"/>
          </a:p>
          <a:p>
            <a:r>
              <a:rPr lang="en-IN" dirty="0" err="1"/>
              <a:t>ng-mouseup</a:t>
            </a:r>
            <a:endParaRPr lang="en-IN" dirty="0"/>
          </a:p>
          <a:p>
            <a:r>
              <a:rPr lang="en-IN" dirty="0" err="1"/>
              <a:t>ng</a:t>
            </a:r>
            <a:r>
              <a:rPr lang="en-IN" dirty="0"/>
              <a:t>-click</a:t>
            </a:r>
          </a:p>
          <a:p>
            <a:r>
              <a:rPr lang="en-IN" dirty="0"/>
              <a:t>You can add mouse events on any HTML element.</a:t>
            </a:r>
          </a:p>
          <a:p>
            <a:endParaRPr lang="en-IN" dirty="0"/>
          </a:p>
        </p:txBody>
      </p:sp>
      <p:sp>
        <p:nvSpPr>
          <p:cNvPr id="7" name="Picture Placeholder 6">
            <a:extLst>
              <a:ext uri="{FF2B5EF4-FFF2-40B4-BE49-F238E27FC236}">
                <a16:creationId xmlns:a16="http://schemas.microsoft.com/office/drawing/2014/main" id="{BA639400-21BC-4641-9D52-9A8D00110C0A}"/>
              </a:ext>
            </a:extLst>
          </p:cNvPr>
          <p:cNvSpPr>
            <a:spLocks noGrp="1"/>
          </p:cNvSpPr>
          <p:nvPr>
            <p:ph type="pic" sz="quarter" idx="13"/>
          </p:nvPr>
        </p:nvSpPr>
        <p:spPr/>
      </p:sp>
      <p:sp>
        <p:nvSpPr>
          <p:cNvPr id="2" name="Footer Placeholder 1">
            <a:extLst>
              <a:ext uri="{FF2B5EF4-FFF2-40B4-BE49-F238E27FC236}">
                <a16:creationId xmlns:a16="http://schemas.microsoft.com/office/drawing/2014/main" id="{806CB002-DCFF-4A15-9CE9-1B3029DECA9E}"/>
              </a:ext>
            </a:extLst>
          </p:cNvPr>
          <p:cNvSpPr>
            <a:spLocks noGrp="1"/>
          </p:cNvSpPr>
          <p:nvPr>
            <p:ph type="ftr" sz="quarter" idx="11"/>
          </p:nvPr>
        </p:nvSpPr>
        <p:spPr/>
        <p:txBody>
          <a:bodyPr/>
          <a:lstStyle/>
          <a:p>
            <a:r>
              <a:rPr lang="en-IN"/>
              <a:t>CIDD -UNIT-III</a:t>
            </a:r>
          </a:p>
        </p:txBody>
      </p:sp>
    </p:spTree>
  </p:cSld>
  <p:clrMapOvr>
    <a:masterClrMapping/>
  </p:clrMapOvr>
  <p:transition>
    <p:fade/>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4F582E4-81FF-4AAD-BC11-FA4D80F7B570}"/>
              </a:ext>
            </a:extLst>
          </p:cNvPr>
          <p:cNvSpPr>
            <a:spLocks noGrp="1"/>
          </p:cNvSpPr>
          <p:nvPr>
            <p:ph type="title"/>
          </p:nvPr>
        </p:nvSpPr>
        <p:spPr/>
        <p:txBody>
          <a:bodyPr/>
          <a:lstStyle/>
          <a:p>
            <a:endParaRPr lang="en-IN"/>
          </a:p>
        </p:txBody>
      </p:sp>
      <p:sp>
        <p:nvSpPr>
          <p:cNvPr id="4" name="Date Placeholder 3"/>
          <p:cNvSpPr>
            <a:spLocks noGrp="1"/>
          </p:cNvSpPr>
          <p:nvPr>
            <p:ph type="dt" sz="half" idx="10"/>
          </p:nvPr>
        </p:nvSpPr>
        <p:spPr/>
        <p:txBody>
          <a:bodyPr/>
          <a:lstStyle/>
          <a:p>
            <a:fld id="{ECE184A3-B4E1-4C77-8E40-F7AF5692BDDA}" type="datetime1">
              <a:rPr lang="en-US" smtClean="0"/>
              <a:t>9/23/2021</a:t>
            </a:fld>
            <a:endParaRPr lang="en-IN"/>
          </a:p>
        </p:txBody>
      </p:sp>
      <p:sp>
        <p:nvSpPr>
          <p:cNvPr id="5" name="Slide Number Placeholder 4"/>
          <p:cNvSpPr>
            <a:spLocks noGrp="1"/>
          </p:cNvSpPr>
          <p:nvPr>
            <p:ph type="sldNum" sz="quarter" idx="12"/>
          </p:nvPr>
        </p:nvSpPr>
        <p:spPr/>
        <p:txBody>
          <a:bodyPr/>
          <a:lstStyle/>
          <a:p>
            <a:fld id="{3D9609EE-0704-459D-8F17-DAC89C82A016}" type="slidenum">
              <a:rPr lang="en-IN" smtClean="0"/>
              <a:pPr/>
              <a:t>79</a:t>
            </a:fld>
            <a:endParaRPr lang="en-IN"/>
          </a:p>
        </p:txBody>
      </p:sp>
      <p:sp>
        <p:nvSpPr>
          <p:cNvPr id="3" name="Content Placeholder 2"/>
          <p:cNvSpPr>
            <a:spLocks noGrp="1"/>
          </p:cNvSpPr>
          <p:nvPr>
            <p:ph sz="quarter" idx="1"/>
          </p:nvPr>
        </p:nvSpPr>
        <p:spPr/>
        <p:txBody>
          <a:bodyPr>
            <a:normAutofit fontScale="85000" lnSpcReduction="10000"/>
          </a:bodyPr>
          <a:lstStyle/>
          <a:p>
            <a:pPr>
              <a:buNone/>
            </a:pPr>
            <a:r>
              <a:rPr lang="en-IN" dirty="0"/>
              <a:t>Example</a:t>
            </a:r>
          </a:p>
          <a:p>
            <a:pPr>
              <a:buNone/>
            </a:pPr>
            <a:r>
              <a:rPr lang="en-IN" dirty="0"/>
              <a:t>Increase the count variable when the mouse moves over the H1 element:</a:t>
            </a:r>
          </a:p>
          <a:p>
            <a:pPr>
              <a:buNone/>
            </a:pPr>
            <a:r>
              <a:rPr lang="en-IN" dirty="0"/>
              <a:t>&lt;div </a:t>
            </a:r>
            <a:r>
              <a:rPr lang="en-IN" dirty="0" err="1"/>
              <a:t>ng</a:t>
            </a:r>
            <a:r>
              <a:rPr lang="en-IN" dirty="0"/>
              <a:t>-app="</a:t>
            </a:r>
            <a:r>
              <a:rPr lang="en-IN" dirty="0" err="1"/>
              <a:t>myApp</a:t>
            </a:r>
            <a:r>
              <a:rPr lang="en-IN" dirty="0"/>
              <a:t>" </a:t>
            </a:r>
            <a:r>
              <a:rPr lang="en-IN" dirty="0" err="1"/>
              <a:t>ng</a:t>
            </a:r>
            <a:r>
              <a:rPr lang="en-IN" dirty="0"/>
              <a:t>-controller="</a:t>
            </a:r>
            <a:r>
              <a:rPr lang="en-IN" dirty="0" err="1"/>
              <a:t>myCtrl</a:t>
            </a:r>
            <a:r>
              <a:rPr lang="en-IN" dirty="0"/>
              <a:t>"&gt;</a:t>
            </a:r>
            <a:br>
              <a:rPr lang="en-IN" dirty="0"/>
            </a:br>
            <a:br>
              <a:rPr lang="en-IN" dirty="0"/>
            </a:br>
            <a:r>
              <a:rPr lang="en-IN" dirty="0"/>
              <a:t>&lt;h1 </a:t>
            </a:r>
            <a:r>
              <a:rPr lang="en-IN" dirty="0" err="1"/>
              <a:t>ng-mousemove</a:t>
            </a:r>
            <a:r>
              <a:rPr lang="en-IN" dirty="0"/>
              <a:t>="count = count + 1"&gt;Mouse over me!&lt;/h1&gt;</a:t>
            </a:r>
            <a:br>
              <a:rPr lang="en-IN" dirty="0"/>
            </a:br>
            <a:br>
              <a:rPr lang="en-IN" dirty="0"/>
            </a:br>
            <a:r>
              <a:rPr lang="en-IN" dirty="0"/>
              <a:t>&lt;h2&gt;{{ count }}&lt;/h2&gt;</a:t>
            </a:r>
            <a:br>
              <a:rPr lang="en-IN" dirty="0"/>
            </a:br>
            <a:br>
              <a:rPr lang="en-IN" dirty="0"/>
            </a:br>
            <a:r>
              <a:rPr lang="en-IN" dirty="0"/>
              <a:t>&lt;/div&gt;</a:t>
            </a:r>
            <a:br>
              <a:rPr lang="en-IN" dirty="0"/>
            </a:br>
            <a:r>
              <a:rPr lang="en-IN" dirty="0"/>
              <a:t>&lt;script&gt;</a:t>
            </a:r>
            <a:br>
              <a:rPr lang="en-IN" dirty="0"/>
            </a:br>
            <a:r>
              <a:rPr lang="en-IN" dirty="0" err="1"/>
              <a:t>var</a:t>
            </a:r>
            <a:r>
              <a:rPr lang="en-IN" dirty="0"/>
              <a:t> app = </a:t>
            </a:r>
            <a:r>
              <a:rPr lang="en-IN" dirty="0" err="1"/>
              <a:t>angular.module</a:t>
            </a:r>
            <a:r>
              <a:rPr lang="en-IN" dirty="0"/>
              <a:t>('</a:t>
            </a:r>
            <a:r>
              <a:rPr lang="en-IN" dirty="0" err="1"/>
              <a:t>myApp</a:t>
            </a:r>
            <a:r>
              <a:rPr lang="en-IN" dirty="0"/>
              <a:t>', []);</a:t>
            </a:r>
            <a:br>
              <a:rPr lang="en-IN" dirty="0"/>
            </a:br>
            <a:r>
              <a:rPr lang="en-IN" dirty="0" err="1"/>
              <a:t>app.controller</a:t>
            </a:r>
            <a:r>
              <a:rPr lang="en-IN" dirty="0"/>
              <a:t>('</a:t>
            </a:r>
            <a:r>
              <a:rPr lang="en-IN" dirty="0" err="1"/>
              <a:t>myCtrl</a:t>
            </a:r>
            <a:r>
              <a:rPr lang="en-IN" dirty="0"/>
              <a:t>', function($scope) {</a:t>
            </a:r>
            <a:br>
              <a:rPr lang="en-IN" dirty="0"/>
            </a:br>
            <a:r>
              <a:rPr lang="en-IN" dirty="0"/>
              <a:t>  $</a:t>
            </a:r>
            <a:r>
              <a:rPr lang="en-IN" dirty="0" err="1"/>
              <a:t>scope.count</a:t>
            </a:r>
            <a:r>
              <a:rPr lang="en-IN" dirty="0"/>
              <a:t> = 0;</a:t>
            </a:r>
            <a:br>
              <a:rPr lang="en-IN" dirty="0"/>
            </a:br>
            <a:r>
              <a:rPr lang="en-IN" dirty="0"/>
              <a:t>});</a:t>
            </a:r>
            <a:br>
              <a:rPr lang="en-IN" dirty="0"/>
            </a:br>
            <a:r>
              <a:rPr lang="en-IN" dirty="0"/>
              <a:t>&lt;/script&gt;</a:t>
            </a:r>
          </a:p>
        </p:txBody>
      </p:sp>
      <p:sp>
        <p:nvSpPr>
          <p:cNvPr id="7" name="Picture Placeholder 6">
            <a:extLst>
              <a:ext uri="{FF2B5EF4-FFF2-40B4-BE49-F238E27FC236}">
                <a16:creationId xmlns:a16="http://schemas.microsoft.com/office/drawing/2014/main" id="{C92DFF8A-8ECE-4343-8C84-16A4F0C3FA24}"/>
              </a:ext>
            </a:extLst>
          </p:cNvPr>
          <p:cNvSpPr>
            <a:spLocks noGrp="1"/>
          </p:cNvSpPr>
          <p:nvPr>
            <p:ph type="pic" sz="quarter" idx="13"/>
          </p:nvPr>
        </p:nvSpPr>
        <p:spPr/>
      </p:sp>
      <p:sp>
        <p:nvSpPr>
          <p:cNvPr id="2" name="Footer Placeholder 1">
            <a:extLst>
              <a:ext uri="{FF2B5EF4-FFF2-40B4-BE49-F238E27FC236}">
                <a16:creationId xmlns:a16="http://schemas.microsoft.com/office/drawing/2014/main" id="{10CA44DA-04FA-4293-A892-95F686FC1BC6}"/>
              </a:ext>
            </a:extLst>
          </p:cNvPr>
          <p:cNvSpPr>
            <a:spLocks noGrp="1"/>
          </p:cNvSpPr>
          <p:nvPr>
            <p:ph type="ftr" sz="quarter" idx="11"/>
          </p:nvPr>
        </p:nvSpPr>
        <p:spPr/>
        <p:txBody>
          <a:bodyPr/>
          <a:lstStyle/>
          <a:p>
            <a:r>
              <a:rPr lang="en-IN"/>
              <a:t>CIDD -UNIT-III</a:t>
            </a:r>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88731-F38A-4A9B-9CF4-B4580C490C54}"/>
              </a:ext>
            </a:extLst>
          </p:cNvPr>
          <p:cNvSpPr>
            <a:spLocks noGrp="1"/>
          </p:cNvSpPr>
          <p:nvPr>
            <p:ph type="title"/>
          </p:nvPr>
        </p:nvSpPr>
        <p:spPr>
          <a:xfrm>
            <a:off x="1176866" y="120628"/>
            <a:ext cx="6403225" cy="497439"/>
          </a:xfrm>
        </p:spPr>
        <p:txBody>
          <a:bodyPr>
            <a:normAutofit fontScale="90000"/>
          </a:bodyPr>
          <a:lstStyle/>
          <a:p>
            <a:r>
              <a:rPr lang="en-US" dirty="0"/>
              <a:t>Directives</a:t>
            </a:r>
          </a:p>
        </p:txBody>
      </p:sp>
      <p:sp>
        <p:nvSpPr>
          <p:cNvPr id="3" name="Content Placeholder 2">
            <a:extLst>
              <a:ext uri="{FF2B5EF4-FFF2-40B4-BE49-F238E27FC236}">
                <a16:creationId xmlns:a16="http://schemas.microsoft.com/office/drawing/2014/main" id="{CD971444-8DD1-4CA1-905F-A8C1805079CF}"/>
              </a:ext>
            </a:extLst>
          </p:cNvPr>
          <p:cNvSpPr>
            <a:spLocks noGrp="1"/>
          </p:cNvSpPr>
          <p:nvPr>
            <p:ph idx="1"/>
          </p:nvPr>
        </p:nvSpPr>
        <p:spPr>
          <a:xfrm>
            <a:off x="1187624" y="1412776"/>
            <a:ext cx="3384376" cy="4162317"/>
          </a:xfrm>
        </p:spPr>
        <p:txBody>
          <a:bodyPr>
            <a:normAutofit fontScale="77500" lnSpcReduction="20000"/>
          </a:bodyPr>
          <a:lstStyle/>
          <a:p>
            <a:r>
              <a:rPr lang="en-US" sz="3200" dirty="0">
                <a:latin typeface="Times New Roman" panose="02020603050405020304" pitchFamily="18" charset="0"/>
                <a:cs typeface="Times New Roman" panose="02020603050405020304" pitchFamily="18" charset="0"/>
              </a:rPr>
              <a:t>ng-app</a:t>
            </a:r>
          </a:p>
          <a:p>
            <a:r>
              <a:rPr lang="en-US" sz="3200" dirty="0">
                <a:latin typeface="Times New Roman" panose="02020603050405020304" pitchFamily="18" charset="0"/>
                <a:cs typeface="Times New Roman" panose="02020603050405020304" pitchFamily="18" charset="0"/>
              </a:rPr>
              <a:t>ng-model</a:t>
            </a:r>
          </a:p>
          <a:p>
            <a:r>
              <a:rPr lang="en-US" sz="3200" dirty="0">
                <a:latin typeface="Times New Roman" panose="02020603050405020304" pitchFamily="18" charset="0"/>
                <a:cs typeface="Times New Roman" panose="02020603050405020304" pitchFamily="18" charset="0"/>
              </a:rPr>
              <a:t>ng-bind</a:t>
            </a:r>
          </a:p>
          <a:p>
            <a:r>
              <a:rPr lang="en-US" sz="3200" dirty="0">
                <a:latin typeface="Times New Roman" panose="02020603050405020304" pitchFamily="18" charset="0"/>
                <a:cs typeface="Times New Roman" panose="02020603050405020304" pitchFamily="18" charset="0"/>
              </a:rPr>
              <a:t>ng-controller</a:t>
            </a:r>
          </a:p>
          <a:p>
            <a:r>
              <a:rPr lang="en-US" sz="3200" dirty="0">
                <a:latin typeface="Times New Roman" panose="02020603050405020304" pitchFamily="18" charset="0"/>
                <a:cs typeface="Times New Roman" panose="02020603050405020304" pitchFamily="18" charset="0"/>
              </a:rPr>
              <a:t>ng-value</a:t>
            </a:r>
          </a:p>
          <a:p>
            <a:r>
              <a:rPr lang="en-US" sz="3200" dirty="0">
                <a:latin typeface="Times New Roman" panose="02020603050405020304" pitchFamily="18" charset="0"/>
                <a:cs typeface="Times New Roman" panose="02020603050405020304" pitchFamily="18" charset="0"/>
              </a:rPr>
              <a:t>ng-show</a:t>
            </a:r>
          </a:p>
          <a:p>
            <a:r>
              <a:rPr lang="en-US" sz="3200" dirty="0">
                <a:latin typeface="Times New Roman" panose="02020603050405020304" pitchFamily="18" charset="0"/>
                <a:cs typeface="Times New Roman" panose="02020603050405020304" pitchFamily="18" charset="0"/>
              </a:rPr>
              <a:t>ng-hide</a:t>
            </a:r>
          </a:p>
          <a:p>
            <a:r>
              <a:rPr lang="en-US" sz="3200" dirty="0">
                <a:latin typeface="Times New Roman" panose="02020603050405020304" pitchFamily="18" charset="0"/>
                <a:cs typeface="Times New Roman" panose="02020603050405020304" pitchFamily="18" charset="0"/>
              </a:rPr>
              <a:t>ng-</a:t>
            </a:r>
            <a:r>
              <a:rPr lang="en-US" sz="3200" dirty="0" err="1">
                <a:latin typeface="Times New Roman" panose="02020603050405020304" pitchFamily="18" charset="0"/>
                <a:cs typeface="Times New Roman" panose="02020603050405020304" pitchFamily="18" charset="0"/>
              </a:rPr>
              <a:t>init</a:t>
            </a:r>
            <a:endParaRPr lang="en-US" sz="3200" dirty="0">
              <a:latin typeface="Times New Roman" panose="02020603050405020304" pitchFamily="18" charset="0"/>
              <a:cs typeface="Times New Roman" panose="02020603050405020304" pitchFamily="18" charset="0"/>
            </a:endParaRPr>
          </a:p>
          <a:p>
            <a:r>
              <a:rPr lang="en-US" sz="3200" dirty="0">
                <a:latin typeface="Times New Roman" panose="02020603050405020304" pitchFamily="18" charset="0"/>
                <a:cs typeface="Times New Roman" panose="02020603050405020304" pitchFamily="18" charset="0"/>
              </a:rPr>
              <a:t>ng-click</a:t>
            </a:r>
          </a:p>
          <a:p>
            <a:endParaRPr lang="en-US" dirty="0"/>
          </a:p>
          <a:p>
            <a:endParaRPr lang="en-US" dirty="0"/>
          </a:p>
        </p:txBody>
      </p:sp>
      <p:sp>
        <p:nvSpPr>
          <p:cNvPr id="4" name="Date Placeholder 3">
            <a:extLst>
              <a:ext uri="{FF2B5EF4-FFF2-40B4-BE49-F238E27FC236}">
                <a16:creationId xmlns:a16="http://schemas.microsoft.com/office/drawing/2014/main" id="{0627743F-22BA-4ACF-9330-35808990D7F1}"/>
              </a:ext>
            </a:extLst>
          </p:cNvPr>
          <p:cNvSpPr>
            <a:spLocks noGrp="1"/>
          </p:cNvSpPr>
          <p:nvPr>
            <p:ph type="dt" sz="half" idx="10"/>
          </p:nvPr>
        </p:nvSpPr>
        <p:spPr/>
        <p:txBody>
          <a:bodyPr/>
          <a:lstStyle/>
          <a:p>
            <a:fld id="{8D8B7447-C367-47C9-983E-3CC7474E4036}" type="datetime1">
              <a:rPr lang="en-US" smtClean="0"/>
              <a:t>9/23/2021</a:t>
            </a:fld>
            <a:endParaRPr lang="en-IN"/>
          </a:p>
        </p:txBody>
      </p:sp>
      <p:sp>
        <p:nvSpPr>
          <p:cNvPr id="5" name="Footer Placeholder 4">
            <a:extLst>
              <a:ext uri="{FF2B5EF4-FFF2-40B4-BE49-F238E27FC236}">
                <a16:creationId xmlns:a16="http://schemas.microsoft.com/office/drawing/2014/main" id="{901B1686-6620-41B9-8F0D-FAF4C3824DCC}"/>
              </a:ext>
            </a:extLst>
          </p:cNvPr>
          <p:cNvSpPr>
            <a:spLocks noGrp="1"/>
          </p:cNvSpPr>
          <p:nvPr>
            <p:ph type="ftr" sz="quarter" idx="11"/>
          </p:nvPr>
        </p:nvSpPr>
        <p:spPr/>
        <p:txBody>
          <a:bodyPr/>
          <a:lstStyle/>
          <a:p>
            <a:r>
              <a:rPr lang="en-IN"/>
              <a:t>CIDD -UNIT-III</a:t>
            </a:r>
            <a:endParaRPr lang="en-IN" dirty="0"/>
          </a:p>
        </p:txBody>
      </p:sp>
      <p:sp>
        <p:nvSpPr>
          <p:cNvPr id="6" name="Slide Number Placeholder 5">
            <a:extLst>
              <a:ext uri="{FF2B5EF4-FFF2-40B4-BE49-F238E27FC236}">
                <a16:creationId xmlns:a16="http://schemas.microsoft.com/office/drawing/2014/main" id="{E827E9D9-0B3C-4F8B-B3D2-C125ACEDD945}"/>
              </a:ext>
            </a:extLst>
          </p:cNvPr>
          <p:cNvSpPr>
            <a:spLocks noGrp="1"/>
          </p:cNvSpPr>
          <p:nvPr>
            <p:ph type="sldNum" sz="quarter" idx="12"/>
          </p:nvPr>
        </p:nvSpPr>
        <p:spPr/>
        <p:txBody>
          <a:bodyPr/>
          <a:lstStyle/>
          <a:p>
            <a:fld id="{0E2B90DE-CA9C-452B-80F9-35262CC2B070}" type="slidenum">
              <a:rPr lang="en-IN" smtClean="0"/>
              <a:pPr/>
              <a:t>8</a:t>
            </a:fld>
            <a:endParaRPr lang="en-IN"/>
          </a:p>
        </p:txBody>
      </p:sp>
      <p:sp>
        <p:nvSpPr>
          <p:cNvPr id="7" name="TextBox 6">
            <a:extLst>
              <a:ext uri="{FF2B5EF4-FFF2-40B4-BE49-F238E27FC236}">
                <a16:creationId xmlns:a16="http://schemas.microsoft.com/office/drawing/2014/main" id="{9FC28343-875D-4F6E-9650-B7840D93F53A}"/>
              </a:ext>
            </a:extLst>
          </p:cNvPr>
          <p:cNvSpPr txBox="1"/>
          <p:nvPr/>
        </p:nvSpPr>
        <p:spPr>
          <a:xfrm>
            <a:off x="4572000" y="1628800"/>
            <a:ext cx="3240360" cy="1754326"/>
          </a:xfrm>
          <a:prstGeom prst="rect">
            <a:avLst/>
          </a:prstGeom>
          <a:noFill/>
        </p:spPr>
        <p:txBody>
          <a:bodyPr wrap="square" rtlCol="0">
            <a:spAutoFit/>
          </a:bodyPr>
          <a:lstStyle/>
          <a:p>
            <a:pPr marL="285750" indent="-285750">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ng- disable</a:t>
            </a:r>
          </a:p>
          <a:p>
            <a:pPr marL="285750" indent="-285750">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ng-required</a:t>
            </a:r>
          </a:p>
          <a:p>
            <a:pPr marL="285750" indent="-285750">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ng-repeat</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50269508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A83C546-A22C-4BFC-92B0-F7C963C310E5}"/>
              </a:ext>
            </a:extLst>
          </p:cNvPr>
          <p:cNvSpPr>
            <a:spLocks noGrp="1"/>
          </p:cNvSpPr>
          <p:nvPr>
            <p:ph type="title"/>
          </p:nvPr>
        </p:nvSpPr>
        <p:spPr/>
        <p:txBody>
          <a:bodyPr>
            <a:normAutofit fontScale="90000"/>
          </a:bodyPr>
          <a:lstStyle/>
          <a:p>
            <a:r>
              <a:rPr lang="en-GB" sz="4000" dirty="0">
                <a:solidFill>
                  <a:schemeClr val="tx1">
                    <a:lumMod val="95000"/>
                    <a:lumOff val="5000"/>
                  </a:schemeClr>
                </a:solidFill>
                <a:latin typeface="Times New Roman" panose="02020603050405020304" pitchFamily="18" charset="0"/>
                <a:cs typeface="Times New Roman" panose="02020603050405020304" pitchFamily="18" charset="0"/>
              </a:rPr>
              <a:t>Forms</a:t>
            </a:r>
            <a:br>
              <a:rPr lang="en-GB" sz="4000" dirty="0">
                <a:solidFill>
                  <a:schemeClr val="tx1">
                    <a:lumMod val="95000"/>
                    <a:lumOff val="5000"/>
                  </a:schemeClr>
                </a:solidFill>
                <a:latin typeface="Times New Roman" panose="02020603050405020304" pitchFamily="18" charset="0"/>
                <a:cs typeface="Times New Roman" panose="02020603050405020304" pitchFamily="18" charset="0"/>
              </a:rPr>
            </a:br>
            <a:endParaRPr lang="en-IN" dirty="0"/>
          </a:p>
        </p:txBody>
      </p:sp>
      <p:sp>
        <p:nvSpPr>
          <p:cNvPr id="4" name="Date Placeholder 3"/>
          <p:cNvSpPr>
            <a:spLocks noGrp="1"/>
          </p:cNvSpPr>
          <p:nvPr>
            <p:ph type="dt" sz="half" idx="10"/>
          </p:nvPr>
        </p:nvSpPr>
        <p:spPr/>
        <p:txBody>
          <a:bodyPr/>
          <a:lstStyle/>
          <a:p>
            <a:fld id="{2BB51D9E-A9CD-422B-81F9-A775E279C726}" type="datetime1">
              <a:rPr lang="en-US" smtClean="0"/>
              <a:t>9/23/2021</a:t>
            </a:fld>
            <a:endParaRPr lang="en-IN"/>
          </a:p>
        </p:txBody>
      </p:sp>
      <p:sp>
        <p:nvSpPr>
          <p:cNvPr id="5" name="Slide Number Placeholder 4"/>
          <p:cNvSpPr>
            <a:spLocks noGrp="1"/>
          </p:cNvSpPr>
          <p:nvPr>
            <p:ph type="sldNum" sz="quarter" idx="12"/>
          </p:nvPr>
        </p:nvSpPr>
        <p:spPr/>
        <p:txBody>
          <a:bodyPr/>
          <a:lstStyle/>
          <a:p>
            <a:fld id="{3D9609EE-0704-459D-8F17-DAC89C82A016}" type="slidenum">
              <a:rPr lang="en-IN" smtClean="0"/>
              <a:pPr/>
              <a:t>80</a:t>
            </a:fld>
            <a:endParaRPr lang="en-IN"/>
          </a:p>
        </p:txBody>
      </p:sp>
      <p:sp>
        <p:nvSpPr>
          <p:cNvPr id="3" name="Content Placeholder 2"/>
          <p:cNvSpPr>
            <a:spLocks noGrp="1"/>
          </p:cNvSpPr>
          <p:nvPr>
            <p:ph sz="quarter" idx="1"/>
          </p:nvPr>
        </p:nvSpPr>
        <p:spPr/>
        <p:txBody>
          <a:bodyPr>
            <a:normAutofit lnSpcReduction="10000"/>
          </a:bodyPr>
          <a:lstStyle/>
          <a:p>
            <a:pPr>
              <a:buNone/>
            </a:pPr>
            <a:r>
              <a:rPr lang="en-IN" dirty="0"/>
              <a:t>Forms in AngularJS provides data-binding and validation of input controls.</a:t>
            </a:r>
          </a:p>
          <a:p>
            <a:pPr>
              <a:buNone/>
            </a:pPr>
            <a:r>
              <a:rPr lang="en-IN" dirty="0"/>
              <a:t>Input Controls</a:t>
            </a:r>
          </a:p>
          <a:p>
            <a:pPr>
              <a:buNone/>
            </a:pPr>
            <a:r>
              <a:rPr lang="en-IN" dirty="0"/>
              <a:t> Input controls are the HTML input elements:</a:t>
            </a:r>
          </a:p>
          <a:p>
            <a:r>
              <a:rPr lang="en-IN" dirty="0"/>
              <a:t>input elements</a:t>
            </a:r>
          </a:p>
          <a:p>
            <a:r>
              <a:rPr lang="en-IN" dirty="0"/>
              <a:t>select elements</a:t>
            </a:r>
          </a:p>
          <a:p>
            <a:r>
              <a:rPr lang="en-IN" dirty="0"/>
              <a:t>button elements</a:t>
            </a:r>
          </a:p>
          <a:p>
            <a:r>
              <a:rPr lang="en-IN" dirty="0" err="1"/>
              <a:t>textarea</a:t>
            </a:r>
            <a:r>
              <a:rPr lang="en-IN" dirty="0"/>
              <a:t> elements</a:t>
            </a:r>
          </a:p>
          <a:p>
            <a:pPr>
              <a:buNone/>
            </a:pPr>
            <a:br>
              <a:rPr lang="en-IN" dirty="0"/>
            </a:br>
            <a:endParaRPr lang="en-IN" dirty="0">
              <a:solidFill>
                <a:schemeClr val="accent2">
                  <a:lumMod val="75000"/>
                </a:schemeClr>
              </a:solidFill>
            </a:endParaRPr>
          </a:p>
        </p:txBody>
      </p:sp>
      <p:sp>
        <p:nvSpPr>
          <p:cNvPr id="2" name="Footer Placeholder 1">
            <a:extLst>
              <a:ext uri="{FF2B5EF4-FFF2-40B4-BE49-F238E27FC236}">
                <a16:creationId xmlns:a16="http://schemas.microsoft.com/office/drawing/2014/main" id="{0B49DF99-CBD8-4B2A-9DE3-AB0679BC5AA2}"/>
              </a:ext>
            </a:extLst>
          </p:cNvPr>
          <p:cNvSpPr>
            <a:spLocks noGrp="1"/>
          </p:cNvSpPr>
          <p:nvPr>
            <p:ph type="ftr" sz="quarter" idx="11"/>
          </p:nvPr>
        </p:nvSpPr>
        <p:spPr/>
        <p:txBody>
          <a:bodyPr/>
          <a:lstStyle/>
          <a:p>
            <a:r>
              <a:rPr lang="en-IN"/>
              <a:t>CIDD -UNIT-III</a:t>
            </a:r>
          </a:p>
        </p:txBody>
      </p:sp>
    </p:spTree>
  </p:cSld>
  <p:clrMapOvr>
    <a:masterClrMapping/>
  </p:clrMapOvr>
  <p:transition>
    <p:fade/>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8961738-8062-4962-A020-D3519BE667CF}"/>
              </a:ext>
            </a:extLst>
          </p:cNvPr>
          <p:cNvSpPr>
            <a:spLocks noGrp="1"/>
          </p:cNvSpPr>
          <p:nvPr>
            <p:ph type="title"/>
          </p:nvPr>
        </p:nvSpPr>
        <p:spPr/>
        <p:txBody>
          <a:bodyPr/>
          <a:lstStyle/>
          <a:p>
            <a:endParaRPr lang="en-IN"/>
          </a:p>
        </p:txBody>
      </p:sp>
      <p:sp>
        <p:nvSpPr>
          <p:cNvPr id="4" name="Date Placeholder 3"/>
          <p:cNvSpPr>
            <a:spLocks noGrp="1"/>
          </p:cNvSpPr>
          <p:nvPr>
            <p:ph type="dt" sz="half" idx="10"/>
          </p:nvPr>
        </p:nvSpPr>
        <p:spPr/>
        <p:txBody>
          <a:bodyPr/>
          <a:lstStyle/>
          <a:p>
            <a:fld id="{71979498-1D26-4639-94FE-44AA6B329F4B}" type="datetime1">
              <a:rPr lang="en-US" smtClean="0"/>
              <a:t>9/23/2021</a:t>
            </a:fld>
            <a:endParaRPr lang="en-IN"/>
          </a:p>
        </p:txBody>
      </p:sp>
      <p:sp>
        <p:nvSpPr>
          <p:cNvPr id="5" name="Slide Number Placeholder 4"/>
          <p:cNvSpPr>
            <a:spLocks noGrp="1"/>
          </p:cNvSpPr>
          <p:nvPr>
            <p:ph type="sldNum" sz="quarter" idx="12"/>
          </p:nvPr>
        </p:nvSpPr>
        <p:spPr/>
        <p:txBody>
          <a:bodyPr/>
          <a:lstStyle/>
          <a:p>
            <a:fld id="{3D9609EE-0704-459D-8F17-DAC89C82A016}" type="slidenum">
              <a:rPr lang="en-IN" smtClean="0"/>
              <a:pPr/>
              <a:t>81</a:t>
            </a:fld>
            <a:endParaRPr lang="en-IN"/>
          </a:p>
        </p:txBody>
      </p:sp>
      <p:sp>
        <p:nvSpPr>
          <p:cNvPr id="3" name="Content Placeholder 2"/>
          <p:cNvSpPr>
            <a:spLocks noGrp="1"/>
          </p:cNvSpPr>
          <p:nvPr>
            <p:ph sz="quarter" idx="1"/>
          </p:nvPr>
        </p:nvSpPr>
        <p:spPr/>
        <p:txBody>
          <a:bodyPr/>
          <a:lstStyle/>
          <a:p>
            <a:pPr>
              <a:buNone/>
            </a:pPr>
            <a:r>
              <a:rPr lang="en-IN" dirty="0"/>
              <a:t>Example</a:t>
            </a:r>
          </a:p>
          <a:p>
            <a:pPr>
              <a:buNone/>
            </a:pPr>
            <a:r>
              <a:rPr lang="en-IN" dirty="0"/>
              <a:t>&lt;script&gt;</a:t>
            </a:r>
            <a:br>
              <a:rPr lang="en-IN" dirty="0"/>
            </a:br>
            <a:r>
              <a:rPr lang="en-IN" dirty="0" err="1"/>
              <a:t>var</a:t>
            </a:r>
            <a:r>
              <a:rPr lang="en-IN" dirty="0"/>
              <a:t> app = </a:t>
            </a:r>
            <a:r>
              <a:rPr lang="en-IN" dirty="0" err="1"/>
              <a:t>angular.module</a:t>
            </a:r>
            <a:r>
              <a:rPr lang="en-IN" dirty="0"/>
              <a:t>('</a:t>
            </a:r>
            <a:r>
              <a:rPr lang="en-IN" dirty="0" err="1"/>
              <a:t>myApp</a:t>
            </a:r>
            <a:r>
              <a:rPr lang="en-IN" dirty="0"/>
              <a:t>', []);</a:t>
            </a:r>
            <a:br>
              <a:rPr lang="en-IN" dirty="0"/>
            </a:br>
            <a:r>
              <a:rPr lang="en-IN" dirty="0" err="1"/>
              <a:t>app.controller</a:t>
            </a:r>
            <a:r>
              <a:rPr lang="en-IN" dirty="0"/>
              <a:t>('</a:t>
            </a:r>
            <a:r>
              <a:rPr lang="en-IN" dirty="0" err="1"/>
              <a:t>formCtrl</a:t>
            </a:r>
            <a:r>
              <a:rPr lang="en-IN" dirty="0"/>
              <a:t>', function($scope) {</a:t>
            </a:r>
            <a:br>
              <a:rPr lang="en-IN" dirty="0"/>
            </a:br>
            <a:r>
              <a:rPr lang="en-IN" dirty="0"/>
              <a:t>  $</a:t>
            </a:r>
            <a:r>
              <a:rPr lang="en-IN" dirty="0" err="1"/>
              <a:t>scope.firstname</a:t>
            </a:r>
            <a:r>
              <a:rPr lang="en-IN" dirty="0"/>
              <a:t> = "John";</a:t>
            </a:r>
            <a:br>
              <a:rPr lang="en-IN" dirty="0"/>
            </a:br>
            <a:r>
              <a:rPr lang="en-IN" dirty="0"/>
              <a:t>});</a:t>
            </a:r>
            <a:br>
              <a:rPr lang="en-IN" dirty="0"/>
            </a:br>
            <a:r>
              <a:rPr lang="en-IN" dirty="0"/>
              <a:t>&lt;/script&gt;</a:t>
            </a:r>
          </a:p>
          <a:p>
            <a:pPr>
              <a:buNone/>
            </a:pPr>
            <a:r>
              <a:rPr lang="en-IN" dirty="0"/>
              <a:t>It can also be referred to elsewhere in the application:</a:t>
            </a:r>
          </a:p>
        </p:txBody>
      </p:sp>
      <p:sp>
        <p:nvSpPr>
          <p:cNvPr id="7" name="Picture Placeholder 6">
            <a:extLst>
              <a:ext uri="{FF2B5EF4-FFF2-40B4-BE49-F238E27FC236}">
                <a16:creationId xmlns:a16="http://schemas.microsoft.com/office/drawing/2014/main" id="{D84E5362-C7F0-4473-B8AC-D07A7D62D5D2}"/>
              </a:ext>
            </a:extLst>
          </p:cNvPr>
          <p:cNvSpPr>
            <a:spLocks noGrp="1"/>
          </p:cNvSpPr>
          <p:nvPr>
            <p:ph type="pic" sz="quarter" idx="13"/>
          </p:nvPr>
        </p:nvSpPr>
        <p:spPr/>
      </p:sp>
      <p:sp>
        <p:nvSpPr>
          <p:cNvPr id="2" name="Footer Placeholder 1">
            <a:extLst>
              <a:ext uri="{FF2B5EF4-FFF2-40B4-BE49-F238E27FC236}">
                <a16:creationId xmlns:a16="http://schemas.microsoft.com/office/drawing/2014/main" id="{59D1CC55-6F7B-449C-81F5-2611007CE713}"/>
              </a:ext>
            </a:extLst>
          </p:cNvPr>
          <p:cNvSpPr>
            <a:spLocks noGrp="1"/>
          </p:cNvSpPr>
          <p:nvPr>
            <p:ph type="ftr" sz="quarter" idx="11"/>
          </p:nvPr>
        </p:nvSpPr>
        <p:spPr/>
        <p:txBody>
          <a:bodyPr/>
          <a:lstStyle/>
          <a:p>
            <a:r>
              <a:rPr lang="en-IN"/>
              <a:t>CIDD -UNIT-III</a:t>
            </a:r>
          </a:p>
        </p:txBody>
      </p:sp>
    </p:spTree>
  </p:cSld>
  <p:clrMapOvr>
    <a:masterClrMapping/>
  </p:clrMapOvr>
  <p:transition>
    <p:fade/>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3BE6006-86F3-44F4-A352-C58278EF04FE}"/>
              </a:ext>
            </a:extLst>
          </p:cNvPr>
          <p:cNvSpPr>
            <a:spLocks noGrp="1"/>
          </p:cNvSpPr>
          <p:nvPr>
            <p:ph type="title"/>
          </p:nvPr>
        </p:nvSpPr>
        <p:spPr/>
        <p:txBody>
          <a:bodyPr/>
          <a:lstStyle/>
          <a:p>
            <a:endParaRPr lang="en-IN"/>
          </a:p>
        </p:txBody>
      </p:sp>
      <p:sp>
        <p:nvSpPr>
          <p:cNvPr id="4" name="Date Placeholder 3"/>
          <p:cNvSpPr>
            <a:spLocks noGrp="1"/>
          </p:cNvSpPr>
          <p:nvPr>
            <p:ph type="dt" sz="half" idx="10"/>
          </p:nvPr>
        </p:nvSpPr>
        <p:spPr/>
        <p:txBody>
          <a:bodyPr/>
          <a:lstStyle/>
          <a:p>
            <a:fld id="{48C39C7A-6082-4FAC-A028-E365933ECC74}" type="datetime1">
              <a:rPr lang="en-US" smtClean="0"/>
              <a:t>9/23/2021</a:t>
            </a:fld>
            <a:endParaRPr lang="en-IN"/>
          </a:p>
        </p:txBody>
      </p:sp>
      <p:sp>
        <p:nvSpPr>
          <p:cNvPr id="5" name="Slide Number Placeholder 4"/>
          <p:cNvSpPr>
            <a:spLocks noGrp="1"/>
          </p:cNvSpPr>
          <p:nvPr>
            <p:ph type="sldNum" sz="quarter" idx="12"/>
          </p:nvPr>
        </p:nvSpPr>
        <p:spPr/>
        <p:txBody>
          <a:bodyPr/>
          <a:lstStyle/>
          <a:p>
            <a:fld id="{3D9609EE-0704-459D-8F17-DAC89C82A016}" type="slidenum">
              <a:rPr lang="en-IN" smtClean="0"/>
              <a:pPr/>
              <a:t>82</a:t>
            </a:fld>
            <a:endParaRPr lang="en-IN"/>
          </a:p>
        </p:txBody>
      </p:sp>
      <p:sp>
        <p:nvSpPr>
          <p:cNvPr id="3" name="Content Placeholder 2"/>
          <p:cNvSpPr>
            <a:spLocks noGrp="1"/>
          </p:cNvSpPr>
          <p:nvPr>
            <p:ph sz="quarter" idx="1"/>
          </p:nvPr>
        </p:nvSpPr>
        <p:spPr/>
        <p:txBody>
          <a:bodyPr/>
          <a:lstStyle/>
          <a:p>
            <a:pPr>
              <a:buNone/>
            </a:pPr>
            <a:r>
              <a:rPr lang="en-IN" dirty="0"/>
              <a:t>Example</a:t>
            </a:r>
          </a:p>
          <a:p>
            <a:pPr>
              <a:buNone/>
            </a:pPr>
            <a:r>
              <a:rPr lang="en-IN" dirty="0"/>
              <a:t>&lt;form&gt;</a:t>
            </a:r>
            <a:br>
              <a:rPr lang="en-IN" dirty="0"/>
            </a:br>
            <a:r>
              <a:rPr lang="en-IN" dirty="0"/>
              <a:t>  First Name: &lt;input type="text" </a:t>
            </a:r>
            <a:r>
              <a:rPr lang="en-IN" dirty="0" err="1"/>
              <a:t>ng</a:t>
            </a:r>
            <a:r>
              <a:rPr lang="en-IN" dirty="0"/>
              <a:t>-model="</a:t>
            </a:r>
            <a:r>
              <a:rPr lang="en-IN" dirty="0" err="1"/>
              <a:t>firstname</a:t>
            </a:r>
            <a:r>
              <a:rPr lang="en-IN" dirty="0"/>
              <a:t>"&gt;</a:t>
            </a:r>
            <a:br>
              <a:rPr lang="en-IN" dirty="0"/>
            </a:br>
            <a:r>
              <a:rPr lang="en-IN" dirty="0"/>
              <a:t>&lt;/form&gt;</a:t>
            </a:r>
            <a:br>
              <a:rPr lang="en-IN" dirty="0"/>
            </a:br>
            <a:br>
              <a:rPr lang="en-IN" dirty="0"/>
            </a:br>
            <a:r>
              <a:rPr lang="en-IN" dirty="0"/>
              <a:t>&lt;h1&gt;You entered: {{</a:t>
            </a:r>
            <a:r>
              <a:rPr lang="en-IN" dirty="0" err="1"/>
              <a:t>firstname</a:t>
            </a:r>
            <a:r>
              <a:rPr lang="en-IN" dirty="0"/>
              <a:t>}}&lt;/h1&gt;</a:t>
            </a:r>
          </a:p>
          <a:p>
            <a:endParaRPr lang="en-IN" dirty="0"/>
          </a:p>
        </p:txBody>
      </p:sp>
      <p:sp>
        <p:nvSpPr>
          <p:cNvPr id="2" name="Footer Placeholder 1">
            <a:extLst>
              <a:ext uri="{FF2B5EF4-FFF2-40B4-BE49-F238E27FC236}">
                <a16:creationId xmlns:a16="http://schemas.microsoft.com/office/drawing/2014/main" id="{D7DAF0B7-C5C7-41FA-A7F3-092CCBE916CE}"/>
              </a:ext>
            </a:extLst>
          </p:cNvPr>
          <p:cNvSpPr>
            <a:spLocks noGrp="1"/>
          </p:cNvSpPr>
          <p:nvPr>
            <p:ph type="ftr" sz="quarter" idx="11"/>
          </p:nvPr>
        </p:nvSpPr>
        <p:spPr/>
        <p:txBody>
          <a:bodyPr/>
          <a:lstStyle/>
          <a:p>
            <a:r>
              <a:rPr lang="en-IN"/>
              <a:t>CIDD -UNIT-III</a:t>
            </a:r>
          </a:p>
        </p:txBody>
      </p:sp>
    </p:spTree>
  </p:cSld>
  <p:clrMapOvr>
    <a:masterClrMapping/>
  </p:clrMapOvr>
  <p:transition>
    <p:fade/>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B12EB75-C07C-42DB-95CC-885E9CC38B95}"/>
              </a:ext>
            </a:extLst>
          </p:cNvPr>
          <p:cNvSpPr>
            <a:spLocks noGrp="1"/>
          </p:cNvSpPr>
          <p:nvPr>
            <p:ph type="title"/>
          </p:nvPr>
        </p:nvSpPr>
        <p:spPr/>
        <p:txBody>
          <a:bodyPr/>
          <a:lstStyle/>
          <a:p>
            <a:endParaRPr lang="en-IN"/>
          </a:p>
        </p:txBody>
      </p:sp>
      <p:sp>
        <p:nvSpPr>
          <p:cNvPr id="4" name="Date Placeholder 3"/>
          <p:cNvSpPr>
            <a:spLocks noGrp="1"/>
          </p:cNvSpPr>
          <p:nvPr>
            <p:ph type="dt" sz="half" idx="10"/>
          </p:nvPr>
        </p:nvSpPr>
        <p:spPr/>
        <p:txBody>
          <a:bodyPr/>
          <a:lstStyle/>
          <a:p>
            <a:fld id="{59C7C607-731E-46BA-A444-B50FE94C364A}" type="datetime1">
              <a:rPr lang="en-US" smtClean="0"/>
              <a:t>9/23/2021</a:t>
            </a:fld>
            <a:endParaRPr lang="en-IN"/>
          </a:p>
        </p:txBody>
      </p:sp>
      <p:sp>
        <p:nvSpPr>
          <p:cNvPr id="5" name="Slide Number Placeholder 4"/>
          <p:cNvSpPr>
            <a:spLocks noGrp="1"/>
          </p:cNvSpPr>
          <p:nvPr>
            <p:ph type="sldNum" sz="quarter" idx="12"/>
          </p:nvPr>
        </p:nvSpPr>
        <p:spPr/>
        <p:txBody>
          <a:bodyPr/>
          <a:lstStyle/>
          <a:p>
            <a:fld id="{3D9609EE-0704-459D-8F17-DAC89C82A016}" type="slidenum">
              <a:rPr lang="en-IN" smtClean="0"/>
              <a:pPr/>
              <a:t>83</a:t>
            </a:fld>
            <a:endParaRPr lang="en-IN"/>
          </a:p>
        </p:txBody>
      </p:sp>
      <p:sp>
        <p:nvSpPr>
          <p:cNvPr id="3" name="Content Placeholder 2"/>
          <p:cNvSpPr>
            <a:spLocks noGrp="1"/>
          </p:cNvSpPr>
          <p:nvPr>
            <p:ph sz="quarter" idx="1"/>
          </p:nvPr>
        </p:nvSpPr>
        <p:spPr/>
        <p:txBody>
          <a:bodyPr>
            <a:normAutofit fontScale="92500"/>
          </a:bodyPr>
          <a:lstStyle/>
          <a:p>
            <a:pPr>
              <a:buNone/>
            </a:pPr>
            <a:r>
              <a:rPr lang="en-IN" b="1" dirty="0"/>
              <a:t>Checkbox</a:t>
            </a:r>
          </a:p>
          <a:p>
            <a:pPr>
              <a:buNone/>
            </a:pPr>
            <a:r>
              <a:rPr lang="en-IN" dirty="0"/>
              <a:t>A checkbox has the value true or false. Apply the </a:t>
            </a:r>
            <a:r>
              <a:rPr lang="en-IN" dirty="0" err="1"/>
              <a:t>ng</a:t>
            </a:r>
            <a:r>
              <a:rPr lang="en-IN" dirty="0"/>
              <a:t>-model directive to a checkbox, and use its value in your application.</a:t>
            </a:r>
          </a:p>
          <a:p>
            <a:pPr>
              <a:buNone/>
            </a:pPr>
            <a:r>
              <a:rPr lang="en-IN" b="1" dirty="0"/>
              <a:t>Example</a:t>
            </a:r>
          </a:p>
          <a:p>
            <a:pPr>
              <a:buNone/>
            </a:pPr>
            <a:r>
              <a:rPr lang="en-IN" dirty="0"/>
              <a:t>Show the header if the checkbox is checked:</a:t>
            </a:r>
          </a:p>
          <a:p>
            <a:pPr>
              <a:buNone/>
            </a:pPr>
            <a:r>
              <a:rPr lang="en-IN" dirty="0"/>
              <a:t> &lt;form&gt;</a:t>
            </a:r>
            <a:br>
              <a:rPr lang="en-IN" dirty="0"/>
            </a:br>
            <a:r>
              <a:rPr lang="en-IN" dirty="0"/>
              <a:t>  Check to show a header:</a:t>
            </a:r>
            <a:br>
              <a:rPr lang="en-IN" dirty="0"/>
            </a:br>
            <a:r>
              <a:rPr lang="en-IN" dirty="0"/>
              <a:t>  &lt;input type="checkbox" </a:t>
            </a:r>
            <a:r>
              <a:rPr lang="en-IN" dirty="0" err="1"/>
              <a:t>ng</a:t>
            </a:r>
            <a:r>
              <a:rPr lang="en-IN" dirty="0"/>
              <a:t>-model="</a:t>
            </a:r>
            <a:r>
              <a:rPr lang="en-IN" dirty="0" err="1"/>
              <a:t>myVar</a:t>
            </a:r>
            <a:r>
              <a:rPr lang="en-IN" dirty="0"/>
              <a:t>"&gt;</a:t>
            </a:r>
            <a:br>
              <a:rPr lang="en-IN" dirty="0"/>
            </a:br>
            <a:r>
              <a:rPr lang="en-IN" dirty="0"/>
              <a:t>&lt;/form&gt;</a:t>
            </a:r>
            <a:br>
              <a:rPr lang="en-IN" dirty="0"/>
            </a:br>
            <a:br>
              <a:rPr lang="en-IN" dirty="0"/>
            </a:br>
            <a:r>
              <a:rPr lang="en-IN" dirty="0"/>
              <a:t>&lt;h1 </a:t>
            </a:r>
            <a:r>
              <a:rPr lang="en-IN" dirty="0" err="1"/>
              <a:t>ng</a:t>
            </a:r>
            <a:r>
              <a:rPr lang="en-IN" dirty="0"/>
              <a:t>-show="</a:t>
            </a:r>
            <a:r>
              <a:rPr lang="en-IN" dirty="0" err="1"/>
              <a:t>myVar</a:t>
            </a:r>
            <a:r>
              <a:rPr lang="en-IN" dirty="0"/>
              <a:t>"&gt;My Header&lt;/h1&gt;</a:t>
            </a:r>
          </a:p>
          <a:p>
            <a:endParaRPr lang="en-IN" dirty="0"/>
          </a:p>
        </p:txBody>
      </p:sp>
      <p:sp>
        <p:nvSpPr>
          <p:cNvPr id="2" name="Footer Placeholder 1">
            <a:extLst>
              <a:ext uri="{FF2B5EF4-FFF2-40B4-BE49-F238E27FC236}">
                <a16:creationId xmlns:a16="http://schemas.microsoft.com/office/drawing/2014/main" id="{46DF20BB-42EA-4578-9C22-2B259C1E7DFE}"/>
              </a:ext>
            </a:extLst>
          </p:cNvPr>
          <p:cNvSpPr>
            <a:spLocks noGrp="1"/>
          </p:cNvSpPr>
          <p:nvPr>
            <p:ph type="ftr" sz="quarter" idx="11"/>
          </p:nvPr>
        </p:nvSpPr>
        <p:spPr/>
        <p:txBody>
          <a:bodyPr/>
          <a:lstStyle/>
          <a:p>
            <a:r>
              <a:rPr lang="en-IN"/>
              <a:t>CIDD -UNIT-III</a:t>
            </a:r>
          </a:p>
        </p:txBody>
      </p:sp>
    </p:spTree>
  </p:cSld>
  <p:clrMapOvr>
    <a:masterClrMapping/>
  </p:clrMapOvr>
  <p:transition>
    <p:fade/>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13FF51E-0159-4B86-9007-4E7FCD5F0A6A}"/>
              </a:ext>
            </a:extLst>
          </p:cNvPr>
          <p:cNvSpPr>
            <a:spLocks noGrp="1"/>
          </p:cNvSpPr>
          <p:nvPr>
            <p:ph type="title"/>
          </p:nvPr>
        </p:nvSpPr>
        <p:spPr/>
        <p:txBody>
          <a:bodyPr/>
          <a:lstStyle/>
          <a:p>
            <a:endParaRPr lang="en-IN"/>
          </a:p>
        </p:txBody>
      </p:sp>
      <p:sp>
        <p:nvSpPr>
          <p:cNvPr id="4" name="Date Placeholder 3"/>
          <p:cNvSpPr>
            <a:spLocks noGrp="1"/>
          </p:cNvSpPr>
          <p:nvPr>
            <p:ph type="dt" sz="half" idx="10"/>
          </p:nvPr>
        </p:nvSpPr>
        <p:spPr/>
        <p:txBody>
          <a:bodyPr/>
          <a:lstStyle/>
          <a:p>
            <a:fld id="{55368013-CFFE-4A13-82FE-A3B053FEA70D}" type="datetime1">
              <a:rPr lang="en-US" smtClean="0"/>
              <a:t>9/23/2021</a:t>
            </a:fld>
            <a:endParaRPr lang="en-IN"/>
          </a:p>
        </p:txBody>
      </p:sp>
      <p:sp>
        <p:nvSpPr>
          <p:cNvPr id="5" name="Slide Number Placeholder 4"/>
          <p:cNvSpPr>
            <a:spLocks noGrp="1"/>
          </p:cNvSpPr>
          <p:nvPr>
            <p:ph type="sldNum" sz="quarter" idx="12"/>
          </p:nvPr>
        </p:nvSpPr>
        <p:spPr/>
        <p:txBody>
          <a:bodyPr/>
          <a:lstStyle/>
          <a:p>
            <a:fld id="{3D9609EE-0704-459D-8F17-DAC89C82A016}" type="slidenum">
              <a:rPr lang="en-IN" smtClean="0"/>
              <a:pPr/>
              <a:t>84</a:t>
            </a:fld>
            <a:endParaRPr lang="en-IN"/>
          </a:p>
        </p:txBody>
      </p:sp>
      <p:sp>
        <p:nvSpPr>
          <p:cNvPr id="3" name="Content Placeholder 2"/>
          <p:cNvSpPr>
            <a:spLocks noGrp="1"/>
          </p:cNvSpPr>
          <p:nvPr>
            <p:ph sz="quarter" idx="1"/>
          </p:nvPr>
        </p:nvSpPr>
        <p:spPr/>
        <p:txBody>
          <a:bodyPr>
            <a:normAutofit fontScale="92500" lnSpcReduction="20000"/>
          </a:bodyPr>
          <a:lstStyle/>
          <a:p>
            <a:pPr>
              <a:buNone/>
            </a:pPr>
            <a:r>
              <a:rPr lang="en-IN" b="1" dirty="0" err="1"/>
              <a:t>Radiobuttons</a:t>
            </a:r>
            <a:endParaRPr lang="en-IN" b="1" dirty="0"/>
          </a:p>
          <a:p>
            <a:pPr>
              <a:buNone/>
            </a:pPr>
            <a:r>
              <a:rPr lang="en-IN" dirty="0"/>
              <a:t>Bind radio buttons to your application with the </a:t>
            </a:r>
            <a:r>
              <a:rPr lang="en-IN" dirty="0" err="1"/>
              <a:t>ng</a:t>
            </a:r>
            <a:r>
              <a:rPr lang="en-IN" dirty="0"/>
              <a:t>-model directive.</a:t>
            </a:r>
          </a:p>
          <a:p>
            <a:pPr>
              <a:buNone/>
            </a:pPr>
            <a:r>
              <a:rPr lang="en-IN" dirty="0"/>
              <a:t>Radio buttons with the same </a:t>
            </a:r>
            <a:r>
              <a:rPr lang="en-IN" dirty="0" err="1"/>
              <a:t>ng</a:t>
            </a:r>
            <a:r>
              <a:rPr lang="en-IN" dirty="0"/>
              <a:t>-model can have different values, but only the selected one will be used.</a:t>
            </a:r>
          </a:p>
          <a:p>
            <a:pPr>
              <a:buNone/>
            </a:pPr>
            <a:r>
              <a:rPr lang="en-IN" dirty="0"/>
              <a:t>Example</a:t>
            </a:r>
          </a:p>
          <a:p>
            <a:pPr>
              <a:buNone/>
            </a:pPr>
            <a:r>
              <a:rPr lang="en-IN" dirty="0"/>
              <a:t>Display some text, based on the value of the selected radio button:</a:t>
            </a:r>
          </a:p>
          <a:p>
            <a:pPr>
              <a:buNone/>
            </a:pPr>
            <a:r>
              <a:rPr lang="en-IN" dirty="0"/>
              <a:t>&lt;form&gt;</a:t>
            </a:r>
            <a:br>
              <a:rPr lang="en-IN" dirty="0"/>
            </a:br>
            <a:r>
              <a:rPr lang="en-IN" dirty="0"/>
              <a:t>  Pick a topic:</a:t>
            </a:r>
            <a:br>
              <a:rPr lang="en-IN" dirty="0"/>
            </a:br>
            <a:r>
              <a:rPr lang="en-IN" dirty="0"/>
              <a:t>  &lt;input type="radio" </a:t>
            </a:r>
            <a:r>
              <a:rPr lang="en-IN" dirty="0" err="1"/>
              <a:t>ng</a:t>
            </a:r>
            <a:r>
              <a:rPr lang="en-IN" dirty="0"/>
              <a:t>-model="</a:t>
            </a:r>
            <a:r>
              <a:rPr lang="en-IN" dirty="0" err="1"/>
              <a:t>myVar</a:t>
            </a:r>
            <a:r>
              <a:rPr lang="en-IN" dirty="0"/>
              <a:t>" value="dogs"&gt;Dogs</a:t>
            </a:r>
            <a:br>
              <a:rPr lang="en-IN" dirty="0"/>
            </a:br>
            <a:r>
              <a:rPr lang="en-IN" dirty="0"/>
              <a:t>  &lt;input type="radio" </a:t>
            </a:r>
            <a:r>
              <a:rPr lang="en-IN" dirty="0" err="1"/>
              <a:t>ng</a:t>
            </a:r>
            <a:r>
              <a:rPr lang="en-IN" dirty="0"/>
              <a:t>-model="</a:t>
            </a:r>
            <a:r>
              <a:rPr lang="en-IN" dirty="0" err="1"/>
              <a:t>myVar</a:t>
            </a:r>
            <a:r>
              <a:rPr lang="en-IN" dirty="0"/>
              <a:t>" value="</a:t>
            </a:r>
            <a:r>
              <a:rPr lang="en-IN" dirty="0" err="1"/>
              <a:t>tuts</a:t>
            </a:r>
            <a:r>
              <a:rPr lang="en-IN" dirty="0"/>
              <a:t>"&gt;Tutorials</a:t>
            </a:r>
            <a:br>
              <a:rPr lang="en-IN" dirty="0"/>
            </a:br>
            <a:r>
              <a:rPr lang="en-IN" dirty="0"/>
              <a:t>  &lt;input type="radio" </a:t>
            </a:r>
            <a:r>
              <a:rPr lang="en-IN" dirty="0" err="1"/>
              <a:t>ng</a:t>
            </a:r>
            <a:r>
              <a:rPr lang="en-IN" dirty="0"/>
              <a:t>-model="</a:t>
            </a:r>
            <a:r>
              <a:rPr lang="en-IN" dirty="0" err="1"/>
              <a:t>myVar</a:t>
            </a:r>
            <a:r>
              <a:rPr lang="en-IN" dirty="0"/>
              <a:t>" value="cars"&gt;Cars</a:t>
            </a:r>
            <a:br>
              <a:rPr lang="en-IN" dirty="0"/>
            </a:br>
            <a:r>
              <a:rPr lang="en-IN" dirty="0"/>
              <a:t>&lt;/form&gt;</a:t>
            </a:r>
          </a:p>
          <a:p>
            <a:pPr>
              <a:buNone/>
            </a:pPr>
            <a:r>
              <a:rPr lang="en-IN" dirty="0"/>
              <a:t>The value of </a:t>
            </a:r>
            <a:r>
              <a:rPr lang="en-IN" dirty="0" err="1"/>
              <a:t>myVar</a:t>
            </a:r>
            <a:r>
              <a:rPr lang="en-IN" dirty="0"/>
              <a:t> will be either dogs, </a:t>
            </a:r>
            <a:r>
              <a:rPr lang="en-IN" dirty="0" err="1"/>
              <a:t>tuts</a:t>
            </a:r>
            <a:r>
              <a:rPr lang="en-IN" dirty="0"/>
              <a:t>, or cars.</a:t>
            </a:r>
          </a:p>
          <a:p>
            <a:pPr>
              <a:buNone/>
            </a:pPr>
            <a:endParaRPr lang="en-IN" dirty="0"/>
          </a:p>
        </p:txBody>
      </p:sp>
      <p:sp>
        <p:nvSpPr>
          <p:cNvPr id="7" name="Picture Placeholder 6">
            <a:extLst>
              <a:ext uri="{FF2B5EF4-FFF2-40B4-BE49-F238E27FC236}">
                <a16:creationId xmlns:a16="http://schemas.microsoft.com/office/drawing/2014/main" id="{31293FBA-BCE1-4924-8413-50250B6748B1}"/>
              </a:ext>
            </a:extLst>
          </p:cNvPr>
          <p:cNvSpPr>
            <a:spLocks noGrp="1"/>
          </p:cNvSpPr>
          <p:nvPr>
            <p:ph type="pic" sz="quarter" idx="13"/>
          </p:nvPr>
        </p:nvSpPr>
        <p:spPr/>
      </p:sp>
      <p:sp>
        <p:nvSpPr>
          <p:cNvPr id="2" name="Footer Placeholder 1">
            <a:extLst>
              <a:ext uri="{FF2B5EF4-FFF2-40B4-BE49-F238E27FC236}">
                <a16:creationId xmlns:a16="http://schemas.microsoft.com/office/drawing/2014/main" id="{4DEBB84B-D9F1-4B98-B263-B281575343D2}"/>
              </a:ext>
            </a:extLst>
          </p:cNvPr>
          <p:cNvSpPr>
            <a:spLocks noGrp="1"/>
          </p:cNvSpPr>
          <p:nvPr>
            <p:ph type="ftr" sz="quarter" idx="11"/>
          </p:nvPr>
        </p:nvSpPr>
        <p:spPr/>
        <p:txBody>
          <a:bodyPr/>
          <a:lstStyle/>
          <a:p>
            <a:r>
              <a:rPr lang="en-IN"/>
              <a:t>CIDD -UNIT-III</a:t>
            </a:r>
          </a:p>
        </p:txBody>
      </p:sp>
    </p:spTree>
  </p:cSld>
  <p:clrMapOvr>
    <a:masterClrMapping/>
  </p:clrMapOvr>
  <p:transition>
    <p:fade/>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E1B06AF-3BFD-410C-96D7-8E29A85BD97A}"/>
              </a:ext>
            </a:extLst>
          </p:cNvPr>
          <p:cNvSpPr>
            <a:spLocks noGrp="1"/>
          </p:cNvSpPr>
          <p:nvPr>
            <p:ph type="title"/>
          </p:nvPr>
        </p:nvSpPr>
        <p:spPr/>
        <p:txBody>
          <a:bodyPr>
            <a:normAutofit fontScale="90000"/>
          </a:bodyPr>
          <a:lstStyle/>
          <a:p>
            <a:r>
              <a:rPr lang="en-IN" b="1" dirty="0" err="1"/>
              <a:t>Selectbox</a:t>
            </a:r>
            <a:br>
              <a:rPr lang="en-IN" b="1" dirty="0"/>
            </a:br>
            <a:endParaRPr lang="en-IN" dirty="0"/>
          </a:p>
        </p:txBody>
      </p:sp>
      <p:sp>
        <p:nvSpPr>
          <p:cNvPr id="4" name="Date Placeholder 3"/>
          <p:cNvSpPr>
            <a:spLocks noGrp="1"/>
          </p:cNvSpPr>
          <p:nvPr>
            <p:ph type="dt" sz="half" idx="10"/>
          </p:nvPr>
        </p:nvSpPr>
        <p:spPr/>
        <p:txBody>
          <a:bodyPr/>
          <a:lstStyle/>
          <a:p>
            <a:fld id="{8FCF8F0D-7510-4839-B41F-1DA7D3B72BEA}" type="datetime1">
              <a:rPr lang="en-US" smtClean="0"/>
              <a:t>9/23/2021</a:t>
            </a:fld>
            <a:endParaRPr lang="en-IN"/>
          </a:p>
        </p:txBody>
      </p:sp>
      <p:sp>
        <p:nvSpPr>
          <p:cNvPr id="5" name="Slide Number Placeholder 4"/>
          <p:cNvSpPr>
            <a:spLocks noGrp="1"/>
          </p:cNvSpPr>
          <p:nvPr>
            <p:ph type="sldNum" sz="quarter" idx="12"/>
          </p:nvPr>
        </p:nvSpPr>
        <p:spPr/>
        <p:txBody>
          <a:bodyPr/>
          <a:lstStyle/>
          <a:p>
            <a:fld id="{3D9609EE-0704-459D-8F17-DAC89C82A016}" type="slidenum">
              <a:rPr lang="en-IN" smtClean="0"/>
              <a:pPr/>
              <a:t>85</a:t>
            </a:fld>
            <a:endParaRPr lang="en-IN"/>
          </a:p>
        </p:txBody>
      </p:sp>
      <p:sp>
        <p:nvSpPr>
          <p:cNvPr id="3" name="Content Placeholder 2"/>
          <p:cNvSpPr>
            <a:spLocks noGrp="1"/>
          </p:cNvSpPr>
          <p:nvPr>
            <p:ph sz="quarter" idx="1"/>
          </p:nvPr>
        </p:nvSpPr>
        <p:spPr/>
        <p:txBody>
          <a:bodyPr>
            <a:normAutofit fontScale="85000" lnSpcReduction="20000"/>
          </a:bodyPr>
          <a:lstStyle/>
          <a:p>
            <a:r>
              <a:rPr lang="en-IN" dirty="0"/>
              <a:t>Bind select boxes to your application with the ng-model directive.</a:t>
            </a:r>
          </a:p>
          <a:p>
            <a:r>
              <a:rPr lang="en-IN" dirty="0"/>
              <a:t>The property defined in the </a:t>
            </a:r>
            <a:r>
              <a:rPr lang="en-IN" dirty="0" err="1"/>
              <a:t>ng</a:t>
            </a:r>
            <a:r>
              <a:rPr lang="en-IN" dirty="0"/>
              <a:t>-model attribute will have the value of the selected option in the </a:t>
            </a:r>
            <a:r>
              <a:rPr lang="en-IN" dirty="0" err="1"/>
              <a:t>selectbox</a:t>
            </a:r>
            <a:r>
              <a:rPr lang="en-IN" dirty="0"/>
              <a:t>.</a:t>
            </a:r>
          </a:p>
          <a:p>
            <a:pPr>
              <a:buNone/>
            </a:pPr>
            <a:r>
              <a:rPr lang="en-IN" dirty="0"/>
              <a:t>Example</a:t>
            </a:r>
          </a:p>
          <a:p>
            <a:r>
              <a:rPr lang="en-IN" dirty="0"/>
              <a:t>Display some text, based on the value of the selected option:</a:t>
            </a:r>
          </a:p>
          <a:p>
            <a:pPr>
              <a:buNone/>
            </a:pPr>
            <a:r>
              <a:rPr lang="en-IN" dirty="0"/>
              <a:t>&lt;form&gt;</a:t>
            </a:r>
            <a:br>
              <a:rPr lang="en-IN" dirty="0"/>
            </a:br>
            <a:r>
              <a:rPr lang="en-IN" dirty="0"/>
              <a:t>  Select a topic:</a:t>
            </a:r>
            <a:br>
              <a:rPr lang="en-IN" dirty="0"/>
            </a:br>
            <a:r>
              <a:rPr lang="en-IN" dirty="0"/>
              <a:t>  &lt;select </a:t>
            </a:r>
            <a:r>
              <a:rPr lang="en-IN" dirty="0" err="1"/>
              <a:t>ng</a:t>
            </a:r>
            <a:r>
              <a:rPr lang="en-IN" dirty="0"/>
              <a:t>-model="</a:t>
            </a:r>
            <a:r>
              <a:rPr lang="en-IN" dirty="0" err="1"/>
              <a:t>myVar</a:t>
            </a:r>
            <a:r>
              <a:rPr lang="en-IN" dirty="0"/>
              <a:t>"&gt;</a:t>
            </a:r>
            <a:br>
              <a:rPr lang="en-IN" dirty="0"/>
            </a:br>
            <a:r>
              <a:rPr lang="en-IN" dirty="0"/>
              <a:t>    &lt;option value=""&gt;</a:t>
            </a:r>
            <a:br>
              <a:rPr lang="en-IN" dirty="0"/>
            </a:br>
            <a:r>
              <a:rPr lang="en-IN" dirty="0"/>
              <a:t>    &lt;option value="dogs"&gt;Dogs</a:t>
            </a:r>
            <a:br>
              <a:rPr lang="en-IN" dirty="0"/>
            </a:br>
            <a:r>
              <a:rPr lang="en-IN" dirty="0"/>
              <a:t>    &lt;option value="</a:t>
            </a:r>
            <a:r>
              <a:rPr lang="en-IN" dirty="0" err="1"/>
              <a:t>tuts</a:t>
            </a:r>
            <a:r>
              <a:rPr lang="en-IN" dirty="0"/>
              <a:t>"&gt;Tutorials</a:t>
            </a:r>
            <a:br>
              <a:rPr lang="en-IN" dirty="0"/>
            </a:br>
            <a:r>
              <a:rPr lang="en-IN" dirty="0"/>
              <a:t>    &lt;option value="cars"&gt;Cars</a:t>
            </a:r>
            <a:br>
              <a:rPr lang="en-IN" dirty="0"/>
            </a:br>
            <a:r>
              <a:rPr lang="en-IN" dirty="0"/>
              <a:t>  &lt;/select&gt;</a:t>
            </a:r>
            <a:br>
              <a:rPr lang="en-IN" dirty="0"/>
            </a:br>
            <a:r>
              <a:rPr lang="en-IN" dirty="0"/>
              <a:t>&lt;/form&gt;</a:t>
            </a:r>
          </a:p>
          <a:p>
            <a:r>
              <a:rPr lang="en-IN" dirty="0"/>
              <a:t>The value of </a:t>
            </a:r>
            <a:r>
              <a:rPr lang="en-IN" dirty="0" err="1"/>
              <a:t>myVar</a:t>
            </a:r>
            <a:r>
              <a:rPr lang="en-IN" dirty="0"/>
              <a:t> will be either dogs, </a:t>
            </a:r>
            <a:r>
              <a:rPr lang="en-IN" dirty="0" err="1"/>
              <a:t>tuts</a:t>
            </a:r>
            <a:r>
              <a:rPr lang="en-IN" dirty="0"/>
              <a:t>, or cars.</a:t>
            </a:r>
          </a:p>
          <a:p>
            <a:pPr>
              <a:buNone/>
            </a:pPr>
            <a:endParaRPr lang="en-IN" dirty="0"/>
          </a:p>
        </p:txBody>
      </p:sp>
      <p:sp>
        <p:nvSpPr>
          <p:cNvPr id="2" name="Footer Placeholder 1">
            <a:extLst>
              <a:ext uri="{FF2B5EF4-FFF2-40B4-BE49-F238E27FC236}">
                <a16:creationId xmlns:a16="http://schemas.microsoft.com/office/drawing/2014/main" id="{CABB3217-33BE-467E-AD97-3EED9DF2FF13}"/>
              </a:ext>
            </a:extLst>
          </p:cNvPr>
          <p:cNvSpPr>
            <a:spLocks noGrp="1"/>
          </p:cNvSpPr>
          <p:nvPr>
            <p:ph type="ftr" sz="quarter" idx="11"/>
          </p:nvPr>
        </p:nvSpPr>
        <p:spPr/>
        <p:txBody>
          <a:bodyPr/>
          <a:lstStyle/>
          <a:p>
            <a:r>
              <a:rPr lang="en-IN"/>
              <a:t>CIDD -UNIT-III</a:t>
            </a:r>
          </a:p>
        </p:txBody>
      </p:sp>
    </p:spTree>
  </p:cSld>
  <p:clrMapOvr>
    <a:masterClrMapping/>
  </p:clrMapOvr>
  <p:transition>
    <p:fade/>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DF57050-210B-4AFE-9C14-DEC0B733E4C2}"/>
              </a:ext>
            </a:extLst>
          </p:cNvPr>
          <p:cNvSpPr>
            <a:spLocks noGrp="1"/>
          </p:cNvSpPr>
          <p:nvPr>
            <p:ph type="title"/>
          </p:nvPr>
        </p:nvSpPr>
        <p:spPr/>
        <p:txBody>
          <a:bodyPr>
            <a:normAutofit fontScale="90000"/>
          </a:bodyPr>
          <a:lstStyle/>
          <a:p>
            <a:r>
              <a:rPr lang="en-IN" sz="4000" b="1" dirty="0">
                <a:solidFill>
                  <a:schemeClr val="tx1">
                    <a:lumMod val="95000"/>
                    <a:lumOff val="5000"/>
                  </a:schemeClr>
                </a:solidFill>
              </a:rPr>
              <a:t>Form Validation</a:t>
            </a:r>
            <a:br>
              <a:rPr lang="en-IN" sz="4000" b="1" dirty="0">
                <a:solidFill>
                  <a:schemeClr val="tx1">
                    <a:lumMod val="95000"/>
                    <a:lumOff val="5000"/>
                  </a:schemeClr>
                </a:solidFill>
              </a:rPr>
            </a:br>
            <a:endParaRPr lang="en-IN" dirty="0"/>
          </a:p>
        </p:txBody>
      </p:sp>
      <p:sp>
        <p:nvSpPr>
          <p:cNvPr id="4" name="Date Placeholder 3"/>
          <p:cNvSpPr>
            <a:spLocks noGrp="1"/>
          </p:cNvSpPr>
          <p:nvPr>
            <p:ph type="dt" sz="half" idx="10"/>
          </p:nvPr>
        </p:nvSpPr>
        <p:spPr/>
        <p:txBody>
          <a:bodyPr/>
          <a:lstStyle/>
          <a:p>
            <a:fld id="{BB350602-C303-41BD-A3F7-AD60B52DD745}" type="datetime1">
              <a:rPr lang="en-US" smtClean="0"/>
              <a:t>9/23/2021</a:t>
            </a:fld>
            <a:endParaRPr lang="en-IN"/>
          </a:p>
        </p:txBody>
      </p:sp>
      <p:sp>
        <p:nvSpPr>
          <p:cNvPr id="5" name="Slide Number Placeholder 4"/>
          <p:cNvSpPr>
            <a:spLocks noGrp="1"/>
          </p:cNvSpPr>
          <p:nvPr>
            <p:ph type="sldNum" sz="quarter" idx="12"/>
          </p:nvPr>
        </p:nvSpPr>
        <p:spPr/>
        <p:txBody>
          <a:bodyPr/>
          <a:lstStyle/>
          <a:p>
            <a:fld id="{3D9609EE-0704-459D-8F17-DAC89C82A016}" type="slidenum">
              <a:rPr lang="en-IN" smtClean="0"/>
              <a:pPr/>
              <a:t>86</a:t>
            </a:fld>
            <a:endParaRPr lang="en-IN"/>
          </a:p>
        </p:txBody>
      </p:sp>
      <p:sp>
        <p:nvSpPr>
          <p:cNvPr id="3" name="Content Placeholder 2"/>
          <p:cNvSpPr>
            <a:spLocks noGrp="1"/>
          </p:cNvSpPr>
          <p:nvPr>
            <p:ph sz="quarter" idx="1"/>
          </p:nvPr>
        </p:nvSpPr>
        <p:spPr/>
        <p:txBody>
          <a:bodyPr>
            <a:normAutofit/>
          </a:bodyPr>
          <a:lstStyle/>
          <a:p>
            <a:r>
              <a:rPr lang="en-IN" dirty="0"/>
              <a:t>AngularJS offers client-side form validation.</a:t>
            </a:r>
          </a:p>
          <a:p>
            <a:r>
              <a:rPr lang="en-IN" dirty="0" err="1"/>
              <a:t>AngularJS</a:t>
            </a:r>
            <a:r>
              <a:rPr lang="en-IN" dirty="0"/>
              <a:t> monitors the state of the form and input fields (input, </a:t>
            </a:r>
            <a:r>
              <a:rPr lang="en-IN" dirty="0" err="1"/>
              <a:t>textarea</a:t>
            </a:r>
            <a:r>
              <a:rPr lang="en-IN" dirty="0"/>
              <a:t>, select), and lets you notify the user about the current state.</a:t>
            </a:r>
          </a:p>
          <a:p>
            <a:r>
              <a:rPr lang="en-IN" dirty="0" err="1"/>
              <a:t>AngularJS</a:t>
            </a:r>
            <a:r>
              <a:rPr lang="en-IN" dirty="0"/>
              <a:t> also holds information about whether they have been touched, or modified, or not.</a:t>
            </a:r>
          </a:p>
          <a:p>
            <a:r>
              <a:rPr lang="en-IN" dirty="0"/>
              <a:t>You can use standard HTML5 attributes to validate input, or you can make your own validation functions.</a:t>
            </a:r>
          </a:p>
          <a:p>
            <a:r>
              <a:rPr lang="en-IN" dirty="0"/>
              <a:t>Client-side validation cannot alone secure user input. Server side validation is also necessary.</a:t>
            </a:r>
          </a:p>
          <a:p>
            <a:endParaRPr lang="en-IN" dirty="0"/>
          </a:p>
        </p:txBody>
      </p:sp>
      <p:sp>
        <p:nvSpPr>
          <p:cNvPr id="2" name="Footer Placeholder 1">
            <a:extLst>
              <a:ext uri="{FF2B5EF4-FFF2-40B4-BE49-F238E27FC236}">
                <a16:creationId xmlns:a16="http://schemas.microsoft.com/office/drawing/2014/main" id="{DFF5BD05-536C-49BF-A6CA-E8AE0D0350B7}"/>
              </a:ext>
            </a:extLst>
          </p:cNvPr>
          <p:cNvSpPr>
            <a:spLocks noGrp="1"/>
          </p:cNvSpPr>
          <p:nvPr>
            <p:ph type="ftr" sz="quarter" idx="11"/>
          </p:nvPr>
        </p:nvSpPr>
        <p:spPr/>
        <p:txBody>
          <a:bodyPr/>
          <a:lstStyle/>
          <a:p>
            <a:r>
              <a:rPr lang="en-IN"/>
              <a:t>CIDD -UNIT-III</a:t>
            </a:r>
          </a:p>
        </p:txBody>
      </p:sp>
    </p:spTree>
  </p:cSld>
  <p:clrMapOvr>
    <a:masterClrMapping/>
  </p:clrMapOvr>
  <p:transition>
    <p:fade/>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B8A7FB5-76EE-4C91-9DDD-BB429182D448}"/>
              </a:ext>
            </a:extLst>
          </p:cNvPr>
          <p:cNvSpPr>
            <a:spLocks noGrp="1"/>
          </p:cNvSpPr>
          <p:nvPr>
            <p:ph type="title"/>
          </p:nvPr>
        </p:nvSpPr>
        <p:spPr/>
        <p:txBody>
          <a:bodyPr/>
          <a:lstStyle/>
          <a:p>
            <a:endParaRPr lang="en-IN"/>
          </a:p>
        </p:txBody>
      </p:sp>
      <p:sp>
        <p:nvSpPr>
          <p:cNvPr id="4" name="Date Placeholder 3"/>
          <p:cNvSpPr>
            <a:spLocks noGrp="1"/>
          </p:cNvSpPr>
          <p:nvPr>
            <p:ph type="dt" sz="half" idx="10"/>
          </p:nvPr>
        </p:nvSpPr>
        <p:spPr/>
        <p:txBody>
          <a:bodyPr/>
          <a:lstStyle/>
          <a:p>
            <a:fld id="{13F9ED99-A499-4E0B-B9F5-BBAF20B067DA}" type="datetime1">
              <a:rPr lang="en-US" smtClean="0"/>
              <a:t>9/23/2021</a:t>
            </a:fld>
            <a:endParaRPr lang="en-IN"/>
          </a:p>
        </p:txBody>
      </p:sp>
      <p:sp>
        <p:nvSpPr>
          <p:cNvPr id="5" name="Slide Number Placeholder 4"/>
          <p:cNvSpPr>
            <a:spLocks noGrp="1"/>
          </p:cNvSpPr>
          <p:nvPr>
            <p:ph type="sldNum" sz="quarter" idx="12"/>
          </p:nvPr>
        </p:nvSpPr>
        <p:spPr/>
        <p:txBody>
          <a:bodyPr/>
          <a:lstStyle/>
          <a:p>
            <a:fld id="{3D9609EE-0704-459D-8F17-DAC89C82A016}" type="slidenum">
              <a:rPr lang="en-IN" smtClean="0"/>
              <a:pPr/>
              <a:t>87</a:t>
            </a:fld>
            <a:endParaRPr lang="en-IN"/>
          </a:p>
        </p:txBody>
      </p:sp>
      <p:sp>
        <p:nvSpPr>
          <p:cNvPr id="3" name="Content Placeholder 2"/>
          <p:cNvSpPr>
            <a:spLocks noGrp="1"/>
          </p:cNvSpPr>
          <p:nvPr>
            <p:ph sz="quarter" idx="1"/>
          </p:nvPr>
        </p:nvSpPr>
        <p:spPr/>
        <p:txBody>
          <a:bodyPr/>
          <a:lstStyle/>
          <a:p>
            <a:pPr>
              <a:buNone/>
            </a:pPr>
            <a:r>
              <a:rPr lang="en-IN" dirty="0"/>
              <a:t>Use the HTML5 attribute required to specify that the input field must be filled out:</a:t>
            </a:r>
          </a:p>
          <a:p>
            <a:pPr>
              <a:buNone/>
            </a:pPr>
            <a:r>
              <a:rPr lang="en-IN" dirty="0"/>
              <a:t>The input field is required:</a:t>
            </a:r>
          </a:p>
          <a:p>
            <a:pPr>
              <a:buNone/>
            </a:pPr>
            <a:r>
              <a:rPr lang="en-IN" dirty="0"/>
              <a:t>&lt;form name="</a:t>
            </a:r>
            <a:r>
              <a:rPr lang="en-IN" dirty="0" err="1"/>
              <a:t>myForm</a:t>
            </a:r>
            <a:r>
              <a:rPr lang="en-IN" dirty="0"/>
              <a:t>"&gt;</a:t>
            </a:r>
            <a:br>
              <a:rPr lang="en-IN" dirty="0"/>
            </a:br>
            <a:r>
              <a:rPr lang="en-IN" dirty="0"/>
              <a:t>  &lt;input name="</a:t>
            </a:r>
            <a:r>
              <a:rPr lang="en-IN" dirty="0" err="1"/>
              <a:t>myInput</a:t>
            </a:r>
            <a:r>
              <a:rPr lang="en-IN" dirty="0"/>
              <a:t>" </a:t>
            </a:r>
            <a:r>
              <a:rPr lang="en-IN" dirty="0" err="1"/>
              <a:t>ng</a:t>
            </a:r>
            <a:r>
              <a:rPr lang="en-IN" dirty="0"/>
              <a:t>-model="</a:t>
            </a:r>
            <a:r>
              <a:rPr lang="en-IN" dirty="0" err="1"/>
              <a:t>myInput</a:t>
            </a:r>
            <a:r>
              <a:rPr lang="en-IN" dirty="0"/>
              <a:t>" required&gt;</a:t>
            </a:r>
            <a:br>
              <a:rPr lang="en-IN" dirty="0"/>
            </a:br>
            <a:r>
              <a:rPr lang="en-IN" dirty="0"/>
              <a:t>&lt;/form&gt;</a:t>
            </a:r>
            <a:br>
              <a:rPr lang="en-IN" dirty="0"/>
            </a:br>
            <a:br>
              <a:rPr lang="en-IN" dirty="0"/>
            </a:br>
            <a:r>
              <a:rPr lang="en-IN" dirty="0"/>
              <a:t>&lt;p&gt;The input's valid state is:&lt;/p&gt;</a:t>
            </a:r>
            <a:br>
              <a:rPr lang="en-IN" dirty="0"/>
            </a:br>
            <a:r>
              <a:rPr lang="en-IN" dirty="0"/>
              <a:t>&lt;h1&gt;{{</a:t>
            </a:r>
            <a:r>
              <a:rPr lang="en-IN" dirty="0" err="1"/>
              <a:t>myForm.myInput.$valid</a:t>
            </a:r>
            <a:r>
              <a:rPr lang="en-IN" dirty="0"/>
              <a:t>}}&lt;/h1&gt;</a:t>
            </a:r>
          </a:p>
          <a:p>
            <a:pPr>
              <a:buNone/>
            </a:pPr>
            <a:endParaRPr lang="en-IN" dirty="0"/>
          </a:p>
        </p:txBody>
      </p:sp>
      <p:sp>
        <p:nvSpPr>
          <p:cNvPr id="2" name="Footer Placeholder 1">
            <a:extLst>
              <a:ext uri="{FF2B5EF4-FFF2-40B4-BE49-F238E27FC236}">
                <a16:creationId xmlns:a16="http://schemas.microsoft.com/office/drawing/2014/main" id="{E172EFBC-DB5B-4414-B18F-CDBFD946035B}"/>
              </a:ext>
            </a:extLst>
          </p:cNvPr>
          <p:cNvSpPr>
            <a:spLocks noGrp="1"/>
          </p:cNvSpPr>
          <p:nvPr>
            <p:ph type="ftr" sz="quarter" idx="11"/>
          </p:nvPr>
        </p:nvSpPr>
        <p:spPr/>
        <p:txBody>
          <a:bodyPr/>
          <a:lstStyle/>
          <a:p>
            <a:r>
              <a:rPr lang="en-IN"/>
              <a:t>CIDD -UNIT-III</a:t>
            </a:r>
          </a:p>
        </p:txBody>
      </p:sp>
    </p:spTree>
  </p:cSld>
  <p:clrMapOvr>
    <a:masterClrMapping/>
  </p:clrMapOvr>
  <p:transition>
    <p:fade/>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45F25D9-5271-4C1F-BA38-A7A6813A284C}"/>
              </a:ext>
            </a:extLst>
          </p:cNvPr>
          <p:cNvSpPr>
            <a:spLocks noGrp="1"/>
          </p:cNvSpPr>
          <p:nvPr>
            <p:ph type="title"/>
          </p:nvPr>
        </p:nvSpPr>
        <p:spPr/>
        <p:txBody>
          <a:bodyPr>
            <a:normAutofit fontScale="90000"/>
          </a:bodyPr>
          <a:lstStyle/>
          <a:p>
            <a:r>
              <a:rPr lang="en-IN" sz="4000" b="1" dirty="0"/>
              <a:t>E-mail</a:t>
            </a:r>
            <a:br>
              <a:rPr lang="en-IN" sz="4000" b="1" dirty="0"/>
            </a:br>
            <a:endParaRPr lang="en-IN" dirty="0"/>
          </a:p>
        </p:txBody>
      </p:sp>
      <p:sp>
        <p:nvSpPr>
          <p:cNvPr id="4" name="Date Placeholder 3"/>
          <p:cNvSpPr>
            <a:spLocks noGrp="1"/>
          </p:cNvSpPr>
          <p:nvPr>
            <p:ph type="dt" sz="half" idx="10"/>
          </p:nvPr>
        </p:nvSpPr>
        <p:spPr/>
        <p:txBody>
          <a:bodyPr/>
          <a:lstStyle/>
          <a:p>
            <a:fld id="{8B728DD3-30E1-49CD-A722-34C3F99F5607}" type="datetime1">
              <a:rPr lang="en-US" smtClean="0"/>
              <a:t>9/23/2021</a:t>
            </a:fld>
            <a:endParaRPr lang="en-IN"/>
          </a:p>
        </p:txBody>
      </p:sp>
      <p:sp>
        <p:nvSpPr>
          <p:cNvPr id="5" name="Slide Number Placeholder 4"/>
          <p:cNvSpPr>
            <a:spLocks noGrp="1"/>
          </p:cNvSpPr>
          <p:nvPr>
            <p:ph type="sldNum" sz="quarter" idx="12"/>
          </p:nvPr>
        </p:nvSpPr>
        <p:spPr/>
        <p:txBody>
          <a:bodyPr/>
          <a:lstStyle/>
          <a:p>
            <a:fld id="{3D9609EE-0704-459D-8F17-DAC89C82A016}" type="slidenum">
              <a:rPr lang="en-IN" smtClean="0"/>
              <a:pPr/>
              <a:t>88</a:t>
            </a:fld>
            <a:endParaRPr lang="en-IN"/>
          </a:p>
        </p:txBody>
      </p:sp>
      <p:sp>
        <p:nvSpPr>
          <p:cNvPr id="3" name="Content Placeholder 2"/>
          <p:cNvSpPr>
            <a:spLocks noGrp="1"/>
          </p:cNvSpPr>
          <p:nvPr>
            <p:ph sz="quarter" idx="1"/>
          </p:nvPr>
        </p:nvSpPr>
        <p:spPr/>
        <p:txBody>
          <a:bodyPr>
            <a:normAutofit lnSpcReduction="10000"/>
          </a:bodyPr>
          <a:lstStyle/>
          <a:p>
            <a:pPr>
              <a:buNone/>
            </a:pPr>
            <a:r>
              <a:rPr lang="en-IN" dirty="0"/>
              <a:t>Use the HTML5 type email to specify that the value must be an e-mail:</a:t>
            </a:r>
          </a:p>
          <a:p>
            <a:pPr>
              <a:buNone/>
            </a:pPr>
            <a:r>
              <a:rPr lang="en-IN" dirty="0"/>
              <a:t>Example</a:t>
            </a:r>
          </a:p>
          <a:p>
            <a:pPr>
              <a:buNone/>
            </a:pPr>
            <a:r>
              <a:rPr lang="en-IN" dirty="0"/>
              <a:t>The input field has to be an e-mail:</a:t>
            </a:r>
          </a:p>
          <a:p>
            <a:pPr>
              <a:buNone/>
            </a:pPr>
            <a:r>
              <a:rPr lang="en-IN" dirty="0"/>
              <a:t>    &lt;form name="</a:t>
            </a:r>
            <a:r>
              <a:rPr lang="en-IN" dirty="0" err="1"/>
              <a:t>myForm</a:t>
            </a:r>
            <a:r>
              <a:rPr lang="en-IN" dirty="0"/>
              <a:t>"&gt;</a:t>
            </a:r>
            <a:br>
              <a:rPr lang="en-IN" dirty="0"/>
            </a:br>
            <a:r>
              <a:rPr lang="en-IN" dirty="0"/>
              <a:t>  &lt;input name="</a:t>
            </a:r>
            <a:r>
              <a:rPr lang="en-IN" dirty="0" err="1"/>
              <a:t>myInput</a:t>
            </a:r>
            <a:r>
              <a:rPr lang="en-IN" dirty="0"/>
              <a:t>" </a:t>
            </a:r>
            <a:r>
              <a:rPr lang="en-IN" dirty="0" err="1"/>
              <a:t>ng</a:t>
            </a:r>
            <a:r>
              <a:rPr lang="en-IN" dirty="0"/>
              <a:t>-model="</a:t>
            </a:r>
            <a:r>
              <a:rPr lang="en-IN" dirty="0" err="1"/>
              <a:t>myInput</a:t>
            </a:r>
            <a:r>
              <a:rPr lang="en-IN" dirty="0"/>
              <a:t>" type="email"&gt;</a:t>
            </a:r>
            <a:br>
              <a:rPr lang="en-IN" dirty="0"/>
            </a:br>
            <a:r>
              <a:rPr lang="en-IN" dirty="0"/>
              <a:t>&lt;/form&gt;</a:t>
            </a:r>
            <a:br>
              <a:rPr lang="en-IN" dirty="0"/>
            </a:br>
            <a:br>
              <a:rPr lang="en-IN" dirty="0"/>
            </a:br>
            <a:r>
              <a:rPr lang="en-IN" dirty="0"/>
              <a:t>&lt;p&gt;The input's valid state is:&lt;/p&gt;</a:t>
            </a:r>
            <a:br>
              <a:rPr lang="en-IN" dirty="0"/>
            </a:br>
            <a:r>
              <a:rPr lang="en-IN" dirty="0"/>
              <a:t>&lt;h1&gt;{{</a:t>
            </a:r>
            <a:r>
              <a:rPr lang="en-IN" dirty="0" err="1"/>
              <a:t>myForm.myInput.$valid</a:t>
            </a:r>
            <a:r>
              <a:rPr lang="en-IN" dirty="0"/>
              <a:t>}}&lt;/h1&gt;</a:t>
            </a:r>
          </a:p>
          <a:p>
            <a:endParaRPr lang="en-IN" dirty="0"/>
          </a:p>
        </p:txBody>
      </p:sp>
      <p:sp>
        <p:nvSpPr>
          <p:cNvPr id="2" name="Footer Placeholder 1">
            <a:extLst>
              <a:ext uri="{FF2B5EF4-FFF2-40B4-BE49-F238E27FC236}">
                <a16:creationId xmlns:a16="http://schemas.microsoft.com/office/drawing/2014/main" id="{C975EDB5-DF61-4516-A687-0AE55B3DC48C}"/>
              </a:ext>
            </a:extLst>
          </p:cNvPr>
          <p:cNvSpPr>
            <a:spLocks noGrp="1"/>
          </p:cNvSpPr>
          <p:nvPr>
            <p:ph type="ftr" sz="quarter" idx="11"/>
          </p:nvPr>
        </p:nvSpPr>
        <p:spPr/>
        <p:txBody>
          <a:bodyPr/>
          <a:lstStyle/>
          <a:p>
            <a:r>
              <a:rPr lang="en-IN"/>
              <a:t>CIDD -UNIT-III</a:t>
            </a:r>
          </a:p>
        </p:txBody>
      </p:sp>
    </p:spTree>
  </p:cSld>
  <p:clrMapOvr>
    <a:masterClrMapping/>
  </p:clrMapOvr>
  <p:transition>
    <p:fade/>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586B697-FA61-4C5A-AD8F-16FF6DCC5791}"/>
              </a:ext>
            </a:extLst>
          </p:cNvPr>
          <p:cNvSpPr>
            <a:spLocks noGrp="1"/>
          </p:cNvSpPr>
          <p:nvPr>
            <p:ph type="title"/>
          </p:nvPr>
        </p:nvSpPr>
        <p:spPr/>
        <p:txBody>
          <a:bodyPr>
            <a:normAutofit fontScale="90000"/>
          </a:bodyPr>
          <a:lstStyle/>
          <a:p>
            <a:r>
              <a:rPr lang="en-IN" sz="4000" b="1" dirty="0"/>
              <a:t>Form State and Input State</a:t>
            </a:r>
            <a:br>
              <a:rPr lang="en-IN" sz="4000" b="1" dirty="0"/>
            </a:br>
            <a:endParaRPr lang="en-IN" dirty="0"/>
          </a:p>
        </p:txBody>
      </p:sp>
      <p:sp>
        <p:nvSpPr>
          <p:cNvPr id="4" name="Date Placeholder 3"/>
          <p:cNvSpPr>
            <a:spLocks noGrp="1"/>
          </p:cNvSpPr>
          <p:nvPr>
            <p:ph type="dt" sz="half" idx="10"/>
          </p:nvPr>
        </p:nvSpPr>
        <p:spPr/>
        <p:txBody>
          <a:bodyPr/>
          <a:lstStyle/>
          <a:p>
            <a:fld id="{5B390FCD-1952-4997-88C1-84C45132835E}" type="datetime1">
              <a:rPr lang="en-US" smtClean="0"/>
              <a:t>9/23/2021</a:t>
            </a:fld>
            <a:endParaRPr lang="en-IN"/>
          </a:p>
        </p:txBody>
      </p:sp>
      <p:sp>
        <p:nvSpPr>
          <p:cNvPr id="5" name="Slide Number Placeholder 4"/>
          <p:cNvSpPr>
            <a:spLocks noGrp="1"/>
          </p:cNvSpPr>
          <p:nvPr>
            <p:ph type="sldNum" sz="quarter" idx="12"/>
          </p:nvPr>
        </p:nvSpPr>
        <p:spPr/>
        <p:txBody>
          <a:bodyPr/>
          <a:lstStyle/>
          <a:p>
            <a:fld id="{3D9609EE-0704-459D-8F17-DAC89C82A016}" type="slidenum">
              <a:rPr lang="en-IN" smtClean="0"/>
              <a:pPr/>
              <a:t>89</a:t>
            </a:fld>
            <a:endParaRPr lang="en-IN"/>
          </a:p>
        </p:txBody>
      </p:sp>
      <p:sp>
        <p:nvSpPr>
          <p:cNvPr id="3" name="Content Placeholder 2"/>
          <p:cNvSpPr>
            <a:spLocks noGrp="1"/>
          </p:cNvSpPr>
          <p:nvPr>
            <p:ph sz="quarter" idx="1"/>
          </p:nvPr>
        </p:nvSpPr>
        <p:spPr/>
        <p:txBody>
          <a:bodyPr>
            <a:normAutofit/>
          </a:bodyPr>
          <a:lstStyle/>
          <a:p>
            <a:pPr>
              <a:buNone/>
            </a:pPr>
            <a:r>
              <a:rPr lang="en-IN" dirty="0"/>
              <a:t>AngularJS is constantly updating the state of both the form and the input fields.</a:t>
            </a:r>
          </a:p>
          <a:p>
            <a:pPr>
              <a:buNone/>
            </a:pPr>
            <a:r>
              <a:rPr lang="en-IN" dirty="0"/>
              <a:t>Input fields have the following states:</a:t>
            </a:r>
          </a:p>
          <a:p>
            <a:r>
              <a:rPr lang="en-IN" dirty="0"/>
              <a:t>$untouched The field has not been touched yet</a:t>
            </a:r>
          </a:p>
          <a:p>
            <a:r>
              <a:rPr lang="en-IN" dirty="0"/>
              <a:t>$touched The field has been touched</a:t>
            </a:r>
          </a:p>
          <a:p>
            <a:r>
              <a:rPr lang="en-IN" dirty="0"/>
              <a:t>$pristine The field has not been modified yet</a:t>
            </a:r>
          </a:p>
          <a:p>
            <a:r>
              <a:rPr lang="en-IN" dirty="0"/>
              <a:t>$dirty The field has been modified</a:t>
            </a:r>
          </a:p>
          <a:p>
            <a:r>
              <a:rPr lang="en-IN" dirty="0"/>
              <a:t>$invalid The field content is not valid</a:t>
            </a:r>
          </a:p>
          <a:p>
            <a:r>
              <a:rPr lang="en-IN" dirty="0"/>
              <a:t>$valid The field content is valid</a:t>
            </a:r>
          </a:p>
          <a:p>
            <a:endParaRPr lang="en-IN" dirty="0"/>
          </a:p>
        </p:txBody>
      </p:sp>
      <p:sp>
        <p:nvSpPr>
          <p:cNvPr id="2" name="Footer Placeholder 1">
            <a:extLst>
              <a:ext uri="{FF2B5EF4-FFF2-40B4-BE49-F238E27FC236}">
                <a16:creationId xmlns:a16="http://schemas.microsoft.com/office/drawing/2014/main" id="{B6F032B2-49AF-4926-8023-BD1A79E632B2}"/>
              </a:ext>
            </a:extLst>
          </p:cNvPr>
          <p:cNvSpPr>
            <a:spLocks noGrp="1"/>
          </p:cNvSpPr>
          <p:nvPr>
            <p:ph type="ftr" sz="quarter" idx="11"/>
          </p:nvPr>
        </p:nvSpPr>
        <p:spPr/>
        <p:txBody>
          <a:bodyPr/>
          <a:lstStyle/>
          <a:p>
            <a:r>
              <a:rPr lang="en-IN"/>
              <a:t>CIDD -UNIT-III</a:t>
            </a:r>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75656" y="44624"/>
            <a:ext cx="6624736" cy="626133"/>
          </a:xfrm>
          <a:prstGeom prst="rect">
            <a:avLst/>
          </a:prstGeom>
        </p:spPr>
        <p:txBody>
          <a:bodyPr vert="horz" wrap="square" lIns="0" tIns="10478" rIns="0" bIns="0" rtlCol="0">
            <a:spAutoFit/>
          </a:bodyPr>
          <a:lstStyle/>
          <a:p>
            <a:pPr marL="9525">
              <a:lnSpc>
                <a:spcPct val="100000"/>
              </a:lnSpc>
              <a:spcBef>
                <a:spcPts val="83"/>
              </a:spcBef>
            </a:pPr>
            <a:r>
              <a:rPr lang="en-US" sz="4000" b="1" dirty="0">
                <a:solidFill>
                  <a:srgbClr val="464648"/>
                </a:solidFill>
                <a:latin typeface="Times New Roman" panose="02020603050405020304" pitchFamily="18" charset="0"/>
                <a:cs typeface="Times New Roman" panose="02020603050405020304" pitchFamily="18" charset="0"/>
              </a:rPr>
              <a:t>kinds </a:t>
            </a:r>
            <a:r>
              <a:rPr lang="en-US" sz="4000" b="1" spc="-4" dirty="0">
                <a:solidFill>
                  <a:srgbClr val="464648"/>
                </a:solidFill>
                <a:latin typeface="Times New Roman" panose="02020603050405020304" pitchFamily="18" charset="0"/>
                <a:cs typeface="Times New Roman" panose="02020603050405020304" pitchFamily="18" charset="0"/>
              </a:rPr>
              <a:t>of directives in</a:t>
            </a:r>
            <a:r>
              <a:rPr lang="en-US" sz="4000" b="1" spc="120" dirty="0">
                <a:solidFill>
                  <a:srgbClr val="464648"/>
                </a:solidFill>
                <a:latin typeface="Times New Roman" panose="02020603050405020304" pitchFamily="18" charset="0"/>
                <a:cs typeface="Times New Roman" panose="02020603050405020304" pitchFamily="18" charset="0"/>
              </a:rPr>
              <a:t> </a:t>
            </a:r>
            <a:r>
              <a:rPr lang="en-US" sz="4000" b="1" spc="-4" dirty="0">
                <a:solidFill>
                  <a:srgbClr val="464648"/>
                </a:solidFill>
                <a:latin typeface="Times New Roman" panose="02020603050405020304" pitchFamily="18" charset="0"/>
                <a:cs typeface="Times New Roman" panose="02020603050405020304" pitchFamily="18" charset="0"/>
              </a:rPr>
              <a:t>Angular</a:t>
            </a:r>
            <a:endParaRPr b="1" dirty="0">
              <a:solidFill>
                <a:schemeClr val="tx1"/>
              </a:solidFill>
              <a:latin typeface="Times New Roman" panose="02020603050405020304" pitchFamily="18" charset="0"/>
              <a:cs typeface="Times New Roman" panose="02020603050405020304" pitchFamily="18" charset="0"/>
            </a:endParaRPr>
          </a:p>
        </p:txBody>
      </p:sp>
      <p:sp>
        <p:nvSpPr>
          <p:cNvPr id="3" name="object 3"/>
          <p:cNvSpPr txBox="1"/>
          <p:nvPr/>
        </p:nvSpPr>
        <p:spPr>
          <a:xfrm>
            <a:off x="575556" y="908720"/>
            <a:ext cx="7992887" cy="5099794"/>
          </a:xfrm>
          <a:prstGeom prst="rect">
            <a:avLst/>
          </a:prstGeom>
        </p:spPr>
        <p:txBody>
          <a:bodyPr vert="horz" wrap="square" lIns="0" tIns="8573" rIns="0" bIns="0" rtlCol="0">
            <a:spAutoFit/>
          </a:bodyPr>
          <a:lstStyle/>
          <a:p>
            <a:pPr marL="247174" indent="-238125">
              <a:lnSpc>
                <a:spcPct val="100000"/>
              </a:lnSpc>
              <a:spcBef>
                <a:spcPts val="68"/>
              </a:spcBef>
              <a:buSzPct val="70000"/>
              <a:buFont typeface="Noto Sans Symbols"/>
              <a:buChar char="❏"/>
              <a:tabLst>
                <a:tab pos="247174" algn="l"/>
                <a:tab pos="247650" algn="l"/>
              </a:tabLst>
            </a:pPr>
            <a:r>
              <a:rPr sz="3000" spc="-8" dirty="0">
                <a:solidFill>
                  <a:srgbClr val="464648"/>
                </a:solidFill>
                <a:latin typeface="Times New Roman" panose="02020603050405020304" pitchFamily="18" charset="0"/>
                <a:cs typeface="Times New Roman" panose="02020603050405020304" pitchFamily="18" charset="0"/>
              </a:rPr>
              <a:t>There </a:t>
            </a:r>
            <a:r>
              <a:rPr sz="3000" spc="-4" dirty="0">
                <a:solidFill>
                  <a:srgbClr val="464648"/>
                </a:solidFill>
                <a:latin typeface="Times New Roman" panose="02020603050405020304" pitchFamily="18" charset="0"/>
                <a:cs typeface="Times New Roman" panose="02020603050405020304" pitchFamily="18" charset="0"/>
              </a:rPr>
              <a:t>are </a:t>
            </a:r>
            <a:r>
              <a:rPr sz="3000" b="1" spc="-4" dirty="0">
                <a:solidFill>
                  <a:srgbClr val="464648"/>
                </a:solidFill>
                <a:latin typeface="Times New Roman" panose="02020603050405020304" pitchFamily="18" charset="0"/>
                <a:cs typeface="Times New Roman" panose="02020603050405020304" pitchFamily="18" charset="0"/>
              </a:rPr>
              <a:t>three </a:t>
            </a:r>
            <a:r>
              <a:rPr sz="3000" dirty="0">
                <a:solidFill>
                  <a:srgbClr val="464648"/>
                </a:solidFill>
                <a:latin typeface="Times New Roman" panose="02020603050405020304" pitchFamily="18" charset="0"/>
                <a:cs typeface="Times New Roman" panose="02020603050405020304" pitchFamily="18" charset="0"/>
              </a:rPr>
              <a:t>kinds </a:t>
            </a:r>
            <a:r>
              <a:rPr sz="3000" spc="-4" dirty="0">
                <a:solidFill>
                  <a:srgbClr val="464648"/>
                </a:solidFill>
                <a:latin typeface="Times New Roman" panose="02020603050405020304" pitchFamily="18" charset="0"/>
                <a:cs typeface="Times New Roman" panose="02020603050405020304" pitchFamily="18" charset="0"/>
              </a:rPr>
              <a:t>of directives in</a:t>
            </a:r>
            <a:r>
              <a:rPr sz="3000" spc="120" dirty="0">
                <a:solidFill>
                  <a:srgbClr val="464648"/>
                </a:solidFill>
                <a:latin typeface="Times New Roman" panose="02020603050405020304" pitchFamily="18" charset="0"/>
                <a:cs typeface="Times New Roman" panose="02020603050405020304" pitchFamily="18" charset="0"/>
              </a:rPr>
              <a:t> </a:t>
            </a:r>
            <a:r>
              <a:rPr sz="3000" spc="-4" dirty="0">
                <a:solidFill>
                  <a:srgbClr val="464648"/>
                </a:solidFill>
                <a:latin typeface="Times New Roman" panose="02020603050405020304" pitchFamily="18" charset="0"/>
                <a:cs typeface="Times New Roman" panose="02020603050405020304" pitchFamily="18" charset="0"/>
              </a:rPr>
              <a:t>Angular:</a:t>
            </a:r>
            <a:endParaRPr lang="en-US" sz="3000" spc="-4" dirty="0">
              <a:solidFill>
                <a:srgbClr val="464648"/>
              </a:solidFill>
              <a:latin typeface="Times New Roman" panose="02020603050405020304" pitchFamily="18" charset="0"/>
              <a:cs typeface="Times New Roman" panose="02020603050405020304" pitchFamily="18" charset="0"/>
            </a:endParaRPr>
          </a:p>
          <a:p>
            <a:pPr marL="247174" indent="-238125">
              <a:lnSpc>
                <a:spcPct val="100000"/>
              </a:lnSpc>
              <a:spcBef>
                <a:spcPts val="68"/>
              </a:spcBef>
              <a:buSzPct val="70000"/>
              <a:buFont typeface="Noto Sans Symbols"/>
              <a:buChar char="❏"/>
              <a:tabLst>
                <a:tab pos="247174" algn="l"/>
                <a:tab pos="247650" algn="l"/>
              </a:tabLst>
            </a:pPr>
            <a:endParaRPr sz="3000" dirty="0">
              <a:latin typeface="Times New Roman" panose="02020603050405020304" pitchFamily="18" charset="0"/>
              <a:cs typeface="Times New Roman" panose="02020603050405020304" pitchFamily="18" charset="0"/>
            </a:endParaRPr>
          </a:p>
          <a:p>
            <a:pPr marL="590074" lvl="1" indent="-268129">
              <a:lnSpc>
                <a:spcPct val="100000"/>
              </a:lnSpc>
              <a:buFont typeface="Noto Sans Symbols"/>
              <a:buChar char="❖"/>
              <a:tabLst>
                <a:tab pos="590074" algn="l"/>
                <a:tab pos="590550" algn="l"/>
              </a:tabLst>
            </a:pPr>
            <a:r>
              <a:rPr sz="3000" b="1" dirty="0">
                <a:solidFill>
                  <a:srgbClr val="464648"/>
                </a:solidFill>
                <a:latin typeface="Times New Roman" panose="02020603050405020304" pitchFamily="18" charset="0"/>
                <a:cs typeface="Times New Roman" panose="02020603050405020304" pitchFamily="18" charset="0"/>
              </a:rPr>
              <a:t>Components— </a:t>
            </a:r>
            <a:r>
              <a:rPr sz="3000" spc="-8" dirty="0">
                <a:solidFill>
                  <a:srgbClr val="464648"/>
                </a:solidFill>
                <a:latin typeface="Times New Roman" panose="02020603050405020304" pitchFamily="18" charset="0"/>
                <a:cs typeface="Times New Roman" panose="02020603050405020304" pitchFamily="18" charset="0"/>
              </a:rPr>
              <a:t>directives with </a:t>
            </a:r>
            <a:r>
              <a:rPr sz="3000" spc="-4" dirty="0">
                <a:solidFill>
                  <a:srgbClr val="464648"/>
                </a:solidFill>
                <a:latin typeface="Times New Roman" panose="02020603050405020304" pitchFamily="18" charset="0"/>
                <a:cs typeface="Times New Roman" panose="02020603050405020304" pitchFamily="18" charset="0"/>
              </a:rPr>
              <a:t>a</a:t>
            </a:r>
            <a:r>
              <a:rPr sz="3000" spc="68" dirty="0">
                <a:solidFill>
                  <a:srgbClr val="464648"/>
                </a:solidFill>
                <a:latin typeface="Times New Roman" panose="02020603050405020304" pitchFamily="18" charset="0"/>
                <a:cs typeface="Times New Roman" panose="02020603050405020304" pitchFamily="18" charset="0"/>
              </a:rPr>
              <a:t> </a:t>
            </a:r>
            <a:r>
              <a:rPr sz="3000" spc="-8" dirty="0">
                <a:solidFill>
                  <a:srgbClr val="464648"/>
                </a:solidFill>
                <a:latin typeface="Times New Roman" panose="02020603050405020304" pitchFamily="18" charset="0"/>
                <a:cs typeface="Times New Roman" panose="02020603050405020304" pitchFamily="18" charset="0"/>
              </a:rPr>
              <a:t>template.</a:t>
            </a:r>
            <a:endParaRPr lang="en-US" sz="3000" spc="-8" dirty="0">
              <a:solidFill>
                <a:srgbClr val="464648"/>
              </a:solidFill>
              <a:latin typeface="Times New Roman" panose="02020603050405020304" pitchFamily="18" charset="0"/>
              <a:cs typeface="Times New Roman" panose="02020603050405020304" pitchFamily="18" charset="0"/>
            </a:endParaRPr>
          </a:p>
          <a:p>
            <a:pPr marL="590074" lvl="1" indent="-268129">
              <a:lnSpc>
                <a:spcPct val="100000"/>
              </a:lnSpc>
              <a:buFont typeface="Noto Sans Symbols"/>
              <a:buChar char="❖"/>
              <a:tabLst>
                <a:tab pos="590074" algn="l"/>
                <a:tab pos="590550" algn="l"/>
              </a:tabLst>
            </a:pPr>
            <a:endParaRPr sz="3000" dirty="0">
              <a:latin typeface="Times New Roman" panose="02020603050405020304" pitchFamily="18" charset="0"/>
              <a:cs typeface="Times New Roman" panose="02020603050405020304" pitchFamily="18" charset="0"/>
            </a:endParaRPr>
          </a:p>
          <a:p>
            <a:pPr marL="590074" lvl="1" indent="-268129">
              <a:lnSpc>
                <a:spcPct val="100000"/>
              </a:lnSpc>
              <a:buFont typeface="Noto Sans Symbols"/>
              <a:buChar char="❖"/>
              <a:tabLst>
                <a:tab pos="590074" algn="l"/>
                <a:tab pos="590550" algn="l"/>
              </a:tabLst>
            </a:pPr>
            <a:r>
              <a:rPr sz="3000" b="1" dirty="0">
                <a:solidFill>
                  <a:srgbClr val="464648"/>
                </a:solidFill>
                <a:latin typeface="Times New Roman" panose="02020603050405020304" pitchFamily="18" charset="0"/>
                <a:cs typeface="Times New Roman" panose="02020603050405020304" pitchFamily="18" charset="0"/>
              </a:rPr>
              <a:t>Structural </a:t>
            </a:r>
            <a:r>
              <a:rPr sz="3000" b="1" spc="-8" dirty="0">
                <a:solidFill>
                  <a:srgbClr val="464648"/>
                </a:solidFill>
                <a:latin typeface="Times New Roman" panose="02020603050405020304" pitchFamily="18" charset="0"/>
                <a:cs typeface="Times New Roman" panose="02020603050405020304" pitchFamily="18" charset="0"/>
              </a:rPr>
              <a:t>directives— </a:t>
            </a:r>
            <a:r>
              <a:rPr sz="3000" spc="-4" dirty="0">
                <a:solidFill>
                  <a:srgbClr val="464648"/>
                </a:solidFill>
                <a:latin typeface="Times New Roman" panose="02020603050405020304" pitchFamily="18" charset="0"/>
                <a:cs typeface="Times New Roman" panose="02020603050405020304" pitchFamily="18" charset="0"/>
              </a:rPr>
              <a:t>change the </a:t>
            </a:r>
            <a:r>
              <a:rPr sz="3000" spc="-8" dirty="0">
                <a:solidFill>
                  <a:srgbClr val="464648"/>
                </a:solidFill>
                <a:latin typeface="Times New Roman" panose="02020603050405020304" pitchFamily="18" charset="0"/>
                <a:cs typeface="Times New Roman" panose="02020603050405020304" pitchFamily="18" charset="0"/>
              </a:rPr>
              <a:t>DOM </a:t>
            </a:r>
            <a:r>
              <a:rPr sz="3000" dirty="0">
                <a:solidFill>
                  <a:srgbClr val="464648"/>
                </a:solidFill>
                <a:latin typeface="Times New Roman" panose="02020603050405020304" pitchFamily="18" charset="0"/>
                <a:cs typeface="Times New Roman" panose="02020603050405020304" pitchFamily="18" charset="0"/>
              </a:rPr>
              <a:t>layout </a:t>
            </a:r>
            <a:r>
              <a:rPr sz="3000" spc="-4" dirty="0">
                <a:solidFill>
                  <a:srgbClr val="464648"/>
                </a:solidFill>
                <a:latin typeface="Times New Roman" panose="02020603050405020304" pitchFamily="18" charset="0"/>
                <a:cs typeface="Times New Roman" panose="02020603050405020304" pitchFamily="18" charset="0"/>
              </a:rPr>
              <a:t>by </a:t>
            </a:r>
            <a:r>
              <a:rPr sz="3000" dirty="0">
                <a:solidFill>
                  <a:srgbClr val="464648"/>
                </a:solidFill>
                <a:latin typeface="Times New Roman" panose="02020603050405020304" pitchFamily="18" charset="0"/>
                <a:cs typeface="Times New Roman" panose="02020603050405020304" pitchFamily="18" charset="0"/>
              </a:rPr>
              <a:t>adding </a:t>
            </a:r>
            <a:r>
              <a:rPr sz="3000" spc="-4" dirty="0">
                <a:solidFill>
                  <a:srgbClr val="464648"/>
                </a:solidFill>
                <a:latin typeface="Times New Roman" panose="02020603050405020304" pitchFamily="18" charset="0"/>
                <a:cs typeface="Times New Roman" panose="02020603050405020304" pitchFamily="18" charset="0"/>
              </a:rPr>
              <a:t>and removing </a:t>
            </a:r>
            <a:r>
              <a:rPr sz="3000" spc="-8" dirty="0">
                <a:solidFill>
                  <a:srgbClr val="464648"/>
                </a:solidFill>
                <a:latin typeface="Times New Roman" panose="02020603050405020304" pitchFamily="18" charset="0"/>
                <a:cs typeface="Times New Roman" panose="02020603050405020304" pitchFamily="18" charset="0"/>
              </a:rPr>
              <a:t>DOM</a:t>
            </a:r>
            <a:r>
              <a:rPr sz="3000" spc="86" dirty="0">
                <a:solidFill>
                  <a:srgbClr val="464648"/>
                </a:solidFill>
                <a:latin typeface="Times New Roman" panose="02020603050405020304" pitchFamily="18" charset="0"/>
                <a:cs typeface="Times New Roman" panose="02020603050405020304" pitchFamily="18" charset="0"/>
              </a:rPr>
              <a:t> </a:t>
            </a:r>
            <a:r>
              <a:rPr sz="3000" spc="-8" dirty="0">
                <a:solidFill>
                  <a:srgbClr val="464648"/>
                </a:solidFill>
                <a:latin typeface="Times New Roman" panose="02020603050405020304" pitchFamily="18" charset="0"/>
                <a:cs typeface="Times New Roman" panose="02020603050405020304" pitchFamily="18" charset="0"/>
              </a:rPr>
              <a:t>elements.</a:t>
            </a:r>
            <a:endParaRPr lang="en-US" sz="3000" spc="-8" dirty="0">
              <a:solidFill>
                <a:srgbClr val="464648"/>
              </a:solidFill>
              <a:latin typeface="Times New Roman" panose="02020603050405020304" pitchFamily="18" charset="0"/>
              <a:cs typeface="Times New Roman" panose="02020603050405020304" pitchFamily="18" charset="0"/>
            </a:endParaRPr>
          </a:p>
          <a:p>
            <a:pPr marL="321945" lvl="1">
              <a:lnSpc>
                <a:spcPct val="100000"/>
              </a:lnSpc>
              <a:tabLst>
                <a:tab pos="590074" algn="l"/>
                <a:tab pos="590550" algn="l"/>
              </a:tabLst>
            </a:pPr>
            <a:endParaRPr sz="3000" dirty="0">
              <a:latin typeface="Times New Roman" panose="02020603050405020304" pitchFamily="18" charset="0"/>
              <a:cs typeface="Times New Roman" panose="02020603050405020304" pitchFamily="18" charset="0"/>
            </a:endParaRPr>
          </a:p>
          <a:p>
            <a:pPr marL="590074" lvl="1" indent="-268129">
              <a:lnSpc>
                <a:spcPct val="100000"/>
              </a:lnSpc>
              <a:buFont typeface="Noto Sans Symbols"/>
              <a:buChar char="❖"/>
              <a:tabLst>
                <a:tab pos="590074" algn="l"/>
                <a:tab pos="590550" algn="l"/>
              </a:tabLst>
            </a:pPr>
            <a:r>
              <a:rPr sz="3000" b="1" spc="-4" dirty="0">
                <a:solidFill>
                  <a:srgbClr val="464648"/>
                </a:solidFill>
                <a:latin typeface="Times New Roman" panose="02020603050405020304" pitchFamily="18" charset="0"/>
                <a:cs typeface="Times New Roman" panose="02020603050405020304" pitchFamily="18" charset="0"/>
              </a:rPr>
              <a:t>Attribute directives— </a:t>
            </a:r>
            <a:r>
              <a:rPr sz="3000" spc="-4" dirty="0">
                <a:solidFill>
                  <a:srgbClr val="464648"/>
                </a:solidFill>
                <a:latin typeface="Times New Roman" panose="02020603050405020304" pitchFamily="18" charset="0"/>
                <a:cs typeface="Times New Roman" panose="02020603050405020304" pitchFamily="18" charset="0"/>
              </a:rPr>
              <a:t>change </a:t>
            </a:r>
            <a:r>
              <a:rPr sz="3000" dirty="0">
                <a:solidFill>
                  <a:srgbClr val="464648"/>
                </a:solidFill>
                <a:latin typeface="Times New Roman" panose="02020603050405020304" pitchFamily="18" charset="0"/>
                <a:cs typeface="Times New Roman" panose="02020603050405020304" pitchFamily="18" charset="0"/>
              </a:rPr>
              <a:t>the </a:t>
            </a:r>
            <a:r>
              <a:rPr sz="3000" spc="-4" dirty="0">
                <a:solidFill>
                  <a:srgbClr val="464648"/>
                </a:solidFill>
                <a:latin typeface="Times New Roman" panose="02020603050405020304" pitchFamily="18" charset="0"/>
                <a:cs typeface="Times New Roman" panose="02020603050405020304" pitchFamily="18" charset="0"/>
              </a:rPr>
              <a:t>appearance </a:t>
            </a:r>
            <a:r>
              <a:rPr sz="3000" dirty="0">
                <a:solidFill>
                  <a:srgbClr val="464648"/>
                </a:solidFill>
                <a:latin typeface="Times New Roman" panose="02020603050405020304" pitchFamily="18" charset="0"/>
                <a:cs typeface="Times New Roman" panose="02020603050405020304" pitchFamily="18" charset="0"/>
              </a:rPr>
              <a:t>or </a:t>
            </a:r>
            <a:r>
              <a:rPr sz="3000" spc="-4" dirty="0">
                <a:solidFill>
                  <a:srgbClr val="464648"/>
                </a:solidFill>
                <a:latin typeface="Times New Roman" panose="02020603050405020304" pitchFamily="18" charset="0"/>
                <a:cs typeface="Times New Roman" panose="02020603050405020304" pitchFamily="18" charset="0"/>
              </a:rPr>
              <a:t>behavior </a:t>
            </a:r>
            <a:r>
              <a:rPr sz="3000" dirty="0">
                <a:solidFill>
                  <a:srgbClr val="464648"/>
                </a:solidFill>
                <a:latin typeface="Times New Roman" panose="02020603050405020304" pitchFamily="18" charset="0"/>
                <a:cs typeface="Times New Roman" panose="02020603050405020304" pitchFamily="18" charset="0"/>
              </a:rPr>
              <a:t>of an </a:t>
            </a:r>
            <a:r>
              <a:rPr sz="3000" spc="-8" dirty="0">
                <a:solidFill>
                  <a:srgbClr val="464648"/>
                </a:solidFill>
                <a:latin typeface="Times New Roman" panose="02020603050405020304" pitchFamily="18" charset="0"/>
                <a:cs typeface="Times New Roman" panose="02020603050405020304" pitchFamily="18" charset="0"/>
              </a:rPr>
              <a:t>element, </a:t>
            </a:r>
            <a:r>
              <a:rPr sz="3000" spc="-4" dirty="0">
                <a:solidFill>
                  <a:srgbClr val="464648"/>
                </a:solidFill>
                <a:latin typeface="Times New Roman" panose="02020603050405020304" pitchFamily="18" charset="0"/>
                <a:cs typeface="Times New Roman" panose="02020603050405020304" pitchFamily="18" charset="0"/>
              </a:rPr>
              <a:t>component, </a:t>
            </a:r>
            <a:r>
              <a:rPr sz="3000" dirty="0">
                <a:solidFill>
                  <a:srgbClr val="464648"/>
                </a:solidFill>
                <a:latin typeface="Times New Roman" panose="02020603050405020304" pitchFamily="18" charset="0"/>
                <a:cs typeface="Times New Roman" panose="02020603050405020304" pitchFamily="18" charset="0"/>
              </a:rPr>
              <a:t>or</a:t>
            </a:r>
            <a:r>
              <a:rPr sz="3000" spc="176" dirty="0">
                <a:solidFill>
                  <a:srgbClr val="464648"/>
                </a:solidFill>
                <a:latin typeface="Times New Roman" panose="02020603050405020304" pitchFamily="18" charset="0"/>
                <a:cs typeface="Times New Roman" panose="02020603050405020304" pitchFamily="18" charset="0"/>
              </a:rPr>
              <a:t> </a:t>
            </a:r>
            <a:r>
              <a:rPr sz="3000" spc="-4" dirty="0">
                <a:solidFill>
                  <a:srgbClr val="464648"/>
                </a:solidFill>
                <a:latin typeface="Times New Roman" panose="02020603050405020304" pitchFamily="18" charset="0"/>
                <a:cs typeface="Times New Roman" panose="02020603050405020304" pitchFamily="18" charset="0"/>
              </a:rPr>
              <a:t>another</a:t>
            </a:r>
            <a:r>
              <a:rPr lang="en-US" sz="3000" dirty="0">
                <a:latin typeface="Times New Roman" panose="02020603050405020304" pitchFamily="18" charset="0"/>
                <a:cs typeface="Times New Roman" panose="02020603050405020304" pitchFamily="18" charset="0"/>
              </a:rPr>
              <a:t> </a:t>
            </a:r>
            <a:r>
              <a:rPr sz="3000" spc="-4" dirty="0">
                <a:solidFill>
                  <a:srgbClr val="464648"/>
                </a:solidFill>
                <a:latin typeface="Times New Roman" panose="02020603050405020304" pitchFamily="18" charset="0"/>
                <a:cs typeface="Times New Roman" panose="02020603050405020304" pitchFamily="18" charset="0"/>
              </a:rPr>
              <a:t>directive.</a:t>
            </a:r>
            <a:endParaRPr sz="3000" dirty="0">
              <a:latin typeface="Times New Roman" panose="02020603050405020304" pitchFamily="18" charset="0"/>
              <a:cs typeface="Times New Roman" panose="02020603050405020304" pitchFamily="18" charset="0"/>
            </a:endParaRPr>
          </a:p>
          <a:p>
            <a:pPr>
              <a:lnSpc>
                <a:spcPct val="100000"/>
              </a:lnSpc>
              <a:spcBef>
                <a:spcPts val="15"/>
              </a:spcBef>
            </a:pPr>
            <a:endParaRPr sz="30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B16AA10B-1BF2-45AB-937E-B81673206AB7}"/>
              </a:ext>
            </a:extLst>
          </p:cNvPr>
          <p:cNvSpPr>
            <a:spLocks noGrp="1"/>
          </p:cNvSpPr>
          <p:nvPr>
            <p:ph type="dt" sz="half" idx="10"/>
          </p:nvPr>
        </p:nvSpPr>
        <p:spPr/>
        <p:txBody>
          <a:bodyPr/>
          <a:lstStyle/>
          <a:p>
            <a:fld id="{F7AAC79B-BB20-45D9-A05B-E99C0A9B4938}" type="datetime1">
              <a:rPr lang="en-US" smtClean="0"/>
              <a:t>9/23/2021</a:t>
            </a:fld>
            <a:endParaRPr lang="en-IN"/>
          </a:p>
        </p:txBody>
      </p:sp>
      <p:sp>
        <p:nvSpPr>
          <p:cNvPr id="5" name="Footer Placeholder 4">
            <a:extLst>
              <a:ext uri="{FF2B5EF4-FFF2-40B4-BE49-F238E27FC236}">
                <a16:creationId xmlns:a16="http://schemas.microsoft.com/office/drawing/2014/main" id="{62F0AB54-C8BD-47CB-AF83-3BD3F7FBCDD9}"/>
              </a:ext>
            </a:extLst>
          </p:cNvPr>
          <p:cNvSpPr>
            <a:spLocks noGrp="1"/>
          </p:cNvSpPr>
          <p:nvPr>
            <p:ph type="ftr" sz="quarter" idx="11"/>
          </p:nvPr>
        </p:nvSpPr>
        <p:spPr/>
        <p:txBody>
          <a:bodyPr/>
          <a:lstStyle/>
          <a:p>
            <a:r>
              <a:rPr lang="en-IN"/>
              <a:t>CIDD -UNIT-III</a:t>
            </a:r>
            <a:endParaRPr lang="en-IN" dirty="0"/>
          </a:p>
        </p:txBody>
      </p:sp>
      <p:sp>
        <p:nvSpPr>
          <p:cNvPr id="6" name="Slide Number Placeholder 5">
            <a:extLst>
              <a:ext uri="{FF2B5EF4-FFF2-40B4-BE49-F238E27FC236}">
                <a16:creationId xmlns:a16="http://schemas.microsoft.com/office/drawing/2014/main" id="{0D88C3A1-CC39-442F-8B45-15F4E0A9B3F0}"/>
              </a:ext>
            </a:extLst>
          </p:cNvPr>
          <p:cNvSpPr>
            <a:spLocks noGrp="1"/>
          </p:cNvSpPr>
          <p:nvPr>
            <p:ph type="sldNum" sz="quarter" idx="12"/>
          </p:nvPr>
        </p:nvSpPr>
        <p:spPr/>
        <p:txBody>
          <a:bodyPr/>
          <a:lstStyle/>
          <a:p>
            <a:fld id="{0E2B90DE-CA9C-452B-80F9-35262CC2B070}" type="slidenum">
              <a:rPr lang="en-IN" smtClean="0"/>
              <a:pPr/>
              <a:t>9</a:t>
            </a:fld>
            <a:endParaRPr lang="en-IN"/>
          </a:p>
        </p:txBody>
      </p:sp>
    </p:spTree>
    <p:extLst>
      <p:ext uri="{BB962C8B-B14F-4D97-AF65-F5344CB8AC3E}">
        <p14:creationId xmlns:p14="http://schemas.microsoft.com/office/powerpoint/2010/main" val="358247534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D2EB253-42B9-4642-82FC-1928ED44F2FF}"/>
              </a:ext>
            </a:extLst>
          </p:cNvPr>
          <p:cNvSpPr>
            <a:spLocks noGrp="1"/>
          </p:cNvSpPr>
          <p:nvPr>
            <p:ph type="title"/>
          </p:nvPr>
        </p:nvSpPr>
        <p:spPr/>
        <p:txBody>
          <a:bodyPr/>
          <a:lstStyle/>
          <a:p>
            <a:endParaRPr lang="en-IN"/>
          </a:p>
        </p:txBody>
      </p:sp>
      <p:sp>
        <p:nvSpPr>
          <p:cNvPr id="4" name="Date Placeholder 3"/>
          <p:cNvSpPr>
            <a:spLocks noGrp="1"/>
          </p:cNvSpPr>
          <p:nvPr>
            <p:ph type="dt" sz="half" idx="10"/>
          </p:nvPr>
        </p:nvSpPr>
        <p:spPr/>
        <p:txBody>
          <a:bodyPr/>
          <a:lstStyle/>
          <a:p>
            <a:fld id="{3DE08E47-0384-4D9C-AB37-31690DB8E58F}" type="datetime1">
              <a:rPr lang="en-US" smtClean="0"/>
              <a:t>9/23/2021</a:t>
            </a:fld>
            <a:endParaRPr lang="en-IN"/>
          </a:p>
        </p:txBody>
      </p:sp>
      <p:sp>
        <p:nvSpPr>
          <p:cNvPr id="5" name="Slide Number Placeholder 4"/>
          <p:cNvSpPr>
            <a:spLocks noGrp="1"/>
          </p:cNvSpPr>
          <p:nvPr>
            <p:ph type="sldNum" sz="quarter" idx="12"/>
          </p:nvPr>
        </p:nvSpPr>
        <p:spPr/>
        <p:txBody>
          <a:bodyPr/>
          <a:lstStyle/>
          <a:p>
            <a:fld id="{3D9609EE-0704-459D-8F17-DAC89C82A016}" type="slidenum">
              <a:rPr lang="en-IN" smtClean="0"/>
              <a:pPr/>
              <a:t>90</a:t>
            </a:fld>
            <a:endParaRPr lang="en-IN"/>
          </a:p>
        </p:txBody>
      </p:sp>
      <p:sp>
        <p:nvSpPr>
          <p:cNvPr id="3" name="Content Placeholder 2"/>
          <p:cNvSpPr>
            <a:spLocks noGrp="1"/>
          </p:cNvSpPr>
          <p:nvPr>
            <p:ph sz="quarter" idx="1"/>
          </p:nvPr>
        </p:nvSpPr>
        <p:spPr/>
        <p:txBody>
          <a:bodyPr/>
          <a:lstStyle/>
          <a:p>
            <a:pPr>
              <a:buNone/>
            </a:pPr>
            <a:r>
              <a:rPr lang="en-IN" dirty="0"/>
              <a:t>They are all properties of the input field, and are either true or false.</a:t>
            </a:r>
          </a:p>
          <a:p>
            <a:pPr>
              <a:buNone/>
            </a:pPr>
            <a:r>
              <a:rPr lang="en-IN" dirty="0"/>
              <a:t>Forms have the following states:</a:t>
            </a:r>
          </a:p>
          <a:p>
            <a:r>
              <a:rPr lang="en-IN" dirty="0"/>
              <a:t>$pristine No fields have been modified yet</a:t>
            </a:r>
          </a:p>
          <a:p>
            <a:r>
              <a:rPr lang="en-IN" dirty="0"/>
              <a:t>$dirty One or more have been modified</a:t>
            </a:r>
          </a:p>
          <a:p>
            <a:r>
              <a:rPr lang="en-IN" dirty="0"/>
              <a:t>$invalid The form content is not valid</a:t>
            </a:r>
          </a:p>
          <a:p>
            <a:r>
              <a:rPr lang="en-IN" dirty="0"/>
              <a:t>$valid The form content is valid</a:t>
            </a:r>
          </a:p>
          <a:p>
            <a:r>
              <a:rPr lang="en-IN" dirty="0"/>
              <a:t>$submitted The form is submitted</a:t>
            </a:r>
          </a:p>
          <a:p>
            <a:endParaRPr lang="en-IN" dirty="0"/>
          </a:p>
        </p:txBody>
      </p:sp>
      <p:sp>
        <p:nvSpPr>
          <p:cNvPr id="2" name="Footer Placeholder 1">
            <a:extLst>
              <a:ext uri="{FF2B5EF4-FFF2-40B4-BE49-F238E27FC236}">
                <a16:creationId xmlns:a16="http://schemas.microsoft.com/office/drawing/2014/main" id="{C7367823-037A-4462-9917-6CA54878261E}"/>
              </a:ext>
            </a:extLst>
          </p:cNvPr>
          <p:cNvSpPr>
            <a:spLocks noGrp="1"/>
          </p:cNvSpPr>
          <p:nvPr>
            <p:ph type="ftr" sz="quarter" idx="11"/>
          </p:nvPr>
        </p:nvSpPr>
        <p:spPr/>
        <p:txBody>
          <a:bodyPr/>
          <a:lstStyle/>
          <a:p>
            <a:r>
              <a:rPr lang="en-IN"/>
              <a:t>CIDD -UNIT-III</a:t>
            </a:r>
          </a:p>
        </p:txBody>
      </p:sp>
    </p:spTree>
  </p:cSld>
  <p:clrMapOvr>
    <a:masterClrMapping/>
  </p:clrMapOvr>
  <p:transition>
    <p:fade/>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51D7909-CAC5-4DC3-9CC4-9100595192DD}" type="datetime1">
              <a:rPr lang="en-US" smtClean="0"/>
              <a:t>9/23/2021</a:t>
            </a:fld>
            <a:endParaRPr lang="en-IN"/>
          </a:p>
        </p:txBody>
      </p:sp>
      <p:sp>
        <p:nvSpPr>
          <p:cNvPr id="5" name="Slide Number Placeholder 4"/>
          <p:cNvSpPr>
            <a:spLocks noGrp="1"/>
          </p:cNvSpPr>
          <p:nvPr>
            <p:ph type="sldNum" sz="quarter" idx="12"/>
          </p:nvPr>
        </p:nvSpPr>
        <p:spPr/>
        <p:txBody>
          <a:bodyPr/>
          <a:lstStyle/>
          <a:p>
            <a:fld id="{3D9609EE-0704-459D-8F17-DAC89C82A016}" type="slidenum">
              <a:rPr lang="en-IN" smtClean="0"/>
              <a:pPr/>
              <a:t>91</a:t>
            </a:fld>
            <a:endParaRPr lang="en-IN"/>
          </a:p>
        </p:txBody>
      </p:sp>
      <p:sp>
        <p:nvSpPr>
          <p:cNvPr id="3" name="Content Placeholder 2"/>
          <p:cNvSpPr>
            <a:spLocks noGrp="1"/>
          </p:cNvSpPr>
          <p:nvPr>
            <p:ph sz="quarter" idx="1"/>
          </p:nvPr>
        </p:nvSpPr>
        <p:spPr/>
        <p:txBody>
          <a:bodyPr>
            <a:normAutofit/>
          </a:bodyPr>
          <a:lstStyle/>
          <a:p>
            <a:pPr>
              <a:buNone/>
            </a:pPr>
            <a:r>
              <a:rPr lang="en-IN" dirty="0"/>
              <a:t>They are all properties of the form, and are either true or false.</a:t>
            </a:r>
          </a:p>
          <a:p>
            <a:pPr>
              <a:buNone/>
            </a:pPr>
            <a:r>
              <a:rPr lang="en-IN" dirty="0"/>
              <a:t>You can use these states to show meaningful messages to the user. Example, if a field is required, and the user leaves it blank, you should give the user a warning:</a:t>
            </a:r>
          </a:p>
          <a:p>
            <a:pPr>
              <a:buNone/>
            </a:pPr>
            <a:r>
              <a:rPr lang="en-IN" dirty="0"/>
              <a:t>Example</a:t>
            </a:r>
          </a:p>
          <a:p>
            <a:pPr>
              <a:buNone/>
            </a:pPr>
            <a:r>
              <a:rPr lang="en-IN" dirty="0"/>
              <a:t>Show an error message if the field has been touched AND is empty:</a:t>
            </a:r>
          </a:p>
          <a:p>
            <a:pPr>
              <a:buNone/>
            </a:pPr>
            <a:r>
              <a:rPr lang="en-IN" dirty="0"/>
              <a:t>  &lt;input name="</a:t>
            </a:r>
            <a:r>
              <a:rPr lang="en-IN" dirty="0" err="1"/>
              <a:t>myName</a:t>
            </a:r>
            <a:r>
              <a:rPr lang="en-IN" dirty="0"/>
              <a:t>" </a:t>
            </a:r>
            <a:r>
              <a:rPr lang="en-IN" dirty="0" err="1"/>
              <a:t>ng</a:t>
            </a:r>
            <a:r>
              <a:rPr lang="en-IN" dirty="0"/>
              <a:t>-model="</a:t>
            </a:r>
            <a:r>
              <a:rPr lang="en-IN" dirty="0" err="1"/>
              <a:t>myName</a:t>
            </a:r>
            <a:r>
              <a:rPr lang="en-IN" dirty="0"/>
              <a:t>" required&gt;</a:t>
            </a:r>
            <a:br>
              <a:rPr lang="en-IN" dirty="0"/>
            </a:br>
            <a:r>
              <a:rPr lang="en-IN" dirty="0"/>
              <a:t>&lt;span </a:t>
            </a:r>
            <a:r>
              <a:rPr lang="en-IN" dirty="0" err="1"/>
              <a:t>ng</a:t>
            </a:r>
            <a:r>
              <a:rPr lang="en-IN" dirty="0"/>
              <a:t>-show="</a:t>
            </a:r>
            <a:r>
              <a:rPr lang="en-IN" dirty="0" err="1"/>
              <a:t>myForm.myName.$touched</a:t>
            </a:r>
            <a:r>
              <a:rPr lang="en-IN" dirty="0"/>
              <a:t> &amp;&amp; </a:t>
            </a:r>
            <a:r>
              <a:rPr lang="en-IN" dirty="0" err="1"/>
              <a:t>myForm.myName.$invalid</a:t>
            </a:r>
            <a:r>
              <a:rPr lang="en-IN" dirty="0"/>
              <a:t>"&gt;The name is required.&lt;/span&gt;</a:t>
            </a:r>
          </a:p>
          <a:p>
            <a:endParaRPr lang="en-IN" dirty="0"/>
          </a:p>
        </p:txBody>
      </p:sp>
      <p:sp>
        <p:nvSpPr>
          <p:cNvPr id="2" name="Footer Placeholder 1">
            <a:extLst>
              <a:ext uri="{FF2B5EF4-FFF2-40B4-BE49-F238E27FC236}">
                <a16:creationId xmlns:a16="http://schemas.microsoft.com/office/drawing/2014/main" id="{1A54705C-1D6E-416E-AB35-9106A4C30296}"/>
              </a:ext>
            </a:extLst>
          </p:cNvPr>
          <p:cNvSpPr>
            <a:spLocks noGrp="1"/>
          </p:cNvSpPr>
          <p:nvPr>
            <p:ph type="ftr" sz="quarter" idx="11"/>
          </p:nvPr>
        </p:nvSpPr>
        <p:spPr/>
        <p:txBody>
          <a:bodyPr/>
          <a:lstStyle/>
          <a:p>
            <a:r>
              <a:rPr lang="en-IN"/>
              <a:t>CIDD -UNIT-III</a:t>
            </a:r>
          </a:p>
        </p:txBody>
      </p:sp>
    </p:spTree>
  </p:cSld>
  <p:clrMapOvr>
    <a:masterClrMapping/>
  </p:clrMapOvr>
  <p:transition>
    <p:fade/>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6ED8122-9B45-4005-AA08-7CFFB997BD97}"/>
              </a:ext>
            </a:extLst>
          </p:cNvPr>
          <p:cNvSpPr>
            <a:spLocks noGrp="1"/>
          </p:cNvSpPr>
          <p:nvPr>
            <p:ph type="title"/>
          </p:nvPr>
        </p:nvSpPr>
        <p:spPr/>
        <p:txBody>
          <a:bodyPr/>
          <a:lstStyle/>
          <a:p>
            <a:endParaRPr lang="en-IN"/>
          </a:p>
        </p:txBody>
      </p:sp>
      <p:sp>
        <p:nvSpPr>
          <p:cNvPr id="4" name="Date Placeholder 3"/>
          <p:cNvSpPr>
            <a:spLocks noGrp="1"/>
          </p:cNvSpPr>
          <p:nvPr>
            <p:ph type="dt" sz="half" idx="10"/>
          </p:nvPr>
        </p:nvSpPr>
        <p:spPr/>
        <p:txBody>
          <a:bodyPr/>
          <a:lstStyle/>
          <a:p>
            <a:fld id="{407261B5-DCEE-4DCB-AEA2-B258764C0531}" type="datetime1">
              <a:rPr lang="en-US" smtClean="0"/>
              <a:t>9/23/2021</a:t>
            </a:fld>
            <a:endParaRPr lang="en-IN"/>
          </a:p>
        </p:txBody>
      </p:sp>
      <p:sp>
        <p:nvSpPr>
          <p:cNvPr id="5" name="Slide Number Placeholder 4"/>
          <p:cNvSpPr>
            <a:spLocks noGrp="1"/>
          </p:cNvSpPr>
          <p:nvPr>
            <p:ph type="sldNum" sz="quarter" idx="12"/>
          </p:nvPr>
        </p:nvSpPr>
        <p:spPr/>
        <p:txBody>
          <a:bodyPr/>
          <a:lstStyle/>
          <a:p>
            <a:fld id="{3D9609EE-0704-459D-8F17-DAC89C82A016}" type="slidenum">
              <a:rPr lang="en-IN" smtClean="0"/>
              <a:pPr/>
              <a:t>92</a:t>
            </a:fld>
            <a:endParaRPr lang="en-IN"/>
          </a:p>
        </p:txBody>
      </p:sp>
      <p:sp>
        <p:nvSpPr>
          <p:cNvPr id="3" name="Content Placeholder 2"/>
          <p:cNvSpPr>
            <a:spLocks noGrp="1"/>
          </p:cNvSpPr>
          <p:nvPr>
            <p:ph sz="quarter" idx="1"/>
          </p:nvPr>
        </p:nvSpPr>
        <p:spPr/>
        <p:txBody>
          <a:bodyPr>
            <a:normAutofit/>
          </a:bodyPr>
          <a:lstStyle/>
          <a:p>
            <a:pPr>
              <a:buNone/>
            </a:pPr>
            <a:r>
              <a:rPr lang="en-IN" b="1" dirty="0"/>
              <a:t>CSS Classes</a:t>
            </a:r>
          </a:p>
          <a:p>
            <a:pPr>
              <a:buNone/>
            </a:pPr>
            <a:r>
              <a:rPr lang="en-IN" dirty="0" err="1"/>
              <a:t>AngularJS</a:t>
            </a:r>
            <a:r>
              <a:rPr lang="en-IN" dirty="0"/>
              <a:t> adds CSS classes to forms and input fields depending on their states.</a:t>
            </a:r>
          </a:p>
          <a:p>
            <a:pPr>
              <a:buNone/>
            </a:pPr>
            <a:r>
              <a:rPr lang="en-IN" dirty="0"/>
              <a:t>The following classes are added to, or removed from, input fields:</a:t>
            </a:r>
          </a:p>
          <a:p>
            <a:r>
              <a:rPr lang="en-IN" dirty="0" err="1"/>
              <a:t>ng</a:t>
            </a:r>
            <a:r>
              <a:rPr lang="en-IN" dirty="0"/>
              <a:t>-untouched The field has not been touched yet</a:t>
            </a:r>
          </a:p>
          <a:p>
            <a:r>
              <a:rPr lang="en-IN" dirty="0" err="1"/>
              <a:t>ng</a:t>
            </a:r>
            <a:r>
              <a:rPr lang="en-IN" dirty="0"/>
              <a:t>-touched The field has been touched</a:t>
            </a:r>
          </a:p>
          <a:p>
            <a:r>
              <a:rPr lang="en-IN" dirty="0" err="1"/>
              <a:t>ng</a:t>
            </a:r>
            <a:r>
              <a:rPr lang="en-IN" dirty="0"/>
              <a:t>-pristine The field has not been  modified yet</a:t>
            </a:r>
          </a:p>
          <a:p>
            <a:r>
              <a:rPr lang="en-IN" dirty="0" err="1"/>
              <a:t>ng</a:t>
            </a:r>
            <a:r>
              <a:rPr lang="en-IN" dirty="0"/>
              <a:t>-dirty The field has been modified</a:t>
            </a:r>
          </a:p>
          <a:p>
            <a:endParaRPr lang="en-IN" dirty="0"/>
          </a:p>
        </p:txBody>
      </p:sp>
      <p:sp>
        <p:nvSpPr>
          <p:cNvPr id="7" name="Picture Placeholder 6">
            <a:extLst>
              <a:ext uri="{FF2B5EF4-FFF2-40B4-BE49-F238E27FC236}">
                <a16:creationId xmlns:a16="http://schemas.microsoft.com/office/drawing/2014/main" id="{9AC7429C-A251-4D17-9621-3282110CB9F5}"/>
              </a:ext>
            </a:extLst>
          </p:cNvPr>
          <p:cNvSpPr>
            <a:spLocks noGrp="1"/>
          </p:cNvSpPr>
          <p:nvPr>
            <p:ph type="pic" sz="quarter" idx="13"/>
          </p:nvPr>
        </p:nvSpPr>
        <p:spPr/>
      </p:sp>
      <p:sp>
        <p:nvSpPr>
          <p:cNvPr id="2" name="Footer Placeholder 1">
            <a:extLst>
              <a:ext uri="{FF2B5EF4-FFF2-40B4-BE49-F238E27FC236}">
                <a16:creationId xmlns:a16="http://schemas.microsoft.com/office/drawing/2014/main" id="{31123E33-4A03-4341-B020-8E572ED35544}"/>
              </a:ext>
            </a:extLst>
          </p:cNvPr>
          <p:cNvSpPr>
            <a:spLocks noGrp="1"/>
          </p:cNvSpPr>
          <p:nvPr>
            <p:ph type="ftr" sz="quarter" idx="11"/>
          </p:nvPr>
        </p:nvSpPr>
        <p:spPr/>
        <p:txBody>
          <a:bodyPr/>
          <a:lstStyle/>
          <a:p>
            <a:r>
              <a:rPr lang="en-IN"/>
              <a:t>CIDD -UNIT-III</a:t>
            </a:r>
          </a:p>
        </p:txBody>
      </p:sp>
    </p:spTree>
  </p:cSld>
  <p:clrMapOvr>
    <a:masterClrMapping/>
  </p:clrMapOvr>
  <p:transition>
    <p:fade/>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C170E88-518C-4F57-B4B5-EE24DC74D6BC}"/>
              </a:ext>
            </a:extLst>
          </p:cNvPr>
          <p:cNvSpPr>
            <a:spLocks noGrp="1"/>
          </p:cNvSpPr>
          <p:nvPr>
            <p:ph type="title"/>
          </p:nvPr>
        </p:nvSpPr>
        <p:spPr/>
        <p:txBody>
          <a:bodyPr/>
          <a:lstStyle/>
          <a:p>
            <a:endParaRPr lang="en-IN"/>
          </a:p>
        </p:txBody>
      </p:sp>
      <p:sp>
        <p:nvSpPr>
          <p:cNvPr id="4" name="Date Placeholder 3"/>
          <p:cNvSpPr>
            <a:spLocks noGrp="1"/>
          </p:cNvSpPr>
          <p:nvPr>
            <p:ph type="dt" sz="half" idx="10"/>
          </p:nvPr>
        </p:nvSpPr>
        <p:spPr/>
        <p:txBody>
          <a:bodyPr/>
          <a:lstStyle/>
          <a:p>
            <a:fld id="{94CC53B3-4E19-4496-A16B-182929ADD7E3}" type="datetime1">
              <a:rPr lang="en-US" smtClean="0"/>
              <a:t>9/23/2021</a:t>
            </a:fld>
            <a:endParaRPr lang="en-IN"/>
          </a:p>
        </p:txBody>
      </p:sp>
      <p:sp>
        <p:nvSpPr>
          <p:cNvPr id="5" name="Slide Number Placeholder 4"/>
          <p:cNvSpPr>
            <a:spLocks noGrp="1"/>
          </p:cNvSpPr>
          <p:nvPr>
            <p:ph type="sldNum" sz="quarter" idx="12"/>
          </p:nvPr>
        </p:nvSpPr>
        <p:spPr/>
        <p:txBody>
          <a:bodyPr/>
          <a:lstStyle/>
          <a:p>
            <a:fld id="{3D9609EE-0704-459D-8F17-DAC89C82A016}" type="slidenum">
              <a:rPr lang="en-IN" smtClean="0"/>
              <a:pPr/>
              <a:t>93</a:t>
            </a:fld>
            <a:endParaRPr lang="en-IN"/>
          </a:p>
        </p:txBody>
      </p:sp>
      <p:sp>
        <p:nvSpPr>
          <p:cNvPr id="3" name="Content Placeholder 2"/>
          <p:cNvSpPr>
            <a:spLocks noGrp="1"/>
          </p:cNvSpPr>
          <p:nvPr>
            <p:ph sz="quarter" idx="1"/>
          </p:nvPr>
        </p:nvSpPr>
        <p:spPr/>
        <p:txBody>
          <a:bodyPr/>
          <a:lstStyle/>
          <a:p>
            <a:r>
              <a:rPr lang="en-IN" dirty="0" err="1"/>
              <a:t>ng</a:t>
            </a:r>
            <a:r>
              <a:rPr lang="en-IN" dirty="0"/>
              <a:t>-valid The field content is valid</a:t>
            </a:r>
          </a:p>
          <a:p>
            <a:r>
              <a:rPr lang="en-IN" dirty="0" err="1"/>
              <a:t>ng</a:t>
            </a:r>
            <a:r>
              <a:rPr lang="en-IN" dirty="0"/>
              <a:t>-invalid The field content is not valid</a:t>
            </a:r>
          </a:p>
          <a:p>
            <a:r>
              <a:rPr lang="en-IN" dirty="0" err="1"/>
              <a:t>ng</a:t>
            </a:r>
            <a:r>
              <a:rPr lang="en-IN" dirty="0"/>
              <a:t>-valid-</a:t>
            </a:r>
            <a:r>
              <a:rPr lang="en-IN" i="1" dirty="0"/>
              <a:t>key</a:t>
            </a:r>
            <a:r>
              <a:rPr lang="en-IN" dirty="0"/>
              <a:t> One </a:t>
            </a:r>
            <a:r>
              <a:rPr lang="en-IN" i="1" dirty="0"/>
              <a:t>key</a:t>
            </a:r>
            <a:r>
              <a:rPr lang="en-IN" dirty="0"/>
              <a:t> for each validation. Example: </a:t>
            </a:r>
            <a:r>
              <a:rPr lang="en-IN" dirty="0" err="1"/>
              <a:t>ng</a:t>
            </a:r>
            <a:r>
              <a:rPr lang="en-IN" dirty="0"/>
              <a:t>-valid-required, useful when there are more than one thing that must be validated</a:t>
            </a:r>
          </a:p>
          <a:p>
            <a:r>
              <a:rPr lang="en-IN" dirty="0" err="1"/>
              <a:t>ng</a:t>
            </a:r>
            <a:r>
              <a:rPr lang="en-IN" dirty="0"/>
              <a:t>-invalid-</a:t>
            </a:r>
            <a:r>
              <a:rPr lang="en-IN" i="1" dirty="0"/>
              <a:t>key</a:t>
            </a:r>
            <a:r>
              <a:rPr lang="en-IN" dirty="0"/>
              <a:t> Example: </a:t>
            </a:r>
            <a:r>
              <a:rPr lang="en-IN" dirty="0" err="1"/>
              <a:t>ng</a:t>
            </a:r>
            <a:r>
              <a:rPr lang="en-IN" dirty="0"/>
              <a:t>-invalid-required</a:t>
            </a:r>
          </a:p>
          <a:p>
            <a:endParaRPr lang="en-IN" dirty="0"/>
          </a:p>
        </p:txBody>
      </p:sp>
      <p:sp>
        <p:nvSpPr>
          <p:cNvPr id="7" name="Picture Placeholder 6">
            <a:extLst>
              <a:ext uri="{FF2B5EF4-FFF2-40B4-BE49-F238E27FC236}">
                <a16:creationId xmlns:a16="http://schemas.microsoft.com/office/drawing/2014/main" id="{7B0E8731-D195-4ED7-9A67-C42D29D87072}"/>
              </a:ext>
            </a:extLst>
          </p:cNvPr>
          <p:cNvSpPr>
            <a:spLocks noGrp="1"/>
          </p:cNvSpPr>
          <p:nvPr>
            <p:ph type="pic" sz="quarter" idx="13"/>
          </p:nvPr>
        </p:nvSpPr>
        <p:spPr/>
      </p:sp>
      <p:sp>
        <p:nvSpPr>
          <p:cNvPr id="2" name="Footer Placeholder 1">
            <a:extLst>
              <a:ext uri="{FF2B5EF4-FFF2-40B4-BE49-F238E27FC236}">
                <a16:creationId xmlns:a16="http://schemas.microsoft.com/office/drawing/2014/main" id="{C4D7E48E-CBC6-41D9-8281-2F3A49513AD0}"/>
              </a:ext>
            </a:extLst>
          </p:cNvPr>
          <p:cNvSpPr>
            <a:spLocks noGrp="1"/>
          </p:cNvSpPr>
          <p:nvPr>
            <p:ph type="ftr" sz="quarter" idx="11"/>
          </p:nvPr>
        </p:nvSpPr>
        <p:spPr/>
        <p:txBody>
          <a:bodyPr/>
          <a:lstStyle/>
          <a:p>
            <a:r>
              <a:rPr lang="en-IN"/>
              <a:t>CIDD -UNIT-III</a:t>
            </a:r>
          </a:p>
        </p:txBody>
      </p:sp>
    </p:spTree>
  </p:cSld>
  <p:clrMapOvr>
    <a:masterClrMapping/>
  </p:clrMapOvr>
  <p:transition>
    <p:fade/>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65AD059-CD78-48F4-8690-9209C5583F57}"/>
              </a:ext>
            </a:extLst>
          </p:cNvPr>
          <p:cNvSpPr>
            <a:spLocks noGrp="1"/>
          </p:cNvSpPr>
          <p:nvPr>
            <p:ph type="title"/>
          </p:nvPr>
        </p:nvSpPr>
        <p:spPr/>
        <p:txBody>
          <a:bodyPr/>
          <a:lstStyle/>
          <a:p>
            <a:endParaRPr lang="en-IN"/>
          </a:p>
        </p:txBody>
      </p:sp>
      <p:sp>
        <p:nvSpPr>
          <p:cNvPr id="4" name="Date Placeholder 3"/>
          <p:cNvSpPr>
            <a:spLocks noGrp="1"/>
          </p:cNvSpPr>
          <p:nvPr>
            <p:ph type="dt" sz="half" idx="10"/>
          </p:nvPr>
        </p:nvSpPr>
        <p:spPr/>
        <p:txBody>
          <a:bodyPr/>
          <a:lstStyle/>
          <a:p>
            <a:fld id="{6FEA4E1D-DC0E-4828-A96D-FA60B6DBCE1E}" type="datetime1">
              <a:rPr lang="en-US" smtClean="0"/>
              <a:t>9/23/2021</a:t>
            </a:fld>
            <a:endParaRPr lang="en-IN"/>
          </a:p>
        </p:txBody>
      </p:sp>
      <p:sp>
        <p:nvSpPr>
          <p:cNvPr id="5" name="Slide Number Placeholder 4"/>
          <p:cNvSpPr>
            <a:spLocks noGrp="1"/>
          </p:cNvSpPr>
          <p:nvPr>
            <p:ph type="sldNum" sz="quarter" idx="12"/>
          </p:nvPr>
        </p:nvSpPr>
        <p:spPr/>
        <p:txBody>
          <a:bodyPr/>
          <a:lstStyle/>
          <a:p>
            <a:fld id="{3D9609EE-0704-459D-8F17-DAC89C82A016}" type="slidenum">
              <a:rPr lang="en-IN" smtClean="0"/>
              <a:pPr/>
              <a:t>94</a:t>
            </a:fld>
            <a:endParaRPr lang="en-IN"/>
          </a:p>
        </p:txBody>
      </p:sp>
      <p:sp>
        <p:nvSpPr>
          <p:cNvPr id="3" name="Content Placeholder 2"/>
          <p:cNvSpPr>
            <a:spLocks noGrp="1"/>
          </p:cNvSpPr>
          <p:nvPr>
            <p:ph sz="quarter" idx="1"/>
          </p:nvPr>
        </p:nvSpPr>
        <p:spPr/>
        <p:txBody>
          <a:bodyPr>
            <a:normAutofit fontScale="77500" lnSpcReduction="20000"/>
          </a:bodyPr>
          <a:lstStyle/>
          <a:p>
            <a:pPr>
              <a:buNone/>
            </a:pPr>
            <a:r>
              <a:rPr lang="en-IN" dirty="0"/>
              <a:t>The classes are removed if the value they represent is false.</a:t>
            </a:r>
          </a:p>
          <a:p>
            <a:pPr>
              <a:buNone/>
            </a:pPr>
            <a:r>
              <a:rPr lang="en-IN" dirty="0"/>
              <a:t>Add styles for these classes to give your application a better and more intuitive user interface.</a:t>
            </a:r>
          </a:p>
          <a:p>
            <a:pPr>
              <a:buNone/>
            </a:pPr>
            <a:r>
              <a:rPr lang="en-IN" b="1" dirty="0"/>
              <a:t>Example</a:t>
            </a:r>
          </a:p>
          <a:p>
            <a:pPr>
              <a:buNone/>
            </a:pPr>
            <a:r>
              <a:rPr lang="en-IN" dirty="0"/>
              <a:t>Apply styles, using standard CSS:</a:t>
            </a:r>
          </a:p>
          <a:p>
            <a:pPr>
              <a:buNone/>
            </a:pPr>
            <a:r>
              <a:rPr lang="en-IN" dirty="0"/>
              <a:t>&lt;style&gt;</a:t>
            </a:r>
            <a:br>
              <a:rPr lang="en-IN" dirty="0"/>
            </a:br>
            <a:endParaRPr lang="en-IN" dirty="0"/>
          </a:p>
          <a:p>
            <a:pPr>
              <a:buNone/>
            </a:pPr>
            <a:r>
              <a:rPr lang="en-IN" dirty="0"/>
              <a:t>input.ng-invalid {</a:t>
            </a:r>
            <a:br>
              <a:rPr lang="en-IN" dirty="0"/>
            </a:br>
            <a:r>
              <a:rPr lang="en-IN" dirty="0"/>
              <a:t>  background-</a:t>
            </a:r>
            <a:r>
              <a:rPr lang="en-IN" dirty="0" err="1"/>
              <a:t>color</a:t>
            </a:r>
            <a:r>
              <a:rPr lang="en-IN" dirty="0"/>
              <a:t>: pink;</a:t>
            </a:r>
            <a:br>
              <a:rPr lang="en-IN" dirty="0"/>
            </a:br>
            <a:r>
              <a:rPr lang="en-IN" dirty="0"/>
              <a:t>}</a:t>
            </a:r>
            <a:br>
              <a:rPr lang="en-IN" dirty="0"/>
            </a:br>
            <a:r>
              <a:rPr lang="en-IN" dirty="0"/>
              <a:t>input.ng-valid {</a:t>
            </a:r>
            <a:br>
              <a:rPr lang="en-IN" dirty="0"/>
            </a:br>
            <a:r>
              <a:rPr lang="en-IN" dirty="0"/>
              <a:t>  background-</a:t>
            </a:r>
            <a:r>
              <a:rPr lang="en-IN" dirty="0" err="1"/>
              <a:t>color</a:t>
            </a:r>
            <a:r>
              <a:rPr lang="en-IN" dirty="0"/>
              <a:t>: </a:t>
            </a:r>
            <a:r>
              <a:rPr lang="en-IN" dirty="0" err="1"/>
              <a:t>lightgreen</a:t>
            </a:r>
            <a:r>
              <a:rPr lang="en-IN" dirty="0"/>
              <a:t>;</a:t>
            </a:r>
            <a:br>
              <a:rPr lang="en-IN" dirty="0"/>
            </a:br>
            <a:r>
              <a:rPr lang="en-IN" dirty="0"/>
              <a:t>}</a:t>
            </a:r>
            <a:br>
              <a:rPr lang="en-IN" dirty="0"/>
            </a:br>
            <a:endParaRPr lang="en-IN" dirty="0"/>
          </a:p>
          <a:p>
            <a:pPr>
              <a:buNone/>
            </a:pPr>
            <a:r>
              <a:rPr lang="en-IN" dirty="0"/>
              <a:t>&lt;/style&gt;</a:t>
            </a:r>
          </a:p>
          <a:p>
            <a:endParaRPr lang="en-IN" dirty="0"/>
          </a:p>
        </p:txBody>
      </p:sp>
      <p:sp>
        <p:nvSpPr>
          <p:cNvPr id="2" name="Footer Placeholder 1">
            <a:extLst>
              <a:ext uri="{FF2B5EF4-FFF2-40B4-BE49-F238E27FC236}">
                <a16:creationId xmlns:a16="http://schemas.microsoft.com/office/drawing/2014/main" id="{8A6B9098-ADC5-40AA-9504-CB5139CCC458}"/>
              </a:ext>
            </a:extLst>
          </p:cNvPr>
          <p:cNvSpPr>
            <a:spLocks noGrp="1"/>
          </p:cNvSpPr>
          <p:nvPr>
            <p:ph type="ftr" sz="quarter" idx="11"/>
          </p:nvPr>
        </p:nvSpPr>
        <p:spPr/>
        <p:txBody>
          <a:bodyPr/>
          <a:lstStyle/>
          <a:p>
            <a:r>
              <a:rPr lang="en-IN"/>
              <a:t>CIDD -UNIT-III</a:t>
            </a:r>
          </a:p>
        </p:txBody>
      </p:sp>
    </p:spTree>
  </p:cSld>
  <p:clrMapOvr>
    <a:masterClrMapping/>
  </p:clrMapOvr>
  <p:transition>
    <p:fade/>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D391ED1-A3EA-4A6F-8054-1D072E246F9C}"/>
              </a:ext>
            </a:extLst>
          </p:cNvPr>
          <p:cNvSpPr>
            <a:spLocks noGrp="1"/>
          </p:cNvSpPr>
          <p:nvPr>
            <p:ph type="title"/>
          </p:nvPr>
        </p:nvSpPr>
        <p:spPr/>
        <p:txBody>
          <a:bodyPr/>
          <a:lstStyle/>
          <a:p>
            <a:endParaRPr lang="en-IN"/>
          </a:p>
        </p:txBody>
      </p:sp>
      <p:sp>
        <p:nvSpPr>
          <p:cNvPr id="4" name="Date Placeholder 3"/>
          <p:cNvSpPr>
            <a:spLocks noGrp="1"/>
          </p:cNvSpPr>
          <p:nvPr>
            <p:ph type="dt" sz="half" idx="10"/>
          </p:nvPr>
        </p:nvSpPr>
        <p:spPr/>
        <p:txBody>
          <a:bodyPr/>
          <a:lstStyle/>
          <a:p>
            <a:fld id="{E60C94D1-2B5A-42FD-BBCC-D7F65BD1C4F5}" type="datetime1">
              <a:rPr lang="en-US" smtClean="0"/>
              <a:t>9/23/2021</a:t>
            </a:fld>
            <a:endParaRPr lang="en-IN"/>
          </a:p>
        </p:txBody>
      </p:sp>
      <p:sp>
        <p:nvSpPr>
          <p:cNvPr id="5" name="Slide Number Placeholder 4"/>
          <p:cNvSpPr>
            <a:spLocks noGrp="1"/>
          </p:cNvSpPr>
          <p:nvPr>
            <p:ph type="sldNum" sz="quarter" idx="12"/>
          </p:nvPr>
        </p:nvSpPr>
        <p:spPr/>
        <p:txBody>
          <a:bodyPr/>
          <a:lstStyle/>
          <a:p>
            <a:fld id="{3D9609EE-0704-459D-8F17-DAC89C82A016}" type="slidenum">
              <a:rPr lang="en-IN" smtClean="0"/>
              <a:pPr/>
              <a:t>95</a:t>
            </a:fld>
            <a:endParaRPr lang="en-IN"/>
          </a:p>
        </p:txBody>
      </p:sp>
      <p:sp>
        <p:nvSpPr>
          <p:cNvPr id="3" name="Content Placeholder 2"/>
          <p:cNvSpPr>
            <a:spLocks noGrp="1"/>
          </p:cNvSpPr>
          <p:nvPr>
            <p:ph sz="quarter" idx="1"/>
          </p:nvPr>
        </p:nvSpPr>
        <p:spPr/>
        <p:txBody>
          <a:bodyPr>
            <a:normAutofit lnSpcReduction="10000"/>
          </a:bodyPr>
          <a:lstStyle/>
          <a:p>
            <a:pPr>
              <a:buNone/>
            </a:pPr>
            <a:r>
              <a:rPr lang="en-IN" dirty="0"/>
              <a:t>Forms can also be styled:</a:t>
            </a:r>
          </a:p>
          <a:p>
            <a:pPr>
              <a:buNone/>
            </a:pPr>
            <a:r>
              <a:rPr lang="en-IN" b="1" dirty="0"/>
              <a:t>Example</a:t>
            </a:r>
          </a:p>
          <a:p>
            <a:pPr>
              <a:buNone/>
            </a:pPr>
            <a:r>
              <a:rPr lang="en-IN" dirty="0"/>
              <a:t>Apply styles for unmodified (pristine) forms, and for modified forms:</a:t>
            </a:r>
          </a:p>
          <a:p>
            <a:pPr>
              <a:buNone/>
            </a:pPr>
            <a:r>
              <a:rPr lang="en-IN" dirty="0"/>
              <a:t>&lt;style&gt;</a:t>
            </a:r>
            <a:br>
              <a:rPr lang="en-IN" dirty="0"/>
            </a:br>
            <a:r>
              <a:rPr lang="en-IN" dirty="0"/>
              <a:t>form.ng-pristine {</a:t>
            </a:r>
            <a:br>
              <a:rPr lang="en-IN" dirty="0"/>
            </a:br>
            <a:r>
              <a:rPr lang="en-IN" dirty="0"/>
              <a:t>  background-</a:t>
            </a:r>
            <a:r>
              <a:rPr lang="en-IN" dirty="0" err="1"/>
              <a:t>color</a:t>
            </a:r>
            <a:r>
              <a:rPr lang="en-IN" dirty="0"/>
              <a:t>: </a:t>
            </a:r>
            <a:r>
              <a:rPr lang="en-IN" dirty="0" err="1"/>
              <a:t>lightblue</a:t>
            </a:r>
            <a:r>
              <a:rPr lang="en-IN" dirty="0"/>
              <a:t>;</a:t>
            </a:r>
            <a:br>
              <a:rPr lang="en-IN" dirty="0"/>
            </a:br>
            <a:r>
              <a:rPr lang="en-IN" dirty="0"/>
              <a:t>}</a:t>
            </a:r>
            <a:br>
              <a:rPr lang="en-IN" dirty="0"/>
            </a:br>
            <a:r>
              <a:rPr lang="en-IN" dirty="0"/>
              <a:t>form.ng-dirty {</a:t>
            </a:r>
            <a:br>
              <a:rPr lang="en-IN" dirty="0"/>
            </a:br>
            <a:r>
              <a:rPr lang="en-IN" dirty="0"/>
              <a:t>  background-</a:t>
            </a:r>
            <a:r>
              <a:rPr lang="en-IN" dirty="0" err="1"/>
              <a:t>color</a:t>
            </a:r>
            <a:r>
              <a:rPr lang="en-IN" dirty="0"/>
              <a:t>: pink;</a:t>
            </a:r>
            <a:br>
              <a:rPr lang="en-IN" dirty="0"/>
            </a:br>
            <a:r>
              <a:rPr lang="en-IN" dirty="0"/>
              <a:t>}</a:t>
            </a:r>
            <a:br>
              <a:rPr lang="en-IN" dirty="0"/>
            </a:br>
            <a:r>
              <a:rPr lang="en-IN" dirty="0"/>
              <a:t>&lt;/style&gt;</a:t>
            </a:r>
          </a:p>
          <a:p>
            <a:endParaRPr lang="en-IN" dirty="0"/>
          </a:p>
        </p:txBody>
      </p:sp>
      <p:sp>
        <p:nvSpPr>
          <p:cNvPr id="7" name="Picture Placeholder 6">
            <a:extLst>
              <a:ext uri="{FF2B5EF4-FFF2-40B4-BE49-F238E27FC236}">
                <a16:creationId xmlns:a16="http://schemas.microsoft.com/office/drawing/2014/main" id="{4E4F4285-CE94-4FD1-8704-AED23743944E}"/>
              </a:ext>
            </a:extLst>
          </p:cNvPr>
          <p:cNvSpPr>
            <a:spLocks noGrp="1"/>
          </p:cNvSpPr>
          <p:nvPr>
            <p:ph type="pic" sz="quarter" idx="13"/>
          </p:nvPr>
        </p:nvSpPr>
        <p:spPr/>
      </p:sp>
      <p:sp>
        <p:nvSpPr>
          <p:cNvPr id="2" name="Footer Placeholder 1">
            <a:extLst>
              <a:ext uri="{FF2B5EF4-FFF2-40B4-BE49-F238E27FC236}">
                <a16:creationId xmlns:a16="http://schemas.microsoft.com/office/drawing/2014/main" id="{D6974744-3A1C-4EBB-8E39-F8CFC495F272}"/>
              </a:ext>
            </a:extLst>
          </p:cNvPr>
          <p:cNvSpPr>
            <a:spLocks noGrp="1"/>
          </p:cNvSpPr>
          <p:nvPr>
            <p:ph type="ftr" sz="quarter" idx="11"/>
          </p:nvPr>
        </p:nvSpPr>
        <p:spPr/>
        <p:txBody>
          <a:bodyPr/>
          <a:lstStyle/>
          <a:p>
            <a:r>
              <a:rPr lang="en-IN"/>
              <a:t>CIDD -UNIT-III</a:t>
            </a:r>
          </a:p>
        </p:txBody>
      </p:sp>
    </p:spTree>
  </p:cSld>
  <p:clrMapOvr>
    <a:masterClrMapping/>
  </p:clrMapOvr>
  <p:transition>
    <p:fade/>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8CC267B-5765-4E3A-AC3A-D6DDF7A19406}"/>
              </a:ext>
            </a:extLst>
          </p:cNvPr>
          <p:cNvSpPr>
            <a:spLocks noGrp="1"/>
          </p:cNvSpPr>
          <p:nvPr>
            <p:ph type="title"/>
          </p:nvPr>
        </p:nvSpPr>
        <p:spPr/>
        <p:txBody>
          <a:bodyPr>
            <a:normAutofit fontScale="90000"/>
          </a:bodyPr>
          <a:lstStyle/>
          <a:p>
            <a:r>
              <a:rPr lang="en-IN" b="1" dirty="0"/>
              <a:t>Custom Validation</a:t>
            </a:r>
            <a:br>
              <a:rPr lang="en-IN" b="1" dirty="0"/>
            </a:br>
            <a:endParaRPr lang="en-IN" dirty="0"/>
          </a:p>
        </p:txBody>
      </p:sp>
      <p:sp>
        <p:nvSpPr>
          <p:cNvPr id="4" name="Date Placeholder 3"/>
          <p:cNvSpPr>
            <a:spLocks noGrp="1"/>
          </p:cNvSpPr>
          <p:nvPr>
            <p:ph type="dt" sz="half" idx="10"/>
          </p:nvPr>
        </p:nvSpPr>
        <p:spPr/>
        <p:txBody>
          <a:bodyPr/>
          <a:lstStyle/>
          <a:p>
            <a:fld id="{94ADC333-CB9C-417F-BB24-059F4DE9D1CE}" type="datetime1">
              <a:rPr lang="en-US" smtClean="0"/>
              <a:t>9/23/2021</a:t>
            </a:fld>
            <a:endParaRPr lang="en-IN"/>
          </a:p>
        </p:txBody>
      </p:sp>
      <p:sp>
        <p:nvSpPr>
          <p:cNvPr id="5" name="Slide Number Placeholder 4"/>
          <p:cNvSpPr>
            <a:spLocks noGrp="1"/>
          </p:cNvSpPr>
          <p:nvPr>
            <p:ph type="sldNum" sz="quarter" idx="12"/>
          </p:nvPr>
        </p:nvSpPr>
        <p:spPr/>
        <p:txBody>
          <a:bodyPr/>
          <a:lstStyle/>
          <a:p>
            <a:fld id="{3D9609EE-0704-459D-8F17-DAC89C82A016}" type="slidenum">
              <a:rPr lang="en-IN" smtClean="0"/>
              <a:pPr/>
              <a:t>96</a:t>
            </a:fld>
            <a:endParaRPr lang="en-IN"/>
          </a:p>
        </p:txBody>
      </p:sp>
      <p:sp>
        <p:nvSpPr>
          <p:cNvPr id="3" name="Content Placeholder 2"/>
          <p:cNvSpPr>
            <a:spLocks noGrp="1"/>
          </p:cNvSpPr>
          <p:nvPr>
            <p:ph sz="quarter" idx="1"/>
          </p:nvPr>
        </p:nvSpPr>
        <p:spPr/>
        <p:txBody>
          <a:bodyPr/>
          <a:lstStyle/>
          <a:p>
            <a:r>
              <a:rPr lang="en-IN" dirty="0"/>
              <a:t>To create your own validation function is a bit more tricky; You have to add a new directive to your application, and deal with the validation inside a function with certain specified arguments.</a:t>
            </a:r>
          </a:p>
          <a:p>
            <a:pPr>
              <a:buNone/>
            </a:pPr>
            <a:r>
              <a:rPr lang="en-IN" b="1" dirty="0"/>
              <a:t>Example</a:t>
            </a:r>
          </a:p>
          <a:p>
            <a:r>
              <a:rPr lang="en-IN" dirty="0"/>
              <a:t>Create your own directive, containing a custom validation function, and refer to it by using my-directive.</a:t>
            </a:r>
          </a:p>
          <a:p>
            <a:r>
              <a:rPr lang="en-IN" dirty="0"/>
              <a:t>The field will only be valid if the value contains the character "e":</a:t>
            </a:r>
          </a:p>
          <a:p>
            <a:endParaRPr lang="en-IN" dirty="0"/>
          </a:p>
        </p:txBody>
      </p:sp>
      <p:sp>
        <p:nvSpPr>
          <p:cNvPr id="2" name="Footer Placeholder 1">
            <a:extLst>
              <a:ext uri="{FF2B5EF4-FFF2-40B4-BE49-F238E27FC236}">
                <a16:creationId xmlns:a16="http://schemas.microsoft.com/office/drawing/2014/main" id="{2E7BD950-09B1-45C5-8629-2DF44D804791}"/>
              </a:ext>
            </a:extLst>
          </p:cNvPr>
          <p:cNvSpPr>
            <a:spLocks noGrp="1"/>
          </p:cNvSpPr>
          <p:nvPr>
            <p:ph type="ftr" sz="quarter" idx="11"/>
          </p:nvPr>
        </p:nvSpPr>
        <p:spPr/>
        <p:txBody>
          <a:bodyPr/>
          <a:lstStyle/>
          <a:p>
            <a:r>
              <a:rPr lang="en-IN"/>
              <a:t>CIDD -UNIT-III</a:t>
            </a:r>
          </a:p>
        </p:txBody>
      </p:sp>
    </p:spTree>
  </p:cSld>
  <p:clrMapOvr>
    <a:masterClrMapping/>
  </p:clrMapOvr>
  <p:transition>
    <p:fade/>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6724EF4-4730-4689-829F-297CEC3D3CD2}"/>
              </a:ext>
            </a:extLst>
          </p:cNvPr>
          <p:cNvSpPr>
            <a:spLocks noGrp="1"/>
          </p:cNvSpPr>
          <p:nvPr>
            <p:ph type="title"/>
          </p:nvPr>
        </p:nvSpPr>
        <p:spPr/>
        <p:txBody>
          <a:bodyPr>
            <a:normAutofit fontScale="90000"/>
          </a:bodyPr>
          <a:lstStyle/>
          <a:p>
            <a:r>
              <a:rPr lang="en-GB" sz="4000" b="1" dirty="0">
                <a:solidFill>
                  <a:schemeClr val="tx1">
                    <a:lumMod val="95000"/>
                    <a:lumOff val="5000"/>
                  </a:schemeClr>
                </a:solidFill>
                <a:latin typeface="Times New Roman" panose="02020603050405020304" pitchFamily="18" charset="0"/>
                <a:cs typeface="Times New Roman" panose="02020603050405020304" pitchFamily="18" charset="0"/>
              </a:rPr>
              <a:t>Select</a:t>
            </a:r>
            <a:br>
              <a:rPr lang="en-GB" sz="4000" b="1" dirty="0">
                <a:solidFill>
                  <a:schemeClr val="tx1">
                    <a:lumMod val="95000"/>
                    <a:lumOff val="5000"/>
                  </a:schemeClr>
                </a:solidFill>
                <a:latin typeface="Times New Roman" panose="02020603050405020304" pitchFamily="18" charset="0"/>
                <a:cs typeface="Times New Roman" panose="02020603050405020304" pitchFamily="18" charset="0"/>
              </a:rPr>
            </a:br>
            <a:endParaRPr lang="en-IN" dirty="0">
              <a:solidFill>
                <a:schemeClr val="tx1">
                  <a:lumMod val="95000"/>
                  <a:lumOff val="5000"/>
                </a:schemeClr>
              </a:solidFill>
            </a:endParaRPr>
          </a:p>
        </p:txBody>
      </p:sp>
      <p:sp>
        <p:nvSpPr>
          <p:cNvPr id="4" name="Date Placeholder 3"/>
          <p:cNvSpPr>
            <a:spLocks noGrp="1"/>
          </p:cNvSpPr>
          <p:nvPr>
            <p:ph type="dt" sz="half" idx="10"/>
          </p:nvPr>
        </p:nvSpPr>
        <p:spPr/>
        <p:txBody>
          <a:bodyPr/>
          <a:lstStyle/>
          <a:p>
            <a:fld id="{19F65D9B-2C9D-4968-ADC4-C2978FF9DB83}" type="datetime1">
              <a:rPr lang="en-US" smtClean="0"/>
              <a:t>9/23/2021</a:t>
            </a:fld>
            <a:endParaRPr lang="en-IN"/>
          </a:p>
        </p:txBody>
      </p:sp>
      <p:sp>
        <p:nvSpPr>
          <p:cNvPr id="5" name="Slide Number Placeholder 4"/>
          <p:cNvSpPr>
            <a:spLocks noGrp="1"/>
          </p:cNvSpPr>
          <p:nvPr>
            <p:ph type="sldNum" sz="quarter" idx="12"/>
          </p:nvPr>
        </p:nvSpPr>
        <p:spPr/>
        <p:txBody>
          <a:bodyPr/>
          <a:lstStyle/>
          <a:p>
            <a:fld id="{3D9609EE-0704-459D-8F17-DAC89C82A016}" type="slidenum">
              <a:rPr lang="en-IN" smtClean="0"/>
              <a:pPr/>
              <a:t>97</a:t>
            </a:fld>
            <a:endParaRPr lang="en-IN"/>
          </a:p>
        </p:txBody>
      </p:sp>
      <p:sp>
        <p:nvSpPr>
          <p:cNvPr id="3" name="Content Placeholder 2"/>
          <p:cNvSpPr>
            <a:spLocks noGrp="1"/>
          </p:cNvSpPr>
          <p:nvPr>
            <p:ph sz="quarter" idx="1"/>
          </p:nvPr>
        </p:nvSpPr>
        <p:spPr/>
        <p:txBody>
          <a:bodyPr>
            <a:normAutofit fontScale="92500" lnSpcReduction="20000"/>
          </a:bodyPr>
          <a:lstStyle/>
          <a:p>
            <a:pPr>
              <a:buNone/>
            </a:pPr>
            <a:r>
              <a:rPr lang="en-IN" dirty="0"/>
              <a:t>AngularJS lets you create dropdown lists based on items in an array, or an object.</a:t>
            </a:r>
          </a:p>
          <a:p>
            <a:pPr>
              <a:buNone/>
            </a:pPr>
            <a:r>
              <a:rPr lang="en-IN" dirty="0"/>
              <a:t>Creating a Select Box Using </a:t>
            </a:r>
            <a:r>
              <a:rPr lang="en-IN" dirty="0" err="1"/>
              <a:t>ng</a:t>
            </a:r>
            <a:r>
              <a:rPr lang="en-IN" dirty="0"/>
              <a:t>-options</a:t>
            </a:r>
          </a:p>
          <a:p>
            <a:pPr>
              <a:buNone/>
            </a:pPr>
            <a:r>
              <a:rPr lang="en-IN" dirty="0"/>
              <a:t>If you want to create a dropdown list, based on an object or an array in </a:t>
            </a:r>
            <a:r>
              <a:rPr lang="en-IN" dirty="0" err="1"/>
              <a:t>AngularJS</a:t>
            </a:r>
            <a:r>
              <a:rPr lang="en-IN" dirty="0"/>
              <a:t>, you should use the </a:t>
            </a:r>
            <a:r>
              <a:rPr lang="en-IN" dirty="0" err="1"/>
              <a:t>ng</a:t>
            </a:r>
            <a:r>
              <a:rPr lang="en-IN" dirty="0"/>
              <a:t>-options directive:</a:t>
            </a:r>
          </a:p>
          <a:p>
            <a:pPr>
              <a:buNone/>
            </a:pPr>
            <a:r>
              <a:rPr lang="en-IN" dirty="0"/>
              <a:t>Example</a:t>
            </a:r>
          </a:p>
          <a:p>
            <a:pPr>
              <a:buNone/>
            </a:pPr>
            <a:r>
              <a:rPr lang="en-IN" dirty="0"/>
              <a:t>&lt;div </a:t>
            </a:r>
            <a:r>
              <a:rPr lang="en-IN" dirty="0" err="1"/>
              <a:t>ng</a:t>
            </a:r>
            <a:r>
              <a:rPr lang="en-IN" dirty="0"/>
              <a:t>-app="</a:t>
            </a:r>
            <a:r>
              <a:rPr lang="en-IN" dirty="0" err="1"/>
              <a:t>myApp</a:t>
            </a:r>
            <a:r>
              <a:rPr lang="en-IN" dirty="0"/>
              <a:t>" </a:t>
            </a:r>
            <a:r>
              <a:rPr lang="en-IN" dirty="0" err="1"/>
              <a:t>ng</a:t>
            </a:r>
            <a:r>
              <a:rPr lang="en-IN" dirty="0"/>
              <a:t>-controller="</a:t>
            </a:r>
            <a:r>
              <a:rPr lang="en-IN" dirty="0" err="1"/>
              <a:t>myCtrl</a:t>
            </a:r>
            <a:r>
              <a:rPr lang="en-IN" dirty="0"/>
              <a:t>"&gt;</a:t>
            </a:r>
            <a:br>
              <a:rPr lang="en-IN" dirty="0"/>
            </a:br>
            <a:br>
              <a:rPr lang="en-IN" dirty="0"/>
            </a:br>
            <a:r>
              <a:rPr lang="en-IN" dirty="0"/>
              <a:t>&lt;select </a:t>
            </a:r>
            <a:r>
              <a:rPr lang="en-IN" dirty="0" err="1"/>
              <a:t>ng</a:t>
            </a:r>
            <a:r>
              <a:rPr lang="en-IN" dirty="0"/>
              <a:t>-model="</a:t>
            </a:r>
            <a:r>
              <a:rPr lang="en-IN" dirty="0" err="1"/>
              <a:t>selectedName</a:t>
            </a:r>
            <a:r>
              <a:rPr lang="en-IN" dirty="0"/>
              <a:t>" </a:t>
            </a:r>
            <a:r>
              <a:rPr lang="en-IN" dirty="0" err="1"/>
              <a:t>ng</a:t>
            </a:r>
            <a:r>
              <a:rPr lang="en-IN" dirty="0"/>
              <a:t>-options="x for x in names"&gt;</a:t>
            </a:r>
            <a:br>
              <a:rPr lang="en-IN" dirty="0"/>
            </a:br>
            <a:r>
              <a:rPr lang="en-IN" dirty="0"/>
              <a:t>&lt;/select&gt;</a:t>
            </a:r>
            <a:br>
              <a:rPr lang="en-IN" dirty="0"/>
            </a:br>
            <a:br>
              <a:rPr lang="en-IN" dirty="0"/>
            </a:br>
            <a:r>
              <a:rPr lang="en-IN" dirty="0"/>
              <a:t>&lt;/div&gt;</a:t>
            </a:r>
            <a:br>
              <a:rPr lang="en-IN" dirty="0"/>
            </a:br>
            <a:endParaRPr lang="en-IN" dirty="0"/>
          </a:p>
          <a:p>
            <a:pPr>
              <a:buNone/>
            </a:pPr>
            <a:endParaRPr lang="en-IN" b="1" dirty="0">
              <a:solidFill>
                <a:schemeClr val="accent2">
                  <a:lumMod val="75000"/>
                </a:schemeClr>
              </a:solidFill>
            </a:endParaRPr>
          </a:p>
        </p:txBody>
      </p:sp>
      <p:sp>
        <p:nvSpPr>
          <p:cNvPr id="2" name="Footer Placeholder 1">
            <a:extLst>
              <a:ext uri="{FF2B5EF4-FFF2-40B4-BE49-F238E27FC236}">
                <a16:creationId xmlns:a16="http://schemas.microsoft.com/office/drawing/2014/main" id="{23031AEA-9034-4421-8E43-1CCA0A3405D9}"/>
              </a:ext>
            </a:extLst>
          </p:cNvPr>
          <p:cNvSpPr>
            <a:spLocks noGrp="1"/>
          </p:cNvSpPr>
          <p:nvPr>
            <p:ph type="ftr" sz="quarter" idx="11"/>
          </p:nvPr>
        </p:nvSpPr>
        <p:spPr/>
        <p:txBody>
          <a:bodyPr/>
          <a:lstStyle/>
          <a:p>
            <a:r>
              <a:rPr lang="en-IN"/>
              <a:t>CIDD -UNIT-III</a:t>
            </a:r>
          </a:p>
        </p:txBody>
      </p:sp>
    </p:spTree>
  </p:cSld>
  <p:clrMapOvr>
    <a:masterClrMapping/>
  </p:clrMapOvr>
  <p:transition>
    <p:fade/>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B2361E1-77F6-4108-824C-A67F2BCD0AFB}"/>
              </a:ext>
            </a:extLst>
          </p:cNvPr>
          <p:cNvSpPr>
            <a:spLocks noGrp="1"/>
          </p:cNvSpPr>
          <p:nvPr>
            <p:ph type="title"/>
          </p:nvPr>
        </p:nvSpPr>
        <p:spPr/>
        <p:txBody>
          <a:bodyPr/>
          <a:lstStyle/>
          <a:p>
            <a:endParaRPr lang="en-IN"/>
          </a:p>
        </p:txBody>
      </p:sp>
      <p:sp>
        <p:nvSpPr>
          <p:cNvPr id="4" name="Date Placeholder 3"/>
          <p:cNvSpPr>
            <a:spLocks noGrp="1"/>
          </p:cNvSpPr>
          <p:nvPr>
            <p:ph type="dt" sz="half" idx="10"/>
          </p:nvPr>
        </p:nvSpPr>
        <p:spPr/>
        <p:txBody>
          <a:bodyPr/>
          <a:lstStyle/>
          <a:p>
            <a:fld id="{AE36C749-42D2-4C16-B475-2C658D82B959}" type="datetime1">
              <a:rPr lang="en-US" smtClean="0"/>
              <a:t>9/23/2021</a:t>
            </a:fld>
            <a:endParaRPr lang="en-IN"/>
          </a:p>
        </p:txBody>
      </p:sp>
      <p:sp>
        <p:nvSpPr>
          <p:cNvPr id="5" name="Slide Number Placeholder 4"/>
          <p:cNvSpPr>
            <a:spLocks noGrp="1"/>
          </p:cNvSpPr>
          <p:nvPr>
            <p:ph type="sldNum" sz="quarter" idx="12"/>
          </p:nvPr>
        </p:nvSpPr>
        <p:spPr/>
        <p:txBody>
          <a:bodyPr/>
          <a:lstStyle/>
          <a:p>
            <a:fld id="{3D9609EE-0704-459D-8F17-DAC89C82A016}" type="slidenum">
              <a:rPr lang="en-IN" smtClean="0"/>
              <a:pPr/>
              <a:t>98</a:t>
            </a:fld>
            <a:endParaRPr lang="en-IN"/>
          </a:p>
        </p:txBody>
      </p:sp>
      <p:sp>
        <p:nvSpPr>
          <p:cNvPr id="3" name="Content Placeholder 2"/>
          <p:cNvSpPr>
            <a:spLocks noGrp="1"/>
          </p:cNvSpPr>
          <p:nvPr>
            <p:ph sz="quarter" idx="1"/>
          </p:nvPr>
        </p:nvSpPr>
        <p:spPr/>
        <p:txBody>
          <a:bodyPr/>
          <a:lstStyle/>
          <a:p>
            <a:pPr>
              <a:buNone/>
            </a:pPr>
            <a:r>
              <a:rPr lang="en-IN" dirty="0"/>
              <a:t>&lt;script&gt;</a:t>
            </a:r>
            <a:br>
              <a:rPr lang="en-IN" dirty="0"/>
            </a:br>
            <a:r>
              <a:rPr lang="en-IN" dirty="0" err="1"/>
              <a:t>var</a:t>
            </a:r>
            <a:r>
              <a:rPr lang="en-IN" dirty="0"/>
              <a:t> app = </a:t>
            </a:r>
            <a:r>
              <a:rPr lang="en-IN" dirty="0" err="1"/>
              <a:t>angular.module</a:t>
            </a:r>
            <a:r>
              <a:rPr lang="en-IN" dirty="0"/>
              <a:t>('</a:t>
            </a:r>
            <a:r>
              <a:rPr lang="en-IN" dirty="0" err="1"/>
              <a:t>myApp</a:t>
            </a:r>
            <a:r>
              <a:rPr lang="en-IN" dirty="0"/>
              <a:t>', []);</a:t>
            </a:r>
            <a:br>
              <a:rPr lang="en-IN" dirty="0"/>
            </a:br>
            <a:r>
              <a:rPr lang="en-IN" dirty="0" err="1"/>
              <a:t>app.controller</a:t>
            </a:r>
            <a:r>
              <a:rPr lang="en-IN" dirty="0"/>
              <a:t>('</a:t>
            </a:r>
            <a:r>
              <a:rPr lang="en-IN" dirty="0" err="1"/>
              <a:t>myCtrl</a:t>
            </a:r>
            <a:r>
              <a:rPr lang="en-IN" dirty="0"/>
              <a:t>', function($scope) {</a:t>
            </a:r>
            <a:br>
              <a:rPr lang="en-IN" dirty="0"/>
            </a:br>
            <a:r>
              <a:rPr lang="en-IN" dirty="0"/>
              <a:t>  $</a:t>
            </a:r>
            <a:r>
              <a:rPr lang="en-IN" dirty="0" err="1"/>
              <a:t>scope.names</a:t>
            </a:r>
            <a:r>
              <a:rPr lang="en-IN" dirty="0"/>
              <a:t> = ["Emil", "Tobias", "</a:t>
            </a:r>
            <a:r>
              <a:rPr lang="en-IN" dirty="0" err="1"/>
              <a:t>Linus</a:t>
            </a:r>
            <a:r>
              <a:rPr lang="en-IN" dirty="0"/>
              <a:t>"];</a:t>
            </a:r>
            <a:br>
              <a:rPr lang="en-IN" dirty="0"/>
            </a:br>
            <a:r>
              <a:rPr lang="en-IN" dirty="0"/>
              <a:t>});</a:t>
            </a:r>
            <a:br>
              <a:rPr lang="en-IN" dirty="0"/>
            </a:br>
            <a:r>
              <a:rPr lang="en-IN" dirty="0"/>
              <a:t>&lt;/script&gt;</a:t>
            </a:r>
          </a:p>
          <a:p>
            <a:pPr>
              <a:buNone/>
            </a:pPr>
            <a:r>
              <a:rPr lang="en-IN" dirty="0" err="1"/>
              <a:t>ng</a:t>
            </a:r>
            <a:r>
              <a:rPr lang="en-IN" dirty="0"/>
              <a:t>-options </a:t>
            </a:r>
            <a:r>
              <a:rPr lang="en-IN" dirty="0" err="1"/>
              <a:t>vs</a:t>
            </a:r>
            <a:r>
              <a:rPr lang="en-IN" dirty="0"/>
              <a:t> </a:t>
            </a:r>
            <a:r>
              <a:rPr lang="en-IN" dirty="0" err="1"/>
              <a:t>ng</a:t>
            </a:r>
            <a:r>
              <a:rPr lang="en-IN" dirty="0"/>
              <a:t>-repeat</a:t>
            </a:r>
          </a:p>
          <a:p>
            <a:pPr>
              <a:buNone/>
            </a:pPr>
            <a:r>
              <a:rPr lang="en-IN" dirty="0"/>
              <a:t>You can also use the </a:t>
            </a:r>
            <a:r>
              <a:rPr lang="en-IN" dirty="0" err="1"/>
              <a:t>ng</a:t>
            </a:r>
            <a:r>
              <a:rPr lang="en-IN" dirty="0"/>
              <a:t>-repeat directive to make the same dropdown list:</a:t>
            </a:r>
          </a:p>
          <a:p>
            <a:endParaRPr lang="en-IN" dirty="0"/>
          </a:p>
        </p:txBody>
      </p:sp>
      <p:sp>
        <p:nvSpPr>
          <p:cNvPr id="2" name="Footer Placeholder 1">
            <a:extLst>
              <a:ext uri="{FF2B5EF4-FFF2-40B4-BE49-F238E27FC236}">
                <a16:creationId xmlns:a16="http://schemas.microsoft.com/office/drawing/2014/main" id="{51899887-8F95-45A1-9B8A-0AB53C846B82}"/>
              </a:ext>
            </a:extLst>
          </p:cNvPr>
          <p:cNvSpPr>
            <a:spLocks noGrp="1"/>
          </p:cNvSpPr>
          <p:nvPr>
            <p:ph type="ftr" sz="quarter" idx="11"/>
          </p:nvPr>
        </p:nvSpPr>
        <p:spPr/>
        <p:txBody>
          <a:bodyPr/>
          <a:lstStyle/>
          <a:p>
            <a:r>
              <a:rPr lang="en-IN"/>
              <a:t>CIDD -UNIT-III</a:t>
            </a:r>
          </a:p>
        </p:txBody>
      </p:sp>
    </p:spTree>
  </p:cSld>
  <p:clrMapOvr>
    <a:masterClrMapping/>
  </p:clrMapOvr>
  <p:transition>
    <p:fade/>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6C485AE-FD0F-4679-B080-6D657155025A}"/>
              </a:ext>
            </a:extLst>
          </p:cNvPr>
          <p:cNvSpPr>
            <a:spLocks noGrp="1"/>
          </p:cNvSpPr>
          <p:nvPr>
            <p:ph type="title"/>
          </p:nvPr>
        </p:nvSpPr>
        <p:spPr/>
        <p:txBody>
          <a:bodyPr/>
          <a:lstStyle/>
          <a:p>
            <a:endParaRPr lang="en-IN"/>
          </a:p>
        </p:txBody>
      </p:sp>
      <p:sp>
        <p:nvSpPr>
          <p:cNvPr id="4" name="Date Placeholder 3"/>
          <p:cNvSpPr>
            <a:spLocks noGrp="1"/>
          </p:cNvSpPr>
          <p:nvPr>
            <p:ph type="dt" sz="half" idx="10"/>
          </p:nvPr>
        </p:nvSpPr>
        <p:spPr/>
        <p:txBody>
          <a:bodyPr/>
          <a:lstStyle/>
          <a:p>
            <a:fld id="{A0AB34AE-A905-4278-823A-F034DCCFE59E}" type="datetime1">
              <a:rPr lang="en-US" smtClean="0"/>
              <a:t>9/23/2021</a:t>
            </a:fld>
            <a:endParaRPr lang="en-IN"/>
          </a:p>
        </p:txBody>
      </p:sp>
      <p:sp>
        <p:nvSpPr>
          <p:cNvPr id="5" name="Slide Number Placeholder 4"/>
          <p:cNvSpPr>
            <a:spLocks noGrp="1"/>
          </p:cNvSpPr>
          <p:nvPr>
            <p:ph type="sldNum" sz="quarter" idx="12"/>
          </p:nvPr>
        </p:nvSpPr>
        <p:spPr/>
        <p:txBody>
          <a:bodyPr/>
          <a:lstStyle/>
          <a:p>
            <a:fld id="{3D9609EE-0704-459D-8F17-DAC89C82A016}" type="slidenum">
              <a:rPr lang="en-IN" smtClean="0"/>
              <a:pPr/>
              <a:t>99</a:t>
            </a:fld>
            <a:endParaRPr lang="en-IN"/>
          </a:p>
        </p:txBody>
      </p:sp>
      <p:sp>
        <p:nvSpPr>
          <p:cNvPr id="3" name="Content Placeholder 2"/>
          <p:cNvSpPr>
            <a:spLocks noGrp="1"/>
          </p:cNvSpPr>
          <p:nvPr>
            <p:ph sz="quarter" idx="1"/>
          </p:nvPr>
        </p:nvSpPr>
        <p:spPr/>
        <p:txBody>
          <a:bodyPr/>
          <a:lstStyle/>
          <a:p>
            <a:pPr>
              <a:buNone/>
            </a:pPr>
            <a:r>
              <a:rPr lang="en-IN" dirty="0"/>
              <a:t>Example</a:t>
            </a:r>
          </a:p>
          <a:p>
            <a:pPr>
              <a:buNone/>
            </a:pPr>
            <a:r>
              <a:rPr lang="en-IN" dirty="0"/>
              <a:t>&lt;select&gt;</a:t>
            </a:r>
            <a:br>
              <a:rPr lang="en-IN" dirty="0"/>
            </a:br>
            <a:r>
              <a:rPr lang="en-IN" dirty="0"/>
              <a:t>  &lt;option </a:t>
            </a:r>
            <a:r>
              <a:rPr lang="en-IN" dirty="0" err="1"/>
              <a:t>ng</a:t>
            </a:r>
            <a:r>
              <a:rPr lang="en-IN" dirty="0"/>
              <a:t>-repeat="x in names"&gt;{{x}}&lt;/option&gt;</a:t>
            </a:r>
            <a:br>
              <a:rPr lang="en-IN" dirty="0"/>
            </a:br>
            <a:r>
              <a:rPr lang="en-IN" dirty="0"/>
              <a:t>&lt;/select&gt;</a:t>
            </a:r>
          </a:p>
          <a:p>
            <a:pPr>
              <a:buNone/>
            </a:pPr>
            <a:r>
              <a:rPr lang="en-IN" dirty="0"/>
              <a:t>Because the </a:t>
            </a:r>
            <a:r>
              <a:rPr lang="en-IN" dirty="0" err="1"/>
              <a:t>ng</a:t>
            </a:r>
            <a:r>
              <a:rPr lang="en-IN" dirty="0"/>
              <a:t>-repeat directive repeats a block of HTML code for each item in an array, it can be used to create options in a dropdown list, but the </a:t>
            </a:r>
            <a:r>
              <a:rPr lang="en-IN" dirty="0" err="1"/>
              <a:t>ng</a:t>
            </a:r>
            <a:r>
              <a:rPr lang="en-IN" dirty="0"/>
              <a:t>-options directive was made especially for filling a dropdown list with options.</a:t>
            </a:r>
          </a:p>
        </p:txBody>
      </p:sp>
      <p:sp>
        <p:nvSpPr>
          <p:cNvPr id="2" name="Footer Placeholder 1">
            <a:extLst>
              <a:ext uri="{FF2B5EF4-FFF2-40B4-BE49-F238E27FC236}">
                <a16:creationId xmlns:a16="http://schemas.microsoft.com/office/drawing/2014/main" id="{411111BA-56E2-4042-A9F3-2D87C54A86F8}"/>
              </a:ext>
            </a:extLst>
          </p:cNvPr>
          <p:cNvSpPr>
            <a:spLocks noGrp="1"/>
          </p:cNvSpPr>
          <p:nvPr>
            <p:ph type="ftr" sz="quarter" idx="11"/>
          </p:nvPr>
        </p:nvSpPr>
        <p:spPr/>
        <p:txBody>
          <a:bodyPr/>
          <a:lstStyle/>
          <a:p>
            <a:r>
              <a:rPr lang="en-IN"/>
              <a:t>CIDD -UNIT-III</a:t>
            </a:r>
          </a:p>
        </p:txBody>
      </p:sp>
    </p:spTree>
  </p:cSld>
  <p:clrMapOvr>
    <a:masterClrMapping/>
  </p:clrMapOvr>
  <p:transition>
    <p:fade/>
  </p:transition>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rotWithShape="1">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3084</TotalTime>
  <Words>9385</Words>
  <Application>Microsoft Office PowerPoint</Application>
  <PresentationFormat>On-screen Show (4:3)</PresentationFormat>
  <Paragraphs>1205</Paragraphs>
  <Slides>137</Slides>
  <Notes>2</Notes>
  <HiddenSlides>0</HiddenSlides>
  <MMClips>0</MMClips>
  <ScaleCrop>false</ScaleCrop>
  <HeadingPairs>
    <vt:vector size="6" baseType="variant">
      <vt:variant>
        <vt:lpstr>Fonts Used</vt:lpstr>
      </vt:variant>
      <vt:variant>
        <vt:i4>20</vt:i4>
      </vt:variant>
      <vt:variant>
        <vt:lpstr>Theme</vt:lpstr>
      </vt:variant>
      <vt:variant>
        <vt:i4>1</vt:i4>
      </vt:variant>
      <vt:variant>
        <vt:lpstr>Slide Titles</vt:lpstr>
      </vt:variant>
      <vt:variant>
        <vt:i4>137</vt:i4>
      </vt:variant>
    </vt:vector>
  </HeadingPairs>
  <TitlesOfParts>
    <vt:vector size="158" baseType="lpstr">
      <vt:lpstr>Arial</vt:lpstr>
      <vt:lpstr>Calibri</vt:lpstr>
      <vt:lpstr>Cambria</vt:lpstr>
      <vt:lpstr>Carlito</vt:lpstr>
      <vt:lpstr>Century</vt:lpstr>
      <vt:lpstr>Consolas</vt:lpstr>
      <vt:lpstr>Courier New</vt:lpstr>
      <vt:lpstr>Garamond</vt:lpstr>
      <vt:lpstr>Helvetica Neue</vt:lpstr>
      <vt:lpstr>inter-regular</vt:lpstr>
      <vt:lpstr>Menlo</vt:lpstr>
      <vt:lpstr>Noto Sans Symbols</vt:lpstr>
      <vt:lpstr>Open Sans</vt:lpstr>
      <vt:lpstr>Roboto</vt:lpstr>
      <vt:lpstr>Roboto Condensed</vt:lpstr>
      <vt:lpstr>Roboto-Regular</vt:lpstr>
      <vt:lpstr>Segoe UI</vt:lpstr>
      <vt:lpstr>Tahoma</vt:lpstr>
      <vt:lpstr>Times New Roman</vt:lpstr>
      <vt:lpstr>Verdana</vt:lpstr>
      <vt:lpstr>Organic</vt:lpstr>
      <vt:lpstr>CUSTOMER INTERFACE DESIGN AND DEVELOPMENT -SITA1502</vt:lpstr>
      <vt:lpstr>UNIT 4 ANGULAR JS AND JQUERY </vt:lpstr>
      <vt:lpstr>What is AngularJS</vt:lpstr>
      <vt:lpstr>Why AngularJS</vt:lpstr>
      <vt:lpstr>Features of AngularJS</vt:lpstr>
      <vt:lpstr>MVC</vt:lpstr>
      <vt:lpstr>Directives</vt:lpstr>
      <vt:lpstr>Directives</vt:lpstr>
      <vt:lpstr>kinds of directives in Angular</vt:lpstr>
      <vt:lpstr>Directives</vt:lpstr>
      <vt:lpstr>NgIf</vt:lpstr>
      <vt:lpstr>NgFor</vt:lpstr>
      <vt:lpstr>NgSwitch</vt:lpstr>
      <vt:lpstr>NgSwitch Example</vt:lpstr>
      <vt:lpstr>NgClass</vt:lpstr>
      <vt:lpstr>NgStyle</vt:lpstr>
      <vt:lpstr>Expressions</vt:lpstr>
      <vt:lpstr>What is module ?</vt:lpstr>
      <vt:lpstr>PowerPoint Presentation</vt:lpstr>
      <vt:lpstr>Why module</vt:lpstr>
      <vt:lpstr>How to create a module</vt:lpstr>
      <vt:lpstr>How to add controller to Module</vt:lpstr>
      <vt:lpstr>Sample Program for Angularjs</vt:lpstr>
      <vt:lpstr>Modules and controlers</vt:lpstr>
      <vt:lpstr>PowerPoint Presentation</vt:lpstr>
      <vt:lpstr>PowerPoint Presentation</vt:lpstr>
      <vt:lpstr>Controllers</vt:lpstr>
      <vt:lpstr>Example</vt:lpstr>
      <vt:lpstr>Scope in a Directive </vt:lpstr>
      <vt:lpstr>Scope in a Directive</vt:lpstr>
      <vt:lpstr>scope: false </vt:lpstr>
      <vt:lpstr>scope: false</vt:lpstr>
      <vt:lpstr>PowerPoint Presentation</vt:lpstr>
      <vt:lpstr>scope: false</vt:lpstr>
      <vt:lpstr>PowerPoint Presentation</vt:lpstr>
      <vt:lpstr>scope: true </vt:lpstr>
      <vt:lpstr>scope: {} </vt:lpstr>
      <vt:lpstr>Isolated scope - Prefixes </vt:lpstr>
      <vt:lpstr>PowerPoint Presentation</vt:lpstr>
      <vt:lpstr>2. Passing data in the directive tag</vt:lpstr>
      <vt:lpstr>PowerPoint Presentation</vt:lpstr>
      <vt:lpstr>PowerPoint Presentation</vt:lpstr>
      <vt:lpstr>PowerPoint Presentation</vt:lpstr>
      <vt:lpstr>PowerPoint Presentation</vt:lpstr>
      <vt:lpstr>Data Binding in Angular </vt:lpstr>
      <vt:lpstr>PowerPoint Presentation</vt:lpstr>
      <vt:lpstr>PowerPoint Presentation</vt:lpstr>
      <vt:lpstr>3: Event Binding:</vt:lpstr>
      <vt:lpstr>PowerPoint Presentation</vt:lpstr>
      <vt:lpstr>4: Two-Way Data Binding:</vt:lpstr>
      <vt:lpstr>PowerPoint Presentation</vt:lpstr>
      <vt:lpstr>Filters </vt:lpstr>
      <vt:lpstr>2. Uppercase Filter </vt:lpstr>
      <vt:lpstr>3. Lowercase Filter </vt:lpstr>
      <vt:lpstr>4. Currency Filter </vt:lpstr>
      <vt:lpstr>4. Filter </vt:lpstr>
      <vt:lpstr>5. OrderBy Filter </vt:lpstr>
      <vt:lpstr>Service </vt:lpstr>
      <vt:lpstr>Registering Services </vt:lpstr>
      <vt:lpstr>Dependencies </vt:lpstr>
      <vt:lpstr>PowerPoint Presentation</vt:lpstr>
      <vt:lpstr>The $timeout Service </vt:lpstr>
      <vt:lpstr>AngularJS $http </vt:lpstr>
      <vt:lpstr>PowerPoint Presentation</vt:lpstr>
      <vt:lpstr>PowerPoint Presentation</vt:lpstr>
      <vt:lpstr>Properties </vt:lpstr>
      <vt:lpstr>TABLE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Forms </vt:lpstr>
      <vt:lpstr>PowerPoint Presentation</vt:lpstr>
      <vt:lpstr>PowerPoint Presentation</vt:lpstr>
      <vt:lpstr>PowerPoint Presentation</vt:lpstr>
      <vt:lpstr>PowerPoint Presentation</vt:lpstr>
      <vt:lpstr>Selectbox </vt:lpstr>
      <vt:lpstr>Form Validation </vt:lpstr>
      <vt:lpstr>PowerPoint Presentation</vt:lpstr>
      <vt:lpstr>E-mail </vt:lpstr>
      <vt:lpstr>Form State and Input State </vt:lpstr>
      <vt:lpstr>PowerPoint Presentation</vt:lpstr>
      <vt:lpstr>PowerPoint Presentation</vt:lpstr>
      <vt:lpstr>PowerPoint Presentation</vt:lpstr>
      <vt:lpstr>PowerPoint Presentation</vt:lpstr>
      <vt:lpstr>PowerPoint Presentation</vt:lpstr>
      <vt:lpstr>PowerPoint Presentation</vt:lpstr>
      <vt:lpstr>Custom Validation </vt:lpstr>
      <vt:lpstr>Select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jQuery</vt:lpstr>
      <vt:lpstr>What is jQuery?</vt:lpstr>
      <vt:lpstr>Adding the jQuery Library to Your Pages</vt:lpstr>
      <vt:lpstr> jQuery Syntax</vt:lpstr>
      <vt:lpstr>jQuery Syntax Examples</vt:lpstr>
      <vt:lpstr>The Document Ready Function</vt:lpstr>
      <vt:lpstr> jQuery Selectors</vt:lpstr>
      <vt:lpstr>Examples of jQuery Selectors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jQuery Callback Functions </vt:lpstr>
      <vt:lpstr>jQuery HTML </vt:lpstr>
      <vt:lpstr>Get Content - text(), html(), and val() </vt:lpstr>
      <vt:lpstr>jQuery - Add Elements </vt:lpstr>
      <vt:lpstr>jQuery - Remove Elements </vt:lpstr>
      <vt:lpstr>jQuery - Get and Set CSS Classes </vt:lpstr>
      <vt:lpstr>jQuery Traversing </vt:lpstr>
      <vt:lpstr>PowerPoint Presentation</vt:lpstr>
      <vt:lpstr>PowerPoint Presentation</vt:lpstr>
      <vt:lpstr>Traversing the DOM </vt:lpstr>
      <vt:lpstr>PowerPoint Presentation</vt:lpstr>
      <vt:lpstr>jQuery Traversing - Ancestors </vt:lpstr>
      <vt:lpstr>jQuery Traversing - Descendants </vt:lpstr>
      <vt:lpstr>jQuery Traversing - Siblings </vt:lpstr>
      <vt:lpstr>jQuery Traversing - Filtering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DBMS- UNIT IV</dc:title>
  <dc:creator>lakshmanan</dc:creator>
  <cp:lastModifiedBy>MaliniDeepika Manickkavasagam</cp:lastModifiedBy>
  <cp:revision>402</cp:revision>
  <dcterms:created xsi:type="dcterms:W3CDTF">2020-04-03T05:15:40Z</dcterms:created>
  <dcterms:modified xsi:type="dcterms:W3CDTF">2021-09-23T03:16:57Z</dcterms:modified>
</cp:coreProperties>
</file>