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13" r:id="rId2"/>
    <p:sldId id="314" r:id="rId3"/>
    <p:sldId id="315" r:id="rId4"/>
    <p:sldId id="316" r:id="rId5"/>
    <p:sldId id="317" r:id="rId6"/>
    <p:sldId id="318" r:id="rId7"/>
    <p:sldId id="31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58"/>
  </p:normalViewPr>
  <p:slideViewPr>
    <p:cSldViewPr snapToGrid="0">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8A75-AE7A-6E31-0D7F-4D5E74B0FD0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CAF4F35-366B-49A0-86B2-E1FA4A533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59A1EEF-B55E-14CB-D594-C73C5F4AB3C1}"/>
              </a:ext>
            </a:extLst>
          </p:cNvPr>
          <p:cNvSpPr>
            <a:spLocks noGrp="1"/>
          </p:cNvSpPr>
          <p:nvPr>
            <p:ph type="dt" sz="half" idx="10"/>
          </p:nvPr>
        </p:nvSpPr>
        <p:spPr/>
        <p:txBody>
          <a:bodyPr/>
          <a:lstStyle/>
          <a:p>
            <a:fld id="{20571F9B-8D66-E945-BFCD-7F453828E62F}" type="datetimeFigureOut">
              <a:rPr lang="en-US" smtClean="0"/>
              <a:t>11/25/22</a:t>
            </a:fld>
            <a:endParaRPr lang="en-US"/>
          </a:p>
        </p:txBody>
      </p:sp>
      <p:sp>
        <p:nvSpPr>
          <p:cNvPr id="5" name="Footer Placeholder 4">
            <a:extLst>
              <a:ext uri="{FF2B5EF4-FFF2-40B4-BE49-F238E27FC236}">
                <a16:creationId xmlns:a16="http://schemas.microsoft.com/office/drawing/2014/main" id="{C92865DA-18F4-EE39-3AE7-5EDDA7D84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D7D78-3B94-464C-877A-8656BD0547FA}"/>
              </a:ext>
            </a:extLst>
          </p:cNvPr>
          <p:cNvSpPr>
            <a:spLocks noGrp="1"/>
          </p:cNvSpPr>
          <p:nvPr>
            <p:ph type="sldNum" sz="quarter" idx="12"/>
          </p:nvPr>
        </p:nvSpPr>
        <p:spPr/>
        <p:txBody>
          <a:bodyPr/>
          <a:lstStyle/>
          <a:p>
            <a:fld id="{66D06ADE-3E86-FC4D-95D7-E9C249708324}" type="slidenum">
              <a:rPr lang="en-US" smtClean="0"/>
              <a:t>‹#›</a:t>
            </a:fld>
            <a:endParaRPr lang="en-US"/>
          </a:p>
        </p:txBody>
      </p:sp>
    </p:spTree>
    <p:extLst>
      <p:ext uri="{BB962C8B-B14F-4D97-AF65-F5344CB8AC3E}">
        <p14:creationId xmlns:p14="http://schemas.microsoft.com/office/powerpoint/2010/main" val="17029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E262-BF62-2C45-2444-ECF5C51F3FB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3EFAC2-C39F-6C71-B173-9974458C94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14D987-5FE5-3553-07D6-43E89594C961}"/>
              </a:ext>
            </a:extLst>
          </p:cNvPr>
          <p:cNvSpPr>
            <a:spLocks noGrp="1"/>
          </p:cNvSpPr>
          <p:nvPr>
            <p:ph type="dt" sz="half" idx="10"/>
          </p:nvPr>
        </p:nvSpPr>
        <p:spPr/>
        <p:txBody>
          <a:bodyPr/>
          <a:lstStyle/>
          <a:p>
            <a:fld id="{20571F9B-8D66-E945-BFCD-7F453828E62F}" type="datetimeFigureOut">
              <a:rPr lang="en-US" smtClean="0"/>
              <a:t>11/25/22</a:t>
            </a:fld>
            <a:endParaRPr lang="en-US"/>
          </a:p>
        </p:txBody>
      </p:sp>
      <p:sp>
        <p:nvSpPr>
          <p:cNvPr id="5" name="Footer Placeholder 4">
            <a:extLst>
              <a:ext uri="{FF2B5EF4-FFF2-40B4-BE49-F238E27FC236}">
                <a16:creationId xmlns:a16="http://schemas.microsoft.com/office/drawing/2014/main" id="{A7751CD3-58F7-E5CF-B930-663CEC43D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A246E-904B-5B0C-0C4F-88BA914C57E7}"/>
              </a:ext>
            </a:extLst>
          </p:cNvPr>
          <p:cNvSpPr>
            <a:spLocks noGrp="1"/>
          </p:cNvSpPr>
          <p:nvPr>
            <p:ph type="sldNum" sz="quarter" idx="12"/>
          </p:nvPr>
        </p:nvSpPr>
        <p:spPr/>
        <p:txBody>
          <a:bodyPr/>
          <a:lstStyle/>
          <a:p>
            <a:fld id="{66D06ADE-3E86-FC4D-95D7-E9C249708324}" type="slidenum">
              <a:rPr lang="en-US" smtClean="0"/>
              <a:t>‹#›</a:t>
            </a:fld>
            <a:endParaRPr lang="en-US"/>
          </a:p>
        </p:txBody>
      </p:sp>
    </p:spTree>
    <p:extLst>
      <p:ext uri="{BB962C8B-B14F-4D97-AF65-F5344CB8AC3E}">
        <p14:creationId xmlns:p14="http://schemas.microsoft.com/office/powerpoint/2010/main" val="175230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9803F-C523-CBFF-F437-27497AE4FEF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DBF947-EDBE-5466-3750-BF69869AEB3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A84F75-0B90-D626-650E-190DDB2A71A0}"/>
              </a:ext>
            </a:extLst>
          </p:cNvPr>
          <p:cNvSpPr>
            <a:spLocks noGrp="1"/>
          </p:cNvSpPr>
          <p:nvPr>
            <p:ph type="dt" sz="half" idx="10"/>
          </p:nvPr>
        </p:nvSpPr>
        <p:spPr/>
        <p:txBody>
          <a:bodyPr/>
          <a:lstStyle/>
          <a:p>
            <a:fld id="{20571F9B-8D66-E945-BFCD-7F453828E62F}" type="datetimeFigureOut">
              <a:rPr lang="en-US" smtClean="0"/>
              <a:t>11/25/22</a:t>
            </a:fld>
            <a:endParaRPr lang="en-US"/>
          </a:p>
        </p:txBody>
      </p:sp>
      <p:sp>
        <p:nvSpPr>
          <p:cNvPr id="5" name="Footer Placeholder 4">
            <a:extLst>
              <a:ext uri="{FF2B5EF4-FFF2-40B4-BE49-F238E27FC236}">
                <a16:creationId xmlns:a16="http://schemas.microsoft.com/office/drawing/2014/main" id="{12988C2A-13F6-18E1-0B6F-0D953CEB6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A3A2B-682A-029A-62F4-047713F37009}"/>
              </a:ext>
            </a:extLst>
          </p:cNvPr>
          <p:cNvSpPr>
            <a:spLocks noGrp="1"/>
          </p:cNvSpPr>
          <p:nvPr>
            <p:ph type="sldNum" sz="quarter" idx="12"/>
          </p:nvPr>
        </p:nvSpPr>
        <p:spPr/>
        <p:txBody>
          <a:bodyPr/>
          <a:lstStyle/>
          <a:p>
            <a:fld id="{66D06ADE-3E86-FC4D-95D7-E9C249708324}" type="slidenum">
              <a:rPr lang="en-US" smtClean="0"/>
              <a:t>‹#›</a:t>
            </a:fld>
            <a:endParaRPr lang="en-US"/>
          </a:p>
        </p:txBody>
      </p:sp>
    </p:spTree>
    <p:extLst>
      <p:ext uri="{BB962C8B-B14F-4D97-AF65-F5344CB8AC3E}">
        <p14:creationId xmlns:p14="http://schemas.microsoft.com/office/powerpoint/2010/main" val="2010936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748C6618-D660-4795-B3A7-603070E72FE1}" type="datetime1">
              <a:rPr lang="en-US" smtClean="0"/>
              <a:pPr/>
              <a:t>11/25/22</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85709" y="285728"/>
            <a:ext cx="12192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85710" y="248143"/>
            <a:ext cx="1333509" cy="857256"/>
          </a:xfrm>
          <a:prstGeom prst="rect">
            <a:avLst/>
          </a:prstGeom>
          <a:noFill/>
          <a:ln w="9525">
            <a:noFill/>
            <a:miter lim="800000"/>
            <a:headEnd/>
            <a:tailEnd/>
          </a:ln>
        </p:spPr>
      </p:pic>
      <p:sp>
        <p:nvSpPr>
          <p:cNvPr id="10" name="Title Placeholder 1"/>
          <p:cNvSpPr txBox="1">
            <a:spLocks/>
          </p:cNvSpPr>
          <p:nvPr userDrawn="1"/>
        </p:nvSpPr>
        <p:spPr>
          <a:xfrm>
            <a:off x="1967541" y="275541"/>
            <a:ext cx="9889099"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8399064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748C6618-D660-4795-B3A7-603070E72FE1}" type="datetime1">
              <a:rPr lang="en-US" smtClean="0"/>
              <a:pPr/>
              <a:t>11/25/22</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85709" y="285728"/>
            <a:ext cx="12192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85710" y="248143"/>
            <a:ext cx="1333509" cy="857256"/>
          </a:xfrm>
          <a:prstGeom prst="rect">
            <a:avLst/>
          </a:prstGeom>
          <a:noFill/>
          <a:ln w="9525">
            <a:noFill/>
            <a:miter lim="800000"/>
            <a:headEnd/>
            <a:tailEnd/>
          </a:ln>
        </p:spPr>
      </p:pic>
      <p:sp>
        <p:nvSpPr>
          <p:cNvPr id="10" name="Title Placeholder 1"/>
          <p:cNvSpPr txBox="1">
            <a:spLocks/>
          </p:cNvSpPr>
          <p:nvPr userDrawn="1"/>
        </p:nvSpPr>
        <p:spPr>
          <a:xfrm>
            <a:off x="1967541" y="275541"/>
            <a:ext cx="9889099"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8879755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748C6618-D660-4795-B3A7-603070E72FE1}" type="datetime1">
              <a:rPr lang="en-US" smtClean="0"/>
              <a:pPr/>
              <a:t>11/25/22</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85709" y="285728"/>
            <a:ext cx="12192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85710" y="248143"/>
            <a:ext cx="1333509" cy="857256"/>
          </a:xfrm>
          <a:prstGeom prst="rect">
            <a:avLst/>
          </a:prstGeom>
          <a:noFill/>
          <a:ln w="9525">
            <a:noFill/>
            <a:miter lim="800000"/>
            <a:headEnd/>
            <a:tailEnd/>
          </a:ln>
        </p:spPr>
      </p:pic>
      <p:sp>
        <p:nvSpPr>
          <p:cNvPr id="10" name="Title Placeholder 1"/>
          <p:cNvSpPr txBox="1">
            <a:spLocks/>
          </p:cNvSpPr>
          <p:nvPr userDrawn="1"/>
        </p:nvSpPr>
        <p:spPr>
          <a:xfrm>
            <a:off x="1967541" y="275541"/>
            <a:ext cx="9889099"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7589199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748C6618-D660-4795-B3A7-603070E72FE1}" type="datetime1">
              <a:rPr lang="en-US" smtClean="0"/>
              <a:pPr/>
              <a:t>11/25/22</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85709" y="285728"/>
            <a:ext cx="12192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85710" y="248143"/>
            <a:ext cx="1333509" cy="857256"/>
          </a:xfrm>
          <a:prstGeom prst="rect">
            <a:avLst/>
          </a:prstGeom>
          <a:noFill/>
          <a:ln w="9525">
            <a:noFill/>
            <a:miter lim="800000"/>
            <a:headEnd/>
            <a:tailEnd/>
          </a:ln>
        </p:spPr>
      </p:pic>
      <p:sp>
        <p:nvSpPr>
          <p:cNvPr id="10" name="Title Placeholder 1"/>
          <p:cNvSpPr txBox="1">
            <a:spLocks/>
          </p:cNvSpPr>
          <p:nvPr userDrawn="1"/>
        </p:nvSpPr>
        <p:spPr>
          <a:xfrm>
            <a:off x="1967541" y="275541"/>
            <a:ext cx="9889099"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02993706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748C6618-D660-4795-B3A7-603070E72FE1}" type="datetime1">
              <a:rPr lang="en-US" smtClean="0"/>
              <a:pPr/>
              <a:t>11/25/22</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85709" y="285728"/>
            <a:ext cx="12192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85710" y="248143"/>
            <a:ext cx="1333509" cy="857256"/>
          </a:xfrm>
          <a:prstGeom prst="rect">
            <a:avLst/>
          </a:prstGeom>
          <a:noFill/>
          <a:ln w="9525">
            <a:noFill/>
            <a:miter lim="800000"/>
            <a:headEnd/>
            <a:tailEnd/>
          </a:ln>
        </p:spPr>
      </p:pic>
      <p:sp>
        <p:nvSpPr>
          <p:cNvPr id="10" name="Title Placeholder 1"/>
          <p:cNvSpPr txBox="1">
            <a:spLocks/>
          </p:cNvSpPr>
          <p:nvPr userDrawn="1"/>
        </p:nvSpPr>
        <p:spPr>
          <a:xfrm>
            <a:off x="1967541" y="275541"/>
            <a:ext cx="9889099"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19749971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748C6618-D660-4795-B3A7-603070E72FE1}" type="datetime1">
              <a:rPr lang="en-US" smtClean="0"/>
              <a:pPr/>
              <a:t>11/25/22</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85709" y="285728"/>
            <a:ext cx="12192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85710" y="248143"/>
            <a:ext cx="1333509" cy="857256"/>
          </a:xfrm>
          <a:prstGeom prst="rect">
            <a:avLst/>
          </a:prstGeom>
          <a:noFill/>
          <a:ln w="9525">
            <a:noFill/>
            <a:miter lim="800000"/>
            <a:headEnd/>
            <a:tailEnd/>
          </a:ln>
        </p:spPr>
      </p:pic>
      <p:sp>
        <p:nvSpPr>
          <p:cNvPr id="10" name="Title Placeholder 1"/>
          <p:cNvSpPr txBox="1">
            <a:spLocks/>
          </p:cNvSpPr>
          <p:nvPr userDrawn="1"/>
        </p:nvSpPr>
        <p:spPr>
          <a:xfrm>
            <a:off x="1967541" y="275541"/>
            <a:ext cx="9889099"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62241459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748C6618-D660-4795-B3A7-603070E72FE1}" type="datetime1">
              <a:rPr lang="en-US" smtClean="0"/>
              <a:pPr/>
              <a:t>11/25/22</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85709" y="285728"/>
            <a:ext cx="12192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85710" y="248143"/>
            <a:ext cx="1333509" cy="857256"/>
          </a:xfrm>
          <a:prstGeom prst="rect">
            <a:avLst/>
          </a:prstGeom>
          <a:noFill/>
          <a:ln w="9525">
            <a:noFill/>
            <a:miter lim="800000"/>
            <a:headEnd/>
            <a:tailEnd/>
          </a:ln>
        </p:spPr>
      </p:pic>
      <p:sp>
        <p:nvSpPr>
          <p:cNvPr id="10" name="Title Placeholder 1"/>
          <p:cNvSpPr txBox="1">
            <a:spLocks/>
          </p:cNvSpPr>
          <p:nvPr userDrawn="1"/>
        </p:nvSpPr>
        <p:spPr>
          <a:xfrm>
            <a:off x="1967541" y="275541"/>
            <a:ext cx="9889099"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extLst>
      <p:ext uri="{BB962C8B-B14F-4D97-AF65-F5344CB8AC3E}">
        <p14:creationId xmlns:p14="http://schemas.microsoft.com/office/powerpoint/2010/main" val="22012043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8E5B-2281-5591-D07F-E2698EF557C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A9D93B8-E18E-CE90-F028-F37085B852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F08BC5-5401-9502-D5F8-953F05456A31}"/>
              </a:ext>
            </a:extLst>
          </p:cNvPr>
          <p:cNvSpPr>
            <a:spLocks noGrp="1"/>
          </p:cNvSpPr>
          <p:nvPr>
            <p:ph type="dt" sz="half" idx="10"/>
          </p:nvPr>
        </p:nvSpPr>
        <p:spPr/>
        <p:txBody>
          <a:bodyPr/>
          <a:lstStyle/>
          <a:p>
            <a:fld id="{20571F9B-8D66-E945-BFCD-7F453828E62F}" type="datetimeFigureOut">
              <a:rPr lang="en-US" smtClean="0"/>
              <a:t>11/25/22</a:t>
            </a:fld>
            <a:endParaRPr lang="en-US"/>
          </a:p>
        </p:txBody>
      </p:sp>
      <p:sp>
        <p:nvSpPr>
          <p:cNvPr id="5" name="Footer Placeholder 4">
            <a:extLst>
              <a:ext uri="{FF2B5EF4-FFF2-40B4-BE49-F238E27FC236}">
                <a16:creationId xmlns:a16="http://schemas.microsoft.com/office/drawing/2014/main" id="{D1BB1DE9-3A7B-8755-139E-9898937CF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A99B8-0754-05FD-A343-ADE460B6CA9A}"/>
              </a:ext>
            </a:extLst>
          </p:cNvPr>
          <p:cNvSpPr>
            <a:spLocks noGrp="1"/>
          </p:cNvSpPr>
          <p:nvPr>
            <p:ph type="sldNum" sz="quarter" idx="12"/>
          </p:nvPr>
        </p:nvSpPr>
        <p:spPr/>
        <p:txBody>
          <a:bodyPr/>
          <a:lstStyle/>
          <a:p>
            <a:fld id="{66D06ADE-3E86-FC4D-95D7-E9C249708324}" type="slidenum">
              <a:rPr lang="en-US" smtClean="0"/>
              <a:t>‹#›</a:t>
            </a:fld>
            <a:endParaRPr lang="en-US"/>
          </a:p>
        </p:txBody>
      </p:sp>
    </p:spTree>
    <p:extLst>
      <p:ext uri="{BB962C8B-B14F-4D97-AF65-F5344CB8AC3E}">
        <p14:creationId xmlns:p14="http://schemas.microsoft.com/office/powerpoint/2010/main" val="137370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16E8-99F8-ACD9-A0C9-C0F8629A47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D0B7411-9BF4-CEE3-1CE1-8D779C599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34990A9-58F2-DA5B-D29B-E9005F047DD5}"/>
              </a:ext>
            </a:extLst>
          </p:cNvPr>
          <p:cNvSpPr>
            <a:spLocks noGrp="1"/>
          </p:cNvSpPr>
          <p:nvPr>
            <p:ph type="dt" sz="half" idx="10"/>
          </p:nvPr>
        </p:nvSpPr>
        <p:spPr/>
        <p:txBody>
          <a:bodyPr/>
          <a:lstStyle/>
          <a:p>
            <a:fld id="{20571F9B-8D66-E945-BFCD-7F453828E62F}" type="datetimeFigureOut">
              <a:rPr lang="en-US" smtClean="0"/>
              <a:t>11/25/22</a:t>
            </a:fld>
            <a:endParaRPr lang="en-US"/>
          </a:p>
        </p:txBody>
      </p:sp>
      <p:sp>
        <p:nvSpPr>
          <p:cNvPr id="5" name="Footer Placeholder 4">
            <a:extLst>
              <a:ext uri="{FF2B5EF4-FFF2-40B4-BE49-F238E27FC236}">
                <a16:creationId xmlns:a16="http://schemas.microsoft.com/office/drawing/2014/main" id="{63FD25AA-BE39-3B8F-BABD-9D650F18D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8D490-42D8-3EEB-7118-50D3C15ADCDC}"/>
              </a:ext>
            </a:extLst>
          </p:cNvPr>
          <p:cNvSpPr>
            <a:spLocks noGrp="1"/>
          </p:cNvSpPr>
          <p:nvPr>
            <p:ph type="sldNum" sz="quarter" idx="12"/>
          </p:nvPr>
        </p:nvSpPr>
        <p:spPr/>
        <p:txBody>
          <a:bodyPr/>
          <a:lstStyle/>
          <a:p>
            <a:fld id="{66D06ADE-3E86-FC4D-95D7-E9C249708324}" type="slidenum">
              <a:rPr lang="en-US" smtClean="0"/>
              <a:t>‹#›</a:t>
            </a:fld>
            <a:endParaRPr lang="en-US"/>
          </a:p>
        </p:txBody>
      </p:sp>
    </p:spTree>
    <p:extLst>
      <p:ext uri="{BB962C8B-B14F-4D97-AF65-F5344CB8AC3E}">
        <p14:creationId xmlns:p14="http://schemas.microsoft.com/office/powerpoint/2010/main" val="98027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025C-D91C-AA0E-8E28-0DB26ABE1B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62405E-ADC4-3139-7144-6DE797EE640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C51CA21-1198-7719-D418-52A37E9C0A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3F392EB-B8CC-F38A-A902-1C36E8AC4E9A}"/>
              </a:ext>
            </a:extLst>
          </p:cNvPr>
          <p:cNvSpPr>
            <a:spLocks noGrp="1"/>
          </p:cNvSpPr>
          <p:nvPr>
            <p:ph type="dt" sz="half" idx="10"/>
          </p:nvPr>
        </p:nvSpPr>
        <p:spPr/>
        <p:txBody>
          <a:bodyPr/>
          <a:lstStyle/>
          <a:p>
            <a:fld id="{20571F9B-8D66-E945-BFCD-7F453828E62F}" type="datetimeFigureOut">
              <a:rPr lang="en-US" smtClean="0"/>
              <a:t>11/25/22</a:t>
            </a:fld>
            <a:endParaRPr lang="en-US"/>
          </a:p>
        </p:txBody>
      </p:sp>
      <p:sp>
        <p:nvSpPr>
          <p:cNvPr id="6" name="Footer Placeholder 5">
            <a:extLst>
              <a:ext uri="{FF2B5EF4-FFF2-40B4-BE49-F238E27FC236}">
                <a16:creationId xmlns:a16="http://schemas.microsoft.com/office/drawing/2014/main" id="{125B5EC6-A0FD-6EA6-8E09-74FEF2E72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EF1C8-1DDD-BD70-3620-963DE2C43EDB}"/>
              </a:ext>
            </a:extLst>
          </p:cNvPr>
          <p:cNvSpPr>
            <a:spLocks noGrp="1"/>
          </p:cNvSpPr>
          <p:nvPr>
            <p:ph type="sldNum" sz="quarter" idx="12"/>
          </p:nvPr>
        </p:nvSpPr>
        <p:spPr/>
        <p:txBody>
          <a:bodyPr/>
          <a:lstStyle/>
          <a:p>
            <a:fld id="{66D06ADE-3E86-FC4D-95D7-E9C249708324}" type="slidenum">
              <a:rPr lang="en-US" smtClean="0"/>
              <a:t>‹#›</a:t>
            </a:fld>
            <a:endParaRPr lang="en-US"/>
          </a:p>
        </p:txBody>
      </p:sp>
    </p:spTree>
    <p:extLst>
      <p:ext uri="{BB962C8B-B14F-4D97-AF65-F5344CB8AC3E}">
        <p14:creationId xmlns:p14="http://schemas.microsoft.com/office/powerpoint/2010/main" val="179976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D880-D010-BDFD-D3EC-E2130F5D1F1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083A9FC-92C6-359D-F63C-4831458B0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5C1E44B-1343-77BB-D35D-7E6246C197E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D4ADA16-FDF1-C7C3-63B8-E45F71B553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79B59A7-EFFC-3982-206C-F8D8DE5E603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9E1F76C-6D82-A7ED-B75D-1B01A7B05B17}"/>
              </a:ext>
            </a:extLst>
          </p:cNvPr>
          <p:cNvSpPr>
            <a:spLocks noGrp="1"/>
          </p:cNvSpPr>
          <p:nvPr>
            <p:ph type="dt" sz="half" idx="10"/>
          </p:nvPr>
        </p:nvSpPr>
        <p:spPr/>
        <p:txBody>
          <a:bodyPr/>
          <a:lstStyle/>
          <a:p>
            <a:fld id="{20571F9B-8D66-E945-BFCD-7F453828E62F}" type="datetimeFigureOut">
              <a:rPr lang="en-US" smtClean="0"/>
              <a:t>11/25/22</a:t>
            </a:fld>
            <a:endParaRPr lang="en-US"/>
          </a:p>
        </p:txBody>
      </p:sp>
      <p:sp>
        <p:nvSpPr>
          <p:cNvPr id="8" name="Footer Placeholder 7">
            <a:extLst>
              <a:ext uri="{FF2B5EF4-FFF2-40B4-BE49-F238E27FC236}">
                <a16:creationId xmlns:a16="http://schemas.microsoft.com/office/drawing/2014/main" id="{727917E7-EBB3-2402-441D-8CE683D2DC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EC3540-C978-28D7-B762-B484C6555022}"/>
              </a:ext>
            </a:extLst>
          </p:cNvPr>
          <p:cNvSpPr>
            <a:spLocks noGrp="1"/>
          </p:cNvSpPr>
          <p:nvPr>
            <p:ph type="sldNum" sz="quarter" idx="12"/>
          </p:nvPr>
        </p:nvSpPr>
        <p:spPr/>
        <p:txBody>
          <a:bodyPr/>
          <a:lstStyle/>
          <a:p>
            <a:fld id="{66D06ADE-3E86-FC4D-95D7-E9C249708324}" type="slidenum">
              <a:rPr lang="en-US" smtClean="0"/>
              <a:t>‹#›</a:t>
            </a:fld>
            <a:endParaRPr lang="en-US"/>
          </a:p>
        </p:txBody>
      </p:sp>
    </p:spTree>
    <p:extLst>
      <p:ext uri="{BB962C8B-B14F-4D97-AF65-F5344CB8AC3E}">
        <p14:creationId xmlns:p14="http://schemas.microsoft.com/office/powerpoint/2010/main" val="413784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196E-1092-B889-389D-D6EA30DF43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D2917D-98F6-A356-7FDA-378407F4A686}"/>
              </a:ext>
            </a:extLst>
          </p:cNvPr>
          <p:cNvSpPr>
            <a:spLocks noGrp="1"/>
          </p:cNvSpPr>
          <p:nvPr>
            <p:ph type="dt" sz="half" idx="10"/>
          </p:nvPr>
        </p:nvSpPr>
        <p:spPr/>
        <p:txBody>
          <a:bodyPr/>
          <a:lstStyle/>
          <a:p>
            <a:fld id="{20571F9B-8D66-E945-BFCD-7F453828E62F}" type="datetimeFigureOut">
              <a:rPr lang="en-US" smtClean="0"/>
              <a:t>11/25/22</a:t>
            </a:fld>
            <a:endParaRPr lang="en-US"/>
          </a:p>
        </p:txBody>
      </p:sp>
      <p:sp>
        <p:nvSpPr>
          <p:cNvPr id="4" name="Footer Placeholder 3">
            <a:extLst>
              <a:ext uri="{FF2B5EF4-FFF2-40B4-BE49-F238E27FC236}">
                <a16:creationId xmlns:a16="http://schemas.microsoft.com/office/drawing/2014/main" id="{348AEB5B-DA12-02D3-F630-9FDFC8FBAA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A015AA-ED02-84CA-6062-0786E35BC13A}"/>
              </a:ext>
            </a:extLst>
          </p:cNvPr>
          <p:cNvSpPr>
            <a:spLocks noGrp="1"/>
          </p:cNvSpPr>
          <p:nvPr>
            <p:ph type="sldNum" sz="quarter" idx="12"/>
          </p:nvPr>
        </p:nvSpPr>
        <p:spPr/>
        <p:txBody>
          <a:bodyPr/>
          <a:lstStyle/>
          <a:p>
            <a:fld id="{66D06ADE-3E86-FC4D-95D7-E9C249708324}" type="slidenum">
              <a:rPr lang="en-US" smtClean="0"/>
              <a:t>‹#›</a:t>
            </a:fld>
            <a:endParaRPr lang="en-US"/>
          </a:p>
        </p:txBody>
      </p:sp>
    </p:spTree>
    <p:extLst>
      <p:ext uri="{BB962C8B-B14F-4D97-AF65-F5344CB8AC3E}">
        <p14:creationId xmlns:p14="http://schemas.microsoft.com/office/powerpoint/2010/main" val="264435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189FF-F57D-6E76-22AD-1CC01C5AD797}"/>
              </a:ext>
            </a:extLst>
          </p:cNvPr>
          <p:cNvSpPr>
            <a:spLocks noGrp="1"/>
          </p:cNvSpPr>
          <p:nvPr>
            <p:ph type="dt" sz="half" idx="10"/>
          </p:nvPr>
        </p:nvSpPr>
        <p:spPr/>
        <p:txBody>
          <a:bodyPr/>
          <a:lstStyle/>
          <a:p>
            <a:fld id="{20571F9B-8D66-E945-BFCD-7F453828E62F}" type="datetimeFigureOut">
              <a:rPr lang="en-US" smtClean="0"/>
              <a:t>11/25/22</a:t>
            </a:fld>
            <a:endParaRPr lang="en-US"/>
          </a:p>
        </p:txBody>
      </p:sp>
      <p:sp>
        <p:nvSpPr>
          <p:cNvPr id="3" name="Footer Placeholder 2">
            <a:extLst>
              <a:ext uri="{FF2B5EF4-FFF2-40B4-BE49-F238E27FC236}">
                <a16:creationId xmlns:a16="http://schemas.microsoft.com/office/drawing/2014/main" id="{D76A991D-AD82-7CF7-6897-F578D32A5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70E7D8-1087-3726-7401-F820A73D77BC}"/>
              </a:ext>
            </a:extLst>
          </p:cNvPr>
          <p:cNvSpPr>
            <a:spLocks noGrp="1"/>
          </p:cNvSpPr>
          <p:nvPr>
            <p:ph type="sldNum" sz="quarter" idx="12"/>
          </p:nvPr>
        </p:nvSpPr>
        <p:spPr/>
        <p:txBody>
          <a:bodyPr/>
          <a:lstStyle/>
          <a:p>
            <a:fld id="{66D06ADE-3E86-FC4D-95D7-E9C249708324}" type="slidenum">
              <a:rPr lang="en-US" smtClean="0"/>
              <a:t>‹#›</a:t>
            </a:fld>
            <a:endParaRPr lang="en-US"/>
          </a:p>
        </p:txBody>
      </p:sp>
    </p:spTree>
    <p:extLst>
      <p:ext uri="{BB962C8B-B14F-4D97-AF65-F5344CB8AC3E}">
        <p14:creationId xmlns:p14="http://schemas.microsoft.com/office/powerpoint/2010/main" val="345762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3382-310B-1C4B-8768-F18E664DE7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578A359-7DE9-0D0F-E4E7-5CE220909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ED405EC-A8FF-C6CC-80F7-061D63ED6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6C4D5B-6B48-892E-6335-598775F2D43A}"/>
              </a:ext>
            </a:extLst>
          </p:cNvPr>
          <p:cNvSpPr>
            <a:spLocks noGrp="1"/>
          </p:cNvSpPr>
          <p:nvPr>
            <p:ph type="dt" sz="half" idx="10"/>
          </p:nvPr>
        </p:nvSpPr>
        <p:spPr/>
        <p:txBody>
          <a:bodyPr/>
          <a:lstStyle/>
          <a:p>
            <a:fld id="{20571F9B-8D66-E945-BFCD-7F453828E62F}" type="datetimeFigureOut">
              <a:rPr lang="en-US" smtClean="0"/>
              <a:t>11/25/22</a:t>
            </a:fld>
            <a:endParaRPr lang="en-US"/>
          </a:p>
        </p:txBody>
      </p:sp>
      <p:sp>
        <p:nvSpPr>
          <p:cNvPr id="6" name="Footer Placeholder 5">
            <a:extLst>
              <a:ext uri="{FF2B5EF4-FFF2-40B4-BE49-F238E27FC236}">
                <a16:creationId xmlns:a16="http://schemas.microsoft.com/office/drawing/2014/main" id="{DEE2F76B-B375-1F25-B664-166D6608E0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8857C-3DEA-C887-DB99-277BAADCC564}"/>
              </a:ext>
            </a:extLst>
          </p:cNvPr>
          <p:cNvSpPr>
            <a:spLocks noGrp="1"/>
          </p:cNvSpPr>
          <p:nvPr>
            <p:ph type="sldNum" sz="quarter" idx="12"/>
          </p:nvPr>
        </p:nvSpPr>
        <p:spPr/>
        <p:txBody>
          <a:bodyPr/>
          <a:lstStyle/>
          <a:p>
            <a:fld id="{66D06ADE-3E86-FC4D-95D7-E9C249708324}" type="slidenum">
              <a:rPr lang="en-US" smtClean="0"/>
              <a:t>‹#›</a:t>
            </a:fld>
            <a:endParaRPr lang="en-US"/>
          </a:p>
        </p:txBody>
      </p:sp>
    </p:spTree>
    <p:extLst>
      <p:ext uri="{BB962C8B-B14F-4D97-AF65-F5344CB8AC3E}">
        <p14:creationId xmlns:p14="http://schemas.microsoft.com/office/powerpoint/2010/main" val="79696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BED4-4B39-2A54-802A-08A724D938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1EEBE8-48A9-F3DF-6DBC-50508B67E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D263A5-51DC-44E4-5191-82E831179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0EC109-D0AB-875E-F601-87CCA0D3C83F}"/>
              </a:ext>
            </a:extLst>
          </p:cNvPr>
          <p:cNvSpPr>
            <a:spLocks noGrp="1"/>
          </p:cNvSpPr>
          <p:nvPr>
            <p:ph type="dt" sz="half" idx="10"/>
          </p:nvPr>
        </p:nvSpPr>
        <p:spPr/>
        <p:txBody>
          <a:bodyPr/>
          <a:lstStyle/>
          <a:p>
            <a:fld id="{20571F9B-8D66-E945-BFCD-7F453828E62F}" type="datetimeFigureOut">
              <a:rPr lang="en-US" smtClean="0"/>
              <a:t>11/25/22</a:t>
            </a:fld>
            <a:endParaRPr lang="en-US"/>
          </a:p>
        </p:txBody>
      </p:sp>
      <p:sp>
        <p:nvSpPr>
          <p:cNvPr id="6" name="Footer Placeholder 5">
            <a:extLst>
              <a:ext uri="{FF2B5EF4-FFF2-40B4-BE49-F238E27FC236}">
                <a16:creationId xmlns:a16="http://schemas.microsoft.com/office/drawing/2014/main" id="{0655FA8C-80DE-0983-EE16-78AB9DF04F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CA309B-7A19-2601-BBA3-015080AFC864}"/>
              </a:ext>
            </a:extLst>
          </p:cNvPr>
          <p:cNvSpPr>
            <a:spLocks noGrp="1"/>
          </p:cNvSpPr>
          <p:nvPr>
            <p:ph type="sldNum" sz="quarter" idx="12"/>
          </p:nvPr>
        </p:nvSpPr>
        <p:spPr/>
        <p:txBody>
          <a:bodyPr/>
          <a:lstStyle/>
          <a:p>
            <a:fld id="{66D06ADE-3E86-FC4D-95D7-E9C249708324}" type="slidenum">
              <a:rPr lang="en-US" smtClean="0"/>
              <a:t>‹#›</a:t>
            </a:fld>
            <a:endParaRPr lang="en-US"/>
          </a:p>
        </p:txBody>
      </p:sp>
    </p:spTree>
    <p:extLst>
      <p:ext uri="{BB962C8B-B14F-4D97-AF65-F5344CB8AC3E}">
        <p14:creationId xmlns:p14="http://schemas.microsoft.com/office/powerpoint/2010/main" val="135328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DD7FC-FC1D-72F6-3368-A88DB05B53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A03D507-0254-D500-15AA-78AA7A764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73A9B1-E266-E499-4731-F5F152C4B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71F9B-8D66-E945-BFCD-7F453828E62F}" type="datetimeFigureOut">
              <a:rPr lang="en-US" smtClean="0"/>
              <a:t>11/25/22</a:t>
            </a:fld>
            <a:endParaRPr lang="en-US"/>
          </a:p>
        </p:txBody>
      </p:sp>
      <p:sp>
        <p:nvSpPr>
          <p:cNvPr id="5" name="Footer Placeholder 4">
            <a:extLst>
              <a:ext uri="{FF2B5EF4-FFF2-40B4-BE49-F238E27FC236}">
                <a16:creationId xmlns:a16="http://schemas.microsoft.com/office/drawing/2014/main" id="{A9FC2474-4B7B-DCE2-EE92-1E65AC195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F2B217-3EB3-E674-73AE-C7103CD9F7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06ADE-3E86-FC4D-95D7-E9C249708324}" type="slidenum">
              <a:rPr lang="en-US" smtClean="0"/>
              <a:t>‹#›</a:t>
            </a:fld>
            <a:endParaRPr lang="en-US"/>
          </a:p>
        </p:txBody>
      </p:sp>
    </p:spTree>
    <p:extLst>
      <p:ext uri="{BB962C8B-B14F-4D97-AF65-F5344CB8AC3E}">
        <p14:creationId xmlns:p14="http://schemas.microsoft.com/office/powerpoint/2010/main" val="1715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hyperlink" Target="https://xd.adobe.com/ideas/process/user-research/"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xd.adobe.com/ideas/process/ui-design/" TargetMode="External"/><Relationship Id="rId2" Type="http://schemas.openxmlformats.org/officeDocument/2006/relationships/hyperlink" Target="https://xd.adobe.com/ideas/process/information-architecture/"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hyperlink" Target="https://xd.adobe.com/ideas/process/user-testing/"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UX DESIGN PROCESS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a:t>
            </a:fld>
            <a:endParaRPr lang="en-IN"/>
          </a:p>
        </p:txBody>
      </p:sp>
      <p:sp>
        <p:nvSpPr>
          <p:cNvPr id="6" name="Content Placeholder 5"/>
          <p:cNvSpPr>
            <a:spLocks noGrp="1"/>
          </p:cNvSpPr>
          <p:nvPr>
            <p:ph sz="quarter" idx="1"/>
          </p:nvPr>
        </p:nvSpPr>
        <p:spPr/>
        <p:txBody>
          <a:bodyPr/>
          <a:lstStyle/>
          <a:p>
            <a:r>
              <a:rPr lang="en-IN" dirty="0"/>
              <a:t>We apply design thinking to product design, we would follow a UX process with the following five key phases:</a:t>
            </a:r>
            <a:endParaRPr lang="en-US" dirty="0"/>
          </a:p>
          <a:p>
            <a:pPr lvl="0"/>
            <a:r>
              <a:rPr lang="en-IN" dirty="0"/>
              <a:t>Product definition</a:t>
            </a:r>
            <a:endParaRPr lang="en-US" dirty="0"/>
          </a:p>
          <a:p>
            <a:pPr lvl="0"/>
            <a:r>
              <a:rPr lang="en-IN" dirty="0"/>
              <a:t>Research</a:t>
            </a:r>
            <a:endParaRPr lang="en-US" dirty="0"/>
          </a:p>
          <a:p>
            <a:pPr lvl="0"/>
            <a:r>
              <a:rPr lang="en-IN" dirty="0"/>
              <a:t>Analysis</a:t>
            </a:r>
            <a:endParaRPr lang="en-US" dirty="0"/>
          </a:p>
          <a:p>
            <a:pPr lvl="0"/>
            <a:r>
              <a:rPr lang="en-IN" dirty="0"/>
              <a:t>Design</a:t>
            </a:r>
            <a:endParaRPr lang="en-US" dirty="0"/>
          </a:p>
          <a:p>
            <a:pPr lvl="0"/>
            <a:r>
              <a:rPr lang="en-IN" dirty="0"/>
              <a:t>Validation</a:t>
            </a:r>
            <a:endParaRPr lang="en-US" dirty="0"/>
          </a:p>
          <a:p>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a:t>
            </a:fld>
            <a:endParaRPr lang="en-IN"/>
          </a:p>
        </p:txBody>
      </p:sp>
      <p:pic>
        <p:nvPicPr>
          <p:cNvPr id="8" name="Content Placeholder 7" descr="The UX design process consists of five key phases: product definition, research, analysis, design, and validation. "/>
          <p:cNvPicPr>
            <a:picLocks noGrp="1"/>
          </p:cNvPicPr>
          <p:nvPr>
            <p:ph sz="quarter" idx="1"/>
          </p:nvPr>
        </p:nvPicPr>
        <p:blipFill>
          <a:blip r:embed="rId2"/>
          <a:srcRect/>
          <a:stretch>
            <a:fillRect/>
          </a:stretch>
        </p:blipFill>
        <p:spPr bwMode="auto">
          <a:xfrm>
            <a:off x="2133600" y="2590801"/>
            <a:ext cx="7620000" cy="3033881"/>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dirty="0"/>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a:t>
            </a:fld>
            <a:endParaRPr lang="en-IN"/>
          </a:p>
        </p:txBody>
      </p:sp>
      <p:sp>
        <p:nvSpPr>
          <p:cNvPr id="6" name="Content Placeholder 5"/>
          <p:cNvSpPr>
            <a:spLocks noGrp="1"/>
          </p:cNvSpPr>
          <p:nvPr>
            <p:ph sz="quarter" idx="1"/>
          </p:nvPr>
        </p:nvSpPr>
        <p:spPr/>
        <p:txBody>
          <a:bodyPr>
            <a:normAutofit fontScale="62500" lnSpcReduction="20000"/>
          </a:bodyPr>
          <a:lstStyle/>
          <a:p>
            <a:r>
              <a:rPr lang="en-IN" b="1" dirty="0"/>
              <a:t>1. Product definition</a:t>
            </a:r>
            <a:endParaRPr lang="en-US" b="1" dirty="0"/>
          </a:p>
          <a:p>
            <a:r>
              <a:rPr lang="en-IN" dirty="0"/>
              <a:t>One of the most important phases in UX design is actually done before the product team creates anything. Before you can build a product, you need to understand its </a:t>
            </a:r>
            <a:r>
              <a:rPr lang="en-IN" i="1" dirty="0"/>
              <a:t>context for existence</a:t>
            </a:r>
            <a:r>
              <a:rPr lang="en-IN" dirty="0"/>
              <a:t>. The product definition phase sets the foundation for the final product. During this phase, UX designers brainstorm around the product at the highest level (basically, the concept of the product) with stakeholders.</a:t>
            </a:r>
            <a:endParaRPr lang="en-US" dirty="0"/>
          </a:p>
          <a:p>
            <a:r>
              <a:rPr lang="en-IN" dirty="0"/>
              <a:t>This phase usually includes:</a:t>
            </a:r>
            <a:endParaRPr lang="en-US" dirty="0"/>
          </a:p>
          <a:p>
            <a:pPr lvl="0"/>
            <a:r>
              <a:rPr lang="en-IN" b="1" dirty="0"/>
              <a:t>Stakeholder interviews: </a:t>
            </a:r>
            <a:r>
              <a:rPr lang="en-IN" dirty="0"/>
              <a:t>interviewing key stakeholders to gather insights about business goals.</a:t>
            </a:r>
            <a:endParaRPr lang="en-US" dirty="0"/>
          </a:p>
          <a:p>
            <a:pPr lvl="0"/>
            <a:r>
              <a:rPr lang="en-IN" b="1" dirty="0"/>
              <a:t>Value proposition mapping: </a:t>
            </a:r>
            <a:r>
              <a:rPr lang="en-IN" dirty="0"/>
              <a:t>thinking about the key aspects and value propositions of the product: what it is, who will use it, and why they will use it. Value propositions help the team and stakeholders create consensus around what the product will be and how to match user and business needs.</a:t>
            </a:r>
            <a:endParaRPr lang="en-US" dirty="0"/>
          </a:p>
          <a:p>
            <a:pPr lvl="0"/>
            <a:r>
              <a:rPr lang="en-IN" b="1" dirty="0"/>
              <a:t>Concept sketching</a:t>
            </a:r>
            <a:r>
              <a:rPr lang="en-IN" dirty="0"/>
              <a:t>: creating an early </a:t>
            </a:r>
            <a:r>
              <a:rPr lang="en-IN" dirty="0" err="1"/>
              <a:t>mockup</a:t>
            </a:r>
            <a:r>
              <a:rPr lang="en-IN" dirty="0"/>
              <a:t> of the future product (can be low-fidelity paper sketches of the product’s architecture).</a:t>
            </a:r>
            <a:endParaRPr lang="en-US" dirty="0"/>
          </a:p>
          <a:p>
            <a:r>
              <a:rPr lang="en-IN" dirty="0"/>
              <a:t>This phase typically ends up with a project kick-off meeting. The kick-off meeting brings all the key players together to set proper expectations both for the product team and stakeholders. It covers the high-level outline of the product purpose, team structure (who will design and develop the product), communication channels (how they will work together), and what stakeholders’ expectations are (such as KPIs and how to measure the success of the product).</a:t>
            </a:r>
            <a:endParaRPr lang="en-US" dirty="0"/>
          </a:p>
          <a:p>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a:t>
            </a:fld>
            <a:endParaRPr lang="en-IN"/>
          </a:p>
        </p:txBody>
      </p:sp>
      <p:sp>
        <p:nvSpPr>
          <p:cNvPr id="6" name="Content Placeholder 5"/>
          <p:cNvSpPr>
            <a:spLocks noGrp="1"/>
          </p:cNvSpPr>
          <p:nvPr>
            <p:ph sz="quarter" idx="1"/>
          </p:nvPr>
        </p:nvSpPr>
        <p:spPr/>
        <p:txBody>
          <a:bodyPr>
            <a:normAutofit fontScale="92500" lnSpcReduction="20000"/>
          </a:bodyPr>
          <a:lstStyle/>
          <a:p>
            <a:r>
              <a:rPr lang="en-IN" b="1" dirty="0"/>
              <a:t>2. Product research</a:t>
            </a:r>
            <a:endParaRPr lang="en-US" b="1" dirty="0"/>
          </a:p>
          <a:p>
            <a:r>
              <a:rPr lang="en-IN" dirty="0"/>
              <a:t>Once you’ve defined your idea, the product team moves to the research phase. This phase typically includes both </a:t>
            </a:r>
            <a:r>
              <a:rPr lang="en-IN" u="sng" dirty="0">
                <a:hlinkClick r:id="rId2"/>
              </a:rPr>
              <a:t>user research</a:t>
            </a:r>
            <a:r>
              <a:rPr lang="en-IN" dirty="0"/>
              <a:t> and market research. Seasoned product designers think of research as a good investment—good research informs design decisions and investing in research early in the process can save a lot of time and money down the road.</a:t>
            </a:r>
            <a:endParaRPr lang="en-US" dirty="0"/>
          </a:p>
          <a:p>
            <a:pPr lvl="0"/>
            <a:r>
              <a:rPr lang="en-IN" b="1" dirty="0"/>
              <a:t>Individual in-depth interviews (IDI).</a:t>
            </a:r>
            <a:r>
              <a:rPr lang="en-IN" dirty="0"/>
              <a:t> A great product experience starts with a good understanding of the users. In-depth interviews provide qualitative data about the target audience, such as their needs, wants, fears, motivations, and </a:t>
            </a:r>
            <a:r>
              <a:rPr lang="en-IN" dirty="0" err="1"/>
              <a:t>behavior</a:t>
            </a:r>
            <a:r>
              <a:rPr lang="en-IN" dirty="0"/>
              <a:t>.</a:t>
            </a:r>
            <a:endParaRPr lang="en-US" dirty="0"/>
          </a:p>
          <a:p>
            <a:pPr lvl="0"/>
            <a:r>
              <a:rPr lang="en-IN" b="1" dirty="0"/>
              <a:t>Competitive research. </a:t>
            </a:r>
            <a:r>
              <a:rPr lang="en-IN" dirty="0"/>
              <a:t>Research helps UX designers understand industry standards and identify opportunities for the product within its particular niche.</a:t>
            </a:r>
            <a:endParaRPr lang="en-US" dirty="0"/>
          </a:p>
          <a:p>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a:t>
            </a:fld>
            <a:endParaRPr lang="en-IN"/>
          </a:p>
        </p:txBody>
      </p:sp>
      <p:sp>
        <p:nvSpPr>
          <p:cNvPr id="6" name="Content Placeholder 5"/>
          <p:cNvSpPr>
            <a:spLocks noGrp="1"/>
          </p:cNvSpPr>
          <p:nvPr>
            <p:ph sz="quarter" idx="1"/>
          </p:nvPr>
        </p:nvSpPr>
        <p:spPr/>
        <p:txBody>
          <a:bodyPr>
            <a:normAutofit lnSpcReduction="10000"/>
          </a:bodyPr>
          <a:lstStyle/>
          <a:p>
            <a:r>
              <a:rPr lang="en-IN" b="1" dirty="0"/>
              <a:t>3. Analysis</a:t>
            </a:r>
            <a:endParaRPr lang="en-US" b="1" dirty="0"/>
          </a:p>
          <a:p>
            <a:r>
              <a:rPr lang="en-IN" dirty="0"/>
              <a:t>The aim of the analysis phase is to draw insights from data collected during the research phase, moving from “what” users want/think/need to “why” they want/think/need it. During this phase, designers confirm that the team’s most important assumptions are correct.</a:t>
            </a:r>
            <a:endParaRPr lang="en-US" dirty="0"/>
          </a:p>
          <a:p>
            <a:r>
              <a:rPr lang="en-IN" dirty="0"/>
              <a:t>This phase of the UX process usually includes:</a:t>
            </a:r>
            <a:endParaRPr lang="en-US" dirty="0"/>
          </a:p>
          <a:p>
            <a:pPr lvl="0"/>
            <a:r>
              <a:rPr lang="en-IN" b="1" dirty="0"/>
              <a:t>Creating user personas. </a:t>
            </a:r>
            <a:r>
              <a:rPr lang="en-IN" dirty="0"/>
              <a:t>Personas are fictional characters that represent the different user types for your product. As you design your product, you can reference these personas as realistic representations of your target audience.</a:t>
            </a:r>
            <a:endParaRPr lang="en-US" dirty="0"/>
          </a:p>
          <a:p>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a:t>
            </a:fld>
            <a:endParaRPr lang="en-IN"/>
          </a:p>
        </p:txBody>
      </p:sp>
      <p:sp>
        <p:nvSpPr>
          <p:cNvPr id="6" name="Content Placeholder 5"/>
          <p:cNvSpPr>
            <a:spLocks noGrp="1"/>
          </p:cNvSpPr>
          <p:nvPr>
            <p:ph sz="quarter" idx="1"/>
          </p:nvPr>
        </p:nvSpPr>
        <p:spPr/>
        <p:txBody>
          <a:bodyPr/>
          <a:lstStyle/>
          <a:p>
            <a:r>
              <a:rPr lang="en-IN" b="1" dirty="0"/>
              <a:t>4. Design</a:t>
            </a:r>
            <a:endParaRPr lang="en-US" b="1" dirty="0"/>
          </a:p>
          <a:p>
            <a:r>
              <a:rPr lang="en-IN" dirty="0"/>
              <a:t>When users’ wants, needs, and expectations from a product are clear, product designers move to the design phase. At this step, product teams work on various activities, from creating information architecture (</a:t>
            </a:r>
            <a:r>
              <a:rPr lang="en-IN" u="sng" dirty="0">
                <a:hlinkClick r:id="rId2"/>
              </a:rPr>
              <a:t>IA</a:t>
            </a:r>
            <a:r>
              <a:rPr lang="en-IN" dirty="0"/>
              <a:t>) to the actual </a:t>
            </a:r>
            <a:r>
              <a:rPr lang="en-IN" u="sng" dirty="0">
                <a:hlinkClick r:id="rId3"/>
              </a:rPr>
              <a:t>UI design</a:t>
            </a:r>
            <a:r>
              <a:rPr lang="en-IN" dirty="0"/>
              <a:t>. An effective design phase is both highly collaborative (it requires active participation from all team players involved in product design) and iterative (meaning that it cycles back upon itself to validate ideas).</a:t>
            </a:r>
            <a:endParaRPr lang="en-US" dirty="0"/>
          </a:p>
          <a:p>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a:t>
            </a:fld>
            <a:endParaRPr lang="en-IN"/>
          </a:p>
        </p:txBody>
      </p:sp>
      <p:sp>
        <p:nvSpPr>
          <p:cNvPr id="6" name="Content Placeholder 5"/>
          <p:cNvSpPr>
            <a:spLocks noGrp="1"/>
          </p:cNvSpPr>
          <p:nvPr>
            <p:ph sz="quarter" idx="1"/>
          </p:nvPr>
        </p:nvSpPr>
        <p:spPr/>
        <p:txBody>
          <a:bodyPr/>
          <a:lstStyle/>
          <a:p>
            <a:r>
              <a:rPr lang="en-IN" b="1" dirty="0"/>
              <a:t>Validation (Testing)</a:t>
            </a:r>
            <a:endParaRPr lang="en-US" b="1" dirty="0"/>
          </a:p>
          <a:p>
            <a:r>
              <a:rPr lang="en-IN" dirty="0"/>
              <a:t>Validation is an essential step in the design process because it helps teams understand whether their design works for their users. Usually, the validation phase starts after the high-fidelity design is ready, since testing with high-fidelity designs provides more valuable feedback from end-users). During a series of </a:t>
            </a:r>
            <a:r>
              <a:rPr lang="en-IN" u="sng" dirty="0">
                <a:hlinkClick r:id="rId2"/>
              </a:rPr>
              <a:t>user testing</a:t>
            </a:r>
            <a:r>
              <a:rPr lang="en-IN" dirty="0"/>
              <a:t> sessions, the team validates the product with both stakeholders and end-users</a:t>
            </a:r>
            <a:endParaRPr lang="en-US" dirty="0"/>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696</Words>
  <Application>Microsoft Macintosh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UX DESIGN PROCESS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DESIGN PROCESS</dc:title>
  <dc:creator>Microsoft Office User</dc:creator>
  <cp:lastModifiedBy>Microsoft Office User</cp:lastModifiedBy>
  <cp:revision>2</cp:revision>
  <dcterms:created xsi:type="dcterms:W3CDTF">2022-11-25T00:32:16Z</dcterms:created>
  <dcterms:modified xsi:type="dcterms:W3CDTF">2022-11-25T00:49:15Z</dcterms:modified>
</cp:coreProperties>
</file>