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70" r:id="rId3"/>
    <p:sldId id="271" r:id="rId4"/>
    <p:sldId id="272" r:id="rId5"/>
    <p:sldId id="273" r:id="rId6"/>
    <p:sldId id="310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70"/>
  </p:normalViewPr>
  <p:slideViewPr>
    <p:cSldViewPr snapToGrid="0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5FC0C-89BE-8344-B889-9008C446F6BE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E67D9-D6CC-3F4B-B646-E6CDD426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7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4261E-7CF8-4F59-A928-B63E5966C64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7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836F-8A31-F479-CBE1-D8C0ABE74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F0869-8279-5CCB-AAD0-AA24C9BE5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B3914-0F0B-2698-BD20-E86C9D50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174C-3B32-DA4C-8C99-57ED06685929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FB1EC-ED0B-9B2A-FFA3-A7D9BB8A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02883-61BA-652B-EFDA-94CD5709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7003-7975-2C4C-838D-DFD5E6E8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2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F752-4BBD-3F14-80E9-A0C95857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547EA-43BF-1655-79C9-DBEEED659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0BBEE-3110-1278-6D58-C92A5391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174C-3B32-DA4C-8C99-57ED06685929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1FD78-14CF-C1C7-5AB3-3A1990F5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1C58A-B738-3F13-8CCD-053FCD57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7003-7975-2C4C-838D-DFD5E6E8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2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0B2A9-2A21-ABE6-3E9D-8667C52F0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6EA84-A494-B898-58C4-A232AB30E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7921B-628A-0985-6241-3B6F1C81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174C-3B32-DA4C-8C99-57ED06685929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8EA4-66BF-3FF4-034F-FCEFD2D8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7E01-1500-CA05-F72B-C517C436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7003-7975-2C4C-838D-DFD5E6E8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4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F44E-0998-9098-47C3-4BA91817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A0D75-108D-C187-9C6E-1B6F978C6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A1389-0FC3-3AC6-15AF-8BCE6531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174C-3B32-DA4C-8C99-57ED06685929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3E41C-B531-D9D4-E5F1-517265A1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8B4FF-6A73-7230-4465-A1EC6D20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7003-7975-2C4C-838D-DFD5E6E8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4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157D-D469-A230-C9E1-66459FFC2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9345D-3B59-ACAE-1C96-F61BF8167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2D135-FA81-7687-2C23-831FB7BB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174C-3B32-DA4C-8C99-57ED06685929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5058D-8B16-ACF6-FB8F-2A8C6D43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9DC01-6019-F59B-D2CE-3BEC8AF2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7003-7975-2C4C-838D-DFD5E6E8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1378-885B-1307-DAF1-E1C7795C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0CC0A-AB07-B148-A6BB-454535E3D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7892B-9B51-CDCF-A40B-52164E641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AF5E2-45D2-A44B-2304-B1C575C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174C-3B32-DA4C-8C99-57ED06685929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9C0BE-88F9-67F3-1FAC-9733D9FB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B0D22-5A1B-4D66-B9BB-DAA470A5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7003-7975-2C4C-838D-DFD5E6E8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2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9ACD-DB38-1683-3E36-1BD39C763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D1D61-63B9-CCD3-ADA3-9B500E133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8DCF1-E956-4C88-C4A3-61F259B2D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1FA2A-F9CD-568B-BBF8-7995414BE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C1002-DE66-5B8D-FA06-58866B786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DC8AE-2B12-424A-E328-B5212D64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174C-3B32-DA4C-8C99-57ED06685929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906E39-B610-9897-A2F4-B196B5BE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D431A-3E62-9F77-4D76-443229C2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7003-7975-2C4C-838D-DFD5E6E8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941B-A8E6-3768-CDC0-4612C16B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5E96A-5A2C-9978-3B94-621B3026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174C-3B32-DA4C-8C99-57ED06685929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7DFDC-95AA-BC91-B607-D097A359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DE125-8A67-DBC1-2415-90774FC6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7003-7975-2C4C-838D-DFD5E6E8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3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A3B459-98FF-4761-1466-339167C9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174C-3B32-DA4C-8C99-57ED06685929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FCD49-5DA0-3668-956A-EA19275D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4C18F-7C2B-410D-D607-96B9CFAF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7003-7975-2C4C-838D-DFD5E6E8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8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9BEE-5139-A331-0E11-F121FFFF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0FB4-D610-F541-1E02-DF4E6E12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09787-1CEC-4624-943C-E9C363824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D6DD1-9C03-3755-D8A8-BA6CAD89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174C-3B32-DA4C-8C99-57ED06685929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E767C-BCFF-F280-35FE-0E5B07D0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25A-C609-7A0A-6739-669031E5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7003-7975-2C4C-838D-DFD5E6E8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1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3069-A6C5-F233-A504-F9E4A3FB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E30AC-23DA-2F73-14E8-D154621C1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C20DD-C873-0280-B30A-7B808B842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789C8-42F9-F791-1BA4-EB747392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174C-3B32-DA4C-8C99-57ED06685929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6B78D-6150-2F0B-19FD-F587626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174A6-0C8C-A017-74D9-2CAEB1B0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7003-7975-2C4C-838D-DFD5E6E8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8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50866-E626-BCBC-DD65-0FCD65C6A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BC28A-BF5A-7288-9BFB-95A4D85A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242E5-EB08-0B32-2E3F-BA05BAFAA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8174C-3B32-DA4C-8C99-57ED06685929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5A931-DCFA-138C-EA45-F0D6DED36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93E5-08E8-D4E7-BC3A-E4186206A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37003-7975-2C4C-838D-DFD5E6E8D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2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112474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INTRODUCTION TO OS</a:t>
            </a:r>
          </a:p>
        </p:txBody>
      </p:sp>
      <p:pic>
        <p:nvPicPr>
          <p:cNvPr id="6" name="Content Placeholder 5" descr="Conceptual view of an Operating System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204864"/>
            <a:ext cx="5328592" cy="410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DD32AA-0C7B-DD4D-B581-EDA4F3E50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691" y="211137"/>
            <a:ext cx="11938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8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112474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CLASSIFICATION OF OPERATING SYSTEM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552" y="2060848"/>
            <a:ext cx="8136904" cy="4349080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>
                <a:solidFill>
                  <a:srgbClr val="00B050"/>
                </a:solidFill>
              </a:rPr>
              <a:t>Multi-user OS </a:t>
            </a:r>
            <a:r>
              <a:rPr lang="en-US" b="1" dirty="0"/>
              <a:t>: </a:t>
            </a:r>
            <a:r>
              <a:rPr lang="en-US" dirty="0"/>
              <a:t>Allows two or more users to run programs at the same time. 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</a:rPr>
              <a:t>Multiprocessing OS </a:t>
            </a:r>
            <a:r>
              <a:rPr lang="en-US" b="1" dirty="0"/>
              <a:t>: </a:t>
            </a:r>
            <a:r>
              <a:rPr lang="en-US" dirty="0"/>
              <a:t>Support a program to run on more than one central processing unit (CPU) at a time. 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</a:rPr>
              <a:t>Multitasking OS</a:t>
            </a:r>
            <a:r>
              <a:rPr lang="en-US" b="1" dirty="0"/>
              <a:t> : </a:t>
            </a:r>
            <a:r>
              <a:rPr lang="en-US" dirty="0"/>
              <a:t>Allows to run more than one program at a time</a:t>
            </a:r>
          </a:p>
          <a:p>
            <a:pPr marL="342900" lvl="1" indent="-342900" algn="just"/>
            <a:r>
              <a:rPr lang="en-US" b="1" dirty="0">
                <a:solidFill>
                  <a:srgbClr val="00B050"/>
                </a:solidFill>
              </a:rPr>
              <a:t>Multithreading OS </a:t>
            </a:r>
            <a:r>
              <a:rPr lang="en-US" b="1" dirty="0"/>
              <a:t>: </a:t>
            </a:r>
            <a:r>
              <a:rPr lang="en-US" dirty="0"/>
              <a:t>Allows different parts of a single program to run concurrently (simultaneously or at the same time).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</a:rPr>
              <a:t>Real time OS </a:t>
            </a:r>
            <a:r>
              <a:rPr lang="en-US" b="1" dirty="0"/>
              <a:t>: </a:t>
            </a:r>
            <a:r>
              <a:rPr lang="en-US" dirty="0"/>
              <a:t>These are designed to allow computers to process and respond to input instantly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D32AA-0C7B-DD4D-B581-EDA4F3E5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691" y="211137"/>
            <a:ext cx="11938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1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798" y="90872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OPERATING SYSTEM STRUCTURES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844825"/>
            <a:ext cx="7920880" cy="380588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A SIMPLE STRUCTURE: </a:t>
            </a:r>
            <a:r>
              <a:rPr lang="en-IN" sz="2400" dirty="0"/>
              <a:t>There are many operating systems that have a rather simple structure.</a:t>
            </a:r>
          </a:p>
          <a:p>
            <a:pPr algn="just"/>
            <a:r>
              <a:rPr lang="en-IN" sz="2400" dirty="0"/>
              <a:t>These started as small systems and rapidly expanded much further than their scope. A common example of this is MS-DOS.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MS – DOS SYSTEM STRUCTURE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91" y="4293097"/>
            <a:ext cx="6687015" cy="197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DD32AA-0C7B-DD4D-B581-EDA4F3E50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691" y="211137"/>
            <a:ext cx="11938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3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472" y="1000108"/>
            <a:ext cx="8229600" cy="66061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MS – DOS Structure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03712" y="2620392"/>
            <a:ext cx="5410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dirty="0"/>
              <a:t>Application Programming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503712" y="3673991"/>
            <a:ext cx="46482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Resident System Programming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503712" y="4664591"/>
            <a:ext cx="396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MS-DOS Drivers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503712" y="5502791"/>
            <a:ext cx="54102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ROM - BIOS Device Drivers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5103912" y="5121791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027712" y="3153792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7923312" y="4131191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027712" y="420739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8685312" y="3140591"/>
            <a:ext cx="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58317" y="1609455"/>
            <a:ext cx="7500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/>
              <a:t>For efficient performance and implementation an OS should be partitioned into separate subsystems, each with carefully defined tasks, inputs, outputs, and performance characteristics.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ADD32AA-0C7B-DD4D-B581-EDA4F3E5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691" y="211137"/>
            <a:ext cx="11938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0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980728"/>
            <a:ext cx="8229600" cy="87663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LAYERED STRUCTURE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596" y="1643051"/>
            <a:ext cx="7920880" cy="3517851"/>
          </a:xfrm>
        </p:spPr>
        <p:txBody>
          <a:bodyPr/>
          <a:lstStyle/>
          <a:p>
            <a:pPr algn="just"/>
            <a:r>
              <a:rPr lang="en-IN" sz="2400" dirty="0"/>
              <a:t>One way to achieve modularity in the operating system is the layered approach. It breaks the OS into a number of smaller layers, each of which rests on the layer below it, and relies solely on the services provided by the next lower layer.</a:t>
            </a:r>
            <a:endParaRPr lang="en-IN" dirty="0"/>
          </a:p>
          <a:p>
            <a:pPr algn="just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3150927"/>
            <a:ext cx="4610911" cy="3302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3428999"/>
            <a:ext cx="3168352" cy="3024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DD32AA-0C7B-DD4D-B581-EDA4F3E50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691" y="211137"/>
            <a:ext cx="11938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2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OS Part 1: Structural Design of Operating System - YouTub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348" y="1428736"/>
            <a:ext cx="7929618" cy="4857784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DD32AA-0C7B-DD4D-B581-EDA4F3E50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691" y="211137"/>
            <a:ext cx="1193800" cy="939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119675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UNIX STRUCTURE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204865"/>
            <a:ext cx="7416824" cy="34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DD32AA-0C7B-DD4D-B581-EDA4F3E50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691" y="211137"/>
            <a:ext cx="11938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73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90872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UNIX</a:t>
            </a:r>
          </a:p>
        </p:txBody>
      </p:sp>
      <p:pic>
        <p:nvPicPr>
          <p:cNvPr id="6" name="Picture 103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" t="7187" r="1036" b="6862"/>
          <a:stretch>
            <a:fillRect/>
          </a:stretch>
        </p:blipFill>
        <p:spPr bwMode="auto">
          <a:xfrm>
            <a:off x="2783632" y="1844824"/>
            <a:ext cx="6984776" cy="4362668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DD32AA-0C7B-DD4D-B581-EDA4F3E50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691" y="211137"/>
            <a:ext cx="11938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8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Macintosh PowerPoint</Application>
  <PresentationFormat>Widescreen</PresentationFormat>
  <Paragraphs>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INTRODUCTION TO OS</vt:lpstr>
      <vt:lpstr>CLASSIFICATION OF OPERATING SYSTEM</vt:lpstr>
      <vt:lpstr>OPERATING SYSTEM STRUCTURES</vt:lpstr>
      <vt:lpstr>MS – DOS Structure</vt:lpstr>
      <vt:lpstr>LAYERED STRUCTURE</vt:lpstr>
      <vt:lpstr>PowerPoint Presentation</vt:lpstr>
      <vt:lpstr>UNIX STRUCTURE</vt:lpstr>
      <vt:lpstr>UNIX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OS</dc:title>
  <dc:creator>Microsoft Office User</dc:creator>
  <cp:lastModifiedBy>Microsoft Office User</cp:lastModifiedBy>
  <cp:revision>1</cp:revision>
  <dcterms:created xsi:type="dcterms:W3CDTF">2022-11-18T10:23:29Z</dcterms:created>
  <dcterms:modified xsi:type="dcterms:W3CDTF">2022-11-18T10:24:14Z</dcterms:modified>
</cp:coreProperties>
</file>