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9" r:id="rId2"/>
    <p:sldId id="401" r:id="rId3"/>
    <p:sldId id="314" r:id="rId4"/>
    <p:sldId id="312" r:id="rId5"/>
    <p:sldId id="316" r:id="rId6"/>
    <p:sldId id="3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0"/>
  </p:normalViewPr>
  <p:slideViewPr>
    <p:cSldViewPr snapToGrid="0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19E8-5587-9041-A437-ED65F38E45A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DBE8F-5CD1-BB4B-B7D1-FCEB1CBC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C5541C-F7FE-4A86-B881-9AE75DF8CA82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33961-E8AA-4AEF-8681-A142EECB4D4F}" type="slidenum">
              <a:rPr lang="en-US"/>
              <a:pPr/>
              <a:t>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6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7C19-0A5D-3A96-5A8D-DF9A4EFBB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68E64-E1AB-8759-725C-D61DF3DC7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FC710-5381-2D91-6AA4-2C471F91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FE5C-0B50-DF4F-889E-62A4CA504F3B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C014-B2AE-B535-FB69-544CC9D2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06F-5856-93CC-3980-11BD0573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0039-211A-3E44-92E5-B4133F78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D2B2-FEB7-5EE1-CC81-A01E19CC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A08BF-EAB3-F0A2-6AF3-93C8E7FD6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3FD8-77EA-2D99-B159-E8EDD04C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FE5C-0B50-DF4F-889E-62A4CA504F3B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75AB-9A5A-408F-8A5F-6B5D1C24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5A39-629F-9B28-78EF-68079057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0039-211A-3E44-92E5-B4133F78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9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7DC95-6FEA-436E-8660-6958A108C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63F78-2478-12A6-C537-16795112E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0BAC-7FE8-4F8F-581C-6ADCAA6F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FE5C-0B50-DF4F-889E-62A4CA504F3B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5483-AB66-26DF-275F-3AA70D86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B15F-5C68-3E4B-2342-D61F8B03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0039-211A-3E44-92E5-B4133F78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8BBD-8B98-7FD9-532B-97F28C1F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66B6-8638-4919-5632-E9BDF4FD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690C-7D4B-599F-2DC3-77334F5D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FE5C-0B50-DF4F-889E-62A4CA504F3B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ADB5-DD7C-9D53-90E7-4F81D099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BA8C-F3C5-A0F5-AF63-FCD025FD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0039-211A-3E44-92E5-B4133F78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6A69-470E-9837-8DD0-E5AD6BE3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E1AEB-DB87-CB35-04C7-FD45538C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08585-2FF5-8DF3-0E8C-246F0129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FE5C-0B50-DF4F-889E-62A4CA504F3B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6A0D-3A2E-CCC7-1835-E204168B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6C7EF-6085-8167-5B63-C36FFA6F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0039-211A-3E44-92E5-B4133F78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1342-C447-9978-42C5-E9325BA6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0811-0A25-6E75-C164-6B442B9EF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587EE-37EF-446C-1AA8-406B73786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ABA8B-FBD4-DC9B-DF50-A8BDF836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FE5C-0B50-DF4F-889E-62A4CA504F3B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9221C-072E-323E-9683-2AD95125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2C52D-D41E-C3EC-C634-064C0311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0039-211A-3E44-92E5-B4133F78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CF3F-82A3-AE2A-76C2-EB81FEE2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3601-990B-3110-762E-956A817D3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1412F-D3E6-87BE-9240-CB2B1FFD7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338A2-D778-95E4-C989-C71D4B1DC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D120E-70CE-7585-76CF-9B487AEF0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3A09F-D59C-F4A2-E020-B14C6096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FE5C-0B50-DF4F-889E-62A4CA504F3B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E4D63-4F39-69BC-DE48-7780C9FE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DDF97-9DB0-C714-8A61-4A35EB13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0039-211A-3E44-92E5-B4133F78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BA7D-4F4C-4F94-0D0A-9BEA4F9B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3234-1949-D7E7-E780-3D19892A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FE5C-0B50-DF4F-889E-62A4CA504F3B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E761F-BF9A-9ECC-28E7-961ADDA0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48BE9-280A-D7B5-C3A4-501D014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0039-211A-3E44-92E5-B4133F78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06196-45E8-1607-8C8E-EBD3C297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FE5C-0B50-DF4F-889E-62A4CA504F3B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566E7-2CCA-B6AD-DA8E-075D7F61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8951D-63EE-5F6A-84BF-94D6FCCB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0039-211A-3E44-92E5-B4133F78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AF0B-22AE-D5C9-6ADE-FBD6AEDB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AD23-F90A-5669-DA2D-760B266A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78878-2845-FF70-BC0E-032DBAC65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3FE92-FF37-D0FE-4362-8F1EF776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FE5C-0B50-DF4F-889E-62A4CA504F3B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B155C-2C98-F408-EDDD-56DB5D61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6048A-59DD-8D69-73AB-9DE2AEED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0039-211A-3E44-92E5-B4133F78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4385-D52C-9F7B-4474-6CD7D189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316EC-3176-1235-EAB4-D22DF413B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FA529-5040-E7AE-E6DE-8FF1B188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9BDF-0DE1-74B4-FA46-2E11A505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FE5C-0B50-DF4F-889E-62A4CA504F3B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057C1-AC01-5A5D-3515-97A2FB78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FDB78-B568-180B-39D9-0BDD746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0039-211A-3E44-92E5-B4133F78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E2DFB-14F0-4E9F-7AEE-8F62F4A8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65A29-1398-0211-69FC-A5130DBC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A75D-C5B8-D981-E980-358EEBFFD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FE5C-0B50-DF4F-889E-62A4CA504F3B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5828-6056-AF40-24E7-31D0EF05B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6B2A-4593-E420-A73A-B2451B52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00039-211A-3E44-92E5-B4133F78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798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982" y="1772816"/>
            <a:ext cx="8003232" cy="4680520"/>
          </a:xfrm>
        </p:spPr>
        <p:txBody>
          <a:bodyPr>
            <a:normAutofit fontScale="92500"/>
          </a:bodyPr>
          <a:lstStyle/>
          <a:p>
            <a:pPr lvl="0" algn="just"/>
            <a:r>
              <a:rPr lang="en-US" sz="3100" dirty="0"/>
              <a:t>System calls provide the interface between a process and the operating system. </a:t>
            </a:r>
          </a:p>
          <a:p>
            <a:pPr>
              <a:lnSpc>
                <a:spcPct val="90000"/>
              </a:lnSpc>
            </a:pPr>
            <a:r>
              <a:rPr lang="en-US" dirty="0"/>
              <a:t>Typically written in a high-level language (C or C++)</a:t>
            </a:r>
          </a:p>
          <a:p>
            <a:pPr>
              <a:lnSpc>
                <a:spcPct val="90000"/>
              </a:lnSpc>
            </a:pPr>
            <a:endParaRPr lang="en-US" sz="700" dirty="0"/>
          </a:p>
          <a:p>
            <a:pPr>
              <a:lnSpc>
                <a:spcPct val="90000"/>
              </a:lnSpc>
            </a:pPr>
            <a:r>
              <a:rPr lang="en-US" dirty="0"/>
              <a:t>Mostly accessed by programs via a high-level </a:t>
            </a:r>
            <a:r>
              <a:rPr lang="en-US" b="1" dirty="0">
                <a:solidFill>
                  <a:srgbClr val="3366FF"/>
                </a:solidFill>
              </a:rPr>
              <a:t>Application Program Interface (API)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rather than direct system call use</a:t>
            </a:r>
          </a:p>
          <a:p>
            <a:pPr>
              <a:lnSpc>
                <a:spcPct val="90000"/>
              </a:lnSpc>
            </a:pPr>
            <a:endParaRPr lang="en-US" sz="700" dirty="0"/>
          </a:p>
          <a:p>
            <a:pPr>
              <a:lnSpc>
                <a:spcPct val="90000"/>
              </a:lnSpc>
            </a:pPr>
            <a:r>
              <a:rPr lang="en-US" dirty="0"/>
              <a:t>Three most common APIs are Win32 API for Windows, POSIX API for POSIX-based systems (including virtually all versions of UNIX, Linux, and Mac OS X), and Java API for the Java virtual machine (JVM)</a:t>
            </a:r>
          </a:p>
          <a:p>
            <a:pPr algn="just"/>
            <a:endParaRPr lang="en-US" dirty="0"/>
          </a:p>
          <a:p>
            <a:pPr algn="just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44" y="823212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b="1" dirty="0">
                <a:solidFill>
                  <a:srgbClr val="FF0000"/>
                </a:solidFill>
              </a:rPr>
              <a:t>SYSTEM CALLS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854" y="2204864"/>
            <a:ext cx="7366580" cy="4104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6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None/>
            </a:pPr>
            <a:r>
              <a:rPr lang="en-US" sz="3100" dirty="0"/>
              <a:t>Three general methods are used to pass parameters between a running program and the operating system.</a:t>
            </a:r>
          </a:p>
          <a:p>
            <a:pPr lvl="1" algn="just"/>
            <a:r>
              <a:rPr lang="en-US" sz="3100" dirty="0"/>
              <a:t>Simplest approach is to pass parameters in registers.</a:t>
            </a:r>
          </a:p>
          <a:p>
            <a:pPr lvl="1" algn="just"/>
            <a:r>
              <a:rPr lang="en-US" sz="3100" dirty="0"/>
              <a:t>Store the parameters in a table in memory, and the table address is passed as a parameter in a register </a:t>
            </a:r>
          </a:p>
          <a:p>
            <a:pPr lvl="1" algn="just"/>
            <a:r>
              <a:rPr lang="en-US" sz="3100" dirty="0"/>
              <a:t>Push (store) the parameters onto the stack by the program, and pop off the stack by operating system.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798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TYPES OF SYSTEM CALLS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576" y="2132857"/>
            <a:ext cx="7931224" cy="4209331"/>
          </a:xfrm>
        </p:spPr>
        <p:txBody>
          <a:bodyPr/>
          <a:lstStyle/>
          <a:p>
            <a:pPr lvl="0"/>
            <a:r>
              <a:rPr lang="en-US" dirty="0"/>
              <a:t>System calls can be grouped roughly in to five categories:</a:t>
            </a:r>
          </a:p>
          <a:p>
            <a:pPr lvl="1"/>
            <a:r>
              <a:rPr lang="en-US" b="1" dirty="0"/>
              <a:t>Process control </a:t>
            </a:r>
          </a:p>
          <a:p>
            <a:pPr lvl="1"/>
            <a:r>
              <a:rPr lang="en-US" b="1" dirty="0"/>
              <a:t>File management </a:t>
            </a:r>
          </a:p>
          <a:p>
            <a:pPr lvl="1"/>
            <a:r>
              <a:rPr lang="en-US" b="1" dirty="0"/>
              <a:t>Device management </a:t>
            </a:r>
            <a:endParaRPr lang="en-US" dirty="0"/>
          </a:p>
          <a:p>
            <a:pPr lvl="1"/>
            <a:r>
              <a:rPr lang="en-US" b="1" dirty="0"/>
              <a:t>Information maintenance </a:t>
            </a:r>
            <a:endParaRPr lang="en-US" dirty="0"/>
          </a:p>
          <a:p>
            <a:pPr lvl="1"/>
            <a:r>
              <a:rPr lang="en-US" b="1" dirty="0"/>
              <a:t>Communications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596" y="85723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24034" y="178592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control</a:t>
            </a:r>
          </a:p>
          <a:p>
            <a:pPr lvl="1"/>
            <a:r>
              <a:rPr lang="en-US" dirty="0"/>
              <a:t>end, abort</a:t>
            </a:r>
          </a:p>
          <a:p>
            <a:pPr lvl="1"/>
            <a:r>
              <a:rPr lang="en-US" dirty="0"/>
              <a:t>load, execute</a:t>
            </a:r>
          </a:p>
          <a:p>
            <a:pPr lvl="1"/>
            <a:r>
              <a:rPr lang="en-US" dirty="0"/>
              <a:t>create process, terminate process</a:t>
            </a:r>
          </a:p>
          <a:p>
            <a:pPr lvl="1"/>
            <a:r>
              <a:rPr lang="en-US" dirty="0"/>
              <a:t>get process attributes, set process attributes</a:t>
            </a:r>
          </a:p>
          <a:p>
            <a:pPr lvl="1"/>
            <a:r>
              <a:rPr lang="en-US" dirty="0"/>
              <a:t>wait for time</a:t>
            </a:r>
          </a:p>
          <a:p>
            <a:pPr lvl="1"/>
            <a:r>
              <a:rPr lang="en-US" dirty="0"/>
              <a:t>wait event, signal event</a:t>
            </a:r>
          </a:p>
          <a:p>
            <a:pPr lvl="1"/>
            <a:r>
              <a:rPr lang="en-US" dirty="0"/>
              <a:t>allocate and free memory</a:t>
            </a:r>
          </a:p>
          <a:p>
            <a:r>
              <a:rPr lang="en-US" dirty="0"/>
              <a:t>File management</a:t>
            </a:r>
          </a:p>
          <a:p>
            <a:pPr lvl="1"/>
            <a:r>
              <a:rPr lang="en-US" dirty="0"/>
              <a:t>create file, delete file</a:t>
            </a:r>
          </a:p>
          <a:p>
            <a:pPr lvl="1"/>
            <a:r>
              <a:rPr lang="en-US" dirty="0"/>
              <a:t>open, close file</a:t>
            </a:r>
          </a:p>
          <a:p>
            <a:pPr lvl="1"/>
            <a:r>
              <a:rPr lang="en-US" dirty="0"/>
              <a:t>read, write, reposition</a:t>
            </a:r>
          </a:p>
          <a:p>
            <a:pPr lvl="1"/>
            <a:r>
              <a:rPr lang="en-US" dirty="0"/>
              <a:t>get and set file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85723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Types of System Calls (Cont.)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52596" y="185736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Device management</a:t>
            </a:r>
          </a:p>
          <a:p>
            <a:pPr lvl="1"/>
            <a:r>
              <a:rPr lang="en-US" dirty="0"/>
              <a:t>request device, release device</a:t>
            </a:r>
          </a:p>
          <a:p>
            <a:pPr lvl="1"/>
            <a:r>
              <a:rPr lang="en-US" dirty="0"/>
              <a:t>read, write, reposition</a:t>
            </a:r>
          </a:p>
          <a:p>
            <a:pPr lvl="1"/>
            <a:r>
              <a:rPr lang="en-US" dirty="0"/>
              <a:t>get device attributes, set device attributes</a:t>
            </a:r>
          </a:p>
          <a:p>
            <a:pPr lvl="1"/>
            <a:r>
              <a:rPr lang="en-US" dirty="0"/>
              <a:t>logically attach or detach devices</a:t>
            </a:r>
          </a:p>
          <a:p>
            <a:r>
              <a:rPr lang="en-US" dirty="0"/>
              <a:t>Information maintenance</a:t>
            </a:r>
          </a:p>
          <a:p>
            <a:pPr lvl="1"/>
            <a:r>
              <a:rPr lang="en-US" dirty="0"/>
              <a:t>get time or date, set time or date</a:t>
            </a:r>
          </a:p>
          <a:p>
            <a:pPr lvl="1"/>
            <a:r>
              <a:rPr lang="en-US" dirty="0"/>
              <a:t>get system data, set system data</a:t>
            </a:r>
          </a:p>
          <a:p>
            <a:pPr lvl="1"/>
            <a:r>
              <a:rPr lang="en-US" dirty="0"/>
              <a:t>get and set process, file, or device attributes</a:t>
            </a:r>
          </a:p>
          <a:p>
            <a:r>
              <a:rPr lang="en-US" dirty="0"/>
              <a:t>Communications</a:t>
            </a:r>
          </a:p>
          <a:p>
            <a:pPr lvl="1"/>
            <a:r>
              <a:rPr lang="en-US" dirty="0"/>
              <a:t>create, delete communication connection</a:t>
            </a:r>
          </a:p>
          <a:p>
            <a:pPr lvl="1"/>
            <a:r>
              <a:rPr lang="en-US" dirty="0"/>
              <a:t>send, receive messages</a:t>
            </a:r>
          </a:p>
          <a:p>
            <a:pPr lvl="1"/>
            <a:r>
              <a:rPr lang="en-US" dirty="0"/>
              <a:t>transfer status information</a:t>
            </a:r>
          </a:p>
          <a:p>
            <a:pPr lvl="1"/>
            <a:r>
              <a:rPr lang="en-US" dirty="0"/>
              <a:t>attach and detach remote devices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318</Words>
  <Application>Microsoft Macintosh PowerPoint</Application>
  <PresentationFormat>Widescreen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SYSTEM CALLS</vt:lpstr>
      <vt:lpstr> SYSTEM CALLS</vt:lpstr>
      <vt:lpstr>PowerPoint Presentation</vt:lpstr>
      <vt:lpstr>TYPES OF SYSTEM CALLS</vt:lpstr>
      <vt:lpstr>Types of System Calls</vt:lpstr>
      <vt:lpstr>Types of System Calls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</dc:title>
  <dc:creator>Microsoft Office User</dc:creator>
  <cp:lastModifiedBy>Microsoft Office User</cp:lastModifiedBy>
  <cp:revision>2</cp:revision>
  <dcterms:created xsi:type="dcterms:W3CDTF">2022-11-18T10:19:02Z</dcterms:created>
  <dcterms:modified xsi:type="dcterms:W3CDTF">2022-11-18T10:43:30Z</dcterms:modified>
</cp:coreProperties>
</file>