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3"/>
  </p:notesMasterIdLst>
  <p:sldIdLst>
    <p:sldId id="347" r:id="rId2"/>
    <p:sldId id="374" r:id="rId3"/>
    <p:sldId id="348" r:id="rId4"/>
    <p:sldId id="349" r:id="rId5"/>
    <p:sldId id="350" r:id="rId6"/>
    <p:sldId id="352" r:id="rId7"/>
    <p:sldId id="353" r:id="rId8"/>
    <p:sldId id="354" r:id="rId9"/>
    <p:sldId id="355" r:id="rId10"/>
    <p:sldId id="356" r:id="rId11"/>
    <p:sldId id="375"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0"/>
    <p:restoredTop sz="95958"/>
  </p:normalViewPr>
  <p:slideViewPr>
    <p:cSldViewPr snapToGrid="0">
      <p:cViewPr varScale="1">
        <p:scale>
          <a:sx n="116" d="100"/>
          <a:sy n="116" d="100"/>
        </p:scale>
        <p:origin x="416"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58D2A78-727C-C04E-A072-841278934850}" type="datetimeFigureOut">
              <a:rPr lang="en-US" smtClean="0"/>
              <a:t>11/17/22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7E0CF25-D50A-7245-A0AA-86F93F98D73D}" type="slidenum">
              <a:rPr lang="en-US" smtClean="0"/>
              <a:t>‹#›</a:t>
            </a:fld>
            <a:endParaRPr lang="en-US"/>
          </a:p>
        </p:txBody>
      </p:sp>
    </p:spTree>
    <p:extLst>
      <p:ext uri="{BB962C8B-B14F-4D97-AF65-F5344CB8AC3E}">
        <p14:creationId xmlns:p14="http://schemas.microsoft.com/office/powerpoint/2010/main" val="39015429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7">
            <a:extLst>
              <a:ext uri="{FF2B5EF4-FFF2-40B4-BE49-F238E27FC236}">
                <a16:creationId xmlns:a16="http://schemas.microsoft.com/office/drawing/2014/main" id="{F139E09D-078D-529F-3127-7D850949092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72889477-0E64-8748-A199-92B5DDD13DAA}" type="slidenum">
              <a:rPr lang="en-US" altLang="en-US" smtClean="0">
                <a:latin typeface="Times New Roman" panose="02020603050405020304" pitchFamily="18" charset="0"/>
              </a:rPr>
              <a:pPr/>
              <a:t>1</a:t>
            </a:fld>
            <a:endParaRPr lang="en-US" altLang="en-US">
              <a:latin typeface="Times New Roman" panose="02020603050405020304" pitchFamily="18" charset="0"/>
            </a:endParaRPr>
          </a:p>
        </p:txBody>
      </p:sp>
      <p:sp>
        <p:nvSpPr>
          <p:cNvPr id="31746" name="Rectangle 2">
            <a:extLst>
              <a:ext uri="{FF2B5EF4-FFF2-40B4-BE49-F238E27FC236}">
                <a16:creationId xmlns:a16="http://schemas.microsoft.com/office/drawing/2014/main" id="{81CD2BCC-B403-7E44-D9F6-FB184240B0C6}"/>
              </a:ext>
            </a:extLst>
          </p:cNvPr>
          <p:cNvSpPr>
            <a:spLocks noRot="1" noChangeArrowheads="1" noTextEdit="1"/>
          </p:cNvSpPr>
          <p:nvPr>
            <p:ph type="sldImg"/>
          </p:nvPr>
        </p:nvSpPr>
        <p:spPr>
          <a:ln/>
        </p:spPr>
      </p:sp>
      <p:sp>
        <p:nvSpPr>
          <p:cNvPr id="31747" name="Rectangle 3">
            <a:extLst>
              <a:ext uri="{FF2B5EF4-FFF2-40B4-BE49-F238E27FC236}">
                <a16:creationId xmlns:a16="http://schemas.microsoft.com/office/drawing/2014/main" id="{C0AE59DC-A1B6-6C80-D101-C8884C682E0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Rectangle 7">
            <a:extLst>
              <a:ext uri="{FF2B5EF4-FFF2-40B4-BE49-F238E27FC236}">
                <a16:creationId xmlns:a16="http://schemas.microsoft.com/office/drawing/2014/main" id="{65825A76-220A-52BD-7156-B5FD4828AD6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37F915E4-DF50-6149-81E8-7DE986B81F63}" type="slidenum">
              <a:rPr lang="en-US" altLang="en-US" smtClean="0">
                <a:latin typeface="Times New Roman" panose="02020603050405020304" pitchFamily="18" charset="0"/>
              </a:rPr>
              <a:pPr/>
              <a:t>10</a:t>
            </a:fld>
            <a:endParaRPr lang="en-US" altLang="en-US">
              <a:latin typeface="Times New Roman" panose="02020603050405020304" pitchFamily="18" charset="0"/>
            </a:endParaRPr>
          </a:p>
        </p:txBody>
      </p:sp>
      <p:sp>
        <p:nvSpPr>
          <p:cNvPr id="50178" name="Rectangle 2">
            <a:extLst>
              <a:ext uri="{FF2B5EF4-FFF2-40B4-BE49-F238E27FC236}">
                <a16:creationId xmlns:a16="http://schemas.microsoft.com/office/drawing/2014/main" id="{1F181BB0-ABF2-BFD6-E568-A11D247576EA}"/>
              </a:ext>
            </a:extLst>
          </p:cNvPr>
          <p:cNvSpPr>
            <a:spLocks noRot="1" noChangeArrowheads="1" noTextEdit="1"/>
          </p:cNvSpPr>
          <p:nvPr>
            <p:ph type="sldImg"/>
          </p:nvPr>
        </p:nvSpPr>
        <p:spPr>
          <a:ln/>
        </p:spPr>
      </p:sp>
      <p:sp>
        <p:nvSpPr>
          <p:cNvPr id="50179" name="Rectangle 3">
            <a:extLst>
              <a:ext uri="{FF2B5EF4-FFF2-40B4-BE49-F238E27FC236}">
                <a16:creationId xmlns:a16="http://schemas.microsoft.com/office/drawing/2014/main" id="{BEBD563B-CBCC-926F-A08B-6194887F197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Rectangle 7">
            <a:extLst>
              <a:ext uri="{FF2B5EF4-FFF2-40B4-BE49-F238E27FC236}">
                <a16:creationId xmlns:a16="http://schemas.microsoft.com/office/drawing/2014/main" id="{207B912F-E36E-805B-A760-3503E2BD6A9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B6FF8C1B-5D31-BD45-825A-242F3EC97805}" type="slidenum">
              <a:rPr lang="en-US" altLang="en-US" smtClean="0">
                <a:latin typeface="Times New Roman" panose="02020603050405020304" pitchFamily="18" charset="0"/>
              </a:rPr>
              <a:pPr/>
              <a:t>11</a:t>
            </a:fld>
            <a:endParaRPr lang="en-US" altLang="en-US">
              <a:latin typeface="Times New Roman" panose="02020603050405020304" pitchFamily="18" charset="0"/>
            </a:endParaRPr>
          </a:p>
        </p:txBody>
      </p:sp>
      <p:sp>
        <p:nvSpPr>
          <p:cNvPr id="52226" name="Rectangle 2">
            <a:extLst>
              <a:ext uri="{FF2B5EF4-FFF2-40B4-BE49-F238E27FC236}">
                <a16:creationId xmlns:a16="http://schemas.microsoft.com/office/drawing/2014/main" id="{38967CB6-587A-4BEE-53BE-AF26ABE1041B}"/>
              </a:ext>
            </a:extLst>
          </p:cNvPr>
          <p:cNvSpPr>
            <a:spLocks noRot="1" noChangeArrowheads="1" noTextEdit="1"/>
          </p:cNvSpPr>
          <p:nvPr>
            <p:ph type="sldImg"/>
          </p:nvPr>
        </p:nvSpPr>
        <p:spPr>
          <a:ln/>
        </p:spPr>
      </p:sp>
      <p:sp>
        <p:nvSpPr>
          <p:cNvPr id="52227" name="Rectangle 3">
            <a:extLst>
              <a:ext uri="{FF2B5EF4-FFF2-40B4-BE49-F238E27FC236}">
                <a16:creationId xmlns:a16="http://schemas.microsoft.com/office/drawing/2014/main" id="{F67D990D-6DAA-100C-AC84-76C25C62D63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7">
            <a:extLst>
              <a:ext uri="{FF2B5EF4-FFF2-40B4-BE49-F238E27FC236}">
                <a16:creationId xmlns:a16="http://schemas.microsoft.com/office/drawing/2014/main" id="{9CEC1A66-6966-FD19-7031-57321832078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49F5F20B-FE37-B147-9F1A-24A1FBDAEF89}" type="slidenum">
              <a:rPr lang="en-US" altLang="en-US" smtClean="0">
                <a:latin typeface="Times New Roman" panose="02020603050405020304" pitchFamily="18" charset="0"/>
              </a:rPr>
              <a:pPr/>
              <a:t>2</a:t>
            </a:fld>
            <a:endParaRPr lang="en-US" altLang="en-US">
              <a:latin typeface="Times New Roman" panose="02020603050405020304" pitchFamily="18" charset="0"/>
            </a:endParaRPr>
          </a:p>
        </p:txBody>
      </p:sp>
      <p:sp>
        <p:nvSpPr>
          <p:cNvPr id="33794" name="Rectangle 2">
            <a:extLst>
              <a:ext uri="{FF2B5EF4-FFF2-40B4-BE49-F238E27FC236}">
                <a16:creationId xmlns:a16="http://schemas.microsoft.com/office/drawing/2014/main" id="{A21622FC-0257-ED9B-E3F9-D4761D69A580}"/>
              </a:ext>
            </a:extLst>
          </p:cNvPr>
          <p:cNvSpPr>
            <a:spLocks noRot="1" noChangeArrowheads="1" noTextEdit="1"/>
          </p:cNvSpPr>
          <p:nvPr>
            <p:ph type="sldImg"/>
          </p:nvPr>
        </p:nvSpPr>
        <p:spPr>
          <a:ln/>
        </p:spPr>
      </p:sp>
      <p:sp>
        <p:nvSpPr>
          <p:cNvPr id="33795" name="Rectangle 3">
            <a:extLst>
              <a:ext uri="{FF2B5EF4-FFF2-40B4-BE49-F238E27FC236}">
                <a16:creationId xmlns:a16="http://schemas.microsoft.com/office/drawing/2014/main" id="{F1789CDD-9028-FA9D-779D-345E5ACD5D6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7">
            <a:extLst>
              <a:ext uri="{FF2B5EF4-FFF2-40B4-BE49-F238E27FC236}">
                <a16:creationId xmlns:a16="http://schemas.microsoft.com/office/drawing/2014/main" id="{F8E7ECBE-4712-48AE-1FA2-07C0C88A623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B93EA75A-F583-7C4A-814B-CA145D50CB6C}" type="slidenum">
              <a:rPr lang="en-US" altLang="en-US" smtClean="0">
                <a:latin typeface="Times New Roman" panose="02020603050405020304" pitchFamily="18" charset="0"/>
              </a:rPr>
              <a:pPr/>
              <a:t>3</a:t>
            </a:fld>
            <a:endParaRPr lang="en-US" altLang="en-US">
              <a:latin typeface="Times New Roman" panose="02020603050405020304" pitchFamily="18" charset="0"/>
            </a:endParaRPr>
          </a:p>
        </p:txBody>
      </p:sp>
      <p:sp>
        <p:nvSpPr>
          <p:cNvPr id="35842" name="Rectangle 2">
            <a:extLst>
              <a:ext uri="{FF2B5EF4-FFF2-40B4-BE49-F238E27FC236}">
                <a16:creationId xmlns:a16="http://schemas.microsoft.com/office/drawing/2014/main" id="{0A37A807-AD58-1B4F-0CCA-75960D02273E}"/>
              </a:ext>
            </a:extLst>
          </p:cNvPr>
          <p:cNvSpPr>
            <a:spLocks noRot="1" noChangeArrowheads="1" noTextEdit="1"/>
          </p:cNvSpPr>
          <p:nvPr>
            <p:ph type="sldImg"/>
          </p:nvPr>
        </p:nvSpPr>
        <p:spPr>
          <a:ln/>
        </p:spPr>
      </p:sp>
      <p:sp>
        <p:nvSpPr>
          <p:cNvPr id="35843" name="Rectangle 3">
            <a:extLst>
              <a:ext uri="{FF2B5EF4-FFF2-40B4-BE49-F238E27FC236}">
                <a16:creationId xmlns:a16="http://schemas.microsoft.com/office/drawing/2014/main" id="{10C65826-22E3-5B94-BCAC-A23823D6B9D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7">
            <a:extLst>
              <a:ext uri="{FF2B5EF4-FFF2-40B4-BE49-F238E27FC236}">
                <a16:creationId xmlns:a16="http://schemas.microsoft.com/office/drawing/2014/main" id="{22055F9C-3021-5E7D-1B72-E6E22F75E13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69F58D9C-C9A8-6F4E-BDC1-2DA4E889BB5C}" type="slidenum">
              <a:rPr lang="en-US" altLang="en-US" smtClean="0">
                <a:latin typeface="Times New Roman" panose="02020603050405020304" pitchFamily="18" charset="0"/>
              </a:rPr>
              <a:pPr/>
              <a:t>4</a:t>
            </a:fld>
            <a:endParaRPr lang="en-US" altLang="en-US">
              <a:latin typeface="Times New Roman" panose="02020603050405020304" pitchFamily="18" charset="0"/>
            </a:endParaRPr>
          </a:p>
        </p:txBody>
      </p:sp>
      <p:sp>
        <p:nvSpPr>
          <p:cNvPr id="37890" name="Rectangle 2">
            <a:extLst>
              <a:ext uri="{FF2B5EF4-FFF2-40B4-BE49-F238E27FC236}">
                <a16:creationId xmlns:a16="http://schemas.microsoft.com/office/drawing/2014/main" id="{79B1D0FC-7108-355E-68CB-DD2BC427B411}"/>
              </a:ext>
            </a:extLst>
          </p:cNvPr>
          <p:cNvSpPr>
            <a:spLocks noRot="1" noChangeArrowheads="1" noTextEdit="1"/>
          </p:cNvSpPr>
          <p:nvPr>
            <p:ph type="sldImg"/>
          </p:nvPr>
        </p:nvSpPr>
        <p:spPr>
          <a:ln/>
        </p:spPr>
      </p:sp>
      <p:sp>
        <p:nvSpPr>
          <p:cNvPr id="37891" name="Rectangle 3">
            <a:extLst>
              <a:ext uri="{FF2B5EF4-FFF2-40B4-BE49-F238E27FC236}">
                <a16:creationId xmlns:a16="http://schemas.microsoft.com/office/drawing/2014/main" id="{AAA41F68-3E58-E003-43F7-ED7B257281E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7">
            <a:extLst>
              <a:ext uri="{FF2B5EF4-FFF2-40B4-BE49-F238E27FC236}">
                <a16:creationId xmlns:a16="http://schemas.microsoft.com/office/drawing/2014/main" id="{1292BF52-A913-9F5E-35A1-1BBC65F70F8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52271B52-6225-F242-B4E5-02DC76CCC8F8}" type="slidenum">
              <a:rPr lang="en-US" altLang="en-US" smtClean="0">
                <a:latin typeface="Times New Roman" panose="02020603050405020304" pitchFamily="18" charset="0"/>
              </a:rPr>
              <a:pPr/>
              <a:t>5</a:t>
            </a:fld>
            <a:endParaRPr lang="en-US" altLang="en-US">
              <a:latin typeface="Times New Roman" panose="02020603050405020304" pitchFamily="18" charset="0"/>
            </a:endParaRPr>
          </a:p>
        </p:txBody>
      </p:sp>
      <p:sp>
        <p:nvSpPr>
          <p:cNvPr id="39938" name="Rectangle 2">
            <a:extLst>
              <a:ext uri="{FF2B5EF4-FFF2-40B4-BE49-F238E27FC236}">
                <a16:creationId xmlns:a16="http://schemas.microsoft.com/office/drawing/2014/main" id="{0163BCFA-C321-6030-D506-35ED68245935}"/>
              </a:ext>
            </a:extLst>
          </p:cNvPr>
          <p:cNvSpPr>
            <a:spLocks noRot="1" noChangeArrowheads="1" noTextEdit="1"/>
          </p:cNvSpPr>
          <p:nvPr>
            <p:ph type="sldImg"/>
          </p:nvPr>
        </p:nvSpPr>
        <p:spPr>
          <a:ln/>
        </p:spPr>
      </p:sp>
      <p:sp>
        <p:nvSpPr>
          <p:cNvPr id="39939" name="Rectangle 3">
            <a:extLst>
              <a:ext uri="{FF2B5EF4-FFF2-40B4-BE49-F238E27FC236}">
                <a16:creationId xmlns:a16="http://schemas.microsoft.com/office/drawing/2014/main" id="{ABBD4B99-9B9A-6EB2-B284-1DDEDB9B35E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7">
            <a:extLst>
              <a:ext uri="{FF2B5EF4-FFF2-40B4-BE49-F238E27FC236}">
                <a16:creationId xmlns:a16="http://schemas.microsoft.com/office/drawing/2014/main" id="{F3D46160-8FD8-E476-04EC-E860DCF3DC0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6C49DBE6-C29A-6248-89C2-BD02C139473B}" type="slidenum">
              <a:rPr lang="en-US" altLang="en-US" smtClean="0">
                <a:latin typeface="Times New Roman" panose="02020603050405020304" pitchFamily="18" charset="0"/>
              </a:rPr>
              <a:pPr/>
              <a:t>6</a:t>
            </a:fld>
            <a:endParaRPr lang="en-US" altLang="en-US">
              <a:latin typeface="Times New Roman" panose="02020603050405020304" pitchFamily="18" charset="0"/>
            </a:endParaRPr>
          </a:p>
        </p:txBody>
      </p:sp>
      <p:sp>
        <p:nvSpPr>
          <p:cNvPr id="41986" name="Rectangle 2">
            <a:extLst>
              <a:ext uri="{FF2B5EF4-FFF2-40B4-BE49-F238E27FC236}">
                <a16:creationId xmlns:a16="http://schemas.microsoft.com/office/drawing/2014/main" id="{FDA99876-384C-7B96-88B3-0A26FAE7A034}"/>
              </a:ext>
            </a:extLst>
          </p:cNvPr>
          <p:cNvSpPr>
            <a:spLocks noRot="1" noChangeArrowheads="1" noTextEdit="1"/>
          </p:cNvSpPr>
          <p:nvPr>
            <p:ph type="sldImg"/>
          </p:nvPr>
        </p:nvSpPr>
        <p:spPr>
          <a:ln/>
        </p:spPr>
      </p:sp>
      <p:sp>
        <p:nvSpPr>
          <p:cNvPr id="41987" name="Rectangle 3">
            <a:extLst>
              <a:ext uri="{FF2B5EF4-FFF2-40B4-BE49-F238E27FC236}">
                <a16:creationId xmlns:a16="http://schemas.microsoft.com/office/drawing/2014/main" id="{9AFA9B20-FBA3-88B1-DCAD-DCFAB978A9B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Rectangle 7">
            <a:extLst>
              <a:ext uri="{FF2B5EF4-FFF2-40B4-BE49-F238E27FC236}">
                <a16:creationId xmlns:a16="http://schemas.microsoft.com/office/drawing/2014/main" id="{774C5846-5D8E-5181-B6C2-AB2B0CEE0D7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BC8FADF6-80B6-7B46-AA33-F061805D5709}" type="slidenum">
              <a:rPr lang="en-US" altLang="en-US" smtClean="0">
                <a:latin typeface="Times New Roman" panose="02020603050405020304" pitchFamily="18" charset="0"/>
              </a:rPr>
              <a:pPr/>
              <a:t>7</a:t>
            </a:fld>
            <a:endParaRPr lang="en-US" altLang="en-US">
              <a:latin typeface="Times New Roman" panose="02020603050405020304" pitchFamily="18" charset="0"/>
            </a:endParaRPr>
          </a:p>
        </p:txBody>
      </p:sp>
      <p:sp>
        <p:nvSpPr>
          <p:cNvPr id="44034" name="Rectangle 2">
            <a:extLst>
              <a:ext uri="{FF2B5EF4-FFF2-40B4-BE49-F238E27FC236}">
                <a16:creationId xmlns:a16="http://schemas.microsoft.com/office/drawing/2014/main" id="{7FFFC2BC-DC19-9AFB-0AAA-DF40C44C2C27}"/>
              </a:ext>
            </a:extLst>
          </p:cNvPr>
          <p:cNvSpPr>
            <a:spLocks noRot="1" noChangeArrowheads="1" noTextEdit="1"/>
          </p:cNvSpPr>
          <p:nvPr>
            <p:ph type="sldImg"/>
          </p:nvPr>
        </p:nvSpPr>
        <p:spPr>
          <a:ln/>
        </p:spPr>
      </p:sp>
      <p:sp>
        <p:nvSpPr>
          <p:cNvPr id="44035" name="Rectangle 3">
            <a:extLst>
              <a:ext uri="{FF2B5EF4-FFF2-40B4-BE49-F238E27FC236}">
                <a16:creationId xmlns:a16="http://schemas.microsoft.com/office/drawing/2014/main" id="{CF77A9CD-82F8-303E-B3A8-3E3F87FA894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Rectangle 7">
            <a:extLst>
              <a:ext uri="{FF2B5EF4-FFF2-40B4-BE49-F238E27FC236}">
                <a16:creationId xmlns:a16="http://schemas.microsoft.com/office/drawing/2014/main" id="{ED353DB1-9960-86B6-D06F-A59FF2A6FBE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41DC7677-7FC2-2E44-8E0E-D343D7A4C9CA}" type="slidenum">
              <a:rPr lang="en-US" altLang="en-US" smtClean="0">
                <a:latin typeface="Times New Roman" panose="02020603050405020304" pitchFamily="18" charset="0"/>
              </a:rPr>
              <a:pPr/>
              <a:t>8</a:t>
            </a:fld>
            <a:endParaRPr lang="en-US" altLang="en-US">
              <a:latin typeface="Times New Roman" panose="02020603050405020304" pitchFamily="18" charset="0"/>
            </a:endParaRPr>
          </a:p>
        </p:txBody>
      </p:sp>
      <p:sp>
        <p:nvSpPr>
          <p:cNvPr id="46082" name="Rectangle 2">
            <a:extLst>
              <a:ext uri="{FF2B5EF4-FFF2-40B4-BE49-F238E27FC236}">
                <a16:creationId xmlns:a16="http://schemas.microsoft.com/office/drawing/2014/main" id="{7578DBE8-A1AD-0744-05CB-D558126C8468}"/>
              </a:ext>
            </a:extLst>
          </p:cNvPr>
          <p:cNvSpPr>
            <a:spLocks noRot="1" noChangeArrowheads="1" noTextEdit="1"/>
          </p:cNvSpPr>
          <p:nvPr>
            <p:ph type="sldImg"/>
          </p:nvPr>
        </p:nvSpPr>
        <p:spPr>
          <a:ln/>
        </p:spPr>
      </p:sp>
      <p:sp>
        <p:nvSpPr>
          <p:cNvPr id="46083" name="Rectangle 3">
            <a:extLst>
              <a:ext uri="{FF2B5EF4-FFF2-40B4-BE49-F238E27FC236}">
                <a16:creationId xmlns:a16="http://schemas.microsoft.com/office/drawing/2014/main" id="{3226D66B-15C2-AEEF-593E-E40E32EFA03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Rectangle 7">
            <a:extLst>
              <a:ext uri="{FF2B5EF4-FFF2-40B4-BE49-F238E27FC236}">
                <a16:creationId xmlns:a16="http://schemas.microsoft.com/office/drawing/2014/main" id="{8E22E4E1-E253-BB71-5A24-CB10B244FA7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28500954-516E-784F-8AA3-760A31837F11}" type="slidenum">
              <a:rPr lang="en-US" altLang="en-US" smtClean="0">
                <a:latin typeface="Times New Roman" panose="02020603050405020304" pitchFamily="18" charset="0"/>
              </a:rPr>
              <a:pPr/>
              <a:t>9</a:t>
            </a:fld>
            <a:endParaRPr lang="en-US" altLang="en-US">
              <a:latin typeface="Times New Roman" panose="02020603050405020304" pitchFamily="18" charset="0"/>
            </a:endParaRPr>
          </a:p>
        </p:txBody>
      </p:sp>
      <p:sp>
        <p:nvSpPr>
          <p:cNvPr id="48130" name="Rectangle 2">
            <a:extLst>
              <a:ext uri="{FF2B5EF4-FFF2-40B4-BE49-F238E27FC236}">
                <a16:creationId xmlns:a16="http://schemas.microsoft.com/office/drawing/2014/main" id="{421F6BE1-2DD0-5778-23B1-66BA2F05B70E}"/>
              </a:ext>
            </a:extLst>
          </p:cNvPr>
          <p:cNvSpPr>
            <a:spLocks noRot="1" noChangeArrowheads="1" noTextEdit="1"/>
          </p:cNvSpPr>
          <p:nvPr>
            <p:ph type="sldImg"/>
          </p:nvPr>
        </p:nvSpPr>
        <p:spPr>
          <a:ln/>
        </p:spPr>
      </p:sp>
      <p:sp>
        <p:nvSpPr>
          <p:cNvPr id="48131" name="Rectangle 3">
            <a:extLst>
              <a:ext uri="{FF2B5EF4-FFF2-40B4-BE49-F238E27FC236}">
                <a16:creationId xmlns:a16="http://schemas.microsoft.com/office/drawing/2014/main" id="{CF7CDAF9-13C0-EDF9-40A7-8790E4B87A8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A74BB9-A2E1-C737-34B2-7C0F8C49142B}"/>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04FF4D17-CA03-6B3C-6533-C16E366026C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1B8AC9BB-B309-062C-8620-2ED032C2DC30}"/>
              </a:ext>
            </a:extLst>
          </p:cNvPr>
          <p:cNvSpPr>
            <a:spLocks noGrp="1"/>
          </p:cNvSpPr>
          <p:nvPr>
            <p:ph type="dt" sz="half" idx="10"/>
          </p:nvPr>
        </p:nvSpPr>
        <p:spPr/>
        <p:txBody>
          <a:bodyPr/>
          <a:lstStyle/>
          <a:p>
            <a:fld id="{1F87E1B6-8959-264B-920F-D26E083F9593}" type="datetimeFigureOut">
              <a:rPr lang="en-US" smtClean="0"/>
              <a:t>11/17/22</a:t>
            </a:fld>
            <a:endParaRPr lang="en-US"/>
          </a:p>
        </p:txBody>
      </p:sp>
      <p:sp>
        <p:nvSpPr>
          <p:cNvPr id="5" name="Footer Placeholder 4">
            <a:extLst>
              <a:ext uri="{FF2B5EF4-FFF2-40B4-BE49-F238E27FC236}">
                <a16:creationId xmlns:a16="http://schemas.microsoft.com/office/drawing/2014/main" id="{18DF9EFD-FE6E-DBF2-1C76-F6F5CC7495A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48DDF51-1854-37D0-7522-EAAE0526B9EC}"/>
              </a:ext>
            </a:extLst>
          </p:cNvPr>
          <p:cNvSpPr>
            <a:spLocks noGrp="1"/>
          </p:cNvSpPr>
          <p:nvPr>
            <p:ph type="sldNum" sz="quarter" idx="12"/>
          </p:nvPr>
        </p:nvSpPr>
        <p:spPr/>
        <p:txBody>
          <a:bodyPr/>
          <a:lstStyle/>
          <a:p>
            <a:fld id="{41226E32-ACE1-1A45-8344-52B0AA743F05}" type="slidenum">
              <a:rPr lang="en-US" smtClean="0"/>
              <a:t>‹#›</a:t>
            </a:fld>
            <a:endParaRPr lang="en-US"/>
          </a:p>
        </p:txBody>
      </p:sp>
    </p:spTree>
    <p:extLst>
      <p:ext uri="{BB962C8B-B14F-4D97-AF65-F5344CB8AC3E}">
        <p14:creationId xmlns:p14="http://schemas.microsoft.com/office/powerpoint/2010/main" val="232194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DE2F61-31D7-A48C-5C0C-3C5D8C3D23AA}"/>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0F82E80C-C79F-7A98-D791-89D7BE3D2B59}"/>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E0C89D3B-3399-B5B1-DE1F-C51A7973A660}"/>
              </a:ext>
            </a:extLst>
          </p:cNvPr>
          <p:cNvSpPr>
            <a:spLocks noGrp="1"/>
          </p:cNvSpPr>
          <p:nvPr>
            <p:ph type="dt" sz="half" idx="10"/>
          </p:nvPr>
        </p:nvSpPr>
        <p:spPr/>
        <p:txBody>
          <a:bodyPr/>
          <a:lstStyle/>
          <a:p>
            <a:fld id="{1F87E1B6-8959-264B-920F-D26E083F9593}" type="datetimeFigureOut">
              <a:rPr lang="en-US" smtClean="0"/>
              <a:t>11/17/22</a:t>
            </a:fld>
            <a:endParaRPr lang="en-US"/>
          </a:p>
        </p:txBody>
      </p:sp>
      <p:sp>
        <p:nvSpPr>
          <p:cNvPr id="5" name="Footer Placeholder 4">
            <a:extLst>
              <a:ext uri="{FF2B5EF4-FFF2-40B4-BE49-F238E27FC236}">
                <a16:creationId xmlns:a16="http://schemas.microsoft.com/office/drawing/2014/main" id="{C46E1097-3805-0DAE-05D7-BCA28998E28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8539006-BDB6-82FB-60E2-8A06E12FB73A}"/>
              </a:ext>
            </a:extLst>
          </p:cNvPr>
          <p:cNvSpPr>
            <a:spLocks noGrp="1"/>
          </p:cNvSpPr>
          <p:nvPr>
            <p:ph type="sldNum" sz="quarter" idx="12"/>
          </p:nvPr>
        </p:nvSpPr>
        <p:spPr/>
        <p:txBody>
          <a:bodyPr/>
          <a:lstStyle/>
          <a:p>
            <a:fld id="{41226E32-ACE1-1A45-8344-52B0AA743F05}" type="slidenum">
              <a:rPr lang="en-US" smtClean="0"/>
              <a:t>‹#›</a:t>
            </a:fld>
            <a:endParaRPr lang="en-US"/>
          </a:p>
        </p:txBody>
      </p:sp>
    </p:spTree>
    <p:extLst>
      <p:ext uri="{BB962C8B-B14F-4D97-AF65-F5344CB8AC3E}">
        <p14:creationId xmlns:p14="http://schemas.microsoft.com/office/powerpoint/2010/main" val="16915959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D3CEFEE-83C2-B12B-BA7A-95F8A66EE38A}"/>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42391011-0BD7-68D6-53CF-E6C1E5019B3A}"/>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180010BB-705D-9ED3-4241-DA53B2DF057C}"/>
              </a:ext>
            </a:extLst>
          </p:cNvPr>
          <p:cNvSpPr>
            <a:spLocks noGrp="1"/>
          </p:cNvSpPr>
          <p:nvPr>
            <p:ph type="dt" sz="half" idx="10"/>
          </p:nvPr>
        </p:nvSpPr>
        <p:spPr/>
        <p:txBody>
          <a:bodyPr/>
          <a:lstStyle/>
          <a:p>
            <a:fld id="{1F87E1B6-8959-264B-920F-D26E083F9593}" type="datetimeFigureOut">
              <a:rPr lang="en-US" smtClean="0"/>
              <a:t>11/17/22</a:t>
            </a:fld>
            <a:endParaRPr lang="en-US"/>
          </a:p>
        </p:txBody>
      </p:sp>
      <p:sp>
        <p:nvSpPr>
          <p:cNvPr id="5" name="Footer Placeholder 4">
            <a:extLst>
              <a:ext uri="{FF2B5EF4-FFF2-40B4-BE49-F238E27FC236}">
                <a16:creationId xmlns:a16="http://schemas.microsoft.com/office/drawing/2014/main" id="{C370B990-49D0-6878-49B4-009C5A13242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32BC8A9-354C-3F5D-636D-4B94BAEEBD5B}"/>
              </a:ext>
            </a:extLst>
          </p:cNvPr>
          <p:cNvSpPr>
            <a:spLocks noGrp="1"/>
          </p:cNvSpPr>
          <p:nvPr>
            <p:ph type="sldNum" sz="quarter" idx="12"/>
          </p:nvPr>
        </p:nvSpPr>
        <p:spPr/>
        <p:txBody>
          <a:bodyPr/>
          <a:lstStyle/>
          <a:p>
            <a:fld id="{41226E32-ACE1-1A45-8344-52B0AA743F05}" type="slidenum">
              <a:rPr lang="en-US" smtClean="0"/>
              <a:t>‹#›</a:t>
            </a:fld>
            <a:endParaRPr lang="en-US"/>
          </a:p>
        </p:txBody>
      </p:sp>
    </p:spTree>
    <p:extLst>
      <p:ext uri="{BB962C8B-B14F-4D97-AF65-F5344CB8AC3E}">
        <p14:creationId xmlns:p14="http://schemas.microsoft.com/office/powerpoint/2010/main" val="9131351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2BD0F5-92DC-D0E1-C608-8ABDA3578E42}"/>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45578CE9-C863-115A-431C-46F5EE16932D}"/>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D2D1DE1D-67EE-7AAA-EDB6-18BEC37493D5}"/>
              </a:ext>
            </a:extLst>
          </p:cNvPr>
          <p:cNvSpPr>
            <a:spLocks noGrp="1"/>
          </p:cNvSpPr>
          <p:nvPr>
            <p:ph type="dt" sz="half" idx="10"/>
          </p:nvPr>
        </p:nvSpPr>
        <p:spPr/>
        <p:txBody>
          <a:bodyPr/>
          <a:lstStyle/>
          <a:p>
            <a:fld id="{1F87E1B6-8959-264B-920F-D26E083F9593}" type="datetimeFigureOut">
              <a:rPr lang="en-US" smtClean="0"/>
              <a:t>11/17/22</a:t>
            </a:fld>
            <a:endParaRPr lang="en-US"/>
          </a:p>
        </p:txBody>
      </p:sp>
      <p:sp>
        <p:nvSpPr>
          <p:cNvPr id="5" name="Footer Placeholder 4">
            <a:extLst>
              <a:ext uri="{FF2B5EF4-FFF2-40B4-BE49-F238E27FC236}">
                <a16:creationId xmlns:a16="http://schemas.microsoft.com/office/drawing/2014/main" id="{74786852-440C-4C7B-DD3F-4029F870C9E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8AC0656-92AE-4DF7-6738-D77DFF1954A2}"/>
              </a:ext>
            </a:extLst>
          </p:cNvPr>
          <p:cNvSpPr>
            <a:spLocks noGrp="1"/>
          </p:cNvSpPr>
          <p:nvPr>
            <p:ph type="sldNum" sz="quarter" idx="12"/>
          </p:nvPr>
        </p:nvSpPr>
        <p:spPr/>
        <p:txBody>
          <a:bodyPr/>
          <a:lstStyle/>
          <a:p>
            <a:fld id="{41226E32-ACE1-1A45-8344-52B0AA743F05}" type="slidenum">
              <a:rPr lang="en-US" smtClean="0"/>
              <a:t>‹#›</a:t>
            </a:fld>
            <a:endParaRPr lang="en-US"/>
          </a:p>
        </p:txBody>
      </p:sp>
    </p:spTree>
    <p:extLst>
      <p:ext uri="{BB962C8B-B14F-4D97-AF65-F5344CB8AC3E}">
        <p14:creationId xmlns:p14="http://schemas.microsoft.com/office/powerpoint/2010/main" val="38698402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CA15DC-0DC3-13B7-7C72-6BC9332204A6}"/>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FD9CBC61-4925-EFB8-6095-F81853D21D5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348E0669-BB6A-FB19-D50D-217D52B92B88}"/>
              </a:ext>
            </a:extLst>
          </p:cNvPr>
          <p:cNvSpPr>
            <a:spLocks noGrp="1"/>
          </p:cNvSpPr>
          <p:nvPr>
            <p:ph type="dt" sz="half" idx="10"/>
          </p:nvPr>
        </p:nvSpPr>
        <p:spPr/>
        <p:txBody>
          <a:bodyPr/>
          <a:lstStyle/>
          <a:p>
            <a:fld id="{1F87E1B6-8959-264B-920F-D26E083F9593}" type="datetimeFigureOut">
              <a:rPr lang="en-US" smtClean="0"/>
              <a:t>11/17/22</a:t>
            </a:fld>
            <a:endParaRPr lang="en-US"/>
          </a:p>
        </p:txBody>
      </p:sp>
      <p:sp>
        <p:nvSpPr>
          <p:cNvPr id="5" name="Footer Placeholder 4">
            <a:extLst>
              <a:ext uri="{FF2B5EF4-FFF2-40B4-BE49-F238E27FC236}">
                <a16:creationId xmlns:a16="http://schemas.microsoft.com/office/drawing/2014/main" id="{3F16A876-5EEE-EA1D-65C7-22AE79057CC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442D55D-59C5-5663-3A49-F318480846AF}"/>
              </a:ext>
            </a:extLst>
          </p:cNvPr>
          <p:cNvSpPr>
            <a:spLocks noGrp="1"/>
          </p:cNvSpPr>
          <p:nvPr>
            <p:ph type="sldNum" sz="quarter" idx="12"/>
          </p:nvPr>
        </p:nvSpPr>
        <p:spPr/>
        <p:txBody>
          <a:bodyPr/>
          <a:lstStyle/>
          <a:p>
            <a:fld id="{41226E32-ACE1-1A45-8344-52B0AA743F05}" type="slidenum">
              <a:rPr lang="en-US" smtClean="0"/>
              <a:t>‹#›</a:t>
            </a:fld>
            <a:endParaRPr lang="en-US"/>
          </a:p>
        </p:txBody>
      </p:sp>
    </p:spTree>
    <p:extLst>
      <p:ext uri="{BB962C8B-B14F-4D97-AF65-F5344CB8AC3E}">
        <p14:creationId xmlns:p14="http://schemas.microsoft.com/office/powerpoint/2010/main" val="22521375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FBAF56-A3F6-C10B-0FA0-A75B92063A8D}"/>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5736E7E0-6D7D-52B7-73D5-1DA0BD4683A2}"/>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24DD2E7C-7E10-0A47-BB6C-4FF5B5291AF7}"/>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E02E5757-4FA4-EEC1-E536-8B46192671FE}"/>
              </a:ext>
            </a:extLst>
          </p:cNvPr>
          <p:cNvSpPr>
            <a:spLocks noGrp="1"/>
          </p:cNvSpPr>
          <p:nvPr>
            <p:ph type="dt" sz="half" idx="10"/>
          </p:nvPr>
        </p:nvSpPr>
        <p:spPr/>
        <p:txBody>
          <a:bodyPr/>
          <a:lstStyle/>
          <a:p>
            <a:fld id="{1F87E1B6-8959-264B-920F-D26E083F9593}" type="datetimeFigureOut">
              <a:rPr lang="en-US" smtClean="0"/>
              <a:t>11/17/22</a:t>
            </a:fld>
            <a:endParaRPr lang="en-US"/>
          </a:p>
        </p:txBody>
      </p:sp>
      <p:sp>
        <p:nvSpPr>
          <p:cNvPr id="6" name="Footer Placeholder 5">
            <a:extLst>
              <a:ext uri="{FF2B5EF4-FFF2-40B4-BE49-F238E27FC236}">
                <a16:creationId xmlns:a16="http://schemas.microsoft.com/office/drawing/2014/main" id="{2BB7B9FE-ABFF-D558-A39C-37FF6A8D5DB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47F50EF-C1F2-6FD7-0333-C9D80E8D0ECE}"/>
              </a:ext>
            </a:extLst>
          </p:cNvPr>
          <p:cNvSpPr>
            <a:spLocks noGrp="1"/>
          </p:cNvSpPr>
          <p:nvPr>
            <p:ph type="sldNum" sz="quarter" idx="12"/>
          </p:nvPr>
        </p:nvSpPr>
        <p:spPr/>
        <p:txBody>
          <a:bodyPr/>
          <a:lstStyle/>
          <a:p>
            <a:fld id="{41226E32-ACE1-1A45-8344-52B0AA743F05}" type="slidenum">
              <a:rPr lang="en-US" smtClean="0"/>
              <a:t>‹#›</a:t>
            </a:fld>
            <a:endParaRPr lang="en-US"/>
          </a:p>
        </p:txBody>
      </p:sp>
    </p:spTree>
    <p:extLst>
      <p:ext uri="{BB962C8B-B14F-4D97-AF65-F5344CB8AC3E}">
        <p14:creationId xmlns:p14="http://schemas.microsoft.com/office/powerpoint/2010/main" val="12160742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5A850D-6131-F1FF-11A3-6C6815C970EB}"/>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5B9C9285-3EF1-245B-C02A-B0682CA0D12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83548D58-75DC-311C-4217-AEE861930C39}"/>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B16019DA-D92A-F131-265F-DE987B02976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02E0C119-0E1E-9B6A-A527-1C4053550620}"/>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D266FE1F-8EC9-5BE1-944F-DA7F9AA6149E}"/>
              </a:ext>
            </a:extLst>
          </p:cNvPr>
          <p:cNvSpPr>
            <a:spLocks noGrp="1"/>
          </p:cNvSpPr>
          <p:nvPr>
            <p:ph type="dt" sz="half" idx="10"/>
          </p:nvPr>
        </p:nvSpPr>
        <p:spPr/>
        <p:txBody>
          <a:bodyPr/>
          <a:lstStyle/>
          <a:p>
            <a:fld id="{1F87E1B6-8959-264B-920F-D26E083F9593}" type="datetimeFigureOut">
              <a:rPr lang="en-US" smtClean="0"/>
              <a:t>11/17/22</a:t>
            </a:fld>
            <a:endParaRPr lang="en-US"/>
          </a:p>
        </p:txBody>
      </p:sp>
      <p:sp>
        <p:nvSpPr>
          <p:cNvPr id="8" name="Footer Placeholder 7">
            <a:extLst>
              <a:ext uri="{FF2B5EF4-FFF2-40B4-BE49-F238E27FC236}">
                <a16:creationId xmlns:a16="http://schemas.microsoft.com/office/drawing/2014/main" id="{D276C6E8-4544-BAF6-1FEC-DC436791C31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89DC094-D20F-4408-ECAC-C4E8B638A79E}"/>
              </a:ext>
            </a:extLst>
          </p:cNvPr>
          <p:cNvSpPr>
            <a:spLocks noGrp="1"/>
          </p:cNvSpPr>
          <p:nvPr>
            <p:ph type="sldNum" sz="quarter" idx="12"/>
          </p:nvPr>
        </p:nvSpPr>
        <p:spPr/>
        <p:txBody>
          <a:bodyPr/>
          <a:lstStyle/>
          <a:p>
            <a:fld id="{41226E32-ACE1-1A45-8344-52B0AA743F05}" type="slidenum">
              <a:rPr lang="en-US" smtClean="0"/>
              <a:t>‹#›</a:t>
            </a:fld>
            <a:endParaRPr lang="en-US"/>
          </a:p>
        </p:txBody>
      </p:sp>
    </p:spTree>
    <p:extLst>
      <p:ext uri="{BB962C8B-B14F-4D97-AF65-F5344CB8AC3E}">
        <p14:creationId xmlns:p14="http://schemas.microsoft.com/office/powerpoint/2010/main" val="27122278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89CA1A-D2E7-9E47-7B05-0AA7FC461120}"/>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FE5FF27A-CEBA-E36B-28EC-BFF9FCBCD26B}"/>
              </a:ext>
            </a:extLst>
          </p:cNvPr>
          <p:cNvSpPr>
            <a:spLocks noGrp="1"/>
          </p:cNvSpPr>
          <p:nvPr>
            <p:ph type="dt" sz="half" idx="10"/>
          </p:nvPr>
        </p:nvSpPr>
        <p:spPr/>
        <p:txBody>
          <a:bodyPr/>
          <a:lstStyle/>
          <a:p>
            <a:fld id="{1F87E1B6-8959-264B-920F-D26E083F9593}" type="datetimeFigureOut">
              <a:rPr lang="en-US" smtClean="0"/>
              <a:t>11/17/22</a:t>
            </a:fld>
            <a:endParaRPr lang="en-US"/>
          </a:p>
        </p:txBody>
      </p:sp>
      <p:sp>
        <p:nvSpPr>
          <p:cNvPr id="4" name="Footer Placeholder 3">
            <a:extLst>
              <a:ext uri="{FF2B5EF4-FFF2-40B4-BE49-F238E27FC236}">
                <a16:creationId xmlns:a16="http://schemas.microsoft.com/office/drawing/2014/main" id="{9D0B3D35-DF4E-B578-9504-41CB9F421BC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313A082-A9D6-61F7-D3A1-FC5A799438F0}"/>
              </a:ext>
            </a:extLst>
          </p:cNvPr>
          <p:cNvSpPr>
            <a:spLocks noGrp="1"/>
          </p:cNvSpPr>
          <p:nvPr>
            <p:ph type="sldNum" sz="quarter" idx="12"/>
          </p:nvPr>
        </p:nvSpPr>
        <p:spPr/>
        <p:txBody>
          <a:bodyPr/>
          <a:lstStyle/>
          <a:p>
            <a:fld id="{41226E32-ACE1-1A45-8344-52B0AA743F05}" type="slidenum">
              <a:rPr lang="en-US" smtClean="0"/>
              <a:t>‹#›</a:t>
            </a:fld>
            <a:endParaRPr lang="en-US"/>
          </a:p>
        </p:txBody>
      </p:sp>
    </p:spTree>
    <p:extLst>
      <p:ext uri="{BB962C8B-B14F-4D97-AF65-F5344CB8AC3E}">
        <p14:creationId xmlns:p14="http://schemas.microsoft.com/office/powerpoint/2010/main" val="13094470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54B1CEA-0121-995F-620C-B73242D6F2BD}"/>
              </a:ext>
            </a:extLst>
          </p:cNvPr>
          <p:cNvSpPr>
            <a:spLocks noGrp="1"/>
          </p:cNvSpPr>
          <p:nvPr>
            <p:ph type="dt" sz="half" idx="10"/>
          </p:nvPr>
        </p:nvSpPr>
        <p:spPr/>
        <p:txBody>
          <a:bodyPr/>
          <a:lstStyle/>
          <a:p>
            <a:fld id="{1F87E1B6-8959-264B-920F-D26E083F9593}" type="datetimeFigureOut">
              <a:rPr lang="en-US" smtClean="0"/>
              <a:t>11/17/22</a:t>
            </a:fld>
            <a:endParaRPr lang="en-US"/>
          </a:p>
        </p:txBody>
      </p:sp>
      <p:sp>
        <p:nvSpPr>
          <p:cNvPr id="3" name="Footer Placeholder 2">
            <a:extLst>
              <a:ext uri="{FF2B5EF4-FFF2-40B4-BE49-F238E27FC236}">
                <a16:creationId xmlns:a16="http://schemas.microsoft.com/office/drawing/2014/main" id="{F3632944-E5B4-5358-16EA-55A4781B7DE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4B4F212-CBEB-8A0F-681C-F457EAFABD6C}"/>
              </a:ext>
            </a:extLst>
          </p:cNvPr>
          <p:cNvSpPr>
            <a:spLocks noGrp="1"/>
          </p:cNvSpPr>
          <p:nvPr>
            <p:ph type="sldNum" sz="quarter" idx="12"/>
          </p:nvPr>
        </p:nvSpPr>
        <p:spPr/>
        <p:txBody>
          <a:bodyPr/>
          <a:lstStyle/>
          <a:p>
            <a:fld id="{41226E32-ACE1-1A45-8344-52B0AA743F05}" type="slidenum">
              <a:rPr lang="en-US" smtClean="0"/>
              <a:t>‹#›</a:t>
            </a:fld>
            <a:endParaRPr lang="en-US"/>
          </a:p>
        </p:txBody>
      </p:sp>
    </p:spTree>
    <p:extLst>
      <p:ext uri="{BB962C8B-B14F-4D97-AF65-F5344CB8AC3E}">
        <p14:creationId xmlns:p14="http://schemas.microsoft.com/office/powerpoint/2010/main" val="5778277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A69060-1B2F-FBA3-2C16-AF4D0AFA2B88}"/>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00078AC2-0C11-D5EF-587B-53CDF44ABB1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992E43F3-09D1-AAF0-EA8E-C320061525C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4A270EAF-CD25-E773-6EA8-1113CBEEC9A2}"/>
              </a:ext>
            </a:extLst>
          </p:cNvPr>
          <p:cNvSpPr>
            <a:spLocks noGrp="1"/>
          </p:cNvSpPr>
          <p:nvPr>
            <p:ph type="dt" sz="half" idx="10"/>
          </p:nvPr>
        </p:nvSpPr>
        <p:spPr/>
        <p:txBody>
          <a:bodyPr/>
          <a:lstStyle/>
          <a:p>
            <a:fld id="{1F87E1B6-8959-264B-920F-D26E083F9593}" type="datetimeFigureOut">
              <a:rPr lang="en-US" smtClean="0"/>
              <a:t>11/17/22</a:t>
            </a:fld>
            <a:endParaRPr lang="en-US"/>
          </a:p>
        </p:txBody>
      </p:sp>
      <p:sp>
        <p:nvSpPr>
          <p:cNvPr id="6" name="Footer Placeholder 5">
            <a:extLst>
              <a:ext uri="{FF2B5EF4-FFF2-40B4-BE49-F238E27FC236}">
                <a16:creationId xmlns:a16="http://schemas.microsoft.com/office/drawing/2014/main" id="{84023802-D8E3-FDDF-1234-2A13F2841F3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8FF58EC-9FCD-284C-A8CE-ACFF3C50FD12}"/>
              </a:ext>
            </a:extLst>
          </p:cNvPr>
          <p:cNvSpPr>
            <a:spLocks noGrp="1"/>
          </p:cNvSpPr>
          <p:nvPr>
            <p:ph type="sldNum" sz="quarter" idx="12"/>
          </p:nvPr>
        </p:nvSpPr>
        <p:spPr/>
        <p:txBody>
          <a:bodyPr/>
          <a:lstStyle/>
          <a:p>
            <a:fld id="{41226E32-ACE1-1A45-8344-52B0AA743F05}" type="slidenum">
              <a:rPr lang="en-US" smtClean="0"/>
              <a:t>‹#›</a:t>
            </a:fld>
            <a:endParaRPr lang="en-US"/>
          </a:p>
        </p:txBody>
      </p:sp>
    </p:spTree>
    <p:extLst>
      <p:ext uri="{BB962C8B-B14F-4D97-AF65-F5344CB8AC3E}">
        <p14:creationId xmlns:p14="http://schemas.microsoft.com/office/powerpoint/2010/main" val="17951754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60E4B6-0EFF-7D2B-2B86-2545E45585D1}"/>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E4C17662-40BF-915F-7C1B-CB335E3C8CC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B41F2C5-C72A-0202-3C9C-3793A34AA9F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69C5BB15-593A-911A-62B9-39AB5A88371B}"/>
              </a:ext>
            </a:extLst>
          </p:cNvPr>
          <p:cNvSpPr>
            <a:spLocks noGrp="1"/>
          </p:cNvSpPr>
          <p:nvPr>
            <p:ph type="dt" sz="half" idx="10"/>
          </p:nvPr>
        </p:nvSpPr>
        <p:spPr/>
        <p:txBody>
          <a:bodyPr/>
          <a:lstStyle/>
          <a:p>
            <a:fld id="{1F87E1B6-8959-264B-920F-D26E083F9593}" type="datetimeFigureOut">
              <a:rPr lang="en-US" smtClean="0"/>
              <a:t>11/17/22</a:t>
            </a:fld>
            <a:endParaRPr lang="en-US"/>
          </a:p>
        </p:txBody>
      </p:sp>
      <p:sp>
        <p:nvSpPr>
          <p:cNvPr id="6" name="Footer Placeholder 5">
            <a:extLst>
              <a:ext uri="{FF2B5EF4-FFF2-40B4-BE49-F238E27FC236}">
                <a16:creationId xmlns:a16="http://schemas.microsoft.com/office/drawing/2014/main" id="{EF283115-1F2A-00A8-01A0-B9FB3511B3D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E1F99B1-5ED7-AF18-DA72-3D5BD503FDF6}"/>
              </a:ext>
            </a:extLst>
          </p:cNvPr>
          <p:cNvSpPr>
            <a:spLocks noGrp="1"/>
          </p:cNvSpPr>
          <p:nvPr>
            <p:ph type="sldNum" sz="quarter" idx="12"/>
          </p:nvPr>
        </p:nvSpPr>
        <p:spPr/>
        <p:txBody>
          <a:bodyPr/>
          <a:lstStyle/>
          <a:p>
            <a:fld id="{41226E32-ACE1-1A45-8344-52B0AA743F05}" type="slidenum">
              <a:rPr lang="en-US" smtClean="0"/>
              <a:t>‹#›</a:t>
            </a:fld>
            <a:endParaRPr lang="en-US"/>
          </a:p>
        </p:txBody>
      </p:sp>
    </p:spTree>
    <p:extLst>
      <p:ext uri="{BB962C8B-B14F-4D97-AF65-F5344CB8AC3E}">
        <p14:creationId xmlns:p14="http://schemas.microsoft.com/office/powerpoint/2010/main" val="25032985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27528B7-2AD5-A6D8-80F2-5CE6127F505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F995CE2B-AFE7-77F6-2FFD-8647D51171F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A381C612-3D04-F6F3-CC7D-FE22D08EB05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F87E1B6-8959-264B-920F-D26E083F9593}" type="datetimeFigureOut">
              <a:rPr lang="en-US" smtClean="0"/>
              <a:t>11/17/22</a:t>
            </a:fld>
            <a:endParaRPr lang="en-US"/>
          </a:p>
        </p:txBody>
      </p:sp>
      <p:sp>
        <p:nvSpPr>
          <p:cNvPr id="5" name="Footer Placeholder 4">
            <a:extLst>
              <a:ext uri="{FF2B5EF4-FFF2-40B4-BE49-F238E27FC236}">
                <a16:creationId xmlns:a16="http://schemas.microsoft.com/office/drawing/2014/main" id="{B6825857-F44F-E13D-802C-B47B19FFE5D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2DC6FB2-A45C-11DB-7133-4888CC5B734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1226E32-ACE1-1A45-8344-52B0AA743F05}" type="slidenum">
              <a:rPr lang="en-US" smtClean="0"/>
              <a:t>‹#›</a:t>
            </a:fld>
            <a:endParaRPr lang="en-US"/>
          </a:p>
        </p:txBody>
      </p:sp>
    </p:spTree>
    <p:extLst>
      <p:ext uri="{BB962C8B-B14F-4D97-AF65-F5344CB8AC3E}">
        <p14:creationId xmlns:p14="http://schemas.microsoft.com/office/powerpoint/2010/main" val="127050029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2">
            <a:extLst>
              <a:ext uri="{FF2B5EF4-FFF2-40B4-BE49-F238E27FC236}">
                <a16:creationId xmlns:a16="http://schemas.microsoft.com/office/drawing/2014/main" id="{E387BCA3-5705-509D-3A81-E6942C5063BE}"/>
              </a:ext>
            </a:extLst>
          </p:cNvPr>
          <p:cNvSpPr>
            <a:spLocks noGrp="1" noChangeArrowheads="1"/>
          </p:cNvSpPr>
          <p:nvPr>
            <p:ph type="title"/>
          </p:nvPr>
        </p:nvSpPr>
        <p:spPr>
          <a:xfrm>
            <a:off x="1981200" y="168276"/>
            <a:ext cx="8229600" cy="576263"/>
          </a:xfrm>
        </p:spPr>
        <p:txBody>
          <a:bodyPr>
            <a:normAutofit fontScale="90000"/>
          </a:bodyPr>
          <a:lstStyle/>
          <a:p>
            <a:pPr eaLnBrk="1" hangingPunct="1"/>
            <a:r>
              <a:rPr lang="en-US" altLang="en-US"/>
              <a:t>Disk Scheduling</a:t>
            </a:r>
          </a:p>
        </p:txBody>
      </p:sp>
      <p:sp>
        <p:nvSpPr>
          <p:cNvPr id="30722" name="Rectangle 3">
            <a:extLst>
              <a:ext uri="{FF2B5EF4-FFF2-40B4-BE49-F238E27FC236}">
                <a16:creationId xmlns:a16="http://schemas.microsoft.com/office/drawing/2014/main" id="{E4A21B8B-0786-B971-6B56-7A86841328E1}"/>
              </a:ext>
            </a:extLst>
          </p:cNvPr>
          <p:cNvSpPr>
            <a:spLocks noGrp="1" noChangeArrowheads="1"/>
          </p:cNvSpPr>
          <p:nvPr>
            <p:ph type="body" idx="1"/>
          </p:nvPr>
        </p:nvSpPr>
        <p:spPr>
          <a:xfrm>
            <a:off x="2413001" y="1123951"/>
            <a:ext cx="6945313" cy="5146675"/>
          </a:xfrm>
        </p:spPr>
        <p:txBody>
          <a:bodyPr/>
          <a:lstStyle/>
          <a:p>
            <a:r>
              <a:rPr lang="en-US" altLang="en-US"/>
              <a:t>The operating system is responsible for using hardware efficiently — for the disk drives, this means having a fast access time and disk bandwidth</a:t>
            </a:r>
            <a:endParaRPr lang="en-US" altLang="en-US" sz="800"/>
          </a:p>
          <a:p>
            <a:r>
              <a:rPr lang="en-US" altLang="en-US"/>
              <a:t>Minimize seek time</a:t>
            </a:r>
            <a:endParaRPr lang="en-US" altLang="en-US" sz="800"/>
          </a:p>
          <a:p>
            <a:r>
              <a:rPr lang="en-US" altLang="en-US"/>
              <a:t>Seek time </a:t>
            </a:r>
            <a:r>
              <a:rPr lang="en-US" altLang="en-US">
                <a:sym typeface="Symbol" pitchFamily="2" charset="2"/>
              </a:rPr>
              <a:t> seek distance</a:t>
            </a:r>
            <a:endParaRPr lang="en-US" altLang="en-US" sz="800">
              <a:sym typeface="Symbol" pitchFamily="2" charset="2"/>
            </a:endParaRPr>
          </a:p>
          <a:p>
            <a:r>
              <a:rPr lang="en-US" altLang="en-US">
                <a:sym typeface="Symbol" pitchFamily="2" charset="2"/>
              </a:rPr>
              <a:t>Disk </a:t>
            </a:r>
            <a:r>
              <a:rPr lang="en-US" altLang="en-US" b="1">
                <a:solidFill>
                  <a:srgbClr val="3366FF"/>
                </a:solidFill>
                <a:sym typeface="Symbol" pitchFamily="2" charset="2"/>
              </a:rPr>
              <a:t>bandwidth</a:t>
            </a:r>
            <a:r>
              <a:rPr lang="en-US" altLang="en-US">
                <a:solidFill>
                  <a:srgbClr val="3366FF"/>
                </a:solidFill>
                <a:sym typeface="Symbol" pitchFamily="2" charset="2"/>
              </a:rPr>
              <a:t> </a:t>
            </a:r>
            <a:r>
              <a:rPr lang="en-US" altLang="en-US">
                <a:sym typeface="Symbol" pitchFamily="2" charset="2"/>
              </a:rPr>
              <a:t>is the total number of bytes transferred, divided by the total time between the first request for service and the completion of the last transfer</a:t>
            </a:r>
            <a:endParaRPr lang="en-US"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Rectangle 2">
            <a:extLst>
              <a:ext uri="{FF2B5EF4-FFF2-40B4-BE49-F238E27FC236}">
                <a16:creationId xmlns:a16="http://schemas.microsoft.com/office/drawing/2014/main" id="{3E4B5797-6973-DC3E-461A-46F7CFD89B22}"/>
              </a:ext>
            </a:extLst>
          </p:cNvPr>
          <p:cNvSpPr>
            <a:spLocks noGrp="1" noChangeArrowheads="1"/>
          </p:cNvSpPr>
          <p:nvPr>
            <p:ph type="title"/>
          </p:nvPr>
        </p:nvSpPr>
        <p:spPr>
          <a:xfrm>
            <a:off x="1981200" y="195263"/>
            <a:ext cx="8229600" cy="576262"/>
          </a:xfrm>
        </p:spPr>
        <p:txBody>
          <a:bodyPr>
            <a:normAutofit fontScale="90000"/>
          </a:bodyPr>
          <a:lstStyle/>
          <a:p>
            <a:pPr eaLnBrk="1" hangingPunct="1"/>
            <a:r>
              <a:rPr lang="en-US" altLang="en-US"/>
              <a:t>C-LOOK</a:t>
            </a:r>
          </a:p>
        </p:txBody>
      </p:sp>
      <p:sp>
        <p:nvSpPr>
          <p:cNvPr id="49154" name="Rectangle 3">
            <a:extLst>
              <a:ext uri="{FF2B5EF4-FFF2-40B4-BE49-F238E27FC236}">
                <a16:creationId xmlns:a16="http://schemas.microsoft.com/office/drawing/2014/main" id="{0A521AB3-02F4-B1A3-97DF-FF9F937B85CA}"/>
              </a:ext>
            </a:extLst>
          </p:cNvPr>
          <p:cNvSpPr>
            <a:spLocks noGrp="1" noChangeArrowheads="1"/>
          </p:cNvSpPr>
          <p:nvPr>
            <p:ph type="body" idx="1"/>
          </p:nvPr>
        </p:nvSpPr>
        <p:spPr>
          <a:xfrm>
            <a:off x="2425701" y="1138238"/>
            <a:ext cx="6659563" cy="3257550"/>
          </a:xfrm>
        </p:spPr>
        <p:txBody>
          <a:bodyPr/>
          <a:lstStyle/>
          <a:p>
            <a:r>
              <a:rPr lang="en-US" altLang="en-US"/>
              <a:t>LOOK a version of SCAN, C-LOOK a version of C-SCAN</a:t>
            </a:r>
          </a:p>
          <a:p>
            <a:r>
              <a:rPr lang="en-US" altLang="en-US"/>
              <a:t>Arm only goes as far as the last request in each direction, then reverses direction immediately, without first going all the way to the end of the disk </a:t>
            </a:r>
          </a:p>
          <a:p>
            <a:r>
              <a:rPr lang="en-US" altLang="en-US"/>
              <a:t>Total number of cylinders?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Rectangle 2">
            <a:extLst>
              <a:ext uri="{FF2B5EF4-FFF2-40B4-BE49-F238E27FC236}">
                <a16:creationId xmlns:a16="http://schemas.microsoft.com/office/drawing/2014/main" id="{30D9973C-EB4C-941F-879C-CCA0B60CF4ED}"/>
              </a:ext>
            </a:extLst>
          </p:cNvPr>
          <p:cNvSpPr>
            <a:spLocks noGrp="1" noChangeArrowheads="1"/>
          </p:cNvSpPr>
          <p:nvPr>
            <p:ph type="title"/>
          </p:nvPr>
        </p:nvSpPr>
        <p:spPr>
          <a:xfrm>
            <a:off x="2322514" y="277813"/>
            <a:ext cx="7888287" cy="576262"/>
          </a:xfrm>
        </p:spPr>
        <p:txBody>
          <a:bodyPr>
            <a:normAutofit fontScale="90000"/>
          </a:bodyPr>
          <a:lstStyle/>
          <a:p>
            <a:pPr eaLnBrk="1" hangingPunct="1"/>
            <a:r>
              <a:rPr lang="en-US" altLang="en-US"/>
              <a:t>C-LOOK (Cont.)</a:t>
            </a:r>
          </a:p>
        </p:txBody>
      </p:sp>
      <p:pic>
        <p:nvPicPr>
          <p:cNvPr id="51202" name="Picture 4" descr="12">
            <a:extLst>
              <a:ext uri="{FF2B5EF4-FFF2-40B4-BE49-F238E27FC236}">
                <a16:creationId xmlns:a16="http://schemas.microsoft.com/office/drawing/2014/main" id="{5FDE761E-C4C3-41E5-89D3-D8F5623968A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09839" y="1011239"/>
            <a:ext cx="7312025" cy="5140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2">
            <a:extLst>
              <a:ext uri="{FF2B5EF4-FFF2-40B4-BE49-F238E27FC236}">
                <a16:creationId xmlns:a16="http://schemas.microsoft.com/office/drawing/2014/main" id="{7A1BA5A9-AD04-EECF-1A62-4774D20BE54E}"/>
              </a:ext>
            </a:extLst>
          </p:cNvPr>
          <p:cNvSpPr>
            <a:spLocks noGrp="1" noChangeArrowheads="1"/>
          </p:cNvSpPr>
          <p:nvPr>
            <p:ph type="title"/>
          </p:nvPr>
        </p:nvSpPr>
        <p:spPr>
          <a:xfrm>
            <a:off x="2235200" y="141288"/>
            <a:ext cx="7975600" cy="576262"/>
          </a:xfrm>
        </p:spPr>
        <p:txBody>
          <a:bodyPr>
            <a:normAutofit fontScale="90000"/>
          </a:bodyPr>
          <a:lstStyle/>
          <a:p>
            <a:pPr eaLnBrk="1" hangingPunct="1"/>
            <a:r>
              <a:rPr lang="en-US" altLang="en-US"/>
              <a:t>Disk Scheduling (Cont.)</a:t>
            </a:r>
          </a:p>
        </p:txBody>
      </p:sp>
      <p:sp>
        <p:nvSpPr>
          <p:cNvPr id="32770" name="Rectangle 3">
            <a:extLst>
              <a:ext uri="{FF2B5EF4-FFF2-40B4-BE49-F238E27FC236}">
                <a16:creationId xmlns:a16="http://schemas.microsoft.com/office/drawing/2014/main" id="{E18FB104-0CDE-0E77-228F-8AEC5298C151}"/>
              </a:ext>
            </a:extLst>
          </p:cNvPr>
          <p:cNvSpPr>
            <a:spLocks noGrp="1" noChangeArrowheads="1"/>
          </p:cNvSpPr>
          <p:nvPr>
            <p:ph type="body" idx="1"/>
          </p:nvPr>
        </p:nvSpPr>
        <p:spPr>
          <a:xfrm>
            <a:off x="2413001" y="1023938"/>
            <a:ext cx="7394575" cy="4781550"/>
          </a:xfrm>
        </p:spPr>
        <p:txBody>
          <a:bodyPr>
            <a:normAutofit fontScale="92500"/>
          </a:bodyPr>
          <a:lstStyle/>
          <a:p>
            <a:pPr>
              <a:tabLst>
                <a:tab pos="1708150" algn="l"/>
              </a:tabLst>
            </a:pPr>
            <a:r>
              <a:rPr lang="en-US" altLang="en-US"/>
              <a:t>There are many sources of disk I/O request</a:t>
            </a:r>
          </a:p>
          <a:p>
            <a:pPr lvl="1">
              <a:tabLst>
                <a:tab pos="1708150" algn="l"/>
              </a:tabLst>
            </a:pPr>
            <a:r>
              <a:rPr lang="en-US" altLang="en-US"/>
              <a:t>OS</a:t>
            </a:r>
          </a:p>
          <a:p>
            <a:pPr lvl="1">
              <a:tabLst>
                <a:tab pos="1708150" algn="l"/>
              </a:tabLst>
            </a:pPr>
            <a:r>
              <a:rPr lang="en-US" altLang="en-US"/>
              <a:t>System processes</a:t>
            </a:r>
          </a:p>
          <a:p>
            <a:pPr lvl="1">
              <a:tabLst>
                <a:tab pos="1708150" algn="l"/>
              </a:tabLst>
            </a:pPr>
            <a:r>
              <a:rPr lang="en-US" altLang="en-US"/>
              <a:t>Users processes</a:t>
            </a:r>
          </a:p>
          <a:p>
            <a:pPr>
              <a:tabLst>
                <a:tab pos="1708150" algn="l"/>
              </a:tabLst>
            </a:pPr>
            <a:r>
              <a:rPr lang="en-US" altLang="en-US"/>
              <a:t>I/O request includes input or output mode, disk address, memory address, number of sectors to transfer</a:t>
            </a:r>
          </a:p>
          <a:p>
            <a:pPr>
              <a:tabLst>
                <a:tab pos="1708150" algn="l"/>
              </a:tabLst>
            </a:pPr>
            <a:r>
              <a:rPr lang="en-US" altLang="en-US"/>
              <a:t>OS maintains queue of requests, per disk or device</a:t>
            </a:r>
          </a:p>
          <a:p>
            <a:pPr>
              <a:tabLst>
                <a:tab pos="1708150" algn="l"/>
              </a:tabLst>
            </a:pPr>
            <a:r>
              <a:rPr lang="en-US" altLang="en-US"/>
              <a:t>Idle disk can immediately work on I/O request, busy disk means work must queue</a:t>
            </a:r>
          </a:p>
          <a:p>
            <a:pPr lvl="1">
              <a:tabLst>
                <a:tab pos="1708150" algn="l"/>
              </a:tabLst>
            </a:pPr>
            <a:r>
              <a:rPr lang="en-US" altLang="en-US"/>
              <a:t>Optimization algorithms only make sense when a queue exists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2">
            <a:extLst>
              <a:ext uri="{FF2B5EF4-FFF2-40B4-BE49-F238E27FC236}">
                <a16:creationId xmlns:a16="http://schemas.microsoft.com/office/drawing/2014/main" id="{63D65E82-6B1B-A0A8-447D-48C65936D049}"/>
              </a:ext>
            </a:extLst>
          </p:cNvPr>
          <p:cNvSpPr>
            <a:spLocks noGrp="1" noChangeArrowheads="1"/>
          </p:cNvSpPr>
          <p:nvPr>
            <p:ph type="title"/>
          </p:nvPr>
        </p:nvSpPr>
        <p:spPr>
          <a:xfrm>
            <a:off x="2235200" y="141288"/>
            <a:ext cx="7975600" cy="576262"/>
          </a:xfrm>
        </p:spPr>
        <p:txBody>
          <a:bodyPr>
            <a:normAutofit fontScale="90000"/>
          </a:bodyPr>
          <a:lstStyle/>
          <a:p>
            <a:pPr eaLnBrk="1" hangingPunct="1"/>
            <a:r>
              <a:rPr lang="en-US" altLang="en-US"/>
              <a:t>Disk Scheduling (Cont.)</a:t>
            </a:r>
          </a:p>
        </p:txBody>
      </p:sp>
      <p:sp>
        <p:nvSpPr>
          <p:cNvPr id="34818" name="Rectangle 3">
            <a:extLst>
              <a:ext uri="{FF2B5EF4-FFF2-40B4-BE49-F238E27FC236}">
                <a16:creationId xmlns:a16="http://schemas.microsoft.com/office/drawing/2014/main" id="{5B75D2A0-BBB8-5103-11F1-F8FC187CF54C}"/>
              </a:ext>
            </a:extLst>
          </p:cNvPr>
          <p:cNvSpPr>
            <a:spLocks noGrp="1" noChangeArrowheads="1"/>
          </p:cNvSpPr>
          <p:nvPr>
            <p:ph type="body" idx="1"/>
          </p:nvPr>
        </p:nvSpPr>
        <p:spPr>
          <a:xfrm>
            <a:off x="2398714" y="1023938"/>
            <a:ext cx="7286625" cy="4781550"/>
          </a:xfrm>
        </p:spPr>
        <p:txBody>
          <a:bodyPr>
            <a:normAutofit lnSpcReduction="10000"/>
          </a:bodyPr>
          <a:lstStyle/>
          <a:p>
            <a:pPr>
              <a:tabLst>
                <a:tab pos="1708150" algn="l"/>
              </a:tabLst>
            </a:pPr>
            <a:r>
              <a:rPr lang="en-US" altLang="en-US"/>
              <a:t>Note that drive controllers have small buffers and can manage a queue of I/O requests (of varying </a:t>
            </a:r>
            <a:r>
              <a:rPr lang="ja-JP" altLang="en-US"/>
              <a:t>“</a:t>
            </a:r>
            <a:r>
              <a:rPr lang="en-US" altLang="ja-JP"/>
              <a:t>depth</a:t>
            </a:r>
            <a:r>
              <a:rPr lang="ja-JP" altLang="en-US"/>
              <a:t>”</a:t>
            </a:r>
            <a:r>
              <a:rPr lang="en-US" altLang="ja-JP"/>
              <a:t>)</a:t>
            </a:r>
            <a:endParaRPr lang="en-US" altLang="en-US"/>
          </a:p>
          <a:p>
            <a:pPr>
              <a:tabLst>
                <a:tab pos="1708150" algn="l"/>
              </a:tabLst>
            </a:pPr>
            <a:r>
              <a:rPr lang="en-US" altLang="en-US"/>
              <a:t>Several algorithms exist to schedule the servicing of disk I/O requests</a:t>
            </a:r>
          </a:p>
          <a:p>
            <a:pPr>
              <a:tabLst>
                <a:tab pos="1708150" algn="l"/>
              </a:tabLst>
            </a:pPr>
            <a:r>
              <a:rPr lang="en-US" altLang="en-US"/>
              <a:t>The analysis is true for one or many platters</a:t>
            </a:r>
          </a:p>
          <a:p>
            <a:pPr>
              <a:tabLst>
                <a:tab pos="1708150" algn="l"/>
              </a:tabLst>
            </a:pPr>
            <a:r>
              <a:rPr lang="en-US" altLang="en-US"/>
              <a:t>We illustrate scheduling algorithms with a request queue (0-199)</a:t>
            </a:r>
          </a:p>
          <a:p>
            <a:pPr>
              <a:buNone/>
              <a:tabLst>
                <a:tab pos="1708150" algn="l"/>
              </a:tabLst>
            </a:pPr>
            <a:r>
              <a:rPr lang="en-US" altLang="en-US"/>
              <a:t>		</a:t>
            </a:r>
            <a:br>
              <a:rPr lang="en-US" altLang="en-US"/>
            </a:br>
            <a:r>
              <a:rPr lang="en-US" altLang="en-US"/>
              <a:t>	98, 183, 37, 122, 14, 124, 65, 67</a:t>
            </a:r>
          </a:p>
          <a:p>
            <a:pPr>
              <a:buNone/>
              <a:tabLst>
                <a:tab pos="1708150" algn="l"/>
              </a:tabLst>
            </a:pPr>
            <a:r>
              <a:rPr lang="en-US" altLang="en-US"/>
              <a:t>	Head pointer 53</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2">
            <a:extLst>
              <a:ext uri="{FF2B5EF4-FFF2-40B4-BE49-F238E27FC236}">
                <a16:creationId xmlns:a16="http://schemas.microsoft.com/office/drawing/2014/main" id="{4639362F-B67E-1826-9AE3-CA17D09A3C95}"/>
              </a:ext>
            </a:extLst>
          </p:cNvPr>
          <p:cNvSpPr>
            <a:spLocks noGrp="1" noChangeArrowheads="1"/>
          </p:cNvSpPr>
          <p:nvPr>
            <p:ph type="title"/>
          </p:nvPr>
        </p:nvSpPr>
        <p:spPr>
          <a:xfrm>
            <a:off x="2506664" y="155576"/>
            <a:ext cx="6950075" cy="576263"/>
          </a:xfrm>
        </p:spPr>
        <p:txBody>
          <a:bodyPr>
            <a:normAutofit fontScale="90000"/>
          </a:bodyPr>
          <a:lstStyle/>
          <a:p>
            <a:pPr eaLnBrk="1" hangingPunct="1"/>
            <a:r>
              <a:rPr lang="en-US" altLang="en-US"/>
              <a:t>FCFS</a:t>
            </a:r>
          </a:p>
        </p:txBody>
      </p:sp>
      <p:sp>
        <p:nvSpPr>
          <p:cNvPr id="36866" name="Text Box 4">
            <a:extLst>
              <a:ext uri="{FF2B5EF4-FFF2-40B4-BE49-F238E27FC236}">
                <a16:creationId xmlns:a16="http://schemas.microsoft.com/office/drawing/2014/main" id="{5D00B121-E5EB-BFFF-14EF-634E7B6A3586}"/>
              </a:ext>
            </a:extLst>
          </p:cNvPr>
          <p:cNvSpPr txBox="1">
            <a:spLocks noChangeArrowheads="1"/>
          </p:cNvSpPr>
          <p:nvPr/>
        </p:nvSpPr>
        <p:spPr bwMode="auto">
          <a:xfrm>
            <a:off x="2667001" y="1103314"/>
            <a:ext cx="58515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nchor="ctr">
            <a:spAutoFit/>
          </a:bodyP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lgn="ctr">
              <a:spcBef>
                <a:spcPct val="50000"/>
              </a:spcBef>
            </a:pPr>
            <a:r>
              <a:rPr lang="en-US" altLang="en-US">
                <a:latin typeface="Helvetica" pitchFamily="2" charset="0"/>
              </a:rPr>
              <a:t>Illustration shows total head movement of 640 cylinders</a:t>
            </a:r>
          </a:p>
        </p:txBody>
      </p:sp>
      <p:pic>
        <p:nvPicPr>
          <p:cNvPr id="36867" name="Picture 6">
            <a:extLst>
              <a:ext uri="{FF2B5EF4-FFF2-40B4-BE49-F238E27FC236}">
                <a16:creationId xmlns:a16="http://schemas.microsoft.com/office/drawing/2014/main" id="{B7229172-1C97-BFE0-E026-2E165049E21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44788" y="1633539"/>
            <a:ext cx="5840412" cy="4230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2">
            <a:extLst>
              <a:ext uri="{FF2B5EF4-FFF2-40B4-BE49-F238E27FC236}">
                <a16:creationId xmlns:a16="http://schemas.microsoft.com/office/drawing/2014/main" id="{28D52E28-6890-D078-3316-43BC43E62439}"/>
              </a:ext>
            </a:extLst>
          </p:cNvPr>
          <p:cNvSpPr>
            <a:spLocks noGrp="1" noChangeArrowheads="1"/>
          </p:cNvSpPr>
          <p:nvPr>
            <p:ph type="title"/>
          </p:nvPr>
        </p:nvSpPr>
        <p:spPr>
          <a:xfrm>
            <a:off x="1981200" y="141288"/>
            <a:ext cx="8229600" cy="576262"/>
          </a:xfrm>
        </p:spPr>
        <p:txBody>
          <a:bodyPr>
            <a:normAutofit fontScale="90000"/>
          </a:bodyPr>
          <a:lstStyle/>
          <a:p>
            <a:pPr eaLnBrk="1" hangingPunct="1"/>
            <a:r>
              <a:rPr lang="en-US" altLang="en-US"/>
              <a:t>SSTF</a:t>
            </a:r>
          </a:p>
        </p:txBody>
      </p:sp>
      <p:sp>
        <p:nvSpPr>
          <p:cNvPr id="38914" name="Rectangle 3">
            <a:extLst>
              <a:ext uri="{FF2B5EF4-FFF2-40B4-BE49-F238E27FC236}">
                <a16:creationId xmlns:a16="http://schemas.microsoft.com/office/drawing/2014/main" id="{DE8A436D-5395-1F57-39A6-C4D2741DE7E0}"/>
              </a:ext>
            </a:extLst>
          </p:cNvPr>
          <p:cNvSpPr>
            <a:spLocks noGrp="1" noChangeArrowheads="1"/>
          </p:cNvSpPr>
          <p:nvPr>
            <p:ph type="body" idx="1"/>
          </p:nvPr>
        </p:nvSpPr>
        <p:spPr>
          <a:xfrm>
            <a:off x="2398714" y="1111251"/>
            <a:ext cx="7081837" cy="4530725"/>
          </a:xfrm>
        </p:spPr>
        <p:txBody>
          <a:bodyPr/>
          <a:lstStyle/>
          <a:p>
            <a:r>
              <a:rPr lang="en-US" altLang="en-US"/>
              <a:t>Shortest Seek Time First selects the request with the minimum seek time from the current head position</a:t>
            </a:r>
          </a:p>
          <a:p>
            <a:r>
              <a:rPr lang="en-US" altLang="en-US"/>
              <a:t>SSTF scheduling is a form of SJF scheduling; may cause starvation of some requests</a:t>
            </a:r>
          </a:p>
          <a:p>
            <a:r>
              <a:rPr lang="en-US" altLang="en-US"/>
              <a:t>Illustration shows total head movement of 236 cylinders</a:t>
            </a:r>
          </a:p>
        </p:txBody>
      </p:sp>
      <p:pic>
        <p:nvPicPr>
          <p:cNvPr id="38915" name="Picture 4" descr="12">
            <a:extLst>
              <a:ext uri="{FF2B5EF4-FFF2-40B4-BE49-F238E27FC236}">
                <a16:creationId xmlns:a16="http://schemas.microsoft.com/office/drawing/2014/main" id="{C318ACB0-67D9-0E25-3BC1-C2C42F1C030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94076" y="2938463"/>
            <a:ext cx="4811713" cy="3243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2">
            <a:extLst>
              <a:ext uri="{FF2B5EF4-FFF2-40B4-BE49-F238E27FC236}">
                <a16:creationId xmlns:a16="http://schemas.microsoft.com/office/drawing/2014/main" id="{F3D8D0F5-0647-234A-854F-D2EA01F5F1BA}"/>
              </a:ext>
            </a:extLst>
          </p:cNvPr>
          <p:cNvSpPr>
            <a:spLocks noGrp="1" noChangeArrowheads="1"/>
          </p:cNvSpPr>
          <p:nvPr>
            <p:ph type="title"/>
          </p:nvPr>
        </p:nvSpPr>
        <p:spPr>
          <a:xfrm>
            <a:off x="1981201" y="155576"/>
            <a:ext cx="7840663" cy="576263"/>
          </a:xfrm>
        </p:spPr>
        <p:txBody>
          <a:bodyPr>
            <a:normAutofit fontScale="90000"/>
          </a:bodyPr>
          <a:lstStyle/>
          <a:p>
            <a:pPr eaLnBrk="1" hangingPunct="1"/>
            <a:r>
              <a:rPr lang="en-US" altLang="en-US"/>
              <a:t>SCAN</a:t>
            </a:r>
          </a:p>
        </p:txBody>
      </p:sp>
      <p:sp>
        <p:nvSpPr>
          <p:cNvPr id="40962" name="Rectangle 3">
            <a:extLst>
              <a:ext uri="{FF2B5EF4-FFF2-40B4-BE49-F238E27FC236}">
                <a16:creationId xmlns:a16="http://schemas.microsoft.com/office/drawing/2014/main" id="{3F904414-8EC6-434E-781C-AA5FB6158895}"/>
              </a:ext>
            </a:extLst>
          </p:cNvPr>
          <p:cNvSpPr>
            <a:spLocks noGrp="1" noChangeArrowheads="1"/>
          </p:cNvSpPr>
          <p:nvPr>
            <p:ph type="body" idx="1"/>
          </p:nvPr>
        </p:nvSpPr>
        <p:spPr>
          <a:xfrm>
            <a:off x="2384426" y="1150939"/>
            <a:ext cx="7205663" cy="4530725"/>
          </a:xfrm>
        </p:spPr>
        <p:txBody>
          <a:bodyPr>
            <a:normAutofit fontScale="92500" lnSpcReduction="10000"/>
          </a:bodyPr>
          <a:lstStyle/>
          <a:p>
            <a:r>
              <a:rPr lang="en-US" altLang="en-US"/>
              <a:t>The disk arm starts at one end of the disk, and moves toward the other end, servicing requests until it gets to the other end of the disk, where the head movement is reversed and servicing continues.</a:t>
            </a:r>
          </a:p>
          <a:p>
            <a:r>
              <a:rPr lang="en-US" altLang="en-US" b="1">
                <a:solidFill>
                  <a:srgbClr val="3366FF"/>
                </a:solidFill>
              </a:rPr>
              <a:t>SCAN algorithm</a:t>
            </a:r>
            <a:r>
              <a:rPr lang="en-US" altLang="en-US">
                <a:solidFill>
                  <a:srgbClr val="3366FF"/>
                </a:solidFill>
              </a:rPr>
              <a:t> </a:t>
            </a:r>
            <a:r>
              <a:rPr lang="en-US" altLang="en-US"/>
              <a:t>Sometimes called the </a:t>
            </a:r>
            <a:r>
              <a:rPr lang="en-US" altLang="en-US" b="1">
                <a:solidFill>
                  <a:srgbClr val="3366FF"/>
                </a:solidFill>
              </a:rPr>
              <a:t>elevator algorithm</a:t>
            </a:r>
          </a:p>
          <a:p>
            <a:r>
              <a:rPr lang="en-US" altLang="en-US"/>
              <a:t>Illustration shows total head movement of 236 cylinders</a:t>
            </a:r>
          </a:p>
          <a:p>
            <a:r>
              <a:rPr lang="en-US" altLang="en-US"/>
              <a:t>But note that if requests are uniformly dense, largest density at other end of disk and those wait the longest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Rectangle 2">
            <a:extLst>
              <a:ext uri="{FF2B5EF4-FFF2-40B4-BE49-F238E27FC236}">
                <a16:creationId xmlns:a16="http://schemas.microsoft.com/office/drawing/2014/main" id="{9AEF498B-3F80-3C3A-FC0F-1B9E2CD116C0}"/>
              </a:ext>
            </a:extLst>
          </p:cNvPr>
          <p:cNvSpPr>
            <a:spLocks noGrp="1" noChangeArrowheads="1"/>
          </p:cNvSpPr>
          <p:nvPr>
            <p:ph type="title"/>
          </p:nvPr>
        </p:nvSpPr>
        <p:spPr>
          <a:xfrm>
            <a:off x="1981200" y="195263"/>
            <a:ext cx="8229600" cy="576262"/>
          </a:xfrm>
        </p:spPr>
        <p:txBody>
          <a:bodyPr>
            <a:normAutofit fontScale="90000"/>
          </a:bodyPr>
          <a:lstStyle/>
          <a:p>
            <a:pPr eaLnBrk="1" hangingPunct="1"/>
            <a:r>
              <a:rPr lang="en-US" altLang="en-US"/>
              <a:t>SCAN (Cont.)</a:t>
            </a:r>
          </a:p>
        </p:txBody>
      </p:sp>
      <p:pic>
        <p:nvPicPr>
          <p:cNvPr id="43010" name="Picture 6">
            <a:extLst>
              <a:ext uri="{FF2B5EF4-FFF2-40B4-BE49-F238E27FC236}">
                <a16:creationId xmlns:a16="http://schemas.microsoft.com/office/drawing/2014/main" id="{780C2399-3727-C7D0-9854-46A20C4B6F6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70250" y="1204006"/>
            <a:ext cx="5981700" cy="451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Rectangle 2">
            <a:extLst>
              <a:ext uri="{FF2B5EF4-FFF2-40B4-BE49-F238E27FC236}">
                <a16:creationId xmlns:a16="http://schemas.microsoft.com/office/drawing/2014/main" id="{21E8138B-CF40-714B-3F2E-95506A607CFA}"/>
              </a:ext>
            </a:extLst>
          </p:cNvPr>
          <p:cNvSpPr>
            <a:spLocks noGrp="1" noChangeArrowheads="1"/>
          </p:cNvSpPr>
          <p:nvPr>
            <p:ph type="title"/>
          </p:nvPr>
        </p:nvSpPr>
        <p:spPr>
          <a:xfrm>
            <a:off x="1981200" y="155576"/>
            <a:ext cx="7869238" cy="576263"/>
          </a:xfrm>
        </p:spPr>
        <p:txBody>
          <a:bodyPr>
            <a:normAutofit fontScale="90000"/>
          </a:bodyPr>
          <a:lstStyle/>
          <a:p>
            <a:pPr eaLnBrk="1" hangingPunct="1"/>
            <a:r>
              <a:rPr lang="en-US" altLang="en-US"/>
              <a:t>C-SCAN</a:t>
            </a:r>
          </a:p>
        </p:txBody>
      </p:sp>
      <p:sp>
        <p:nvSpPr>
          <p:cNvPr id="45058" name="Rectangle 3">
            <a:extLst>
              <a:ext uri="{FF2B5EF4-FFF2-40B4-BE49-F238E27FC236}">
                <a16:creationId xmlns:a16="http://schemas.microsoft.com/office/drawing/2014/main" id="{384EA10F-1B8C-AAA3-42E7-8BA28B22B9A8}"/>
              </a:ext>
            </a:extLst>
          </p:cNvPr>
          <p:cNvSpPr>
            <a:spLocks noGrp="1" noChangeArrowheads="1"/>
          </p:cNvSpPr>
          <p:nvPr>
            <p:ph type="body" idx="1"/>
          </p:nvPr>
        </p:nvSpPr>
        <p:spPr>
          <a:xfrm>
            <a:off x="2413001" y="1138239"/>
            <a:ext cx="7040563" cy="4530725"/>
          </a:xfrm>
        </p:spPr>
        <p:txBody>
          <a:bodyPr/>
          <a:lstStyle/>
          <a:p>
            <a:r>
              <a:rPr lang="en-US" altLang="en-US"/>
              <a:t>Provides a more uniform wait time than SCAN</a:t>
            </a:r>
          </a:p>
          <a:p>
            <a:r>
              <a:rPr lang="en-US" altLang="en-US"/>
              <a:t>The head moves from one end of the disk to the other, servicing requests as it goes</a:t>
            </a:r>
          </a:p>
          <a:p>
            <a:pPr lvl="1"/>
            <a:r>
              <a:rPr lang="en-US" altLang="en-US"/>
              <a:t>When it reaches the other end, however, it immediately returns to the beginning of the disk, without servicing any requests on the return trip</a:t>
            </a:r>
          </a:p>
          <a:p>
            <a:r>
              <a:rPr lang="en-US" altLang="en-US"/>
              <a:t>Treats the cylinders as a circular list that wraps around from the last cylinder to the first one</a:t>
            </a:r>
          </a:p>
          <a:p>
            <a:r>
              <a:rPr lang="en-US" altLang="en-US"/>
              <a:t>Total number of cylinders?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Rectangle 2">
            <a:extLst>
              <a:ext uri="{FF2B5EF4-FFF2-40B4-BE49-F238E27FC236}">
                <a16:creationId xmlns:a16="http://schemas.microsoft.com/office/drawing/2014/main" id="{B27AFF2E-2FAC-41A1-0E80-3C9BB0FE1BAC}"/>
              </a:ext>
            </a:extLst>
          </p:cNvPr>
          <p:cNvSpPr>
            <a:spLocks noGrp="1" noChangeArrowheads="1"/>
          </p:cNvSpPr>
          <p:nvPr>
            <p:ph type="title"/>
          </p:nvPr>
        </p:nvSpPr>
        <p:spPr>
          <a:xfrm>
            <a:off x="1981200" y="182563"/>
            <a:ext cx="8229600" cy="576262"/>
          </a:xfrm>
        </p:spPr>
        <p:txBody>
          <a:bodyPr>
            <a:normAutofit fontScale="90000"/>
          </a:bodyPr>
          <a:lstStyle/>
          <a:p>
            <a:pPr eaLnBrk="1" hangingPunct="1"/>
            <a:r>
              <a:rPr lang="en-US" altLang="en-US"/>
              <a:t>C-SCAN (Cont.)</a:t>
            </a:r>
          </a:p>
        </p:txBody>
      </p:sp>
      <p:pic>
        <p:nvPicPr>
          <p:cNvPr id="47106" name="Picture 4">
            <a:extLst>
              <a:ext uri="{FF2B5EF4-FFF2-40B4-BE49-F238E27FC236}">
                <a16:creationId xmlns:a16="http://schemas.microsoft.com/office/drawing/2014/main" id="{9C446A29-FC04-DD92-71A6-36E8CB8FDA6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706" t="3731" r="925" b="3731"/>
          <a:stretch>
            <a:fillRect/>
          </a:stretch>
        </p:blipFill>
        <p:spPr bwMode="auto">
          <a:xfrm>
            <a:off x="3162301" y="1265238"/>
            <a:ext cx="5802313" cy="409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cmpd="dbl">
                <a:solidFill>
                  <a:srgbClr val="000000"/>
                </a:solidFill>
                <a:miter lim="800000"/>
                <a:headEnd/>
                <a:tailEnd/>
              </a14:hiddenLine>
            </a:ext>
          </a:extLst>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500</Words>
  <Application>Microsoft Macintosh PowerPoint</Application>
  <PresentationFormat>Widescreen</PresentationFormat>
  <Paragraphs>56</Paragraphs>
  <Slides>11</Slides>
  <Notes>11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Calibri Light</vt:lpstr>
      <vt:lpstr>Helvetica</vt:lpstr>
      <vt:lpstr>Times New Roman</vt:lpstr>
      <vt:lpstr>Office Theme</vt:lpstr>
      <vt:lpstr>Disk Scheduling</vt:lpstr>
      <vt:lpstr>Disk Scheduling (Cont.)</vt:lpstr>
      <vt:lpstr>Disk Scheduling (Cont.)</vt:lpstr>
      <vt:lpstr>FCFS</vt:lpstr>
      <vt:lpstr>SSTF</vt:lpstr>
      <vt:lpstr>SCAN</vt:lpstr>
      <vt:lpstr>SCAN (Cont.)</vt:lpstr>
      <vt:lpstr>C-SCAN</vt:lpstr>
      <vt:lpstr>C-SCAN (Cont.)</vt:lpstr>
      <vt:lpstr>C-LOOK</vt:lpstr>
      <vt:lpstr>C-LOOK (Cont.)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Disk Scheduling</dc:title>
  <dc:creator>Microsoft Office User</dc:creator>
  <cp:lastModifiedBy>Microsoft Office User</cp:lastModifiedBy>
  <cp:revision>1</cp:revision>
  <dcterms:created xsi:type="dcterms:W3CDTF">2022-11-17T07:15:58Z</dcterms:created>
  <dcterms:modified xsi:type="dcterms:W3CDTF">2022-11-17T07:16:48Z</dcterms:modified>
</cp:coreProperties>
</file>