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Pasupuleti123/Stegeanography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" y="1923727"/>
            <a:ext cx="11007364" cy="659529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716" y="948196"/>
            <a:ext cx="90032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4920" y="4274745"/>
            <a:ext cx="72802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Pachipala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Vishnu Priya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Pachipala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Vishnu Priya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SVCE-CSE(AI-ML)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1" y="1305536"/>
            <a:ext cx="4942915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01" y="2310688"/>
            <a:ext cx="8740282" cy="201030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https://github.com/vishnusai2728/Steganography_Project_AICTE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76" y="1268981"/>
            <a:ext cx="10525897" cy="61505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262"/>
            <a:ext cx="10843967" cy="422992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7" y="1124096"/>
            <a:ext cx="6382030" cy="66684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37" y="2188723"/>
            <a:ext cx="10206003" cy="30739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/>
              <a:t>Traditional security methods expose sensitive data to detection and interception. This project leverages </a:t>
            </a:r>
            <a:r>
              <a:rPr lang="en-US" sz="2400" b="1"/>
              <a:t>steganography</a:t>
            </a:r>
            <a:r>
              <a:rPr lang="en-US" sz="2400"/>
              <a:t> to embed secret data within digital media, ensuring covert communication. It aims to develop a secure, efficient system for encoding and decoding hidden messages while preserving file integrity and minimizing detection risks.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03735"/>
            <a:ext cx="8647649" cy="60085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4593"/>
            <a:ext cx="11029616" cy="49679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/>
              <a:t> The technologies, libraries, and platforms used in this steganography project</a:t>
            </a:r>
            <a:r>
              <a:rPr lang="en-IN"/>
              <a:t> 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EF217-4587-149B-E93E-0B8D658B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36317"/>
              </p:ext>
            </p:extLst>
          </p:nvPr>
        </p:nvGraphicFramePr>
        <p:xfrm>
          <a:off x="581191" y="2614047"/>
          <a:ext cx="8258009" cy="254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240">
                  <a:extLst>
                    <a:ext uri="{9D8B030D-6E8A-4147-A177-3AD203B41FA5}">
                      <a16:colId xmlns:a16="http://schemas.microsoft.com/office/drawing/2014/main" val="3108757875"/>
                    </a:ext>
                  </a:extLst>
                </a:gridCol>
                <a:gridCol w="4692769">
                  <a:extLst>
                    <a:ext uri="{9D8B030D-6E8A-4147-A177-3AD203B41FA5}">
                      <a16:colId xmlns:a16="http://schemas.microsoft.com/office/drawing/2014/main" val="1279454881"/>
                    </a:ext>
                  </a:extLst>
                </a:gridCol>
              </a:tblGrid>
              <a:tr h="34379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Technology/Library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2833"/>
                  </a:ext>
                </a:extLst>
              </a:tr>
              <a:tr h="415794">
                <a:tc>
                  <a:txBody>
                    <a:bodyPr/>
                    <a:lstStyle/>
                    <a:p>
                      <a:r>
                        <a:rPr lang="en-US"/>
                        <a:t>Programming Language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886"/>
                  </a:ext>
                </a:extLst>
              </a:tr>
              <a:tr h="34379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Libraries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OpenCV, 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0159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r>
                        <a:rPr lang="en-US"/>
                        <a:t>Cryptographic algorithm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AES128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64254"/>
                  </a:ext>
                </a:extLst>
              </a:tr>
              <a:tr h="47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Platform/Environment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Windows/Linux/macOS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76960"/>
                  </a:ext>
                </a:extLst>
              </a:tr>
              <a:tr h="553361">
                <a:tc>
                  <a:txBody>
                    <a:bodyPr/>
                    <a:lstStyle/>
                    <a:p>
                      <a:r>
                        <a:rPr lang="en-US"/>
                        <a:t>Tools(Optional)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Visual Studio Code/</a:t>
                      </a:r>
                      <a:r>
                        <a:rPr lang="en-SG" sz="18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Jupyter</a:t>
                      </a:r>
                      <a:r>
                        <a:rPr lang="en-SG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025126"/>
            <a:ext cx="7054520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5422"/>
            <a:ext cx="10363327" cy="441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Direct Pixel Manipulation : </a:t>
            </a:r>
            <a:r>
              <a:rPr lang="en-IN" sz="1800">
                <a:solidFill>
                  <a:srgbClr val="0F0F0F"/>
                </a:solidFill>
              </a:rPr>
              <a:t>Encodes message characters directly into pixel values instead of using LSB.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Custom Character Mapping :</a:t>
            </a:r>
            <a:r>
              <a:rPr lang="en-IN" sz="1800">
                <a:solidFill>
                  <a:srgbClr val="0F0F0F"/>
                </a:solidFill>
              </a:rPr>
              <a:t>Uses a dictionary for ASCII-to-pixel value mapping for efficient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Password-Protected Decryption : </a:t>
            </a:r>
            <a:r>
              <a:rPr lang="en-IN" sz="1800">
                <a:solidFill>
                  <a:srgbClr val="0F0F0F"/>
                </a:solidFill>
              </a:rPr>
              <a:t>Requires a passcode to extract hidden messages, adding security.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End-of-Message Marker (~) : </a:t>
            </a:r>
            <a:r>
              <a:rPr lang="en-IN" sz="1800">
                <a:solidFill>
                  <a:srgbClr val="0F0F0F"/>
                </a:solidFill>
              </a:rPr>
              <a:t>Ensures accurate message extraction by marking termination.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Automated Image Display : </a:t>
            </a:r>
            <a:r>
              <a:rPr lang="en-IN" sz="1800">
                <a:solidFill>
                  <a:srgbClr val="0F0F0F"/>
                </a:solidFill>
              </a:rPr>
              <a:t>Opens the encrypted image automatically after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Lightweight &amp; Standalone : </a:t>
            </a:r>
            <a:r>
              <a:rPr lang="en-IN" sz="1800">
                <a:solidFill>
                  <a:srgbClr val="0F0F0F"/>
                </a:solidFill>
              </a:rPr>
              <a:t>Uses only OpenCV and built-in libraries, requiring no extra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9395"/>
            <a:ext cx="11029616" cy="530296"/>
          </a:xfrm>
        </p:spPr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4" y="1649691"/>
            <a:ext cx="9653047" cy="4325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/>
              <a:t>Banking &amp; Financial Institutions </a:t>
            </a:r>
            <a:r>
              <a:rPr lang="en-US"/>
              <a:t>– Safeguard transaction details and client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Military &amp; Defense Organizations</a:t>
            </a:r>
            <a:r>
              <a:rPr lang="en-US"/>
              <a:t> – Secure battlefield communications and intelligence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Law Enforcement &amp; Intelligence Agencies</a:t>
            </a:r>
            <a:r>
              <a:rPr lang="en-US"/>
              <a:t> – Covertly exchange classified data for investigations.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Journalists</a:t>
            </a:r>
            <a:r>
              <a:rPr lang="en-US"/>
              <a:t>– Share confidential information without attracting 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Corporate Organizations </a:t>
            </a:r>
            <a:r>
              <a:rPr lang="en-US"/>
              <a:t>– Protect trade secrets and sensitive business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Government Agencies </a:t>
            </a:r>
            <a:r>
              <a:rPr lang="en-US"/>
              <a:t>– Secure diplomatic and confidential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General Users &amp; Privacy Enthusiasts</a:t>
            </a:r>
            <a:r>
              <a:rPr lang="en-US"/>
              <a:t> – Securely hide personal data in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85F0-0AB4-DDD3-DD57-4D1BEC6D593D}"/>
              </a:ext>
            </a:extLst>
          </p:cNvPr>
          <p:cNvSpPr txBox="1"/>
          <p:nvPr/>
        </p:nvSpPr>
        <p:spPr>
          <a:xfrm>
            <a:off x="1096968" y="1232452"/>
            <a:ext cx="981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Encryption: "Hidden Messages in Image Pixels with Steganography 🕵️‍♂️🔍"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06641E-63DA-D225-1E9E-CB7D6D30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8" y="1762748"/>
            <a:ext cx="9998064" cy="485334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6693-020A-572A-993A-1F0E8D96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F4A-C346-F039-B5AE-B9EE3FC6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F85472-133E-A716-30DB-D0AF411B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674982"/>
            <a:ext cx="8945880" cy="40171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A9CDCC-D173-764B-BA96-A8CD1FF92C38}"/>
              </a:ext>
            </a:extLst>
          </p:cNvPr>
          <p:cNvSpPr txBox="1"/>
          <p:nvPr/>
        </p:nvSpPr>
        <p:spPr>
          <a:xfrm>
            <a:off x="1935480" y="1232452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Decryption: "Secure Decryption with AES Algorithm 🔐"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69" y="984259"/>
            <a:ext cx="4282638" cy="530296"/>
          </a:xfrm>
        </p:spPr>
        <p:txBody>
          <a:bodyPr anchor="t"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627"/>
            <a:ext cx="10197055" cy="328052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/>
              <a:t>This project provides a </a:t>
            </a:r>
            <a:r>
              <a:rPr lang="en-US" sz="2000" b="1"/>
              <a:t>secure and efficient steganography system</a:t>
            </a:r>
            <a:r>
              <a:rPr lang="en-US" sz="2000"/>
              <a:t> by embedding messages directly into image pixels and securing them with password </a:t>
            </a:r>
            <a:r>
              <a:rPr lang="en-US" sz="2000" err="1"/>
              <a:t>protection,it</a:t>
            </a:r>
            <a:r>
              <a:rPr lang="en-US" sz="2000"/>
              <a:t> ensures confidentiality and minimizes detection risks. The use of custom character mapping and an end-of-message marker enhances accuracy and reliability. This solution provides a robust and efficient approach for securely transmitting sensitive information across various domains, including cybersecurity, military, corporate, and personal privacy applications. Overall, this system provides a </a:t>
            </a:r>
            <a:r>
              <a:rPr lang="en-US" sz="2000" b="1"/>
              <a:t>robust, </a:t>
            </a:r>
            <a:r>
              <a:rPr lang="en-US" sz="2000"/>
              <a:t>covert communication tool that minimizes detection risks while ensuring data integrity.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452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 Krishna Pasupuleti</cp:lastModifiedBy>
  <cp:revision>3</cp:revision>
  <dcterms:created xsi:type="dcterms:W3CDTF">2021-05-26T16:50:10Z</dcterms:created>
  <dcterms:modified xsi:type="dcterms:W3CDTF">2025-02-19T19:39:59Z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