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94660"/>
  </p:normalViewPr>
  <p:slideViewPr>
    <p:cSldViewPr snapToGrid="0">
      <p:cViewPr>
        <p:scale>
          <a:sx n="79" d="100"/>
          <a:sy n="79" d="100"/>
        </p:scale>
        <p:origin x="127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087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8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9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93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8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8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13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9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91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1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989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5565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79" r:id="rId6"/>
    <p:sldLayoutId id="2147483775" r:id="rId7"/>
    <p:sldLayoutId id="2147483776" r:id="rId8"/>
    <p:sldLayoutId id="2147483777" r:id="rId9"/>
    <p:sldLayoutId id="2147483778" r:id="rId10"/>
    <p:sldLayoutId id="21474837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DE524F2-C7AF-4466-BA99-09C19DE0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rows pointing up and arrows&#10;&#10;Description automatically generated">
            <a:extLst>
              <a:ext uri="{FF2B5EF4-FFF2-40B4-BE49-F238E27FC236}">
                <a16:creationId xmlns:a16="http://schemas.microsoft.com/office/drawing/2014/main" id="{5AE943C1-937F-217A-7A6C-F68651ACCA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7184"/>
          <a:stretch/>
        </p:blipFill>
        <p:spPr>
          <a:xfrm>
            <a:off x="20" y="-3"/>
            <a:ext cx="12191979" cy="6858004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04E317E-14BB-4200-84F3-2064B4C97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DF94A24-8152-43C5-86F3-5CC95D809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1724E-6321-920A-733A-66FBEEA05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101"/>
            <a:ext cx="4953000" cy="2247899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>
                <a:solidFill>
                  <a:srgbClr val="FFFFFF"/>
                </a:solidFill>
              </a:rPr>
              <a:t>Report on Amazon data using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11956-AEDB-88B3-6CF3-D67DFDDB0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093232"/>
            <a:ext cx="2858548" cy="1728728"/>
          </a:xfrm>
        </p:spPr>
        <p:txBody>
          <a:bodyPr anchor="b">
            <a:normAutofit/>
          </a:bodyPr>
          <a:lstStyle/>
          <a:p>
            <a:r>
              <a:rPr lang="en-GB" b="1">
                <a:solidFill>
                  <a:srgbClr val="FFFFFF"/>
                </a:solidFill>
              </a:rPr>
              <a:t>AIM: </a:t>
            </a:r>
          </a:p>
          <a:p>
            <a:r>
              <a:rPr lang="en-GB">
                <a:solidFill>
                  <a:srgbClr val="FFFFFF"/>
                </a:solidFill>
              </a:rPr>
              <a:t>To Analyse the data and get insights on factors affecting sales of various Branches</a:t>
            </a:r>
          </a:p>
        </p:txBody>
      </p:sp>
    </p:spTree>
    <p:extLst>
      <p:ext uri="{BB962C8B-B14F-4D97-AF65-F5344CB8AC3E}">
        <p14:creationId xmlns:p14="http://schemas.microsoft.com/office/powerpoint/2010/main" val="2454272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20867-41B0-484D-9DA7-0FC742D3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37FD100-AD6C-4FB9-B662-CC1C2F000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6497" y="1526602"/>
            <a:ext cx="4667254" cy="5330310"/>
          </a:xfrm>
          <a:custGeom>
            <a:avLst/>
            <a:gdLst>
              <a:gd name="connsiteX0" fmla="*/ 4667254 w 4667254"/>
              <a:gd name="connsiteY0" fmla="*/ 0 h 5325271"/>
              <a:gd name="connsiteX1" fmla="*/ 4667254 w 4667254"/>
              <a:gd name="connsiteY1" fmla="*/ 2543639 h 5325271"/>
              <a:gd name="connsiteX2" fmla="*/ 2229334 w 4667254"/>
              <a:gd name="connsiteY2" fmla="*/ 5325271 h 5325271"/>
              <a:gd name="connsiteX3" fmla="*/ 0 w 4667254"/>
              <a:gd name="connsiteY3" fmla="*/ 5325271 h 532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4" h="5325271">
                <a:moveTo>
                  <a:pt x="4667254" y="0"/>
                </a:moveTo>
                <a:lnTo>
                  <a:pt x="4667254" y="2543639"/>
                </a:lnTo>
                <a:lnTo>
                  <a:pt x="2229334" y="5325271"/>
                </a:lnTo>
                <a:lnTo>
                  <a:pt x="0" y="5325271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D511B-1A0E-506B-CBAE-58BAB0E79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132840"/>
            <a:ext cx="8862060" cy="1360898"/>
          </a:xfrm>
        </p:spPr>
        <p:txBody>
          <a:bodyPr>
            <a:normAutofit/>
          </a:bodyPr>
          <a:lstStyle/>
          <a:p>
            <a:r>
              <a:rPr lang="en-GB" dirty="0"/>
              <a:t>Product analysis Findings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4FE6D1-AF9D-C20B-2A09-9303AAF96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493738"/>
            <a:ext cx="9760638" cy="436277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dirty="0"/>
              <a:t>There are 6 different products or product lines</a:t>
            </a:r>
          </a:p>
          <a:p>
            <a:pPr>
              <a:lnSpc>
                <a:spcPct val="110000"/>
              </a:lnSpc>
            </a:pPr>
            <a:r>
              <a:rPr lang="en-GB" dirty="0"/>
              <a:t>The Food and Beverages is the most sold and best performing product of all in terms of Revenue</a:t>
            </a:r>
          </a:p>
          <a:p>
            <a:pPr>
              <a:lnSpc>
                <a:spcPct val="110000"/>
              </a:lnSpc>
            </a:pPr>
            <a:r>
              <a:rPr lang="en-GB" dirty="0"/>
              <a:t>Followed by Fashion Accessories </a:t>
            </a:r>
          </a:p>
          <a:p>
            <a:pPr>
              <a:lnSpc>
                <a:spcPct val="110000"/>
              </a:lnSpc>
            </a:pPr>
            <a:r>
              <a:rPr lang="en-GB" dirty="0"/>
              <a:t>The least performing product line is Health and Beauty</a:t>
            </a:r>
          </a:p>
          <a:p>
            <a:pPr>
              <a:lnSpc>
                <a:spcPct val="110000"/>
              </a:lnSpc>
            </a:pPr>
            <a:r>
              <a:rPr lang="en-GB" dirty="0"/>
              <a:t>Investing more in Food and Beverages  is suggested </a:t>
            </a:r>
          </a:p>
          <a:p>
            <a:pPr>
              <a:lnSpc>
                <a:spcPct val="110000"/>
              </a:lnSpc>
            </a:pPr>
            <a:r>
              <a:rPr lang="en-GB" dirty="0"/>
              <a:t>And improvement in Health and beauty Products is needed to increase its sales </a:t>
            </a:r>
          </a:p>
          <a:p>
            <a:pPr>
              <a:lnSpc>
                <a:spcPct val="110000"/>
              </a:lnSpc>
            </a:pPr>
            <a:endParaRPr lang="en-GB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249902-6C42-4139-A46F-ADF022B8C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8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D3E36-269F-6D66-312F-CC03F522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79915"/>
            <a:ext cx="9905999" cy="1360898"/>
          </a:xfrm>
        </p:spPr>
        <p:txBody>
          <a:bodyPr/>
          <a:lstStyle/>
          <a:p>
            <a:r>
              <a:rPr lang="en-GB" dirty="0"/>
              <a:t>Sales Analysis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228C-5DED-79DD-64EE-E657DB2FF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40813"/>
            <a:ext cx="9905999" cy="4458331"/>
          </a:xfrm>
        </p:spPr>
        <p:txBody>
          <a:bodyPr/>
          <a:lstStyle/>
          <a:p>
            <a:r>
              <a:rPr lang="en-GB" dirty="0"/>
              <a:t>In terms of number of units sold Electronic accessories remain in top</a:t>
            </a:r>
          </a:p>
          <a:p>
            <a:r>
              <a:rPr lang="en-GB" dirty="0"/>
              <a:t>Followed by Food and Beverages but this product line overall revenue is highest</a:t>
            </a:r>
          </a:p>
          <a:p>
            <a:r>
              <a:rPr lang="en-GB" dirty="0"/>
              <a:t>The revenue is  highest in Month of January followed by March</a:t>
            </a:r>
          </a:p>
          <a:p>
            <a:r>
              <a:rPr lang="en-GB" dirty="0"/>
              <a:t>The city Naypyitaw with Branch C  saw most revenue among others </a:t>
            </a:r>
          </a:p>
          <a:p>
            <a:r>
              <a:rPr lang="en-GB" dirty="0"/>
              <a:t>The most frequently used Mode of Payment is Cash</a:t>
            </a:r>
          </a:p>
          <a:p>
            <a:r>
              <a:rPr lang="en-GB" dirty="0"/>
              <a:t>The Value added tax (VAT) was high on Food and Beverages</a:t>
            </a:r>
          </a:p>
          <a:p>
            <a:r>
              <a:rPr lang="en-GB" dirty="0"/>
              <a:t>Saturday Afternoon saw the most Sales in a weekday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8900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7D01C-E866-2093-1903-DA525081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5999" cy="1360898"/>
          </a:xfrm>
        </p:spPr>
        <p:txBody>
          <a:bodyPr/>
          <a:lstStyle/>
          <a:p>
            <a:r>
              <a:rPr lang="en-GB" dirty="0"/>
              <a:t>Customer Analysis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156CC-01D1-BE19-76EF-D3926D14F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360898"/>
            <a:ext cx="9905999" cy="4667668"/>
          </a:xfrm>
        </p:spPr>
        <p:txBody>
          <a:bodyPr/>
          <a:lstStyle/>
          <a:p>
            <a:r>
              <a:rPr lang="en-GB" dirty="0"/>
              <a:t>Female customers are most associated with Fashion Accessories </a:t>
            </a:r>
          </a:p>
          <a:p>
            <a:r>
              <a:rPr lang="en-GB" dirty="0"/>
              <a:t>Male customers are most associated with Health and Beauty</a:t>
            </a:r>
          </a:p>
          <a:p>
            <a:r>
              <a:rPr lang="en-GB" dirty="0"/>
              <a:t>Food and Beverages is the most favourite among Customers in terms of Ratings</a:t>
            </a:r>
          </a:p>
          <a:p>
            <a:r>
              <a:rPr lang="en-GB" dirty="0"/>
              <a:t>Member Tier Customers were the most contributing customer Type and most visiting </a:t>
            </a:r>
          </a:p>
          <a:p>
            <a:r>
              <a:rPr lang="en-GB" dirty="0"/>
              <a:t>Male Customers were predominant among customers</a:t>
            </a:r>
          </a:p>
          <a:p>
            <a:r>
              <a:rPr lang="en-GB" dirty="0"/>
              <a:t>For branch “A” Males are the dominant while females were highest for branch “C”</a:t>
            </a:r>
          </a:p>
          <a:p>
            <a:r>
              <a:rPr lang="en-GB" dirty="0"/>
              <a:t>Customers tend to provide ratings in the Afternoons and followed by Evenings</a:t>
            </a:r>
          </a:p>
          <a:p>
            <a:r>
              <a:rPr lang="en-GB" dirty="0"/>
              <a:t>On Monday most customers were spending time to give Ratings </a:t>
            </a:r>
          </a:p>
          <a:p>
            <a:r>
              <a:rPr lang="en-GB" dirty="0"/>
              <a:t>While for Branch “A” most ratings were registered on Friday</a:t>
            </a:r>
          </a:p>
        </p:txBody>
      </p:sp>
    </p:spTree>
    <p:extLst>
      <p:ext uri="{BB962C8B-B14F-4D97-AF65-F5344CB8AC3E}">
        <p14:creationId xmlns:p14="http://schemas.microsoft.com/office/powerpoint/2010/main" val="1978113399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269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Walbaum Display</vt:lpstr>
      <vt:lpstr>RegattaVTI</vt:lpstr>
      <vt:lpstr>Report on Amazon data using SQL</vt:lpstr>
      <vt:lpstr>Product analysis Findings</vt:lpstr>
      <vt:lpstr>Sales Analysis Findings</vt:lpstr>
      <vt:lpstr>Customer Analysis 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vishnusai rachakatla</dc:creator>
  <cp:lastModifiedBy>vishnusai rachakatla</cp:lastModifiedBy>
  <cp:revision>1</cp:revision>
  <dcterms:created xsi:type="dcterms:W3CDTF">2024-12-19T14:11:36Z</dcterms:created>
  <dcterms:modified xsi:type="dcterms:W3CDTF">2024-12-19T15:14:01Z</dcterms:modified>
</cp:coreProperties>
</file>