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4" r:id="rId9"/>
    <p:sldId id="263" r:id="rId10"/>
    <p:sldId id="275" r:id="rId11"/>
    <p:sldId id="265" r:id="rId12"/>
    <p:sldId id="264" r:id="rId13"/>
    <p:sldId id="276" r:id="rId14"/>
    <p:sldId id="277" r:id="rId15"/>
    <p:sldId id="272" r:id="rId16"/>
  </p:sldIdLst>
  <p:sldSz cx="18288000" cy="10287000"/>
  <p:notesSz cx="6858000" cy="9144000"/>
  <p:embeddedFontLst>
    <p:embeddedFont>
      <p:font typeface="Calibri (MS)" panose="020B0604020202020204" charset="0"/>
      <p:regular r:id="rId17"/>
    </p:embeddedFont>
    <p:embeddedFont>
      <p:font typeface="Cambria Math" panose="02040503050406030204" pitchFamily="18" charset="0"/>
      <p:regular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2" d="100"/>
          <a:sy n="62" d="100"/>
        </p:scale>
        <p:origin x="27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h Reddy" userId="ab779aac2eab4a48" providerId="LiveId" clId="{BEEDAD79-86C1-4800-9DF3-A961A3EDD7B4}"/>
    <pc:docChg chg="undo redo custSel addSld delSld modSld sldOrd">
      <pc:chgData name="Shanmukh Reddy" userId="ab779aac2eab4a48" providerId="LiveId" clId="{BEEDAD79-86C1-4800-9DF3-A961A3EDD7B4}" dt="2025-04-16T20:01:11.748" v="4203" actId="403"/>
      <pc:docMkLst>
        <pc:docMk/>
      </pc:docMkLst>
      <pc:sldChg chg="delSp modSp mod">
        <pc:chgData name="Shanmukh Reddy" userId="ab779aac2eab4a48" providerId="LiveId" clId="{BEEDAD79-86C1-4800-9DF3-A961A3EDD7B4}" dt="2025-04-16T19:25:13.180" v="4035" actId="20577"/>
        <pc:sldMkLst>
          <pc:docMk/>
          <pc:sldMk cId="0" sldId="256"/>
        </pc:sldMkLst>
        <pc:spChg chg="mod">
          <ac:chgData name="Shanmukh Reddy" userId="ab779aac2eab4a48" providerId="LiveId" clId="{BEEDAD79-86C1-4800-9DF3-A961A3EDD7B4}" dt="2025-04-16T18:38:21.567" v="2570"/>
          <ac:spMkLst>
            <pc:docMk/>
            <pc:sldMk cId="0" sldId="256"/>
            <ac:spMk id="14" creationId="{00000000-0000-0000-0000-000000000000}"/>
          </ac:spMkLst>
        </pc:spChg>
        <pc:spChg chg="mod">
          <ac:chgData name="Shanmukh Reddy" userId="ab779aac2eab4a48" providerId="LiveId" clId="{BEEDAD79-86C1-4800-9DF3-A961A3EDD7B4}" dt="2025-04-16T19:25:13.180" v="4035" actId="20577"/>
          <ac:spMkLst>
            <pc:docMk/>
            <pc:sldMk cId="0" sldId="256"/>
            <ac:spMk id="20" creationId="{00000000-0000-0000-0000-000000000000}"/>
          </ac:spMkLst>
        </pc:spChg>
        <pc:grpChg chg="del">
          <ac:chgData name="Shanmukh Reddy" userId="ab779aac2eab4a48" providerId="LiveId" clId="{BEEDAD79-86C1-4800-9DF3-A961A3EDD7B4}" dt="2025-04-16T17:11:21.489" v="78" actId="478"/>
          <ac:grpSpMkLst>
            <pc:docMk/>
            <pc:sldMk cId="0" sldId="256"/>
            <ac:grpSpMk id="15" creationId="{00000000-0000-0000-0000-000000000000}"/>
          </ac:grpSpMkLst>
        </pc:grpChg>
      </pc:sldChg>
      <pc:sldChg chg="delSp modSp mod">
        <pc:chgData name="Shanmukh Reddy" userId="ab779aac2eab4a48" providerId="LiveId" clId="{BEEDAD79-86C1-4800-9DF3-A961A3EDD7B4}" dt="2025-04-16T18:00:08.948" v="1607" actId="1076"/>
        <pc:sldMkLst>
          <pc:docMk/>
          <pc:sldMk cId="0" sldId="257"/>
        </pc:sldMkLst>
        <pc:spChg chg="mod">
          <ac:chgData name="Shanmukh Reddy" userId="ab779aac2eab4a48" providerId="LiveId" clId="{BEEDAD79-86C1-4800-9DF3-A961A3EDD7B4}" dt="2025-04-16T17:11:49.061" v="96" actId="20577"/>
          <ac:spMkLst>
            <pc:docMk/>
            <pc:sldMk cId="0" sldId="257"/>
            <ac:spMk id="13" creationId="{00000000-0000-0000-0000-000000000000}"/>
          </ac:spMkLst>
        </pc:spChg>
        <pc:spChg chg="del topLvl">
          <ac:chgData name="Shanmukh Reddy" userId="ab779aac2eab4a48" providerId="LiveId" clId="{BEEDAD79-86C1-4800-9DF3-A961A3EDD7B4}" dt="2025-04-16T17:12:44.939" v="124" actId="478"/>
          <ac:spMkLst>
            <pc:docMk/>
            <pc:sldMk cId="0" sldId="257"/>
            <ac:spMk id="15" creationId="{00000000-0000-0000-0000-000000000000}"/>
          </ac:spMkLst>
        </pc:spChg>
        <pc:spChg chg="mod topLvl">
          <ac:chgData name="Shanmukh Reddy" userId="ab779aac2eab4a48" providerId="LiveId" clId="{BEEDAD79-86C1-4800-9DF3-A961A3EDD7B4}" dt="2025-04-16T18:00:08.948" v="1607" actId="1076"/>
          <ac:spMkLst>
            <pc:docMk/>
            <pc:sldMk cId="0" sldId="257"/>
            <ac:spMk id="16" creationId="{00000000-0000-0000-0000-000000000000}"/>
          </ac:spMkLst>
        </pc:spChg>
        <pc:spChg chg="del">
          <ac:chgData name="Shanmukh Reddy" userId="ab779aac2eab4a48" providerId="LiveId" clId="{BEEDAD79-86C1-4800-9DF3-A961A3EDD7B4}" dt="2025-04-16T17:12:29.868" v="121" actId="478"/>
          <ac:spMkLst>
            <pc:docMk/>
            <pc:sldMk cId="0" sldId="257"/>
            <ac:spMk id="17" creationId="{00000000-0000-0000-0000-000000000000}"/>
          </ac:spMkLst>
        </pc:spChg>
        <pc:grpChg chg="del">
          <ac:chgData name="Shanmukh Reddy" userId="ab779aac2eab4a48" providerId="LiveId" clId="{BEEDAD79-86C1-4800-9DF3-A961A3EDD7B4}" dt="2025-04-16T17:12:44.939" v="124" actId="478"/>
          <ac:grpSpMkLst>
            <pc:docMk/>
            <pc:sldMk cId="0" sldId="257"/>
            <ac:grpSpMk id="14" creationId="{00000000-0000-0000-0000-000000000000}"/>
          </ac:grpSpMkLst>
        </pc:grpChg>
      </pc:sldChg>
      <pc:sldChg chg="addSp delSp modSp mod">
        <pc:chgData name="Shanmukh Reddy" userId="ab779aac2eab4a48" providerId="LiveId" clId="{BEEDAD79-86C1-4800-9DF3-A961A3EDD7B4}" dt="2025-04-16T18:10:52.413" v="2175" actId="1076"/>
        <pc:sldMkLst>
          <pc:docMk/>
          <pc:sldMk cId="0" sldId="258"/>
        </pc:sldMkLst>
        <pc:spChg chg="mod">
          <ac:chgData name="Shanmukh Reddy" userId="ab779aac2eab4a48" providerId="LiveId" clId="{BEEDAD79-86C1-4800-9DF3-A961A3EDD7B4}" dt="2025-04-16T18:10:09.776" v="2167" actId="313"/>
          <ac:spMkLst>
            <pc:docMk/>
            <pc:sldMk cId="0" sldId="258"/>
            <ac:spMk id="13" creationId="{00000000-0000-0000-0000-000000000000}"/>
          </ac:spMkLst>
        </pc:spChg>
        <pc:spChg chg="del">
          <ac:chgData name="Shanmukh Reddy" userId="ab779aac2eab4a48" providerId="LiveId" clId="{BEEDAD79-86C1-4800-9DF3-A961A3EDD7B4}" dt="2025-04-16T17:13:22.776" v="146" actId="478"/>
          <ac:spMkLst>
            <pc:docMk/>
            <pc:sldMk cId="0" sldId="258"/>
            <ac:spMk id="34" creationId="{00000000-0000-0000-0000-000000000000}"/>
          </ac:spMkLst>
        </pc:spChg>
        <pc:spChg chg="del">
          <ac:chgData name="Shanmukh Reddy" userId="ab779aac2eab4a48" providerId="LiveId" clId="{BEEDAD79-86C1-4800-9DF3-A961A3EDD7B4}" dt="2025-04-16T17:13:22.776" v="146" actId="478"/>
          <ac:spMkLst>
            <pc:docMk/>
            <pc:sldMk cId="0" sldId="258"/>
            <ac:spMk id="36" creationId="{00000000-0000-0000-0000-000000000000}"/>
          </ac:spMkLst>
        </pc:spChg>
        <pc:spChg chg="del">
          <ac:chgData name="Shanmukh Reddy" userId="ab779aac2eab4a48" providerId="LiveId" clId="{BEEDAD79-86C1-4800-9DF3-A961A3EDD7B4}" dt="2025-04-16T17:13:22.776" v="146" actId="478"/>
          <ac:spMkLst>
            <pc:docMk/>
            <pc:sldMk cId="0" sldId="258"/>
            <ac:spMk id="37" creationId="{00000000-0000-0000-0000-000000000000}"/>
          </ac:spMkLst>
        </pc:spChg>
        <pc:spChg chg="del">
          <ac:chgData name="Shanmukh Reddy" userId="ab779aac2eab4a48" providerId="LiveId" clId="{BEEDAD79-86C1-4800-9DF3-A961A3EDD7B4}" dt="2025-04-16T17:13:22.776" v="146" actId="478"/>
          <ac:spMkLst>
            <pc:docMk/>
            <pc:sldMk cId="0" sldId="258"/>
            <ac:spMk id="39" creationId="{00000000-0000-0000-0000-000000000000}"/>
          </ac:spMkLst>
        </pc:spChg>
        <pc:spChg chg="del">
          <ac:chgData name="Shanmukh Reddy" userId="ab779aac2eab4a48" providerId="LiveId" clId="{BEEDAD79-86C1-4800-9DF3-A961A3EDD7B4}" dt="2025-04-16T17:13:22.776" v="146" actId="478"/>
          <ac:spMkLst>
            <pc:docMk/>
            <pc:sldMk cId="0" sldId="258"/>
            <ac:spMk id="40" creationId="{00000000-0000-0000-0000-000000000000}"/>
          </ac:spMkLst>
        </pc:spChg>
        <pc:spChg chg="del">
          <ac:chgData name="Shanmukh Reddy" userId="ab779aac2eab4a48" providerId="LiveId" clId="{BEEDAD79-86C1-4800-9DF3-A961A3EDD7B4}" dt="2025-04-16T17:13:22.776" v="146" actId="478"/>
          <ac:spMkLst>
            <pc:docMk/>
            <pc:sldMk cId="0" sldId="258"/>
            <ac:spMk id="41" creationId="{00000000-0000-0000-0000-000000000000}"/>
          </ac:spMkLst>
        </pc:spChg>
        <pc:spChg chg="del">
          <ac:chgData name="Shanmukh Reddy" userId="ab779aac2eab4a48" providerId="LiveId" clId="{BEEDAD79-86C1-4800-9DF3-A961A3EDD7B4}" dt="2025-04-16T17:13:22.776" v="146" actId="478"/>
          <ac:spMkLst>
            <pc:docMk/>
            <pc:sldMk cId="0" sldId="258"/>
            <ac:spMk id="42" creationId="{00000000-0000-0000-0000-000000000000}"/>
          </ac:spMkLst>
        </pc:spChg>
        <pc:spChg chg="del">
          <ac:chgData name="Shanmukh Reddy" userId="ab779aac2eab4a48" providerId="LiveId" clId="{BEEDAD79-86C1-4800-9DF3-A961A3EDD7B4}" dt="2025-04-16T17:13:22.776" v="146" actId="478"/>
          <ac:spMkLst>
            <pc:docMk/>
            <pc:sldMk cId="0" sldId="258"/>
            <ac:spMk id="43" creationId="{00000000-0000-0000-0000-000000000000}"/>
          </ac:spMkLst>
        </pc:spChg>
        <pc:spChg chg="del">
          <ac:chgData name="Shanmukh Reddy" userId="ab779aac2eab4a48" providerId="LiveId" clId="{BEEDAD79-86C1-4800-9DF3-A961A3EDD7B4}" dt="2025-04-16T17:13:22.776" v="146" actId="478"/>
          <ac:spMkLst>
            <pc:docMk/>
            <pc:sldMk cId="0" sldId="258"/>
            <ac:spMk id="49" creationId="{00000000-0000-0000-0000-000000000000}"/>
          </ac:spMkLst>
        </pc:spChg>
        <pc:spChg chg="del mod">
          <ac:chgData name="Shanmukh Reddy" userId="ab779aac2eab4a48" providerId="LiveId" clId="{BEEDAD79-86C1-4800-9DF3-A961A3EDD7B4}" dt="2025-04-16T17:13:28.657" v="151"/>
          <ac:spMkLst>
            <pc:docMk/>
            <pc:sldMk cId="0" sldId="258"/>
            <ac:spMk id="50" creationId="{00000000-0000-0000-0000-000000000000}"/>
          </ac:spMkLst>
        </pc:spChg>
        <pc:spChg chg="del">
          <ac:chgData name="Shanmukh Reddy" userId="ab779aac2eab4a48" providerId="LiveId" clId="{BEEDAD79-86C1-4800-9DF3-A961A3EDD7B4}" dt="2025-04-16T17:13:22.776" v="146" actId="478"/>
          <ac:spMkLst>
            <pc:docMk/>
            <pc:sldMk cId="0" sldId="258"/>
            <ac:spMk id="51" creationId="{00000000-0000-0000-0000-000000000000}"/>
          </ac:spMkLst>
        </pc:spChg>
        <pc:spChg chg="add del mod">
          <ac:chgData name="Shanmukh Reddy" userId="ab779aac2eab4a48" providerId="LiveId" clId="{BEEDAD79-86C1-4800-9DF3-A961A3EDD7B4}" dt="2025-04-16T18:10:32.488" v="2168" actId="478"/>
          <ac:spMkLst>
            <pc:docMk/>
            <pc:sldMk cId="0" sldId="258"/>
            <ac:spMk id="53" creationId="{425E07D5-40EC-0459-FFD0-1DD4A1763BA0}"/>
          </ac:spMkLst>
        </pc:spChg>
        <pc:spChg chg="add del mod">
          <ac:chgData name="Shanmukh Reddy" userId="ab779aac2eab4a48" providerId="LiveId" clId="{BEEDAD79-86C1-4800-9DF3-A961A3EDD7B4}" dt="2025-04-16T18:10:32.488" v="2168" actId="478"/>
          <ac:spMkLst>
            <pc:docMk/>
            <pc:sldMk cId="0" sldId="258"/>
            <ac:spMk id="54" creationId="{3D7D69E9-6C05-4EE2-9337-08B5FFE1AF73}"/>
          </ac:spMkLst>
        </pc:spChg>
        <pc:spChg chg="add del mod">
          <ac:chgData name="Shanmukh Reddy" userId="ab779aac2eab4a48" providerId="LiveId" clId="{BEEDAD79-86C1-4800-9DF3-A961A3EDD7B4}" dt="2025-04-16T18:10:32.488" v="2168" actId="478"/>
          <ac:spMkLst>
            <pc:docMk/>
            <pc:sldMk cId="0" sldId="258"/>
            <ac:spMk id="55" creationId="{D53372B6-F42A-4516-4466-44000C952DD4}"/>
          </ac:spMkLst>
        </pc:spChg>
        <pc:spChg chg="add del mod">
          <ac:chgData name="Shanmukh Reddy" userId="ab779aac2eab4a48" providerId="LiveId" clId="{BEEDAD79-86C1-4800-9DF3-A961A3EDD7B4}" dt="2025-04-16T18:10:32.488" v="2168" actId="478"/>
          <ac:spMkLst>
            <pc:docMk/>
            <pc:sldMk cId="0" sldId="258"/>
            <ac:spMk id="56" creationId="{E531DE8B-0B35-7E40-3B05-68B750C13758}"/>
          </ac:spMkLst>
        </pc:spChg>
        <pc:spChg chg="add del mod">
          <ac:chgData name="Shanmukh Reddy" userId="ab779aac2eab4a48" providerId="LiveId" clId="{BEEDAD79-86C1-4800-9DF3-A961A3EDD7B4}" dt="2025-04-16T18:10:32.488" v="2168" actId="478"/>
          <ac:spMkLst>
            <pc:docMk/>
            <pc:sldMk cId="0" sldId="258"/>
            <ac:spMk id="59" creationId="{07B6B444-7751-5EFB-5DBA-DA7825AA2D12}"/>
          </ac:spMkLst>
        </pc:spChg>
        <pc:spChg chg="add del mod">
          <ac:chgData name="Shanmukh Reddy" userId="ab779aac2eab4a48" providerId="LiveId" clId="{BEEDAD79-86C1-4800-9DF3-A961A3EDD7B4}" dt="2025-04-16T18:10:32.488" v="2168" actId="478"/>
          <ac:spMkLst>
            <pc:docMk/>
            <pc:sldMk cId="0" sldId="258"/>
            <ac:spMk id="62" creationId="{5B824E99-2975-71F7-A116-99A9A7D874B4}"/>
          </ac:spMkLst>
        </pc:spChg>
        <pc:spChg chg="add del mod">
          <ac:chgData name="Shanmukh Reddy" userId="ab779aac2eab4a48" providerId="LiveId" clId="{BEEDAD79-86C1-4800-9DF3-A961A3EDD7B4}" dt="2025-04-16T18:10:32.488" v="2168" actId="478"/>
          <ac:spMkLst>
            <pc:docMk/>
            <pc:sldMk cId="0" sldId="258"/>
            <ac:spMk id="64" creationId="{3D0E1F88-515E-267C-9780-A32100E06600}"/>
          </ac:spMkLst>
        </pc:spChg>
        <pc:spChg chg="add del mod">
          <ac:chgData name="Shanmukh Reddy" userId="ab779aac2eab4a48" providerId="LiveId" clId="{BEEDAD79-86C1-4800-9DF3-A961A3EDD7B4}" dt="2025-04-16T18:10:32.488" v="2168" actId="478"/>
          <ac:spMkLst>
            <pc:docMk/>
            <pc:sldMk cId="0" sldId="258"/>
            <ac:spMk id="65" creationId="{996A492F-A95B-5507-3532-246564FDD6F9}"/>
          </ac:spMkLst>
        </pc:spChg>
        <pc:spChg chg="add del mod">
          <ac:chgData name="Shanmukh Reddy" userId="ab779aac2eab4a48" providerId="LiveId" clId="{BEEDAD79-86C1-4800-9DF3-A961A3EDD7B4}" dt="2025-04-16T18:10:32.488" v="2168" actId="478"/>
          <ac:spMkLst>
            <pc:docMk/>
            <pc:sldMk cId="0" sldId="258"/>
            <ac:spMk id="66" creationId="{826F2A78-45E7-7DAF-E950-8AA56F09AE46}"/>
          </ac:spMkLst>
        </pc:spChg>
        <pc:spChg chg="add del mod">
          <ac:chgData name="Shanmukh Reddy" userId="ab779aac2eab4a48" providerId="LiveId" clId="{BEEDAD79-86C1-4800-9DF3-A961A3EDD7B4}" dt="2025-04-16T18:10:32.488" v="2168" actId="478"/>
          <ac:spMkLst>
            <pc:docMk/>
            <pc:sldMk cId="0" sldId="258"/>
            <ac:spMk id="69" creationId="{D8FF5385-16DC-F5AB-B5C9-F6E580D7DE1D}"/>
          </ac:spMkLst>
        </pc:spChg>
        <pc:spChg chg="del mod">
          <ac:chgData name="Shanmukh Reddy" userId="ab779aac2eab4a48" providerId="LiveId" clId="{BEEDAD79-86C1-4800-9DF3-A961A3EDD7B4}" dt="2025-04-16T18:10:37.134" v="2170" actId="478"/>
          <ac:spMkLst>
            <pc:docMk/>
            <pc:sldMk cId="0" sldId="258"/>
            <ac:spMk id="70" creationId="{5DC12F79-3853-E803-E5BC-62958306C812}"/>
          </ac:spMkLst>
        </pc:spChg>
        <pc:picChg chg="add mod">
          <ac:chgData name="Shanmukh Reddy" userId="ab779aac2eab4a48" providerId="LiveId" clId="{BEEDAD79-86C1-4800-9DF3-A961A3EDD7B4}" dt="2025-04-16T18:10:52.413" v="2175" actId="1076"/>
          <ac:picMkLst>
            <pc:docMk/>
            <pc:sldMk cId="0" sldId="258"/>
            <ac:picMk id="72" creationId="{DB3FE3A0-5E4B-A0C9-F6D9-D3C910381EA7}"/>
          </ac:picMkLst>
        </pc:picChg>
      </pc:sldChg>
      <pc:sldChg chg="addSp delSp modSp mod">
        <pc:chgData name="Shanmukh Reddy" userId="ab779aac2eab4a48" providerId="LiveId" clId="{BEEDAD79-86C1-4800-9DF3-A961A3EDD7B4}" dt="2025-04-16T18:12:27.777" v="2178" actId="1076"/>
        <pc:sldMkLst>
          <pc:docMk/>
          <pc:sldMk cId="0" sldId="259"/>
        </pc:sldMkLst>
        <pc:spChg chg="mod">
          <ac:chgData name="Shanmukh Reddy" userId="ab779aac2eab4a48" providerId="LiveId" clId="{BEEDAD79-86C1-4800-9DF3-A961A3EDD7B4}" dt="2025-04-16T17:14:15.689" v="176" actId="20577"/>
          <ac:spMkLst>
            <pc:docMk/>
            <pc:sldMk cId="0" sldId="259"/>
            <ac:spMk id="13" creationId="{00000000-0000-0000-0000-000000000000}"/>
          </ac:spMkLst>
        </pc:spChg>
        <pc:spChg chg="mod">
          <ac:chgData name="Shanmukh Reddy" userId="ab779aac2eab4a48" providerId="LiveId" clId="{BEEDAD79-86C1-4800-9DF3-A961A3EDD7B4}" dt="2025-04-16T17:22:55.830" v="607" actId="403"/>
          <ac:spMkLst>
            <pc:docMk/>
            <pc:sldMk cId="0" sldId="259"/>
            <ac:spMk id="16" creationId="{00000000-0000-0000-0000-000000000000}"/>
          </ac:spMkLst>
        </pc:spChg>
        <pc:spChg chg="del">
          <ac:chgData name="Shanmukh Reddy" userId="ab779aac2eab4a48" providerId="LiveId" clId="{BEEDAD79-86C1-4800-9DF3-A961A3EDD7B4}" dt="2025-04-16T17:14:55.147" v="193" actId="478"/>
          <ac:spMkLst>
            <pc:docMk/>
            <pc:sldMk cId="0" sldId="259"/>
            <ac:spMk id="17" creationId="{00000000-0000-0000-0000-000000000000}"/>
          </ac:spMkLst>
        </pc:spChg>
        <pc:grpChg chg="mod">
          <ac:chgData name="Shanmukh Reddy" userId="ab779aac2eab4a48" providerId="LiveId" clId="{BEEDAD79-86C1-4800-9DF3-A961A3EDD7B4}" dt="2025-04-16T17:16:45.816" v="223" actId="14100"/>
          <ac:grpSpMkLst>
            <pc:docMk/>
            <pc:sldMk cId="0" sldId="259"/>
            <ac:grpSpMk id="14" creationId="{00000000-0000-0000-0000-000000000000}"/>
          </ac:grpSpMkLst>
        </pc:grpChg>
        <pc:graphicFrameChg chg="add mod">
          <ac:chgData name="Shanmukh Reddy" userId="ab779aac2eab4a48" providerId="LiveId" clId="{BEEDAD79-86C1-4800-9DF3-A961A3EDD7B4}" dt="2025-04-16T18:12:27.777" v="2178" actId="1076"/>
          <ac:graphicFrameMkLst>
            <pc:docMk/>
            <pc:sldMk cId="0" sldId="259"/>
            <ac:graphicFrameMk id="20" creationId="{7A9BFED0-CDFE-E762-B790-3906BC73BEFE}"/>
          </ac:graphicFrameMkLst>
        </pc:graphicFrameChg>
      </pc:sldChg>
      <pc:sldChg chg="addSp delSp modSp mod">
        <pc:chgData name="Shanmukh Reddy" userId="ab779aac2eab4a48" providerId="LiveId" clId="{BEEDAD79-86C1-4800-9DF3-A961A3EDD7B4}" dt="2025-04-16T17:23:20.943" v="612" actId="1076"/>
        <pc:sldMkLst>
          <pc:docMk/>
          <pc:sldMk cId="0" sldId="260"/>
        </pc:sldMkLst>
        <pc:spChg chg="mod">
          <ac:chgData name="Shanmukh Reddy" userId="ab779aac2eab4a48" providerId="LiveId" clId="{BEEDAD79-86C1-4800-9DF3-A961A3EDD7B4}" dt="2025-04-16T17:18:22.404" v="255" actId="20577"/>
          <ac:spMkLst>
            <pc:docMk/>
            <pc:sldMk cId="0" sldId="260"/>
            <ac:spMk id="13" creationId="{00000000-0000-0000-0000-000000000000}"/>
          </ac:spMkLst>
        </pc:spChg>
        <pc:spChg chg="mod">
          <ac:chgData name="Shanmukh Reddy" userId="ab779aac2eab4a48" providerId="LiveId" clId="{BEEDAD79-86C1-4800-9DF3-A961A3EDD7B4}" dt="2025-04-16T17:18:24.929" v="256" actId="20577"/>
          <ac:spMkLst>
            <pc:docMk/>
            <pc:sldMk cId="0" sldId="260"/>
            <ac:spMk id="16" creationId="{00000000-0000-0000-0000-000000000000}"/>
          </ac:spMkLst>
        </pc:spChg>
        <pc:spChg chg="del">
          <ac:chgData name="Shanmukh Reddy" userId="ab779aac2eab4a48" providerId="LiveId" clId="{BEEDAD79-86C1-4800-9DF3-A961A3EDD7B4}" dt="2025-04-16T17:21:41.076" v="572" actId="478"/>
          <ac:spMkLst>
            <pc:docMk/>
            <pc:sldMk cId="0" sldId="260"/>
            <ac:spMk id="17" creationId="{00000000-0000-0000-0000-000000000000}"/>
          </ac:spMkLst>
        </pc:spChg>
        <pc:spChg chg="add mod">
          <ac:chgData name="Shanmukh Reddy" userId="ab779aac2eab4a48" providerId="LiveId" clId="{BEEDAD79-86C1-4800-9DF3-A961A3EDD7B4}" dt="2025-04-16T17:23:20.943" v="612" actId="1076"/>
          <ac:spMkLst>
            <pc:docMk/>
            <pc:sldMk cId="0" sldId="260"/>
            <ac:spMk id="20" creationId="{D7076A54-26AC-3106-E8F7-BF63089791DA}"/>
          </ac:spMkLst>
        </pc:spChg>
        <pc:graphicFrameChg chg="add mod modGraphic">
          <ac:chgData name="Shanmukh Reddy" userId="ab779aac2eab4a48" providerId="LiveId" clId="{BEEDAD79-86C1-4800-9DF3-A961A3EDD7B4}" dt="2025-04-16T17:23:15.816" v="611" actId="1076"/>
          <ac:graphicFrameMkLst>
            <pc:docMk/>
            <pc:sldMk cId="0" sldId="260"/>
            <ac:graphicFrameMk id="18" creationId="{14F4AE55-78B0-DA4B-8A7F-C18B7E92BD47}"/>
          </ac:graphicFrameMkLst>
        </pc:graphicFrameChg>
      </pc:sldChg>
      <pc:sldChg chg="addSp modSp mod">
        <pc:chgData name="Shanmukh Reddy" userId="ab779aac2eab4a48" providerId="LiveId" clId="{BEEDAD79-86C1-4800-9DF3-A961A3EDD7B4}" dt="2025-04-16T17:25:08.179" v="636" actId="1076"/>
        <pc:sldMkLst>
          <pc:docMk/>
          <pc:sldMk cId="0" sldId="261"/>
        </pc:sldMkLst>
        <pc:spChg chg="mod">
          <ac:chgData name="Shanmukh Reddy" userId="ab779aac2eab4a48" providerId="LiveId" clId="{BEEDAD79-86C1-4800-9DF3-A961A3EDD7B4}" dt="2025-04-16T17:24:31.860" v="630" actId="1076"/>
          <ac:spMkLst>
            <pc:docMk/>
            <pc:sldMk cId="0" sldId="261"/>
            <ac:spMk id="10" creationId="{00000000-0000-0000-0000-000000000000}"/>
          </ac:spMkLst>
        </pc:spChg>
        <pc:spChg chg="mod">
          <ac:chgData name="Shanmukh Reddy" userId="ab779aac2eab4a48" providerId="LiveId" clId="{BEEDAD79-86C1-4800-9DF3-A961A3EDD7B4}" dt="2025-04-16T17:24:28.915" v="629" actId="1076"/>
          <ac:spMkLst>
            <pc:docMk/>
            <pc:sldMk cId="0" sldId="261"/>
            <ac:spMk id="13" creationId="{00000000-0000-0000-0000-000000000000}"/>
          </ac:spMkLst>
        </pc:spChg>
        <pc:spChg chg="mod">
          <ac:chgData name="Shanmukh Reddy" userId="ab779aac2eab4a48" providerId="LiveId" clId="{BEEDAD79-86C1-4800-9DF3-A961A3EDD7B4}" dt="2025-04-16T17:24:02.822" v="624" actId="1076"/>
          <ac:spMkLst>
            <pc:docMk/>
            <pc:sldMk cId="0" sldId="261"/>
            <ac:spMk id="16" creationId="{00000000-0000-0000-0000-000000000000}"/>
          </ac:spMkLst>
        </pc:spChg>
        <pc:spChg chg="add mod">
          <ac:chgData name="Shanmukh Reddy" userId="ab779aac2eab4a48" providerId="LiveId" clId="{BEEDAD79-86C1-4800-9DF3-A961A3EDD7B4}" dt="2025-04-16T17:25:08.179" v="636" actId="1076"/>
          <ac:spMkLst>
            <pc:docMk/>
            <pc:sldMk cId="0" sldId="261"/>
            <ac:spMk id="17" creationId="{4F67F6ED-45EF-B26E-FF8A-7A5691D228CA}"/>
          </ac:spMkLst>
        </pc:spChg>
        <pc:grpChg chg="mod">
          <ac:chgData name="Shanmukh Reddy" userId="ab779aac2eab4a48" providerId="LiveId" clId="{BEEDAD79-86C1-4800-9DF3-A961A3EDD7B4}" dt="2025-04-16T17:25:00.030" v="634" actId="14100"/>
          <ac:grpSpMkLst>
            <pc:docMk/>
            <pc:sldMk cId="0" sldId="261"/>
            <ac:grpSpMk id="11" creationId="{00000000-0000-0000-0000-000000000000}"/>
          </ac:grpSpMkLst>
        </pc:grpChg>
      </pc:sldChg>
      <pc:sldChg chg="addSp delSp modSp mod">
        <pc:chgData name="Shanmukh Reddy" userId="ab779aac2eab4a48" providerId="LiveId" clId="{BEEDAD79-86C1-4800-9DF3-A961A3EDD7B4}" dt="2025-04-16T18:00:56.580" v="1611" actId="1076"/>
        <pc:sldMkLst>
          <pc:docMk/>
          <pc:sldMk cId="0" sldId="262"/>
        </pc:sldMkLst>
        <pc:spChg chg="mod">
          <ac:chgData name="Shanmukh Reddy" userId="ab779aac2eab4a48" providerId="LiveId" clId="{BEEDAD79-86C1-4800-9DF3-A961A3EDD7B4}" dt="2025-04-16T17:25:30.806" v="667" actId="20577"/>
          <ac:spMkLst>
            <pc:docMk/>
            <pc:sldMk cId="0" sldId="262"/>
            <ac:spMk id="13" creationId="{00000000-0000-0000-0000-000000000000}"/>
          </ac:spMkLst>
        </pc:spChg>
        <pc:spChg chg="mod">
          <ac:chgData name="Shanmukh Reddy" userId="ab779aac2eab4a48" providerId="LiveId" clId="{BEEDAD79-86C1-4800-9DF3-A961A3EDD7B4}" dt="2025-04-16T18:00:51.686" v="1610" actId="1076"/>
          <ac:spMkLst>
            <pc:docMk/>
            <pc:sldMk cId="0" sldId="262"/>
            <ac:spMk id="15" creationId="{00000000-0000-0000-0000-000000000000}"/>
          </ac:spMkLst>
        </pc:spChg>
        <pc:spChg chg="mod">
          <ac:chgData name="Shanmukh Reddy" userId="ab779aac2eab4a48" providerId="LiveId" clId="{BEEDAD79-86C1-4800-9DF3-A961A3EDD7B4}" dt="2025-04-16T18:00:42.729" v="1608" actId="1076"/>
          <ac:spMkLst>
            <pc:docMk/>
            <pc:sldMk cId="0" sldId="262"/>
            <ac:spMk id="16" creationId="{00000000-0000-0000-0000-000000000000}"/>
          </ac:spMkLst>
        </pc:spChg>
        <pc:spChg chg="del">
          <ac:chgData name="Shanmukh Reddy" userId="ab779aac2eab4a48" providerId="LiveId" clId="{BEEDAD79-86C1-4800-9DF3-A961A3EDD7B4}" dt="2025-04-16T17:26:33.397" v="687" actId="478"/>
          <ac:spMkLst>
            <pc:docMk/>
            <pc:sldMk cId="0" sldId="262"/>
            <ac:spMk id="17" creationId="{00000000-0000-0000-0000-000000000000}"/>
          </ac:spMkLst>
        </pc:spChg>
        <pc:grpChg chg="mod">
          <ac:chgData name="Shanmukh Reddy" userId="ab779aac2eab4a48" providerId="LiveId" clId="{BEEDAD79-86C1-4800-9DF3-A961A3EDD7B4}" dt="2025-04-16T18:00:56.580" v="1611" actId="1076"/>
          <ac:grpSpMkLst>
            <pc:docMk/>
            <pc:sldMk cId="0" sldId="262"/>
            <ac:grpSpMk id="14" creationId="{00000000-0000-0000-0000-000000000000}"/>
          </ac:grpSpMkLst>
        </pc:grpChg>
        <pc:picChg chg="add mod">
          <ac:chgData name="Shanmukh Reddy" userId="ab779aac2eab4a48" providerId="LiveId" clId="{BEEDAD79-86C1-4800-9DF3-A961A3EDD7B4}" dt="2025-04-16T18:00:47.707" v="1609" actId="1076"/>
          <ac:picMkLst>
            <pc:docMk/>
            <pc:sldMk cId="0" sldId="262"/>
            <ac:picMk id="18" creationId="{92FF8F04-09EE-96C8-85E0-B36F5F904DC4}"/>
          </ac:picMkLst>
        </pc:picChg>
      </pc:sldChg>
      <pc:sldChg chg="addSp delSp modSp mod">
        <pc:chgData name="Shanmukh Reddy" userId="ab779aac2eab4a48" providerId="LiveId" clId="{BEEDAD79-86C1-4800-9DF3-A961A3EDD7B4}" dt="2025-04-16T19:24:32.339" v="4022" actId="255"/>
        <pc:sldMkLst>
          <pc:docMk/>
          <pc:sldMk cId="0" sldId="263"/>
        </pc:sldMkLst>
        <pc:spChg chg="mod">
          <ac:chgData name="Shanmukh Reddy" userId="ab779aac2eab4a48" providerId="LiveId" clId="{BEEDAD79-86C1-4800-9DF3-A961A3EDD7B4}" dt="2025-04-16T19:07:13.794" v="2879" actId="20577"/>
          <ac:spMkLst>
            <pc:docMk/>
            <pc:sldMk cId="0" sldId="263"/>
            <ac:spMk id="13" creationId="{00000000-0000-0000-0000-000000000000}"/>
          </ac:spMkLst>
        </pc:spChg>
        <pc:spChg chg="mod">
          <ac:chgData name="Shanmukh Reddy" userId="ab779aac2eab4a48" providerId="LiveId" clId="{BEEDAD79-86C1-4800-9DF3-A961A3EDD7B4}" dt="2025-04-16T17:27:27.737" v="724" actId="6549"/>
          <ac:spMkLst>
            <pc:docMk/>
            <pc:sldMk cId="0" sldId="263"/>
            <ac:spMk id="16" creationId="{00000000-0000-0000-0000-000000000000}"/>
          </ac:spMkLst>
        </pc:spChg>
        <pc:spChg chg="del">
          <ac:chgData name="Shanmukh Reddy" userId="ab779aac2eab4a48" providerId="LiveId" clId="{BEEDAD79-86C1-4800-9DF3-A961A3EDD7B4}" dt="2025-04-16T17:28:00.284" v="734" actId="478"/>
          <ac:spMkLst>
            <pc:docMk/>
            <pc:sldMk cId="0" sldId="263"/>
            <ac:spMk id="17" creationId="{00000000-0000-0000-0000-000000000000}"/>
          </ac:spMkLst>
        </pc:spChg>
        <pc:spChg chg="del mod">
          <ac:chgData name="Shanmukh Reddy" userId="ab779aac2eab4a48" providerId="LiveId" clId="{BEEDAD79-86C1-4800-9DF3-A961A3EDD7B4}" dt="2025-04-16T17:28:00.285" v="736"/>
          <ac:spMkLst>
            <pc:docMk/>
            <pc:sldMk cId="0" sldId="263"/>
            <ac:spMk id="18" creationId="{00000000-0000-0000-0000-000000000000}"/>
          </ac:spMkLst>
        </pc:spChg>
        <pc:spChg chg="del mod">
          <ac:chgData name="Shanmukh Reddy" userId="ab779aac2eab4a48" providerId="LiveId" clId="{BEEDAD79-86C1-4800-9DF3-A961A3EDD7B4}" dt="2025-04-16T18:56:53.140" v="2696"/>
          <ac:spMkLst>
            <pc:docMk/>
            <pc:sldMk cId="0" sldId="263"/>
            <ac:spMk id="19" creationId="{00000000-0000-0000-0000-000000000000}"/>
          </ac:spMkLst>
        </pc:spChg>
        <pc:spChg chg="del mod">
          <ac:chgData name="Shanmukh Reddy" userId="ab779aac2eab4a48" providerId="LiveId" clId="{BEEDAD79-86C1-4800-9DF3-A961A3EDD7B4}" dt="2025-04-16T17:28:00.287" v="740"/>
          <ac:spMkLst>
            <pc:docMk/>
            <pc:sldMk cId="0" sldId="263"/>
            <ac:spMk id="20" creationId="{00000000-0000-0000-0000-000000000000}"/>
          </ac:spMkLst>
        </pc:spChg>
        <pc:spChg chg="del mod">
          <ac:chgData name="Shanmukh Reddy" userId="ab779aac2eab4a48" providerId="LiveId" clId="{BEEDAD79-86C1-4800-9DF3-A961A3EDD7B4}" dt="2025-04-16T17:28:00.285" v="738"/>
          <ac:spMkLst>
            <pc:docMk/>
            <pc:sldMk cId="0" sldId="263"/>
            <ac:spMk id="21" creationId="{00000000-0000-0000-0000-000000000000}"/>
          </ac:spMkLst>
        </pc:spChg>
        <pc:spChg chg="add mod">
          <ac:chgData name="Shanmukh Reddy" userId="ab779aac2eab4a48" providerId="LiveId" clId="{BEEDAD79-86C1-4800-9DF3-A961A3EDD7B4}" dt="2025-04-16T19:14:45.365" v="3529" actId="1076"/>
          <ac:spMkLst>
            <pc:docMk/>
            <pc:sldMk cId="0" sldId="263"/>
            <ac:spMk id="25" creationId="{804258AF-00D4-8509-8A11-14659827D351}"/>
          </ac:spMkLst>
        </pc:spChg>
        <pc:spChg chg="add mod">
          <ac:chgData name="Shanmukh Reddy" userId="ab779aac2eab4a48" providerId="LiveId" clId="{BEEDAD79-86C1-4800-9DF3-A961A3EDD7B4}" dt="2025-04-16T19:24:32.339" v="4022" actId="255"/>
          <ac:spMkLst>
            <pc:docMk/>
            <pc:sldMk cId="0" sldId="263"/>
            <ac:spMk id="26" creationId="{871AB8DF-C6AD-EB5E-7F32-B6D5AC0EA92E}"/>
          </ac:spMkLst>
        </pc:spChg>
        <pc:spChg chg="add del mod">
          <ac:chgData name="Shanmukh Reddy" userId="ab779aac2eab4a48" providerId="LiveId" clId="{BEEDAD79-86C1-4800-9DF3-A961A3EDD7B4}" dt="2025-04-16T19:18:05.918" v="3546"/>
          <ac:spMkLst>
            <pc:docMk/>
            <pc:sldMk cId="0" sldId="263"/>
            <ac:spMk id="27" creationId="{3E5018B7-15CA-3FDF-3B89-4567C8C1DB15}"/>
          </ac:spMkLst>
        </pc:spChg>
        <pc:spChg chg="add mod">
          <ac:chgData name="Shanmukh Reddy" userId="ab779aac2eab4a48" providerId="LiveId" clId="{BEEDAD79-86C1-4800-9DF3-A961A3EDD7B4}" dt="2025-04-16T19:17:12.680" v="3536"/>
          <ac:spMkLst>
            <pc:docMk/>
            <pc:sldMk cId="0" sldId="263"/>
            <ac:spMk id="28" creationId="{E845B419-88D5-92C7-308E-045D1C12802F}"/>
          </ac:spMkLst>
        </pc:spChg>
        <pc:grpChg chg="mod">
          <ac:chgData name="Shanmukh Reddy" userId="ab779aac2eab4a48" providerId="LiveId" clId="{BEEDAD79-86C1-4800-9DF3-A961A3EDD7B4}" dt="2025-04-16T19:01:01.385" v="2719" actId="14100"/>
          <ac:grpSpMkLst>
            <pc:docMk/>
            <pc:sldMk cId="0" sldId="263"/>
            <ac:grpSpMk id="11" creationId="{00000000-0000-0000-0000-000000000000}"/>
          </ac:grpSpMkLst>
        </pc:grpChg>
        <pc:grpChg chg="del">
          <ac:chgData name="Shanmukh Reddy" userId="ab779aac2eab4a48" providerId="LiveId" clId="{BEEDAD79-86C1-4800-9DF3-A961A3EDD7B4}" dt="2025-04-16T18:57:51.702" v="2700" actId="478"/>
          <ac:grpSpMkLst>
            <pc:docMk/>
            <pc:sldMk cId="0" sldId="263"/>
            <ac:grpSpMk id="14" creationId="{00000000-0000-0000-0000-000000000000}"/>
          </ac:grpSpMkLst>
        </pc:grpChg>
        <pc:picChg chg="add mod">
          <ac:chgData name="Shanmukh Reddy" userId="ab779aac2eab4a48" providerId="LiveId" clId="{BEEDAD79-86C1-4800-9DF3-A961A3EDD7B4}" dt="2025-04-16T19:07:42.344" v="2981" actId="1038"/>
          <ac:picMkLst>
            <pc:docMk/>
            <pc:sldMk cId="0" sldId="263"/>
            <ac:picMk id="18" creationId="{DA413E29-3522-0CCC-A27F-BF1206CA0417}"/>
          </ac:picMkLst>
        </pc:picChg>
        <pc:picChg chg="add mod">
          <ac:chgData name="Shanmukh Reddy" userId="ab779aac2eab4a48" providerId="LiveId" clId="{BEEDAD79-86C1-4800-9DF3-A961A3EDD7B4}" dt="2025-04-16T19:07:46.372" v="2990" actId="1038"/>
          <ac:picMkLst>
            <pc:docMk/>
            <pc:sldMk cId="0" sldId="263"/>
            <ac:picMk id="21" creationId="{D428FAE3-3620-062A-1545-8FEDB0A4A4D8}"/>
          </ac:picMkLst>
        </pc:picChg>
        <pc:picChg chg="add del mod">
          <ac:chgData name="Shanmukh Reddy" userId="ab779aac2eab4a48" providerId="LiveId" clId="{BEEDAD79-86C1-4800-9DF3-A961A3EDD7B4}" dt="2025-04-16T18:57:34.013" v="2697" actId="478"/>
          <ac:picMkLst>
            <pc:docMk/>
            <pc:sldMk cId="0" sldId="263"/>
            <ac:picMk id="23" creationId="{57000F1D-3689-2391-3B30-7395DE569B14}"/>
          </ac:picMkLst>
        </pc:picChg>
        <pc:picChg chg="add del mod">
          <ac:chgData name="Shanmukh Reddy" userId="ab779aac2eab4a48" providerId="LiveId" clId="{BEEDAD79-86C1-4800-9DF3-A961A3EDD7B4}" dt="2025-04-16T19:05:40.411" v="2721" actId="21"/>
          <ac:picMkLst>
            <pc:docMk/>
            <pc:sldMk cId="0" sldId="263"/>
            <ac:picMk id="24" creationId="{2D091D5B-1820-4576-9212-9CDB4514451B}"/>
          </ac:picMkLst>
        </pc:picChg>
      </pc:sldChg>
      <pc:sldChg chg="addSp delSp modSp mod ord">
        <pc:chgData name="Shanmukh Reddy" userId="ab779aac2eab4a48" providerId="LiveId" clId="{BEEDAD79-86C1-4800-9DF3-A961A3EDD7B4}" dt="2025-04-16T18:45:46.573" v="2692" actId="114"/>
        <pc:sldMkLst>
          <pc:docMk/>
          <pc:sldMk cId="0" sldId="264"/>
        </pc:sldMkLst>
        <pc:spChg chg="del mod topLvl">
          <ac:chgData name="Shanmukh Reddy" userId="ab779aac2eab4a48" providerId="LiveId" clId="{BEEDAD79-86C1-4800-9DF3-A961A3EDD7B4}" dt="2025-04-16T17:28:48.799" v="755" actId="478"/>
          <ac:spMkLst>
            <pc:docMk/>
            <pc:sldMk cId="0" sldId="264"/>
            <ac:spMk id="12" creationId="{00000000-0000-0000-0000-000000000000}"/>
          </ac:spMkLst>
        </pc:spChg>
        <pc:spChg chg="add mod">
          <ac:chgData name="Shanmukh Reddy" userId="ab779aac2eab4a48" providerId="LiveId" clId="{BEEDAD79-86C1-4800-9DF3-A961A3EDD7B4}" dt="2025-04-16T18:45:46.573" v="2692" actId="114"/>
          <ac:spMkLst>
            <pc:docMk/>
            <pc:sldMk cId="0" sldId="264"/>
            <ac:spMk id="12" creationId="{BEFAD344-7A96-627B-78F0-A8EF6358DB3B}"/>
          </ac:spMkLst>
        </pc:spChg>
        <pc:spChg chg="mod topLvl">
          <ac:chgData name="Shanmukh Reddy" userId="ab779aac2eab4a48" providerId="LiveId" clId="{BEEDAD79-86C1-4800-9DF3-A961A3EDD7B4}" dt="2025-04-16T18:27:07.770" v="2370" actId="14100"/>
          <ac:spMkLst>
            <pc:docMk/>
            <pc:sldMk cId="0" sldId="264"/>
            <ac:spMk id="13" creationId="{00000000-0000-0000-0000-000000000000}"/>
          </ac:spMkLst>
        </pc:spChg>
        <pc:spChg chg="mod">
          <ac:chgData name="Shanmukh Reddy" userId="ab779aac2eab4a48" providerId="LiveId" clId="{BEEDAD79-86C1-4800-9DF3-A961A3EDD7B4}" dt="2025-04-16T17:29:37.952" v="812" actId="5793"/>
          <ac:spMkLst>
            <pc:docMk/>
            <pc:sldMk cId="0" sldId="264"/>
            <ac:spMk id="16" creationId="{00000000-0000-0000-0000-000000000000}"/>
          </ac:spMkLst>
        </pc:spChg>
        <pc:spChg chg="del">
          <ac:chgData name="Shanmukh Reddy" userId="ab779aac2eab4a48" providerId="LiveId" clId="{BEEDAD79-86C1-4800-9DF3-A961A3EDD7B4}" dt="2025-04-16T17:29:33.423" v="810" actId="478"/>
          <ac:spMkLst>
            <pc:docMk/>
            <pc:sldMk cId="0" sldId="264"/>
            <ac:spMk id="17" creationId="{00000000-0000-0000-0000-000000000000}"/>
          </ac:spMkLst>
        </pc:spChg>
        <pc:grpChg chg="del">
          <ac:chgData name="Shanmukh Reddy" userId="ab779aac2eab4a48" providerId="LiveId" clId="{BEEDAD79-86C1-4800-9DF3-A961A3EDD7B4}" dt="2025-04-16T17:28:48.799" v="755" actId="478"/>
          <ac:grpSpMkLst>
            <pc:docMk/>
            <pc:sldMk cId="0" sldId="264"/>
            <ac:grpSpMk id="11" creationId="{00000000-0000-0000-0000-000000000000}"/>
          </ac:grpSpMkLst>
        </pc:grpChg>
        <pc:graphicFrameChg chg="add mod modGraphic">
          <ac:chgData name="Shanmukh Reddy" userId="ab779aac2eab4a48" providerId="LiveId" clId="{BEEDAD79-86C1-4800-9DF3-A961A3EDD7B4}" dt="2025-04-16T18:42:20.396" v="2686" actId="1076"/>
          <ac:graphicFrameMkLst>
            <pc:docMk/>
            <pc:sldMk cId="0" sldId="264"/>
            <ac:graphicFrameMk id="11" creationId="{8B50740C-CBC4-AAFC-51D9-C8A837A33793}"/>
          </ac:graphicFrameMkLst>
        </pc:graphicFrameChg>
        <pc:picChg chg="add mod">
          <ac:chgData name="Shanmukh Reddy" userId="ab779aac2eab4a48" providerId="LiveId" clId="{BEEDAD79-86C1-4800-9DF3-A961A3EDD7B4}" dt="2025-04-16T18:32:40.898" v="2487" actId="1076"/>
          <ac:picMkLst>
            <pc:docMk/>
            <pc:sldMk cId="0" sldId="264"/>
            <ac:picMk id="19" creationId="{5C7F8C1F-9CBB-F5C5-B5FB-EA85E169450D}"/>
          </ac:picMkLst>
        </pc:picChg>
      </pc:sldChg>
      <pc:sldChg chg="addSp delSp modSp mod">
        <pc:chgData name="Shanmukh Reddy" userId="ab779aac2eab4a48" providerId="LiveId" clId="{BEEDAD79-86C1-4800-9DF3-A961A3EDD7B4}" dt="2025-04-16T18:46:56.230" v="2693" actId="120"/>
        <pc:sldMkLst>
          <pc:docMk/>
          <pc:sldMk cId="0" sldId="265"/>
        </pc:sldMkLst>
        <pc:spChg chg="mod">
          <ac:chgData name="Shanmukh Reddy" userId="ab779aac2eab4a48" providerId="LiveId" clId="{BEEDAD79-86C1-4800-9DF3-A961A3EDD7B4}" dt="2025-04-16T17:58:07.848" v="1598" actId="1076"/>
          <ac:spMkLst>
            <pc:docMk/>
            <pc:sldMk cId="0" sldId="265"/>
            <ac:spMk id="13" creationId="{00000000-0000-0000-0000-000000000000}"/>
          </ac:spMkLst>
        </pc:spChg>
        <pc:spChg chg="mod">
          <ac:chgData name="Shanmukh Reddy" userId="ab779aac2eab4a48" providerId="LiveId" clId="{BEEDAD79-86C1-4800-9DF3-A961A3EDD7B4}" dt="2025-04-16T17:30:33.128" v="830" actId="6549"/>
          <ac:spMkLst>
            <pc:docMk/>
            <pc:sldMk cId="0" sldId="265"/>
            <ac:spMk id="16" creationId="{00000000-0000-0000-0000-000000000000}"/>
          </ac:spMkLst>
        </pc:spChg>
        <pc:spChg chg="del">
          <ac:chgData name="Shanmukh Reddy" userId="ab779aac2eab4a48" providerId="LiveId" clId="{BEEDAD79-86C1-4800-9DF3-A961A3EDD7B4}" dt="2025-04-16T17:32:17.548" v="871" actId="478"/>
          <ac:spMkLst>
            <pc:docMk/>
            <pc:sldMk cId="0" sldId="265"/>
            <ac:spMk id="17" creationId="{00000000-0000-0000-0000-000000000000}"/>
          </ac:spMkLst>
        </pc:spChg>
        <pc:spChg chg="add del mod">
          <ac:chgData name="Shanmukh Reddy" userId="ab779aac2eab4a48" providerId="LiveId" clId="{BEEDAD79-86C1-4800-9DF3-A961A3EDD7B4}" dt="2025-04-16T18:31:17.327" v="2456"/>
          <ac:spMkLst>
            <pc:docMk/>
            <pc:sldMk cId="0" sldId="265"/>
            <ac:spMk id="19" creationId="{9B2E9687-C146-FD2E-CF65-CB27C01FAF4C}"/>
          </ac:spMkLst>
        </pc:spChg>
        <pc:spChg chg="add mod">
          <ac:chgData name="Shanmukh Reddy" userId="ab779aac2eab4a48" providerId="LiveId" clId="{BEEDAD79-86C1-4800-9DF3-A961A3EDD7B4}" dt="2025-04-16T18:31:54.878" v="2465" actId="1076"/>
          <ac:spMkLst>
            <pc:docMk/>
            <pc:sldMk cId="0" sldId="265"/>
            <ac:spMk id="20" creationId="{A5B969CF-96E8-031C-2620-71A784165488}"/>
          </ac:spMkLst>
        </pc:spChg>
        <pc:spChg chg="add del mod">
          <ac:chgData name="Shanmukh Reddy" userId="ab779aac2eab4a48" providerId="LiveId" clId="{BEEDAD79-86C1-4800-9DF3-A961A3EDD7B4}" dt="2025-04-16T17:31:03.027" v="838" actId="478"/>
          <ac:spMkLst>
            <pc:docMk/>
            <pc:sldMk cId="0" sldId="265"/>
            <ac:spMk id="20" creationId="{AF9A92F0-0D92-ED9A-CB45-B4C8C07D903C}"/>
          </ac:spMkLst>
        </pc:spChg>
        <pc:spChg chg="add del mod">
          <ac:chgData name="Shanmukh Reddy" userId="ab779aac2eab4a48" providerId="LiveId" clId="{BEEDAD79-86C1-4800-9DF3-A961A3EDD7B4}" dt="2025-04-16T18:31:39.371" v="2460" actId="478"/>
          <ac:spMkLst>
            <pc:docMk/>
            <pc:sldMk cId="0" sldId="265"/>
            <ac:spMk id="21" creationId="{421FB4D7-28A2-A401-C831-EB5985F62548}"/>
          </ac:spMkLst>
        </pc:spChg>
        <pc:spChg chg="add del mod">
          <ac:chgData name="Shanmukh Reddy" userId="ab779aac2eab4a48" providerId="LiveId" clId="{BEEDAD79-86C1-4800-9DF3-A961A3EDD7B4}" dt="2025-04-16T17:33:52.852" v="919" actId="478"/>
          <ac:spMkLst>
            <pc:docMk/>
            <pc:sldMk cId="0" sldId="265"/>
            <ac:spMk id="21" creationId="{4D036FCF-14A5-7B29-7F40-0B94D01556B1}"/>
          </ac:spMkLst>
        </pc:spChg>
        <pc:spChg chg="add mod">
          <ac:chgData name="Shanmukh Reddy" userId="ab779aac2eab4a48" providerId="LiveId" clId="{BEEDAD79-86C1-4800-9DF3-A961A3EDD7B4}" dt="2025-04-16T18:32:11.377" v="2480" actId="20577"/>
          <ac:spMkLst>
            <pc:docMk/>
            <pc:sldMk cId="0" sldId="265"/>
            <ac:spMk id="22" creationId="{D3CB2AB5-B296-56D9-C8AF-88287C508DE0}"/>
          </ac:spMkLst>
        </pc:spChg>
        <pc:spChg chg="add mod">
          <ac:chgData name="Shanmukh Reddy" userId="ab779aac2eab4a48" providerId="LiveId" clId="{BEEDAD79-86C1-4800-9DF3-A961A3EDD7B4}" dt="2025-04-16T18:28:39.845" v="2430" actId="1076"/>
          <ac:spMkLst>
            <pc:docMk/>
            <pc:sldMk cId="0" sldId="265"/>
            <ac:spMk id="33" creationId="{B2DABB14-4B42-9D6F-F176-D2B973F6A30F}"/>
          </ac:spMkLst>
        </pc:spChg>
        <pc:spChg chg="add mod">
          <ac:chgData name="Shanmukh Reddy" userId="ab779aac2eab4a48" providerId="LiveId" clId="{BEEDAD79-86C1-4800-9DF3-A961A3EDD7B4}" dt="2025-04-16T18:28:49.825" v="2432" actId="1076"/>
          <ac:spMkLst>
            <pc:docMk/>
            <pc:sldMk cId="0" sldId="265"/>
            <ac:spMk id="34" creationId="{C87A8429-83C1-BECA-1F8C-4628F204C6E6}"/>
          </ac:spMkLst>
        </pc:spChg>
        <pc:spChg chg="add mod">
          <ac:chgData name="Shanmukh Reddy" userId="ab779aac2eab4a48" providerId="LiveId" clId="{BEEDAD79-86C1-4800-9DF3-A961A3EDD7B4}" dt="2025-04-16T18:29:10.930" v="2434" actId="1076"/>
          <ac:spMkLst>
            <pc:docMk/>
            <pc:sldMk cId="0" sldId="265"/>
            <ac:spMk id="35" creationId="{13B16B75-CC50-17BC-001B-354FFE4B38AD}"/>
          </ac:spMkLst>
        </pc:spChg>
        <pc:spChg chg="add mod">
          <ac:chgData name="Shanmukh Reddy" userId="ab779aac2eab4a48" providerId="LiveId" clId="{BEEDAD79-86C1-4800-9DF3-A961A3EDD7B4}" dt="2025-04-16T18:29:21.749" v="2436" actId="1076"/>
          <ac:spMkLst>
            <pc:docMk/>
            <pc:sldMk cId="0" sldId="265"/>
            <ac:spMk id="36" creationId="{365AE583-83DE-C144-3B4E-12BA28962F76}"/>
          </ac:spMkLst>
        </pc:spChg>
        <pc:spChg chg="add mod">
          <ac:chgData name="Shanmukh Reddy" userId="ab779aac2eab4a48" providerId="LiveId" clId="{BEEDAD79-86C1-4800-9DF3-A961A3EDD7B4}" dt="2025-04-16T18:29:35.187" v="2439" actId="1076"/>
          <ac:spMkLst>
            <pc:docMk/>
            <pc:sldMk cId="0" sldId="265"/>
            <ac:spMk id="37" creationId="{871010AC-6B2B-6C92-4C11-F465D0C80C94}"/>
          </ac:spMkLst>
        </pc:spChg>
        <pc:spChg chg="add mod">
          <ac:chgData name="Shanmukh Reddy" userId="ab779aac2eab4a48" providerId="LiveId" clId="{BEEDAD79-86C1-4800-9DF3-A961A3EDD7B4}" dt="2025-04-16T18:28:45.181" v="2431" actId="1076"/>
          <ac:spMkLst>
            <pc:docMk/>
            <pc:sldMk cId="0" sldId="265"/>
            <ac:spMk id="38" creationId="{91EAC6E8-D72C-5843-084C-D499DE05D6B9}"/>
          </ac:spMkLst>
        </pc:spChg>
        <pc:spChg chg="add mod">
          <ac:chgData name="Shanmukh Reddy" userId="ab779aac2eab4a48" providerId="LiveId" clId="{BEEDAD79-86C1-4800-9DF3-A961A3EDD7B4}" dt="2025-04-16T17:49:56.641" v="1045"/>
          <ac:spMkLst>
            <pc:docMk/>
            <pc:sldMk cId="0" sldId="265"/>
            <ac:spMk id="39" creationId="{96668338-9E28-A5EC-2265-E6A2B6A2104C}"/>
          </ac:spMkLst>
        </pc:spChg>
        <pc:spChg chg="add mod">
          <ac:chgData name="Shanmukh Reddy" userId="ab779aac2eab4a48" providerId="LiveId" clId="{BEEDAD79-86C1-4800-9DF3-A961A3EDD7B4}" dt="2025-04-16T18:46:56.230" v="2693" actId="120"/>
          <ac:spMkLst>
            <pc:docMk/>
            <pc:sldMk cId="0" sldId="265"/>
            <ac:spMk id="40" creationId="{A5233E27-C69F-393B-83D9-0C6A7953BFF3}"/>
          </ac:spMkLst>
        </pc:spChg>
        <pc:spChg chg="add mod">
          <ac:chgData name="Shanmukh Reddy" userId="ab779aac2eab4a48" providerId="LiveId" clId="{BEEDAD79-86C1-4800-9DF3-A961A3EDD7B4}" dt="2025-04-16T18:29:15.446" v="2435" actId="1076"/>
          <ac:spMkLst>
            <pc:docMk/>
            <pc:sldMk cId="0" sldId="265"/>
            <ac:spMk id="41" creationId="{B8E12F0C-9C59-DFD2-1432-9C80966193EE}"/>
          </ac:spMkLst>
        </pc:spChg>
        <pc:spChg chg="add mod">
          <ac:chgData name="Shanmukh Reddy" userId="ab779aac2eab4a48" providerId="LiveId" clId="{BEEDAD79-86C1-4800-9DF3-A961A3EDD7B4}" dt="2025-04-16T18:29:30.332" v="2438" actId="1076"/>
          <ac:spMkLst>
            <pc:docMk/>
            <pc:sldMk cId="0" sldId="265"/>
            <ac:spMk id="42" creationId="{A3678C87-469B-47DF-7DFD-742A7E9ABE04}"/>
          </ac:spMkLst>
        </pc:spChg>
        <pc:spChg chg="add mod">
          <ac:chgData name="Shanmukh Reddy" userId="ab779aac2eab4a48" providerId="LiveId" clId="{BEEDAD79-86C1-4800-9DF3-A961A3EDD7B4}" dt="2025-04-16T18:29:41.013" v="2440" actId="1076"/>
          <ac:spMkLst>
            <pc:docMk/>
            <pc:sldMk cId="0" sldId="265"/>
            <ac:spMk id="43" creationId="{883267B5-F911-8C4E-B223-609504845719}"/>
          </ac:spMkLst>
        </pc:spChg>
        <pc:grpChg chg="mod">
          <ac:chgData name="Shanmukh Reddy" userId="ab779aac2eab4a48" providerId="LiveId" clId="{BEEDAD79-86C1-4800-9DF3-A961A3EDD7B4}" dt="2025-04-16T17:30:48.649" v="835" actId="1076"/>
          <ac:grpSpMkLst>
            <pc:docMk/>
            <pc:sldMk cId="0" sldId="265"/>
            <ac:grpSpMk id="11" creationId="{00000000-0000-0000-0000-000000000000}"/>
          </ac:grpSpMkLst>
        </pc:grpChg>
        <pc:grpChg chg="del mod">
          <ac:chgData name="Shanmukh Reddy" userId="ab779aac2eab4a48" providerId="LiveId" clId="{BEEDAD79-86C1-4800-9DF3-A961A3EDD7B4}" dt="2025-04-16T17:31:25.531" v="855" actId="478"/>
          <ac:grpSpMkLst>
            <pc:docMk/>
            <pc:sldMk cId="0" sldId="265"/>
            <ac:grpSpMk id="14" creationId="{00000000-0000-0000-0000-000000000000}"/>
          </ac:grpSpMkLst>
        </pc:grpChg>
        <pc:graphicFrameChg chg="add del mod modGraphic">
          <ac:chgData name="Shanmukh Reddy" userId="ab779aac2eab4a48" providerId="LiveId" clId="{BEEDAD79-86C1-4800-9DF3-A961A3EDD7B4}" dt="2025-04-16T17:35:49.022" v="938" actId="478"/>
          <ac:graphicFrameMkLst>
            <pc:docMk/>
            <pc:sldMk cId="0" sldId="265"/>
            <ac:graphicFrameMk id="22" creationId="{F29AE25F-AD29-F06E-E3E1-E8F5B7525E30}"/>
          </ac:graphicFrameMkLst>
        </pc:graphicFrameChg>
        <pc:picChg chg="add mod">
          <ac:chgData name="Shanmukh Reddy" userId="ab779aac2eab4a48" providerId="LiveId" clId="{BEEDAD79-86C1-4800-9DF3-A961A3EDD7B4}" dt="2025-04-16T18:31:10.238" v="2453" actId="1076"/>
          <ac:picMkLst>
            <pc:docMk/>
            <pc:sldMk cId="0" sldId="265"/>
            <ac:picMk id="14" creationId="{80D9607E-1D39-09D6-673A-5F29FCB7FB43}"/>
          </ac:picMkLst>
        </pc:picChg>
        <pc:picChg chg="add mod">
          <ac:chgData name="Shanmukh Reddy" userId="ab779aac2eab4a48" providerId="LiveId" clId="{BEEDAD79-86C1-4800-9DF3-A961A3EDD7B4}" dt="2025-04-16T18:30:49.112" v="2451" actId="1076"/>
          <ac:picMkLst>
            <pc:docMk/>
            <pc:sldMk cId="0" sldId="265"/>
            <ac:picMk id="18" creationId="{AA9D3182-C702-19F8-E183-2ED44E1AE4A7}"/>
          </ac:picMkLst>
        </pc:picChg>
        <pc:picChg chg="add del">
          <ac:chgData name="Shanmukh Reddy" userId="ab779aac2eab4a48" providerId="LiveId" clId="{BEEDAD79-86C1-4800-9DF3-A961A3EDD7B4}" dt="2025-04-16T17:30:35.188" v="832" actId="22"/>
          <ac:picMkLst>
            <pc:docMk/>
            <pc:sldMk cId="0" sldId="265"/>
            <ac:picMk id="19" creationId="{169D6101-C71C-2257-BCE2-B112389E8A51}"/>
          </ac:picMkLst>
        </pc:picChg>
        <pc:picChg chg="add mod">
          <ac:chgData name="Shanmukh Reddy" userId="ab779aac2eab4a48" providerId="LiveId" clId="{BEEDAD79-86C1-4800-9DF3-A961A3EDD7B4}" dt="2025-04-16T18:28:12.100" v="2395" actId="1036"/>
          <ac:picMkLst>
            <pc:docMk/>
            <pc:sldMk cId="0" sldId="265"/>
            <ac:picMk id="24" creationId="{87843BD6-FD2B-A6AB-08AD-CD5997413742}"/>
          </ac:picMkLst>
        </pc:picChg>
        <pc:picChg chg="add mod">
          <ac:chgData name="Shanmukh Reddy" userId="ab779aac2eab4a48" providerId="LiveId" clId="{BEEDAD79-86C1-4800-9DF3-A961A3EDD7B4}" dt="2025-04-16T18:28:18.469" v="2405" actId="1036"/>
          <ac:picMkLst>
            <pc:docMk/>
            <pc:sldMk cId="0" sldId="265"/>
            <ac:picMk id="26" creationId="{525366E3-3641-9BCE-D2D4-A91072FE6A9A}"/>
          </ac:picMkLst>
        </pc:picChg>
        <pc:picChg chg="add mod">
          <ac:chgData name="Shanmukh Reddy" userId="ab779aac2eab4a48" providerId="LiveId" clId="{BEEDAD79-86C1-4800-9DF3-A961A3EDD7B4}" dt="2025-04-16T18:28:25.443" v="2415" actId="1036"/>
          <ac:picMkLst>
            <pc:docMk/>
            <pc:sldMk cId="0" sldId="265"/>
            <ac:picMk id="28" creationId="{00756019-AEC8-5611-4091-425BFC1A9AA4}"/>
          </ac:picMkLst>
        </pc:picChg>
        <pc:picChg chg="add mod">
          <ac:chgData name="Shanmukh Reddy" userId="ab779aac2eab4a48" providerId="LiveId" clId="{BEEDAD79-86C1-4800-9DF3-A961A3EDD7B4}" dt="2025-04-16T18:28:29.869" v="2423" actId="1037"/>
          <ac:picMkLst>
            <pc:docMk/>
            <pc:sldMk cId="0" sldId="265"/>
            <ac:picMk id="30" creationId="{64B50B33-F42E-A79C-2F47-0B8572D2302C}"/>
          </ac:picMkLst>
        </pc:picChg>
        <pc:picChg chg="add mod">
          <ac:chgData name="Shanmukh Reddy" userId="ab779aac2eab4a48" providerId="LiveId" clId="{BEEDAD79-86C1-4800-9DF3-A961A3EDD7B4}" dt="2025-04-16T18:28:34.334" v="2429" actId="1037"/>
          <ac:picMkLst>
            <pc:docMk/>
            <pc:sldMk cId="0" sldId="265"/>
            <ac:picMk id="32" creationId="{DA587929-6651-00B8-B102-902450F1E6E7}"/>
          </ac:picMkLst>
        </pc:picChg>
        <pc:cxnChg chg="add mod">
          <ac:chgData name="Shanmukh Reddy" userId="ab779aac2eab4a48" providerId="LiveId" clId="{BEEDAD79-86C1-4800-9DF3-A961A3EDD7B4}" dt="2025-04-16T18:30:22.953" v="2447" actId="13822"/>
          <ac:cxnSpMkLst>
            <pc:docMk/>
            <pc:sldMk cId="0" sldId="265"/>
            <ac:cxnSpMk id="16" creationId="{C39D2A7A-C613-D102-D364-EC89C0465E34}"/>
          </ac:cxnSpMkLst>
        </pc:cxnChg>
      </pc:sldChg>
      <pc:sldChg chg="addSp delSp modSp del mod ord">
        <pc:chgData name="Shanmukh Reddy" userId="ab779aac2eab4a48" providerId="LiveId" clId="{BEEDAD79-86C1-4800-9DF3-A961A3EDD7B4}" dt="2025-04-16T18:32:20.006" v="2482" actId="47"/>
        <pc:sldMkLst>
          <pc:docMk/>
          <pc:sldMk cId="0" sldId="266"/>
        </pc:sldMkLst>
        <pc:spChg chg="mod">
          <ac:chgData name="Shanmukh Reddy" userId="ab779aac2eab4a48" providerId="LiveId" clId="{BEEDAD79-86C1-4800-9DF3-A961A3EDD7B4}" dt="2025-04-16T17:57:42.575" v="1592" actId="20577"/>
          <ac:spMkLst>
            <pc:docMk/>
            <pc:sldMk cId="0" sldId="266"/>
            <ac:spMk id="13" creationId="{00000000-0000-0000-0000-000000000000}"/>
          </ac:spMkLst>
        </pc:spChg>
        <pc:spChg chg="del">
          <ac:chgData name="Shanmukh Reddy" userId="ab779aac2eab4a48" providerId="LiveId" clId="{BEEDAD79-86C1-4800-9DF3-A961A3EDD7B4}" dt="2025-04-16T17:56:04.762" v="1568" actId="478"/>
          <ac:spMkLst>
            <pc:docMk/>
            <pc:sldMk cId="0" sldId="266"/>
            <ac:spMk id="14" creationId="{00000000-0000-0000-0000-000000000000}"/>
          </ac:spMkLst>
        </pc:spChg>
        <pc:spChg chg="del">
          <ac:chgData name="Shanmukh Reddy" userId="ab779aac2eab4a48" providerId="LiveId" clId="{BEEDAD79-86C1-4800-9DF3-A961A3EDD7B4}" dt="2025-04-16T17:56:10.474" v="1570" actId="478"/>
          <ac:spMkLst>
            <pc:docMk/>
            <pc:sldMk cId="0" sldId="266"/>
            <ac:spMk id="15" creationId="{00000000-0000-0000-0000-000000000000}"/>
          </ac:spMkLst>
        </pc:spChg>
        <pc:spChg chg="del">
          <ac:chgData name="Shanmukh Reddy" userId="ab779aac2eab4a48" providerId="LiveId" clId="{BEEDAD79-86C1-4800-9DF3-A961A3EDD7B4}" dt="2025-04-16T17:56:09.228" v="1569" actId="478"/>
          <ac:spMkLst>
            <pc:docMk/>
            <pc:sldMk cId="0" sldId="266"/>
            <ac:spMk id="16" creationId="{00000000-0000-0000-0000-000000000000}"/>
          </ac:spMkLst>
        </pc:spChg>
        <pc:spChg chg="del mod">
          <ac:chgData name="Shanmukh Reddy" userId="ab779aac2eab4a48" providerId="LiveId" clId="{BEEDAD79-86C1-4800-9DF3-A961A3EDD7B4}" dt="2025-04-16T17:56:14.396" v="1572" actId="478"/>
          <ac:spMkLst>
            <pc:docMk/>
            <pc:sldMk cId="0" sldId="266"/>
            <ac:spMk id="17" creationId="{00000000-0000-0000-0000-000000000000}"/>
          </ac:spMkLst>
        </pc:spChg>
        <pc:picChg chg="add mod">
          <ac:chgData name="Shanmukh Reddy" userId="ab779aac2eab4a48" providerId="LiveId" clId="{BEEDAD79-86C1-4800-9DF3-A961A3EDD7B4}" dt="2025-04-16T17:56:18.952" v="1575" actId="1076"/>
          <ac:picMkLst>
            <pc:docMk/>
            <pc:sldMk cId="0" sldId="266"/>
            <ac:picMk id="18" creationId="{28E35259-050F-BAD7-D8D4-0E1B6907081A}"/>
          </ac:picMkLst>
        </pc:picChg>
        <pc:picChg chg="add del mod">
          <ac:chgData name="Shanmukh Reddy" userId="ab779aac2eab4a48" providerId="LiveId" clId="{BEEDAD79-86C1-4800-9DF3-A961A3EDD7B4}" dt="2025-04-16T17:57:44.512" v="1593" actId="478"/>
          <ac:picMkLst>
            <pc:docMk/>
            <pc:sldMk cId="0" sldId="266"/>
            <ac:picMk id="20" creationId="{7C6B61FD-9E64-A459-D327-02DF768E545A}"/>
          </ac:picMkLst>
        </pc:picChg>
        <pc:picChg chg="add mod">
          <ac:chgData name="Shanmukh Reddy" userId="ab779aac2eab4a48" providerId="LiveId" clId="{BEEDAD79-86C1-4800-9DF3-A961A3EDD7B4}" dt="2025-04-16T17:57:53.657" v="1596" actId="1076"/>
          <ac:picMkLst>
            <pc:docMk/>
            <pc:sldMk cId="0" sldId="266"/>
            <ac:picMk id="22" creationId="{1757D198-233B-AC70-05AB-00794606715C}"/>
          </ac:picMkLst>
        </pc:picChg>
      </pc:sldChg>
      <pc:sldChg chg="del">
        <pc:chgData name="Shanmukh Reddy" userId="ab779aac2eab4a48" providerId="LiveId" clId="{BEEDAD79-86C1-4800-9DF3-A961A3EDD7B4}" dt="2025-04-16T18:02:07.368" v="1618" actId="47"/>
        <pc:sldMkLst>
          <pc:docMk/>
          <pc:sldMk cId="0" sldId="267"/>
        </pc:sldMkLst>
      </pc:sldChg>
      <pc:sldChg chg="del">
        <pc:chgData name="Shanmukh Reddy" userId="ab779aac2eab4a48" providerId="LiveId" clId="{BEEDAD79-86C1-4800-9DF3-A961A3EDD7B4}" dt="2025-04-16T18:02:08.476" v="1619" actId="47"/>
        <pc:sldMkLst>
          <pc:docMk/>
          <pc:sldMk cId="0" sldId="268"/>
        </pc:sldMkLst>
      </pc:sldChg>
      <pc:sldChg chg="del">
        <pc:chgData name="Shanmukh Reddy" userId="ab779aac2eab4a48" providerId="LiveId" clId="{BEEDAD79-86C1-4800-9DF3-A961A3EDD7B4}" dt="2025-04-16T18:02:09.304" v="1620" actId="47"/>
        <pc:sldMkLst>
          <pc:docMk/>
          <pc:sldMk cId="0" sldId="269"/>
        </pc:sldMkLst>
      </pc:sldChg>
      <pc:sldChg chg="del">
        <pc:chgData name="Shanmukh Reddy" userId="ab779aac2eab4a48" providerId="LiveId" clId="{BEEDAD79-86C1-4800-9DF3-A961A3EDD7B4}" dt="2025-04-16T18:02:09.926" v="1621" actId="47"/>
        <pc:sldMkLst>
          <pc:docMk/>
          <pc:sldMk cId="0" sldId="270"/>
        </pc:sldMkLst>
      </pc:sldChg>
      <pc:sldChg chg="addSp delSp modSp del mod ord">
        <pc:chgData name="Shanmukh Reddy" userId="ab779aac2eab4a48" providerId="LiveId" clId="{BEEDAD79-86C1-4800-9DF3-A961A3EDD7B4}" dt="2025-04-16T19:59:03" v="4166" actId="2696"/>
        <pc:sldMkLst>
          <pc:docMk/>
          <pc:sldMk cId="0" sldId="271"/>
        </pc:sldMkLst>
        <pc:spChg chg="mod">
          <ac:chgData name="Shanmukh Reddy" userId="ab779aac2eab4a48" providerId="LiveId" clId="{BEEDAD79-86C1-4800-9DF3-A961A3EDD7B4}" dt="2025-04-16T18:27:25.672" v="2372" actId="1076"/>
          <ac:spMkLst>
            <pc:docMk/>
            <pc:sldMk cId="0" sldId="271"/>
            <ac:spMk id="10" creationId="{00000000-0000-0000-0000-000000000000}"/>
          </ac:spMkLst>
        </pc:spChg>
        <pc:spChg chg="mod">
          <ac:chgData name="Shanmukh Reddy" userId="ab779aac2eab4a48" providerId="LiveId" clId="{BEEDAD79-86C1-4800-9DF3-A961A3EDD7B4}" dt="2025-04-16T19:58:59.376" v="4165" actId="14100"/>
          <ac:spMkLst>
            <pc:docMk/>
            <pc:sldMk cId="0" sldId="271"/>
            <ac:spMk id="13" creationId="{00000000-0000-0000-0000-000000000000}"/>
          </ac:spMkLst>
        </pc:spChg>
        <pc:spChg chg="del mod topLvl">
          <ac:chgData name="Shanmukh Reddy" userId="ab779aac2eab4a48" providerId="LiveId" clId="{BEEDAD79-86C1-4800-9DF3-A961A3EDD7B4}" dt="2025-04-16T18:03:15.768" v="1630" actId="478"/>
          <ac:spMkLst>
            <pc:docMk/>
            <pc:sldMk cId="0" sldId="271"/>
            <ac:spMk id="15" creationId="{00000000-0000-0000-0000-000000000000}"/>
          </ac:spMkLst>
        </pc:spChg>
        <pc:spChg chg="mod topLvl">
          <ac:chgData name="Shanmukh Reddy" userId="ab779aac2eab4a48" providerId="LiveId" clId="{BEEDAD79-86C1-4800-9DF3-A961A3EDD7B4}" dt="2025-04-16T18:05:40.425" v="1831"/>
          <ac:spMkLst>
            <pc:docMk/>
            <pc:sldMk cId="0" sldId="271"/>
            <ac:spMk id="16" creationId="{00000000-0000-0000-0000-000000000000}"/>
          </ac:spMkLst>
        </pc:spChg>
        <pc:spChg chg="add mod">
          <ac:chgData name="Shanmukh Reddy" userId="ab779aac2eab4a48" providerId="LiveId" clId="{BEEDAD79-86C1-4800-9DF3-A961A3EDD7B4}" dt="2025-04-16T18:06:33.305" v="1916" actId="1076"/>
          <ac:spMkLst>
            <pc:docMk/>
            <pc:sldMk cId="0" sldId="271"/>
            <ac:spMk id="19" creationId="{4496BC8A-1961-3D88-8EE5-B4DED42F3477}"/>
          </ac:spMkLst>
        </pc:spChg>
        <pc:spChg chg="add mod">
          <ac:chgData name="Shanmukh Reddy" userId="ab779aac2eab4a48" providerId="LiveId" clId="{BEEDAD79-86C1-4800-9DF3-A961A3EDD7B4}" dt="2025-04-16T18:06:36.967" v="1917" actId="1076"/>
          <ac:spMkLst>
            <pc:docMk/>
            <pc:sldMk cId="0" sldId="271"/>
            <ac:spMk id="22" creationId="{B57BD742-C300-F184-FEA0-E086157E1CC6}"/>
          </ac:spMkLst>
        </pc:spChg>
        <pc:spChg chg="add mod">
          <ac:chgData name="Shanmukh Reddy" userId="ab779aac2eab4a48" providerId="LiveId" clId="{BEEDAD79-86C1-4800-9DF3-A961A3EDD7B4}" dt="2025-04-16T18:06:48.454" v="1918"/>
          <ac:spMkLst>
            <pc:docMk/>
            <pc:sldMk cId="0" sldId="271"/>
            <ac:spMk id="23" creationId="{297EEEB3-4FED-4000-9A45-35AD9B039E9B}"/>
          </ac:spMkLst>
        </pc:spChg>
        <pc:spChg chg="add mod">
          <ac:chgData name="Shanmukh Reddy" userId="ab779aac2eab4a48" providerId="LiveId" clId="{BEEDAD79-86C1-4800-9DF3-A961A3EDD7B4}" dt="2025-04-16T18:08:14.602" v="2038" actId="20577"/>
          <ac:spMkLst>
            <pc:docMk/>
            <pc:sldMk cId="0" sldId="271"/>
            <ac:spMk id="26" creationId="{88BF6BD2-EACF-B479-DCAB-6A61A2DFCE9D}"/>
          </ac:spMkLst>
        </pc:spChg>
        <pc:spChg chg="add mod">
          <ac:chgData name="Shanmukh Reddy" userId="ab779aac2eab4a48" providerId="LiveId" clId="{BEEDAD79-86C1-4800-9DF3-A961A3EDD7B4}" dt="2025-04-16T18:09:58.890" v="2166" actId="20577"/>
          <ac:spMkLst>
            <pc:docMk/>
            <pc:sldMk cId="0" sldId="271"/>
            <ac:spMk id="31" creationId="{4360A38D-A690-62AC-7EA9-01579134360E}"/>
          </ac:spMkLst>
        </pc:spChg>
        <pc:grpChg chg="del">
          <ac:chgData name="Shanmukh Reddy" userId="ab779aac2eab4a48" providerId="LiveId" clId="{BEEDAD79-86C1-4800-9DF3-A961A3EDD7B4}" dt="2025-04-16T18:03:15.768" v="1630" actId="478"/>
          <ac:grpSpMkLst>
            <pc:docMk/>
            <pc:sldMk cId="0" sldId="271"/>
            <ac:grpSpMk id="14" creationId="{00000000-0000-0000-0000-000000000000}"/>
          </ac:grpSpMkLst>
        </pc:grpChg>
        <pc:picChg chg="add mod">
          <ac:chgData name="Shanmukh Reddy" userId="ab779aac2eab4a48" providerId="LiveId" clId="{BEEDAD79-86C1-4800-9DF3-A961A3EDD7B4}" dt="2025-04-16T18:07:12" v="1924" actId="14100"/>
          <ac:picMkLst>
            <pc:docMk/>
            <pc:sldMk cId="0" sldId="271"/>
            <ac:picMk id="18" creationId="{61777462-0135-7942-8194-116DCA264387}"/>
          </ac:picMkLst>
        </pc:picChg>
        <pc:picChg chg="add mod">
          <ac:chgData name="Shanmukh Reddy" userId="ab779aac2eab4a48" providerId="LiveId" clId="{BEEDAD79-86C1-4800-9DF3-A961A3EDD7B4}" dt="2025-04-16T18:07:16.754" v="1925" actId="14100"/>
          <ac:picMkLst>
            <pc:docMk/>
            <pc:sldMk cId="0" sldId="271"/>
            <ac:picMk id="21" creationId="{877F1524-E6EB-9B78-6FF3-7A93DF9CDE8E}"/>
          </ac:picMkLst>
        </pc:picChg>
        <pc:picChg chg="add mod">
          <ac:chgData name="Shanmukh Reddy" userId="ab779aac2eab4a48" providerId="LiveId" clId="{BEEDAD79-86C1-4800-9DF3-A961A3EDD7B4}" dt="2025-04-16T18:07:24.260" v="1927" actId="1076"/>
          <ac:picMkLst>
            <pc:docMk/>
            <pc:sldMk cId="0" sldId="271"/>
            <ac:picMk id="25" creationId="{33EE114C-74B5-268F-D764-2225850AA0ED}"/>
          </ac:picMkLst>
        </pc:picChg>
        <pc:picChg chg="add mod">
          <ac:chgData name="Shanmukh Reddy" userId="ab779aac2eab4a48" providerId="LiveId" clId="{BEEDAD79-86C1-4800-9DF3-A961A3EDD7B4}" dt="2025-04-16T18:08:28.296" v="2039"/>
          <ac:picMkLst>
            <pc:docMk/>
            <pc:sldMk cId="0" sldId="271"/>
            <ac:picMk id="27" creationId="{A4AA7E91-16D4-53E9-65E8-5C5A9D3EDFB6}"/>
          </ac:picMkLst>
        </pc:picChg>
        <pc:picChg chg="add mod">
          <ac:chgData name="Shanmukh Reddy" userId="ab779aac2eab4a48" providerId="LiveId" clId="{BEEDAD79-86C1-4800-9DF3-A961A3EDD7B4}" dt="2025-04-16T18:08:32.683" v="2040"/>
          <ac:picMkLst>
            <pc:docMk/>
            <pc:sldMk cId="0" sldId="271"/>
            <ac:picMk id="28" creationId="{1AAC38B1-9777-BB97-0F4E-CA31C25AAFE7}"/>
          </ac:picMkLst>
        </pc:picChg>
        <pc:picChg chg="add mod">
          <ac:chgData name="Shanmukh Reddy" userId="ab779aac2eab4a48" providerId="LiveId" clId="{BEEDAD79-86C1-4800-9DF3-A961A3EDD7B4}" dt="2025-04-16T18:09:05.547" v="2044" actId="1076"/>
          <ac:picMkLst>
            <pc:docMk/>
            <pc:sldMk cId="0" sldId="271"/>
            <ac:picMk id="30" creationId="{B99AB883-0635-8628-94C2-A8F3CDAE304E}"/>
          </ac:picMkLst>
        </pc:picChg>
      </pc:sldChg>
      <pc:sldChg chg="add del ord">
        <pc:chgData name="Shanmukh Reddy" userId="ab779aac2eab4a48" providerId="LiveId" clId="{BEEDAD79-86C1-4800-9DF3-A961A3EDD7B4}" dt="2025-04-16T18:32:17.442" v="2481" actId="47"/>
        <pc:sldMkLst>
          <pc:docMk/>
          <pc:sldMk cId="1450485526" sldId="273"/>
        </pc:sldMkLst>
      </pc:sldChg>
      <pc:sldChg chg="addSp delSp modSp add mod">
        <pc:chgData name="Shanmukh Reddy" userId="ab779aac2eab4a48" providerId="LiveId" clId="{BEEDAD79-86C1-4800-9DF3-A961A3EDD7B4}" dt="2025-04-16T18:23:37.015" v="2358" actId="1076"/>
        <pc:sldMkLst>
          <pc:docMk/>
          <pc:sldMk cId="2064914588" sldId="274"/>
        </pc:sldMkLst>
        <pc:spChg chg="mod">
          <ac:chgData name="Shanmukh Reddy" userId="ab779aac2eab4a48" providerId="LiveId" clId="{BEEDAD79-86C1-4800-9DF3-A961A3EDD7B4}" dt="2025-04-16T18:20:39.686" v="2264" actId="1076"/>
          <ac:spMkLst>
            <pc:docMk/>
            <pc:sldMk cId="2064914588" sldId="274"/>
            <ac:spMk id="3" creationId="{9F33DAB0-D90B-3755-5C7D-B5E25D8428BC}"/>
          </ac:spMkLst>
        </pc:spChg>
        <pc:spChg chg="mod">
          <ac:chgData name="Shanmukh Reddy" userId="ab779aac2eab4a48" providerId="LiveId" clId="{BEEDAD79-86C1-4800-9DF3-A961A3EDD7B4}" dt="2025-04-16T18:20:39.686" v="2264" actId="1076"/>
          <ac:spMkLst>
            <pc:docMk/>
            <pc:sldMk cId="2064914588" sldId="274"/>
            <ac:spMk id="5" creationId="{C587079F-309C-4E88-0309-5A2CEEA0743F}"/>
          </ac:spMkLst>
        </pc:spChg>
        <pc:spChg chg="mod">
          <ac:chgData name="Shanmukh Reddy" userId="ab779aac2eab4a48" providerId="LiveId" clId="{BEEDAD79-86C1-4800-9DF3-A961A3EDD7B4}" dt="2025-04-16T18:20:39.686" v="2264" actId="1076"/>
          <ac:spMkLst>
            <pc:docMk/>
            <pc:sldMk cId="2064914588" sldId="274"/>
            <ac:spMk id="6" creationId="{C473E52F-AB9E-243B-D29B-7CBEFA93117F}"/>
          </ac:spMkLst>
        </pc:spChg>
        <pc:spChg chg="mod">
          <ac:chgData name="Shanmukh Reddy" userId="ab779aac2eab4a48" providerId="LiveId" clId="{BEEDAD79-86C1-4800-9DF3-A961A3EDD7B4}" dt="2025-04-16T18:20:39.686" v="2264" actId="1076"/>
          <ac:spMkLst>
            <pc:docMk/>
            <pc:sldMk cId="2064914588" sldId="274"/>
            <ac:spMk id="8" creationId="{09C39717-1804-CDCC-4772-683F188E8F22}"/>
          </ac:spMkLst>
        </pc:spChg>
        <pc:spChg chg="mod">
          <ac:chgData name="Shanmukh Reddy" userId="ab779aac2eab4a48" providerId="LiveId" clId="{BEEDAD79-86C1-4800-9DF3-A961A3EDD7B4}" dt="2025-04-16T18:20:39.686" v="2264" actId="1076"/>
          <ac:spMkLst>
            <pc:docMk/>
            <pc:sldMk cId="2064914588" sldId="274"/>
            <ac:spMk id="9" creationId="{E35E8179-F32F-B86D-6CCA-45B214B977C4}"/>
          </ac:spMkLst>
        </pc:spChg>
        <pc:spChg chg="mod">
          <ac:chgData name="Shanmukh Reddy" userId="ab779aac2eab4a48" providerId="LiveId" clId="{BEEDAD79-86C1-4800-9DF3-A961A3EDD7B4}" dt="2025-04-16T18:20:39.686" v="2264" actId="1076"/>
          <ac:spMkLst>
            <pc:docMk/>
            <pc:sldMk cId="2064914588" sldId="274"/>
            <ac:spMk id="10" creationId="{D2CDF6EF-DB3F-31C0-A1D2-1C4CEEA54B9B}"/>
          </ac:spMkLst>
        </pc:spChg>
        <pc:spChg chg="mod">
          <ac:chgData name="Shanmukh Reddy" userId="ab779aac2eab4a48" providerId="LiveId" clId="{BEEDAD79-86C1-4800-9DF3-A961A3EDD7B4}" dt="2025-04-16T18:21:14.003" v="2332" actId="20577"/>
          <ac:spMkLst>
            <pc:docMk/>
            <pc:sldMk cId="2064914588" sldId="274"/>
            <ac:spMk id="13" creationId="{D01D351E-039D-FAA1-E07F-5E60CE892839}"/>
          </ac:spMkLst>
        </pc:spChg>
        <pc:spChg chg="del mod topLvl">
          <ac:chgData name="Shanmukh Reddy" userId="ab779aac2eab4a48" providerId="LiveId" clId="{BEEDAD79-86C1-4800-9DF3-A961A3EDD7B4}" dt="2025-04-16T18:22:05.623" v="2335" actId="478"/>
          <ac:spMkLst>
            <pc:docMk/>
            <pc:sldMk cId="2064914588" sldId="274"/>
            <ac:spMk id="15" creationId="{CF79E4A6-FDE3-7FD2-BE00-7F6A853A3C9D}"/>
          </ac:spMkLst>
        </pc:spChg>
        <pc:spChg chg="del mod topLvl">
          <ac:chgData name="Shanmukh Reddy" userId="ab779aac2eab4a48" providerId="LiveId" clId="{BEEDAD79-86C1-4800-9DF3-A961A3EDD7B4}" dt="2025-04-16T18:21:17.497" v="2333" actId="478"/>
          <ac:spMkLst>
            <pc:docMk/>
            <pc:sldMk cId="2064914588" sldId="274"/>
            <ac:spMk id="16" creationId="{E24BBF97-DE3A-492B-2457-D3F3F17D1CE1}"/>
          </ac:spMkLst>
        </pc:spChg>
        <pc:grpChg chg="del mod">
          <ac:chgData name="Shanmukh Reddy" userId="ab779aac2eab4a48" providerId="LiveId" clId="{BEEDAD79-86C1-4800-9DF3-A961A3EDD7B4}" dt="2025-04-16T18:21:17.497" v="2333" actId="478"/>
          <ac:grpSpMkLst>
            <pc:docMk/>
            <pc:sldMk cId="2064914588" sldId="274"/>
            <ac:grpSpMk id="14" creationId="{6A2C7AC1-7F8D-22B2-A28C-384975029861}"/>
          </ac:grpSpMkLst>
        </pc:grpChg>
        <pc:picChg chg="del mod">
          <ac:chgData name="Shanmukh Reddy" userId="ab779aac2eab4a48" providerId="LiveId" clId="{BEEDAD79-86C1-4800-9DF3-A961A3EDD7B4}" dt="2025-04-16T18:21:19.011" v="2334" actId="478"/>
          <ac:picMkLst>
            <pc:docMk/>
            <pc:sldMk cId="2064914588" sldId="274"/>
            <ac:picMk id="18" creationId="{75227FC8-313F-A68A-7BC3-DE374D71001A}"/>
          </ac:picMkLst>
        </pc:picChg>
        <pc:picChg chg="add mod">
          <ac:chgData name="Shanmukh Reddy" userId="ab779aac2eab4a48" providerId="LiveId" clId="{BEEDAD79-86C1-4800-9DF3-A961A3EDD7B4}" dt="2025-04-16T18:22:43.793" v="2346" actId="1076"/>
          <ac:picMkLst>
            <pc:docMk/>
            <pc:sldMk cId="2064914588" sldId="274"/>
            <ac:picMk id="19" creationId="{AF1330F2-1901-85E7-F4C1-BBF9305865BC}"/>
          </ac:picMkLst>
        </pc:picChg>
        <pc:picChg chg="add mod">
          <ac:chgData name="Shanmukh Reddy" userId="ab779aac2eab4a48" providerId="LiveId" clId="{BEEDAD79-86C1-4800-9DF3-A961A3EDD7B4}" dt="2025-04-16T18:23:37.015" v="2358" actId="1076"/>
          <ac:picMkLst>
            <pc:docMk/>
            <pc:sldMk cId="2064914588" sldId="274"/>
            <ac:picMk id="21" creationId="{8349E7B1-C589-9BB8-757A-23A70D03F01B}"/>
          </ac:picMkLst>
        </pc:picChg>
        <pc:picChg chg="add mod">
          <ac:chgData name="Shanmukh Reddy" userId="ab779aac2eab4a48" providerId="LiveId" clId="{BEEDAD79-86C1-4800-9DF3-A961A3EDD7B4}" dt="2025-04-16T18:23:08.688" v="2352" actId="1076"/>
          <ac:picMkLst>
            <pc:docMk/>
            <pc:sldMk cId="2064914588" sldId="274"/>
            <ac:picMk id="23" creationId="{975D4D97-1242-98C4-1C4B-BE9E977FEF61}"/>
          </ac:picMkLst>
        </pc:picChg>
        <pc:picChg chg="add mod">
          <ac:chgData name="Shanmukh Reddy" userId="ab779aac2eab4a48" providerId="LiveId" clId="{BEEDAD79-86C1-4800-9DF3-A961A3EDD7B4}" dt="2025-04-16T18:23:30.755" v="2357" actId="1076"/>
          <ac:picMkLst>
            <pc:docMk/>
            <pc:sldMk cId="2064914588" sldId="274"/>
            <ac:picMk id="25" creationId="{7C6F9EC0-A738-A207-4059-C501F0E1AAB4}"/>
          </ac:picMkLst>
        </pc:picChg>
      </pc:sldChg>
      <pc:sldChg chg="addSp delSp modSp add mod">
        <pc:chgData name="Shanmukh Reddy" userId="ab779aac2eab4a48" providerId="LiveId" clId="{BEEDAD79-86C1-4800-9DF3-A961A3EDD7B4}" dt="2025-04-16T19:24:10.696" v="4020" actId="1076"/>
        <pc:sldMkLst>
          <pc:docMk/>
          <pc:sldMk cId="995595649" sldId="275"/>
        </pc:sldMkLst>
        <pc:spChg chg="mod">
          <ac:chgData name="Shanmukh Reddy" userId="ab779aac2eab4a48" providerId="LiveId" clId="{BEEDAD79-86C1-4800-9DF3-A961A3EDD7B4}" dt="2025-04-16T19:07:19.240" v="2884" actId="20577"/>
          <ac:spMkLst>
            <pc:docMk/>
            <pc:sldMk cId="995595649" sldId="275"/>
            <ac:spMk id="13" creationId="{04990132-9C23-FE5E-7041-9D8DE828C431}"/>
          </ac:spMkLst>
        </pc:spChg>
        <pc:spChg chg="add mod">
          <ac:chgData name="Shanmukh Reddy" userId="ab779aac2eab4a48" providerId="LiveId" clId="{BEEDAD79-86C1-4800-9DF3-A961A3EDD7B4}" dt="2025-04-16T19:20:10.011" v="3738" actId="1076"/>
          <ac:spMkLst>
            <pc:docMk/>
            <pc:sldMk cId="995595649" sldId="275"/>
            <ac:spMk id="14" creationId="{B71C1552-5638-B05F-8FCE-0CA13E7334BE}"/>
          </ac:spMkLst>
        </pc:spChg>
        <pc:spChg chg="add mod">
          <ac:chgData name="Shanmukh Reddy" userId="ab779aac2eab4a48" providerId="LiveId" clId="{BEEDAD79-86C1-4800-9DF3-A961A3EDD7B4}" dt="2025-04-16T19:18:46.165" v="3550"/>
          <ac:spMkLst>
            <pc:docMk/>
            <pc:sldMk cId="995595649" sldId="275"/>
            <ac:spMk id="15" creationId="{FC0F04C4-1CFE-46C0-62C0-72C070E94155}"/>
          </ac:spMkLst>
        </pc:spChg>
        <pc:spChg chg="add del mod">
          <ac:chgData name="Shanmukh Reddy" userId="ab779aac2eab4a48" providerId="LiveId" clId="{BEEDAD79-86C1-4800-9DF3-A961A3EDD7B4}" dt="2025-04-16T19:20:23.461" v="3741" actId="478"/>
          <ac:spMkLst>
            <pc:docMk/>
            <pc:sldMk cId="995595649" sldId="275"/>
            <ac:spMk id="17" creationId="{C12A9337-3769-6B7D-534D-1C5A501FD71D}"/>
          </ac:spMkLst>
        </pc:spChg>
        <pc:spChg chg="add mod">
          <ac:chgData name="Shanmukh Reddy" userId="ab779aac2eab4a48" providerId="LiveId" clId="{BEEDAD79-86C1-4800-9DF3-A961A3EDD7B4}" dt="2025-04-16T19:20:55.567" v="3763" actId="14100"/>
          <ac:spMkLst>
            <pc:docMk/>
            <pc:sldMk cId="995595649" sldId="275"/>
            <ac:spMk id="19" creationId="{51809D41-3E1C-AB03-9491-7E1C7621B3A2}"/>
          </ac:spMkLst>
        </pc:spChg>
        <pc:spChg chg="add mod">
          <ac:chgData name="Shanmukh Reddy" userId="ab779aac2eab4a48" providerId="LiveId" clId="{BEEDAD79-86C1-4800-9DF3-A961A3EDD7B4}" dt="2025-04-16T19:24:10.696" v="4020" actId="1076"/>
          <ac:spMkLst>
            <pc:docMk/>
            <pc:sldMk cId="995595649" sldId="275"/>
            <ac:spMk id="20" creationId="{3D08BAB4-0FFB-A32A-CC0C-9098A418546D}"/>
          </ac:spMkLst>
        </pc:spChg>
        <pc:picChg chg="del">
          <ac:chgData name="Shanmukh Reddy" userId="ab779aac2eab4a48" providerId="LiveId" clId="{BEEDAD79-86C1-4800-9DF3-A961A3EDD7B4}" dt="2025-04-16T19:05:45.260" v="2722" actId="478"/>
          <ac:picMkLst>
            <pc:docMk/>
            <pc:sldMk cId="995595649" sldId="275"/>
            <ac:picMk id="18" creationId="{B248767E-D7A0-67F4-834E-BD8E36E02668}"/>
          </ac:picMkLst>
        </pc:picChg>
        <pc:picChg chg="del">
          <ac:chgData name="Shanmukh Reddy" userId="ab779aac2eab4a48" providerId="LiveId" clId="{BEEDAD79-86C1-4800-9DF3-A961A3EDD7B4}" dt="2025-04-16T19:05:46.734" v="2723" actId="478"/>
          <ac:picMkLst>
            <pc:docMk/>
            <pc:sldMk cId="995595649" sldId="275"/>
            <ac:picMk id="21" creationId="{955B404A-B746-5DF5-750A-DF1F0C395CE0}"/>
          </ac:picMkLst>
        </pc:picChg>
        <pc:picChg chg="mod">
          <ac:chgData name="Shanmukh Reddy" userId="ab779aac2eab4a48" providerId="LiveId" clId="{BEEDAD79-86C1-4800-9DF3-A961A3EDD7B4}" dt="2025-04-16T19:18:17.866" v="3547" actId="14100"/>
          <ac:picMkLst>
            <pc:docMk/>
            <pc:sldMk cId="995595649" sldId="275"/>
            <ac:picMk id="24" creationId="{40BE2C3F-C3E6-5B3F-327F-70314AB4C26C}"/>
          </ac:picMkLst>
        </pc:picChg>
      </pc:sldChg>
      <pc:sldChg chg="delSp modSp add mod">
        <pc:chgData name="Shanmukh Reddy" userId="ab779aac2eab4a48" providerId="LiveId" clId="{BEEDAD79-86C1-4800-9DF3-A961A3EDD7B4}" dt="2025-04-16T20:01:11.748" v="4203" actId="403"/>
        <pc:sldMkLst>
          <pc:docMk/>
          <pc:sldMk cId="470154051" sldId="276"/>
        </pc:sldMkLst>
        <pc:spChg chg="mod">
          <ac:chgData name="Shanmukh Reddy" userId="ab779aac2eab4a48" providerId="LiveId" clId="{BEEDAD79-86C1-4800-9DF3-A961A3EDD7B4}" dt="2025-04-16T20:00:19.120" v="4182" actId="14100"/>
          <ac:spMkLst>
            <pc:docMk/>
            <pc:sldMk cId="470154051" sldId="276"/>
            <ac:spMk id="13" creationId="{F08B843B-3599-4530-2115-3403A3EB260E}"/>
          </ac:spMkLst>
        </pc:spChg>
        <pc:spChg chg="mod">
          <ac:chgData name="Shanmukh Reddy" userId="ab779aac2eab4a48" providerId="LiveId" clId="{BEEDAD79-86C1-4800-9DF3-A961A3EDD7B4}" dt="2025-04-16T20:01:11.748" v="4203" actId="403"/>
          <ac:spMkLst>
            <pc:docMk/>
            <pc:sldMk cId="470154051" sldId="276"/>
            <ac:spMk id="19" creationId="{7738A9E1-5500-8C52-3C73-4362C2A65265}"/>
          </ac:spMkLst>
        </pc:spChg>
        <pc:spChg chg="del">
          <ac:chgData name="Shanmukh Reddy" userId="ab779aac2eab4a48" providerId="LiveId" clId="{BEEDAD79-86C1-4800-9DF3-A961A3EDD7B4}" dt="2025-04-16T19:56:07.875" v="4041" actId="478"/>
          <ac:spMkLst>
            <pc:docMk/>
            <pc:sldMk cId="470154051" sldId="276"/>
            <ac:spMk id="22" creationId="{C5F1EBF2-8982-3DD8-2AAF-A525A58BFAC9}"/>
          </ac:spMkLst>
        </pc:spChg>
        <pc:spChg chg="del">
          <ac:chgData name="Shanmukh Reddy" userId="ab779aac2eab4a48" providerId="LiveId" clId="{BEEDAD79-86C1-4800-9DF3-A961A3EDD7B4}" dt="2025-04-16T19:56:15.015" v="4043" actId="478"/>
          <ac:spMkLst>
            <pc:docMk/>
            <pc:sldMk cId="470154051" sldId="276"/>
            <ac:spMk id="26" creationId="{886D210E-E461-3A39-86E1-6177DED0B099}"/>
          </ac:spMkLst>
        </pc:spChg>
        <pc:spChg chg="del">
          <ac:chgData name="Shanmukh Reddy" userId="ab779aac2eab4a48" providerId="LiveId" clId="{BEEDAD79-86C1-4800-9DF3-A961A3EDD7B4}" dt="2025-04-16T19:56:11.467" v="4042" actId="478"/>
          <ac:spMkLst>
            <pc:docMk/>
            <pc:sldMk cId="470154051" sldId="276"/>
            <ac:spMk id="31" creationId="{9CA38059-9003-4D91-D9AE-64FE35D454F1}"/>
          </ac:spMkLst>
        </pc:spChg>
        <pc:picChg chg="del">
          <ac:chgData name="Shanmukh Reddy" userId="ab779aac2eab4a48" providerId="LiveId" clId="{BEEDAD79-86C1-4800-9DF3-A961A3EDD7B4}" dt="2025-04-16T19:56:00.472" v="4037" actId="478"/>
          <ac:picMkLst>
            <pc:docMk/>
            <pc:sldMk cId="470154051" sldId="276"/>
            <ac:picMk id="18" creationId="{F2FFC860-7F50-D282-B9EE-A4D0C46524EA}"/>
          </ac:picMkLst>
        </pc:picChg>
        <pc:picChg chg="del">
          <ac:chgData name="Shanmukh Reddy" userId="ab779aac2eab4a48" providerId="LiveId" clId="{BEEDAD79-86C1-4800-9DF3-A961A3EDD7B4}" dt="2025-04-16T19:56:03.907" v="4039" actId="478"/>
          <ac:picMkLst>
            <pc:docMk/>
            <pc:sldMk cId="470154051" sldId="276"/>
            <ac:picMk id="21" creationId="{42247FF7-4D3B-4B26-4F10-AA3691088AFF}"/>
          </ac:picMkLst>
        </pc:picChg>
        <pc:picChg chg="del">
          <ac:chgData name="Shanmukh Reddy" userId="ab779aac2eab4a48" providerId="LiveId" clId="{BEEDAD79-86C1-4800-9DF3-A961A3EDD7B4}" dt="2025-04-16T19:56:02.238" v="4038" actId="478"/>
          <ac:picMkLst>
            <pc:docMk/>
            <pc:sldMk cId="470154051" sldId="276"/>
            <ac:picMk id="25" creationId="{E2DAA94F-4DCC-5CA4-44B2-E7F0ACB577AD}"/>
          </ac:picMkLst>
        </pc:picChg>
        <pc:picChg chg="del">
          <ac:chgData name="Shanmukh Reddy" userId="ab779aac2eab4a48" providerId="LiveId" clId="{BEEDAD79-86C1-4800-9DF3-A961A3EDD7B4}" dt="2025-04-16T19:56:05.605" v="4040" actId="478"/>
          <ac:picMkLst>
            <pc:docMk/>
            <pc:sldMk cId="470154051" sldId="276"/>
            <ac:picMk id="30" creationId="{7ACADA41-AEB4-8080-E3CE-11DA1430BCDF}"/>
          </ac:picMkLst>
        </pc:picChg>
      </pc:sldChg>
      <pc:sldChg chg="add">
        <pc:chgData name="Shanmukh Reddy" userId="ab779aac2eab4a48" providerId="LiveId" clId="{BEEDAD79-86C1-4800-9DF3-A961A3EDD7B4}" dt="2025-04-16T20:00:08.741" v="4167" actId="2890"/>
        <pc:sldMkLst>
          <pc:docMk/>
          <pc:sldMk cId="2289802141" sldId="277"/>
        </pc:sldMkLst>
      </pc:sldChg>
    </pc:docChg>
  </pc:docChgLst>
  <pc:docChgLst>
    <pc:chgData name="Shanmukh Reddy" userId="ab779aac2eab4a48" providerId="LiveId" clId="{C5706006-973C-4FF7-8435-D1885F42EA11}"/>
    <pc:docChg chg="custSel modSld">
      <pc:chgData name="Shanmukh Reddy" userId="ab779aac2eab4a48" providerId="LiveId" clId="{C5706006-973C-4FF7-8435-D1885F42EA11}" dt="2025-03-04T16:40:31.670" v="1" actId="14100"/>
      <pc:docMkLst>
        <pc:docMk/>
      </pc:docMkLst>
      <pc:sldChg chg="modSp mod">
        <pc:chgData name="Shanmukh Reddy" userId="ab779aac2eab4a48" providerId="LiveId" clId="{C5706006-973C-4FF7-8435-D1885F42EA11}" dt="2025-03-04T16:40:31.670" v="1" actId="14100"/>
        <pc:sldMkLst>
          <pc:docMk/>
          <pc:sldMk cId="0"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Data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1E-4965-9497-A40BA320931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1E-4965-9497-A40BA320931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1E-4965-9497-A40BA320931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1E-4965-9497-A40BA320931F}"/>
              </c:ext>
            </c:extLst>
          </c:dPt>
          <c:cat>
            <c:strRef>
              <c:f>Sheet1!$A$2:$A$5</c:f>
              <c:strCache>
                <c:ptCount val="4"/>
                <c:pt idx="0">
                  <c:v>Numerical </c:v>
                </c:pt>
                <c:pt idx="1">
                  <c:v>Categorical </c:v>
                </c:pt>
                <c:pt idx="2">
                  <c:v> </c:v>
                </c:pt>
                <c:pt idx="3">
                  <c:v> </c:v>
                </c:pt>
              </c:strCache>
            </c:strRef>
          </c:cat>
          <c:val>
            <c:numRef>
              <c:f>Sheet1!$B$2:$B$5</c:f>
              <c:numCache>
                <c:formatCode>0%</c:formatCode>
                <c:ptCount val="4"/>
                <c:pt idx="0">
                  <c:v>0.4</c:v>
                </c:pt>
                <c:pt idx="1">
                  <c:v>0.6</c:v>
                </c:pt>
                <c:pt idx="2" formatCode="General">
                  <c:v>0</c:v>
                </c:pt>
                <c:pt idx="3" formatCode="General">
                  <c:v>0</c:v>
                </c:pt>
              </c:numCache>
            </c:numRef>
          </c:val>
          <c:extLst>
            <c:ext xmlns:c16="http://schemas.microsoft.com/office/drawing/2014/chart" uri="{C3380CC4-5D6E-409C-BE32-E72D297353CC}">
              <c16:uniqueId val="{00000000-A87F-42D8-89AC-E0E4F66D655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ghuvarma.kosuri@stonybrook.edu" TargetMode="External"/><Relationship Id="rId7" Type="http://schemas.openxmlformats.org/officeDocument/2006/relationships/image" Target="../media/image1.png"/><Relationship Id="rId2" Type="http://schemas.openxmlformats.org/officeDocument/2006/relationships/hyperlink" Target="mailto:gowthamvenkata.maddala@stonybrook.edu" TargetMode="External"/><Relationship Id="rId1" Type="http://schemas.openxmlformats.org/officeDocument/2006/relationships/slideLayout" Target="../slideLayouts/slideLayout7.xml"/><Relationship Id="rId6" Type="http://schemas.openxmlformats.org/officeDocument/2006/relationships/hyperlink" Target="mailto:venkatashanmuk.atluru@stonybrook.edu" TargetMode="External"/><Relationship Id="rId5" Type="http://schemas.openxmlformats.org/officeDocument/2006/relationships/hyperlink" Target="mailto:vishnu.sangadala@stonybrook.edu" TargetMode="External"/><Relationship Id="rId4" Type="http://schemas.openxmlformats.org/officeDocument/2006/relationships/hyperlink" Target="mailto:raghuram.kotaru@stonybrook.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601200"/>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501474"/>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B2D1F"/>
            </a:solidFill>
          </p:spPr>
        </p:sp>
      </p:grpSp>
      <p:grpSp>
        <p:nvGrpSpPr>
          <p:cNvPr id="9" name="Group 9"/>
          <p:cNvGrpSpPr/>
          <p:nvPr/>
        </p:nvGrpSpPr>
        <p:grpSpPr>
          <a:xfrm>
            <a:off x="22" y="9501474"/>
            <a:ext cx="18283238" cy="96012"/>
            <a:chOff x="0" y="0"/>
            <a:chExt cx="24377650" cy="128016"/>
          </a:xfrm>
        </p:grpSpPr>
        <p:sp>
          <p:nvSpPr>
            <p:cNvPr id="10" name="Freeform 10"/>
            <p:cNvSpPr/>
            <p:nvPr/>
          </p:nvSpPr>
          <p:spPr>
            <a:xfrm>
              <a:off x="0" y="0"/>
              <a:ext cx="24377650" cy="128016"/>
            </a:xfrm>
            <a:custGeom>
              <a:avLst/>
              <a:gdLst/>
              <a:ahLst/>
              <a:cxnLst/>
              <a:rect l="l" t="t" r="r" b="b"/>
              <a:pathLst>
                <a:path w="24377650" h="128016">
                  <a:moveTo>
                    <a:pt x="0" y="0"/>
                  </a:moveTo>
                  <a:lnTo>
                    <a:pt x="24377650" y="0"/>
                  </a:lnTo>
                  <a:lnTo>
                    <a:pt x="24377650" y="128016"/>
                  </a:lnTo>
                  <a:lnTo>
                    <a:pt x="0" y="128016"/>
                  </a:lnTo>
                  <a:close/>
                </a:path>
              </a:pathLst>
            </a:custGeom>
            <a:solidFill>
              <a:srgbClr val="D34817"/>
            </a:solidFill>
          </p:spPr>
        </p:sp>
      </p:grpSp>
      <p:sp>
        <p:nvSpPr>
          <p:cNvPr id="11" name="AutoShape 11"/>
          <p:cNvSpPr/>
          <p:nvPr/>
        </p:nvSpPr>
        <p:spPr>
          <a:xfrm rot="2209">
            <a:off x="1806723" y="6515100"/>
            <a:ext cx="14822808" cy="0"/>
          </a:xfrm>
          <a:prstGeom prst="line">
            <a:avLst/>
          </a:prstGeom>
          <a:ln w="9525" cap="rnd">
            <a:solidFill>
              <a:srgbClr val="000000"/>
            </a:solidFill>
            <a:prstDash val="solid"/>
            <a:headEnd type="none" w="sm" len="sm"/>
            <a:tailEnd type="none" w="sm" len="sm"/>
          </a:ln>
        </p:spPr>
      </p:sp>
      <p:grpSp>
        <p:nvGrpSpPr>
          <p:cNvPr id="12" name="Group 12"/>
          <p:cNvGrpSpPr/>
          <p:nvPr/>
        </p:nvGrpSpPr>
        <p:grpSpPr>
          <a:xfrm>
            <a:off x="603799" y="2543777"/>
            <a:ext cx="17080384" cy="3200210"/>
            <a:chOff x="0" y="0"/>
            <a:chExt cx="22773846" cy="4266946"/>
          </a:xfrm>
        </p:grpSpPr>
        <p:sp>
          <p:nvSpPr>
            <p:cNvPr id="13" name="Freeform 13"/>
            <p:cNvSpPr/>
            <p:nvPr/>
          </p:nvSpPr>
          <p:spPr>
            <a:xfrm>
              <a:off x="0" y="0"/>
              <a:ext cx="22773846" cy="4266946"/>
            </a:xfrm>
            <a:custGeom>
              <a:avLst/>
              <a:gdLst/>
              <a:ahLst/>
              <a:cxnLst/>
              <a:rect l="l" t="t" r="r" b="b"/>
              <a:pathLst>
                <a:path w="22773846" h="4266946">
                  <a:moveTo>
                    <a:pt x="0" y="0"/>
                  </a:moveTo>
                  <a:lnTo>
                    <a:pt x="22773846" y="0"/>
                  </a:lnTo>
                  <a:lnTo>
                    <a:pt x="22773846" y="4266946"/>
                  </a:lnTo>
                  <a:lnTo>
                    <a:pt x="0" y="4266946"/>
                  </a:lnTo>
                  <a:close/>
                </a:path>
              </a:pathLst>
            </a:custGeom>
            <a:solidFill>
              <a:srgbClr val="000000">
                <a:alpha val="0"/>
              </a:srgbClr>
            </a:solidFill>
          </p:spPr>
        </p:sp>
        <p:sp>
          <p:nvSpPr>
            <p:cNvPr id="14" name="TextBox 14"/>
            <p:cNvSpPr txBox="1"/>
            <p:nvPr/>
          </p:nvSpPr>
          <p:spPr>
            <a:xfrm>
              <a:off x="0" y="-19050"/>
              <a:ext cx="22773846" cy="4285996"/>
            </a:xfrm>
            <a:prstGeom prst="rect">
              <a:avLst/>
            </a:prstGeom>
          </p:spPr>
          <p:txBody>
            <a:bodyPr lIns="0" tIns="0" rIns="0" bIns="0" rtlCol="0" anchor="b"/>
            <a:lstStyle/>
            <a:p>
              <a:pPr algn="ctr">
                <a:lnSpc>
                  <a:spcPts val="9690"/>
                </a:lnSpc>
              </a:pPr>
              <a:r>
                <a:rPr lang="en-US" sz="9500" spc="-71" dirty="0">
                  <a:solidFill>
                    <a:srgbClr val="262626"/>
                  </a:solidFill>
                  <a:latin typeface="Times New Roman"/>
                  <a:ea typeface="Times New Roman"/>
                  <a:cs typeface="Times New Roman"/>
                  <a:sym typeface="Times New Roman"/>
                </a:rPr>
                <a:t>Risk Assessment Model for Diabetic Patient Readmissions.</a:t>
              </a:r>
            </a:p>
          </p:txBody>
        </p:sp>
      </p:grpSp>
      <p:grpSp>
        <p:nvGrpSpPr>
          <p:cNvPr id="18" name="Group 18"/>
          <p:cNvGrpSpPr/>
          <p:nvPr/>
        </p:nvGrpSpPr>
        <p:grpSpPr>
          <a:xfrm>
            <a:off x="1556942" y="6939480"/>
            <a:ext cx="15174098" cy="2014020"/>
            <a:chOff x="0" y="-19051"/>
            <a:chExt cx="20232130" cy="2685358"/>
          </a:xfrm>
        </p:grpSpPr>
        <p:sp>
          <p:nvSpPr>
            <p:cNvPr id="19" name="Freeform 19"/>
            <p:cNvSpPr/>
            <p:nvPr/>
          </p:nvSpPr>
          <p:spPr>
            <a:xfrm>
              <a:off x="0" y="0"/>
              <a:ext cx="20232129" cy="730210"/>
            </a:xfrm>
            <a:custGeom>
              <a:avLst/>
              <a:gdLst/>
              <a:ahLst/>
              <a:cxnLst/>
              <a:rect l="l" t="t" r="r" b="b"/>
              <a:pathLst>
                <a:path w="20232129" h="730210">
                  <a:moveTo>
                    <a:pt x="0" y="0"/>
                  </a:moveTo>
                  <a:lnTo>
                    <a:pt x="20232129" y="0"/>
                  </a:lnTo>
                  <a:lnTo>
                    <a:pt x="20232129" y="730210"/>
                  </a:lnTo>
                  <a:lnTo>
                    <a:pt x="0" y="730210"/>
                  </a:lnTo>
                  <a:close/>
                </a:path>
              </a:pathLst>
            </a:custGeom>
            <a:solidFill>
              <a:srgbClr val="000000">
                <a:alpha val="0"/>
              </a:srgbClr>
            </a:solidFill>
          </p:spPr>
        </p:sp>
        <p:sp>
          <p:nvSpPr>
            <p:cNvPr id="20" name="TextBox 20"/>
            <p:cNvSpPr txBox="1"/>
            <p:nvPr/>
          </p:nvSpPr>
          <p:spPr>
            <a:xfrm>
              <a:off x="0" y="-19051"/>
              <a:ext cx="20232130" cy="2685358"/>
            </a:xfrm>
            <a:prstGeom prst="rect">
              <a:avLst/>
            </a:prstGeom>
          </p:spPr>
          <p:txBody>
            <a:bodyPr lIns="0" tIns="0" rIns="0" bIns="0" rtlCol="0" anchor="t"/>
            <a:lstStyle/>
            <a:p>
              <a:pPr algn="ctr">
                <a:lnSpc>
                  <a:spcPts val="2268"/>
                </a:lnSpc>
              </a:pPr>
              <a:r>
                <a:rPr lang="fi-FI" sz="2100" spc="300">
                  <a:solidFill>
                    <a:srgbClr val="000000"/>
                  </a:solidFill>
                  <a:latin typeface="Times New Roman"/>
                  <a:ea typeface="Times New Roman"/>
                  <a:cs typeface="Times New Roman"/>
                  <a:sym typeface="Times New Roman"/>
                </a:rPr>
                <a:t>Gowtham Venkata Sai Ram Maddala</a:t>
              </a:r>
              <a:r>
                <a:rPr lang="en-US" sz="2100" spc="300" dirty="0">
                  <a:solidFill>
                    <a:srgbClr val="000000"/>
                  </a:solidFill>
                  <a:latin typeface="Times New Roman"/>
                  <a:ea typeface="Times New Roman"/>
                  <a:cs typeface="Times New Roman"/>
                  <a:sym typeface="Times New Roman"/>
                </a:rPr>
                <a:t>: </a:t>
              </a:r>
              <a:r>
                <a:rPr lang="en-US" sz="2100" spc="300" dirty="0">
                  <a:solidFill>
                    <a:srgbClr val="000000"/>
                  </a:solidFill>
                  <a:latin typeface="Times New Roman"/>
                  <a:ea typeface="Times New Roman"/>
                  <a:cs typeface="Times New Roman"/>
                  <a:sym typeface="Times New Roman"/>
                  <a:hlinkClick r:id="rId2"/>
                </a:rPr>
                <a:t>gowthamvenkata.maddala@stonybrook.edu</a:t>
              </a:r>
              <a:endParaRPr lang="en-US" sz="2100" spc="300" dirty="0">
                <a:solidFill>
                  <a:srgbClr val="000000"/>
                </a:solidFill>
                <a:latin typeface="Times New Roman"/>
                <a:ea typeface="Times New Roman"/>
                <a:cs typeface="Times New Roman"/>
                <a:sym typeface="Times New Roman"/>
              </a:endParaRPr>
            </a:p>
            <a:p>
              <a:pPr algn="ctr">
                <a:lnSpc>
                  <a:spcPts val="2268"/>
                </a:lnSpc>
              </a:pPr>
              <a:r>
                <a:rPr lang="en-US" sz="2100" spc="300" dirty="0">
                  <a:solidFill>
                    <a:srgbClr val="000000"/>
                  </a:solidFill>
                  <a:latin typeface="Times New Roman"/>
                  <a:ea typeface="Times New Roman"/>
                  <a:cs typeface="Times New Roman"/>
                  <a:sym typeface="Times New Roman"/>
                </a:rPr>
                <a:t>Raghu Varma Kosuri: </a:t>
              </a:r>
              <a:r>
                <a:rPr lang="en-US" sz="2100" spc="300" dirty="0">
                  <a:solidFill>
                    <a:srgbClr val="000000"/>
                  </a:solidFill>
                  <a:latin typeface="Times New Roman"/>
                  <a:ea typeface="Times New Roman"/>
                  <a:cs typeface="Times New Roman"/>
                  <a:sym typeface="Times New Roman"/>
                  <a:hlinkClick r:id="rId3"/>
                </a:rPr>
                <a:t>raghuvarma.kosuri@stonybrook.edu</a:t>
              </a:r>
              <a:endParaRPr lang="en-US" sz="2100" spc="300" dirty="0">
                <a:solidFill>
                  <a:srgbClr val="000000"/>
                </a:solidFill>
                <a:latin typeface="Times New Roman"/>
                <a:ea typeface="Times New Roman"/>
                <a:cs typeface="Times New Roman"/>
                <a:sym typeface="Times New Roman"/>
              </a:endParaRPr>
            </a:p>
            <a:p>
              <a:pPr algn="ctr">
                <a:lnSpc>
                  <a:spcPts val="2268"/>
                </a:lnSpc>
              </a:pPr>
              <a:r>
                <a:rPr lang="en-US" sz="2100" spc="300" dirty="0">
                  <a:solidFill>
                    <a:srgbClr val="000000"/>
                  </a:solidFill>
                  <a:latin typeface="Times New Roman"/>
                  <a:ea typeface="Times New Roman"/>
                  <a:cs typeface="Times New Roman"/>
                  <a:sym typeface="Times New Roman"/>
                </a:rPr>
                <a:t>Raghuram </a:t>
              </a:r>
              <a:r>
                <a:rPr lang="en-US" sz="2100" spc="300" dirty="0" err="1">
                  <a:solidFill>
                    <a:srgbClr val="000000"/>
                  </a:solidFill>
                  <a:latin typeface="Times New Roman"/>
                  <a:ea typeface="Times New Roman"/>
                  <a:cs typeface="Times New Roman"/>
                  <a:sym typeface="Times New Roman"/>
                </a:rPr>
                <a:t>Kotaru</a:t>
              </a:r>
              <a:r>
                <a:rPr lang="en-US" sz="2100" spc="300" dirty="0">
                  <a:solidFill>
                    <a:srgbClr val="000000"/>
                  </a:solidFill>
                  <a:latin typeface="Times New Roman"/>
                  <a:ea typeface="Times New Roman"/>
                  <a:cs typeface="Times New Roman"/>
                  <a:sym typeface="Times New Roman"/>
                </a:rPr>
                <a:t>: 	</a:t>
              </a:r>
              <a:r>
                <a:rPr lang="en-US" sz="2100" spc="300" dirty="0">
                  <a:solidFill>
                    <a:srgbClr val="000000"/>
                  </a:solidFill>
                  <a:latin typeface="Times New Roman"/>
                  <a:ea typeface="Times New Roman"/>
                  <a:cs typeface="Times New Roman"/>
                  <a:sym typeface="Times New Roman"/>
                  <a:hlinkClick r:id="rId4"/>
                </a:rPr>
                <a:t>raghuram.kotaru@stonybrook.edu</a:t>
              </a:r>
              <a:endParaRPr lang="en-US" sz="2100" spc="300" dirty="0">
                <a:solidFill>
                  <a:srgbClr val="000000"/>
                </a:solidFill>
                <a:latin typeface="Times New Roman"/>
                <a:ea typeface="Times New Roman"/>
                <a:cs typeface="Times New Roman"/>
                <a:sym typeface="Times New Roman"/>
              </a:endParaRPr>
            </a:p>
            <a:p>
              <a:pPr algn="ctr">
                <a:lnSpc>
                  <a:spcPts val="2268"/>
                </a:lnSpc>
              </a:pPr>
              <a:r>
                <a:rPr lang="en-US" sz="2100" spc="300" dirty="0">
                  <a:solidFill>
                    <a:srgbClr val="000000"/>
                  </a:solidFill>
                  <a:latin typeface="Times New Roman"/>
                  <a:ea typeface="Times New Roman"/>
                  <a:cs typeface="Times New Roman"/>
                  <a:sym typeface="Times New Roman"/>
                </a:rPr>
                <a:t>Vishnu </a:t>
              </a:r>
              <a:r>
                <a:rPr lang="en-US" sz="2100" spc="300" dirty="0" err="1">
                  <a:solidFill>
                    <a:srgbClr val="000000"/>
                  </a:solidFill>
                  <a:latin typeface="Times New Roman"/>
                  <a:ea typeface="Times New Roman"/>
                  <a:cs typeface="Times New Roman"/>
                  <a:sym typeface="Times New Roman"/>
                </a:rPr>
                <a:t>Sangadala</a:t>
              </a:r>
              <a:r>
                <a:rPr lang="en-US" sz="2100" spc="300" dirty="0">
                  <a:solidFill>
                    <a:srgbClr val="000000"/>
                  </a:solidFill>
                  <a:latin typeface="Times New Roman"/>
                  <a:ea typeface="Times New Roman"/>
                  <a:cs typeface="Times New Roman"/>
                  <a:sym typeface="Times New Roman"/>
                </a:rPr>
                <a:t>: </a:t>
              </a:r>
              <a:r>
                <a:rPr lang="en-US" sz="2100" spc="300" dirty="0">
                  <a:solidFill>
                    <a:srgbClr val="000000"/>
                  </a:solidFill>
                  <a:latin typeface="Times New Roman"/>
                  <a:ea typeface="Times New Roman"/>
                  <a:cs typeface="Times New Roman"/>
                  <a:sym typeface="Times New Roman"/>
                  <a:hlinkClick r:id="rId5"/>
                </a:rPr>
                <a:t>vishnu.sangadala@stonybrook.edu</a:t>
              </a:r>
              <a:endParaRPr lang="en-US" sz="2100" spc="300" dirty="0">
                <a:solidFill>
                  <a:srgbClr val="000000"/>
                </a:solidFill>
                <a:latin typeface="Times New Roman"/>
                <a:ea typeface="Times New Roman"/>
                <a:cs typeface="Times New Roman"/>
                <a:sym typeface="Times New Roman"/>
              </a:endParaRPr>
            </a:p>
            <a:p>
              <a:pPr algn="ctr">
                <a:lnSpc>
                  <a:spcPts val="2268"/>
                </a:lnSpc>
              </a:pPr>
              <a:r>
                <a:rPr lang="en-US" sz="2100" spc="300" dirty="0">
                  <a:solidFill>
                    <a:srgbClr val="000000"/>
                  </a:solidFill>
                  <a:latin typeface="Times New Roman"/>
                  <a:ea typeface="Times New Roman"/>
                  <a:cs typeface="Times New Roman"/>
                  <a:sym typeface="Times New Roman"/>
                </a:rPr>
                <a:t>Venkata Shanmukh Reddy Atluru: </a:t>
              </a:r>
              <a:r>
                <a:rPr lang="en-US" sz="2100" u="sng" spc="300" dirty="0">
                  <a:solidFill>
                    <a:srgbClr val="000000"/>
                  </a:solidFill>
                  <a:latin typeface="Times New Roman"/>
                  <a:ea typeface="Times New Roman"/>
                  <a:cs typeface="Times New Roman"/>
                  <a:sym typeface="Times New Roman"/>
                  <a:hlinkClick r:id="rId6" tooltip="mailto:venkatashanmuk.atluru@stonybrook.edu"/>
                </a:rPr>
                <a:t>venkatashanmuk.atluru@stonybrook.edu</a:t>
              </a:r>
            </a:p>
          </p:txBody>
        </p:sp>
      </p:grpSp>
      <p:sp>
        <p:nvSpPr>
          <p:cNvPr id="21" name="Freeform 21"/>
          <p:cNvSpPr/>
          <p:nvPr/>
        </p:nvSpPr>
        <p:spPr>
          <a:xfrm>
            <a:off x="6733924" y="829864"/>
            <a:ext cx="4820133" cy="814212"/>
          </a:xfrm>
          <a:custGeom>
            <a:avLst/>
            <a:gdLst/>
            <a:ahLst/>
            <a:cxnLst/>
            <a:rect l="l" t="t" r="r" b="b"/>
            <a:pathLst>
              <a:path w="4820133" h="814212">
                <a:moveTo>
                  <a:pt x="0" y="0"/>
                </a:moveTo>
                <a:lnTo>
                  <a:pt x="4820134" y="0"/>
                </a:lnTo>
                <a:lnTo>
                  <a:pt x="4820134" y="814213"/>
                </a:lnTo>
                <a:lnTo>
                  <a:pt x="0" y="814213"/>
                </a:lnTo>
                <a:lnTo>
                  <a:pt x="0" y="0"/>
                </a:lnTo>
                <a:close/>
              </a:path>
            </a:pathLst>
          </a:custGeom>
          <a:blipFill>
            <a:blip r:embed="rId7"/>
            <a:stretch>
              <a:fillRect/>
            </a:stretch>
          </a:blipFill>
        </p:spPr>
      </p:sp>
      <p:grpSp>
        <p:nvGrpSpPr>
          <p:cNvPr id="22" name="Group 22"/>
          <p:cNvGrpSpPr/>
          <p:nvPr/>
        </p:nvGrpSpPr>
        <p:grpSpPr>
          <a:xfrm>
            <a:off x="14850687" y="9550972"/>
            <a:ext cx="1968037" cy="547687"/>
            <a:chOff x="0" y="0"/>
            <a:chExt cx="2624050" cy="730250"/>
          </a:xfrm>
        </p:grpSpPr>
        <p:sp>
          <p:nvSpPr>
            <p:cNvPr id="23" name="Freeform 23"/>
            <p:cNvSpPr/>
            <p:nvPr/>
          </p:nvSpPr>
          <p:spPr>
            <a:xfrm>
              <a:off x="0" y="0"/>
              <a:ext cx="2624050" cy="730250"/>
            </a:xfrm>
            <a:custGeom>
              <a:avLst/>
              <a:gdLst/>
              <a:ahLst/>
              <a:cxnLst/>
              <a:rect l="l" t="t" r="r" b="b"/>
              <a:pathLst>
                <a:path w="2624050" h="730250">
                  <a:moveTo>
                    <a:pt x="0" y="0"/>
                  </a:moveTo>
                  <a:lnTo>
                    <a:pt x="2624050" y="0"/>
                  </a:lnTo>
                  <a:lnTo>
                    <a:pt x="2624050" y="730250"/>
                  </a:lnTo>
                  <a:lnTo>
                    <a:pt x="0" y="730250"/>
                  </a:lnTo>
                  <a:close/>
                </a:path>
              </a:pathLst>
            </a:custGeom>
            <a:solidFill>
              <a:srgbClr val="000000">
                <a:alpha val="0"/>
              </a:srgbClr>
            </a:solidFill>
          </p:spPr>
        </p:sp>
        <p:sp>
          <p:nvSpPr>
            <p:cNvPr id="24" name="TextBox 24"/>
            <p:cNvSpPr txBox="1"/>
            <p:nvPr/>
          </p:nvSpPr>
          <p:spPr>
            <a:xfrm>
              <a:off x="0" y="-38100"/>
              <a:ext cx="2624050" cy="768350"/>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86E11-F5B6-A6A1-363A-B65FCB553FC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BD4E6E5-5160-DEF5-A5FA-D711B13FE012}"/>
              </a:ext>
            </a:extLst>
          </p:cNvPr>
          <p:cNvGrpSpPr/>
          <p:nvPr/>
        </p:nvGrpSpPr>
        <p:grpSpPr>
          <a:xfrm>
            <a:off x="1" y="9708727"/>
            <a:ext cx="18288000" cy="685800"/>
            <a:chOff x="0" y="0"/>
            <a:chExt cx="24384000" cy="914400"/>
          </a:xfrm>
        </p:grpSpPr>
        <p:sp>
          <p:nvSpPr>
            <p:cNvPr id="3" name="Freeform 3">
              <a:extLst>
                <a:ext uri="{FF2B5EF4-FFF2-40B4-BE49-F238E27FC236}">
                  <a16:creationId xmlns:a16="http://schemas.microsoft.com/office/drawing/2014/main" id="{53AEE5D7-529B-4853-76F4-A7E002B0F958}"/>
                </a:ext>
              </a:extLst>
            </p:cNvPr>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a:extLst>
              <a:ext uri="{FF2B5EF4-FFF2-40B4-BE49-F238E27FC236}">
                <a16:creationId xmlns:a16="http://schemas.microsoft.com/office/drawing/2014/main" id="{81FDACFD-FB54-85A5-5202-13682DF5B578}"/>
              </a:ext>
            </a:extLst>
          </p:cNvPr>
          <p:cNvGrpSpPr/>
          <p:nvPr/>
        </p:nvGrpSpPr>
        <p:grpSpPr>
          <a:xfrm>
            <a:off x="0" y="9609730"/>
            <a:ext cx="18288002" cy="98997"/>
            <a:chOff x="0" y="0"/>
            <a:chExt cx="24384002" cy="131996"/>
          </a:xfrm>
        </p:grpSpPr>
        <p:sp>
          <p:nvSpPr>
            <p:cNvPr id="5" name="Freeform 5">
              <a:extLst>
                <a:ext uri="{FF2B5EF4-FFF2-40B4-BE49-F238E27FC236}">
                  <a16:creationId xmlns:a16="http://schemas.microsoft.com/office/drawing/2014/main" id="{37E219A4-CA4D-A1CE-8186-7A50B231E898}"/>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a:extLst>
              <a:ext uri="{FF2B5EF4-FFF2-40B4-BE49-F238E27FC236}">
                <a16:creationId xmlns:a16="http://schemas.microsoft.com/office/drawing/2014/main" id="{95C7A831-EE8D-58EC-6444-7DF2034B1C55}"/>
              </a:ext>
            </a:extLst>
          </p:cNvPr>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a:extLst>
              <a:ext uri="{FF2B5EF4-FFF2-40B4-BE49-F238E27FC236}">
                <a16:creationId xmlns:a16="http://schemas.microsoft.com/office/drawing/2014/main" id="{C718F923-89D0-934A-202E-519280CE2F6D}"/>
              </a:ext>
            </a:extLst>
          </p:cNvPr>
          <p:cNvGrpSpPr/>
          <p:nvPr/>
        </p:nvGrpSpPr>
        <p:grpSpPr>
          <a:xfrm>
            <a:off x="14850687" y="9689677"/>
            <a:ext cx="1968037" cy="1030146"/>
            <a:chOff x="0" y="0"/>
            <a:chExt cx="2624050" cy="1373529"/>
          </a:xfrm>
        </p:grpSpPr>
        <p:sp>
          <p:nvSpPr>
            <p:cNvPr id="8" name="Freeform 8">
              <a:extLst>
                <a:ext uri="{FF2B5EF4-FFF2-40B4-BE49-F238E27FC236}">
                  <a16:creationId xmlns:a16="http://schemas.microsoft.com/office/drawing/2014/main" id="{6641CB94-3A6D-A8CF-5855-59A61503E217}"/>
                </a:ext>
              </a:extLst>
            </p:cNvPr>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a:extLst>
                <a:ext uri="{FF2B5EF4-FFF2-40B4-BE49-F238E27FC236}">
                  <a16:creationId xmlns:a16="http://schemas.microsoft.com/office/drawing/2014/main" id="{F57FE7BE-C5D6-2C02-186F-0D0D9CEE28BC}"/>
                </a:ext>
              </a:extLst>
            </p:cNvPr>
            <p:cNvSpPr txBox="1"/>
            <p:nvPr/>
          </p:nvSpPr>
          <p:spPr>
            <a:xfrm>
              <a:off x="0" y="-38100"/>
              <a:ext cx="2624050" cy="1411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8</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a:extLst>
              <a:ext uri="{FF2B5EF4-FFF2-40B4-BE49-F238E27FC236}">
                <a16:creationId xmlns:a16="http://schemas.microsoft.com/office/drawing/2014/main" id="{D7D04101-2949-43F8-C31B-327AB57A613A}"/>
              </a:ext>
            </a:extLst>
          </p:cNvPr>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a:extLst>
              <a:ext uri="{FF2B5EF4-FFF2-40B4-BE49-F238E27FC236}">
                <a16:creationId xmlns:a16="http://schemas.microsoft.com/office/drawing/2014/main" id="{8A36F209-6679-F8D9-EA30-F2896EF90574}"/>
              </a:ext>
            </a:extLst>
          </p:cNvPr>
          <p:cNvGrpSpPr/>
          <p:nvPr/>
        </p:nvGrpSpPr>
        <p:grpSpPr>
          <a:xfrm>
            <a:off x="457939" y="879031"/>
            <a:ext cx="16001261" cy="1037143"/>
            <a:chOff x="0" y="-292689"/>
            <a:chExt cx="20380409" cy="1382857"/>
          </a:xfrm>
        </p:grpSpPr>
        <p:sp>
          <p:nvSpPr>
            <p:cNvPr id="12" name="Freeform 12">
              <a:extLst>
                <a:ext uri="{FF2B5EF4-FFF2-40B4-BE49-F238E27FC236}">
                  <a16:creationId xmlns:a16="http://schemas.microsoft.com/office/drawing/2014/main" id="{0217FCD0-453C-262C-260B-042A070EF287}"/>
                </a:ext>
              </a:extLst>
            </p:cNvPr>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a:extLst>
                <a:ext uri="{FF2B5EF4-FFF2-40B4-BE49-F238E27FC236}">
                  <a16:creationId xmlns:a16="http://schemas.microsoft.com/office/drawing/2014/main" id="{04990132-9C23-FE5E-7041-9D8DE828C431}"/>
                </a:ext>
              </a:extLst>
            </p:cNvPr>
            <p:cNvSpPr txBox="1"/>
            <p:nvPr/>
          </p:nvSpPr>
          <p:spPr>
            <a:xfrm>
              <a:off x="54968" y="-292689"/>
              <a:ext cx="4820847"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Models Used</a:t>
              </a:r>
            </a:p>
          </p:txBody>
        </p:sp>
      </p:grpSp>
      <p:pic>
        <p:nvPicPr>
          <p:cNvPr id="24" name="Picture 23">
            <a:extLst>
              <a:ext uri="{FF2B5EF4-FFF2-40B4-BE49-F238E27FC236}">
                <a16:creationId xmlns:a16="http://schemas.microsoft.com/office/drawing/2014/main" id="{40BE2C3F-C3E6-5B3F-327F-70314AB4C26C}"/>
              </a:ext>
            </a:extLst>
          </p:cNvPr>
          <p:cNvPicPr>
            <a:picLocks noChangeAspect="1"/>
          </p:cNvPicPr>
          <p:nvPr/>
        </p:nvPicPr>
        <p:blipFill>
          <a:blip r:embed="rId3"/>
          <a:stretch>
            <a:fillRect/>
          </a:stretch>
        </p:blipFill>
        <p:spPr>
          <a:xfrm>
            <a:off x="914401" y="2105526"/>
            <a:ext cx="3124200" cy="3069510"/>
          </a:xfrm>
          <a:prstGeom prst="rect">
            <a:avLst/>
          </a:prstGeom>
        </p:spPr>
      </p:pic>
      <p:sp>
        <p:nvSpPr>
          <p:cNvPr id="14" name="TextBox 13">
            <a:extLst>
              <a:ext uri="{FF2B5EF4-FFF2-40B4-BE49-F238E27FC236}">
                <a16:creationId xmlns:a16="http://schemas.microsoft.com/office/drawing/2014/main" id="{B71C1552-5638-B05F-8FCE-0CA13E7334BE}"/>
              </a:ext>
            </a:extLst>
          </p:cNvPr>
          <p:cNvSpPr txBox="1"/>
          <p:nvPr/>
        </p:nvSpPr>
        <p:spPr>
          <a:xfrm>
            <a:off x="4648200" y="2428999"/>
            <a:ext cx="7848600" cy="2554545"/>
          </a:xfrm>
          <a:prstGeom prst="rect">
            <a:avLst/>
          </a:prstGeom>
          <a:noFill/>
        </p:spPr>
        <p:txBody>
          <a:bodyPr wrap="square" rtlCol="0">
            <a:spAutoFit/>
          </a:bodyPr>
          <a:lstStyle/>
          <a:p>
            <a:r>
              <a:rPr lang="en-US" sz="2000" dirty="0"/>
              <a:t>An ensemble method that builds multiple decision trees and averages their results for more robust predictions.</a:t>
            </a:r>
          </a:p>
          <a:p>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Key Hyperparameters:</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Ntree</a:t>
            </a:r>
            <a:r>
              <a:rPr lang="en-US" sz="2000" dirty="0">
                <a:latin typeface="Times New Roman" panose="02020603050405020304" pitchFamily="18" charset="0"/>
                <a:cs typeface="Times New Roman" panose="02020603050405020304" pitchFamily="18" charset="0"/>
              </a:rPr>
              <a:t>: Number of tress(e.g., 100)</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Mtry</a:t>
            </a:r>
            <a:r>
              <a:rPr lang="en-US" sz="2000" dirty="0">
                <a:latin typeface="Times New Roman" panose="02020603050405020304" pitchFamily="18" charset="0"/>
                <a:cs typeface="Times New Roman" panose="02020603050405020304" pitchFamily="18" charset="0"/>
              </a:rPr>
              <a:t>: Number of features to consider per split</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Nodesize</a:t>
            </a:r>
            <a:r>
              <a:rPr lang="en-US" sz="2000" dirty="0">
                <a:latin typeface="Times New Roman" panose="02020603050405020304" pitchFamily="18" charset="0"/>
                <a:cs typeface="Times New Roman" panose="02020603050405020304" pitchFamily="18" charset="0"/>
              </a:rPr>
              <a:t>: Minimum size of terminal nodes</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Maxnodes</a:t>
            </a:r>
            <a:r>
              <a:rPr lang="en-US" sz="2000" dirty="0">
                <a:latin typeface="Times New Roman" panose="02020603050405020304" pitchFamily="18" charset="0"/>
                <a:cs typeface="Times New Roman" panose="02020603050405020304" pitchFamily="18" charset="0"/>
              </a:rPr>
              <a:t>: Max number of terminal nodes.</a:t>
            </a:r>
          </a:p>
        </p:txBody>
      </p:sp>
      <p:sp>
        <p:nvSpPr>
          <p:cNvPr id="19" name="TextBox 13">
            <a:extLst>
              <a:ext uri="{FF2B5EF4-FFF2-40B4-BE49-F238E27FC236}">
                <a16:creationId xmlns:a16="http://schemas.microsoft.com/office/drawing/2014/main" id="{51809D41-3E1C-AB03-9491-7E1C7621B3A2}"/>
              </a:ext>
            </a:extLst>
          </p:cNvPr>
          <p:cNvSpPr txBox="1"/>
          <p:nvPr/>
        </p:nvSpPr>
        <p:spPr>
          <a:xfrm>
            <a:off x="299491" y="5276748"/>
            <a:ext cx="4528381" cy="824770"/>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Model Evaluation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08BAB4-0FFB-A32A-CC0C-9098A418546D}"/>
                  </a:ext>
                </a:extLst>
              </p:cNvPr>
              <p:cNvSpPr txBox="1"/>
              <p:nvPr/>
            </p:nvSpPr>
            <p:spPr>
              <a:xfrm>
                <a:off x="4022125" y="6365656"/>
                <a:ext cx="7848600" cy="2788327"/>
              </a:xfrm>
              <a:prstGeom prst="rect">
                <a:avLst/>
              </a:prstGeom>
              <a:noFill/>
            </p:spPr>
            <p:txBody>
              <a:bodyPr wrap="square" rtlCol="0">
                <a:spAutoFit/>
              </a:bodyPr>
              <a:lstStyle/>
              <a:p>
                <a:pPr marL="342900" indent="-342900">
                  <a:buFont typeface="Arial" panose="020B0604020202020204" pitchFamily="34" charset="0"/>
                  <a:buChar char="•"/>
                </a:pPr>
                <a:r>
                  <a:rPr lang="en-US" sz="2000" dirty="0"/>
                  <a:t>Precision : Positive Predicted Values</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𝑃𝑟𝑒𝑐𝑖𝑠𝑖𝑜𝑛</m:t>
                      </m:r>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𝑇𝑃</m:t>
                          </m:r>
                        </m:num>
                        <m:den>
                          <m:r>
                            <a:rPr lang="en-US" sz="2000" b="0" i="1" smtClean="0">
                              <a:latin typeface="Cambria Math" panose="02040503050406030204" pitchFamily="18" charset="0"/>
                              <a:cs typeface="Times New Roman" panose="02020603050405020304" pitchFamily="18" charset="0"/>
                            </a:rPr>
                            <m:t>𝑇𝑃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𝐹𝑃</m:t>
                          </m:r>
                        </m:den>
                      </m:f>
                    </m:oMath>
                  </m:oMathPara>
                </a14:m>
                <a:endParaRPr lang="en-US" sz="20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t>Recall : Sensitivity</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𝑅𝑒𝑐𝑎𝑙𝑙</m:t>
                      </m:r>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𝑇𝑃</m:t>
                          </m:r>
                        </m:num>
                        <m:den>
                          <m:r>
                            <a:rPr lang="en-US" sz="2000" b="0" i="1" smtClean="0">
                              <a:latin typeface="Cambria Math" panose="02040503050406030204" pitchFamily="18" charset="0"/>
                              <a:cs typeface="Times New Roman" panose="02020603050405020304" pitchFamily="18" charset="0"/>
                            </a:rPr>
                            <m:t>𝑇𝑃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𝐹𝑁</m:t>
                          </m:r>
                        </m:den>
                      </m:f>
                    </m:oMath>
                  </m:oMathPara>
                </a14:m>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t>F1 Score: Harmonic Mean of Precision and Recall</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𝐹</m:t>
                      </m:r>
                      <m:r>
                        <a:rPr lang="en-US" sz="2000" b="0" i="1" smtClean="0">
                          <a:latin typeface="Cambria Math" panose="02040503050406030204" pitchFamily="18" charset="0"/>
                          <a:cs typeface="Times New Roman" panose="02020603050405020304" pitchFamily="18" charset="0"/>
                        </a:rPr>
                        <m:t>1=2×</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𝑝𝑟𝑒𝑐𝑖𝑠𝑖𝑜𝑛</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𝑟𝑒𝑐𝑎𝑙𝑙</m:t>
                          </m:r>
                        </m:num>
                        <m:den>
                          <m:r>
                            <a:rPr lang="en-US" sz="2000" b="0" i="1" smtClean="0">
                              <a:latin typeface="Cambria Math" panose="02040503050406030204" pitchFamily="18" charset="0"/>
                              <a:cs typeface="Times New Roman" panose="02020603050405020304" pitchFamily="18" charset="0"/>
                            </a:rPr>
                            <m:t>𝑝𝑟𝑒𝑐𝑖𝑠𝑖𝑜𝑛</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𝑟𝑒𝑐𝑎𝑙𝑙</m:t>
                          </m:r>
                        </m:den>
                      </m:f>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3D08BAB4-0FFB-A32A-CC0C-9098A418546D}"/>
                  </a:ext>
                </a:extLst>
              </p:cNvPr>
              <p:cNvSpPr txBox="1">
                <a:spLocks noRot="1" noChangeAspect="1" noMove="1" noResize="1" noEditPoints="1" noAdjustHandles="1" noChangeArrowheads="1" noChangeShapeType="1" noTextEdit="1"/>
              </p:cNvSpPr>
              <p:nvPr/>
            </p:nvSpPr>
            <p:spPr>
              <a:xfrm>
                <a:off x="4022125" y="6365656"/>
                <a:ext cx="7848600" cy="2788327"/>
              </a:xfrm>
              <a:prstGeom prst="rect">
                <a:avLst/>
              </a:prstGeom>
              <a:blipFill>
                <a:blip r:embed="rId4"/>
                <a:stretch>
                  <a:fillRect l="-699" t="-1092"/>
                </a:stretch>
              </a:blipFill>
            </p:spPr>
            <p:txBody>
              <a:bodyPr/>
              <a:lstStyle/>
              <a:p>
                <a:r>
                  <a:rPr lang="en-US">
                    <a:noFill/>
                  </a:rPr>
                  <a:t> </a:t>
                </a:r>
              </a:p>
            </p:txBody>
          </p:sp>
        </mc:Fallback>
      </mc:AlternateContent>
    </p:spTree>
    <p:extLst>
      <p:ext uri="{BB962C8B-B14F-4D97-AF65-F5344CB8AC3E}">
        <p14:creationId xmlns:p14="http://schemas.microsoft.com/office/powerpoint/2010/main" val="99559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08727"/>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1030146"/>
            <a:chOff x="0" y="0"/>
            <a:chExt cx="2624050" cy="1373529"/>
          </a:xfrm>
        </p:grpSpPr>
        <p:sp>
          <p:nvSpPr>
            <p:cNvPr id="8" name="Freeform 8"/>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p:cNvSpPr txBox="1"/>
            <p:nvPr/>
          </p:nvSpPr>
          <p:spPr>
            <a:xfrm>
              <a:off x="0" y="-38100"/>
              <a:ext cx="2624050" cy="1411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10</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893673"/>
            <a:ext cx="15285307" cy="1022501"/>
            <a:chOff x="0" y="-273167"/>
            <a:chExt cx="20380409" cy="1363335"/>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649313" y="-273167"/>
              <a:ext cx="4266213" cy="1099694"/>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Key Findings</a:t>
              </a:r>
            </a:p>
          </p:txBody>
        </p:sp>
      </p:grpSp>
      <p:pic>
        <p:nvPicPr>
          <p:cNvPr id="24" name="Picture 23">
            <a:extLst>
              <a:ext uri="{FF2B5EF4-FFF2-40B4-BE49-F238E27FC236}">
                <a16:creationId xmlns:a16="http://schemas.microsoft.com/office/drawing/2014/main" id="{87843BD6-FD2B-A6AB-08AD-CD5997413742}"/>
              </a:ext>
            </a:extLst>
          </p:cNvPr>
          <p:cNvPicPr>
            <a:picLocks noChangeAspect="1"/>
          </p:cNvPicPr>
          <p:nvPr/>
        </p:nvPicPr>
        <p:blipFill>
          <a:blip r:embed="rId3"/>
          <a:stretch>
            <a:fillRect/>
          </a:stretch>
        </p:blipFill>
        <p:spPr>
          <a:xfrm>
            <a:off x="1113583" y="2114457"/>
            <a:ext cx="895475" cy="666843"/>
          </a:xfrm>
          <a:prstGeom prst="rect">
            <a:avLst/>
          </a:prstGeom>
        </p:spPr>
      </p:pic>
      <p:pic>
        <p:nvPicPr>
          <p:cNvPr id="26" name="Picture 25">
            <a:extLst>
              <a:ext uri="{FF2B5EF4-FFF2-40B4-BE49-F238E27FC236}">
                <a16:creationId xmlns:a16="http://schemas.microsoft.com/office/drawing/2014/main" id="{525366E3-3641-9BCE-D2D4-A91072FE6A9A}"/>
              </a:ext>
            </a:extLst>
          </p:cNvPr>
          <p:cNvPicPr>
            <a:picLocks noChangeAspect="1"/>
          </p:cNvPicPr>
          <p:nvPr/>
        </p:nvPicPr>
        <p:blipFill>
          <a:blip r:embed="rId4"/>
          <a:stretch>
            <a:fillRect/>
          </a:stretch>
        </p:blipFill>
        <p:spPr>
          <a:xfrm>
            <a:off x="4191000" y="2104920"/>
            <a:ext cx="962159" cy="752580"/>
          </a:xfrm>
          <a:prstGeom prst="rect">
            <a:avLst/>
          </a:prstGeom>
        </p:spPr>
      </p:pic>
      <p:pic>
        <p:nvPicPr>
          <p:cNvPr id="28" name="Picture 27">
            <a:extLst>
              <a:ext uri="{FF2B5EF4-FFF2-40B4-BE49-F238E27FC236}">
                <a16:creationId xmlns:a16="http://schemas.microsoft.com/office/drawing/2014/main" id="{00756019-AEC8-5611-4091-425BFC1A9AA4}"/>
              </a:ext>
            </a:extLst>
          </p:cNvPr>
          <p:cNvPicPr>
            <a:picLocks noChangeAspect="1"/>
          </p:cNvPicPr>
          <p:nvPr/>
        </p:nvPicPr>
        <p:blipFill>
          <a:blip r:embed="rId5"/>
          <a:stretch>
            <a:fillRect/>
          </a:stretch>
        </p:blipFill>
        <p:spPr>
          <a:xfrm>
            <a:off x="7543800" y="2190657"/>
            <a:ext cx="847843" cy="666843"/>
          </a:xfrm>
          <a:prstGeom prst="rect">
            <a:avLst/>
          </a:prstGeom>
        </p:spPr>
      </p:pic>
      <p:pic>
        <p:nvPicPr>
          <p:cNvPr id="30" name="Picture 29">
            <a:extLst>
              <a:ext uri="{FF2B5EF4-FFF2-40B4-BE49-F238E27FC236}">
                <a16:creationId xmlns:a16="http://schemas.microsoft.com/office/drawing/2014/main" id="{64B50B33-F42E-A79C-2F47-0B8572D2302C}"/>
              </a:ext>
            </a:extLst>
          </p:cNvPr>
          <p:cNvPicPr>
            <a:picLocks noChangeAspect="1"/>
          </p:cNvPicPr>
          <p:nvPr/>
        </p:nvPicPr>
        <p:blipFill>
          <a:blip r:embed="rId6"/>
          <a:stretch>
            <a:fillRect/>
          </a:stretch>
        </p:blipFill>
        <p:spPr>
          <a:xfrm>
            <a:off x="11125200" y="2171700"/>
            <a:ext cx="838317" cy="666843"/>
          </a:xfrm>
          <a:prstGeom prst="rect">
            <a:avLst/>
          </a:prstGeom>
        </p:spPr>
      </p:pic>
      <p:pic>
        <p:nvPicPr>
          <p:cNvPr id="32" name="Picture 31">
            <a:extLst>
              <a:ext uri="{FF2B5EF4-FFF2-40B4-BE49-F238E27FC236}">
                <a16:creationId xmlns:a16="http://schemas.microsoft.com/office/drawing/2014/main" id="{DA587929-6651-00B8-B102-902450F1E6E7}"/>
              </a:ext>
            </a:extLst>
          </p:cNvPr>
          <p:cNvPicPr>
            <a:picLocks noChangeAspect="1"/>
          </p:cNvPicPr>
          <p:nvPr/>
        </p:nvPicPr>
        <p:blipFill>
          <a:blip r:embed="rId7"/>
          <a:stretch>
            <a:fillRect/>
          </a:stretch>
        </p:blipFill>
        <p:spPr>
          <a:xfrm>
            <a:off x="14782800" y="2171700"/>
            <a:ext cx="857370" cy="695422"/>
          </a:xfrm>
          <a:prstGeom prst="rect">
            <a:avLst/>
          </a:prstGeom>
        </p:spPr>
      </p:pic>
      <p:sp>
        <p:nvSpPr>
          <p:cNvPr id="33" name="TextBox 32">
            <a:extLst>
              <a:ext uri="{FF2B5EF4-FFF2-40B4-BE49-F238E27FC236}">
                <a16:creationId xmlns:a16="http://schemas.microsoft.com/office/drawing/2014/main" id="{B2DABB14-4B42-9D6F-F176-D2B973F6A30F}"/>
              </a:ext>
            </a:extLst>
          </p:cNvPr>
          <p:cNvSpPr txBox="1"/>
          <p:nvPr/>
        </p:nvSpPr>
        <p:spPr>
          <a:xfrm>
            <a:off x="204923" y="3065510"/>
            <a:ext cx="2712794" cy="400110"/>
          </a:xfrm>
          <a:prstGeom prst="rect">
            <a:avLst/>
          </a:prstGeom>
          <a:noFill/>
        </p:spPr>
        <p:txBody>
          <a:bodyPr wrap="none" rtlCol="0">
            <a:spAutoFit/>
          </a:bodyPr>
          <a:lstStyle/>
          <a:p>
            <a:r>
              <a:rPr lang="en-IN" sz="2000" b="1" i="0" u="none" strike="noStrike" dirty="0">
                <a:solidFill>
                  <a:schemeClr val="tx1"/>
                </a:solidFill>
                <a:effectLst/>
                <a:latin typeface="Times New Roman" panose="02020603050405020304" pitchFamily="18" charset="0"/>
                <a:ea typeface="ADLaM Display" panose="02010000000000000000" pitchFamily="2" charset="77"/>
                <a:cs typeface="Times New Roman" panose="02020603050405020304" pitchFamily="18" charset="0"/>
              </a:rPr>
              <a:t>admission_source_id_7</a:t>
            </a:r>
            <a:endParaRPr lang="en-IN" sz="2000" dirty="0">
              <a:solidFill>
                <a:schemeClr val="tx1"/>
              </a:solidFill>
              <a:latin typeface="Times New Roman" panose="02020603050405020304" pitchFamily="18" charset="0"/>
              <a:ea typeface="ADLaM Display" panose="02010000000000000000" pitchFamily="2" charset="77"/>
              <a:cs typeface="Times New Roman" panose="02020603050405020304" pitchFamily="18" charset="0"/>
            </a:endParaRPr>
          </a:p>
        </p:txBody>
      </p:sp>
      <p:sp>
        <p:nvSpPr>
          <p:cNvPr id="34" name="TextBox 33">
            <a:extLst>
              <a:ext uri="{FF2B5EF4-FFF2-40B4-BE49-F238E27FC236}">
                <a16:creationId xmlns:a16="http://schemas.microsoft.com/office/drawing/2014/main" id="{C87A8429-83C1-BECA-1F8C-4628F204C6E6}"/>
              </a:ext>
            </a:extLst>
          </p:cNvPr>
          <p:cNvSpPr txBox="1"/>
          <p:nvPr/>
        </p:nvSpPr>
        <p:spPr>
          <a:xfrm>
            <a:off x="4222483" y="3046246"/>
            <a:ext cx="952505" cy="400110"/>
          </a:xfrm>
          <a:prstGeom prst="rect">
            <a:avLst/>
          </a:prstGeom>
          <a:noFill/>
        </p:spPr>
        <p:txBody>
          <a:bodyPr wrap="none" rtlCol="0">
            <a:spAutoFit/>
          </a:bodyPr>
          <a:lstStyle/>
          <a:p>
            <a:r>
              <a:rPr lang="en-IN" sz="2000" b="1" i="0" u="none" strike="noStrike" dirty="0">
                <a:solidFill>
                  <a:schemeClr val="tx1"/>
                </a:solidFill>
                <a:effectLst/>
                <a:latin typeface="Times New Roman" panose="02020603050405020304" pitchFamily="18" charset="0"/>
                <a:ea typeface="ADLaM Display" panose="02010000000000000000" pitchFamily="2" charset="77"/>
                <a:cs typeface="Times New Roman" panose="02020603050405020304" pitchFamily="18" charset="0"/>
              </a:rPr>
              <a:t>Insulin</a:t>
            </a:r>
            <a:endParaRPr lang="en-IN" sz="2000" dirty="0">
              <a:solidFill>
                <a:schemeClr val="tx1"/>
              </a:solidFill>
              <a:latin typeface="Times New Roman" panose="02020603050405020304" pitchFamily="18" charset="0"/>
              <a:ea typeface="ADLaM Display" panose="02010000000000000000" pitchFamily="2" charset="77"/>
              <a:cs typeface="Times New Roman" panose="02020603050405020304" pitchFamily="18" charset="0"/>
            </a:endParaRPr>
          </a:p>
        </p:txBody>
      </p:sp>
      <p:sp>
        <p:nvSpPr>
          <p:cNvPr id="35" name="TextBox 34">
            <a:extLst>
              <a:ext uri="{FF2B5EF4-FFF2-40B4-BE49-F238E27FC236}">
                <a16:creationId xmlns:a16="http://schemas.microsoft.com/office/drawing/2014/main" id="{13B16B75-CC50-17BC-001B-354FFE4B38AD}"/>
              </a:ext>
            </a:extLst>
          </p:cNvPr>
          <p:cNvSpPr txBox="1"/>
          <p:nvPr/>
        </p:nvSpPr>
        <p:spPr>
          <a:xfrm>
            <a:off x="6705600" y="3046246"/>
            <a:ext cx="3187091" cy="400110"/>
          </a:xfrm>
          <a:prstGeom prst="rect">
            <a:avLst/>
          </a:prstGeom>
          <a:noFill/>
        </p:spPr>
        <p:txBody>
          <a:bodyPr wrap="none" rtlCol="0">
            <a:spAutoFit/>
          </a:bodyPr>
          <a:lstStyle/>
          <a:p>
            <a:r>
              <a:rPr lang="en-IN" sz="2000" b="1" i="0" u="none" strike="noStrike" dirty="0">
                <a:solidFill>
                  <a:schemeClr val="tx1"/>
                </a:solidFill>
                <a:effectLst/>
                <a:latin typeface="Times New Roman" panose="02020603050405020304" pitchFamily="18" charset="0"/>
                <a:ea typeface="ADLaM Display" panose="02010000000000000000" pitchFamily="2" charset="77"/>
                <a:cs typeface="Times New Roman" panose="02020603050405020304" pitchFamily="18" charset="0"/>
              </a:rPr>
              <a:t>Discharge_disposition_id_2</a:t>
            </a:r>
            <a:endParaRPr lang="en-IN" sz="2000" dirty="0">
              <a:solidFill>
                <a:schemeClr val="tx1"/>
              </a:solidFill>
              <a:latin typeface="Times New Roman" panose="02020603050405020304" pitchFamily="18" charset="0"/>
              <a:ea typeface="ADLaM Display" panose="02010000000000000000" pitchFamily="2" charset="77"/>
              <a:cs typeface="Times New Roman" panose="02020603050405020304" pitchFamily="18" charset="0"/>
            </a:endParaRPr>
          </a:p>
        </p:txBody>
      </p:sp>
      <p:sp>
        <p:nvSpPr>
          <p:cNvPr id="36" name="TextBox 35">
            <a:extLst>
              <a:ext uri="{FF2B5EF4-FFF2-40B4-BE49-F238E27FC236}">
                <a16:creationId xmlns:a16="http://schemas.microsoft.com/office/drawing/2014/main" id="{365AE583-83DE-C144-3B4E-12BA28962F76}"/>
              </a:ext>
            </a:extLst>
          </p:cNvPr>
          <p:cNvSpPr txBox="1"/>
          <p:nvPr/>
        </p:nvSpPr>
        <p:spPr>
          <a:xfrm>
            <a:off x="10640755" y="3082840"/>
            <a:ext cx="2070182" cy="400110"/>
          </a:xfrm>
          <a:prstGeom prst="rect">
            <a:avLst/>
          </a:prstGeom>
          <a:noFill/>
        </p:spPr>
        <p:txBody>
          <a:bodyPr wrap="none" rtlCol="0">
            <a:spAutoFit/>
          </a:bodyPr>
          <a:lstStyle/>
          <a:p>
            <a:r>
              <a:rPr lang="en-IN" sz="2000" b="1" i="0" u="none" strike="noStrike" dirty="0" err="1">
                <a:solidFill>
                  <a:schemeClr val="tx1"/>
                </a:solidFill>
                <a:effectLst/>
                <a:latin typeface="Times New Roman" panose="02020603050405020304" pitchFamily="18" charset="0"/>
                <a:ea typeface="ADLaM Display" panose="02010000000000000000" pitchFamily="2" charset="77"/>
                <a:cs typeface="Times New Roman" panose="02020603050405020304" pitchFamily="18" charset="0"/>
              </a:rPr>
              <a:t>Num_procedures</a:t>
            </a:r>
            <a:endParaRPr lang="en-IN" sz="2000" dirty="0">
              <a:solidFill>
                <a:schemeClr val="tx1"/>
              </a:solidFill>
              <a:latin typeface="Times New Roman" panose="02020603050405020304" pitchFamily="18" charset="0"/>
              <a:ea typeface="ADLaM Display" panose="02010000000000000000" pitchFamily="2" charset="77"/>
              <a:cs typeface="Times New Roman" panose="02020603050405020304" pitchFamily="18" charset="0"/>
            </a:endParaRPr>
          </a:p>
        </p:txBody>
      </p:sp>
      <p:sp>
        <p:nvSpPr>
          <p:cNvPr id="37" name="TextBox 36">
            <a:extLst>
              <a:ext uri="{FF2B5EF4-FFF2-40B4-BE49-F238E27FC236}">
                <a16:creationId xmlns:a16="http://schemas.microsoft.com/office/drawing/2014/main" id="{871010AC-6B2B-6C92-4C11-F465D0C80C94}"/>
              </a:ext>
            </a:extLst>
          </p:cNvPr>
          <p:cNvSpPr txBox="1"/>
          <p:nvPr/>
        </p:nvSpPr>
        <p:spPr>
          <a:xfrm>
            <a:off x="14247088" y="3046246"/>
            <a:ext cx="2206053" cy="400110"/>
          </a:xfrm>
          <a:prstGeom prst="rect">
            <a:avLst/>
          </a:prstGeom>
          <a:noFill/>
        </p:spPr>
        <p:txBody>
          <a:bodyPr wrap="none" rtlCol="0">
            <a:spAutoFit/>
          </a:bodyPr>
          <a:lstStyle/>
          <a:p>
            <a:r>
              <a:rPr lang="en-IN" sz="2000" b="1" i="0" u="none" strike="noStrike" dirty="0" err="1">
                <a:solidFill>
                  <a:schemeClr val="tx1"/>
                </a:solidFill>
                <a:effectLst/>
                <a:latin typeface="Times New Roman" panose="02020603050405020304" pitchFamily="18" charset="0"/>
                <a:ea typeface="ADLaM Display" panose="02010000000000000000" pitchFamily="2" charset="77"/>
                <a:cs typeface="Times New Roman" panose="02020603050405020304" pitchFamily="18" charset="0"/>
              </a:rPr>
              <a:t>Number_inpatient</a:t>
            </a:r>
            <a:endParaRPr lang="en-IN" sz="2000" dirty="0">
              <a:solidFill>
                <a:schemeClr val="tx1"/>
              </a:solidFill>
              <a:latin typeface="Times New Roman" panose="02020603050405020304" pitchFamily="18" charset="0"/>
              <a:ea typeface="ADLaM Display" panose="02010000000000000000" pitchFamily="2" charset="77"/>
              <a:cs typeface="Times New Roman" panose="02020603050405020304" pitchFamily="18" charset="0"/>
            </a:endParaRPr>
          </a:p>
        </p:txBody>
      </p:sp>
      <p:sp>
        <p:nvSpPr>
          <p:cNvPr id="38" name="TextBox 37">
            <a:extLst>
              <a:ext uri="{FF2B5EF4-FFF2-40B4-BE49-F238E27FC236}">
                <a16:creationId xmlns:a16="http://schemas.microsoft.com/office/drawing/2014/main" id="{91EAC6E8-D72C-5843-084C-D499DE05D6B9}"/>
              </a:ext>
            </a:extLst>
          </p:cNvPr>
          <p:cNvSpPr txBox="1"/>
          <p:nvPr/>
        </p:nvSpPr>
        <p:spPr>
          <a:xfrm>
            <a:off x="168939" y="3563704"/>
            <a:ext cx="2985348" cy="1833643"/>
          </a:xfrm>
          <a:prstGeom prst="rect">
            <a:avLst/>
          </a:prstGeom>
          <a:noFill/>
        </p:spPr>
        <p:txBody>
          <a:bodyPr wrap="square" rtlCol="0">
            <a:spAutoFit/>
          </a:bodyPr>
          <a:lstStyle/>
          <a:p>
            <a:pPr marL="0" marR="0" indent="0" algn="just" rtl="0">
              <a:lnSpc>
                <a:spcPct val="115000"/>
              </a:lnSpc>
            </a:pPr>
            <a:r>
              <a:rPr lang="en-US" sz="2000" dirty="0">
                <a:effectLst/>
                <a:latin typeface="Times New Roman" panose="02020603050405020304" pitchFamily="18" charset="0"/>
                <a:cs typeface="Times New Roman" panose="02020603050405020304" pitchFamily="18" charset="0"/>
              </a:rPr>
              <a:t>Indicates emergency room referrals. Patients coming from emergencies are more unstable and at higher risk of readmission</a:t>
            </a:r>
          </a:p>
        </p:txBody>
      </p:sp>
      <p:sp>
        <p:nvSpPr>
          <p:cNvPr id="40" name="TextBox 39">
            <a:extLst>
              <a:ext uri="{FF2B5EF4-FFF2-40B4-BE49-F238E27FC236}">
                <a16:creationId xmlns:a16="http://schemas.microsoft.com/office/drawing/2014/main" id="{A5233E27-C69F-393B-83D9-0C6A7953BFF3}"/>
              </a:ext>
            </a:extLst>
          </p:cNvPr>
          <p:cNvSpPr txBox="1"/>
          <p:nvPr/>
        </p:nvSpPr>
        <p:spPr>
          <a:xfrm>
            <a:off x="3506657" y="3614858"/>
            <a:ext cx="2985348" cy="1479700"/>
          </a:xfrm>
          <a:prstGeom prst="rect">
            <a:avLst/>
          </a:prstGeom>
          <a:noFill/>
        </p:spPr>
        <p:txBody>
          <a:bodyPr wrap="square" rtlCol="0">
            <a:spAutoFit/>
          </a:bodyPr>
          <a:lstStyle/>
          <a:p>
            <a:pPr marL="0" marR="0" indent="0" rtl="0">
              <a:lnSpc>
                <a:spcPct val="115000"/>
              </a:lnSpc>
            </a:pPr>
            <a:r>
              <a:rPr lang="en-US" sz="2000" dirty="0">
                <a:effectLst/>
                <a:latin typeface="Times New Roman" panose="02020603050405020304" pitchFamily="18" charset="0"/>
                <a:cs typeface="Times New Roman" panose="02020603050405020304" pitchFamily="18" charset="0"/>
              </a:rPr>
              <a:t>Usage and change in insulin dosage were strong indicators of diabetes management complexity</a:t>
            </a:r>
          </a:p>
        </p:txBody>
      </p:sp>
      <p:sp>
        <p:nvSpPr>
          <p:cNvPr id="41" name="TextBox 40">
            <a:extLst>
              <a:ext uri="{FF2B5EF4-FFF2-40B4-BE49-F238E27FC236}">
                <a16:creationId xmlns:a16="http://schemas.microsoft.com/office/drawing/2014/main" id="{B8E12F0C-9C59-DFD2-1432-9C80966193EE}"/>
              </a:ext>
            </a:extLst>
          </p:cNvPr>
          <p:cNvSpPr txBox="1"/>
          <p:nvPr/>
        </p:nvSpPr>
        <p:spPr>
          <a:xfrm>
            <a:off x="6898969" y="3543402"/>
            <a:ext cx="2985348" cy="1479700"/>
          </a:xfrm>
          <a:prstGeom prst="rect">
            <a:avLst/>
          </a:prstGeom>
          <a:noFill/>
        </p:spPr>
        <p:txBody>
          <a:bodyPr wrap="square" rtlCol="0">
            <a:spAutoFit/>
          </a:bodyPr>
          <a:lstStyle/>
          <a:p>
            <a:pPr marL="0" marR="0" indent="0" rtl="0">
              <a:lnSpc>
                <a:spcPct val="115000"/>
              </a:lnSpc>
            </a:pPr>
            <a:r>
              <a:rPr lang="en-US" sz="2000" dirty="0">
                <a:effectLst/>
                <a:latin typeface="Times New Roman" panose="02020603050405020304" pitchFamily="18" charset="0"/>
                <a:cs typeface="Times New Roman" panose="02020603050405020304" pitchFamily="18" charset="0"/>
              </a:rPr>
              <a:t>Patients discharged to other healthcare facilities tend to have more severe conditions</a:t>
            </a:r>
          </a:p>
        </p:txBody>
      </p:sp>
      <p:sp>
        <p:nvSpPr>
          <p:cNvPr id="42" name="TextBox 41">
            <a:extLst>
              <a:ext uri="{FF2B5EF4-FFF2-40B4-BE49-F238E27FC236}">
                <a16:creationId xmlns:a16="http://schemas.microsoft.com/office/drawing/2014/main" id="{A3678C87-469B-47DF-7DFD-742A7E9ABE04}"/>
              </a:ext>
            </a:extLst>
          </p:cNvPr>
          <p:cNvSpPr txBox="1"/>
          <p:nvPr/>
        </p:nvSpPr>
        <p:spPr>
          <a:xfrm>
            <a:off x="10567871" y="3563704"/>
            <a:ext cx="2618045" cy="1479700"/>
          </a:xfrm>
          <a:prstGeom prst="rect">
            <a:avLst/>
          </a:prstGeom>
          <a:noFill/>
        </p:spPr>
        <p:txBody>
          <a:bodyPr wrap="square" rtlCol="0">
            <a:spAutoFit/>
          </a:bodyPr>
          <a:lstStyle/>
          <a:p>
            <a:pPr marL="0" marR="0" indent="0" rtl="0">
              <a:lnSpc>
                <a:spcPct val="115000"/>
              </a:lnSpc>
            </a:pPr>
            <a:r>
              <a:rPr lang="en-US" sz="2000" dirty="0">
                <a:effectLst/>
                <a:latin typeface="Times New Roman" panose="02020603050405020304" pitchFamily="18" charset="0"/>
                <a:cs typeface="Times New Roman" panose="02020603050405020304" pitchFamily="18" charset="0"/>
              </a:rPr>
              <a:t>A higher number of procedures during admission often signals complications.</a:t>
            </a:r>
          </a:p>
        </p:txBody>
      </p:sp>
      <p:sp>
        <p:nvSpPr>
          <p:cNvPr id="43" name="TextBox 42">
            <a:extLst>
              <a:ext uri="{FF2B5EF4-FFF2-40B4-BE49-F238E27FC236}">
                <a16:creationId xmlns:a16="http://schemas.microsoft.com/office/drawing/2014/main" id="{883267B5-F911-8C4E-B223-609504845719}"/>
              </a:ext>
            </a:extLst>
          </p:cNvPr>
          <p:cNvSpPr txBox="1"/>
          <p:nvPr/>
        </p:nvSpPr>
        <p:spPr>
          <a:xfrm>
            <a:off x="14147496" y="3512155"/>
            <a:ext cx="2985348" cy="1125757"/>
          </a:xfrm>
          <a:prstGeom prst="rect">
            <a:avLst/>
          </a:prstGeom>
          <a:noFill/>
        </p:spPr>
        <p:txBody>
          <a:bodyPr wrap="square" rtlCol="0">
            <a:spAutoFit/>
          </a:bodyPr>
          <a:lstStyle/>
          <a:p>
            <a:pPr marL="0" marR="0" indent="0" rtl="0">
              <a:lnSpc>
                <a:spcPct val="115000"/>
              </a:lnSpc>
            </a:pPr>
            <a:r>
              <a:rPr lang="en-US" sz="2000" dirty="0">
                <a:effectLst/>
                <a:latin typeface="Times New Roman" panose="02020603050405020304" pitchFamily="18" charset="0"/>
                <a:cs typeface="Times New Roman" panose="02020603050405020304" pitchFamily="18" charset="0"/>
              </a:rPr>
              <a:t>Indicates past inpatient history, showing a trend of frequent readmissions.</a:t>
            </a:r>
          </a:p>
        </p:txBody>
      </p:sp>
      <p:pic>
        <p:nvPicPr>
          <p:cNvPr id="14" name="Picture 13">
            <a:extLst>
              <a:ext uri="{FF2B5EF4-FFF2-40B4-BE49-F238E27FC236}">
                <a16:creationId xmlns:a16="http://schemas.microsoft.com/office/drawing/2014/main" id="{80D9607E-1D39-09D6-673A-5F29FCB7FB43}"/>
              </a:ext>
            </a:extLst>
          </p:cNvPr>
          <p:cNvPicPr>
            <a:picLocks noChangeAspect="1"/>
          </p:cNvPicPr>
          <p:nvPr/>
        </p:nvPicPr>
        <p:blipFill>
          <a:blip r:embed="rId8"/>
          <a:stretch>
            <a:fillRect/>
          </a:stretch>
        </p:blipFill>
        <p:spPr>
          <a:xfrm>
            <a:off x="2743200" y="6178512"/>
            <a:ext cx="5038843" cy="3207669"/>
          </a:xfrm>
          <a:prstGeom prst="rect">
            <a:avLst/>
          </a:prstGeom>
        </p:spPr>
      </p:pic>
      <p:cxnSp>
        <p:nvCxnSpPr>
          <p:cNvPr id="16" name="Straight Connector 15">
            <a:extLst>
              <a:ext uri="{FF2B5EF4-FFF2-40B4-BE49-F238E27FC236}">
                <a16:creationId xmlns:a16="http://schemas.microsoft.com/office/drawing/2014/main" id="{C39D2A7A-C613-D102-D364-EC89C0465E34}"/>
              </a:ext>
            </a:extLst>
          </p:cNvPr>
          <p:cNvCxnSpPr/>
          <p:nvPr/>
        </p:nvCxnSpPr>
        <p:spPr>
          <a:xfrm>
            <a:off x="457939" y="5372100"/>
            <a:ext cx="15696461" cy="33514"/>
          </a:xfrm>
          <a:prstGeom prst="line">
            <a:avLst/>
          </a:prstGeom>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AA9D3182-C702-19F8-E183-2ED44E1AE4A7}"/>
              </a:ext>
            </a:extLst>
          </p:cNvPr>
          <p:cNvPicPr>
            <a:picLocks noChangeAspect="1"/>
          </p:cNvPicPr>
          <p:nvPr/>
        </p:nvPicPr>
        <p:blipFill>
          <a:blip r:embed="rId9"/>
          <a:stretch>
            <a:fillRect/>
          </a:stretch>
        </p:blipFill>
        <p:spPr>
          <a:xfrm>
            <a:off x="10189027" y="6265965"/>
            <a:ext cx="5791880" cy="3133498"/>
          </a:xfrm>
          <a:prstGeom prst="rect">
            <a:avLst/>
          </a:prstGeom>
        </p:spPr>
      </p:pic>
      <p:sp>
        <p:nvSpPr>
          <p:cNvPr id="20" name="TextBox 19">
            <a:extLst>
              <a:ext uri="{FF2B5EF4-FFF2-40B4-BE49-F238E27FC236}">
                <a16:creationId xmlns:a16="http://schemas.microsoft.com/office/drawing/2014/main" id="{A5B969CF-96E8-031C-2620-71A784165488}"/>
              </a:ext>
            </a:extLst>
          </p:cNvPr>
          <p:cNvSpPr txBox="1"/>
          <p:nvPr/>
        </p:nvSpPr>
        <p:spPr>
          <a:xfrm>
            <a:off x="3291605" y="5585631"/>
            <a:ext cx="4252195" cy="369332"/>
          </a:xfrm>
          <a:prstGeom prst="rect">
            <a:avLst/>
          </a:prstGeom>
          <a:noFill/>
        </p:spPr>
        <p:txBody>
          <a:bodyPr wrap="square" rtlCol="0">
            <a:spAutoFit/>
          </a:bodyPr>
          <a:lstStyle/>
          <a:p>
            <a:r>
              <a:rPr lang="en-US" sz="1800" b="1" spc="-75" dirty="0">
                <a:solidFill>
                  <a:srgbClr val="222222"/>
                </a:solidFill>
                <a:latin typeface="Times New Roman Bold"/>
                <a:ea typeface="Times New Roman Bold"/>
                <a:cs typeface="Times New Roman Bold"/>
                <a:sym typeface="Times New Roman Bold"/>
              </a:rPr>
              <a:t>Most Important Features – Decision Tree</a:t>
            </a:r>
          </a:p>
        </p:txBody>
      </p:sp>
      <p:sp>
        <p:nvSpPr>
          <p:cNvPr id="22" name="TextBox 21">
            <a:extLst>
              <a:ext uri="{FF2B5EF4-FFF2-40B4-BE49-F238E27FC236}">
                <a16:creationId xmlns:a16="http://schemas.microsoft.com/office/drawing/2014/main" id="{D3CB2AB5-B296-56D9-C8AF-88287C508DE0}"/>
              </a:ext>
            </a:extLst>
          </p:cNvPr>
          <p:cNvSpPr txBox="1"/>
          <p:nvPr/>
        </p:nvSpPr>
        <p:spPr>
          <a:xfrm>
            <a:off x="11059818" y="5628371"/>
            <a:ext cx="4252195" cy="369332"/>
          </a:xfrm>
          <a:prstGeom prst="rect">
            <a:avLst/>
          </a:prstGeom>
          <a:noFill/>
        </p:spPr>
        <p:txBody>
          <a:bodyPr wrap="square" rtlCol="0">
            <a:spAutoFit/>
          </a:bodyPr>
          <a:lstStyle/>
          <a:p>
            <a:r>
              <a:rPr lang="en-US" sz="1800" b="1" spc="-75" dirty="0">
                <a:solidFill>
                  <a:srgbClr val="222222"/>
                </a:solidFill>
                <a:latin typeface="Times New Roman Bold"/>
                <a:ea typeface="Times New Roman Bold"/>
                <a:cs typeface="Times New Roman Bold"/>
                <a:sym typeface="Times New Roman Bold"/>
              </a:rPr>
              <a:t>Most Important Features – Random Forest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08727"/>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1030146"/>
            <a:chOff x="0" y="0"/>
            <a:chExt cx="2624050" cy="1373529"/>
          </a:xfrm>
        </p:grpSpPr>
        <p:sp>
          <p:nvSpPr>
            <p:cNvPr id="8" name="Freeform 8"/>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p:cNvSpPr txBox="1"/>
            <p:nvPr/>
          </p:nvSpPr>
          <p:spPr>
            <a:xfrm>
              <a:off x="0" y="-38100"/>
              <a:ext cx="2624050" cy="1411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9</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sp>
        <p:nvSpPr>
          <p:cNvPr id="13" name="TextBox 13"/>
          <p:cNvSpPr txBox="1"/>
          <p:nvPr/>
        </p:nvSpPr>
        <p:spPr>
          <a:xfrm>
            <a:off x="838200" y="1136541"/>
            <a:ext cx="11506200" cy="519440"/>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Model Comparison : F1 Score, Precision, Recall</a:t>
            </a:r>
          </a:p>
        </p:txBody>
      </p:sp>
      <p:grpSp>
        <p:nvGrpSpPr>
          <p:cNvPr id="14" name="Group 14"/>
          <p:cNvGrpSpPr/>
          <p:nvPr/>
        </p:nvGrpSpPr>
        <p:grpSpPr>
          <a:xfrm>
            <a:off x="351848" y="2076773"/>
            <a:ext cx="9017503" cy="8940224"/>
            <a:chOff x="469130" y="1507157"/>
            <a:chExt cx="12023338" cy="11920297"/>
          </a:xfrm>
        </p:grpSpPr>
        <p:sp>
          <p:nvSpPr>
            <p:cNvPr id="15" name="Freeform 15"/>
            <p:cNvSpPr/>
            <p:nvPr/>
          </p:nvSpPr>
          <p:spPr>
            <a:xfrm>
              <a:off x="469130" y="2344927"/>
              <a:ext cx="11989434" cy="11082527"/>
            </a:xfrm>
            <a:custGeom>
              <a:avLst/>
              <a:gdLst/>
              <a:ahLst/>
              <a:cxnLst/>
              <a:rect l="l" t="t" r="r" b="b"/>
              <a:pathLst>
                <a:path w="11989434" h="11082527">
                  <a:moveTo>
                    <a:pt x="0" y="0"/>
                  </a:moveTo>
                  <a:lnTo>
                    <a:pt x="11989434" y="0"/>
                  </a:lnTo>
                  <a:lnTo>
                    <a:pt x="11989434" y="11082527"/>
                  </a:lnTo>
                  <a:lnTo>
                    <a:pt x="0" y="11082527"/>
                  </a:lnTo>
                  <a:close/>
                </a:path>
              </a:pathLst>
            </a:custGeom>
            <a:solidFill>
              <a:srgbClr val="000000">
                <a:alpha val="0"/>
              </a:srgbClr>
            </a:solidFill>
          </p:spPr>
          <p:txBody>
            <a:bodyPr/>
            <a:lstStyle/>
            <a:p>
              <a:endParaRPr lang="en-US" dirty="0"/>
            </a:p>
          </p:txBody>
        </p:sp>
        <p:sp>
          <p:nvSpPr>
            <p:cNvPr id="16" name="TextBox 16"/>
            <p:cNvSpPr txBox="1"/>
            <p:nvPr/>
          </p:nvSpPr>
          <p:spPr>
            <a:xfrm>
              <a:off x="503033" y="1507157"/>
              <a:ext cx="11989435" cy="11130154"/>
            </a:xfrm>
            <a:prstGeom prst="rect">
              <a:avLst/>
            </a:prstGeom>
          </p:spPr>
          <p:txBody>
            <a:bodyPr lIns="0" tIns="0" rIns="0" bIns="0" rtlCol="0" anchor="ctr"/>
            <a:lstStyle/>
            <a:p>
              <a:pPr marL="892386" lvl="2" algn="just">
                <a:lnSpc>
                  <a:spcPts val="3595"/>
                </a:lnSpc>
              </a:pPr>
              <a:endParaRPr lang="en-US" sz="3099" dirty="0">
                <a:solidFill>
                  <a:srgbClr val="000000"/>
                </a:solidFill>
                <a:latin typeface="Times New Roman"/>
                <a:ea typeface="Times New Roman"/>
                <a:cs typeface="Times New Roman"/>
                <a:sym typeface="Times New Roman"/>
              </a:endParaRPr>
            </a:p>
          </p:txBody>
        </p:sp>
      </p:grpSp>
      <p:pic>
        <p:nvPicPr>
          <p:cNvPr id="19" name="Picture 18">
            <a:extLst>
              <a:ext uri="{FF2B5EF4-FFF2-40B4-BE49-F238E27FC236}">
                <a16:creationId xmlns:a16="http://schemas.microsoft.com/office/drawing/2014/main" id="{5C7F8C1F-9CBB-F5C5-B5FB-EA85E169450D}"/>
              </a:ext>
            </a:extLst>
          </p:cNvPr>
          <p:cNvPicPr>
            <a:picLocks noChangeAspect="1"/>
          </p:cNvPicPr>
          <p:nvPr/>
        </p:nvPicPr>
        <p:blipFill>
          <a:blip r:embed="rId3"/>
          <a:stretch>
            <a:fillRect/>
          </a:stretch>
        </p:blipFill>
        <p:spPr>
          <a:xfrm>
            <a:off x="1108301" y="2162609"/>
            <a:ext cx="8556577" cy="4726243"/>
          </a:xfrm>
          <a:prstGeom prst="rect">
            <a:avLst/>
          </a:prstGeom>
        </p:spPr>
      </p:pic>
      <p:graphicFrame>
        <p:nvGraphicFramePr>
          <p:cNvPr id="11" name="Table 10">
            <a:extLst>
              <a:ext uri="{FF2B5EF4-FFF2-40B4-BE49-F238E27FC236}">
                <a16:creationId xmlns:a16="http://schemas.microsoft.com/office/drawing/2014/main" id="{8B50740C-CBC4-AAFC-51D9-C8A837A33793}"/>
              </a:ext>
            </a:extLst>
          </p:cNvPr>
          <p:cNvGraphicFramePr>
            <a:graphicFrameLocks noGrp="1"/>
          </p:cNvGraphicFramePr>
          <p:nvPr>
            <p:extLst>
              <p:ext uri="{D42A27DB-BD31-4B8C-83A1-F6EECF244321}">
                <p14:modId xmlns:p14="http://schemas.microsoft.com/office/powerpoint/2010/main" val="2262033205"/>
              </p:ext>
            </p:extLst>
          </p:nvPr>
        </p:nvGraphicFramePr>
        <p:xfrm>
          <a:off x="8208766" y="6614235"/>
          <a:ext cx="8271268"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101331212"/>
                    </a:ext>
                  </a:extLst>
                </a:gridCol>
                <a:gridCol w="2362200">
                  <a:extLst>
                    <a:ext uri="{9D8B030D-6E8A-4147-A177-3AD203B41FA5}">
                      <a16:colId xmlns:a16="http://schemas.microsoft.com/office/drawing/2014/main" val="1857777274"/>
                    </a:ext>
                  </a:extLst>
                </a:gridCol>
                <a:gridCol w="2057400">
                  <a:extLst>
                    <a:ext uri="{9D8B030D-6E8A-4147-A177-3AD203B41FA5}">
                      <a16:colId xmlns:a16="http://schemas.microsoft.com/office/drawing/2014/main" val="2674026572"/>
                    </a:ext>
                  </a:extLst>
                </a:gridCol>
                <a:gridCol w="2632468">
                  <a:extLst>
                    <a:ext uri="{9D8B030D-6E8A-4147-A177-3AD203B41FA5}">
                      <a16:colId xmlns:a16="http://schemas.microsoft.com/office/drawing/2014/main" val="1294612322"/>
                    </a:ext>
                  </a:extLst>
                </a:gridCol>
              </a:tblGrid>
              <a:tr h="370840">
                <a:tc>
                  <a:txBody>
                    <a:bodyPr/>
                    <a:lstStyle/>
                    <a:p>
                      <a:pPr algn="ctr"/>
                      <a:endParaRPr lang="en-US" dirty="0"/>
                    </a:p>
                  </a:txBody>
                  <a:tcPr/>
                </a:tc>
                <a:tc>
                  <a:txBody>
                    <a:bodyPr/>
                    <a:lstStyle/>
                    <a:p>
                      <a:pPr algn="ctr"/>
                      <a:r>
                        <a:rPr lang="en-US" dirty="0"/>
                        <a:t>Logistic Regression</a:t>
                      </a:r>
                    </a:p>
                  </a:txBody>
                  <a:tcPr/>
                </a:tc>
                <a:tc>
                  <a:txBody>
                    <a:bodyPr/>
                    <a:lstStyle/>
                    <a:p>
                      <a:pPr algn="ctr"/>
                      <a:r>
                        <a:rPr lang="en-US" dirty="0"/>
                        <a:t>Decision Tree</a:t>
                      </a:r>
                    </a:p>
                  </a:txBody>
                  <a:tcPr/>
                </a:tc>
                <a:tc>
                  <a:txBody>
                    <a:bodyPr/>
                    <a:lstStyle/>
                    <a:p>
                      <a:pPr algn="ctr"/>
                      <a:r>
                        <a:rPr lang="en-US" dirty="0"/>
                        <a:t>Random Forest</a:t>
                      </a:r>
                    </a:p>
                  </a:txBody>
                  <a:tcPr/>
                </a:tc>
                <a:extLst>
                  <a:ext uri="{0D108BD9-81ED-4DB2-BD59-A6C34878D82A}">
                    <a16:rowId xmlns:a16="http://schemas.microsoft.com/office/drawing/2014/main" val="4243579474"/>
                  </a:ext>
                </a:extLst>
              </a:tr>
              <a:tr h="370840">
                <a:tc>
                  <a:txBody>
                    <a:bodyPr/>
                    <a:lstStyle/>
                    <a:p>
                      <a:pPr algn="ctr"/>
                      <a:r>
                        <a:rPr lang="en-US" dirty="0"/>
                        <a:t>F1 Score</a:t>
                      </a:r>
                    </a:p>
                  </a:txBody>
                  <a:tcPr/>
                </a:tc>
                <a:tc>
                  <a:txBody>
                    <a:bodyPr/>
                    <a:lstStyle/>
                    <a:p>
                      <a:pPr algn="ctr"/>
                      <a:r>
                        <a:rPr lang="en-US" dirty="0"/>
                        <a:t>0.8128</a:t>
                      </a:r>
                    </a:p>
                  </a:txBody>
                  <a:tcPr/>
                </a:tc>
                <a:tc>
                  <a:txBody>
                    <a:bodyPr/>
                    <a:lstStyle/>
                    <a:p>
                      <a:pPr algn="ctr"/>
                      <a:r>
                        <a:rPr lang="en-US" dirty="0"/>
                        <a:t>0.9307</a:t>
                      </a:r>
                    </a:p>
                  </a:txBody>
                  <a:tcPr/>
                </a:tc>
                <a:tc>
                  <a:txBody>
                    <a:bodyPr/>
                    <a:lstStyle/>
                    <a:p>
                      <a:pPr algn="ctr"/>
                      <a:r>
                        <a:rPr lang="en-US" dirty="0"/>
                        <a:t>0.9545</a:t>
                      </a:r>
                    </a:p>
                  </a:txBody>
                  <a:tcPr/>
                </a:tc>
                <a:extLst>
                  <a:ext uri="{0D108BD9-81ED-4DB2-BD59-A6C34878D82A}">
                    <a16:rowId xmlns:a16="http://schemas.microsoft.com/office/drawing/2014/main" val="386953032"/>
                  </a:ext>
                </a:extLst>
              </a:tr>
              <a:tr h="370840">
                <a:tc>
                  <a:txBody>
                    <a:bodyPr/>
                    <a:lstStyle/>
                    <a:p>
                      <a:pPr algn="ctr"/>
                      <a:r>
                        <a:rPr lang="en-US" dirty="0"/>
                        <a:t>Precision</a:t>
                      </a:r>
                    </a:p>
                  </a:txBody>
                  <a:tcPr/>
                </a:tc>
                <a:tc>
                  <a:txBody>
                    <a:bodyPr/>
                    <a:lstStyle/>
                    <a:p>
                      <a:pPr algn="ctr"/>
                      <a:r>
                        <a:rPr lang="en-US" dirty="0"/>
                        <a:t>0.9332</a:t>
                      </a:r>
                    </a:p>
                  </a:txBody>
                  <a:tcPr/>
                </a:tc>
                <a:tc>
                  <a:txBody>
                    <a:bodyPr/>
                    <a:lstStyle/>
                    <a:p>
                      <a:pPr algn="ctr"/>
                      <a:r>
                        <a:rPr lang="en-US" dirty="0"/>
                        <a:t>0.9145</a:t>
                      </a:r>
                    </a:p>
                  </a:txBody>
                  <a:tcPr/>
                </a:tc>
                <a:tc>
                  <a:txBody>
                    <a:bodyPr/>
                    <a:lstStyle/>
                    <a:p>
                      <a:pPr algn="ctr"/>
                      <a:r>
                        <a:rPr lang="en-US" dirty="0"/>
                        <a:t>0.9132</a:t>
                      </a:r>
                    </a:p>
                  </a:txBody>
                  <a:tcPr/>
                </a:tc>
                <a:extLst>
                  <a:ext uri="{0D108BD9-81ED-4DB2-BD59-A6C34878D82A}">
                    <a16:rowId xmlns:a16="http://schemas.microsoft.com/office/drawing/2014/main" val="3281749995"/>
                  </a:ext>
                </a:extLst>
              </a:tr>
              <a:tr h="370840">
                <a:tc>
                  <a:txBody>
                    <a:bodyPr/>
                    <a:lstStyle/>
                    <a:p>
                      <a:pPr algn="ctr"/>
                      <a:r>
                        <a:rPr lang="en-US" dirty="0"/>
                        <a:t>Recall</a:t>
                      </a:r>
                    </a:p>
                  </a:txBody>
                  <a:tcPr/>
                </a:tc>
                <a:tc>
                  <a:txBody>
                    <a:bodyPr/>
                    <a:lstStyle/>
                    <a:p>
                      <a:pPr algn="ctr"/>
                      <a:r>
                        <a:rPr lang="en-US" dirty="0"/>
                        <a:t>0.7198</a:t>
                      </a:r>
                    </a:p>
                  </a:txBody>
                  <a:tcPr/>
                </a:tc>
                <a:tc>
                  <a:txBody>
                    <a:bodyPr/>
                    <a:lstStyle/>
                    <a:p>
                      <a:pPr algn="ctr"/>
                      <a:r>
                        <a:rPr lang="en-US" dirty="0"/>
                        <a:t>0.9476</a:t>
                      </a:r>
                    </a:p>
                  </a:txBody>
                  <a:tcPr/>
                </a:tc>
                <a:tc>
                  <a:txBody>
                    <a:bodyPr/>
                    <a:lstStyle/>
                    <a:p>
                      <a:pPr algn="ctr"/>
                      <a:r>
                        <a:rPr lang="en-US" dirty="0"/>
                        <a:t>0.9998</a:t>
                      </a:r>
                    </a:p>
                  </a:txBody>
                  <a:tcPr/>
                </a:tc>
                <a:extLst>
                  <a:ext uri="{0D108BD9-81ED-4DB2-BD59-A6C34878D82A}">
                    <a16:rowId xmlns:a16="http://schemas.microsoft.com/office/drawing/2014/main" val="4279681465"/>
                  </a:ext>
                </a:extLst>
              </a:tr>
            </a:tbl>
          </a:graphicData>
        </a:graphic>
      </p:graphicFrame>
      <p:sp>
        <p:nvSpPr>
          <p:cNvPr id="12" name="TextBox 11">
            <a:extLst>
              <a:ext uri="{FF2B5EF4-FFF2-40B4-BE49-F238E27FC236}">
                <a16:creationId xmlns:a16="http://schemas.microsoft.com/office/drawing/2014/main" id="{BEFAD344-7A96-627B-78F0-A8EF6358DB3B}"/>
              </a:ext>
            </a:extLst>
          </p:cNvPr>
          <p:cNvSpPr txBox="1"/>
          <p:nvPr/>
        </p:nvSpPr>
        <p:spPr>
          <a:xfrm>
            <a:off x="8077200" y="6058106"/>
            <a:ext cx="6163887"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F1 Score, Precision, Recall for all the 3 models: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7B9B-6872-57A5-2E70-06265ECCF24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C30212B-0AA5-A127-DB07-F2745486C8A9}"/>
              </a:ext>
            </a:extLst>
          </p:cNvPr>
          <p:cNvGrpSpPr/>
          <p:nvPr/>
        </p:nvGrpSpPr>
        <p:grpSpPr>
          <a:xfrm>
            <a:off x="1" y="9708727"/>
            <a:ext cx="18288000" cy="685800"/>
            <a:chOff x="0" y="0"/>
            <a:chExt cx="24384000" cy="914400"/>
          </a:xfrm>
        </p:grpSpPr>
        <p:sp>
          <p:nvSpPr>
            <p:cNvPr id="3" name="Freeform 3">
              <a:extLst>
                <a:ext uri="{FF2B5EF4-FFF2-40B4-BE49-F238E27FC236}">
                  <a16:creationId xmlns:a16="http://schemas.microsoft.com/office/drawing/2014/main" id="{03ABBD8B-C871-89E2-44BB-31A6E31B5054}"/>
                </a:ext>
              </a:extLst>
            </p:cNvPr>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a:extLst>
              <a:ext uri="{FF2B5EF4-FFF2-40B4-BE49-F238E27FC236}">
                <a16:creationId xmlns:a16="http://schemas.microsoft.com/office/drawing/2014/main" id="{042DB6D4-A337-7129-BBFA-C48B2B258EE0}"/>
              </a:ext>
            </a:extLst>
          </p:cNvPr>
          <p:cNvGrpSpPr/>
          <p:nvPr/>
        </p:nvGrpSpPr>
        <p:grpSpPr>
          <a:xfrm>
            <a:off x="0" y="9609730"/>
            <a:ext cx="18288002" cy="98997"/>
            <a:chOff x="0" y="0"/>
            <a:chExt cx="24384002" cy="131996"/>
          </a:xfrm>
        </p:grpSpPr>
        <p:sp>
          <p:nvSpPr>
            <p:cNvPr id="5" name="Freeform 5">
              <a:extLst>
                <a:ext uri="{FF2B5EF4-FFF2-40B4-BE49-F238E27FC236}">
                  <a16:creationId xmlns:a16="http://schemas.microsoft.com/office/drawing/2014/main" id="{EB3E99BC-8F35-C9CF-306A-AB99280BDEB4}"/>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a:extLst>
              <a:ext uri="{FF2B5EF4-FFF2-40B4-BE49-F238E27FC236}">
                <a16:creationId xmlns:a16="http://schemas.microsoft.com/office/drawing/2014/main" id="{19B28E8E-317E-5461-F24C-84640208E90D}"/>
              </a:ext>
            </a:extLst>
          </p:cNvPr>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a:extLst>
              <a:ext uri="{FF2B5EF4-FFF2-40B4-BE49-F238E27FC236}">
                <a16:creationId xmlns:a16="http://schemas.microsoft.com/office/drawing/2014/main" id="{CED4CBA9-4783-E2C5-E958-B297CCF77B77}"/>
              </a:ext>
            </a:extLst>
          </p:cNvPr>
          <p:cNvGrpSpPr/>
          <p:nvPr/>
        </p:nvGrpSpPr>
        <p:grpSpPr>
          <a:xfrm>
            <a:off x="14850687" y="9689677"/>
            <a:ext cx="1968037" cy="1268271"/>
            <a:chOff x="0" y="0"/>
            <a:chExt cx="2624050" cy="1691029"/>
          </a:xfrm>
        </p:grpSpPr>
        <p:sp>
          <p:nvSpPr>
            <p:cNvPr id="8" name="Freeform 8">
              <a:extLst>
                <a:ext uri="{FF2B5EF4-FFF2-40B4-BE49-F238E27FC236}">
                  <a16:creationId xmlns:a16="http://schemas.microsoft.com/office/drawing/2014/main" id="{61409116-3FB8-BDE0-487D-02EB32B45740}"/>
                </a:ext>
              </a:extLst>
            </p:cNvPr>
            <p:cNvSpPr/>
            <p:nvPr/>
          </p:nvSpPr>
          <p:spPr>
            <a:xfrm>
              <a:off x="0" y="0"/>
              <a:ext cx="2624050" cy="1691029"/>
            </a:xfrm>
            <a:custGeom>
              <a:avLst/>
              <a:gdLst/>
              <a:ahLst/>
              <a:cxnLst/>
              <a:rect l="l" t="t" r="r" b="b"/>
              <a:pathLst>
                <a:path w="2624050" h="1691029">
                  <a:moveTo>
                    <a:pt x="0" y="0"/>
                  </a:moveTo>
                  <a:lnTo>
                    <a:pt x="2624050" y="0"/>
                  </a:lnTo>
                  <a:lnTo>
                    <a:pt x="2624050" y="1691029"/>
                  </a:lnTo>
                  <a:lnTo>
                    <a:pt x="0" y="1691029"/>
                  </a:lnTo>
                  <a:close/>
                </a:path>
              </a:pathLst>
            </a:custGeom>
            <a:solidFill>
              <a:srgbClr val="000000">
                <a:alpha val="0"/>
              </a:srgbClr>
            </a:solidFill>
          </p:spPr>
        </p:sp>
        <p:sp>
          <p:nvSpPr>
            <p:cNvPr id="9" name="TextBox 9">
              <a:extLst>
                <a:ext uri="{FF2B5EF4-FFF2-40B4-BE49-F238E27FC236}">
                  <a16:creationId xmlns:a16="http://schemas.microsoft.com/office/drawing/2014/main" id="{569B326E-E0FC-AE5B-7C88-9A51EB78D270}"/>
                </a:ext>
              </a:extLst>
            </p:cNvPr>
            <p:cNvSpPr txBox="1"/>
            <p:nvPr/>
          </p:nvSpPr>
          <p:spPr>
            <a:xfrm>
              <a:off x="0" y="-38100"/>
              <a:ext cx="2624050" cy="17291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16</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a:extLst>
              <a:ext uri="{FF2B5EF4-FFF2-40B4-BE49-F238E27FC236}">
                <a16:creationId xmlns:a16="http://schemas.microsoft.com/office/drawing/2014/main" id="{AFD44064-A774-19EF-8017-4B3A0D9FEBD7}"/>
              </a:ext>
            </a:extLst>
          </p:cNvPr>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a:extLst>
              <a:ext uri="{FF2B5EF4-FFF2-40B4-BE49-F238E27FC236}">
                <a16:creationId xmlns:a16="http://schemas.microsoft.com/office/drawing/2014/main" id="{46D49A28-50DD-8F5F-19B5-F474B978AEE3}"/>
              </a:ext>
            </a:extLst>
          </p:cNvPr>
          <p:cNvGrpSpPr/>
          <p:nvPr/>
        </p:nvGrpSpPr>
        <p:grpSpPr>
          <a:xfrm>
            <a:off x="457939" y="834408"/>
            <a:ext cx="15285307" cy="1081766"/>
            <a:chOff x="0" y="-352187"/>
            <a:chExt cx="20380409" cy="1442355"/>
          </a:xfrm>
        </p:grpSpPr>
        <p:sp>
          <p:nvSpPr>
            <p:cNvPr id="12" name="Freeform 12">
              <a:extLst>
                <a:ext uri="{FF2B5EF4-FFF2-40B4-BE49-F238E27FC236}">
                  <a16:creationId xmlns:a16="http://schemas.microsoft.com/office/drawing/2014/main" id="{4996B02A-79C4-89DB-714F-624A271AA111}"/>
                </a:ext>
              </a:extLst>
            </p:cNvPr>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a:extLst>
                <a:ext uri="{FF2B5EF4-FFF2-40B4-BE49-F238E27FC236}">
                  <a16:creationId xmlns:a16="http://schemas.microsoft.com/office/drawing/2014/main" id="{F08B843B-3599-4530-2115-3403A3EB260E}"/>
                </a:ext>
              </a:extLst>
            </p:cNvPr>
            <p:cNvSpPr txBox="1"/>
            <p:nvPr/>
          </p:nvSpPr>
          <p:spPr>
            <a:xfrm>
              <a:off x="303815" y="-352187"/>
              <a:ext cx="4165600" cy="1099694"/>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Future Scope</a:t>
              </a:r>
            </a:p>
          </p:txBody>
        </p:sp>
      </p:grpSp>
      <p:sp>
        <p:nvSpPr>
          <p:cNvPr id="16" name="TextBox 16">
            <a:extLst>
              <a:ext uri="{FF2B5EF4-FFF2-40B4-BE49-F238E27FC236}">
                <a16:creationId xmlns:a16="http://schemas.microsoft.com/office/drawing/2014/main" id="{678821CB-B1E5-B59D-57E9-54DEA965FBAB}"/>
              </a:ext>
            </a:extLst>
          </p:cNvPr>
          <p:cNvSpPr txBox="1"/>
          <p:nvPr/>
        </p:nvSpPr>
        <p:spPr>
          <a:xfrm>
            <a:off x="457939" y="2256692"/>
            <a:ext cx="14392748" cy="7346156"/>
          </a:xfrm>
          <a:prstGeom prst="rect">
            <a:avLst/>
          </a:prstGeom>
        </p:spPr>
        <p:txBody>
          <a:bodyPr lIns="0" tIns="0" rIns="0" bIns="0" rtlCol="0" anchor="ctr"/>
          <a:lstStyle/>
          <a:p>
            <a:pPr algn="just">
              <a:lnSpc>
                <a:spcPts val="3595"/>
              </a:lnSpc>
            </a:pPr>
            <a:endParaRPr lang="en-US" sz="3099" dirty="0">
              <a:solidFill>
                <a:srgbClr val="000000"/>
              </a:solidFill>
              <a:latin typeface="Times New Roman"/>
              <a:ea typeface="Times New Roman"/>
              <a:cs typeface="Times New Roman"/>
              <a:sym typeface="Times New Roman"/>
            </a:endParaRPr>
          </a:p>
        </p:txBody>
      </p:sp>
      <p:sp>
        <p:nvSpPr>
          <p:cNvPr id="19" name="TextBox 18">
            <a:extLst>
              <a:ext uri="{FF2B5EF4-FFF2-40B4-BE49-F238E27FC236}">
                <a16:creationId xmlns:a16="http://schemas.microsoft.com/office/drawing/2014/main" id="{7738A9E1-5500-8C52-3C73-4362C2A65265}"/>
              </a:ext>
            </a:extLst>
          </p:cNvPr>
          <p:cNvSpPr txBox="1"/>
          <p:nvPr/>
        </p:nvSpPr>
        <p:spPr>
          <a:xfrm>
            <a:off x="685800" y="1893748"/>
            <a:ext cx="14705861"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While the current study provides a strong foundation, there are several areas for improvement:</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Enrichment: Features like weight, which had over 98% missing values, could be highly predictive if collected reliably. Incorporating such attributes could further enhance model accuracy.</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Generalization Across Diseases: This model was trained specifically on diabetic patients. Future work can involve training a generalized model for hospital readmission across various diseases.</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Optimization: Performance can be further improved through hyperparameter tuning, ensemble stacking, or deep learning approaches.</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Explainability: Incorporating SHAP or LIME for model explainability can help clinicians better trust and adopt the model in practice.</a:t>
            </a:r>
          </a:p>
        </p:txBody>
      </p:sp>
    </p:spTree>
    <p:extLst>
      <p:ext uri="{BB962C8B-B14F-4D97-AF65-F5344CB8AC3E}">
        <p14:creationId xmlns:p14="http://schemas.microsoft.com/office/powerpoint/2010/main" val="47015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7406C-A742-627D-3A59-D7BC8332937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69ED1E6-0114-9A05-4648-CE02B1503841}"/>
              </a:ext>
            </a:extLst>
          </p:cNvPr>
          <p:cNvGrpSpPr/>
          <p:nvPr/>
        </p:nvGrpSpPr>
        <p:grpSpPr>
          <a:xfrm>
            <a:off x="1" y="9708727"/>
            <a:ext cx="18288000" cy="685800"/>
            <a:chOff x="0" y="0"/>
            <a:chExt cx="24384000" cy="914400"/>
          </a:xfrm>
        </p:grpSpPr>
        <p:sp>
          <p:nvSpPr>
            <p:cNvPr id="3" name="Freeform 3">
              <a:extLst>
                <a:ext uri="{FF2B5EF4-FFF2-40B4-BE49-F238E27FC236}">
                  <a16:creationId xmlns:a16="http://schemas.microsoft.com/office/drawing/2014/main" id="{C44EEC38-6A3E-2D0F-458E-26DB0D338AD8}"/>
                </a:ext>
              </a:extLst>
            </p:cNvPr>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a:extLst>
              <a:ext uri="{FF2B5EF4-FFF2-40B4-BE49-F238E27FC236}">
                <a16:creationId xmlns:a16="http://schemas.microsoft.com/office/drawing/2014/main" id="{C9490F33-1197-AC44-41AE-D06260D8EFF1}"/>
              </a:ext>
            </a:extLst>
          </p:cNvPr>
          <p:cNvGrpSpPr/>
          <p:nvPr/>
        </p:nvGrpSpPr>
        <p:grpSpPr>
          <a:xfrm>
            <a:off x="0" y="9609730"/>
            <a:ext cx="18288002" cy="98997"/>
            <a:chOff x="0" y="0"/>
            <a:chExt cx="24384002" cy="131996"/>
          </a:xfrm>
        </p:grpSpPr>
        <p:sp>
          <p:nvSpPr>
            <p:cNvPr id="5" name="Freeform 5">
              <a:extLst>
                <a:ext uri="{FF2B5EF4-FFF2-40B4-BE49-F238E27FC236}">
                  <a16:creationId xmlns:a16="http://schemas.microsoft.com/office/drawing/2014/main" id="{6CCA7D87-3F7F-1352-5074-A55F22694C63}"/>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a:extLst>
              <a:ext uri="{FF2B5EF4-FFF2-40B4-BE49-F238E27FC236}">
                <a16:creationId xmlns:a16="http://schemas.microsoft.com/office/drawing/2014/main" id="{91D8FA3E-65FD-4189-469F-8706E8C7BB79}"/>
              </a:ext>
            </a:extLst>
          </p:cNvPr>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a:extLst>
              <a:ext uri="{FF2B5EF4-FFF2-40B4-BE49-F238E27FC236}">
                <a16:creationId xmlns:a16="http://schemas.microsoft.com/office/drawing/2014/main" id="{7C717E6E-6159-43BD-98A3-B3119B1C609E}"/>
              </a:ext>
            </a:extLst>
          </p:cNvPr>
          <p:cNvGrpSpPr/>
          <p:nvPr/>
        </p:nvGrpSpPr>
        <p:grpSpPr>
          <a:xfrm>
            <a:off x="14850687" y="9689677"/>
            <a:ext cx="1968037" cy="1268271"/>
            <a:chOff x="0" y="0"/>
            <a:chExt cx="2624050" cy="1691029"/>
          </a:xfrm>
        </p:grpSpPr>
        <p:sp>
          <p:nvSpPr>
            <p:cNvPr id="8" name="Freeform 8">
              <a:extLst>
                <a:ext uri="{FF2B5EF4-FFF2-40B4-BE49-F238E27FC236}">
                  <a16:creationId xmlns:a16="http://schemas.microsoft.com/office/drawing/2014/main" id="{B6D97F15-750D-A71A-4EDC-19B161786DB9}"/>
                </a:ext>
              </a:extLst>
            </p:cNvPr>
            <p:cNvSpPr/>
            <p:nvPr/>
          </p:nvSpPr>
          <p:spPr>
            <a:xfrm>
              <a:off x="0" y="0"/>
              <a:ext cx="2624050" cy="1691029"/>
            </a:xfrm>
            <a:custGeom>
              <a:avLst/>
              <a:gdLst/>
              <a:ahLst/>
              <a:cxnLst/>
              <a:rect l="l" t="t" r="r" b="b"/>
              <a:pathLst>
                <a:path w="2624050" h="1691029">
                  <a:moveTo>
                    <a:pt x="0" y="0"/>
                  </a:moveTo>
                  <a:lnTo>
                    <a:pt x="2624050" y="0"/>
                  </a:lnTo>
                  <a:lnTo>
                    <a:pt x="2624050" y="1691029"/>
                  </a:lnTo>
                  <a:lnTo>
                    <a:pt x="0" y="1691029"/>
                  </a:lnTo>
                  <a:close/>
                </a:path>
              </a:pathLst>
            </a:custGeom>
            <a:solidFill>
              <a:srgbClr val="000000">
                <a:alpha val="0"/>
              </a:srgbClr>
            </a:solidFill>
          </p:spPr>
        </p:sp>
        <p:sp>
          <p:nvSpPr>
            <p:cNvPr id="9" name="TextBox 9">
              <a:extLst>
                <a:ext uri="{FF2B5EF4-FFF2-40B4-BE49-F238E27FC236}">
                  <a16:creationId xmlns:a16="http://schemas.microsoft.com/office/drawing/2014/main" id="{CEE092E1-B817-2A47-3451-6FCD709A1908}"/>
                </a:ext>
              </a:extLst>
            </p:cNvPr>
            <p:cNvSpPr txBox="1"/>
            <p:nvPr/>
          </p:nvSpPr>
          <p:spPr>
            <a:xfrm>
              <a:off x="0" y="-38100"/>
              <a:ext cx="2624050" cy="17291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16</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a:extLst>
              <a:ext uri="{FF2B5EF4-FFF2-40B4-BE49-F238E27FC236}">
                <a16:creationId xmlns:a16="http://schemas.microsoft.com/office/drawing/2014/main" id="{0556C3A0-79E2-7167-4F59-7DA2D16AA6C6}"/>
              </a:ext>
            </a:extLst>
          </p:cNvPr>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a:extLst>
              <a:ext uri="{FF2B5EF4-FFF2-40B4-BE49-F238E27FC236}">
                <a16:creationId xmlns:a16="http://schemas.microsoft.com/office/drawing/2014/main" id="{B8452518-3034-DF93-033A-B0A3338F07EE}"/>
              </a:ext>
            </a:extLst>
          </p:cNvPr>
          <p:cNvGrpSpPr/>
          <p:nvPr/>
        </p:nvGrpSpPr>
        <p:grpSpPr>
          <a:xfrm>
            <a:off x="457939" y="834408"/>
            <a:ext cx="15285307" cy="1081766"/>
            <a:chOff x="0" y="-352187"/>
            <a:chExt cx="20380409" cy="1442355"/>
          </a:xfrm>
        </p:grpSpPr>
        <p:sp>
          <p:nvSpPr>
            <p:cNvPr id="12" name="Freeform 12">
              <a:extLst>
                <a:ext uri="{FF2B5EF4-FFF2-40B4-BE49-F238E27FC236}">
                  <a16:creationId xmlns:a16="http://schemas.microsoft.com/office/drawing/2014/main" id="{F2DD0939-95A5-AFFD-BBA0-9F2E57686963}"/>
                </a:ext>
              </a:extLst>
            </p:cNvPr>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a:extLst>
                <a:ext uri="{FF2B5EF4-FFF2-40B4-BE49-F238E27FC236}">
                  <a16:creationId xmlns:a16="http://schemas.microsoft.com/office/drawing/2014/main" id="{AC4FDF20-BAA4-3577-70B0-92FCEC0B2125}"/>
                </a:ext>
              </a:extLst>
            </p:cNvPr>
            <p:cNvSpPr txBox="1"/>
            <p:nvPr/>
          </p:nvSpPr>
          <p:spPr>
            <a:xfrm>
              <a:off x="303815" y="-352187"/>
              <a:ext cx="3648376" cy="1099694"/>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Conclusion</a:t>
              </a:r>
            </a:p>
          </p:txBody>
        </p:sp>
      </p:grpSp>
      <p:sp>
        <p:nvSpPr>
          <p:cNvPr id="16" name="TextBox 16">
            <a:extLst>
              <a:ext uri="{FF2B5EF4-FFF2-40B4-BE49-F238E27FC236}">
                <a16:creationId xmlns:a16="http://schemas.microsoft.com/office/drawing/2014/main" id="{0DD94322-BD5F-394D-4482-CBBC5F5464C4}"/>
              </a:ext>
            </a:extLst>
          </p:cNvPr>
          <p:cNvSpPr txBox="1"/>
          <p:nvPr/>
        </p:nvSpPr>
        <p:spPr>
          <a:xfrm>
            <a:off x="457939" y="2256692"/>
            <a:ext cx="14392748" cy="7346156"/>
          </a:xfrm>
          <a:prstGeom prst="rect">
            <a:avLst/>
          </a:prstGeom>
        </p:spPr>
        <p:txBody>
          <a:bodyPr lIns="0" tIns="0" rIns="0" bIns="0" rtlCol="0" anchor="ctr"/>
          <a:lstStyle/>
          <a:p>
            <a:pPr algn="just">
              <a:lnSpc>
                <a:spcPts val="3595"/>
              </a:lnSpc>
            </a:pPr>
            <a:endParaRPr lang="en-US" sz="3099" dirty="0">
              <a:solidFill>
                <a:srgbClr val="000000"/>
              </a:solidFill>
              <a:latin typeface="Times New Roman"/>
              <a:ea typeface="Times New Roman"/>
              <a:cs typeface="Times New Roman"/>
              <a:sym typeface="Times New Roman"/>
            </a:endParaRPr>
          </a:p>
        </p:txBody>
      </p:sp>
      <p:sp>
        <p:nvSpPr>
          <p:cNvPr id="19" name="TextBox 18">
            <a:extLst>
              <a:ext uri="{FF2B5EF4-FFF2-40B4-BE49-F238E27FC236}">
                <a16:creationId xmlns:a16="http://schemas.microsoft.com/office/drawing/2014/main" id="{EAA0E8A4-C19E-D6AB-9529-DAAC7FE98F89}"/>
              </a:ext>
            </a:extLst>
          </p:cNvPr>
          <p:cNvSpPr txBox="1"/>
          <p:nvPr/>
        </p:nvSpPr>
        <p:spPr>
          <a:xfrm>
            <a:off x="685800" y="1893748"/>
            <a:ext cx="14705861" cy="7525137"/>
          </a:xfrm>
          <a:prstGeom prst="rect">
            <a:avLst/>
          </a:prstGeom>
          <a:noFill/>
        </p:spPr>
        <p:txBody>
          <a:bodyPr wrap="square" rtlCol="0">
            <a:spAutoFit/>
          </a:bodyPr>
          <a:lstStyle/>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 this project, we developed a predictive model to identify the likelihood of hospital readmission among diabetic patients.</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dataset underwent thorough preprocessing involving feature encoding, handling of missing values, standardization, and transformation of skewed variables.</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We engineered new features such as </a:t>
            </a:r>
            <a:r>
              <a:rPr lang="en-US" sz="2100" dirty="0" err="1">
                <a:latin typeface="Times New Roman" panose="02020603050405020304" pitchFamily="18" charset="0"/>
                <a:cs typeface="Times New Roman" panose="02020603050405020304" pitchFamily="18" charset="0"/>
              </a:rPr>
              <a:t>service_utilization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numchange</a:t>
            </a:r>
            <a:r>
              <a:rPr lang="en-US" sz="2100" dirty="0">
                <a:latin typeface="Times New Roman" panose="02020603050405020304" pitchFamily="18" charset="0"/>
                <a:cs typeface="Times New Roman" panose="02020603050405020304" pitchFamily="18" charset="0"/>
              </a:rPr>
              <a:t>, and several interaction terms to capture deeper relationships within the data.</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To address the inherent class imbalance in the target variable, we employed the Synthetic Minority Oversampling Technique (SMOTE), ensuring more balanced model training.</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We trained and evaluated multiple machine learning models — Logistic Regression, Decision Tree, and Random Forest. Among these, Random Forest performed the best with an F1-score of 0.9545.</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Demonstrating its effectiveness in handling imbalanced classification and capturing complex patterns in the dataset.</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To interpret model predictions, we extracted feature importances using Decision Tree and Random Forest classifiers.</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most influential features contributing to readmission included:</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Time in Hospital</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Discharge Disposition ID</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Number of Diagnoses</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Number of Medications</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Number of Procedures</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Level 1 Diagnosis Code</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Age</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Gender</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Insulin Usage</a:t>
            </a:r>
          </a:p>
          <a:p>
            <a:pPr marL="914400" lvl="1"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Metformin Usage</a:t>
            </a:r>
          </a:p>
          <a:p>
            <a:pPr marL="457200" indent="-4572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These findings offer actionable insights into factors influencing patient readmission and can support clinical decision-making.</a:t>
            </a:r>
          </a:p>
        </p:txBody>
      </p:sp>
    </p:spTree>
    <p:extLst>
      <p:ext uri="{BB962C8B-B14F-4D97-AF65-F5344CB8AC3E}">
        <p14:creationId xmlns:p14="http://schemas.microsoft.com/office/powerpoint/2010/main" val="228980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08727"/>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grpSp>
        <p:nvGrpSpPr>
          <p:cNvPr id="6" name="Group 6"/>
          <p:cNvGrpSpPr/>
          <p:nvPr/>
        </p:nvGrpSpPr>
        <p:grpSpPr>
          <a:xfrm>
            <a:off x="14850687" y="9689677"/>
            <a:ext cx="1968037" cy="1268271"/>
            <a:chOff x="0" y="0"/>
            <a:chExt cx="2624050" cy="1691029"/>
          </a:xfrm>
        </p:grpSpPr>
        <p:sp>
          <p:nvSpPr>
            <p:cNvPr id="7" name="Freeform 7"/>
            <p:cNvSpPr/>
            <p:nvPr/>
          </p:nvSpPr>
          <p:spPr>
            <a:xfrm>
              <a:off x="0" y="0"/>
              <a:ext cx="2624050" cy="1691029"/>
            </a:xfrm>
            <a:custGeom>
              <a:avLst/>
              <a:gdLst/>
              <a:ahLst/>
              <a:cxnLst/>
              <a:rect l="l" t="t" r="r" b="b"/>
              <a:pathLst>
                <a:path w="2624050" h="1691029">
                  <a:moveTo>
                    <a:pt x="0" y="0"/>
                  </a:moveTo>
                  <a:lnTo>
                    <a:pt x="2624050" y="0"/>
                  </a:lnTo>
                  <a:lnTo>
                    <a:pt x="2624050" y="1691029"/>
                  </a:lnTo>
                  <a:lnTo>
                    <a:pt x="0" y="1691029"/>
                  </a:lnTo>
                  <a:close/>
                </a:path>
              </a:pathLst>
            </a:custGeom>
            <a:solidFill>
              <a:srgbClr val="000000">
                <a:alpha val="0"/>
              </a:srgbClr>
            </a:solidFill>
          </p:spPr>
        </p:sp>
        <p:sp>
          <p:nvSpPr>
            <p:cNvPr id="8" name="TextBox 8"/>
            <p:cNvSpPr txBox="1"/>
            <p:nvPr/>
          </p:nvSpPr>
          <p:spPr>
            <a:xfrm>
              <a:off x="0" y="-38100"/>
              <a:ext cx="2624050" cy="17291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17</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9" name="Freeform 9"/>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0" name="Group 10"/>
          <p:cNvGrpSpPr/>
          <p:nvPr/>
        </p:nvGrpSpPr>
        <p:grpSpPr>
          <a:xfrm>
            <a:off x="5753100" y="3681412"/>
            <a:ext cx="6781800" cy="1462088"/>
            <a:chOff x="0" y="0"/>
            <a:chExt cx="20380408" cy="1949450"/>
          </a:xfrm>
        </p:grpSpPr>
        <p:sp>
          <p:nvSpPr>
            <p:cNvPr id="11" name="Freeform 11"/>
            <p:cNvSpPr/>
            <p:nvPr/>
          </p:nvSpPr>
          <p:spPr>
            <a:xfrm>
              <a:off x="0" y="0"/>
              <a:ext cx="20380409" cy="1949450"/>
            </a:xfrm>
            <a:custGeom>
              <a:avLst/>
              <a:gdLst/>
              <a:ahLst/>
              <a:cxnLst/>
              <a:rect l="l" t="t" r="r" b="b"/>
              <a:pathLst>
                <a:path w="20380409" h="1949450">
                  <a:moveTo>
                    <a:pt x="0" y="0"/>
                  </a:moveTo>
                  <a:lnTo>
                    <a:pt x="20380409" y="0"/>
                  </a:lnTo>
                  <a:lnTo>
                    <a:pt x="20380409" y="1949450"/>
                  </a:lnTo>
                  <a:lnTo>
                    <a:pt x="0" y="1949450"/>
                  </a:lnTo>
                  <a:close/>
                </a:path>
              </a:pathLst>
            </a:custGeom>
            <a:solidFill>
              <a:srgbClr val="000000">
                <a:alpha val="0"/>
              </a:srgbClr>
            </a:solidFill>
          </p:spPr>
        </p:sp>
        <p:sp>
          <p:nvSpPr>
            <p:cNvPr id="12" name="TextBox 12"/>
            <p:cNvSpPr txBox="1"/>
            <p:nvPr/>
          </p:nvSpPr>
          <p:spPr>
            <a:xfrm>
              <a:off x="0" y="-19050"/>
              <a:ext cx="20380408" cy="1968500"/>
            </a:xfrm>
            <a:prstGeom prst="rect">
              <a:avLst/>
            </a:prstGeom>
          </p:spPr>
          <p:txBody>
            <a:bodyPr lIns="0" tIns="0" rIns="0" bIns="0" rtlCol="0" anchor="b"/>
            <a:lstStyle/>
            <a:p>
              <a:pPr algn="l">
                <a:lnSpc>
                  <a:spcPts val="7650"/>
                </a:lnSpc>
              </a:pPr>
              <a:r>
                <a:rPr lang="en-US" sz="7500" b="1" spc="-133" dirty="0">
                  <a:solidFill>
                    <a:srgbClr val="222222"/>
                  </a:solidFill>
                  <a:latin typeface="Times New Roman Bold"/>
                  <a:ea typeface="Times New Roman Bold"/>
                  <a:cs typeface="Times New Roman Bold"/>
                  <a:sym typeface="Times New Roman Bold"/>
                </a:rPr>
                <a:t>THANK YOU </a:t>
              </a:r>
              <a:r>
                <a:rPr lang="en-US" sz="7500" b="1" spc="-133" dirty="0">
                  <a:solidFill>
                    <a:srgbClr val="222222"/>
                  </a:solidFill>
                  <a:latin typeface="Times New Roman Bold"/>
                  <a:ea typeface="Times New Roman Bold"/>
                  <a:cs typeface="Times New Roman Bold"/>
                  <a:sym typeface="Wingdings" panose="05000000000000000000" pitchFamily="2" charset="2"/>
                </a:rPr>
                <a:t></a:t>
              </a:r>
              <a:r>
                <a:rPr lang="en-US" sz="7500" b="1" spc="-133" dirty="0">
                  <a:solidFill>
                    <a:srgbClr val="222222"/>
                  </a:solidFill>
                  <a:latin typeface="Times New Roman Bold"/>
                  <a:ea typeface="Times New Roman Bold"/>
                  <a:cs typeface="Times New Roman Bold"/>
                  <a:sym typeface="Times New Roman Bold"/>
                </a:rPr>
                <a:t>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18252"/>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581155"/>
            <a:ext cx="1968037" cy="576262"/>
            <a:chOff x="0" y="-38100"/>
            <a:chExt cx="2624050" cy="768350"/>
          </a:xfrm>
        </p:grpSpPr>
        <p:sp>
          <p:nvSpPr>
            <p:cNvPr id="8" name="Freeform 8"/>
            <p:cNvSpPr/>
            <p:nvPr/>
          </p:nvSpPr>
          <p:spPr>
            <a:xfrm>
              <a:off x="0" y="0"/>
              <a:ext cx="2624050" cy="730250"/>
            </a:xfrm>
            <a:custGeom>
              <a:avLst/>
              <a:gdLst/>
              <a:ahLst/>
              <a:cxnLst/>
              <a:rect l="l" t="t" r="r" b="b"/>
              <a:pathLst>
                <a:path w="2624050" h="730250">
                  <a:moveTo>
                    <a:pt x="0" y="0"/>
                  </a:moveTo>
                  <a:lnTo>
                    <a:pt x="2624050" y="0"/>
                  </a:lnTo>
                  <a:lnTo>
                    <a:pt x="2624050" y="730250"/>
                  </a:lnTo>
                  <a:lnTo>
                    <a:pt x="0" y="730250"/>
                  </a:lnTo>
                  <a:close/>
                </a:path>
              </a:pathLst>
            </a:custGeom>
            <a:solidFill>
              <a:srgbClr val="000000">
                <a:alpha val="0"/>
              </a:srgbClr>
            </a:solidFill>
          </p:spPr>
        </p:sp>
        <p:sp>
          <p:nvSpPr>
            <p:cNvPr id="9" name="TextBox 9"/>
            <p:cNvSpPr txBox="1"/>
            <p:nvPr/>
          </p:nvSpPr>
          <p:spPr>
            <a:xfrm>
              <a:off x="0" y="-38100"/>
              <a:ext cx="2624050" cy="768350"/>
            </a:xfrm>
            <a:prstGeom prst="rect">
              <a:avLst/>
            </a:prstGeom>
          </p:spPr>
          <p:txBody>
            <a:bodyPr lIns="0" tIns="0" rIns="0" bIns="0" rtlCol="0" anchor="ctr"/>
            <a:lstStyle/>
            <a:p>
              <a:pPr algn="r">
                <a:lnSpc>
                  <a:spcPts val="1889"/>
                </a:lnSpc>
              </a:pPr>
              <a:r>
                <a:rPr lang="en-US" sz="1575" dirty="0">
                  <a:solidFill>
                    <a:srgbClr val="FFFFFF"/>
                  </a:solidFill>
                  <a:latin typeface="Calibri (MS)"/>
                  <a:ea typeface="Calibri (MS)"/>
                  <a:cs typeface="Calibri (MS)"/>
                  <a:sym typeface="Calibri (MS)"/>
                </a:rPr>
                <a:t>2</a:t>
              </a: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929463"/>
            <a:ext cx="15285307" cy="986711"/>
            <a:chOff x="0" y="-225447"/>
            <a:chExt cx="20380409" cy="1315615"/>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1" y="-225447"/>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Problem Statement</a:t>
              </a:r>
            </a:p>
          </p:txBody>
        </p:sp>
      </p:grpSp>
      <p:sp>
        <p:nvSpPr>
          <p:cNvPr id="16" name="TextBox 16"/>
          <p:cNvSpPr txBox="1"/>
          <p:nvPr/>
        </p:nvSpPr>
        <p:spPr>
          <a:xfrm>
            <a:off x="914400" y="2069015"/>
            <a:ext cx="15544061" cy="4830663"/>
          </a:xfrm>
          <a:prstGeom prst="rect">
            <a:avLst/>
          </a:prstGeom>
        </p:spPr>
        <p:txBody>
          <a:bodyPr lIns="0" tIns="0" rIns="0" bIns="0" rtlCol="0" anchor="ctr"/>
          <a:lstStyle/>
          <a:p>
            <a:pPr marL="457200" indent="-457200" algn="just">
              <a:lnSpc>
                <a:spcPts val="3248"/>
              </a:lnSpc>
              <a:buFont typeface="Arial" panose="020B0604020202020204" pitchFamily="34" charset="0"/>
              <a:buChar char="•"/>
            </a:pPr>
            <a:r>
              <a:rPr lang="en-US" sz="2800" dirty="0">
                <a:solidFill>
                  <a:srgbClr val="000000"/>
                </a:solidFill>
                <a:latin typeface="Times New Roman"/>
                <a:ea typeface="Times New Roman"/>
                <a:cs typeface="Times New Roman"/>
                <a:sym typeface="Times New Roman"/>
              </a:rPr>
              <a:t>Hospital readmissions pose a significant threat to health providers, particularly with diabetic patients. Not only do hospital readmissions equate to added economic costs to the health care system, but they also have negative effects on patients' outcomes.</a:t>
            </a:r>
          </a:p>
          <a:p>
            <a:pPr marL="457200" indent="-457200" algn="just">
              <a:lnSpc>
                <a:spcPts val="3248"/>
              </a:lnSpc>
              <a:buFont typeface="Arial" panose="020B0604020202020204" pitchFamily="34" charset="0"/>
              <a:buChar char="•"/>
            </a:pPr>
            <a:r>
              <a:rPr lang="en-US" sz="2800" dirty="0">
                <a:solidFill>
                  <a:srgbClr val="000000"/>
                </a:solidFill>
                <a:latin typeface="Times New Roman"/>
                <a:ea typeface="Times New Roman"/>
                <a:cs typeface="Times New Roman"/>
                <a:sym typeface="Times New Roman"/>
              </a:rPr>
              <a:t>Research has proven that most of these readmissions can be avoided when there is early identification of risk factors. But the majority of hospitals are still using reactive care instead of proactive methods.</a:t>
            </a:r>
          </a:p>
          <a:p>
            <a:pPr marL="457200" indent="-457200" algn="just">
              <a:lnSpc>
                <a:spcPts val="3248"/>
              </a:lnSpc>
              <a:buFont typeface="Arial" panose="020B0604020202020204" pitchFamily="34" charset="0"/>
              <a:buChar char="•"/>
            </a:pPr>
            <a:endParaRPr lang="en-US" sz="2800" dirty="0">
              <a:solidFill>
                <a:srgbClr val="000000"/>
              </a:solidFill>
              <a:latin typeface="Times New Roman"/>
              <a:ea typeface="Times New Roman"/>
              <a:cs typeface="Times New Roman"/>
              <a:sym typeface="Times New Roman"/>
            </a:endParaRPr>
          </a:p>
          <a:p>
            <a:pPr algn="just">
              <a:lnSpc>
                <a:spcPts val="3248"/>
              </a:lnSpc>
            </a:pPr>
            <a:r>
              <a:rPr lang="en-US" sz="2800" b="1" i="1" dirty="0">
                <a:solidFill>
                  <a:srgbClr val="000000"/>
                </a:solidFill>
                <a:latin typeface="Times New Roman"/>
                <a:ea typeface="Times New Roman"/>
                <a:cs typeface="Times New Roman"/>
                <a:sym typeface="Times New Roman"/>
              </a:rPr>
              <a:t>Our Goal:</a:t>
            </a:r>
          </a:p>
          <a:p>
            <a:pPr marL="457200" indent="-457200" algn="just">
              <a:lnSpc>
                <a:spcPts val="3248"/>
              </a:lnSpc>
              <a:buFont typeface="Arial" panose="020B0604020202020204" pitchFamily="34" charset="0"/>
              <a:buChar char="•"/>
            </a:pPr>
            <a:endParaRPr lang="en-US" sz="2800" dirty="0">
              <a:solidFill>
                <a:srgbClr val="000000"/>
              </a:solidFill>
              <a:latin typeface="Times New Roman"/>
              <a:ea typeface="Times New Roman"/>
              <a:cs typeface="Times New Roman"/>
              <a:sym typeface="Times New Roman"/>
            </a:endParaRPr>
          </a:p>
          <a:p>
            <a:pPr marL="457200" indent="-457200" algn="just">
              <a:lnSpc>
                <a:spcPts val="3248"/>
              </a:lnSpc>
              <a:buFont typeface="Arial" panose="020B0604020202020204" pitchFamily="34" charset="0"/>
              <a:buChar char="•"/>
            </a:pPr>
            <a:r>
              <a:rPr lang="en-US" sz="2800" dirty="0">
                <a:solidFill>
                  <a:srgbClr val="000000"/>
                </a:solidFill>
                <a:latin typeface="Times New Roman"/>
                <a:ea typeface="Times New Roman"/>
                <a:cs typeface="Times New Roman"/>
                <a:sym typeface="Times New Roman"/>
              </a:rPr>
              <a:t>Predict whether a diabetic patient will be readmitted within 30 days after discharge.</a:t>
            </a:r>
          </a:p>
          <a:p>
            <a:pPr marL="457200" indent="-457200" algn="just">
              <a:lnSpc>
                <a:spcPts val="3248"/>
              </a:lnSpc>
              <a:buFont typeface="Arial" panose="020B0604020202020204" pitchFamily="34" charset="0"/>
              <a:buChar char="•"/>
            </a:pPr>
            <a:r>
              <a:rPr lang="en-US" sz="2800" dirty="0">
                <a:solidFill>
                  <a:srgbClr val="000000"/>
                </a:solidFill>
                <a:latin typeface="Times New Roman"/>
                <a:ea typeface="Times New Roman"/>
                <a:cs typeface="Times New Roman"/>
                <a:sym typeface="Times New Roman"/>
              </a:rPr>
              <a:t>Help healthcare professionals identify high-risk patients using data-driven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08727"/>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539878" y="1901886"/>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553896"/>
            <a:chOff x="0" y="0"/>
            <a:chExt cx="2624050" cy="738529"/>
          </a:xfrm>
        </p:grpSpPr>
        <p:sp>
          <p:nvSpPr>
            <p:cNvPr id="8" name="Freeform 8"/>
            <p:cNvSpPr/>
            <p:nvPr/>
          </p:nvSpPr>
          <p:spPr>
            <a:xfrm>
              <a:off x="0" y="0"/>
              <a:ext cx="2624050" cy="738529"/>
            </a:xfrm>
            <a:custGeom>
              <a:avLst/>
              <a:gdLst/>
              <a:ahLst/>
              <a:cxnLst/>
              <a:rect l="l" t="t" r="r" b="b"/>
              <a:pathLst>
                <a:path w="2624050" h="738529">
                  <a:moveTo>
                    <a:pt x="0" y="0"/>
                  </a:moveTo>
                  <a:lnTo>
                    <a:pt x="2624050" y="0"/>
                  </a:lnTo>
                  <a:lnTo>
                    <a:pt x="2624050" y="738529"/>
                  </a:lnTo>
                  <a:lnTo>
                    <a:pt x="0" y="738529"/>
                  </a:lnTo>
                  <a:close/>
                </a:path>
              </a:pathLst>
            </a:custGeom>
            <a:solidFill>
              <a:srgbClr val="000000">
                <a:alpha val="0"/>
              </a:srgbClr>
            </a:solidFill>
          </p:spPr>
        </p:sp>
        <p:sp>
          <p:nvSpPr>
            <p:cNvPr id="9" name="TextBox 9"/>
            <p:cNvSpPr txBox="1"/>
            <p:nvPr/>
          </p:nvSpPr>
          <p:spPr>
            <a:xfrm>
              <a:off x="0" y="-38100"/>
              <a:ext cx="2624050" cy="776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3</a:t>
              </a: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539875" y="1036840"/>
            <a:ext cx="15285307" cy="1022209"/>
            <a:chOff x="0" y="-272777"/>
            <a:chExt cx="20380409" cy="1362945"/>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0" y="-272777"/>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Our Methodology</a:t>
              </a:r>
            </a:p>
          </p:txBody>
        </p:sp>
      </p:grpSp>
      <p:pic>
        <p:nvPicPr>
          <p:cNvPr id="72" name="Picture 71">
            <a:extLst>
              <a:ext uri="{FF2B5EF4-FFF2-40B4-BE49-F238E27FC236}">
                <a16:creationId xmlns:a16="http://schemas.microsoft.com/office/drawing/2014/main" id="{DB3FE3A0-5E4B-A0C9-F6D9-D3C910381EA7}"/>
              </a:ext>
            </a:extLst>
          </p:cNvPr>
          <p:cNvPicPr>
            <a:picLocks noChangeAspect="1"/>
          </p:cNvPicPr>
          <p:nvPr/>
        </p:nvPicPr>
        <p:blipFill>
          <a:blip r:embed="rId3"/>
          <a:stretch>
            <a:fillRect/>
          </a:stretch>
        </p:blipFill>
        <p:spPr>
          <a:xfrm>
            <a:off x="1322821" y="2346205"/>
            <a:ext cx="14177022" cy="63476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18252"/>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553896"/>
            <a:chOff x="0" y="0"/>
            <a:chExt cx="2624050" cy="738529"/>
          </a:xfrm>
        </p:grpSpPr>
        <p:sp>
          <p:nvSpPr>
            <p:cNvPr id="8" name="Freeform 8"/>
            <p:cNvSpPr/>
            <p:nvPr/>
          </p:nvSpPr>
          <p:spPr>
            <a:xfrm>
              <a:off x="0" y="0"/>
              <a:ext cx="2624050" cy="738529"/>
            </a:xfrm>
            <a:custGeom>
              <a:avLst/>
              <a:gdLst/>
              <a:ahLst/>
              <a:cxnLst/>
              <a:rect l="l" t="t" r="r" b="b"/>
              <a:pathLst>
                <a:path w="2624050" h="738529">
                  <a:moveTo>
                    <a:pt x="0" y="0"/>
                  </a:moveTo>
                  <a:lnTo>
                    <a:pt x="2624050" y="0"/>
                  </a:lnTo>
                  <a:lnTo>
                    <a:pt x="2624050" y="738529"/>
                  </a:lnTo>
                  <a:lnTo>
                    <a:pt x="0" y="738529"/>
                  </a:lnTo>
                  <a:close/>
                </a:path>
              </a:pathLst>
            </a:custGeom>
            <a:solidFill>
              <a:srgbClr val="000000">
                <a:alpha val="0"/>
              </a:srgbClr>
            </a:solidFill>
          </p:spPr>
        </p:sp>
        <p:sp>
          <p:nvSpPr>
            <p:cNvPr id="9" name="TextBox 9"/>
            <p:cNvSpPr txBox="1"/>
            <p:nvPr/>
          </p:nvSpPr>
          <p:spPr>
            <a:xfrm>
              <a:off x="0" y="-38100"/>
              <a:ext cx="2624050" cy="776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4</a:t>
              </a: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875901"/>
            <a:ext cx="15376766" cy="1040273"/>
            <a:chOff x="0" y="-296863"/>
            <a:chExt cx="20502355" cy="1387031"/>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121947" y="-296863"/>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Data Overview</a:t>
              </a:r>
            </a:p>
          </p:txBody>
        </p:sp>
      </p:grpSp>
      <p:grpSp>
        <p:nvGrpSpPr>
          <p:cNvPr id="14" name="Group 14"/>
          <p:cNvGrpSpPr/>
          <p:nvPr/>
        </p:nvGrpSpPr>
        <p:grpSpPr>
          <a:xfrm>
            <a:off x="457939" y="1700671"/>
            <a:ext cx="17264303" cy="7638918"/>
            <a:chOff x="0" y="-490537"/>
            <a:chExt cx="23019070" cy="10185224"/>
          </a:xfrm>
        </p:grpSpPr>
        <p:sp>
          <p:nvSpPr>
            <p:cNvPr id="15" name="Freeform 15"/>
            <p:cNvSpPr/>
            <p:nvPr/>
          </p:nvSpPr>
          <p:spPr>
            <a:xfrm>
              <a:off x="0" y="0"/>
              <a:ext cx="23016325" cy="9694687"/>
            </a:xfrm>
            <a:custGeom>
              <a:avLst/>
              <a:gdLst/>
              <a:ahLst/>
              <a:cxnLst/>
              <a:rect l="l" t="t" r="r" b="b"/>
              <a:pathLst>
                <a:path w="23016325" h="9694687">
                  <a:moveTo>
                    <a:pt x="0" y="0"/>
                  </a:moveTo>
                  <a:lnTo>
                    <a:pt x="23016325" y="0"/>
                  </a:lnTo>
                  <a:lnTo>
                    <a:pt x="23016325" y="9694687"/>
                  </a:lnTo>
                  <a:lnTo>
                    <a:pt x="0" y="9694687"/>
                  </a:lnTo>
                  <a:close/>
                </a:path>
              </a:pathLst>
            </a:custGeom>
            <a:solidFill>
              <a:srgbClr val="000000">
                <a:alpha val="0"/>
              </a:srgbClr>
            </a:solidFill>
          </p:spPr>
        </p:sp>
        <p:sp>
          <p:nvSpPr>
            <p:cNvPr id="16" name="TextBox 16"/>
            <p:cNvSpPr txBox="1"/>
            <p:nvPr/>
          </p:nvSpPr>
          <p:spPr>
            <a:xfrm>
              <a:off x="2745" y="-490537"/>
              <a:ext cx="23016325" cy="9742313"/>
            </a:xfrm>
            <a:prstGeom prst="rect">
              <a:avLst/>
            </a:prstGeom>
          </p:spPr>
          <p:txBody>
            <a:bodyPr lIns="0" tIns="0" rIns="0" bIns="0" rtlCol="0" anchor="ctr"/>
            <a:lstStyle/>
            <a:p>
              <a:pPr marL="291466" lvl="1" algn="just">
                <a:lnSpc>
                  <a:spcPts val="3132"/>
                </a:lnSpc>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We employed the Diabetes 130-US Hospitals dataset on the UCI ML Repository. It has 10 years of hospital stays for more than 130 US hospitals and includes:</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100,000+ patient visits</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50+ features in demographics, diagnoses, medications, procedures, and lab tests</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Target variable: readmitted (Yes/No within 30 days)</a:t>
              </a:r>
            </a:p>
            <a:p>
              <a:pPr marL="582932" lvl="1" indent="-291466" algn="just">
                <a:lnSpc>
                  <a:spcPts val="3132"/>
                </a:lnSpc>
                <a:buFont typeface="Arial"/>
                <a:buChar char="•"/>
              </a:pPr>
              <a:endPar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291466" lvl="1" algn="just">
                <a:lnSpc>
                  <a:spcPts val="3132"/>
                </a:lnSpc>
              </a:pPr>
              <a:r>
                <a:rPr lang="en-US" sz="2800" b="1" i="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Challenges in the Data:</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large number of missing entries (weight, </a:t>
              </a:r>
              <a:r>
                <a:rPr lang="en-US" sz="28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payer_code</a:t>
              </a: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etc.)</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heavy concentration of categorical and string-based columns</a:t>
              </a:r>
            </a:p>
            <a:p>
              <a:pPr marL="582932" lvl="1" indent="-291466" algn="just">
                <a:lnSpc>
                  <a:spcPts val="3132"/>
                </a:lnSpc>
                <a:buFont typeface="Arial"/>
                <a:buChar char="•"/>
              </a:pP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Target classes are imbalanced (~11% positive class)</a:t>
              </a:r>
            </a:p>
            <a:p>
              <a:pPr marL="582932" lvl="1" indent="-291466" algn="just">
                <a:lnSpc>
                  <a:spcPts val="3132"/>
                </a:lnSpc>
                <a:buFont typeface="Arial"/>
                <a:buChar char="•"/>
              </a:pPr>
              <a:endPar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p:txBody>
        </p:sp>
      </p:grpSp>
      <p:graphicFrame>
        <p:nvGraphicFramePr>
          <p:cNvPr id="20" name="Chart 19">
            <a:extLst>
              <a:ext uri="{FF2B5EF4-FFF2-40B4-BE49-F238E27FC236}">
                <a16:creationId xmlns:a16="http://schemas.microsoft.com/office/drawing/2014/main" id="{7A9BFED0-CDFE-E762-B790-3906BC73BEFE}"/>
              </a:ext>
            </a:extLst>
          </p:cNvPr>
          <p:cNvGraphicFramePr/>
          <p:nvPr>
            <p:extLst>
              <p:ext uri="{D42A27DB-BD31-4B8C-83A1-F6EECF244321}">
                <p14:modId xmlns:p14="http://schemas.microsoft.com/office/powerpoint/2010/main" val="3910446884"/>
              </p:ext>
            </p:extLst>
          </p:nvPr>
        </p:nvGraphicFramePr>
        <p:xfrm>
          <a:off x="11430000" y="3653269"/>
          <a:ext cx="6684124" cy="57491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18252"/>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553896"/>
            <a:chOff x="0" y="0"/>
            <a:chExt cx="2624050" cy="738529"/>
          </a:xfrm>
        </p:grpSpPr>
        <p:sp>
          <p:nvSpPr>
            <p:cNvPr id="8" name="Freeform 8"/>
            <p:cNvSpPr/>
            <p:nvPr/>
          </p:nvSpPr>
          <p:spPr>
            <a:xfrm>
              <a:off x="0" y="0"/>
              <a:ext cx="2624050" cy="738529"/>
            </a:xfrm>
            <a:custGeom>
              <a:avLst/>
              <a:gdLst/>
              <a:ahLst/>
              <a:cxnLst/>
              <a:rect l="l" t="t" r="r" b="b"/>
              <a:pathLst>
                <a:path w="2624050" h="738529">
                  <a:moveTo>
                    <a:pt x="0" y="0"/>
                  </a:moveTo>
                  <a:lnTo>
                    <a:pt x="2624050" y="0"/>
                  </a:lnTo>
                  <a:lnTo>
                    <a:pt x="2624050" y="738529"/>
                  </a:lnTo>
                  <a:lnTo>
                    <a:pt x="0" y="738529"/>
                  </a:lnTo>
                  <a:close/>
                </a:path>
              </a:pathLst>
            </a:custGeom>
            <a:solidFill>
              <a:srgbClr val="000000">
                <a:alpha val="0"/>
              </a:srgbClr>
            </a:solidFill>
          </p:spPr>
        </p:sp>
        <p:sp>
          <p:nvSpPr>
            <p:cNvPr id="9" name="TextBox 9"/>
            <p:cNvSpPr txBox="1"/>
            <p:nvPr/>
          </p:nvSpPr>
          <p:spPr>
            <a:xfrm>
              <a:off x="0" y="-38100"/>
              <a:ext cx="2624050" cy="776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5</a:t>
              </a: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880129"/>
            <a:ext cx="15370588" cy="1035824"/>
            <a:chOff x="0" y="-290931"/>
            <a:chExt cx="20494117" cy="1381099"/>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113709" y="-290931"/>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Data Preprocessing</a:t>
              </a:r>
            </a:p>
          </p:txBody>
        </p:sp>
      </p:grpSp>
      <p:grpSp>
        <p:nvGrpSpPr>
          <p:cNvPr id="14" name="Group 14"/>
          <p:cNvGrpSpPr/>
          <p:nvPr/>
        </p:nvGrpSpPr>
        <p:grpSpPr>
          <a:xfrm>
            <a:off x="457939" y="2179385"/>
            <a:ext cx="11964041" cy="6474619"/>
            <a:chOff x="0" y="0"/>
            <a:chExt cx="15952054" cy="8632825"/>
          </a:xfrm>
        </p:grpSpPr>
        <p:sp>
          <p:nvSpPr>
            <p:cNvPr id="15" name="Freeform 15"/>
            <p:cNvSpPr/>
            <p:nvPr/>
          </p:nvSpPr>
          <p:spPr>
            <a:xfrm>
              <a:off x="0" y="0"/>
              <a:ext cx="15952054" cy="8632824"/>
            </a:xfrm>
            <a:custGeom>
              <a:avLst/>
              <a:gdLst/>
              <a:ahLst/>
              <a:cxnLst/>
              <a:rect l="l" t="t" r="r" b="b"/>
              <a:pathLst>
                <a:path w="15952054" h="8632824">
                  <a:moveTo>
                    <a:pt x="0" y="0"/>
                  </a:moveTo>
                  <a:lnTo>
                    <a:pt x="15952054" y="0"/>
                  </a:lnTo>
                  <a:lnTo>
                    <a:pt x="15952054" y="8632824"/>
                  </a:lnTo>
                  <a:lnTo>
                    <a:pt x="0" y="8632824"/>
                  </a:lnTo>
                  <a:close/>
                </a:path>
              </a:pathLst>
            </a:custGeom>
            <a:solidFill>
              <a:srgbClr val="000000">
                <a:alpha val="0"/>
              </a:srgbClr>
            </a:solidFill>
          </p:spPr>
        </p:sp>
        <p:sp>
          <p:nvSpPr>
            <p:cNvPr id="16" name="TextBox 16"/>
            <p:cNvSpPr txBox="1"/>
            <p:nvPr/>
          </p:nvSpPr>
          <p:spPr>
            <a:xfrm>
              <a:off x="0" y="-57150"/>
              <a:ext cx="15952054" cy="8689975"/>
            </a:xfrm>
            <a:prstGeom prst="rect">
              <a:avLst/>
            </a:prstGeom>
          </p:spPr>
          <p:txBody>
            <a:bodyPr lIns="0" tIns="0" rIns="0" bIns="0" rtlCol="0" anchor="ctr"/>
            <a:lstStyle/>
            <a:p>
              <a:pPr marL="690879" lvl="1" indent="-345439" algn="just">
                <a:lnSpc>
                  <a:spcPts val="3711"/>
                </a:lnSpc>
                <a:buFont typeface="Arial"/>
                <a:buChar char="•"/>
              </a:pPr>
              <a:endParaRPr lang="en-US" sz="3099" dirty="0">
                <a:solidFill>
                  <a:srgbClr val="000000"/>
                </a:solidFill>
                <a:latin typeface="Times New Roman"/>
                <a:ea typeface="Times New Roman"/>
                <a:cs typeface="Times New Roman"/>
                <a:sym typeface="Times New Roman"/>
              </a:endParaRPr>
            </a:p>
          </p:txBody>
        </p:sp>
      </p:grpSp>
      <p:graphicFrame>
        <p:nvGraphicFramePr>
          <p:cNvPr id="18" name="Table 17">
            <a:extLst>
              <a:ext uri="{FF2B5EF4-FFF2-40B4-BE49-F238E27FC236}">
                <a16:creationId xmlns:a16="http://schemas.microsoft.com/office/drawing/2014/main" id="{14F4AE55-78B0-DA4B-8A7F-C18B7E92BD47}"/>
              </a:ext>
            </a:extLst>
          </p:cNvPr>
          <p:cNvGraphicFramePr>
            <a:graphicFrameLocks noGrp="1"/>
          </p:cNvGraphicFramePr>
          <p:nvPr>
            <p:extLst>
              <p:ext uri="{D42A27DB-BD31-4B8C-83A1-F6EECF244321}">
                <p14:modId xmlns:p14="http://schemas.microsoft.com/office/powerpoint/2010/main" val="2488514442"/>
              </p:ext>
            </p:extLst>
          </p:nvPr>
        </p:nvGraphicFramePr>
        <p:xfrm>
          <a:off x="3505200" y="2049252"/>
          <a:ext cx="10913551" cy="2707062"/>
        </p:xfrm>
        <a:graphic>
          <a:graphicData uri="http://schemas.openxmlformats.org/drawingml/2006/table">
            <a:tbl>
              <a:tblPr firstRow="1" bandRow="1">
                <a:tableStyleId>{5C22544A-7EE6-4342-B048-85BDC9FD1C3A}</a:tableStyleId>
              </a:tblPr>
              <a:tblGrid>
                <a:gridCol w="3222948">
                  <a:extLst>
                    <a:ext uri="{9D8B030D-6E8A-4147-A177-3AD203B41FA5}">
                      <a16:colId xmlns:a16="http://schemas.microsoft.com/office/drawing/2014/main" val="763185060"/>
                    </a:ext>
                  </a:extLst>
                </a:gridCol>
                <a:gridCol w="4410349">
                  <a:extLst>
                    <a:ext uri="{9D8B030D-6E8A-4147-A177-3AD203B41FA5}">
                      <a16:colId xmlns:a16="http://schemas.microsoft.com/office/drawing/2014/main" val="1167323113"/>
                    </a:ext>
                  </a:extLst>
                </a:gridCol>
                <a:gridCol w="3280254">
                  <a:extLst>
                    <a:ext uri="{9D8B030D-6E8A-4147-A177-3AD203B41FA5}">
                      <a16:colId xmlns:a16="http://schemas.microsoft.com/office/drawing/2014/main" val="570569882"/>
                    </a:ext>
                  </a:extLst>
                </a:gridCol>
              </a:tblGrid>
              <a:tr h="451177">
                <a:tc>
                  <a:txBody>
                    <a:bodyPr/>
                    <a:lstStyle/>
                    <a:p>
                      <a:pPr algn="ctr"/>
                      <a:r>
                        <a:rPr lang="en-US" dirty="0"/>
                        <a:t>Step</a:t>
                      </a:r>
                    </a:p>
                  </a:txBody>
                  <a:tcPr/>
                </a:tc>
                <a:tc>
                  <a:txBody>
                    <a:bodyPr/>
                    <a:lstStyle/>
                    <a:p>
                      <a:pPr algn="ctr"/>
                      <a:r>
                        <a:rPr lang="en-US" dirty="0"/>
                        <a:t>Before</a:t>
                      </a:r>
                    </a:p>
                  </a:txBody>
                  <a:tcPr/>
                </a:tc>
                <a:tc>
                  <a:txBody>
                    <a:bodyPr/>
                    <a:lstStyle/>
                    <a:p>
                      <a:pPr algn="ctr"/>
                      <a:r>
                        <a:rPr lang="en-US" dirty="0"/>
                        <a:t>After</a:t>
                      </a:r>
                    </a:p>
                  </a:txBody>
                  <a:tcPr/>
                </a:tc>
                <a:extLst>
                  <a:ext uri="{0D108BD9-81ED-4DB2-BD59-A6C34878D82A}">
                    <a16:rowId xmlns:a16="http://schemas.microsoft.com/office/drawing/2014/main" val="3036018759"/>
                  </a:ext>
                </a:extLst>
              </a:tr>
              <a:tr h="451177">
                <a:tc>
                  <a:txBody>
                    <a:bodyPr/>
                    <a:lstStyle/>
                    <a:p>
                      <a:pPr algn="ctr"/>
                      <a:r>
                        <a:rPr lang="en-US" dirty="0"/>
                        <a:t>Total Columns</a:t>
                      </a:r>
                    </a:p>
                  </a:txBody>
                  <a:tcPr/>
                </a:tc>
                <a:tc>
                  <a:txBody>
                    <a:bodyPr/>
                    <a:lstStyle/>
                    <a:p>
                      <a:pPr algn="ctr"/>
                      <a:r>
                        <a:rPr lang="en-US" dirty="0"/>
                        <a:t>50+</a:t>
                      </a:r>
                    </a:p>
                  </a:txBody>
                  <a:tcPr/>
                </a:tc>
                <a:tc>
                  <a:txBody>
                    <a:bodyPr/>
                    <a:lstStyle/>
                    <a:p>
                      <a:pPr algn="ctr"/>
                      <a:r>
                        <a:rPr lang="en-US" dirty="0"/>
                        <a:t>~40</a:t>
                      </a:r>
                    </a:p>
                  </a:txBody>
                  <a:tcPr/>
                </a:tc>
                <a:extLst>
                  <a:ext uri="{0D108BD9-81ED-4DB2-BD59-A6C34878D82A}">
                    <a16:rowId xmlns:a16="http://schemas.microsoft.com/office/drawing/2014/main" val="3071483634"/>
                  </a:ext>
                </a:extLst>
              </a:tr>
              <a:tr h="451177">
                <a:tc>
                  <a:txBody>
                    <a:bodyPr/>
                    <a:lstStyle/>
                    <a:p>
                      <a:pPr algn="ctr"/>
                      <a:r>
                        <a:rPr lang="en-US" dirty="0"/>
                        <a:t>Missing Values</a:t>
                      </a:r>
                    </a:p>
                  </a:txBody>
                  <a:tcPr/>
                </a:tc>
                <a:tc>
                  <a:txBody>
                    <a:bodyPr/>
                    <a:lstStyle/>
                    <a:p>
                      <a:pPr algn="ctr"/>
                      <a:r>
                        <a:rPr lang="en-US" dirty="0"/>
                        <a:t>“?” in multiple fields</a:t>
                      </a:r>
                    </a:p>
                  </a:txBody>
                  <a:tcPr/>
                </a:tc>
                <a:tc>
                  <a:txBody>
                    <a:bodyPr/>
                    <a:lstStyle/>
                    <a:p>
                      <a:pPr algn="ctr"/>
                      <a:r>
                        <a:rPr lang="en-US" dirty="0"/>
                        <a:t>NA handled or removed</a:t>
                      </a:r>
                    </a:p>
                  </a:txBody>
                  <a:tcPr/>
                </a:tc>
                <a:extLst>
                  <a:ext uri="{0D108BD9-81ED-4DB2-BD59-A6C34878D82A}">
                    <a16:rowId xmlns:a16="http://schemas.microsoft.com/office/drawing/2014/main" val="1854680508"/>
                  </a:ext>
                </a:extLst>
              </a:tr>
              <a:tr h="451177">
                <a:tc>
                  <a:txBody>
                    <a:bodyPr/>
                    <a:lstStyle/>
                    <a:p>
                      <a:pPr algn="ctr"/>
                      <a:r>
                        <a:rPr lang="en-US" dirty="0"/>
                        <a:t>Diagnosis Codes</a:t>
                      </a:r>
                    </a:p>
                  </a:txBody>
                  <a:tcPr/>
                </a:tc>
                <a:tc>
                  <a:txBody>
                    <a:bodyPr/>
                    <a:lstStyle/>
                    <a:p>
                      <a:pPr algn="ctr"/>
                      <a:r>
                        <a:rPr lang="en-US" dirty="0"/>
                        <a:t>RAW ICD-9 (</a:t>
                      </a:r>
                      <a:r>
                        <a:rPr lang="en-US" dirty="0" err="1"/>
                        <a:t>eg.</a:t>
                      </a:r>
                      <a:r>
                        <a:rPr lang="en-US" dirty="0"/>
                        <a:t>, 250.01)</a:t>
                      </a:r>
                    </a:p>
                  </a:txBody>
                  <a:tcPr/>
                </a:tc>
                <a:tc>
                  <a:txBody>
                    <a:bodyPr/>
                    <a:lstStyle/>
                    <a:p>
                      <a:pPr algn="ctr"/>
                      <a:r>
                        <a:rPr lang="en-US" dirty="0"/>
                        <a:t>Grouped (e.g.; Endocrine)</a:t>
                      </a:r>
                    </a:p>
                  </a:txBody>
                  <a:tcPr/>
                </a:tc>
                <a:extLst>
                  <a:ext uri="{0D108BD9-81ED-4DB2-BD59-A6C34878D82A}">
                    <a16:rowId xmlns:a16="http://schemas.microsoft.com/office/drawing/2014/main" val="3206690324"/>
                  </a:ext>
                </a:extLst>
              </a:tr>
              <a:tr h="451177">
                <a:tc>
                  <a:txBody>
                    <a:bodyPr/>
                    <a:lstStyle/>
                    <a:p>
                      <a:pPr algn="ctr"/>
                      <a:r>
                        <a:rPr lang="en-US" dirty="0"/>
                        <a:t>Gender Entries </a:t>
                      </a:r>
                    </a:p>
                  </a:txBody>
                  <a:tcPr/>
                </a:tc>
                <a:tc>
                  <a:txBody>
                    <a:bodyPr/>
                    <a:lstStyle/>
                    <a:p>
                      <a:pPr algn="ctr"/>
                      <a:r>
                        <a:rPr lang="en-US" dirty="0"/>
                        <a:t>Male, Female, Unknown</a:t>
                      </a:r>
                    </a:p>
                  </a:txBody>
                  <a:tcPr/>
                </a:tc>
                <a:tc>
                  <a:txBody>
                    <a:bodyPr/>
                    <a:lstStyle/>
                    <a:p>
                      <a:pPr algn="ctr"/>
                      <a:r>
                        <a:rPr lang="en-US" dirty="0"/>
                        <a:t>Male = 1, Female = 0</a:t>
                      </a:r>
                    </a:p>
                  </a:txBody>
                  <a:tcPr/>
                </a:tc>
                <a:extLst>
                  <a:ext uri="{0D108BD9-81ED-4DB2-BD59-A6C34878D82A}">
                    <a16:rowId xmlns:a16="http://schemas.microsoft.com/office/drawing/2014/main" val="3859394378"/>
                  </a:ext>
                </a:extLst>
              </a:tr>
              <a:tr h="451177">
                <a:tc>
                  <a:txBody>
                    <a:bodyPr/>
                    <a:lstStyle/>
                    <a:p>
                      <a:pPr algn="ctr"/>
                      <a:r>
                        <a:rPr lang="en-US" dirty="0"/>
                        <a:t>Sparse Fields </a:t>
                      </a:r>
                    </a:p>
                  </a:txBody>
                  <a:tcPr/>
                </a:tc>
                <a:tc>
                  <a:txBody>
                    <a:bodyPr/>
                    <a:lstStyle/>
                    <a:p>
                      <a:pPr algn="ctr"/>
                      <a:r>
                        <a:rPr lang="en-US" dirty="0"/>
                        <a:t>Weight, </a:t>
                      </a:r>
                      <a:r>
                        <a:rPr lang="en-US" dirty="0" err="1"/>
                        <a:t>payer_code</a:t>
                      </a:r>
                      <a:r>
                        <a:rPr lang="en-US" dirty="0"/>
                        <a:t>, </a:t>
                      </a:r>
                      <a:r>
                        <a:rPr lang="en-US" dirty="0" err="1"/>
                        <a:t>med_specialty</a:t>
                      </a:r>
                      <a:endParaRPr lang="en-US" dirty="0"/>
                    </a:p>
                  </a:txBody>
                  <a:tcPr/>
                </a:tc>
                <a:tc>
                  <a:txBody>
                    <a:bodyPr/>
                    <a:lstStyle/>
                    <a:p>
                      <a:pPr algn="ctr"/>
                      <a:r>
                        <a:rPr lang="en-US" dirty="0"/>
                        <a:t>Dropped</a:t>
                      </a:r>
                    </a:p>
                  </a:txBody>
                  <a:tcPr/>
                </a:tc>
                <a:extLst>
                  <a:ext uri="{0D108BD9-81ED-4DB2-BD59-A6C34878D82A}">
                    <a16:rowId xmlns:a16="http://schemas.microsoft.com/office/drawing/2014/main" val="1884750958"/>
                  </a:ext>
                </a:extLst>
              </a:tr>
            </a:tbl>
          </a:graphicData>
        </a:graphic>
      </p:graphicFrame>
      <p:sp>
        <p:nvSpPr>
          <p:cNvPr id="20" name="TextBox 19">
            <a:extLst>
              <a:ext uri="{FF2B5EF4-FFF2-40B4-BE49-F238E27FC236}">
                <a16:creationId xmlns:a16="http://schemas.microsoft.com/office/drawing/2014/main" id="{D7076A54-26AC-3106-E8F7-BF63089791DA}"/>
              </a:ext>
            </a:extLst>
          </p:cNvPr>
          <p:cNvSpPr txBox="1"/>
          <p:nvPr/>
        </p:nvSpPr>
        <p:spPr>
          <a:xfrm>
            <a:off x="685800" y="4566584"/>
            <a:ext cx="15458779" cy="4832092"/>
          </a:xfrm>
          <a:prstGeom prst="rect">
            <a:avLst/>
          </a:prstGeom>
          <a:noFill/>
        </p:spPr>
        <p:txBody>
          <a:bodyPr wrap="square">
            <a:spAutoFit/>
          </a:bodyPr>
          <a:lstStyle/>
          <a:p>
            <a:pPr marL="285750" indent="-28575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a:latin typeface="Times New Roman" panose="02020603050405020304" pitchFamily="18" charset="0"/>
                <a:cs typeface="Times New Roman" panose="02020603050405020304" pitchFamily="18" charset="0"/>
              </a:rPr>
              <a:t>Dropped non-informational or null columns like weight, </a:t>
            </a:r>
            <a:r>
              <a:rPr lang="en-US" sz="2800" dirty="0" err="1">
                <a:latin typeface="Times New Roman" panose="02020603050405020304" pitchFamily="18" charset="0"/>
                <a:cs typeface="Times New Roman" panose="02020603050405020304" pitchFamily="18" charset="0"/>
              </a:rPr>
              <a:t>payer_code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medical_specialty</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a:latin typeface="Times New Roman" panose="02020603050405020304" pitchFamily="18" charset="0"/>
                <a:cs typeface="Times New Roman" panose="02020603050405020304" pitchFamily="18" charset="0"/>
              </a:rPr>
              <a:t>Handled missing values by removing rows with NAs (e.g., for gender or race).</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a:latin typeface="Times New Roman" panose="02020603050405020304" pitchFamily="18" charset="0"/>
                <a:cs typeface="Times New Roman" panose="02020603050405020304" pitchFamily="18" charset="0"/>
              </a:rPr>
              <a:t>Encoded categorical variables (e.g., Male = 1, Female = 0).</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a:latin typeface="Times New Roman" panose="02020603050405020304" pitchFamily="18" charset="0"/>
                <a:cs typeface="Times New Roman" panose="02020603050405020304" pitchFamily="18" charset="0"/>
              </a:rPr>
              <a:t>Mapped ICD-9 diagnosis codes to high-level diagnosis categories (e.g., circulatory, endocrine).</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a:latin typeface="Times New Roman" panose="02020603050405020304" pitchFamily="18" charset="0"/>
                <a:cs typeface="Times New Roman" panose="02020603050405020304" pitchFamily="18" charset="0"/>
              </a:rPr>
              <a:t>Standardized numerical values to ensure models treated variables equally.</a:t>
            </a: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18252"/>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792021"/>
            <a:chOff x="0" y="0"/>
            <a:chExt cx="2624050" cy="1056029"/>
          </a:xfrm>
        </p:grpSpPr>
        <p:sp>
          <p:nvSpPr>
            <p:cNvPr id="8" name="Freeform 8"/>
            <p:cNvSpPr/>
            <p:nvPr/>
          </p:nvSpPr>
          <p:spPr>
            <a:xfrm>
              <a:off x="0" y="0"/>
              <a:ext cx="2624050" cy="1056029"/>
            </a:xfrm>
            <a:custGeom>
              <a:avLst/>
              <a:gdLst/>
              <a:ahLst/>
              <a:cxnLst/>
              <a:rect l="l" t="t" r="r" b="b"/>
              <a:pathLst>
                <a:path w="2624050" h="1056029">
                  <a:moveTo>
                    <a:pt x="0" y="0"/>
                  </a:moveTo>
                  <a:lnTo>
                    <a:pt x="2624050" y="0"/>
                  </a:lnTo>
                  <a:lnTo>
                    <a:pt x="2624050" y="1056029"/>
                  </a:lnTo>
                  <a:lnTo>
                    <a:pt x="0" y="1056029"/>
                  </a:lnTo>
                  <a:close/>
                </a:path>
              </a:pathLst>
            </a:custGeom>
            <a:solidFill>
              <a:srgbClr val="000000">
                <a:alpha val="0"/>
              </a:srgbClr>
            </a:solidFill>
          </p:spPr>
        </p:sp>
        <p:sp>
          <p:nvSpPr>
            <p:cNvPr id="9" name="TextBox 9"/>
            <p:cNvSpPr txBox="1"/>
            <p:nvPr/>
          </p:nvSpPr>
          <p:spPr>
            <a:xfrm>
              <a:off x="0" y="-38100"/>
              <a:ext cx="2624050" cy="10941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6</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457942" y="231341"/>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43" y="863739"/>
            <a:ext cx="5866658" cy="843301"/>
            <a:chOff x="0" y="0"/>
            <a:chExt cx="20704263" cy="1124401"/>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323855" y="24708"/>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Feature Engineering</a:t>
              </a:r>
            </a:p>
          </p:txBody>
        </p:sp>
      </p:grpSp>
      <p:grpSp>
        <p:nvGrpSpPr>
          <p:cNvPr id="14" name="Group 14"/>
          <p:cNvGrpSpPr/>
          <p:nvPr/>
        </p:nvGrpSpPr>
        <p:grpSpPr>
          <a:xfrm>
            <a:off x="215052" y="1507361"/>
            <a:ext cx="15202855" cy="5145893"/>
            <a:chOff x="0" y="0"/>
            <a:chExt cx="20270474" cy="6861192"/>
          </a:xfrm>
        </p:grpSpPr>
        <p:sp>
          <p:nvSpPr>
            <p:cNvPr id="15" name="Freeform 15"/>
            <p:cNvSpPr/>
            <p:nvPr/>
          </p:nvSpPr>
          <p:spPr>
            <a:xfrm>
              <a:off x="0" y="0"/>
              <a:ext cx="20270474" cy="5568950"/>
            </a:xfrm>
            <a:custGeom>
              <a:avLst/>
              <a:gdLst/>
              <a:ahLst/>
              <a:cxnLst/>
              <a:rect l="l" t="t" r="r" b="b"/>
              <a:pathLst>
                <a:path w="20270474" h="5568950">
                  <a:moveTo>
                    <a:pt x="0" y="0"/>
                  </a:moveTo>
                  <a:lnTo>
                    <a:pt x="20270474" y="0"/>
                  </a:lnTo>
                  <a:lnTo>
                    <a:pt x="20270474" y="5568950"/>
                  </a:lnTo>
                  <a:lnTo>
                    <a:pt x="0" y="5568950"/>
                  </a:lnTo>
                  <a:close/>
                </a:path>
              </a:pathLst>
            </a:custGeom>
            <a:solidFill>
              <a:srgbClr val="000000">
                <a:alpha val="0"/>
              </a:srgbClr>
            </a:solidFill>
          </p:spPr>
        </p:sp>
        <p:sp>
          <p:nvSpPr>
            <p:cNvPr id="16" name="TextBox 16"/>
            <p:cNvSpPr txBox="1"/>
            <p:nvPr/>
          </p:nvSpPr>
          <p:spPr>
            <a:xfrm>
              <a:off x="0" y="285952"/>
              <a:ext cx="19946621" cy="6575240"/>
            </a:xfrm>
            <a:prstGeom prst="rect">
              <a:avLst/>
            </a:prstGeom>
          </p:spPr>
          <p:txBody>
            <a:bodyPr lIns="0" tIns="0" rIns="0" bIns="0" rtlCol="0" anchor="ctr"/>
            <a:lstStyle/>
            <a:p>
              <a:pPr marL="892386" lvl="2" algn="just">
                <a:lnSpc>
                  <a:spcPts val="3595"/>
                </a:lnSpc>
              </a:pPr>
              <a:r>
                <a:rPr lang="en-US" sz="2800" dirty="0">
                  <a:latin typeface="Times New Roman" panose="02020603050405020304" pitchFamily="18" charset="0"/>
                  <a:cs typeface="Times New Roman" panose="02020603050405020304" pitchFamily="18" charset="0"/>
                </a:rPr>
                <a:t>To enhance model predictability, we created a few insightful features:</a:t>
              </a:r>
            </a:p>
            <a:p>
              <a:pPr marL="1338579" lvl="2" indent="-446193" algn="just">
                <a:lnSpc>
                  <a:spcPts val="3595"/>
                </a:lnSpc>
                <a:buFont typeface="Arial"/>
                <a:buChar char="⚬"/>
              </a:pPr>
              <a:r>
                <a:rPr lang="en-US" sz="2800" dirty="0" err="1">
                  <a:latin typeface="Times New Roman" panose="02020603050405020304" pitchFamily="18" charset="0"/>
                  <a:cs typeface="Times New Roman" panose="02020603050405020304" pitchFamily="18" charset="0"/>
                </a:rPr>
                <a:t>numchange</a:t>
              </a:r>
              <a:r>
                <a:rPr lang="en-US" sz="2800" dirty="0">
                  <a:latin typeface="Times New Roman" panose="02020603050405020304" pitchFamily="18" charset="0"/>
                  <a:cs typeface="Times New Roman" panose="02020603050405020304" pitchFamily="18" charset="0"/>
                </a:rPr>
                <a:t> – Number of changes in medications between 23 drugs</a:t>
              </a:r>
            </a:p>
            <a:p>
              <a:pPr marL="1338579" lvl="2" indent="-446193" algn="just">
                <a:lnSpc>
                  <a:spcPts val="3595"/>
                </a:lnSpc>
                <a:buFont typeface="Arial"/>
                <a:buChar char="⚬"/>
              </a:pPr>
              <a:r>
                <a:rPr lang="en-US" sz="2800" dirty="0" err="1">
                  <a:latin typeface="Times New Roman" panose="02020603050405020304" pitchFamily="18" charset="0"/>
                  <a:cs typeface="Times New Roman" panose="02020603050405020304" pitchFamily="18" charset="0"/>
                </a:rPr>
                <a:t>nummed</a:t>
              </a:r>
              <a:r>
                <a:rPr lang="en-US" sz="2800" dirty="0">
                  <a:latin typeface="Times New Roman" panose="02020603050405020304" pitchFamily="18" charset="0"/>
                  <a:cs typeface="Times New Roman" panose="02020603050405020304" pitchFamily="18" charset="0"/>
                </a:rPr>
                <a:t> – Number of drugs prescribed for the stay</a:t>
              </a:r>
            </a:p>
            <a:p>
              <a:pPr marL="1338579" lvl="2" indent="-446193" algn="just">
                <a:lnSpc>
                  <a:spcPts val="3595"/>
                </a:lnSpc>
                <a:buFont typeface="Arial"/>
                <a:buChar char="⚬"/>
              </a:pPr>
              <a:r>
                <a:rPr lang="en-US" sz="2800" dirty="0" err="1">
                  <a:latin typeface="Times New Roman" panose="02020603050405020304" pitchFamily="18" charset="0"/>
                  <a:cs typeface="Times New Roman" panose="02020603050405020304" pitchFamily="18" charset="0"/>
                </a:rPr>
                <a:t>service_utilization</a:t>
              </a:r>
              <a:r>
                <a:rPr lang="en-US" sz="2800" dirty="0">
                  <a:latin typeface="Times New Roman" panose="02020603050405020304" pitchFamily="18" charset="0"/>
                  <a:cs typeface="Times New Roman" panose="02020603050405020304" pitchFamily="18" charset="0"/>
                </a:rPr>
                <a:t> – Sum of inpatient, outpatient, and emergency visits</a:t>
              </a:r>
            </a:p>
            <a:p>
              <a:pPr marL="1338579" lvl="2" indent="-446193" algn="just">
                <a:lnSpc>
                  <a:spcPts val="3595"/>
                </a:lnSpc>
                <a:buFont typeface="Arial"/>
                <a:buChar char="⚬"/>
              </a:pPr>
              <a:r>
                <a:rPr lang="en-US" sz="2800" dirty="0">
                  <a:latin typeface="Times New Roman" panose="02020603050405020304" pitchFamily="18" charset="0"/>
                  <a:cs typeface="Times New Roman" panose="02020603050405020304" pitchFamily="18" charset="0"/>
                </a:rPr>
                <a:t>Diagnosis Mapping – ICD-9 coded at Level 1 categories such as Respiratory, Circulatory, etc.</a:t>
              </a:r>
            </a:p>
            <a:p>
              <a:pPr marL="1338579" lvl="2" indent="-446193" algn="just">
                <a:lnSpc>
                  <a:spcPts val="3595"/>
                </a:lnSpc>
                <a:buFont typeface="Arial"/>
                <a:buChar char="⚬"/>
              </a:pPr>
              <a:r>
                <a:rPr lang="en-US" sz="2800" dirty="0">
                  <a:latin typeface="Times New Roman" panose="02020603050405020304" pitchFamily="18" charset="0"/>
                  <a:cs typeface="Times New Roman" panose="02020603050405020304" pitchFamily="18" charset="0"/>
                </a:rPr>
                <a:t>One-hot encoding – Transformed race, gender, and drug features into binary features</a:t>
              </a:r>
            </a:p>
            <a:p>
              <a:pPr marL="1338579" lvl="2" indent="-446193" algn="just">
                <a:lnSpc>
                  <a:spcPts val="3595"/>
                </a:lnSpc>
                <a:buFont typeface="Arial"/>
                <a:buChar char="⚬"/>
              </a:pPr>
              <a:r>
                <a:rPr lang="en-US" sz="2800" dirty="0">
                  <a:latin typeface="Times New Roman" panose="02020603050405020304" pitchFamily="18" charset="0"/>
                  <a:cs typeface="Times New Roman" panose="02020603050405020304" pitchFamily="18" charset="0"/>
                </a:rPr>
                <a:t>These developed dimensions reflected treatment intensity and complexity, which helped improve model learning.</a:t>
              </a:r>
            </a:p>
          </p:txBody>
        </p:sp>
      </p:grpSp>
      <p:sp>
        <p:nvSpPr>
          <p:cNvPr id="17" name="Google Shape;775;p45">
            <a:extLst>
              <a:ext uri="{FF2B5EF4-FFF2-40B4-BE49-F238E27FC236}">
                <a16:creationId xmlns:a16="http://schemas.microsoft.com/office/drawing/2014/main" id="{4F67F6ED-45EF-B26E-FF8A-7A5691D228CA}"/>
              </a:ext>
            </a:extLst>
          </p:cNvPr>
          <p:cNvSpPr/>
          <p:nvPr/>
        </p:nvSpPr>
        <p:spPr>
          <a:xfrm>
            <a:off x="14290473" y="640821"/>
            <a:ext cx="1219200" cy="1062411"/>
          </a:xfrm>
          <a:custGeom>
            <a:avLst/>
            <a:gdLst/>
            <a:ahLst/>
            <a:cxnLst/>
            <a:rect l="l" t="t" r="r" b="b"/>
            <a:pathLst>
              <a:path w="17143" h="17112" extrusionOk="0">
                <a:moveTo>
                  <a:pt x="7463" y="7908"/>
                </a:moveTo>
                <a:cubicBezTo>
                  <a:pt x="7592" y="7948"/>
                  <a:pt x="7712" y="8018"/>
                  <a:pt x="7814" y="8119"/>
                </a:cubicBezTo>
                <a:cubicBezTo>
                  <a:pt x="7974" y="8280"/>
                  <a:pt x="8060" y="8491"/>
                  <a:pt x="8060" y="8718"/>
                </a:cubicBezTo>
                <a:cubicBezTo>
                  <a:pt x="8062" y="8903"/>
                  <a:pt x="8207" y="9053"/>
                  <a:pt x="8397" y="9053"/>
                </a:cubicBezTo>
                <a:cubicBezTo>
                  <a:pt x="8621" y="9053"/>
                  <a:pt x="8832" y="9138"/>
                  <a:pt x="8993" y="9299"/>
                </a:cubicBezTo>
                <a:cubicBezTo>
                  <a:pt x="9094" y="9400"/>
                  <a:pt x="9164" y="9520"/>
                  <a:pt x="9204" y="9651"/>
                </a:cubicBezTo>
                <a:lnTo>
                  <a:pt x="8100" y="9948"/>
                </a:lnTo>
                <a:cubicBezTo>
                  <a:pt x="7910" y="9534"/>
                  <a:pt x="7578" y="9202"/>
                  <a:pt x="7164" y="9012"/>
                </a:cubicBezTo>
                <a:lnTo>
                  <a:pt x="7463" y="7908"/>
                </a:lnTo>
                <a:close/>
                <a:moveTo>
                  <a:pt x="6985" y="9673"/>
                </a:moveTo>
                <a:cubicBezTo>
                  <a:pt x="7172" y="9785"/>
                  <a:pt x="7330" y="9938"/>
                  <a:pt x="7439" y="10127"/>
                </a:cubicBezTo>
                <a:lnTo>
                  <a:pt x="6822" y="10296"/>
                </a:lnTo>
                <a:lnTo>
                  <a:pt x="6822" y="10296"/>
                </a:lnTo>
                <a:lnTo>
                  <a:pt x="6985" y="9673"/>
                </a:lnTo>
                <a:close/>
                <a:moveTo>
                  <a:pt x="6341" y="7751"/>
                </a:moveTo>
                <a:cubicBezTo>
                  <a:pt x="6491" y="7751"/>
                  <a:pt x="6644" y="7763"/>
                  <a:pt x="6798" y="7788"/>
                </a:cubicBezTo>
                <a:lnTo>
                  <a:pt x="6025" y="10676"/>
                </a:lnTo>
                <a:cubicBezTo>
                  <a:pt x="5995" y="10793"/>
                  <a:pt x="6030" y="10914"/>
                  <a:pt x="6113" y="11002"/>
                </a:cubicBezTo>
                <a:cubicBezTo>
                  <a:pt x="6176" y="11064"/>
                  <a:pt x="6261" y="11098"/>
                  <a:pt x="6350" y="11098"/>
                </a:cubicBezTo>
                <a:cubicBezTo>
                  <a:pt x="6379" y="11098"/>
                  <a:pt x="6408" y="11095"/>
                  <a:pt x="6437" y="11087"/>
                </a:cubicBezTo>
                <a:lnTo>
                  <a:pt x="9324" y="10315"/>
                </a:lnTo>
                <a:cubicBezTo>
                  <a:pt x="9343" y="10462"/>
                  <a:pt x="9354" y="10611"/>
                  <a:pt x="9354" y="10764"/>
                </a:cubicBezTo>
                <a:cubicBezTo>
                  <a:pt x="9279" y="12756"/>
                  <a:pt x="7813" y="13752"/>
                  <a:pt x="6347" y="13752"/>
                </a:cubicBezTo>
                <a:cubicBezTo>
                  <a:pt x="4880" y="13752"/>
                  <a:pt x="3414" y="12756"/>
                  <a:pt x="3338" y="10764"/>
                </a:cubicBezTo>
                <a:cubicBezTo>
                  <a:pt x="3323" y="9101"/>
                  <a:pt x="4728" y="7751"/>
                  <a:pt x="6341" y="7751"/>
                </a:cubicBezTo>
                <a:close/>
                <a:moveTo>
                  <a:pt x="6894" y="5085"/>
                </a:moveTo>
                <a:lnTo>
                  <a:pt x="6947" y="5742"/>
                </a:lnTo>
                <a:cubicBezTo>
                  <a:pt x="6961" y="5895"/>
                  <a:pt x="7070" y="6018"/>
                  <a:pt x="7223" y="6044"/>
                </a:cubicBezTo>
                <a:cubicBezTo>
                  <a:pt x="7493" y="6095"/>
                  <a:pt x="7760" y="6167"/>
                  <a:pt x="8017" y="6261"/>
                </a:cubicBezTo>
                <a:lnTo>
                  <a:pt x="7110" y="7167"/>
                </a:lnTo>
                <a:cubicBezTo>
                  <a:pt x="6853" y="7110"/>
                  <a:pt x="6597" y="7083"/>
                  <a:pt x="6344" y="7083"/>
                </a:cubicBezTo>
                <a:cubicBezTo>
                  <a:pt x="4386" y="7083"/>
                  <a:pt x="2648" y="8725"/>
                  <a:pt x="2672" y="10764"/>
                </a:cubicBezTo>
                <a:cubicBezTo>
                  <a:pt x="2672" y="12788"/>
                  <a:pt x="4322" y="14440"/>
                  <a:pt x="6348" y="14440"/>
                </a:cubicBezTo>
                <a:cubicBezTo>
                  <a:pt x="6362" y="14440"/>
                  <a:pt x="6376" y="14441"/>
                  <a:pt x="6390" y="14441"/>
                </a:cubicBezTo>
                <a:cubicBezTo>
                  <a:pt x="8675" y="14441"/>
                  <a:pt x="10444" y="12234"/>
                  <a:pt x="9945" y="10002"/>
                </a:cubicBezTo>
                <a:lnTo>
                  <a:pt x="10851" y="9095"/>
                </a:lnTo>
                <a:cubicBezTo>
                  <a:pt x="10945" y="9352"/>
                  <a:pt x="11020" y="9619"/>
                  <a:pt x="11070" y="9892"/>
                </a:cubicBezTo>
                <a:cubicBezTo>
                  <a:pt x="11097" y="10039"/>
                  <a:pt x="11220" y="10151"/>
                  <a:pt x="11370" y="10165"/>
                </a:cubicBezTo>
                <a:lnTo>
                  <a:pt x="12028" y="10218"/>
                </a:lnTo>
                <a:lnTo>
                  <a:pt x="12028" y="11315"/>
                </a:lnTo>
                <a:lnTo>
                  <a:pt x="11370" y="11368"/>
                </a:lnTo>
                <a:cubicBezTo>
                  <a:pt x="11220" y="11381"/>
                  <a:pt x="11097" y="11491"/>
                  <a:pt x="11070" y="11643"/>
                </a:cubicBezTo>
                <a:cubicBezTo>
                  <a:pt x="10945" y="12307"/>
                  <a:pt x="10688" y="12930"/>
                  <a:pt x="10303" y="13488"/>
                </a:cubicBezTo>
                <a:cubicBezTo>
                  <a:pt x="10217" y="13611"/>
                  <a:pt x="10228" y="13777"/>
                  <a:pt x="10324" y="13892"/>
                </a:cubicBezTo>
                <a:lnTo>
                  <a:pt x="10752" y="14398"/>
                </a:lnTo>
                <a:lnTo>
                  <a:pt x="9977" y="15173"/>
                </a:lnTo>
                <a:lnTo>
                  <a:pt x="9471" y="14745"/>
                </a:lnTo>
                <a:cubicBezTo>
                  <a:pt x="9409" y="14692"/>
                  <a:pt x="9332" y="14665"/>
                  <a:pt x="9256" y="14665"/>
                </a:cubicBezTo>
                <a:cubicBezTo>
                  <a:pt x="9190" y="14665"/>
                  <a:pt x="9124" y="14684"/>
                  <a:pt x="9068" y="14724"/>
                </a:cubicBezTo>
                <a:cubicBezTo>
                  <a:pt x="8509" y="15109"/>
                  <a:pt x="7886" y="15365"/>
                  <a:pt x="7223" y="15488"/>
                </a:cubicBezTo>
                <a:cubicBezTo>
                  <a:pt x="7076" y="15515"/>
                  <a:pt x="6961" y="15641"/>
                  <a:pt x="6947" y="15791"/>
                </a:cubicBezTo>
                <a:lnTo>
                  <a:pt x="6894" y="16448"/>
                </a:lnTo>
                <a:lnTo>
                  <a:pt x="5798" y="16448"/>
                </a:lnTo>
                <a:lnTo>
                  <a:pt x="5744" y="15791"/>
                </a:lnTo>
                <a:cubicBezTo>
                  <a:pt x="5731" y="15641"/>
                  <a:pt x="5621" y="15515"/>
                  <a:pt x="5471" y="15488"/>
                </a:cubicBezTo>
                <a:cubicBezTo>
                  <a:pt x="4806" y="15365"/>
                  <a:pt x="4183" y="15109"/>
                  <a:pt x="3626" y="14724"/>
                </a:cubicBezTo>
                <a:cubicBezTo>
                  <a:pt x="3569" y="14684"/>
                  <a:pt x="3502" y="14665"/>
                  <a:pt x="3436" y="14665"/>
                </a:cubicBezTo>
                <a:cubicBezTo>
                  <a:pt x="3359" y="14665"/>
                  <a:pt x="3282" y="14692"/>
                  <a:pt x="3220" y="14745"/>
                </a:cubicBezTo>
                <a:lnTo>
                  <a:pt x="2717" y="15173"/>
                </a:lnTo>
                <a:lnTo>
                  <a:pt x="1942" y="14398"/>
                </a:lnTo>
                <a:lnTo>
                  <a:pt x="2370" y="13892"/>
                </a:lnTo>
                <a:cubicBezTo>
                  <a:pt x="2466" y="13777"/>
                  <a:pt x="2477" y="13611"/>
                  <a:pt x="2388" y="13488"/>
                </a:cubicBezTo>
                <a:cubicBezTo>
                  <a:pt x="2003" y="12930"/>
                  <a:pt x="1747" y="12307"/>
                  <a:pt x="1624" y="11643"/>
                </a:cubicBezTo>
                <a:cubicBezTo>
                  <a:pt x="1597" y="11496"/>
                  <a:pt x="1474" y="11381"/>
                  <a:pt x="1322" y="11368"/>
                </a:cubicBezTo>
                <a:lnTo>
                  <a:pt x="664" y="11315"/>
                </a:lnTo>
                <a:lnTo>
                  <a:pt x="664" y="10218"/>
                </a:lnTo>
                <a:lnTo>
                  <a:pt x="1322" y="10165"/>
                </a:lnTo>
                <a:cubicBezTo>
                  <a:pt x="1474" y="10151"/>
                  <a:pt x="1597" y="10042"/>
                  <a:pt x="1624" y="9892"/>
                </a:cubicBezTo>
                <a:cubicBezTo>
                  <a:pt x="1747" y="9226"/>
                  <a:pt x="2003" y="8603"/>
                  <a:pt x="2388" y="8047"/>
                </a:cubicBezTo>
                <a:cubicBezTo>
                  <a:pt x="2477" y="7921"/>
                  <a:pt x="2466" y="7756"/>
                  <a:pt x="2370" y="7641"/>
                </a:cubicBezTo>
                <a:lnTo>
                  <a:pt x="1942" y="7135"/>
                </a:lnTo>
                <a:lnTo>
                  <a:pt x="2717" y="6363"/>
                </a:lnTo>
                <a:lnTo>
                  <a:pt x="3220" y="6790"/>
                </a:lnTo>
                <a:cubicBezTo>
                  <a:pt x="3282" y="6842"/>
                  <a:pt x="3359" y="6869"/>
                  <a:pt x="3436" y="6869"/>
                </a:cubicBezTo>
                <a:cubicBezTo>
                  <a:pt x="3502" y="6869"/>
                  <a:pt x="3569" y="6850"/>
                  <a:pt x="3626" y="6809"/>
                </a:cubicBezTo>
                <a:cubicBezTo>
                  <a:pt x="4183" y="6424"/>
                  <a:pt x="4806" y="6167"/>
                  <a:pt x="5471" y="6044"/>
                </a:cubicBezTo>
                <a:cubicBezTo>
                  <a:pt x="5618" y="6018"/>
                  <a:pt x="5731" y="5895"/>
                  <a:pt x="5744" y="5742"/>
                </a:cubicBezTo>
                <a:lnTo>
                  <a:pt x="5798" y="5085"/>
                </a:lnTo>
                <a:close/>
                <a:moveTo>
                  <a:pt x="14411" y="1"/>
                </a:moveTo>
                <a:cubicBezTo>
                  <a:pt x="14334" y="1"/>
                  <a:pt x="14252" y="30"/>
                  <a:pt x="14177" y="100"/>
                </a:cubicBezTo>
                <a:lnTo>
                  <a:pt x="8530" y="5748"/>
                </a:lnTo>
                <a:cubicBezTo>
                  <a:pt x="8228" y="5617"/>
                  <a:pt x="7915" y="5512"/>
                  <a:pt x="7594" y="5435"/>
                </a:cubicBezTo>
                <a:lnTo>
                  <a:pt x="7536" y="4721"/>
                </a:lnTo>
                <a:cubicBezTo>
                  <a:pt x="7522" y="4547"/>
                  <a:pt x="7375" y="4413"/>
                  <a:pt x="7201" y="4413"/>
                </a:cubicBezTo>
                <a:lnTo>
                  <a:pt x="5490" y="4413"/>
                </a:lnTo>
                <a:cubicBezTo>
                  <a:pt x="5316" y="4413"/>
                  <a:pt x="5172" y="4547"/>
                  <a:pt x="5156" y="4721"/>
                </a:cubicBezTo>
                <a:lnTo>
                  <a:pt x="5100" y="5435"/>
                </a:lnTo>
                <a:cubicBezTo>
                  <a:pt x="4519" y="5568"/>
                  <a:pt x="3969" y="5796"/>
                  <a:pt x="3461" y="6114"/>
                </a:cubicBezTo>
                <a:lnTo>
                  <a:pt x="2915" y="5649"/>
                </a:lnTo>
                <a:cubicBezTo>
                  <a:pt x="2852" y="5596"/>
                  <a:pt x="2776" y="5570"/>
                  <a:pt x="2700" y="5570"/>
                </a:cubicBezTo>
                <a:cubicBezTo>
                  <a:pt x="2613" y="5570"/>
                  <a:pt x="2527" y="5603"/>
                  <a:pt x="2463" y="5667"/>
                </a:cubicBezTo>
                <a:lnTo>
                  <a:pt x="1252" y="6876"/>
                </a:lnTo>
                <a:cubicBezTo>
                  <a:pt x="1129" y="6999"/>
                  <a:pt x="1124" y="7197"/>
                  <a:pt x="1236" y="7328"/>
                </a:cubicBezTo>
                <a:lnTo>
                  <a:pt x="1701" y="7876"/>
                </a:lnTo>
                <a:cubicBezTo>
                  <a:pt x="1383" y="8384"/>
                  <a:pt x="1156" y="8932"/>
                  <a:pt x="1022" y="9512"/>
                </a:cubicBezTo>
                <a:lnTo>
                  <a:pt x="308" y="9571"/>
                </a:lnTo>
                <a:cubicBezTo>
                  <a:pt x="134" y="9585"/>
                  <a:pt x="1" y="9732"/>
                  <a:pt x="1" y="9905"/>
                </a:cubicBezTo>
                <a:lnTo>
                  <a:pt x="1" y="11617"/>
                </a:lnTo>
                <a:cubicBezTo>
                  <a:pt x="1" y="11791"/>
                  <a:pt x="134" y="11932"/>
                  <a:pt x="308" y="11951"/>
                </a:cubicBezTo>
                <a:lnTo>
                  <a:pt x="1022" y="12007"/>
                </a:lnTo>
                <a:cubicBezTo>
                  <a:pt x="1156" y="12587"/>
                  <a:pt x="1383" y="13135"/>
                  <a:pt x="1701" y="13644"/>
                </a:cubicBezTo>
                <a:lnTo>
                  <a:pt x="1236" y="14197"/>
                </a:lnTo>
                <a:cubicBezTo>
                  <a:pt x="1124" y="14331"/>
                  <a:pt x="1132" y="14526"/>
                  <a:pt x="1252" y="14646"/>
                </a:cubicBezTo>
                <a:lnTo>
                  <a:pt x="2463" y="15857"/>
                </a:lnTo>
                <a:cubicBezTo>
                  <a:pt x="2528" y="15922"/>
                  <a:pt x="2613" y="15955"/>
                  <a:pt x="2698" y="15955"/>
                </a:cubicBezTo>
                <a:cubicBezTo>
                  <a:pt x="2776" y="15955"/>
                  <a:pt x="2853" y="15928"/>
                  <a:pt x="2915" y="15874"/>
                </a:cubicBezTo>
                <a:lnTo>
                  <a:pt x="3461" y="15408"/>
                </a:lnTo>
                <a:cubicBezTo>
                  <a:pt x="3969" y="15726"/>
                  <a:pt x="4519" y="15954"/>
                  <a:pt x="5100" y="16087"/>
                </a:cubicBezTo>
                <a:lnTo>
                  <a:pt x="5156" y="16804"/>
                </a:lnTo>
                <a:cubicBezTo>
                  <a:pt x="5169" y="16978"/>
                  <a:pt x="5316" y="17112"/>
                  <a:pt x="5490" y="17112"/>
                </a:cubicBezTo>
                <a:lnTo>
                  <a:pt x="7201" y="17112"/>
                </a:lnTo>
                <a:cubicBezTo>
                  <a:pt x="7375" y="17112"/>
                  <a:pt x="7520" y="16978"/>
                  <a:pt x="7536" y="16804"/>
                </a:cubicBezTo>
                <a:lnTo>
                  <a:pt x="7594" y="16087"/>
                </a:lnTo>
                <a:cubicBezTo>
                  <a:pt x="8175" y="15954"/>
                  <a:pt x="8723" y="15726"/>
                  <a:pt x="9231" y="15408"/>
                </a:cubicBezTo>
                <a:lnTo>
                  <a:pt x="9779" y="15874"/>
                </a:lnTo>
                <a:cubicBezTo>
                  <a:pt x="9842" y="15928"/>
                  <a:pt x="9919" y="15954"/>
                  <a:pt x="9996" y="15954"/>
                </a:cubicBezTo>
                <a:cubicBezTo>
                  <a:pt x="10082" y="15954"/>
                  <a:pt x="10167" y="15921"/>
                  <a:pt x="10231" y="15857"/>
                </a:cubicBezTo>
                <a:lnTo>
                  <a:pt x="11439" y="14646"/>
                </a:lnTo>
                <a:cubicBezTo>
                  <a:pt x="11565" y="14523"/>
                  <a:pt x="11570" y="14325"/>
                  <a:pt x="11458" y="14197"/>
                </a:cubicBezTo>
                <a:lnTo>
                  <a:pt x="10993" y="13649"/>
                </a:lnTo>
                <a:cubicBezTo>
                  <a:pt x="11311" y="13141"/>
                  <a:pt x="11538" y="12593"/>
                  <a:pt x="11672" y="12010"/>
                </a:cubicBezTo>
                <a:lnTo>
                  <a:pt x="12386" y="11954"/>
                </a:lnTo>
                <a:cubicBezTo>
                  <a:pt x="12560" y="11940"/>
                  <a:pt x="12693" y="11793"/>
                  <a:pt x="12693" y="11619"/>
                </a:cubicBezTo>
                <a:lnTo>
                  <a:pt x="12693" y="9908"/>
                </a:lnTo>
                <a:cubicBezTo>
                  <a:pt x="12693" y="9734"/>
                  <a:pt x="12560" y="9590"/>
                  <a:pt x="12386" y="9574"/>
                </a:cubicBezTo>
                <a:lnTo>
                  <a:pt x="11672" y="9515"/>
                </a:lnTo>
                <a:cubicBezTo>
                  <a:pt x="11597" y="9194"/>
                  <a:pt x="11493" y="8884"/>
                  <a:pt x="11359" y="8579"/>
                </a:cubicBezTo>
                <a:lnTo>
                  <a:pt x="17006" y="2935"/>
                </a:lnTo>
                <a:cubicBezTo>
                  <a:pt x="17143" y="2806"/>
                  <a:pt x="17143" y="2595"/>
                  <a:pt x="17012" y="2464"/>
                </a:cubicBezTo>
                <a:cubicBezTo>
                  <a:pt x="16946" y="2399"/>
                  <a:pt x="16861" y="2366"/>
                  <a:pt x="16776" y="2366"/>
                </a:cubicBezTo>
                <a:cubicBezTo>
                  <a:pt x="16692" y="2366"/>
                  <a:pt x="16607" y="2399"/>
                  <a:pt x="16541" y="2464"/>
                </a:cubicBezTo>
                <a:lnTo>
                  <a:pt x="9760" y="9242"/>
                </a:lnTo>
                <a:cubicBezTo>
                  <a:pt x="9685" y="9093"/>
                  <a:pt x="9589" y="8951"/>
                  <a:pt x="9466" y="8828"/>
                </a:cubicBezTo>
                <a:cubicBezTo>
                  <a:pt x="9340" y="8705"/>
                  <a:pt x="9204" y="8606"/>
                  <a:pt x="9052" y="8534"/>
                </a:cubicBezTo>
                <a:lnTo>
                  <a:pt x="15830" y="1756"/>
                </a:lnTo>
                <a:cubicBezTo>
                  <a:pt x="16059" y="1508"/>
                  <a:pt x="15847" y="1184"/>
                  <a:pt x="15591" y="1184"/>
                </a:cubicBezTo>
                <a:cubicBezTo>
                  <a:pt x="15513" y="1184"/>
                  <a:pt x="15431" y="1214"/>
                  <a:pt x="15357" y="1285"/>
                </a:cubicBezTo>
                <a:lnTo>
                  <a:pt x="8578" y="8061"/>
                </a:lnTo>
                <a:cubicBezTo>
                  <a:pt x="8506" y="7908"/>
                  <a:pt x="8407" y="7769"/>
                  <a:pt x="8284" y="7646"/>
                </a:cubicBezTo>
                <a:cubicBezTo>
                  <a:pt x="8161" y="7520"/>
                  <a:pt x="8025" y="7424"/>
                  <a:pt x="7870" y="7352"/>
                </a:cubicBezTo>
                <a:lnTo>
                  <a:pt x="14648" y="574"/>
                </a:lnTo>
                <a:cubicBezTo>
                  <a:pt x="14880" y="323"/>
                  <a:pt x="14668" y="1"/>
                  <a:pt x="14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Display"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805424"/>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706427"/>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1030146"/>
            <a:chOff x="0" y="0"/>
            <a:chExt cx="2624050" cy="1373529"/>
          </a:xfrm>
        </p:grpSpPr>
        <p:sp>
          <p:nvSpPr>
            <p:cNvPr id="8" name="Freeform 8"/>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p:cNvSpPr txBox="1"/>
            <p:nvPr/>
          </p:nvSpPr>
          <p:spPr>
            <a:xfrm>
              <a:off x="0" y="-38100"/>
              <a:ext cx="2624050" cy="1411629"/>
            </a:xfrm>
            <a:prstGeom prst="rect">
              <a:avLst/>
            </a:prstGeom>
          </p:spPr>
          <p:txBody>
            <a:bodyPr lIns="0" tIns="0" rIns="0" bIns="0" rtlCol="0" anchor="ctr"/>
            <a:lstStyle/>
            <a:p>
              <a:pPr algn="r">
                <a:lnSpc>
                  <a:spcPts val="1889"/>
                </a:lnSpc>
              </a:pPr>
              <a:r>
                <a:rPr lang="en-US" sz="1575" dirty="0">
                  <a:solidFill>
                    <a:srgbClr val="FFFFFF"/>
                  </a:solidFill>
                  <a:latin typeface="Calibri (MS)"/>
                  <a:ea typeface="Calibri (MS)"/>
                  <a:cs typeface="Calibri (MS)"/>
                  <a:sym typeface="Calibri (MS)"/>
                </a:rPr>
                <a:t>7</a:t>
              </a:r>
            </a:p>
            <a:p>
              <a:pPr algn="r">
                <a:lnSpc>
                  <a:spcPts val="1889"/>
                </a:lnSpc>
              </a:pPr>
              <a:endParaRPr lang="en-US" sz="1575" dirty="0">
                <a:solidFill>
                  <a:srgbClr val="FFFFFF"/>
                </a:solidFill>
                <a:latin typeface="Calibri (MS)"/>
                <a:ea typeface="Calibri (MS)"/>
                <a:cs typeface="Calibri (MS)"/>
                <a:sym typeface="Calibri (MS)"/>
              </a:endParaRPr>
            </a:p>
            <a:p>
              <a:pPr algn="r">
                <a:lnSpc>
                  <a:spcPts val="1889"/>
                </a:lnSpc>
              </a:pPr>
              <a:endParaRPr lang="en-US" sz="1575" dirty="0">
                <a:solidFill>
                  <a:srgbClr val="FFFFFF"/>
                </a:solidFill>
                <a:latin typeface="Calibri (MS)"/>
                <a:ea typeface="Calibri (MS)"/>
                <a:cs typeface="Calibri (MS)"/>
                <a:sym typeface="Calibri (MS)"/>
              </a:endParaRPr>
            </a:p>
            <a:p>
              <a:pPr algn="r">
                <a:lnSpc>
                  <a:spcPts val="1889"/>
                </a:lnSpc>
              </a:pPr>
              <a:endParaRPr lang="en-US" sz="1575" dirty="0">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793319"/>
            <a:ext cx="15285307" cy="1122855"/>
            <a:chOff x="0" y="-406972"/>
            <a:chExt cx="20380409" cy="1497140"/>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0" y="-406972"/>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Dealing with Imbalanced Dataset</a:t>
              </a:r>
            </a:p>
          </p:txBody>
        </p:sp>
      </p:grpSp>
      <p:grpSp>
        <p:nvGrpSpPr>
          <p:cNvPr id="14" name="Group 14"/>
          <p:cNvGrpSpPr/>
          <p:nvPr/>
        </p:nvGrpSpPr>
        <p:grpSpPr>
          <a:xfrm>
            <a:off x="-180960" y="991032"/>
            <a:ext cx="9609221" cy="5341071"/>
            <a:chOff x="182809" y="-2478142"/>
            <a:chExt cx="12166972" cy="14122257"/>
          </a:xfrm>
        </p:grpSpPr>
        <p:sp>
          <p:nvSpPr>
            <p:cNvPr id="15" name="Freeform 15"/>
            <p:cNvSpPr/>
            <p:nvPr/>
          </p:nvSpPr>
          <p:spPr>
            <a:xfrm>
              <a:off x="182809" y="-2478142"/>
              <a:ext cx="11867368" cy="12700000"/>
            </a:xfrm>
            <a:custGeom>
              <a:avLst/>
              <a:gdLst/>
              <a:ahLst/>
              <a:cxnLst/>
              <a:rect l="l" t="t" r="r" b="b"/>
              <a:pathLst>
                <a:path w="11867368" h="12700000">
                  <a:moveTo>
                    <a:pt x="0" y="0"/>
                  </a:moveTo>
                  <a:lnTo>
                    <a:pt x="11867368" y="0"/>
                  </a:lnTo>
                  <a:lnTo>
                    <a:pt x="11867368" y="12700000"/>
                  </a:lnTo>
                  <a:lnTo>
                    <a:pt x="0" y="12700000"/>
                  </a:lnTo>
                  <a:close/>
                </a:path>
              </a:pathLst>
            </a:custGeom>
            <a:solidFill>
              <a:srgbClr val="000000">
                <a:alpha val="0"/>
              </a:srgbClr>
            </a:solidFill>
          </p:spPr>
        </p:sp>
        <p:sp>
          <p:nvSpPr>
            <p:cNvPr id="16" name="TextBox 16"/>
            <p:cNvSpPr txBox="1"/>
            <p:nvPr/>
          </p:nvSpPr>
          <p:spPr>
            <a:xfrm>
              <a:off x="482413" y="-1103510"/>
              <a:ext cx="11867368" cy="12747625"/>
            </a:xfrm>
            <a:prstGeom prst="rect">
              <a:avLst/>
            </a:prstGeom>
          </p:spPr>
          <p:txBody>
            <a:bodyPr lIns="0" tIns="0" rIns="0" bIns="0" rtlCol="0" anchor="ctr"/>
            <a:lstStyle/>
            <a:p>
              <a:pPr marL="1079505" lvl="2" indent="-359835" algn="just">
                <a:lnSpc>
                  <a:spcPts val="2900"/>
                </a:lnSpc>
                <a:buFont typeface="Arial"/>
                <a:buChar char="⚬"/>
              </a:pPr>
              <a:r>
                <a:rPr lang="en-US" sz="2800" dirty="0">
                  <a:latin typeface="Times New Roman" panose="02020603050405020304" pitchFamily="18" charset="0"/>
                  <a:cs typeface="Times New Roman" panose="02020603050405020304" pitchFamily="18" charset="0"/>
                </a:rPr>
                <a:t>The first dataset was imbalanced — only 11% of the patients were readmitted within 30 days. This would lead to models predicting the majority class alone.</a:t>
              </a:r>
            </a:p>
            <a:p>
              <a:pPr marL="1079505" lvl="2" indent="-359835" algn="just">
                <a:lnSpc>
                  <a:spcPts val="2900"/>
                </a:lnSpc>
                <a:buFont typeface="Arial"/>
                <a:buChar char="⚬"/>
              </a:pPr>
              <a:r>
                <a:rPr lang="en-US" sz="2800" dirty="0">
                  <a:latin typeface="Times New Roman" panose="02020603050405020304" pitchFamily="18" charset="0"/>
                  <a:cs typeface="Times New Roman" panose="02020603050405020304" pitchFamily="18" charset="0"/>
                </a:rPr>
                <a:t>We overcame this by using SMOTE (Synthetic Minority Oversampling Technique), which:</a:t>
              </a:r>
            </a:p>
            <a:p>
              <a:pPr marL="1536705" lvl="3" indent="-359835" algn="just">
                <a:lnSpc>
                  <a:spcPts val="2900"/>
                </a:lnSpc>
                <a:buFont typeface="Arial"/>
                <a:buChar char="⚬"/>
              </a:pPr>
              <a:r>
                <a:rPr lang="en-US" sz="2800" dirty="0">
                  <a:latin typeface="Times New Roman" panose="02020603050405020304" pitchFamily="18" charset="0"/>
                  <a:cs typeface="Times New Roman" panose="02020603050405020304" pitchFamily="18" charset="0"/>
                </a:rPr>
                <a:t>Creates synthetic minority class samples</a:t>
              </a:r>
            </a:p>
            <a:p>
              <a:pPr marL="1536705" lvl="3" indent="-359835" algn="just">
                <a:lnSpc>
                  <a:spcPts val="2900"/>
                </a:lnSpc>
                <a:buFont typeface="Arial"/>
                <a:buChar char="⚬"/>
              </a:pPr>
              <a:r>
                <a:rPr lang="en-US" sz="2800" dirty="0">
                  <a:latin typeface="Times New Roman" panose="02020603050405020304" pitchFamily="18" charset="0"/>
                  <a:cs typeface="Times New Roman" panose="02020603050405020304" pitchFamily="18" charset="0"/>
                </a:rPr>
                <a:t>Preserves the distribution of data</a:t>
              </a:r>
            </a:p>
            <a:p>
              <a:pPr marL="1536705" lvl="3" indent="-359835" algn="just">
                <a:lnSpc>
                  <a:spcPts val="2900"/>
                </a:lnSpc>
                <a:buFont typeface="Arial"/>
                <a:buChar char="⚬"/>
              </a:pPr>
              <a:r>
                <a:rPr lang="en-US" sz="2800" dirty="0">
                  <a:latin typeface="Times New Roman" panose="02020603050405020304" pitchFamily="18" charset="0"/>
                  <a:cs typeface="Times New Roman" panose="02020603050405020304" pitchFamily="18" charset="0"/>
                </a:rPr>
                <a:t>Substantially improves recall for the minority class.</a:t>
              </a:r>
            </a:p>
          </p:txBody>
        </p:sp>
      </p:grpSp>
      <p:pic>
        <p:nvPicPr>
          <p:cNvPr id="18" name="Picture 2" descr="Bank Data: SMOTE. This will be a short post before we… | by Zaki Jefferson  | Analytics Vidhya | Medium">
            <a:extLst>
              <a:ext uri="{FF2B5EF4-FFF2-40B4-BE49-F238E27FC236}">
                <a16:creationId xmlns:a16="http://schemas.microsoft.com/office/drawing/2014/main" id="{92FF8F04-09EE-96C8-85E0-B36F5F904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0" y="5680587"/>
            <a:ext cx="7339136" cy="3260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CC009-3110-F9C5-0A3B-5A24BBAF6DA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EB66248-0DFF-62DE-3CE3-46A37FA84F1C}"/>
              </a:ext>
            </a:extLst>
          </p:cNvPr>
          <p:cNvGrpSpPr/>
          <p:nvPr/>
        </p:nvGrpSpPr>
        <p:grpSpPr>
          <a:xfrm>
            <a:off x="1" y="9805424"/>
            <a:ext cx="18288000" cy="685800"/>
            <a:chOff x="0" y="0"/>
            <a:chExt cx="24384000" cy="914400"/>
          </a:xfrm>
        </p:grpSpPr>
        <p:sp>
          <p:nvSpPr>
            <p:cNvPr id="3" name="Freeform 3">
              <a:extLst>
                <a:ext uri="{FF2B5EF4-FFF2-40B4-BE49-F238E27FC236}">
                  <a16:creationId xmlns:a16="http://schemas.microsoft.com/office/drawing/2014/main" id="{9F33DAB0-D90B-3755-5C7D-B5E25D8428BC}"/>
                </a:ext>
              </a:extLst>
            </p:cNvPr>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a:extLst>
              <a:ext uri="{FF2B5EF4-FFF2-40B4-BE49-F238E27FC236}">
                <a16:creationId xmlns:a16="http://schemas.microsoft.com/office/drawing/2014/main" id="{BD04CBDC-FCC2-B845-85DF-1676D99E3083}"/>
              </a:ext>
            </a:extLst>
          </p:cNvPr>
          <p:cNvGrpSpPr/>
          <p:nvPr/>
        </p:nvGrpSpPr>
        <p:grpSpPr>
          <a:xfrm>
            <a:off x="0" y="9706427"/>
            <a:ext cx="18288002" cy="98997"/>
            <a:chOff x="0" y="0"/>
            <a:chExt cx="24384002" cy="131996"/>
          </a:xfrm>
        </p:grpSpPr>
        <p:sp>
          <p:nvSpPr>
            <p:cNvPr id="5" name="Freeform 5">
              <a:extLst>
                <a:ext uri="{FF2B5EF4-FFF2-40B4-BE49-F238E27FC236}">
                  <a16:creationId xmlns:a16="http://schemas.microsoft.com/office/drawing/2014/main" id="{C587079F-309C-4E88-0309-5A2CEEA0743F}"/>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a:extLst>
              <a:ext uri="{FF2B5EF4-FFF2-40B4-BE49-F238E27FC236}">
                <a16:creationId xmlns:a16="http://schemas.microsoft.com/office/drawing/2014/main" id="{C473E52F-AB9E-243B-D29B-7CBEFA93117F}"/>
              </a:ext>
            </a:extLst>
          </p:cNvPr>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a:extLst>
              <a:ext uri="{FF2B5EF4-FFF2-40B4-BE49-F238E27FC236}">
                <a16:creationId xmlns:a16="http://schemas.microsoft.com/office/drawing/2014/main" id="{D124960E-2488-3256-C062-278DDBB29C0C}"/>
              </a:ext>
            </a:extLst>
          </p:cNvPr>
          <p:cNvGrpSpPr/>
          <p:nvPr/>
        </p:nvGrpSpPr>
        <p:grpSpPr>
          <a:xfrm>
            <a:off x="14850687" y="9689677"/>
            <a:ext cx="1968037" cy="1030146"/>
            <a:chOff x="0" y="0"/>
            <a:chExt cx="2624050" cy="1373529"/>
          </a:xfrm>
        </p:grpSpPr>
        <p:sp>
          <p:nvSpPr>
            <p:cNvPr id="8" name="Freeform 8">
              <a:extLst>
                <a:ext uri="{FF2B5EF4-FFF2-40B4-BE49-F238E27FC236}">
                  <a16:creationId xmlns:a16="http://schemas.microsoft.com/office/drawing/2014/main" id="{09C39717-1804-CDCC-4772-683F188E8F22}"/>
                </a:ext>
              </a:extLst>
            </p:cNvPr>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a:extLst>
                <a:ext uri="{FF2B5EF4-FFF2-40B4-BE49-F238E27FC236}">
                  <a16:creationId xmlns:a16="http://schemas.microsoft.com/office/drawing/2014/main" id="{E35E8179-F32F-B86D-6CCA-45B214B977C4}"/>
                </a:ext>
              </a:extLst>
            </p:cNvPr>
            <p:cNvSpPr txBox="1"/>
            <p:nvPr/>
          </p:nvSpPr>
          <p:spPr>
            <a:xfrm>
              <a:off x="0" y="-38100"/>
              <a:ext cx="2624050" cy="1411629"/>
            </a:xfrm>
            <a:prstGeom prst="rect">
              <a:avLst/>
            </a:prstGeom>
          </p:spPr>
          <p:txBody>
            <a:bodyPr lIns="0" tIns="0" rIns="0" bIns="0" rtlCol="0" anchor="ctr"/>
            <a:lstStyle/>
            <a:p>
              <a:pPr algn="r">
                <a:lnSpc>
                  <a:spcPts val="1889"/>
                </a:lnSpc>
              </a:pPr>
              <a:r>
                <a:rPr lang="en-US" sz="1575" dirty="0">
                  <a:solidFill>
                    <a:srgbClr val="FFFFFF"/>
                  </a:solidFill>
                  <a:latin typeface="Calibri (MS)"/>
                  <a:ea typeface="Calibri (MS)"/>
                  <a:cs typeface="Calibri (MS)"/>
                  <a:sym typeface="Calibri (MS)"/>
                </a:rPr>
                <a:t>7</a:t>
              </a:r>
            </a:p>
            <a:p>
              <a:pPr algn="r">
                <a:lnSpc>
                  <a:spcPts val="1889"/>
                </a:lnSpc>
              </a:pPr>
              <a:endParaRPr lang="en-US" sz="1575" dirty="0">
                <a:solidFill>
                  <a:srgbClr val="FFFFFF"/>
                </a:solidFill>
                <a:latin typeface="Calibri (MS)"/>
                <a:ea typeface="Calibri (MS)"/>
                <a:cs typeface="Calibri (MS)"/>
                <a:sym typeface="Calibri (MS)"/>
              </a:endParaRPr>
            </a:p>
            <a:p>
              <a:pPr algn="r">
                <a:lnSpc>
                  <a:spcPts val="1889"/>
                </a:lnSpc>
              </a:pPr>
              <a:endParaRPr lang="en-US" sz="1575" dirty="0">
                <a:solidFill>
                  <a:srgbClr val="FFFFFF"/>
                </a:solidFill>
                <a:latin typeface="Calibri (MS)"/>
                <a:ea typeface="Calibri (MS)"/>
                <a:cs typeface="Calibri (MS)"/>
                <a:sym typeface="Calibri (MS)"/>
              </a:endParaRPr>
            </a:p>
            <a:p>
              <a:pPr algn="r">
                <a:lnSpc>
                  <a:spcPts val="1889"/>
                </a:lnSpc>
              </a:pPr>
              <a:endParaRPr lang="en-US" sz="1575" dirty="0">
                <a:solidFill>
                  <a:srgbClr val="FFFFFF"/>
                </a:solidFill>
                <a:latin typeface="Calibri (MS)"/>
                <a:ea typeface="Calibri (MS)"/>
                <a:cs typeface="Calibri (MS)"/>
                <a:sym typeface="Calibri (MS)"/>
              </a:endParaRPr>
            </a:p>
          </p:txBody>
        </p:sp>
      </p:grpSp>
      <p:sp>
        <p:nvSpPr>
          <p:cNvPr id="10" name="Freeform 10">
            <a:extLst>
              <a:ext uri="{FF2B5EF4-FFF2-40B4-BE49-F238E27FC236}">
                <a16:creationId xmlns:a16="http://schemas.microsoft.com/office/drawing/2014/main" id="{D2CDF6EF-DB3F-31C0-A1D2-1C4CEEA54B9B}"/>
              </a:ext>
            </a:extLst>
          </p:cNvPr>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a:extLst>
              <a:ext uri="{FF2B5EF4-FFF2-40B4-BE49-F238E27FC236}">
                <a16:creationId xmlns:a16="http://schemas.microsoft.com/office/drawing/2014/main" id="{CAA7E91C-D64A-D3EA-15E8-B54658874D71}"/>
              </a:ext>
            </a:extLst>
          </p:cNvPr>
          <p:cNvGrpSpPr/>
          <p:nvPr/>
        </p:nvGrpSpPr>
        <p:grpSpPr>
          <a:xfrm>
            <a:off x="457939" y="793319"/>
            <a:ext cx="15285307" cy="1122855"/>
            <a:chOff x="0" y="-406972"/>
            <a:chExt cx="20380409" cy="1497140"/>
          </a:xfrm>
        </p:grpSpPr>
        <p:sp>
          <p:nvSpPr>
            <p:cNvPr id="12" name="Freeform 12">
              <a:extLst>
                <a:ext uri="{FF2B5EF4-FFF2-40B4-BE49-F238E27FC236}">
                  <a16:creationId xmlns:a16="http://schemas.microsoft.com/office/drawing/2014/main" id="{52409609-47B3-E23A-E785-987930A82EAB}"/>
                </a:ext>
              </a:extLst>
            </p:cNvPr>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a:extLst>
                <a:ext uri="{FF2B5EF4-FFF2-40B4-BE49-F238E27FC236}">
                  <a16:creationId xmlns:a16="http://schemas.microsoft.com/office/drawing/2014/main" id="{D01D351E-039D-FAA1-E07F-5E60CE892839}"/>
                </a:ext>
              </a:extLst>
            </p:cNvPr>
            <p:cNvSpPr txBox="1"/>
            <p:nvPr/>
          </p:nvSpPr>
          <p:spPr>
            <a:xfrm>
              <a:off x="0" y="-406972"/>
              <a:ext cx="20380408"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Data Visualization and Analysis</a:t>
              </a:r>
            </a:p>
          </p:txBody>
        </p:sp>
      </p:grpSp>
      <p:pic>
        <p:nvPicPr>
          <p:cNvPr id="19" name="Picture 18">
            <a:extLst>
              <a:ext uri="{FF2B5EF4-FFF2-40B4-BE49-F238E27FC236}">
                <a16:creationId xmlns:a16="http://schemas.microsoft.com/office/drawing/2014/main" id="{AF1330F2-1901-85E7-F4C1-BBF9305865BC}"/>
              </a:ext>
            </a:extLst>
          </p:cNvPr>
          <p:cNvPicPr>
            <a:picLocks noChangeAspect="1"/>
          </p:cNvPicPr>
          <p:nvPr/>
        </p:nvPicPr>
        <p:blipFill>
          <a:blip r:embed="rId3"/>
          <a:stretch>
            <a:fillRect/>
          </a:stretch>
        </p:blipFill>
        <p:spPr>
          <a:xfrm>
            <a:off x="1810438" y="2258279"/>
            <a:ext cx="5107377" cy="3519691"/>
          </a:xfrm>
          <a:prstGeom prst="rect">
            <a:avLst/>
          </a:prstGeom>
        </p:spPr>
      </p:pic>
      <p:pic>
        <p:nvPicPr>
          <p:cNvPr id="21" name="Picture 20">
            <a:extLst>
              <a:ext uri="{FF2B5EF4-FFF2-40B4-BE49-F238E27FC236}">
                <a16:creationId xmlns:a16="http://schemas.microsoft.com/office/drawing/2014/main" id="{8349E7B1-C589-9BB8-757A-23A70D03F01B}"/>
              </a:ext>
            </a:extLst>
          </p:cNvPr>
          <p:cNvPicPr>
            <a:picLocks noChangeAspect="1"/>
          </p:cNvPicPr>
          <p:nvPr/>
        </p:nvPicPr>
        <p:blipFill>
          <a:blip r:embed="rId4"/>
          <a:stretch>
            <a:fillRect/>
          </a:stretch>
        </p:blipFill>
        <p:spPr>
          <a:xfrm>
            <a:off x="9049623" y="2366682"/>
            <a:ext cx="4936836" cy="3429544"/>
          </a:xfrm>
          <a:prstGeom prst="rect">
            <a:avLst/>
          </a:prstGeom>
        </p:spPr>
      </p:pic>
      <p:pic>
        <p:nvPicPr>
          <p:cNvPr id="23" name="Picture 22">
            <a:extLst>
              <a:ext uri="{FF2B5EF4-FFF2-40B4-BE49-F238E27FC236}">
                <a16:creationId xmlns:a16="http://schemas.microsoft.com/office/drawing/2014/main" id="{975D4D97-1242-98C4-1C4B-BE9E977FEF61}"/>
              </a:ext>
            </a:extLst>
          </p:cNvPr>
          <p:cNvPicPr>
            <a:picLocks noChangeAspect="1"/>
          </p:cNvPicPr>
          <p:nvPr/>
        </p:nvPicPr>
        <p:blipFill>
          <a:blip r:embed="rId5"/>
          <a:stretch>
            <a:fillRect/>
          </a:stretch>
        </p:blipFill>
        <p:spPr>
          <a:xfrm>
            <a:off x="1961721" y="6055438"/>
            <a:ext cx="4804810" cy="3357435"/>
          </a:xfrm>
          <a:prstGeom prst="rect">
            <a:avLst/>
          </a:prstGeom>
        </p:spPr>
      </p:pic>
      <p:pic>
        <p:nvPicPr>
          <p:cNvPr id="25" name="Picture 24">
            <a:extLst>
              <a:ext uri="{FF2B5EF4-FFF2-40B4-BE49-F238E27FC236}">
                <a16:creationId xmlns:a16="http://schemas.microsoft.com/office/drawing/2014/main" id="{7C6F9EC0-A738-A207-4059-C501F0E1AAB4}"/>
              </a:ext>
            </a:extLst>
          </p:cNvPr>
          <p:cNvPicPr>
            <a:picLocks noChangeAspect="1"/>
          </p:cNvPicPr>
          <p:nvPr/>
        </p:nvPicPr>
        <p:blipFill>
          <a:blip r:embed="rId6"/>
          <a:stretch>
            <a:fillRect/>
          </a:stretch>
        </p:blipFill>
        <p:spPr>
          <a:xfrm>
            <a:off x="9119066" y="6205546"/>
            <a:ext cx="4804810" cy="3339136"/>
          </a:xfrm>
          <a:prstGeom prst="rect">
            <a:avLst/>
          </a:prstGeom>
        </p:spPr>
      </p:pic>
    </p:spTree>
    <p:extLst>
      <p:ext uri="{BB962C8B-B14F-4D97-AF65-F5344CB8AC3E}">
        <p14:creationId xmlns:p14="http://schemas.microsoft.com/office/powerpoint/2010/main" val="206491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9708727"/>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B2D1F"/>
            </a:solidFill>
          </p:spPr>
        </p:sp>
      </p:grpSp>
      <p:grpSp>
        <p:nvGrpSpPr>
          <p:cNvPr id="4" name="Group 4"/>
          <p:cNvGrpSpPr/>
          <p:nvPr/>
        </p:nvGrpSpPr>
        <p:grpSpPr>
          <a:xfrm>
            <a:off x="0" y="9609730"/>
            <a:ext cx="18288002" cy="98997"/>
            <a:chOff x="0" y="0"/>
            <a:chExt cx="24384002" cy="131996"/>
          </a:xfrm>
        </p:grpSpPr>
        <p:sp>
          <p:nvSpPr>
            <p:cNvPr id="5" name="Freeform 5"/>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D34817"/>
            </a:solidFill>
          </p:spPr>
        </p:sp>
      </p:grpSp>
      <p:sp>
        <p:nvSpPr>
          <p:cNvPr id="6" name="AutoShape 6"/>
          <p:cNvSpPr/>
          <p:nvPr/>
        </p:nvSpPr>
        <p:spPr>
          <a:xfrm>
            <a:off x="457942" y="1759011"/>
            <a:ext cx="14959965" cy="9525"/>
          </a:xfrm>
          <a:prstGeom prst="line">
            <a:avLst/>
          </a:prstGeom>
          <a:ln w="9525" cap="rnd">
            <a:solidFill>
              <a:srgbClr val="000000"/>
            </a:solidFill>
            <a:prstDash val="solid"/>
            <a:headEnd type="none" w="sm" len="sm"/>
            <a:tailEnd type="none" w="sm" len="sm"/>
          </a:ln>
        </p:spPr>
      </p:sp>
      <p:grpSp>
        <p:nvGrpSpPr>
          <p:cNvPr id="7" name="Group 7"/>
          <p:cNvGrpSpPr/>
          <p:nvPr/>
        </p:nvGrpSpPr>
        <p:grpSpPr>
          <a:xfrm>
            <a:off x="14850687" y="9689677"/>
            <a:ext cx="1968037" cy="1030146"/>
            <a:chOff x="0" y="0"/>
            <a:chExt cx="2624050" cy="1373529"/>
          </a:xfrm>
        </p:grpSpPr>
        <p:sp>
          <p:nvSpPr>
            <p:cNvPr id="8" name="Freeform 8"/>
            <p:cNvSpPr/>
            <p:nvPr/>
          </p:nvSpPr>
          <p:spPr>
            <a:xfrm>
              <a:off x="0" y="0"/>
              <a:ext cx="2624050" cy="1373529"/>
            </a:xfrm>
            <a:custGeom>
              <a:avLst/>
              <a:gdLst/>
              <a:ahLst/>
              <a:cxnLst/>
              <a:rect l="l" t="t" r="r" b="b"/>
              <a:pathLst>
                <a:path w="2624050" h="1373529">
                  <a:moveTo>
                    <a:pt x="0" y="0"/>
                  </a:moveTo>
                  <a:lnTo>
                    <a:pt x="2624050" y="0"/>
                  </a:lnTo>
                  <a:lnTo>
                    <a:pt x="2624050" y="1373529"/>
                  </a:lnTo>
                  <a:lnTo>
                    <a:pt x="0" y="1373529"/>
                  </a:lnTo>
                  <a:close/>
                </a:path>
              </a:pathLst>
            </a:custGeom>
            <a:solidFill>
              <a:srgbClr val="000000">
                <a:alpha val="0"/>
              </a:srgbClr>
            </a:solidFill>
          </p:spPr>
        </p:sp>
        <p:sp>
          <p:nvSpPr>
            <p:cNvPr id="9" name="TextBox 9"/>
            <p:cNvSpPr txBox="1"/>
            <p:nvPr/>
          </p:nvSpPr>
          <p:spPr>
            <a:xfrm>
              <a:off x="0" y="-38100"/>
              <a:ext cx="2624050" cy="1411629"/>
            </a:xfrm>
            <a:prstGeom prst="rect">
              <a:avLst/>
            </a:prstGeom>
          </p:spPr>
          <p:txBody>
            <a:bodyPr lIns="0" tIns="0" rIns="0" bIns="0" rtlCol="0" anchor="ctr"/>
            <a:lstStyle/>
            <a:p>
              <a:pPr algn="r">
                <a:lnSpc>
                  <a:spcPts val="1889"/>
                </a:lnSpc>
              </a:pPr>
              <a:r>
                <a:rPr lang="en-US" sz="1575">
                  <a:solidFill>
                    <a:srgbClr val="FFFFFF"/>
                  </a:solidFill>
                  <a:latin typeface="Calibri (MS)"/>
                  <a:ea typeface="Calibri (MS)"/>
                  <a:cs typeface="Calibri (MS)"/>
                  <a:sym typeface="Calibri (MS)"/>
                </a:rPr>
                <a:t>8</a:t>
              </a: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a:p>
              <a:pPr algn="r">
                <a:lnSpc>
                  <a:spcPts val="1889"/>
                </a:lnSpc>
              </a:pPr>
              <a:endParaRPr lang="en-US" sz="1575">
                <a:solidFill>
                  <a:srgbClr val="FFFFFF"/>
                </a:solidFill>
                <a:latin typeface="Calibri (MS)"/>
                <a:ea typeface="Calibri (MS)"/>
                <a:cs typeface="Calibri (MS)"/>
                <a:sym typeface="Calibri (MS)"/>
              </a:endParaRPr>
            </a:p>
          </p:txBody>
        </p:sp>
      </p:grpSp>
      <p:sp>
        <p:nvSpPr>
          <p:cNvPr id="10" name="Freeform 10"/>
          <p:cNvSpPr/>
          <p:nvPr/>
        </p:nvSpPr>
        <p:spPr>
          <a:xfrm>
            <a:off x="215052" y="166515"/>
            <a:ext cx="4612820" cy="779192"/>
          </a:xfrm>
          <a:custGeom>
            <a:avLst/>
            <a:gdLst/>
            <a:ahLst/>
            <a:cxnLst/>
            <a:rect l="l" t="t" r="r" b="b"/>
            <a:pathLst>
              <a:path w="4612820" h="779192">
                <a:moveTo>
                  <a:pt x="0" y="0"/>
                </a:moveTo>
                <a:lnTo>
                  <a:pt x="4612820" y="0"/>
                </a:lnTo>
                <a:lnTo>
                  <a:pt x="4612820" y="779192"/>
                </a:lnTo>
                <a:lnTo>
                  <a:pt x="0" y="779192"/>
                </a:lnTo>
                <a:lnTo>
                  <a:pt x="0" y="0"/>
                </a:lnTo>
                <a:close/>
              </a:path>
            </a:pathLst>
          </a:custGeom>
          <a:blipFill>
            <a:blip r:embed="rId2"/>
            <a:stretch>
              <a:fillRect/>
            </a:stretch>
          </a:blipFill>
        </p:spPr>
      </p:sp>
      <p:grpSp>
        <p:nvGrpSpPr>
          <p:cNvPr id="11" name="Group 11"/>
          <p:cNvGrpSpPr/>
          <p:nvPr/>
        </p:nvGrpSpPr>
        <p:grpSpPr>
          <a:xfrm>
            <a:off x="457939" y="879031"/>
            <a:ext cx="16001261" cy="1037143"/>
            <a:chOff x="0" y="-292689"/>
            <a:chExt cx="20380409" cy="1382857"/>
          </a:xfrm>
        </p:grpSpPr>
        <p:sp>
          <p:nvSpPr>
            <p:cNvPr id="12" name="Freeform 12"/>
            <p:cNvSpPr/>
            <p:nvPr/>
          </p:nvSpPr>
          <p:spPr>
            <a:xfrm>
              <a:off x="0" y="0"/>
              <a:ext cx="20380409" cy="1090168"/>
            </a:xfrm>
            <a:custGeom>
              <a:avLst/>
              <a:gdLst/>
              <a:ahLst/>
              <a:cxnLst/>
              <a:rect l="l" t="t" r="r" b="b"/>
              <a:pathLst>
                <a:path w="20380409" h="1090168">
                  <a:moveTo>
                    <a:pt x="0" y="0"/>
                  </a:moveTo>
                  <a:lnTo>
                    <a:pt x="20380409" y="0"/>
                  </a:lnTo>
                  <a:lnTo>
                    <a:pt x="20380409" y="1090168"/>
                  </a:lnTo>
                  <a:lnTo>
                    <a:pt x="0" y="1090168"/>
                  </a:lnTo>
                  <a:close/>
                </a:path>
              </a:pathLst>
            </a:custGeom>
            <a:solidFill>
              <a:srgbClr val="000000">
                <a:alpha val="0"/>
              </a:srgbClr>
            </a:solidFill>
          </p:spPr>
        </p:sp>
        <p:sp>
          <p:nvSpPr>
            <p:cNvPr id="13" name="TextBox 13"/>
            <p:cNvSpPr txBox="1"/>
            <p:nvPr/>
          </p:nvSpPr>
          <p:spPr>
            <a:xfrm>
              <a:off x="54968" y="-292689"/>
              <a:ext cx="4820847" cy="1099693"/>
            </a:xfrm>
            <a:prstGeom prst="rect">
              <a:avLst/>
            </a:prstGeom>
          </p:spPr>
          <p:txBody>
            <a:bodyPr lIns="0" tIns="0" rIns="0" bIns="0" rtlCol="0" anchor="b"/>
            <a:lstStyle/>
            <a:p>
              <a:pPr algn="l">
                <a:lnSpc>
                  <a:spcPts val="4284"/>
                </a:lnSpc>
              </a:pPr>
              <a:r>
                <a:rPr lang="en-US" sz="4200" b="1" spc="-75" dirty="0">
                  <a:solidFill>
                    <a:srgbClr val="222222"/>
                  </a:solidFill>
                  <a:latin typeface="Times New Roman Bold"/>
                  <a:ea typeface="Times New Roman Bold"/>
                  <a:cs typeface="Times New Roman Bold"/>
                  <a:sym typeface="Times New Roman Bold"/>
                </a:rPr>
                <a:t>Models Used</a:t>
              </a:r>
            </a:p>
          </p:txBody>
        </p:sp>
      </p:grpSp>
      <p:pic>
        <p:nvPicPr>
          <p:cNvPr id="18" name="Picture 17">
            <a:extLst>
              <a:ext uri="{FF2B5EF4-FFF2-40B4-BE49-F238E27FC236}">
                <a16:creationId xmlns:a16="http://schemas.microsoft.com/office/drawing/2014/main" id="{DA413E29-3522-0CCC-A27F-BF1206CA0417}"/>
              </a:ext>
            </a:extLst>
          </p:cNvPr>
          <p:cNvPicPr>
            <a:picLocks noChangeAspect="1"/>
          </p:cNvPicPr>
          <p:nvPr/>
        </p:nvPicPr>
        <p:blipFill>
          <a:blip r:embed="rId3"/>
          <a:stretch>
            <a:fillRect/>
          </a:stretch>
        </p:blipFill>
        <p:spPr>
          <a:xfrm>
            <a:off x="2860821" y="2069015"/>
            <a:ext cx="3311379" cy="3201731"/>
          </a:xfrm>
          <a:prstGeom prst="rect">
            <a:avLst/>
          </a:prstGeom>
        </p:spPr>
      </p:pic>
      <p:pic>
        <p:nvPicPr>
          <p:cNvPr id="21" name="Picture 20">
            <a:extLst>
              <a:ext uri="{FF2B5EF4-FFF2-40B4-BE49-F238E27FC236}">
                <a16:creationId xmlns:a16="http://schemas.microsoft.com/office/drawing/2014/main" id="{D428FAE3-3620-062A-1545-8FEDB0A4A4D8}"/>
              </a:ext>
            </a:extLst>
          </p:cNvPr>
          <p:cNvPicPr>
            <a:picLocks noChangeAspect="1"/>
          </p:cNvPicPr>
          <p:nvPr/>
        </p:nvPicPr>
        <p:blipFill>
          <a:blip r:embed="rId4"/>
          <a:stretch>
            <a:fillRect/>
          </a:stretch>
        </p:blipFill>
        <p:spPr>
          <a:xfrm>
            <a:off x="11166621" y="2069015"/>
            <a:ext cx="3311379" cy="3289923"/>
          </a:xfrm>
          <a:prstGeom prst="rect">
            <a:avLst/>
          </a:prstGeom>
        </p:spPr>
      </p:pic>
      <p:sp>
        <p:nvSpPr>
          <p:cNvPr id="25" name="TextBox 24">
            <a:extLst>
              <a:ext uri="{FF2B5EF4-FFF2-40B4-BE49-F238E27FC236}">
                <a16:creationId xmlns:a16="http://schemas.microsoft.com/office/drawing/2014/main" id="{804258AF-00D4-8509-8A11-14659827D351}"/>
              </a:ext>
            </a:extLst>
          </p:cNvPr>
          <p:cNvSpPr txBox="1"/>
          <p:nvPr/>
        </p:nvSpPr>
        <p:spPr>
          <a:xfrm>
            <a:off x="1295400" y="5829300"/>
            <a:ext cx="78486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statistical model used for binary classification that models the probability of a class using a sigmoid function.</a:t>
            </a:r>
          </a:p>
          <a:p>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Key Hyperparameters: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Family = “binomial” – Specifies Logistic Regression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 Training dataset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 = Response ~ predictors</a:t>
            </a:r>
          </a:p>
        </p:txBody>
      </p:sp>
      <p:sp>
        <p:nvSpPr>
          <p:cNvPr id="26" name="TextBox 25">
            <a:extLst>
              <a:ext uri="{FF2B5EF4-FFF2-40B4-BE49-F238E27FC236}">
                <a16:creationId xmlns:a16="http://schemas.microsoft.com/office/drawing/2014/main" id="{871AB8DF-C6AD-EB5E-7F32-B6D5AC0EA92E}"/>
              </a:ext>
            </a:extLst>
          </p:cNvPr>
          <p:cNvSpPr txBox="1"/>
          <p:nvPr/>
        </p:nvSpPr>
        <p:spPr>
          <a:xfrm>
            <a:off x="9111816" y="5796833"/>
            <a:ext cx="78486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non-parametric model that splits the data based on feature thresholds to create a tree of decisions.</a:t>
            </a:r>
          </a:p>
          <a:p>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Key Hyperparameters: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 Complexity parameter (like pruning)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minsplit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number of observations before a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maxdepth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Maximum tree depth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minbucket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number of observations in terminal node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1244</Words>
  <Application>Microsoft Office PowerPoint</Application>
  <PresentationFormat>Custom</PresentationFormat>
  <Paragraphs>182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 (MS)</vt:lpstr>
      <vt:lpstr>Arial</vt:lpstr>
      <vt:lpstr>Cambria Math</vt:lpstr>
      <vt:lpstr>Wingdings</vt:lpstr>
      <vt:lpstr>Aptos Display</vt:lpstr>
      <vt:lpstr>Times New Roman</vt:lpstr>
      <vt:lpstr>Calibri</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seems to improve dialog quality?</dc:title>
  <dc:creator>Shanmukh Reddy</dc:creator>
  <cp:lastModifiedBy>Shanmukh Reddy</cp:lastModifiedBy>
  <cp:revision>2</cp:revision>
  <dcterms:created xsi:type="dcterms:W3CDTF">2006-08-16T00:00:00Z</dcterms:created>
  <dcterms:modified xsi:type="dcterms:W3CDTF">2025-04-16T20:01:18Z</dcterms:modified>
  <dc:identifier>DAGgqGipxZc</dc:identifier>
</cp:coreProperties>
</file>