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C5917-5180-45A4-B1EE-42CCA25EE163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6AFFE-2A19-4189-82A4-47D6032EC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0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6AFFE-2A19-4189-82A4-47D6032ECC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2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5D4-E04B-4550-854F-813ED1C3B2A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EA48-7043-4373-9C1D-1E9D5474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6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5D4-E04B-4550-854F-813ED1C3B2A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EA48-7043-4373-9C1D-1E9D5474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3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5D4-E04B-4550-854F-813ED1C3B2A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EA48-7043-4373-9C1D-1E9D5474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6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5D4-E04B-4550-854F-813ED1C3B2A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EA48-7043-4373-9C1D-1E9D5474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1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5D4-E04B-4550-854F-813ED1C3B2A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EA48-7043-4373-9C1D-1E9D5474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5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5D4-E04B-4550-854F-813ED1C3B2A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EA48-7043-4373-9C1D-1E9D5474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5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5D4-E04B-4550-854F-813ED1C3B2A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EA48-7043-4373-9C1D-1E9D5474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9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5D4-E04B-4550-854F-813ED1C3B2A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EA48-7043-4373-9C1D-1E9D5474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5D4-E04B-4550-854F-813ED1C3B2A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EA48-7043-4373-9C1D-1E9D5474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6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5D4-E04B-4550-854F-813ED1C3B2A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EA48-7043-4373-9C1D-1E9D5474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9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5D4-E04B-4550-854F-813ED1C3B2A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EA48-7043-4373-9C1D-1E9D5474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4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085D4-E04B-4550-854F-813ED1C3B2A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9EA48-7043-4373-9C1D-1E9D5474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5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40360"/>
            <a:ext cx="4328160" cy="33566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0499" t="13566" r="14101" b="15234"/>
          <a:stretch/>
        </p:blipFill>
        <p:spPr>
          <a:xfrm>
            <a:off x="0" y="200368"/>
            <a:ext cx="4340352" cy="30739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1549" y="200368"/>
            <a:ext cx="77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94048" y="3494620"/>
            <a:ext cx="77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9500" t="8767" r="6800" b="6433"/>
          <a:stretch/>
        </p:blipFill>
        <p:spPr>
          <a:xfrm>
            <a:off x="6144768" y="200368"/>
            <a:ext cx="4895088" cy="37195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97184" y="200368"/>
            <a:ext cx="78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61879" y="4022448"/>
            <a:ext cx="169468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Trial #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61879" y="4430213"/>
            <a:ext cx="6335049" cy="2031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dirty="0" err="1"/>
              <a:t>Sirisha</a:t>
            </a:r>
            <a:r>
              <a:rPr lang="en-US" dirty="0"/>
              <a:t> – 39 – F, Normal,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Spontaneous </a:t>
            </a:r>
            <a:r>
              <a:rPr lang="en-US" b="1" dirty="0">
                <a:solidFill>
                  <a:srgbClr val="C00000"/>
                </a:solidFill>
              </a:rPr>
              <a:t>blinks ~ 3 </a:t>
            </a:r>
            <a:r>
              <a:rPr lang="en-US" b="1" dirty="0" err="1">
                <a:solidFill>
                  <a:srgbClr val="C00000"/>
                </a:solidFill>
              </a:rPr>
              <a:t>mins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Electrode placement: 1</a:t>
            </a:r>
          </a:p>
          <a:p>
            <a:r>
              <a:rPr lang="en-US" dirty="0"/>
              <a:t>Ch1, Ch2- vertical channel, Ch3-Hrzontal (L- positive, R – negative)</a:t>
            </a:r>
          </a:p>
          <a:p>
            <a:r>
              <a:rPr lang="en-US" dirty="0"/>
              <a:t>LPF: order= 4, Cut-off:15 Hz</a:t>
            </a:r>
          </a:p>
          <a:p>
            <a:r>
              <a:rPr lang="en-US" dirty="0"/>
              <a:t>Only one common reference for </a:t>
            </a:r>
            <a:r>
              <a:rPr lang="en-US" dirty="0" err="1"/>
              <a:t>Ch</a:t>
            </a:r>
            <a:r>
              <a:rPr lang="en-US" dirty="0"/>
              <a:t>-A and </a:t>
            </a:r>
            <a:r>
              <a:rPr lang="en-US" dirty="0" err="1" smtClean="0"/>
              <a:t>Ch</a:t>
            </a:r>
            <a:r>
              <a:rPr lang="en-US" dirty="0" smtClean="0"/>
              <a:t>-B</a:t>
            </a:r>
          </a:p>
          <a:p>
            <a:r>
              <a:rPr lang="en-US" dirty="0" smtClean="0"/>
              <a:t>SPS:256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5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452" t="15637" r="15083" b="5027"/>
          <a:stretch/>
        </p:blipFill>
        <p:spPr>
          <a:xfrm>
            <a:off x="286510" y="195073"/>
            <a:ext cx="3998974" cy="3195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9342" t="17715" r="14474" b="3864"/>
          <a:stretch/>
        </p:blipFill>
        <p:spPr>
          <a:xfrm>
            <a:off x="286510" y="3517013"/>
            <a:ext cx="4011167" cy="3096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51549" y="200368"/>
            <a:ext cx="77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4048" y="3494620"/>
            <a:ext cx="77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97184" y="200368"/>
            <a:ext cx="78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Ch3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9243" t="13634" r="15540" b="5180"/>
          <a:stretch/>
        </p:blipFill>
        <p:spPr>
          <a:xfrm>
            <a:off x="6265868" y="79324"/>
            <a:ext cx="4486656" cy="36320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1879" y="4022448"/>
            <a:ext cx="169468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Trial #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61879" y="4430213"/>
            <a:ext cx="6335049" cy="2031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dirty="0" err="1"/>
              <a:t>Sirisha</a:t>
            </a:r>
            <a:r>
              <a:rPr lang="en-US" dirty="0"/>
              <a:t> – 39 – F, Normal,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Spontaneous </a:t>
            </a:r>
            <a:r>
              <a:rPr lang="en-US" b="1" dirty="0">
                <a:solidFill>
                  <a:srgbClr val="C00000"/>
                </a:solidFill>
              </a:rPr>
              <a:t>blinks ~ 3 </a:t>
            </a:r>
            <a:r>
              <a:rPr lang="en-US" b="1" dirty="0" err="1">
                <a:solidFill>
                  <a:srgbClr val="C00000"/>
                </a:solidFill>
              </a:rPr>
              <a:t>mins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Electrode placement: 1</a:t>
            </a:r>
          </a:p>
          <a:p>
            <a:r>
              <a:rPr lang="en-US" dirty="0"/>
              <a:t>Ch1, Ch2- vertical channel, Ch3-Hrzontal (L- positive, R – negative)</a:t>
            </a:r>
          </a:p>
          <a:p>
            <a:r>
              <a:rPr lang="en-US" dirty="0"/>
              <a:t>LPF: order= 4, Cut-off:15 Hz</a:t>
            </a:r>
          </a:p>
          <a:p>
            <a:r>
              <a:rPr lang="en-US" dirty="0"/>
              <a:t>Only one common reference for </a:t>
            </a:r>
            <a:r>
              <a:rPr lang="en-US" dirty="0" err="1"/>
              <a:t>Ch</a:t>
            </a:r>
            <a:r>
              <a:rPr lang="en-US" dirty="0"/>
              <a:t>-A and </a:t>
            </a:r>
            <a:r>
              <a:rPr lang="en-US" dirty="0" err="1" smtClean="0"/>
              <a:t>Ch</a:t>
            </a:r>
            <a:r>
              <a:rPr lang="en-US" dirty="0" smtClean="0"/>
              <a:t>-B</a:t>
            </a:r>
          </a:p>
          <a:p>
            <a:r>
              <a:rPr lang="en-US" dirty="0" smtClean="0"/>
              <a:t>SPS:256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5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5" y="182501"/>
            <a:ext cx="4619052" cy="31930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2" y="3541608"/>
            <a:ext cx="4608385" cy="31457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918" y="182501"/>
            <a:ext cx="4880495" cy="3359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4029" y="200368"/>
            <a:ext cx="77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86528" y="3494620"/>
            <a:ext cx="77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66932" y="200368"/>
            <a:ext cx="69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61879" y="4022448"/>
            <a:ext cx="169468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Trial # 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61879" y="4430213"/>
            <a:ext cx="6335049" cy="2031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dirty="0" err="1"/>
              <a:t>Sirisha</a:t>
            </a:r>
            <a:r>
              <a:rPr lang="en-US" dirty="0"/>
              <a:t> – 39 – F, Normal,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Spontaneous </a:t>
            </a:r>
            <a:r>
              <a:rPr lang="en-US" b="1" dirty="0">
                <a:solidFill>
                  <a:srgbClr val="C00000"/>
                </a:solidFill>
              </a:rPr>
              <a:t>blinks ~ 3 </a:t>
            </a:r>
            <a:r>
              <a:rPr lang="en-US" b="1" dirty="0" err="1">
                <a:solidFill>
                  <a:srgbClr val="C00000"/>
                </a:solidFill>
              </a:rPr>
              <a:t>mins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Electrode placement: 1</a:t>
            </a:r>
          </a:p>
          <a:p>
            <a:r>
              <a:rPr lang="en-US" dirty="0"/>
              <a:t>Ch1, Ch2- vertical channel, Ch3-Hrzontal (L- positive, R – negative)</a:t>
            </a:r>
          </a:p>
          <a:p>
            <a:r>
              <a:rPr lang="en-US" dirty="0"/>
              <a:t>LPF: order= 4, Cut-off:15 Hz</a:t>
            </a:r>
          </a:p>
          <a:p>
            <a:r>
              <a:rPr lang="en-US" dirty="0"/>
              <a:t>Only one common reference for </a:t>
            </a:r>
            <a:r>
              <a:rPr lang="en-US" dirty="0" err="1"/>
              <a:t>Ch</a:t>
            </a:r>
            <a:r>
              <a:rPr lang="en-US" dirty="0"/>
              <a:t>-A and </a:t>
            </a:r>
            <a:r>
              <a:rPr lang="en-US" dirty="0" err="1" smtClean="0"/>
              <a:t>Ch</a:t>
            </a:r>
            <a:r>
              <a:rPr lang="en-US" dirty="0" smtClean="0"/>
              <a:t>-B</a:t>
            </a:r>
          </a:p>
          <a:p>
            <a:r>
              <a:rPr lang="en-US" dirty="0" smtClean="0"/>
              <a:t>SPS:256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3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" y="316992"/>
            <a:ext cx="4341964" cy="30358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6" y="3462529"/>
            <a:ext cx="4320001" cy="29990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271" y="221837"/>
            <a:ext cx="4770691" cy="33016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57344" y="371056"/>
            <a:ext cx="77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57344" y="3665308"/>
            <a:ext cx="77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37748" y="371056"/>
            <a:ext cx="69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61879" y="4430213"/>
            <a:ext cx="6335049" cy="2031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dirty="0" err="1"/>
              <a:t>Sirisha</a:t>
            </a:r>
            <a:r>
              <a:rPr lang="en-US" dirty="0"/>
              <a:t> – 39 – F, Normal,</a:t>
            </a:r>
          </a:p>
          <a:p>
            <a:r>
              <a:rPr lang="en-US" b="1" dirty="0">
                <a:solidFill>
                  <a:srgbClr val="C00000"/>
                </a:solidFill>
              </a:rPr>
              <a:t>Forced blinks ~ 3 </a:t>
            </a:r>
            <a:r>
              <a:rPr lang="en-US" b="1" dirty="0" err="1">
                <a:solidFill>
                  <a:srgbClr val="C00000"/>
                </a:solidFill>
              </a:rPr>
              <a:t>mins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Electrode placement: 1</a:t>
            </a:r>
          </a:p>
          <a:p>
            <a:r>
              <a:rPr lang="en-US" dirty="0"/>
              <a:t>Ch1, Ch2- vertical channel, Ch3-Hrzontal (L- positive, R – negative)</a:t>
            </a:r>
          </a:p>
          <a:p>
            <a:r>
              <a:rPr lang="en-US" dirty="0"/>
              <a:t>LPF: order= 4, Cut-off:15 Hz</a:t>
            </a:r>
          </a:p>
          <a:p>
            <a:r>
              <a:rPr lang="en-US" dirty="0"/>
              <a:t>Only one common reference for </a:t>
            </a:r>
            <a:r>
              <a:rPr lang="en-US" dirty="0" err="1"/>
              <a:t>Ch</a:t>
            </a:r>
            <a:r>
              <a:rPr lang="en-US" dirty="0"/>
              <a:t>-A and </a:t>
            </a:r>
            <a:r>
              <a:rPr lang="en-US" dirty="0" err="1" smtClean="0"/>
              <a:t>Ch</a:t>
            </a:r>
            <a:r>
              <a:rPr lang="en-US" dirty="0" smtClean="0"/>
              <a:t>-B</a:t>
            </a:r>
          </a:p>
          <a:p>
            <a:r>
              <a:rPr lang="en-US" dirty="0" smtClean="0"/>
              <a:t>SPS:256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61879" y="4022448"/>
            <a:ext cx="169468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Trial #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5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7344" y="261765"/>
            <a:ext cx="77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57344" y="3653116"/>
            <a:ext cx="77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37748" y="371056"/>
            <a:ext cx="69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61879" y="4430213"/>
            <a:ext cx="6335049" cy="2031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dirty="0" err="1"/>
              <a:t>Sirisha</a:t>
            </a:r>
            <a:r>
              <a:rPr lang="en-US" dirty="0"/>
              <a:t> – 39 – F, Normal,</a:t>
            </a:r>
          </a:p>
          <a:p>
            <a:r>
              <a:rPr lang="en-US" b="1" dirty="0">
                <a:solidFill>
                  <a:srgbClr val="C00000"/>
                </a:solidFill>
              </a:rPr>
              <a:t>Forced blinks ~ 3 </a:t>
            </a:r>
            <a:r>
              <a:rPr lang="en-US" b="1" dirty="0" err="1">
                <a:solidFill>
                  <a:srgbClr val="C00000"/>
                </a:solidFill>
              </a:rPr>
              <a:t>mins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Electrode placement: 1</a:t>
            </a:r>
          </a:p>
          <a:p>
            <a:r>
              <a:rPr lang="en-US" dirty="0"/>
              <a:t>Ch1, Ch2- vertical channel, Ch3-Hrzontal (L- positive, R – negative)</a:t>
            </a:r>
          </a:p>
          <a:p>
            <a:r>
              <a:rPr lang="en-US" dirty="0"/>
              <a:t>LPF: order= 4, Cut-off:15 Hz</a:t>
            </a:r>
          </a:p>
          <a:p>
            <a:r>
              <a:rPr lang="en-US" dirty="0"/>
              <a:t>Only one common reference for </a:t>
            </a:r>
            <a:r>
              <a:rPr lang="en-US" dirty="0" err="1"/>
              <a:t>Ch</a:t>
            </a:r>
            <a:r>
              <a:rPr lang="en-US" dirty="0"/>
              <a:t>-A and </a:t>
            </a:r>
            <a:r>
              <a:rPr lang="en-US" dirty="0" err="1" smtClean="0"/>
              <a:t>Ch</a:t>
            </a:r>
            <a:r>
              <a:rPr lang="en-US" dirty="0" smtClean="0"/>
              <a:t>-B</a:t>
            </a:r>
          </a:p>
          <a:p>
            <a:r>
              <a:rPr lang="en-US" dirty="0" smtClean="0"/>
              <a:t>SPS:256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1" y="219893"/>
            <a:ext cx="4536188" cy="31329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1" y="3479673"/>
            <a:ext cx="4536188" cy="31673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544" y="219893"/>
            <a:ext cx="4961204" cy="34287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1879" y="4022448"/>
            <a:ext cx="169468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Trial #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589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88509" y="186390"/>
            <a:ext cx="77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88509" y="3653116"/>
            <a:ext cx="77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87124" y="371056"/>
            <a:ext cx="69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61879" y="4430213"/>
            <a:ext cx="6335049" cy="2031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dirty="0" err="1"/>
              <a:t>Sirisha</a:t>
            </a:r>
            <a:r>
              <a:rPr lang="en-US" dirty="0"/>
              <a:t> – 39 – F, Normal,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Double </a:t>
            </a:r>
            <a:r>
              <a:rPr lang="en-US" b="1" dirty="0">
                <a:solidFill>
                  <a:srgbClr val="C00000"/>
                </a:solidFill>
              </a:rPr>
              <a:t>blinks ~ 3 </a:t>
            </a:r>
            <a:r>
              <a:rPr lang="en-US" b="1" dirty="0" err="1">
                <a:solidFill>
                  <a:srgbClr val="C00000"/>
                </a:solidFill>
              </a:rPr>
              <a:t>mins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Electrode placement: 1</a:t>
            </a:r>
          </a:p>
          <a:p>
            <a:r>
              <a:rPr lang="en-US" dirty="0"/>
              <a:t>Ch1, Ch2- vertical channel, Ch3-Hrzontal (L- positive, R – negative)</a:t>
            </a:r>
          </a:p>
          <a:p>
            <a:r>
              <a:rPr lang="en-US" dirty="0"/>
              <a:t>LPF: order= 4, Cut-off:15 Hz</a:t>
            </a:r>
          </a:p>
          <a:p>
            <a:r>
              <a:rPr lang="en-US" dirty="0"/>
              <a:t>Only one common reference for </a:t>
            </a:r>
            <a:r>
              <a:rPr lang="en-US" dirty="0" err="1"/>
              <a:t>Ch</a:t>
            </a:r>
            <a:r>
              <a:rPr lang="en-US" dirty="0"/>
              <a:t>-A and </a:t>
            </a:r>
            <a:r>
              <a:rPr lang="en-US" dirty="0" err="1" smtClean="0"/>
              <a:t>Ch</a:t>
            </a:r>
            <a:r>
              <a:rPr lang="en-US" dirty="0" smtClean="0"/>
              <a:t>-B</a:t>
            </a:r>
          </a:p>
          <a:p>
            <a:r>
              <a:rPr lang="en-US" dirty="0" smtClean="0"/>
              <a:t>SPS:256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61879" y="4022448"/>
            <a:ext cx="169468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Trial # 1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1" y="186390"/>
            <a:ext cx="4703408" cy="32384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1" y="3532632"/>
            <a:ext cx="4703408" cy="32384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148" y="186390"/>
            <a:ext cx="5160976" cy="35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1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7344" y="261765"/>
            <a:ext cx="77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57344" y="3653116"/>
            <a:ext cx="77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25656" y="133350"/>
            <a:ext cx="69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61879" y="4430213"/>
            <a:ext cx="6335049" cy="2031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dirty="0" err="1"/>
              <a:t>Sirisha</a:t>
            </a:r>
            <a:r>
              <a:rPr lang="en-US" dirty="0"/>
              <a:t> – 39 – F, Normal,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Double </a:t>
            </a:r>
            <a:r>
              <a:rPr lang="en-US" b="1" dirty="0">
                <a:solidFill>
                  <a:srgbClr val="C00000"/>
                </a:solidFill>
              </a:rPr>
              <a:t>blinks ~ 3 </a:t>
            </a:r>
            <a:r>
              <a:rPr lang="en-US" b="1" dirty="0" err="1">
                <a:solidFill>
                  <a:srgbClr val="C00000"/>
                </a:solidFill>
              </a:rPr>
              <a:t>mins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Electrode placement: 1</a:t>
            </a:r>
          </a:p>
          <a:p>
            <a:r>
              <a:rPr lang="en-US" dirty="0"/>
              <a:t>Ch1, Ch2- vertical channel, Ch3-Hrzontal (L- positive, R – negative)</a:t>
            </a:r>
          </a:p>
          <a:p>
            <a:r>
              <a:rPr lang="en-US" dirty="0"/>
              <a:t>LPF: order= 4, Cut-off:15 Hz</a:t>
            </a:r>
          </a:p>
          <a:p>
            <a:r>
              <a:rPr lang="en-US" dirty="0"/>
              <a:t>Only one common reference for </a:t>
            </a:r>
            <a:r>
              <a:rPr lang="en-US" dirty="0" err="1"/>
              <a:t>Ch</a:t>
            </a:r>
            <a:r>
              <a:rPr lang="en-US" dirty="0"/>
              <a:t>-A and </a:t>
            </a:r>
            <a:r>
              <a:rPr lang="en-US" dirty="0" err="1" smtClean="0"/>
              <a:t>Ch</a:t>
            </a:r>
            <a:r>
              <a:rPr lang="en-US" dirty="0" smtClean="0"/>
              <a:t>-B</a:t>
            </a:r>
          </a:p>
          <a:p>
            <a:r>
              <a:rPr lang="en-US" dirty="0" smtClean="0"/>
              <a:t>SPS:256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61879" y="4022448"/>
            <a:ext cx="169468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Trial # 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0" y="249573"/>
            <a:ext cx="4651980" cy="32415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50" y="3539684"/>
            <a:ext cx="4651980" cy="32121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879" y="208513"/>
            <a:ext cx="5263777" cy="37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4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88509" y="186390"/>
            <a:ext cx="77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88509" y="3653116"/>
            <a:ext cx="77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87124" y="371056"/>
            <a:ext cx="69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61879" y="3754224"/>
            <a:ext cx="169468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Trial # 1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61879" y="4161989"/>
            <a:ext cx="6335049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dirty="0" err="1"/>
              <a:t>Sirisha</a:t>
            </a:r>
            <a:r>
              <a:rPr lang="en-US" dirty="0"/>
              <a:t> – 39 – F, Normal,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Eyeball movements(left, right, up, down) ~ </a:t>
            </a:r>
            <a:r>
              <a:rPr lang="en-US" b="1" dirty="0">
                <a:solidFill>
                  <a:srgbClr val="C00000"/>
                </a:solidFill>
              </a:rPr>
              <a:t>3 </a:t>
            </a:r>
            <a:r>
              <a:rPr lang="en-US" b="1" dirty="0" err="1">
                <a:solidFill>
                  <a:srgbClr val="C00000"/>
                </a:solidFill>
              </a:rPr>
              <a:t>mins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Electrode placement: 1</a:t>
            </a:r>
          </a:p>
          <a:p>
            <a:r>
              <a:rPr lang="en-US" dirty="0"/>
              <a:t>Ch1, Ch2- vertical channel, Ch3-Hrzontal (L- positive, R – negative)</a:t>
            </a:r>
          </a:p>
          <a:p>
            <a:r>
              <a:rPr lang="en-US" dirty="0"/>
              <a:t>LPF: order= 4, Cut-off:15 Hz</a:t>
            </a:r>
          </a:p>
          <a:p>
            <a:r>
              <a:rPr lang="en-US" dirty="0"/>
              <a:t>Only one common reference for </a:t>
            </a:r>
            <a:r>
              <a:rPr lang="en-US" dirty="0" err="1"/>
              <a:t>Ch</a:t>
            </a:r>
            <a:r>
              <a:rPr lang="en-US" dirty="0"/>
              <a:t>-A and </a:t>
            </a:r>
            <a:r>
              <a:rPr lang="en-US" dirty="0" err="1" smtClean="0"/>
              <a:t>Ch</a:t>
            </a:r>
            <a:r>
              <a:rPr lang="en-US" dirty="0" smtClean="0"/>
              <a:t>-B</a:t>
            </a:r>
          </a:p>
          <a:p>
            <a:r>
              <a:rPr lang="en-US" dirty="0" smtClean="0"/>
              <a:t>SPS:256 </a:t>
            </a:r>
          </a:p>
          <a:p>
            <a:r>
              <a:rPr lang="en-US" b="1" dirty="0"/>
              <a:t>Sequence: blink, double blink,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left and right, </a:t>
            </a:r>
            <a:r>
              <a:rPr lang="en-US" b="1" dirty="0"/>
              <a:t>blink, double blink, </a:t>
            </a:r>
            <a:r>
              <a:rPr lang="en-US" b="1" dirty="0">
                <a:solidFill>
                  <a:srgbClr val="FFFF00"/>
                </a:solidFill>
              </a:rPr>
              <a:t>up and down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08681"/>
            <a:ext cx="4879848" cy="34048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89" y="3588050"/>
            <a:ext cx="4705629" cy="3237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232" y="91221"/>
            <a:ext cx="5029771" cy="343981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9606815" y="2164677"/>
            <a:ext cx="280897" cy="286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078718" y="2267416"/>
            <a:ext cx="280897" cy="286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117483" y="2109216"/>
            <a:ext cx="231648" cy="26822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312920" y="2267416"/>
            <a:ext cx="280897" cy="286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514344" y="2109216"/>
            <a:ext cx="231648" cy="26822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145792" y="5648222"/>
            <a:ext cx="280897" cy="286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499585" y="5320538"/>
            <a:ext cx="231648" cy="26822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277045" y="5504966"/>
            <a:ext cx="280897" cy="286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148585" y="5313172"/>
            <a:ext cx="231648" cy="26822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8078943" y="2036365"/>
            <a:ext cx="231648" cy="26822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077143" y="2243328"/>
            <a:ext cx="280897" cy="286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88509" y="186390"/>
            <a:ext cx="77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88509" y="3653116"/>
            <a:ext cx="77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98173" y="186390"/>
            <a:ext cx="69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61879" y="3874210"/>
            <a:ext cx="169468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Trial # 2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4" y="298987"/>
            <a:ext cx="4778782" cy="32878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24" y="3633032"/>
            <a:ext cx="4620285" cy="31637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775" y="122902"/>
            <a:ext cx="5353731" cy="36659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1879" y="4243542"/>
            <a:ext cx="6335049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dirty="0" err="1"/>
              <a:t>Sirisha</a:t>
            </a:r>
            <a:r>
              <a:rPr lang="en-US" dirty="0"/>
              <a:t> – 39 – F, Normal,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Eyeball movements(left, right, up, down) ~ </a:t>
            </a:r>
            <a:r>
              <a:rPr lang="en-US" b="1" dirty="0">
                <a:solidFill>
                  <a:srgbClr val="C00000"/>
                </a:solidFill>
              </a:rPr>
              <a:t>3 </a:t>
            </a:r>
            <a:r>
              <a:rPr lang="en-US" b="1" dirty="0" err="1">
                <a:solidFill>
                  <a:srgbClr val="C00000"/>
                </a:solidFill>
              </a:rPr>
              <a:t>mins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Electrode placement: 1</a:t>
            </a:r>
          </a:p>
          <a:p>
            <a:r>
              <a:rPr lang="en-US" dirty="0"/>
              <a:t>Ch1, Ch2- vertical channel, Ch3-Hrzontal (L- positive, R – negative)</a:t>
            </a:r>
          </a:p>
          <a:p>
            <a:r>
              <a:rPr lang="en-US" dirty="0"/>
              <a:t>LPF: order= 4, Cut-off:15 Hz</a:t>
            </a:r>
          </a:p>
          <a:p>
            <a:r>
              <a:rPr lang="en-US" dirty="0"/>
              <a:t>Only one common reference for </a:t>
            </a:r>
            <a:r>
              <a:rPr lang="en-US" dirty="0" err="1"/>
              <a:t>Ch</a:t>
            </a:r>
            <a:r>
              <a:rPr lang="en-US" dirty="0"/>
              <a:t>-A and </a:t>
            </a:r>
            <a:r>
              <a:rPr lang="en-US" dirty="0" err="1" smtClean="0"/>
              <a:t>Ch</a:t>
            </a:r>
            <a:r>
              <a:rPr lang="en-US" dirty="0" smtClean="0"/>
              <a:t>-B</a:t>
            </a:r>
          </a:p>
          <a:p>
            <a:r>
              <a:rPr lang="en-US" dirty="0" smtClean="0"/>
              <a:t>SPS:256 </a:t>
            </a:r>
          </a:p>
          <a:p>
            <a:r>
              <a:rPr lang="en-US" b="1" dirty="0" smtClean="0"/>
              <a:t>Sequence: blink, double blink,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left and right</a:t>
            </a:r>
            <a:r>
              <a:rPr lang="en-US" b="1" dirty="0" smtClean="0"/>
              <a:t>, blink, double blink, </a:t>
            </a:r>
            <a:r>
              <a:rPr lang="en-US" b="1" dirty="0" smtClean="0">
                <a:solidFill>
                  <a:srgbClr val="FFFF00"/>
                </a:solidFill>
              </a:rPr>
              <a:t>up and down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425983" y="2377440"/>
            <a:ext cx="280897" cy="286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145792" y="2109216"/>
            <a:ext cx="231648" cy="26822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974848" y="2529840"/>
            <a:ext cx="237744" cy="31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029456" y="2169808"/>
            <a:ext cx="225552" cy="26822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1328928" y="5516977"/>
            <a:ext cx="219456" cy="296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2048256" y="5110139"/>
            <a:ext cx="195072" cy="2743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846832" y="5669377"/>
            <a:ext cx="219456" cy="296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889248" y="5327498"/>
            <a:ext cx="195072" cy="2743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577584" y="2388681"/>
            <a:ext cx="219456" cy="296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7161495" y="1803486"/>
            <a:ext cx="195072" cy="2743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7949184" y="2541081"/>
            <a:ext cx="219456" cy="296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8731867" y="2017408"/>
            <a:ext cx="195072" cy="2743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6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548</Words>
  <Application>Microsoft Office PowerPoint</Application>
  <PresentationFormat>Widescreen</PresentationFormat>
  <Paragraphs>102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12</cp:revision>
  <dcterms:created xsi:type="dcterms:W3CDTF">2022-06-20T10:02:10Z</dcterms:created>
  <dcterms:modified xsi:type="dcterms:W3CDTF">2022-06-20T12:04:54Z</dcterms:modified>
</cp:coreProperties>
</file>