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730" r:id="rId3"/>
  </p:sldMasterIdLst>
  <p:notesMasterIdLst>
    <p:notesMasterId r:id="rId18"/>
  </p:notesMasterIdLst>
  <p:sldIdLst>
    <p:sldId id="1811" r:id="rId4"/>
    <p:sldId id="1817" r:id="rId5"/>
    <p:sldId id="466" r:id="rId6"/>
    <p:sldId id="1828" r:id="rId7"/>
    <p:sldId id="1829" r:id="rId8"/>
    <p:sldId id="1798" r:id="rId9"/>
    <p:sldId id="1818" r:id="rId10"/>
    <p:sldId id="1821" r:id="rId11"/>
    <p:sldId id="1819" r:id="rId12"/>
    <p:sldId id="1826" r:id="rId13"/>
    <p:sldId id="1810" r:id="rId14"/>
    <p:sldId id="1800" r:id="rId15"/>
    <p:sldId id="1830" r:id="rId16"/>
    <p:sldId id="33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CF9303A-56C4-45C6-80A0-9B7BADA984A9}">
          <p14:sldIdLst>
            <p14:sldId id="1811"/>
            <p14:sldId id="1817"/>
            <p14:sldId id="466"/>
            <p14:sldId id="1828"/>
            <p14:sldId id="1829"/>
            <p14:sldId id="1798"/>
            <p14:sldId id="1818"/>
            <p14:sldId id="1821"/>
            <p14:sldId id="1819"/>
            <p14:sldId id="1826"/>
            <p14:sldId id="1810"/>
            <p14:sldId id="1800"/>
            <p14:sldId id="1830"/>
            <p14:sldId id="33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urabh Singh07" initials="SS" lastIdx="3" clrIdx="0">
    <p:extLst>
      <p:ext uri="{19B8F6BF-5375-455C-9EA6-DF929625EA0E}">
        <p15:presenceInfo xmlns:p15="http://schemas.microsoft.com/office/powerpoint/2012/main" userId="S::Saurabh.Singh07@mphasis.com::5862dd42-a3a3-420c-bc7d-21d9acdd7bd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109DD0"/>
    <a:srgbClr val="FCFEFE"/>
    <a:srgbClr val="FF9900"/>
    <a:srgbClr val="FFCC00"/>
    <a:srgbClr val="CC9900"/>
    <a:srgbClr val="FF6600"/>
    <a:srgbClr val="007033"/>
    <a:srgbClr val="00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692" autoAdjust="0"/>
  </p:normalViewPr>
  <p:slideViewPr>
    <p:cSldViewPr snapToGrid="0">
      <p:cViewPr varScale="1">
        <p:scale>
          <a:sx n="64" d="100"/>
          <a:sy n="64" d="100"/>
        </p:scale>
        <p:origin x="74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Sheet1!$D$8</c:f>
              <c:strCache>
                <c:ptCount val="1"/>
                <c:pt idx="0">
                  <c:v>Accuracy</c:v>
                </c:pt>
              </c:strCache>
            </c:strRef>
          </c:tx>
          <c:spPr>
            <a:solidFill>
              <a:schemeClr val="accent1"/>
            </a:solidFill>
            <a:ln>
              <a:noFill/>
            </a:ln>
            <a:effectLst/>
          </c:spPr>
          <c:invertIfNegative val="0"/>
          <c:cat>
            <c:strRef>
              <c:f>Sheet1!$C$9:$C$12</c:f>
              <c:strCache>
                <c:ptCount val="4"/>
                <c:pt idx="0">
                  <c:v>Naïve bias </c:v>
                </c:pt>
                <c:pt idx="1">
                  <c:v>Random forest</c:v>
                </c:pt>
                <c:pt idx="2">
                  <c:v>SVN</c:v>
                </c:pt>
                <c:pt idx="3">
                  <c:v>fully connected</c:v>
                </c:pt>
              </c:strCache>
            </c:strRef>
          </c:cat>
          <c:val>
            <c:numRef>
              <c:f>Sheet1!$D$9:$D$12</c:f>
              <c:numCache>
                <c:formatCode>General</c:formatCode>
                <c:ptCount val="4"/>
                <c:pt idx="0">
                  <c:v>53</c:v>
                </c:pt>
                <c:pt idx="1">
                  <c:v>58</c:v>
                </c:pt>
                <c:pt idx="2">
                  <c:v>55</c:v>
                </c:pt>
                <c:pt idx="3">
                  <c:v>81</c:v>
                </c:pt>
              </c:numCache>
            </c:numRef>
          </c:val>
          <c:extLst>
            <c:ext xmlns:c16="http://schemas.microsoft.com/office/drawing/2014/chart" uri="{C3380CC4-5D6E-409C-BE32-E72D297353CC}">
              <c16:uniqueId val="{00000000-10C1-4B95-ACA7-7CACA9E9FC8C}"/>
            </c:ext>
          </c:extLst>
        </c:ser>
        <c:dLbls>
          <c:showLegendKey val="0"/>
          <c:showVal val="0"/>
          <c:showCatName val="0"/>
          <c:showSerName val="0"/>
          <c:showPercent val="0"/>
          <c:showBubbleSize val="0"/>
        </c:dLbls>
        <c:gapWidth val="219"/>
        <c:overlap val="-27"/>
        <c:axId val="498838496"/>
        <c:axId val="898031152"/>
      </c:barChart>
      <c:catAx>
        <c:axId val="49883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8031152"/>
        <c:crosses val="autoZero"/>
        <c:auto val="1"/>
        <c:lblAlgn val="ctr"/>
        <c:lblOffset val="100"/>
        <c:noMultiLvlLbl val="0"/>
      </c:catAx>
      <c:valAx>
        <c:axId val="898031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838496"/>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6A23EC-E7F7-4DEB-8438-E7997BE2C11E}"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B60A0BF6-EBD1-4B24-A815-B3A0346907A2}">
      <dgm:prSet phldrT="[Text]" custT="1"/>
      <dgm:spPr>
        <a:solidFill>
          <a:schemeClr val="accent2">
            <a:lumMod val="75000"/>
          </a:schemeClr>
        </a:solidFill>
        <a:ln>
          <a:solidFill>
            <a:schemeClr val="bg1"/>
          </a:solidFill>
        </a:ln>
        <a:effectLst/>
      </dgm:spPr>
      <dgm:t>
        <a:bodyPr/>
        <a:lstStyle/>
        <a:p>
          <a:r>
            <a:rPr lang="en-US" sz="1400" b="1" dirty="0">
              <a:latin typeface="+mn-lt"/>
              <a:cs typeface="Lato Regular"/>
            </a:rPr>
            <a:t>FIRST</a:t>
          </a:r>
        </a:p>
      </dgm:t>
    </dgm:pt>
    <dgm:pt modelId="{E70E0429-4144-4E43-91D3-0F342858F588}" type="parTrans" cxnId="{286736CA-8A47-4EC2-A29B-B1A3790655C1}">
      <dgm:prSet/>
      <dgm:spPr/>
      <dgm:t>
        <a:bodyPr/>
        <a:lstStyle/>
        <a:p>
          <a:endParaRPr lang="en-US" sz="2000" b="1"/>
        </a:p>
      </dgm:t>
    </dgm:pt>
    <dgm:pt modelId="{9E743E37-A093-4734-8885-A81E4316F2A7}" type="sibTrans" cxnId="{286736CA-8A47-4EC2-A29B-B1A3790655C1}">
      <dgm:prSet/>
      <dgm:spPr>
        <a:solidFill>
          <a:schemeClr val="accent5">
            <a:lumMod val="75000"/>
          </a:schemeClr>
        </a:solidFill>
      </dgm:spPr>
      <dgm:t>
        <a:bodyPr/>
        <a:lstStyle/>
        <a:p>
          <a:endParaRPr lang="en-US" sz="2000" b="1"/>
        </a:p>
      </dgm:t>
    </dgm:pt>
    <dgm:pt modelId="{DC0350D5-364C-4D38-A4AD-71DFD0EE64C1}">
      <dgm:prSet phldrT="[Text]" custT="1"/>
      <dgm:spPr>
        <a:solidFill>
          <a:schemeClr val="accent3">
            <a:lumMod val="75000"/>
          </a:schemeClr>
        </a:solidFill>
        <a:ln>
          <a:solidFill>
            <a:schemeClr val="bg1"/>
          </a:solidFill>
        </a:ln>
        <a:effectLst/>
      </dgm:spPr>
      <dgm:t>
        <a:bodyPr/>
        <a:lstStyle/>
        <a:p>
          <a:r>
            <a:rPr lang="en-US" sz="1400" b="1" dirty="0">
              <a:latin typeface="+mn-lt"/>
              <a:cs typeface="Lato Regular"/>
            </a:rPr>
            <a:t>SECOND</a:t>
          </a:r>
        </a:p>
      </dgm:t>
    </dgm:pt>
    <dgm:pt modelId="{4068D446-4848-43A7-9D36-5FD8DF278F42}" type="parTrans" cxnId="{8121492C-55F0-4B3A-9CEC-210928C644A7}">
      <dgm:prSet/>
      <dgm:spPr/>
      <dgm:t>
        <a:bodyPr/>
        <a:lstStyle/>
        <a:p>
          <a:endParaRPr lang="en-US" sz="2000" b="1"/>
        </a:p>
      </dgm:t>
    </dgm:pt>
    <dgm:pt modelId="{D9E1B0E5-A8BF-4BBB-81E1-E24BB06559E4}" type="sibTrans" cxnId="{8121492C-55F0-4B3A-9CEC-210928C644A7}">
      <dgm:prSet/>
      <dgm:spPr/>
      <dgm:t>
        <a:bodyPr/>
        <a:lstStyle/>
        <a:p>
          <a:endParaRPr lang="en-US" sz="2000" b="1"/>
        </a:p>
      </dgm:t>
    </dgm:pt>
    <dgm:pt modelId="{8452D4E6-65E5-48F0-9835-29BDC83019C5}">
      <dgm:prSet phldrT="[Text]" custT="1"/>
      <dgm:spPr>
        <a:solidFill>
          <a:schemeClr val="accent4">
            <a:lumMod val="75000"/>
          </a:schemeClr>
        </a:solidFill>
        <a:ln>
          <a:solidFill>
            <a:schemeClr val="bg1"/>
          </a:solidFill>
        </a:ln>
        <a:effectLst/>
      </dgm:spPr>
      <dgm:t>
        <a:bodyPr/>
        <a:lstStyle/>
        <a:p>
          <a:r>
            <a:rPr lang="en-US" sz="1400" b="1" dirty="0">
              <a:latin typeface="+mn-lt"/>
              <a:cs typeface="Lato Regular"/>
            </a:rPr>
            <a:t>THIRD</a:t>
          </a:r>
        </a:p>
      </dgm:t>
    </dgm:pt>
    <dgm:pt modelId="{17DD284F-6242-4EAA-A581-18F3FD737DDB}" type="parTrans" cxnId="{124173CF-C47F-48E5-A1E6-B47180DD97E1}">
      <dgm:prSet/>
      <dgm:spPr/>
      <dgm:t>
        <a:bodyPr/>
        <a:lstStyle/>
        <a:p>
          <a:endParaRPr lang="en-US" sz="2000" b="1"/>
        </a:p>
      </dgm:t>
    </dgm:pt>
    <dgm:pt modelId="{684C9528-31CC-4593-BCC0-2C3712C70754}" type="sibTrans" cxnId="{124173CF-C47F-48E5-A1E6-B47180DD97E1}">
      <dgm:prSet/>
      <dgm:spPr/>
      <dgm:t>
        <a:bodyPr/>
        <a:lstStyle/>
        <a:p>
          <a:endParaRPr lang="en-US" sz="2000" b="1"/>
        </a:p>
      </dgm:t>
    </dgm:pt>
    <dgm:pt modelId="{C428F817-E67D-4E77-889A-C3F29854A30F}">
      <dgm:prSet phldrT="[Text]" custT="1"/>
      <dgm:spPr>
        <a:solidFill>
          <a:schemeClr val="accent1">
            <a:lumMod val="75000"/>
          </a:schemeClr>
        </a:solidFill>
        <a:ln>
          <a:solidFill>
            <a:schemeClr val="bg1"/>
          </a:solidFill>
        </a:ln>
        <a:effectLst/>
      </dgm:spPr>
      <dgm:t>
        <a:bodyPr/>
        <a:lstStyle/>
        <a:p>
          <a:r>
            <a:rPr lang="en-US" sz="1400" b="1" dirty="0">
              <a:latin typeface="+mn-lt"/>
              <a:cs typeface="Lato Regular"/>
            </a:rPr>
            <a:t>FIRST</a:t>
          </a:r>
        </a:p>
      </dgm:t>
    </dgm:pt>
    <dgm:pt modelId="{EA287F2E-27FA-447E-9ED9-50095BBE7ECC}" type="parTrans" cxnId="{68EF977D-A3F9-4F3B-B12D-4752810A5C30}">
      <dgm:prSet/>
      <dgm:spPr/>
      <dgm:t>
        <a:bodyPr/>
        <a:lstStyle/>
        <a:p>
          <a:endParaRPr lang="en-US" sz="2000" b="1"/>
        </a:p>
      </dgm:t>
    </dgm:pt>
    <dgm:pt modelId="{79198668-35E5-4350-B77C-05446D0AA80C}" type="sibTrans" cxnId="{68EF977D-A3F9-4F3B-B12D-4752810A5C30}">
      <dgm:prSet/>
      <dgm:spPr/>
      <dgm:t>
        <a:bodyPr/>
        <a:lstStyle/>
        <a:p>
          <a:endParaRPr lang="en-US" sz="2000" b="1"/>
        </a:p>
      </dgm:t>
    </dgm:pt>
    <dgm:pt modelId="{10E0F803-2749-4583-AB99-534AC46B49EE}">
      <dgm:prSet phldrT="[Text]" custT="1"/>
      <dgm:spPr>
        <a:solidFill>
          <a:srgbClr val="939593"/>
        </a:solidFill>
        <a:ln>
          <a:solidFill>
            <a:schemeClr val="bg1"/>
          </a:solidFill>
        </a:ln>
        <a:effectLst/>
      </dgm:spPr>
      <dgm:t>
        <a:bodyPr/>
        <a:lstStyle/>
        <a:p>
          <a:r>
            <a:rPr lang="en-US" sz="1400" b="1" dirty="0">
              <a:latin typeface="+mn-lt"/>
              <a:cs typeface="Lato Regular"/>
            </a:rPr>
            <a:t>STEP</a:t>
          </a:r>
        </a:p>
      </dgm:t>
    </dgm:pt>
    <dgm:pt modelId="{4F6B1463-19F3-491E-9964-8D71C52DCB74}" type="parTrans" cxnId="{D8681720-4A72-40EC-8C09-F34168C1D1DF}">
      <dgm:prSet/>
      <dgm:spPr/>
      <dgm:t>
        <a:bodyPr/>
        <a:lstStyle/>
        <a:p>
          <a:endParaRPr lang="en-US" sz="2000" b="1"/>
        </a:p>
      </dgm:t>
    </dgm:pt>
    <dgm:pt modelId="{BFB6E61A-DD09-469C-9702-CB4DE59FA411}" type="sibTrans" cxnId="{D8681720-4A72-40EC-8C09-F34168C1D1DF}">
      <dgm:prSet/>
      <dgm:spPr/>
      <dgm:t>
        <a:bodyPr/>
        <a:lstStyle/>
        <a:p>
          <a:endParaRPr lang="en-US" sz="2000" b="1"/>
        </a:p>
      </dgm:t>
    </dgm:pt>
    <dgm:pt modelId="{4C745070-9DB7-4D0F-9B30-9A1AE8836BB5}">
      <dgm:prSet custT="1"/>
      <dgm:spPr>
        <a:solidFill>
          <a:schemeClr val="accent1"/>
        </a:solidFill>
        <a:ln>
          <a:solidFill>
            <a:schemeClr val="bg1"/>
          </a:solidFill>
        </a:ln>
        <a:effectLst/>
      </dgm:spPr>
      <dgm:t>
        <a:bodyPr/>
        <a:lstStyle/>
        <a:p>
          <a:r>
            <a:rPr lang="en-US" sz="1400" b="1" dirty="0">
              <a:latin typeface="+mn-lt"/>
              <a:cs typeface="Lato Regular"/>
            </a:rPr>
            <a:t>FINISH</a:t>
          </a:r>
        </a:p>
      </dgm:t>
    </dgm:pt>
    <dgm:pt modelId="{953E7CDB-125E-49C6-929E-FAC3F063473A}" type="parTrans" cxnId="{439C03B1-F9FF-4060-9201-09EA68B3C250}">
      <dgm:prSet/>
      <dgm:spPr/>
      <dgm:t>
        <a:bodyPr/>
        <a:lstStyle/>
        <a:p>
          <a:endParaRPr lang="en-US" sz="2000"/>
        </a:p>
      </dgm:t>
    </dgm:pt>
    <dgm:pt modelId="{C215BDA3-049B-4E3F-9C74-3EB7AF7DABF5}" type="sibTrans" cxnId="{439C03B1-F9FF-4060-9201-09EA68B3C250}">
      <dgm:prSet/>
      <dgm:spPr/>
      <dgm:t>
        <a:bodyPr/>
        <a:lstStyle/>
        <a:p>
          <a:endParaRPr lang="en-US" sz="2000"/>
        </a:p>
      </dgm:t>
    </dgm:pt>
    <dgm:pt modelId="{D6B12C0A-CFEA-4BD6-9EDB-44F53AB9AB91}" type="pres">
      <dgm:prSet presAssocID="{256A23EC-E7F7-4DEB-8438-E7997BE2C11E}" presName="Name0" presStyleCnt="0">
        <dgm:presLayoutVars>
          <dgm:dir/>
          <dgm:resizeHandles val="exact"/>
        </dgm:presLayoutVars>
      </dgm:prSet>
      <dgm:spPr/>
    </dgm:pt>
    <dgm:pt modelId="{0E87A055-6FAA-4CFF-814F-79DD09276AB9}" type="pres">
      <dgm:prSet presAssocID="{256A23EC-E7F7-4DEB-8438-E7997BE2C11E}" presName="cycle" presStyleCnt="0"/>
      <dgm:spPr/>
    </dgm:pt>
    <dgm:pt modelId="{F60E6A39-2BF3-4C58-A219-565E37696F5F}" type="pres">
      <dgm:prSet presAssocID="{B60A0BF6-EBD1-4B24-A815-B3A0346907A2}" presName="nodeFirstNode" presStyleLbl="node1" presStyleIdx="0" presStyleCnt="6" custScaleY="73261">
        <dgm:presLayoutVars>
          <dgm:bulletEnabled val="1"/>
        </dgm:presLayoutVars>
      </dgm:prSet>
      <dgm:spPr/>
    </dgm:pt>
    <dgm:pt modelId="{50370D7A-C0A3-46CC-AF2C-F0948B25C588}" type="pres">
      <dgm:prSet presAssocID="{9E743E37-A093-4734-8885-A81E4316F2A7}" presName="sibTransFirstNode" presStyleLbl="bgShp" presStyleIdx="0" presStyleCnt="1"/>
      <dgm:spPr/>
    </dgm:pt>
    <dgm:pt modelId="{9E9D90F0-FF0C-4054-8DF5-B55932CE513D}" type="pres">
      <dgm:prSet presAssocID="{DC0350D5-364C-4D38-A4AD-71DFD0EE64C1}" presName="nodeFollowingNodes" presStyleLbl="node1" presStyleIdx="1" presStyleCnt="6" custScaleY="73261" custRadScaleRad="103033" custRadScaleInc="1884">
        <dgm:presLayoutVars>
          <dgm:bulletEnabled val="1"/>
        </dgm:presLayoutVars>
      </dgm:prSet>
      <dgm:spPr/>
    </dgm:pt>
    <dgm:pt modelId="{530527F4-F042-499A-9FB6-558B4FDD9981}" type="pres">
      <dgm:prSet presAssocID="{8452D4E6-65E5-48F0-9835-29BDC83019C5}" presName="nodeFollowingNodes" presStyleLbl="node1" presStyleIdx="2" presStyleCnt="6" custScaleY="73261" custRadScaleRad="104254" custRadScaleInc="-2607">
        <dgm:presLayoutVars>
          <dgm:bulletEnabled val="1"/>
        </dgm:presLayoutVars>
      </dgm:prSet>
      <dgm:spPr/>
    </dgm:pt>
    <dgm:pt modelId="{47001491-5932-4AAC-99C4-7CC985D37837}" type="pres">
      <dgm:prSet presAssocID="{C428F817-E67D-4E77-889A-C3F29854A30F}" presName="nodeFollowingNodes" presStyleLbl="node1" presStyleIdx="3" presStyleCnt="6" custScaleY="73261" custRadScaleRad="106533">
        <dgm:presLayoutVars>
          <dgm:bulletEnabled val="1"/>
        </dgm:presLayoutVars>
      </dgm:prSet>
      <dgm:spPr/>
    </dgm:pt>
    <dgm:pt modelId="{3E7FDCFE-1EAF-438E-92B7-E2B2A3A02DE2}" type="pres">
      <dgm:prSet presAssocID="{10E0F803-2749-4583-AB99-534AC46B49EE}" presName="nodeFollowingNodes" presStyleLbl="node1" presStyleIdx="4" presStyleCnt="6" custScaleY="73261" custRadScaleRad="101816" custRadScaleInc="1144">
        <dgm:presLayoutVars>
          <dgm:bulletEnabled val="1"/>
        </dgm:presLayoutVars>
      </dgm:prSet>
      <dgm:spPr/>
    </dgm:pt>
    <dgm:pt modelId="{3EF893ED-DDA0-47E6-9376-1C0658A51BFA}" type="pres">
      <dgm:prSet presAssocID="{4C745070-9DB7-4D0F-9B30-9A1AE8836BB5}" presName="nodeFollowingNodes" presStyleLbl="node1" presStyleIdx="5" presStyleCnt="6" custScaleY="73261" custRadScaleRad="103643" custRadScaleInc="-2248">
        <dgm:presLayoutVars>
          <dgm:bulletEnabled val="1"/>
        </dgm:presLayoutVars>
      </dgm:prSet>
      <dgm:spPr/>
    </dgm:pt>
  </dgm:ptLst>
  <dgm:cxnLst>
    <dgm:cxn modelId="{D8681720-4A72-40EC-8C09-F34168C1D1DF}" srcId="{256A23EC-E7F7-4DEB-8438-E7997BE2C11E}" destId="{10E0F803-2749-4583-AB99-534AC46B49EE}" srcOrd="4" destOrd="0" parTransId="{4F6B1463-19F3-491E-9964-8D71C52DCB74}" sibTransId="{BFB6E61A-DD09-469C-9702-CB4DE59FA411}"/>
    <dgm:cxn modelId="{45490629-B43D-6041-ABD7-2C01801BB2F3}" type="presOf" srcId="{B60A0BF6-EBD1-4B24-A815-B3A0346907A2}" destId="{F60E6A39-2BF3-4C58-A219-565E37696F5F}" srcOrd="0" destOrd="0" presId="urn:microsoft.com/office/officeart/2005/8/layout/cycle3"/>
    <dgm:cxn modelId="{8121492C-55F0-4B3A-9CEC-210928C644A7}" srcId="{256A23EC-E7F7-4DEB-8438-E7997BE2C11E}" destId="{DC0350D5-364C-4D38-A4AD-71DFD0EE64C1}" srcOrd="1" destOrd="0" parTransId="{4068D446-4848-43A7-9D36-5FD8DF278F42}" sibTransId="{D9E1B0E5-A8BF-4BBB-81E1-E24BB06559E4}"/>
    <dgm:cxn modelId="{9E19325E-BA75-6241-8C07-DBD8D1932B22}" type="presOf" srcId="{C428F817-E67D-4E77-889A-C3F29854A30F}" destId="{47001491-5932-4AAC-99C4-7CC985D37837}" srcOrd="0" destOrd="0" presId="urn:microsoft.com/office/officeart/2005/8/layout/cycle3"/>
    <dgm:cxn modelId="{68EF977D-A3F9-4F3B-B12D-4752810A5C30}" srcId="{256A23EC-E7F7-4DEB-8438-E7997BE2C11E}" destId="{C428F817-E67D-4E77-889A-C3F29854A30F}" srcOrd="3" destOrd="0" parTransId="{EA287F2E-27FA-447E-9ED9-50095BBE7ECC}" sibTransId="{79198668-35E5-4350-B77C-05446D0AA80C}"/>
    <dgm:cxn modelId="{2E9BC37D-56DA-D745-B5AA-2426986629AB}" type="presOf" srcId="{10E0F803-2749-4583-AB99-534AC46B49EE}" destId="{3E7FDCFE-1EAF-438E-92B7-E2B2A3A02DE2}" srcOrd="0" destOrd="0" presId="urn:microsoft.com/office/officeart/2005/8/layout/cycle3"/>
    <dgm:cxn modelId="{94CB5E81-1481-3B4E-9A51-024D44CC9295}" type="presOf" srcId="{4C745070-9DB7-4D0F-9B30-9A1AE8836BB5}" destId="{3EF893ED-DDA0-47E6-9376-1C0658A51BFA}" srcOrd="0" destOrd="0" presId="urn:microsoft.com/office/officeart/2005/8/layout/cycle3"/>
    <dgm:cxn modelId="{3D2F1685-FD25-954B-98D4-2824B21E583B}" type="presOf" srcId="{256A23EC-E7F7-4DEB-8438-E7997BE2C11E}" destId="{D6B12C0A-CFEA-4BD6-9EDB-44F53AB9AB91}" srcOrd="0" destOrd="0" presId="urn:microsoft.com/office/officeart/2005/8/layout/cycle3"/>
    <dgm:cxn modelId="{439C03B1-F9FF-4060-9201-09EA68B3C250}" srcId="{256A23EC-E7F7-4DEB-8438-E7997BE2C11E}" destId="{4C745070-9DB7-4D0F-9B30-9A1AE8836BB5}" srcOrd="5" destOrd="0" parTransId="{953E7CDB-125E-49C6-929E-FAC3F063473A}" sibTransId="{C215BDA3-049B-4E3F-9C74-3EB7AF7DABF5}"/>
    <dgm:cxn modelId="{7F0B5FC0-E3AB-E94F-AE3E-EE70E9ABF6CA}" type="presOf" srcId="{8452D4E6-65E5-48F0-9835-29BDC83019C5}" destId="{530527F4-F042-499A-9FB6-558B4FDD9981}" srcOrd="0" destOrd="0" presId="urn:microsoft.com/office/officeart/2005/8/layout/cycle3"/>
    <dgm:cxn modelId="{286736CA-8A47-4EC2-A29B-B1A3790655C1}" srcId="{256A23EC-E7F7-4DEB-8438-E7997BE2C11E}" destId="{B60A0BF6-EBD1-4B24-A815-B3A0346907A2}" srcOrd="0" destOrd="0" parTransId="{E70E0429-4144-4E43-91D3-0F342858F588}" sibTransId="{9E743E37-A093-4734-8885-A81E4316F2A7}"/>
    <dgm:cxn modelId="{124173CF-C47F-48E5-A1E6-B47180DD97E1}" srcId="{256A23EC-E7F7-4DEB-8438-E7997BE2C11E}" destId="{8452D4E6-65E5-48F0-9835-29BDC83019C5}" srcOrd="2" destOrd="0" parTransId="{17DD284F-6242-4EAA-A581-18F3FD737DDB}" sibTransId="{684C9528-31CC-4593-BCC0-2C3712C70754}"/>
    <dgm:cxn modelId="{40C748DF-B2BE-1044-B329-2365F678BA56}" type="presOf" srcId="{DC0350D5-364C-4D38-A4AD-71DFD0EE64C1}" destId="{9E9D90F0-FF0C-4054-8DF5-B55932CE513D}" srcOrd="0" destOrd="0" presId="urn:microsoft.com/office/officeart/2005/8/layout/cycle3"/>
    <dgm:cxn modelId="{AF509CEB-6FD7-AD44-8527-E4F7826AD6A0}" type="presOf" srcId="{9E743E37-A093-4734-8885-A81E4316F2A7}" destId="{50370D7A-C0A3-46CC-AF2C-F0948B25C588}" srcOrd="0" destOrd="0" presId="urn:microsoft.com/office/officeart/2005/8/layout/cycle3"/>
    <dgm:cxn modelId="{A21214CA-9B2F-4C48-B99B-CDDF379427F9}" type="presParOf" srcId="{D6B12C0A-CFEA-4BD6-9EDB-44F53AB9AB91}" destId="{0E87A055-6FAA-4CFF-814F-79DD09276AB9}" srcOrd="0" destOrd="0" presId="urn:microsoft.com/office/officeart/2005/8/layout/cycle3"/>
    <dgm:cxn modelId="{0304ECB5-7EAD-9F45-844E-6F194ACB382C}" type="presParOf" srcId="{0E87A055-6FAA-4CFF-814F-79DD09276AB9}" destId="{F60E6A39-2BF3-4C58-A219-565E37696F5F}" srcOrd="0" destOrd="0" presId="urn:microsoft.com/office/officeart/2005/8/layout/cycle3"/>
    <dgm:cxn modelId="{877EB070-6E19-FB42-BFCE-EF43BE8F1D8F}" type="presParOf" srcId="{0E87A055-6FAA-4CFF-814F-79DD09276AB9}" destId="{50370D7A-C0A3-46CC-AF2C-F0948B25C588}" srcOrd="1" destOrd="0" presId="urn:microsoft.com/office/officeart/2005/8/layout/cycle3"/>
    <dgm:cxn modelId="{8B2F770A-2DD8-6744-B808-6468E8DA7000}" type="presParOf" srcId="{0E87A055-6FAA-4CFF-814F-79DD09276AB9}" destId="{9E9D90F0-FF0C-4054-8DF5-B55932CE513D}" srcOrd="2" destOrd="0" presId="urn:microsoft.com/office/officeart/2005/8/layout/cycle3"/>
    <dgm:cxn modelId="{DE34157B-5D14-4A49-B7C5-78CAD1715106}" type="presParOf" srcId="{0E87A055-6FAA-4CFF-814F-79DD09276AB9}" destId="{530527F4-F042-499A-9FB6-558B4FDD9981}" srcOrd="3" destOrd="0" presId="urn:microsoft.com/office/officeart/2005/8/layout/cycle3"/>
    <dgm:cxn modelId="{9CE1F6F9-E554-1648-8335-0ACE15E5CB06}" type="presParOf" srcId="{0E87A055-6FAA-4CFF-814F-79DD09276AB9}" destId="{47001491-5932-4AAC-99C4-7CC985D37837}" srcOrd="4" destOrd="0" presId="urn:microsoft.com/office/officeart/2005/8/layout/cycle3"/>
    <dgm:cxn modelId="{8D1369A5-52B5-E847-A753-243D220AB144}" type="presParOf" srcId="{0E87A055-6FAA-4CFF-814F-79DD09276AB9}" destId="{3E7FDCFE-1EAF-438E-92B7-E2B2A3A02DE2}" srcOrd="5" destOrd="0" presId="urn:microsoft.com/office/officeart/2005/8/layout/cycle3"/>
    <dgm:cxn modelId="{104B9A89-B5BA-8A45-BBB3-0ADE6583C7DA}" type="presParOf" srcId="{0E87A055-6FAA-4CFF-814F-79DD09276AB9}" destId="{3EF893ED-DDA0-47E6-9376-1C0658A51BFA}"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6A23EC-E7F7-4DEB-8438-E7997BE2C11E}"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B60A0BF6-EBD1-4B24-A815-B3A0346907A2}">
      <dgm:prSet phldrT="[Text]" custT="1"/>
      <dgm:spPr>
        <a:solidFill>
          <a:schemeClr val="accent6">
            <a:lumMod val="75000"/>
          </a:schemeClr>
        </a:solidFill>
      </dgm:spPr>
      <dgm:t>
        <a:bodyPr/>
        <a:lstStyle/>
        <a:p>
          <a:r>
            <a:rPr lang="en-US" sz="1200" b="1" i="0" dirty="0">
              <a:latin typeface="Lato Regular"/>
              <a:cs typeface="Lato Regular"/>
            </a:rPr>
            <a:t>FIRST</a:t>
          </a:r>
        </a:p>
      </dgm:t>
    </dgm:pt>
    <dgm:pt modelId="{E70E0429-4144-4E43-91D3-0F342858F588}" type="parTrans" cxnId="{286736CA-8A47-4EC2-A29B-B1A3790655C1}">
      <dgm:prSet/>
      <dgm:spPr/>
      <dgm:t>
        <a:bodyPr/>
        <a:lstStyle/>
        <a:p>
          <a:endParaRPr lang="en-US" sz="1200">
            <a:latin typeface="Lato Regular"/>
            <a:cs typeface="Lato Regular"/>
          </a:endParaRPr>
        </a:p>
      </dgm:t>
    </dgm:pt>
    <dgm:pt modelId="{9E743E37-A093-4734-8885-A81E4316F2A7}" type="sibTrans" cxnId="{286736CA-8A47-4EC2-A29B-B1A3790655C1}">
      <dgm:prSet custT="1"/>
      <dgm:spPr/>
      <dgm:t>
        <a:bodyPr/>
        <a:lstStyle/>
        <a:p>
          <a:endParaRPr lang="en-US" sz="1200" dirty="0">
            <a:latin typeface="Lato Regular"/>
            <a:cs typeface="Lato Regular"/>
          </a:endParaRPr>
        </a:p>
      </dgm:t>
    </dgm:pt>
    <dgm:pt modelId="{DC0350D5-364C-4D38-A4AD-71DFD0EE64C1}">
      <dgm:prSet phldrT="[Text]" custT="1"/>
      <dgm:spPr/>
      <dgm:t>
        <a:bodyPr/>
        <a:lstStyle/>
        <a:p>
          <a:r>
            <a:rPr lang="en-US" sz="1200" b="1" i="0" dirty="0">
              <a:latin typeface="Lato Regular"/>
              <a:cs typeface="Lato Regular"/>
            </a:rPr>
            <a:t>SECOND</a:t>
          </a:r>
        </a:p>
      </dgm:t>
    </dgm:pt>
    <dgm:pt modelId="{4068D446-4848-43A7-9D36-5FD8DF278F42}" type="parTrans" cxnId="{8121492C-55F0-4B3A-9CEC-210928C644A7}">
      <dgm:prSet/>
      <dgm:spPr/>
      <dgm:t>
        <a:bodyPr/>
        <a:lstStyle/>
        <a:p>
          <a:endParaRPr lang="en-US" sz="1200">
            <a:latin typeface="Lato Regular"/>
            <a:cs typeface="Lato Regular"/>
          </a:endParaRPr>
        </a:p>
      </dgm:t>
    </dgm:pt>
    <dgm:pt modelId="{D9E1B0E5-A8BF-4BBB-81E1-E24BB06559E4}" type="sibTrans" cxnId="{8121492C-55F0-4B3A-9CEC-210928C644A7}">
      <dgm:prSet custT="1"/>
      <dgm:spPr/>
      <dgm:t>
        <a:bodyPr/>
        <a:lstStyle/>
        <a:p>
          <a:endParaRPr lang="en-US" sz="1200" dirty="0">
            <a:latin typeface="Lato Regular"/>
            <a:cs typeface="Lato Regular"/>
          </a:endParaRPr>
        </a:p>
      </dgm:t>
    </dgm:pt>
    <dgm:pt modelId="{8452D4E6-65E5-48F0-9835-29BDC83019C5}">
      <dgm:prSet phldrT="[Text]" custT="1"/>
      <dgm:spPr/>
      <dgm:t>
        <a:bodyPr/>
        <a:lstStyle/>
        <a:p>
          <a:r>
            <a:rPr lang="en-US" sz="1200" b="1" i="0" dirty="0">
              <a:latin typeface="Lato Regular"/>
              <a:cs typeface="Lato Regular"/>
            </a:rPr>
            <a:t>THIRD</a:t>
          </a:r>
        </a:p>
      </dgm:t>
    </dgm:pt>
    <dgm:pt modelId="{17DD284F-6242-4EAA-A581-18F3FD737DDB}" type="parTrans" cxnId="{124173CF-C47F-48E5-A1E6-B47180DD97E1}">
      <dgm:prSet/>
      <dgm:spPr/>
      <dgm:t>
        <a:bodyPr/>
        <a:lstStyle/>
        <a:p>
          <a:endParaRPr lang="en-US" sz="1200">
            <a:latin typeface="Lato Regular"/>
            <a:cs typeface="Lato Regular"/>
          </a:endParaRPr>
        </a:p>
      </dgm:t>
    </dgm:pt>
    <dgm:pt modelId="{684C9528-31CC-4593-BCC0-2C3712C70754}" type="sibTrans" cxnId="{124173CF-C47F-48E5-A1E6-B47180DD97E1}">
      <dgm:prSet custT="1"/>
      <dgm:spPr/>
      <dgm:t>
        <a:bodyPr/>
        <a:lstStyle/>
        <a:p>
          <a:endParaRPr lang="en-US" sz="1200" dirty="0">
            <a:latin typeface="Lato Regular"/>
            <a:cs typeface="Lato Regular"/>
          </a:endParaRPr>
        </a:p>
      </dgm:t>
    </dgm:pt>
    <dgm:pt modelId="{C428F817-E67D-4E77-889A-C3F29854A30F}">
      <dgm:prSet phldrT="[Text]" custT="1"/>
      <dgm:spPr/>
      <dgm:t>
        <a:bodyPr/>
        <a:lstStyle/>
        <a:p>
          <a:r>
            <a:rPr lang="en-US" sz="1200" b="1" i="0" dirty="0">
              <a:latin typeface="Lato Regular"/>
              <a:cs typeface="Lato Regular"/>
            </a:rPr>
            <a:t>FOURTH</a:t>
          </a:r>
        </a:p>
      </dgm:t>
    </dgm:pt>
    <dgm:pt modelId="{EA287F2E-27FA-447E-9ED9-50095BBE7ECC}" type="parTrans" cxnId="{68EF977D-A3F9-4F3B-B12D-4752810A5C30}">
      <dgm:prSet/>
      <dgm:spPr/>
      <dgm:t>
        <a:bodyPr/>
        <a:lstStyle/>
        <a:p>
          <a:endParaRPr lang="en-US" sz="1200">
            <a:latin typeface="Lato Regular"/>
            <a:cs typeface="Lato Regular"/>
          </a:endParaRPr>
        </a:p>
      </dgm:t>
    </dgm:pt>
    <dgm:pt modelId="{79198668-35E5-4350-B77C-05446D0AA80C}" type="sibTrans" cxnId="{68EF977D-A3F9-4F3B-B12D-4752810A5C30}">
      <dgm:prSet custT="1"/>
      <dgm:spPr/>
      <dgm:t>
        <a:bodyPr/>
        <a:lstStyle/>
        <a:p>
          <a:endParaRPr lang="en-US" sz="1200" dirty="0">
            <a:latin typeface="Lato Regular"/>
            <a:cs typeface="Lato Regular"/>
          </a:endParaRPr>
        </a:p>
      </dgm:t>
    </dgm:pt>
    <dgm:pt modelId="{10E0F803-2749-4583-AB99-534AC46B49EE}">
      <dgm:prSet phldrT="[Text]" custT="1"/>
      <dgm:spPr/>
      <dgm:t>
        <a:bodyPr/>
        <a:lstStyle/>
        <a:p>
          <a:r>
            <a:rPr lang="en-US" sz="1200" b="1" i="0" dirty="0">
              <a:latin typeface="Lato Regular"/>
              <a:cs typeface="Lato Regular"/>
            </a:rPr>
            <a:t>FIFTH</a:t>
          </a:r>
        </a:p>
      </dgm:t>
    </dgm:pt>
    <dgm:pt modelId="{4F6B1463-19F3-491E-9964-8D71C52DCB74}" type="parTrans" cxnId="{D8681720-4A72-40EC-8C09-F34168C1D1DF}">
      <dgm:prSet/>
      <dgm:spPr/>
      <dgm:t>
        <a:bodyPr/>
        <a:lstStyle/>
        <a:p>
          <a:endParaRPr lang="en-US" sz="1200">
            <a:latin typeface="Lato Regular"/>
            <a:cs typeface="Lato Regular"/>
          </a:endParaRPr>
        </a:p>
      </dgm:t>
    </dgm:pt>
    <dgm:pt modelId="{BFB6E61A-DD09-469C-9702-CB4DE59FA411}" type="sibTrans" cxnId="{D8681720-4A72-40EC-8C09-F34168C1D1DF}">
      <dgm:prSet custT="1"/>
      <dgm:spPr/>
      <dgm:t>
        <a:bodyPr/>
        <a:lstStyle/>
        <a:p>
          <a:endParaRPr lang="en-US" sz="1200" dirty="0">
            <a:latin typeface="Lato Regular"/>
            <a:cs typeface="Lato Regular"/>
          </a:endParaRPr>
        </a:p>
      </dgm:t>
    </dgm:pt>
    <dgm:pt modelId="{951E5746-C769-426B-B3C1-58B6BFBBE9D2}" type="pres">
      <dgm:prSet presAssocID="{256A23EC-E7F7-4DEB-8438-E7997BE2C11E}" presName="cycle" presStyleCnt="0">
        <dgm:presLayoutVars>
          <dgm:dir/>
          <dgm:resizeHandles val="exact"/>
        </dgm:presLayoutVars>
      </dgm:prSet>
      <dgm:spPr/>
    </dgm:pt>
    <dgm:pt modelId="{E3EBF4FB-A02F-4C40-BB2D-0D2405A3B412}" type="pres">
      <dgm:prSet presAssocID="{B60A0BF6-EBD1-4B24-A815-B3A0346907A2}" presName="node" presStyleLbl="node1" presStyleIdx="0" presStyleCnt="5">
        <dgm:presLayoutVars>
          <dgm:bulletEnabled val="1"/>
        </dgm:presLayoutVars>
      </dgm:prSet>
      <dgm:spPr/>
    </dgm:pt>
    <dgm:pt modelId="{99439594-A463-4AB3-812E-6895444151B8}" type="pres">
      <dgm:prSet presAssocID="{9E743E37-A093-4734-8885-A81E4316F2A7}" presName="sibTrans" presStyleLbl="sibTrans2D1" presStyleIdx="0" presStyleCnt="5" custScaleY="26361"/>
      <dgm:spPr/>
    </dgm:pt>
    <dgm:pt modelId="{E98E7378-90E2-49D3-BD13-809808626ABA}" type="pres">
      <dgm:prSet presAssocID="{9E743E37-A093-4734-8885-A81E4316F2A7}" presName="connectorText" presStyleLbl="sibTrans2D1" presStyleIdx="0" presStyleCnt="5"/>
      <dgm:spPr/>
    </dgm:pt>
    <dgm:pt modelId="{CB0F1E3B-C657-4936-9AE9-7F01E2D51E90}" type="pres">
      <dgm:prSet presAssocID="{DC0350D5-364C-4D38-A4AD-71DFD0EE64C1}" presName="node" presStyleLbl="node1" presStyleIdx="1" presStyleCnt="5">
        <dgm:presLayoutVars>
          <dgm:bulletEnabled val="1"/>
        </dgm:presLayoutVars>
      </dgm:prSet>
      <dgm:spPr/>
    </dgm:pt>
    <dgm:pt modelId="{0F259C98-64AC-49A4-AD1A-FA6E5020C11F}" type="pres">
      <dgm:prSet presAssocID="{D9E1B0E5-A8BF-4BBB-81E1-E24BB06559E4}" presName="sibTrans" presStyleLbl="sibTrans2D1" presStyleIdx="1" presStyleCnt="5" custScaleY="26361"/>
      <dgm:spPr/>
    </dgm:pt>
    <dgm:pt modelId="{ED77D782-5FA1-49A4-9DAA-D91F756D1F74}" type="pres">
      <dgm:prSet presAssocID="{D9E1B0E5-A8BF-4BBB-81E1-E24BB06559E4}" presName="connectorText" presStyleLbl="sibTrans2D1" presStyleIdx="1" presStyleCnt="5"/>
      <dgm:spPr/>
    </dgm:pt>
    <dgm:pt modelId="{527AE808-EA10-4F96-9CB9-6D06B3BA4905}" type="pres">
      <dgm:prSet presAssocID="{8452D4E6-65E5-48F0-9835-29BDC83019C5}" presName="node" presStyleLbl="node1" presStyleIdx="2" presStyleCnt="5">
        <dgm:presLayoutVars>
          <dgm:bulletEnabled val="1"/>
        </dgm:presLayoutVars>
      </dgm:prSet>
      <dgm:spPr/>
    </dgm:pt>
    <dgm:pt modelId="{CF49864E-0ADD-412A-B299-3927602A0B2A}" type="pres">
      <dgm:prSet presAssocID="{684C9528-31CC-4593-BCC0-2C3712C70754}" presName="sibTrans" presStyleLbl="sibTrans2D1" presStyleIdx="2" presStyleCnt="5" custScaleY="26361"/>
      <dgm:spPr/>
    </dgm:pt>
    <dgm:pt modelId="{D665245C-BED9-4706-AE7F-F37AF08FE920}" type="pres">
      <dgm:prSet presAssocID="{684C9528-31CC-4593-BCC0-2C3712C70754}" presName="connectorText" presStyleLbl="sibTrans2D1" presStyleIdx="2" presStyleCnt="5"/>
      <dgm:spPr/>
    </dgm:pt>
    <dgm:pt modelId="{E49F0149-D944-4661-81FE-6B2A2B5B41C6}" type="pres">
      <dgm:prSet presAssocID="{C428F817-E67D-4E77-889A-C3F29854A30F}" presName="node" presStyleLbl="node1" presStyleIdx="3" presStyleCnt="5">
        <dgm:presLayoutVars>
          <dgm:bulletEnabled val="1"/>
        </dgm:presLayoutVars>
      </dgm:prSet>
      <dgm:spPr/>
    </dgm:pt>
    <dgm:pt modelId="{309AFB6A-7B89-4AFB-B90B-D28E39B2164D}" type="pres">
      <dgm:prSet presAssocID="{79198668-35E5-4350-B77C-05446D0AA80C}" presName="sibTrans" presStyleLbl="sibTrans2D1" presStyleIdx="3" presStyleCnt="5" custScaleY="26361"/>
      <dgm:spPr/>
    </dgm:pt>
    <dgm:pt modelId="{7842E039-3162-4E82-BC2B-FB032F9775AC}" type="pres">
      <dgm:prSet presAssocID="{79198668-35E5-4350-B77C-05446D0AA80C}" presName="connectorText" presStyleLbl="sibTrans2D1" presStyleIdx="3" presStyleCnt="5"/>
      <dgm:spPr/>
    </dgm:pt>
    <dgm:pt modelId="{A9C75BD4-54FC-4D23-BF89-2CA5532A7B4D}" type="pres">
      <dgm:prSet presAssocID="{10E0F803-2749-4583-AB99-534AC46B49EE}" presName="node" presStyleLbl="node1" presStyleIdx="4" presStyleCnt="5">
        <dgm:presLayoutVars>
          <dgm:bulletEnabled val="1"/>
        </dgm:presLayoutVars>
      </dgm:prSet>
      <dgm:spPr/>
    </dgm:pt>
    <dgm:pt modelId="{6CDD2630-D63A-4CBE-8FB6-0391CD9BBD33}" type="pres">
      <dgm:prSet presAssocID="{BFB6E61A-DD09-469C-9702-CB4DE59FA411}" presName="sibTrans" presStyleLbl="sibTrans2D1" presStyleIdx="4" presStyleCnt="5" custScaleY="26361"/>
      <dgm:spPr/>
    </dgm:pt>
    <dgm:pt modelId="{7ECAD0E9-DDED-4903-96CE-306337E5873F}" type="pres">
      <dgm:prSet presAssocID="{BFB6E61A-DD09-469C-9702-CB4DE59FA411}" presName="connectorText" presStyleLbl="sibTrans2D1" presStyleIdx="4" presStyleCnt="5"/>
      <dgm:spPr/>
    </dgm:pt>
  </dgm:ptLst>
  <dgm:cxnLst>
    <dgm:cxn modelId="{B33E9C05-EAC5-1D43-A258-67CDAF7AAC50}" type="presOf" srcId="{256A23EC-E7F7-4DEB-8438-E7997BE2C11E}" destId="{951E5746-C769-426B-B3C1-58B6BFBBE9D2}" srcOrd="0" destOrd="0" presId="urn:microsoft.com/office/officeart/2005/8/layout/cycle2"/>
    <dgm:cxn modelId="{6DEC4A0E-926A-774B-A2C8-6EEDF6C94313}" type="presOf" srcId="{684C9528-31CC-4593-BCC0-2C3712C70754}" destId="{D665245C-BED9-4706-AE7F-F37AF08FE920}" srcOrd="1" destOrd="0" presId="urn:microsoft.com/office/officeart/2005/8/layout/cycle2"/>
    <dgm:cxn modelId="{D8681720-4A72-40EC-8C09-F34168C1D1DF}" srcId="{256A23EC-E7F7-4DEB-8438-E7997BE2C11E}" destId="{10E0F803-2749-4583-AB99-534AC46B49EE}" srcOrd="4" destOrd="0" parTransId="{4F6B1463-19F3-491E-9964-8D71C52DCB74}" sibTransId="{BFB6E61A-DD09-469C-9702-CB4DE59FA411}"/>
    <dgm:cxn modelId="{8121492C-55F0-4B3A-9CEC-210928C644A7}" srcId="{256A23EC-E7F7-4DEB-8438-E7997BE2C11E}" destId="{DC0350D5-364C-4D38-A4AD-71DFD0EE64C1}" srcOrd="1" destOrd="0" parTransId="{4068D446-4848-43A7-9D36-5FD8DF278F42}" sibTransId="{D9E1B0E5-A8BF-4BBB-81E1-E24BB06559E4}"/>
    <dgm:cxn modelId="{48A25F36-5C78-D84D-B05B-221CA21A1149}" type="presOf" srcId="{DC0350D5-364C-4D38-A4AD-71DFD0EE64C1}" destId="{CB0F1E3B-C657-4936-9AE9-7F01E2D51E90}" srcOrd="0" destOrd="0" presId="urn:microsoft.com/office/officeart/2005/8/layout/cycle2"/>
    <dgm:cxn modelId="{F24EC040-EE3E-2F42-A838-A87380A66F11}" type="presOf" srcId="{9E743E37-A093-4734-8885-A81E4316F2A7}" destId="{99439594-A463-4AB3-812E-6895444151B8}" srcOrd="0" destOrd="0" presId="urn:microsoft.com/office/officeart/2005/8/layout/cycle2"/>
    <dgm:cxn modelId="{E9370560-E15D-424E-A47A-0BBCD9273F2B}" type="presOf" srcId="{BFB6E61A-DD09-469C-9702-CB4DE59FA411}" destId="{7ECAD0E9-DDED-4903-96CE-306337E5873F}" srcOrd="1" destOrd="0" presId="urn:microsoft.com/office/officeart/2005/8/layout/cycle2"/>
    <dgm:cxn modelId="{8F28EF60-4622-4647-BE8D-EA8F55F7066D}" type="presOf" srcId="{9E743E37-A093-4734-8885-A81E4316F2A7}" destId="{E98E7378-90E2-49D3-BD13-809808626ABA}" srcOrd="1" destOrd="0" presId="urn:microsoft.com/office/officeart/2005/8/layout/cycle2"/>
    <dgm:cxn modelId="{64FC074E-8E3A-7D4E-B5D6-33E2433088BF}" type="presOf" srcId="{B60A0BF6-EBD1-4B24-A815-B3A0346907A2}" destId="{E3EBF4FB-A02F-4C40-BB2D-0D2405A3B412}" srcOrd="0" destOrd="0" presId="urn:microsoft.com/office/officeart/2005/8/layout/cycle2"/>
    <dgm:cxn modelId="{68EF977D-A3F9-4F3B-B12D-4752810A5C30}" srcId="{256A23EC-E7F7-4DEB-8438-E7997BE2C11E}" destId="{C428F817-E67D-4E77-889A-C3F29854A30F}" srcOrd="3" destOrd="0" parTransId="{EA287F2E-27FA-447E-9ED9-50095BBE7ECC}" sibTransId="{79198668-35E5-4350-B77C-05446D0AA80C}"/>
    <dgm:cxn modelId="{ED80AE8B-C9DE-8447-8A87-986B57824DB0}" type="presOf" srcId="{8452D4E6-65E5-48F0-9835-29BDC83019C5}" destId="{527AE808-EA10-4F96-9CB9-6D06B3BA4905}" srcOrd="0" destOrd="0" presId="urn:microsoft.com/office/officeart/2005/8/layout/cycle2"/>
    <dgm:cxn modelId="{A52E49AB-2B3B-8E49-8434-82547B7C5194}" type="presOf" srcId="{D9E1B0E5-A8BF-4BBB-81E1-E24BB06559E4}" destId="{ED77D782-5FA1-49A4-9DAA-D91F756D1F74}" srcOrd="1" destOrd="0" presId="urn:microsoft.com/office/officeart/2005/8/layout/cycle2"/>
    <dgm:cxn modelId="{6E1ECAB7-E7B5-AD4A-BA7E-07ECE1B56703}" type="presOf" srcId="{79198668-35E5-4350-B77C-05446D0AA80C}" destId="{7842E039-3162-4E82-BC2B-FB032F9775AC}" srcOrd="1" destOrd="0" presId="urn:microsoft.com/office/officeart/2005/8/layout/cycle2"/>
    <dgm:cxn modelId="{286736CA-8A47-4EC2-A29B-B1A3790655C1}" srcId="{256A23EC-E7F7-4DEB-8438-E7997BE2C11E}" destId="{B60A0BF6-EBD1-4B24-A815-B3A0346907A2}" srcOrd="0" destOrd="0" parTransId="{E70E0429-4144-4E43-91D3-0F342858F588}" sibTransId="{9E743E37-A093-4734-8885-A81E4316F2A7}"/>
    <dgm:cxn modelId="{124173CF-C47F-48E5-A1E6-B47180DD97E1}" srcId="{256A23EC-E7F7-4DEB-8438-E7997BE2C11E}" destId="{8452D4E6-65E5-48F0-9835-29BDC83019C5}" srcOrd="2" destOrd="0" parTransId="{17DD284F-6242-4EAA-A581-18F3FD737DDB}" sibTransId="{684C9528-31CC-4593-BCC0-2C3712C70754}"/>
    <dgm:cxn modelId="{079A07DB-7DD3-2145-ABFF-15B35D6D3BAB}" type="presOf" srcId="{79198668-35E5-4350-B77C-05446D0AA80C}" destId="{309AFB6A-7B89-4AFB-B90B-D28E39B2164D}" srcOrd="0" destOrd="0" presId="urn:microsoft.com/office/officeart/2005/8/layout/cycle2"/>
    <dgm:cxn modelId="{7336E7E2-214F-F049-A78D-F264E43C724C}" type="presOf" srcId="{10E0F803-2749-4583-AB99-534AC46B49EE}" destId="{A9C75BD4-54FC-4D23-BF89-2CA5532A7B4D}" srcOrd="0" destOrd="0" presId="urn:microsoft.com/office/officeart/2005/8/layout/cycle2"/>
    <dgm:cxn modelId="{5F387CE8-8E81-244A-90FE-D5727DC6D9B2}" type="presOf" srcId="{D9E1B0E5-A8BF-4BBB-81E1-E24BB06559E4}" destId="{0F259C98-64AC-49A4-AD1A-FA6E5020C11F}" srcOrd="0" destOrd="0" presId="urn:microsoft.com/office/officeart/2005/8/layout/cycle2"/>
    <dgm:cxn modelId="{2344AAED-E4D3-B146-BF21-B07AE42B54D2}" type="presOf" srcId="{684C9528-31CC-4593-BCC0-2C3712C70754}" destId="{CF49864E-0ADD-412A-B299-3927602A0B2A}" srcOrd="0" destOrd="0" presId="urn:microsoft.com/office/officeart/2005/8/layout/cycle2"/>
    <dgm:cxn modelId="{B71482F3-CEDC-334E-905F-95D007AC9CD0}" type="presOf" srcId="{BFB6E61A-DD09-469C-9702-CB4DE59FA411}" destId="{6CDD2630-D63A-4CBE-8FB6-0391CD9BBD33}" srcOrd="0" destOrd="0" presId="urn:microsoft.com/office/officeart/2005/8/layout/cycle2"/>
    <dgm:cxn modelId="{967C41F6-A63D-EF40-A6A6-1C8808A17FC2}" type="presOf" srcId="{C428F817-E67D-4E77-889A-C3F29854A30F}" destId="{E49F0149-D944-4661-81FE-6B2A2B5B41C6}" srcOrd="0" destOrd="0" presId="urn:microsoft.com/office/officeart/2005/8/layout/cycle2"/>
    <dgm:cxn modelId="{041189EE-D643-CF46-8422-438512D67A20}" type="presParOf" srcId="{951E5746-C769-426B-B3C1-58B6BFBBE9D2}" destId="{E3EBF4FB-A02F-4C40-BB2D-0D2405A3B412}" srcOrd="0" destOrd="0" presId="urn:microsoft.com/office/officeart/2005/8/layout/cycle2"/>
    <dgm:cxn modelId="{41F26018-F23D-D840-A548-FB722F7F58FE}" type="presParOf" srcId="{951E5746-C769-426B-B3C1-58B6BFBBE9D2}" destId="{99439594-A463-4AB3-812E-6895444151B8}" srcOrd="1" destOrd="0" presId="urn:microsoft.com/office/officeart/2005/8/layout/cycle2"/>
    <dgm:cxn modelId="{B8288BFF-0508-1645-ABE2-E1B9569F7CD8}" type="presParOf" srcId="{99439594-A463-4AB3-812E-6895444151B8}" destId="{E98E7378-90E2-49D3-BD13-809808626ABA}" srcOrd="0" destOrd="0" presId="urn:microsoft.com/office/officeart/2005/8/layout/cycle2"/>
    <dgm:cxn modelId="{18EEC0D7-92B1-8F44-8598-36DD594880CC}" type="presParOf" srcId="{951E5746-C769-426B-B3C1-58B6BFBBE9D2}" destId="{CB0F1E3B-C657-4936-9AE9-7F01E2D51E90}" srcOrd="2" destOrd="0" presId="urn:microsoft.com/office/officeart/2005/8/layout/cycle2"/>
    <dgm:cxn modelId="{C801405F-BB06-7C40-B815-14A0776A0DD3}" type="presParOf" srcId="{951E5746-C769-426B-B3C1-58B6BFBBE9D2}" destId="{0F259C98-64AC-49A4-AD1A-FA6E5020C11F}" srcOrd="3" destOrd="0" presId="urn:microsoft.com/office/officeart/2005/8/layout/cycle2"/>
    <dgm:cxn modelId="{8D1C0384-98B0-E142-9C43-4A2216D683C4}" type="presParOf" srcId="{0F259C98-64AC-49A4-AD1A-FA6E5020C11F}" destId="{ED77D782-5FA1-49A4-9DAA-D91F756D1F74}" srcOrd="0" destOrd="0" presId="urn:microsoft.com/office/officeart/2005/8/layout/cycle2"/>
    <dgm:cxn modelId="{EE8F06CA-6BD1-1B4B-BBA0-E81475DF7353}" type="presParOf" srcId="{951E5746-C769-426B-B3C1-58B6BFBBE9D2}" destId="{527AE808-EA10-4F96-9CB9-6D06B3BA4905}" srcOrd="4" destOrd="0" presId="urn:microsoft.com/office/officeart/2005/8/layout/cycle2"/>
    <dgm:cxn modelId="{2859E31A-C7ED-DF41-81FA-15E5A2748F16}" type="presParOf" srcId="{951E5746-C769-426B-B3C1-58B6BFBBE9D2}" destId="{CF49864E-0ADD-412A-B299-3927602A0B2A}" srcOrd="5" destOrd="0" presId="urn:microsoft.com/office/officeart/2005/8/layout/cycle2"/>
    <dgm:cxn modelId="{05F2854E-4909-0C48-9199-07F492890871}" type="presParOf" srcId="{CF49864E-0ADD-412A-B299-3927602A0B2A}" destId="{D665245C-BED9-4706-AE7F-F37AF08FE920}" srcOrd="0" destOrd="0" presId="urn:microsoft.com/office/officeart/2005/8/layout/cycle2"/>
    <dgm:cxn modelId="{3E18CDC7-1C2A-044B-B0E2-0DD5E608F54D}" type="presParOf" srcId="{951E5746-C769-426B-B3C1-58B6BFBBE9D2}" destId="{E49F0149-D944-4661-81FE-6B2A2B5B41C6}" srcOrd="6" destOrd="0" presId="urn:microsoft.com/office/officeart/2005/8/layout/cycle2"/>
    <dgm:cxn modelId="{849D463F-D253-1A42-95A7-F105F55B54B7}" type="presParOf" srcId="{951E5746-C769-426B-B3C1-58B6BFBBE9D2}" destId="{309AFB6A-7B89-4AFB-B90B-D28E39B2164D}" srcOrd="7" destOrd="0" presId="urn:microsoft.com/office/officeart/2005/8/layout/cycle2"/>
    <dgm:cxn modelId="{0BC25DE9-D973-F544-9A2D-70B603878D4E}" type="presParOf" srcId="{309AFB6A-7B89-4AFB-B90B-D28E39B2164D}" destId="{7842E039-3162-4E82-BC2B-FB032F9775AC}" srcOrd="0" destOrd="0" presId="urn:microsoft.com/office/officeart/2005/8/layout/cycle2"/>
    <dgm:cxn modelId="{8D1401AC-72FA-5C4A-BEF6-308C4EACE300}" type="presParOf" srcId="{951E5746-C769-426B-B3C1-58B6BFBBE9D2}" destId="{A9C75BD4-54FC-4D23-BF89-2CA5532A7B4D}" srcOrd="8" destOrd="0" presId="urn:microsoft.com/office/officeart/2005/8/layout/cycle2"/>
    <dgm:cxn modelId="{453F26ED-13D3-8848-972A-C87FCAF836F9}" type="presParOf" srcId="{951E5746-C769-426B-B3C1-58B6BFBBE9D2}" destId="{6CDD2630-D63A-4CBE-8FB6-0391CD9BBD33}" srcOrd="9" destOrd="0" presId="urn:microsoft.com/office/officeart/2005/8/layout/cycle2"/>
    <dgm:cxn modelId="{6ADD7B1F-38A4-3841-9ADF-31444FE45373}" type="presParOf" srcId="{6CDD2630-D63A-4CBE-8FB6-0391CD9BBD33}" destId="{7ECAD0E9-DDED-4903-96CE-306337E5873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70D7A-C0A3-46CC-AF2C-F0948B25C588}">
      <dsp:nvSpPr>
        <dsp:cNvPr id="0" name=""/>
        <dsp:cNvSpPr/>
      </dsp:nvSpPr>
      <dsp:spPr>
        <a:xfrm>
          <a:off x="382066" y="-4237"/>
          <a:ext cx="3965326" cy="3965326"/>
        </a:xfrm>
        <a:prstGeom prst="circularArrow">
          <a:avLst>
            <a:gd name="adj1" fmla="val 5274"/>
            <a:gd name="adj2" fmla="val 312630"/>
            <a:gd name="adj3" fmla="val 14303061"/>
            <a:gd name="adj4" fmla="val 17083304"/>
            <a:gd name="adj5" fmla="val 5477"/>
          </a:avLst>
        </a:prstGeom>
        <a:solidFill>
          <a:schemeClr val="accent5">
            <a:lumMod val="75000"/>
          </a:schemeClr>
        </a:solidFill>
        <a:ln>
          <a:noFill/>
        </a:ln>
        <a:effectLst/>
      </dsp:spPr>
      <dsp:style>
        <a:lnRef idx="0">
          <a:scrgbClr r="0" g="0" b="0"/>
        </a:lnRef>
        <a:fillRef idx="1">
          <a:scrgbClr r="0" g="0" b="0"/>
        </a:fillRef>
        <a:effectRef idx="0">
          <a:scrgbClr r="0" g="0" b="0"/>
        </a:effectRef>
        <a:fontRef idx="minor"/>
      </dsp:style>
    </dsp:sp>
    <dsp:sp modelId="{F60E6A39-2BF3-4C58-A219-565E37696F5F}">
      <dsp:nvSpPr>
        <dsp:cNvPr id="0" name=""/>
        <dsp:cNvSpPr/>
      </dsp:nvSpPr>
      <dsp:spPr>
        <a:xfrm>
          <a:off x="1643071" y="98405"/>
          <a:ext cx="1443316" cy="528694"/>
        </a:xfrm>
        <a:prstGeom prst="roundRect">
          <a:avLst/>
        </a:prstGeom>
        <a:solidFill>
          <a:schemeClr val="accent2">
            <a:lumMod val="75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n-lt"/>
              <a:cs typeface="Lato Regular"/>
            </a:rPr>
            <a:t>FIRST</a:t>
          </a:r>
        </a:p>
      </dsp:txBody>
      <dsp:txXfrm>
        <a:off x="1668880" y="124214"/>
        <a:ext cx="1391698" cy="477076"/>
      </dsp:txXfrm>
    </dsp:sp>
    <dsp:sp modelId="{9E9D90F0-FF0C-4054-8DF5-B55932CE513D}">
      <dsp:nvSpPr>
        <dsp:cNvPr id="0" name=""/>
        <dsp:cNvSpPr/>
      </dsp:nvSpPr>
      <dsp:spPr>
        <a:xfrm>
          <a:off x="3092267" y="902726"/>
          <a:ext cx="1443316" cy="528694"/>
        </a:xfrm>
        <a:prstGeom prst="roundRect">
          <a:avLst/>
        </a:prstGeom>
        <a:solidFill>
          <a:schemeClr val="accent3">
            <a:lumMod val="75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n-lt"/>
              <a:cs typeface="Lato Regular"/>
            </a:rPr>
            <a:t>SECOND</a:t>
          </a:r>
        </a:p>
      </dsp:txBody>
      <dsp:txXfrm>
        <a:off x="3118076" y="928535"/>
        <a:ext cx="1391698" cy="477076"/>
      </dsp:txXfrm>
    </dsp:sp>
    <dsp:sp modelId="{530527F4-F042-499A-9FB6-558B4FDD9981}">
      <dsp:nvSpPr>
        <dsp:cNvPr id="0" name=""/>
        <dsp:cNvSpPr/>
      </dsp:nvSpPr>
      <dsp:spPr>
        <a:xfrm>
          <a:off x="3114691" y="2511385"/>
          <a:ext cx="1443316" cy="528694"/>
        </a:xfrm>
        <a:prstGeom prst="roundRect">
          <a:avLst/>
        </a:prstGeom>
        <a:solidFill>
          <a:schemeClr val="accent4">
            <a:lumMod val="75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n-lt"/>
              <a:cs typeface="Lato Regular"/>
            </a:rPr>
            <a:t>THIRD</a:t>
          </a:r>
        </a:p>
      </dsp:txBody>
      <dsp:txXfrm>
        <a:off x="3140500" y="2537194"/>
        <a:ext cx="1391698" cy="477076"/>
      </dsp:txXfrm>
    </dsp:sp>
    <dsp:sp modelId="{47001491-5932-4AAC-99C4-7CC985D37837}">
      <dsp:nvSpPr>
        <dsp:cNvPr id="0" name=""/>
        <dsp:cNvSpPr/>
      </dsp:nvSpPr>
      <dsp:spPr>
        <a:xfrm>
          <a:off x="1643071" y="3414113"/>
          <a:ext cx="1443316" cy="528694"/>
        </a:xfrm>
        <a:prstGeom prst="roundRect">
          <a:avLst/>
        </a:prstGeom>
        <a:solidFill>
          <a:schemeClr val="accent1">
            <a:lumMod val="75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n-lt"/>
              <a:cs typeface="Lato Regular"/>
            </a:rPr>
            <a:t>FIRST</a:t>
          </a:r>
        </a:p>
      </dsp:txBody>
      <dsp:txXfrm>
        <a:off x="1668880" y="3439922"/>
        <a:ext cx="1391698" cy="477076"/>
      </dsp:txXfrm>
    </dsp:sp>
    <dsp:sp modelId="{3E7FDCFE-1EAF-438E-92B7-E2B2A3A02DE2}">
      <dsp:nvSpPr>
        <dsp:cNvPr id="0" name=""/>
        <dsp:cNvSpPr/>
      </dsp:nvSpPr>
      <dsp:spPr>
        <a:xfrm>
          <a:off x="216304" y="2511381"/>
          <a:ext cx="1443316" cy="528694"/>
        </a:xfrm>
        <a:prstGeom prst="roundRect">
          <a:avLst/>
        </a:prstGeom>
        <a:solidFill>
          <a:srgbClr val="939593"/>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n-lt"/>
              <a:cs typeface="Lato Regular"/>
            </a:rPr>
            <a:t>STEP</a:t>
          </a:r>
        </a:p>
      </dsp:txBody>
      <dsp:txXfrm>
        <a:off x="242113" y="2537190"/>
        <a:ext cx="1391698" cy="477076"/>
      </dsp:txXfrm>
    </dsp:sp>
    <dsp:sp modelId="{3EF893ED-DDA0-47E6-9376-1C0658A51BFA}">
      <dsp:nvSpPr>
        <dsp:cNvPr id="0" name=""/>
        <dsp:cNvSpPr/>
      </dsp:nvSpPr>
      <dsp:spPr>
        <a:xfrm>
          <a:off x="182660" y="902731"/>
          <a:ext cx="1443316" cy="528694"/>
        </a:xfrm>
        <a:prstGeom prst="roundRect">
          <a:avLst/>
        </a:prstGeom>
        <a:solidFill>
          <a:schemeClr val="accent1"/>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n-lt"/>
              <a:cs typeface="Lato Regular"/>
            </a:rPr>
            <a:t>FINISH</a:t>
          </a:r>
        </a:p>
      </dsp:txBody>
      <dsp:txXfrm>
        <a:off x="208469" y="928540"/>
        <a:ext cx="1391698" cy="4770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BF4FB-A02F-4C40-BB2D-0D2405A3B412}">
      <dsp:nvSpPr>
        <dsp:cNvPr id="0" name=""/>
        <dsp:cNvSpPr/>
      </dsp:nvSpPr>
      <dsp:spPr>
        <a:xfrm>
          <a:off x="1741775" y="224"/>
          <a:ext cx="1396280" cy="1396280"/>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Lato Regular"/>
              <a:cs typeface="Lato Regular"/>
            </a:rPr>
            <a:t>FIRST</a:t>
          </a:r>
        </a:p>
      </dsp:txBody>
      <dsp:txXfrm>
        <a:off x="1946255" y="204704"/>
        <a:ext cx="987320" cy="987320"/>
      </dsp:txXfrm>
    </dsp:sp>
    <dsp:sp modelId="{99439594-A463-4AB3-812E-6895444151B8}">
      <dsp:nvSpPr>
        <dsp:cNvPr id="0" name=""/>
        <dsp:cNvSpPr/>
      </dsp:nvSpPr>
      <dsp:spPr>
        <a:xfrm rot="2160000">
          <a:off x="3094007" y="1246437"/>
          <a:ext cx="371512" cy="12422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latin typeface="Lato Regular"/>
            <a:cs typeface="Lato Regular"/>
          </a:endParaRPr>
        </a:p>
      </dsp:txBody>
      <dsp:txXfrm>
        <a:off x="3097566" y="1260330"/>
        <a:ext cx="334245" cy="74534"/>
      </dsp:txXfrm>
    </dsp:sp>
    <dsp:sp modelId="{CB0F1E3B-C657-4936-9AE9-7F01E2D51E90}">
      <dsp:nvSpPr>
        <dsp:cNvPr id="0" name=""/>
        <dsp:cNvSpPr/>
      </dsp:nvSpPr>
      <dsp:spPr>
        <a:xfrm>
          <a:off x="3438484" y="1232955"/>
          <a:ext cx="1396280" cy="139628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Lato Regular"/>
              <a:cs typeface="Lato Regular"/>
            </a:rPr>
            <a:t>SECOND</a:t>
          </a:r>
        </a:p>
      </dsp:txBody>
      <dsp:txXfrm>
        <a:off x="3642964" y="1437435"/>
        <a:ext cx="987320" cy="987320"/>
      </dsp:txXfrm>
    </dsp:sp>
    <dsp:sp modelId="{0F259C98-64AC-49A4-AD1A-FA6E5020C11F}">
      <dsp:nvSpPr>
        <dsp:cNvPr id="0" name=""/>
        <dsp:cNvSpPr/>
      </dsp:nvSpPr>
      <dsp:spPr>
        <a:xfrm rot="6480000">
          <a:off x="3630075" y="2856283"/>
          <a:ext cx="371512" cy="12422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latin typeface="Lato Regular"/>
            <a:cs typeface="Lato Regular"/>
          </a:endParaRPr>
        </a:p>
      </dsp:txBody>
      <dsp:txXfrm rot="10800000">
        <a:off x="3654467" y="2863406"/>
        <a:ext cx="334245" cy="74534"/>
      </dsp:txXfrm>
    </dsp:sp>
    <dsp:sp modelId="{527AE808-EA10-4F96-9CB9-6D06B3BA4905}">
      <dsp:nvSpPr>
        <dsp:cNvPr id="0" name=""/>
        <dsp:cNvSpPr/>
      </dsp:nvSpPr>
      <dsp:spPr>
        <a:xfrm>
          <a:off x="2790399" y="3227556"/>
          <a:ext cx="1396280" cy="139628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Lato Regular"/>
              <a:cs typeface="Lato Regular"/>
            </a:rPr>
            <a:t>THIRD</a:t>
          </a:r>
        </a:p>
      </dsp:txBody>
      <dsp:txXfrm>
        <a:off x="2994879" y="3432036"/>
        <a:ext cx="987320" cy="987320"/>
      </dsp:txXfrm>
    </dsp:sp>
    <dsp:sp modelId="{CF49864E-0ADD-412A-B299-3927602A0B2A}">
      <dsp:nvSpPr>
        <dsp:cNvPr id="0" name=""/>
        <dsp:cNvSpPr/>
      </dsp:nvSpPr>
      <dsp:spPr>
        <a:xfrm rot="10800000">
          <a:off x="2264674" y="3863584"/>
          <a:ext cx="371512" cy="12422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latin typeface="Lato Regular"/>
            <a:cs typeface="Lato Regular"/>
          </a:endParaRPr>
        </a:p>
      </dsp:txBody>
      <dsp:txXfrm rot="10800000">
        <a:off x="2301941" y="3888429"/>
        <a:ext cx="334245" cy="74534"/>
      </dsp:txXfrm>
    </dsp:sp>
    <dsp:sp modelId="{E49F0149-D944-4661-81FE-6B2A2B5B41C6}">
      <dsp:nvSpPr>
        <dsp:cNvPr id="0" name=""/>
        <dsp:cNvSpPr/>
      </dsp:nvSpPr>
      <dsp:spPr>
        <a:xfrm>
          <a:off x="693152" y="3227556"/>
          <a:ext cx="1396280" cy="139628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Lato Regular"/>
              <a:cs typeface="Lato Regular"/>
            </a:rPr>
            <a:t>FOURTH</a:t>
          </a:r>
        </a:p>
      </dsp:txBody>
      <dsp:txXfrm>
        <a:off x="897632" y="3432036"/>
        <a:ext cx="987320" cy="987320"/>
      </dsp:txXfrm>
    </dsp:sp>
    <dsp:sp modelId="{309AFB6A-7B89-4AFB-B90B-D28E39B2164D}">
      <dsp:nvSpPr>
        <dsp:cNvPr id="0" name=""/>
        <dsp:cNvSpPr/>
      </dsp:nvSpPr>
      <dsp:spPr>
        <a:xfrm rot="15120000">
          <a:off x="884742" y="2876283"/>
          <a:ext cx="371512" cy="12422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latin typeface="Lato Regular"/>
            <a:cs typeface="Lato Regular"/>
          </a:endParaRPr>
        </a:p>
      </dsp:txBody>
      <dsp:txXfrm rot="10800000">
        <a:off x="909134" y="2918850"/>
        <a:ext cx="334245" cy="74534"/>
      </dsp:txXfrm>
    </dsp:sp>
    <dsp:sp modelId="{A9C75BD4-54FC-4D23-BF89-2CA5532A7B4D}">
      <dsp:nvSpPr>
        <dsp:cNvPr id="0" name=""/>
        <dsp:cNvSpPr/>
      </dsp:nvSpPr>
      <dsp:spPr>
        <a:xfrm>
          <a:off x="45067" y="1232955"/>
          <a:ext cx="1396280" cy="1396280"/>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Lato Regular"/>
              <a:cs typeface="Lato Regular"/>
            </a:rPr>
            <a:t>FIFTH</a:t>
          </a:r>
        </a:p>
      </dsp:txBody>
      <dsp:txXfrm>
        <a:off x="249547" y="1437435"/>
        <a:ext cx="987320" cy="987320"/>
      </dsp:txXfrm>
    </dsp:sp>
    <dsp:sp modelId="{6CDD2630-D63A-4CBE-8FB6-0391CD9BBD33}">
      <dsp:nvSpPr>
        <dsp:cNvPr id="0" name=""/>
        <dsp:cNvSpPr/>
      </dsp:nvSpPr>
      <dsp:spPr>
        <a:xfrm rot="19440000">
          <a:off x="1397298" y="1258797"/>
          <a:ext cx="371512" cy="124224"/>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latin typeface="Lato Regular"/>
            <a:cs typeface="Lato Regular"/>
          </a:endParaRPr>
        </a:p>
      </dsp:txBody>
      <dsp:txXfrm>
        <a:off x="1400857" y="1294594"/>
        <a:ext cx="334245" cy="7453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006E9-0D1A-4C4F-9B58-D20FFFEDA0FB}" type="datetimeFigureOut">
              <a:rPr lang="en-US" smtClean="0"/>
              <a:t>9/16/2020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762B6-FD57-432E-8074-3BE228A0B53C}" type="slidenum">
              <a:rPr lang="en-US" smtClean="0"/>
              <a:t>‹#›</a:t>
            </a:fld>
            <a:endParaRPr lang="en-US" dirty="0"/>
          </a:p>
        </p:txBody>
      </p:sp>
    </p:spTree>
    <p:extLst>
      <p:ext uri="{BB962C8B-B14F-4D97-AF65-F5344CB8AC3E}">
        <p14:creationId xmlns:p14="http://schemas.microsoft.com/office/powerpoint/2010/main" val="3283116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2762B6-FD57-432E-8074-3BE228A0B53C}" type="slidenum">
              <a:rPr lang="en-US" smtClean="0"/>
              <a:t>1</a:t>
            </a:fld>
            <a:endParaRPr lang="en-US" dirty="0"/>
          </a:p>
        </p:txBody>
      </p:sp>
    </p:spTree>
    <p:extLst>
      <p:ext uri="{BB962C8B-B14F-4D97-AF65-F5344CB8AC3E}">
        <p14:creationId xmlns:p14="http://schemas.microsoft.com/office/powerpoint/2010/main" val="2689406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19B04C-680F-D944-AF07-61D22023CE8C}" type="slidenum">
              <a:rPr lang="en-US" smtClean="0"/>
              <a:t>6</a:t>
            </a:fld>
            <a:endParaRPr lang="en-US" dirty="0"/>
          </a:p>
        </p:txBody>
      </p:sp>
    </p:spTree>
    <p:extLst>
      <p:ext uri="{BB962C8B-B14F-4D97-AF65-F5344CB8AC3E}">
        <p14:creationId xmlns:p14="http://schemas.microsoft.com/office/powerpoint/2010/main" val="5586861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Master" Target="../slideMasters/slideMaster2.xml"/><Relationship Id="rId4" Type="http://schemas.openxmlformats.org/officeDocument/2006/relationships/tags" Target="../tags/tag1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Master" Target="../slideMasters/slideMaster2.xml"/><Relationship Id="rId4" Type="http://schemas.openxmlformats.org/officeDocument/2006/relationships/tags" Target="../tags/tag17.xml"/></Relationships>
</file>

<file path=ppt/slideLayouts/_rels/slideLayout6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hyperlink" Target="https://www.facebook.com/MphasisPeople/" TargetMode="External"/><Relationship Id="rId12" Type="http://schemas.openxmlformats.org/officeDocument/2006/relationships/image" Target="../media/image18.svg"/><Relationship Id="rId2" Type="http://schemas.openxmlformats.org/officeDocument/2006/relationships/image" Target="../media/image12.jpg"/><Relationship Id="rId1" Type="http://schemas.openxmlformats.org/officeDocument/2006/relationships/slideMaster" Target="../slideMasters/slideMaster2.xml"/><Relationship Id="rId6" Type="http://schemas.openxmlformats.org/officeDocument/2006/relationships/image" Target="../media/image14.svg"/><Relationship Id="rId11"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hyperlink" Target="https://twitter.com/Mphasis" TargetMode="External"/><Relationship Id="rId4" Type="http://schemas.openxmlformats.org/officeDocument/2006/relationships/hyperlink" Target="https://www.linkedin.com/company/mphasis/" TargetMode="External"/><Relationship Id="rId9" Type="http://schemas.openxmlformats.org/officeDocument/2006/relationships/image" Target="../media/image16.svg"/></Relationships>
</file>

<file path=ppt/slideLayouts/_rels/slideLayout65.xml.rels><?xml version="1.0" encoding="UTF-8" standalone="yes"?>
<Relationships xmlns="http://schemas.openxmlformats.org/package/2006/relationships"><Relationship Id="rId3" Type="http://schemas.openxmlformats.org/officeDocument/2006/relationships/hyperlink" Target="http://www.mphasis.com/" TargetMode="External"/><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hyperlink" Target="https://www.mphasis.com/home/our-approach.html" TargetMode="Externa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hemeOverride" Target="../theme/themeOverride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7E2A3B7-AD38-7C4C-8096-91A0D5A8A03C}"/>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17">
            <a:extLst>
              <a:ext uri="{FF2B5EF4-FFF2-40B4-BE49-F238E27FC236}">
                <a16:creationId xmlns:a16="http://schemas.microsoft.com/office/drawing/2014/main" id="{262DFE54-C01F-1540-9508-1591A8AA3497}"/>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0" name="Text Placeholder 17">
            <a:extLst>
              <a:ext uri="{FF2B5EF4-FFF2-40B4-BE49-F238E27FC236}">
                <a16:creationId xmlns:a16="http://schemas.microsoft.com/office/drawing/2014/main" id="{3761CEC5-C572-DD4B-93B0-4A5EA21A108D}"/>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December 2018</a:t>
            </a:r>
            <a:endParaRPr lang="en-US" dirty="0"/>
          </a:p>
        </p:txBody>
      </p:sp>
      <p:grpSp>
        <p:nvGrpSpPr>
          <p:cNvPr id="11" name="Group 10">
            <a:extLst>
              <a:ext uri="{FF2B5EF4-FFF2-40B4-BE49-F238E27FC236}">
                <a16:creationId xmlns:a16="http://schemas.microsoft.com/office/drawing/2014/main" id="{8FEDF90B-4BEF-6E4D-8F86-F91897E52A8D}"/>
              </a:ext>
            </a:extLst>
          </p:cNvPr>
          <p:cNvGrpSpPr/>
          <p:nvPr userDrawn="1"/>
        </p:nvGrpSpPr>
        <p:grpSpPr>
          <a:xfrm>
            <a:off x="1294808" y="2871250"/>
            <a:ext cx="2963679" cy="1115501"/>
            <a:chOff x="1959277" y="1057044"/>
            <a:chExt cx="4631029" cy="1743076"/>
          </a:xfrm>
        </p:grpSpPr>
        <p:pic>
          <p:nvPicPr>
            <p:cNvPr id="12" name="Graphic 11">
              <a:extLst>
                <a:ext uri="{FF2B5EF4-FFF2-40B4-BE49-F238E27FC236}">
                  <a16:creationId xmlns:a16="http://schemas.microsoft.com/office/drawing/2014/main" id="{F6B9F9B7-8A97-754F-B83B-6999C541B21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3" name="Graphic 12">
              <a:extLst>
                <a:ext uri="{FF2B5EF4-FFF2-40B4-BE49-F238E27FC236}">
                  <a16:creationId xmlns:a16="http://schemas.microsoft.com/office/drawing/2014/main" id="{759B9A1A-AE1F-AE40-9A8B-2AE6DDB4F211}"/>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443911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parator Slide - Light Blu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2573415"/>
            <a:ext cx="9818684"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err="1"/>
              <a:t>AGenda</a:t>
            </a:r>
            <a:endParaRPr lang="en-US" dirty="0"/>
          </a:p>
        </p:txBody>
      </p:sp>
      <p:sp>
        <p:nvSpPr>
          <p:cNvPr id="13" name="Content Placeholder 3">
            <a:extLst>
              <a:ext uri="{FF2B5EF4-FFF2-40B4-BE49-F238E27FC236}">
                <a16:creationId xmlns:a16="http://schemas.microsoft.com/office/drawing/2014/main" id="{4B55E246-1D9F-2543-9702-1848A85A6ED9}"/>
              </a:ext>
            </a:extLst>
          </p:cNvPr>
          <p:cNvSpPr>
            <a:spLocks noGrp="1"/>
          </p:cNvSpPr>
          <p:nvPr>
            <p:ph sz="quarter" idx="16" hasCustomPrompt="1"/>
          </p:nvPr>
        </p:nvSpPr>
        <p:spPr>
          <a:xfrm>
            <a:off x="1263844" y="2727182"/>
            <a:ext cx="4909342" cy="2278062"/>
          </a:xfrm>
          <a:prstGeom prst="rect">
            <a:avLst/>
          </a:prstGeom>
        </p:spPr>
        <p:txBody>
          <a:bodyPr>
            <a:normAutofit/>
          </a:bodyPr>
          <a:lstStyle>
            <a:lvl1pPr marL="285750" marR="0" indent="-28575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
        <p:nvSpPr>
          <p:cNvPr id="6" name="Content Placeholder 3"/>
          <p:cNvSpPr>
            <a:spLocks noGrp="1"/>
          </p:cNvSpPr>
          <p:nvPr>
            <p:ph sz="quarter" idx="17" hasCustomPrompt="1"/>
          </p:nvPr>
        </p:nvSpPr>
        <p:spPr>
          <a:xfrm>
            <a:off x="6567364" y="2727182"/>
            <a:ext cx="4496876"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1947860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21D4628A-B1AC-4841-9E66-F6821160679E}"/>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5" name="Content Placeholder 4">
            <a:extLst>
              <a:ext uri="{FF2B5EF4-FFF2-40B4-BE49-F238E27FC236}">
                <a16:creationId xmlns:a16="http://schemas.microsoft.com/office/drawing/2014/main" id="{5EBD051B-9568-44C4-9FCB-BE19E68BD254}"/>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2100561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parator Slide - Light Blu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1602241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ue Title Slid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1AC6746-0DDB-4F8F-ACBB-1CF4059EAF95}"/>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3F49BA89-69A3-4D64-A8DD-249173941AC6}"/>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598802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Separator Slide - Light Blue">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ECA65AC-DD40-481A-BFE2-65329FDE3E86}"/>
              </a:ext>
            </a:extLst>
          </p:cNvPr>
          <p:cNvCxnSpPr>
            <a:cxnSpLocks/>
          </p:cNvCxnSpPr>
          <p:nvPr userDrawn="1"/>
        </p:nvCxnSpPr>
        <p:spPr>
          <a:xfrm>
            <a:off x="1263844" y="3551823"/>
            <a:ext cx="9782108" cy="0"/>
          </a:xfrm>
          <a:prstGeom prst="line">
            <a:avLst/>
          </a:prstGeom>
          <a:ln w="9525" cmpd="sng">
            <a:solidFill>
              <a:srgbClr val="109DD0"/>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0" name="Content Placeholder 4">
            <a:extLst>
              <a:ext uri="{FF2B5EF4-FFF2-40B4-BE49-F238E27FC236}">
                <a16:creationId xmlns:a16="http://schemas.microsoft.com/office/drawing/2014/main" id="{D9C63D07-EA1D-403D-9409-0860A3F4875E}"/>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chemeClr val="accent1"/>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2623021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Grey Title Slide">
    <p:spTree>
      <p:nvGrpSpPr>
        <p:cNvPr id="1" name=""/>
        <p:cNvGrpSpPr/>
        <p:nvPr/>
      </p:nvGrpSpPr>
      <p:grpSpPr>
        <a:xfrm>
          <a:off x="0" y="0"/>
          <a:ext cx="0" cy="0"/>
          <a:chOff x="0" y="0"/>
          <a:chExt cx="0" cy="0"/>
        </a:xfrm>
      </p:grpSpPr>
      <p:sp>
        <p:nvSpPr>
          <p:cNvPr id="11" name="Content Placeholder 4">
            <a:extLst>
              <a:ext uri="{FF2B5EF4-FFF2-40B4-BE49-F238E27FC236}">
                <a16:creationId xmlns:a16="http://schemas.microsoft.com/office/drawing/2014/main" id="{7553F1C2-709E-4A37-B651-8FD25501CBAB}"/>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rgbClr val="7F7F7F"/>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cxnSp>
        <p:nvCxnSpPr>
          <p:cNvPr id="12" name="Straight Connector 11">
            <a:extLst>
              <a:ext uri="{FF2B5EF4-FFF2-40B4-BE49-F238E27FC236}">
                <a16:creationId xmlns:a16="http://schemas.microsoft.com/office/drawing/2014/main" id="{37666132-2057-4532-97BF-EA752EEA5129}"/>
              </a:ext>
            </a:extLst>
          </p:cNvPr>
          <p:cNvCxnSpPr>
            <a:cxnSpLocks/>
          </p:cNvCxnSpPr>
          <p:nvPr userDrawn="1"/>
        </p:nvCxnSpPr>
        <p:spPr>
          <a:xfrm>
            <a:off x="1263844" y="3551823"/>
            <a:ext cx="9782108" cy="0"/>
          </a:xfrm>
          <a:prstGeom prst="line">
            <a:avLst/>
          </a:prstGeom>
          <a:ln w="9525" cmpd="sng">
            <a:solidFill>
              <a:srgbClr val="7F7F7F"/>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565902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Slide - with single text box">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E81F3C-A3F0-5C45-AC5C-5E3E76E2BA06}"/>
              </a:ext>
            </a:extLst>
          </p:cNvPr>
          <p:cNvSpPr>
            <a:spLocks noGrp="1"/>
          </p:cNvSpPr>
          <p:nvPr>
            <p:ph type="title" hasCustomPrompt="1"/>
          </p:nvPr>
        </p:nvSpPr>
        <p:spPr/>
        <p:txBody>
          <a:bodyPr/>
          <a:lstStyle>
            <a:lvl1pPr>
              <a:defRPr sz="2800"/>
            </a:lvl1pPr>
          </a:lstStyle>
          <a:p>
            <a:r>
              <a:rPr lang="en-US" dirty="0"/>
              <a:t>Services slide – 28pt</a:t>
            </a:r>
          </a:p>
        </p:txBody>
      </p:sp>
      <p:cxnSp>
        <p:nvCxnSpPr>
          <p:cNvPr id="9" name="Straight Connector 8">
            <a:extLst>
              <a:ext uri="{FF2B5EF4-FFF2-40B4-BE49-F238E27FC236}">
                <a16:creationId xmlns:a16="http://schemas.microsoft.com/office/drawing/2014/main" id="{2A8999C6-1BB4-6840-82C6-4B0EA3C27C99}"/>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92615417-DE54-7A46-A92C-1B28F9EFEF0F}"/>
              </a:ext>
            </a:extLst>
          </p:cNvPr>
          <p:cNvSpPr>
            <a:spLocks noGrp="1"/>
          </p:cNvSpPr>
          <p:nvPr>
            <p:ph type="body" sz="quarter" idx="13" hasCustomPrompt="1"/>
          </p:nvPr>
        </p:nvSpPr>
        <p:spPr>
          <a:xfrm>
            <a:off x="990600" y="1331913"/>
            <a:ext cx="10210800" cy="4584700"/>
          </a:xfrm>
          <a:prstGeom prst="rect">
            <a:avLst/>
          </a:prstGeom>
        </p:spPr>
        <p:txBody>
          <a:bodyPr/>
          <a:lstStyle>
            <a:lvl1pPr marL="228600" indent="-228600">
              <a:buClr>
                <a:schemeClr val="accent6"/>
              </a:buClr>
              <a:buSzPct val="95000"/>
              <a:buFont typeface="Arial Unicode MS" panose="020B0604020202020204" pitchFamily="34" charset="-128"/>
              <a:buChar char="☉"/>
              <a:defRPr sz="1800">
                <a:solidFill>
                  <a:schemeClr val="bg1">
                    <a:lumMod val="50000"/>
                  </a:schemeClr>
                </a:solidFill>
              </a:defRPr>
            </a:lvl1pPr>
            <a:lvl2pPr marL="685800" indent="-228600">
              <a:buClr>
                <a:schemeClr val="accent6"/>
              </a:buClr>
              <a:buSzPct val="95000"/>
              <a:buFont typeface="Arial Unicode MS" panose="020B0604020202020204" pitchFamily="34" charset="-128"/>
              <a:buChar char="☉"/>
              <a:defRPr sz="1600">
                <a:solidFill>
                  <a:schemeClr val="bg1">
                    <a:lumMod val="50000"/>
                  </a:schemeClr>
                </a:solidFill>
              </a:defRPr>
            </a:lvl2pPr>
            <a:lvl3pPr marL="1143000" indent="-228600">
              <a:buClr>
                <a:schemeClr val="accent6"/>
              </a:buClr>
              <a:buSzPct val="95000"/>
              <a:buFont typeface="Arial Unicode MS" panose="020B0604020202020204" pitchFamily="34" charset="-128"/>
              <a:buChar char="☉"/>
              <a:defRPr sz="1400">
                <a:solidFill>
                  <a:schemeClr val="bg1">
                    <a:lumMod val="50000"/>
                  </a:schemeClr>
                </a:solidFill>
              </a:defRPr>
            </a:lvl3pPr>
            <a:lvl4pPr marL="1600200" marR="0" indent="-228600" algn="l" defTabSz="914400" rtl="0" eaLnBrk="1" fontAlgn="auto" latinLnBrk="0" hangingPunct="1">
              <a:lnSpc>
                <a:spcPct val="90000"/>
              </a:lnSpc>
              <a:spcBef>
                <a:spcPts val="500"/>
              </a:spcBef>
              <a:spcAft>
                <a:spcPts val="0"/>
              </a:spcAft>
              <a:buClr>
                <a:schemeClr val="accent6"/>
              </a:buClr>
              <a:buSzPct val="95000"/>
              <a:buFont typeface="Arial Unicode MS" panose="020B0604020202020204" pitchFamily="34" charset="-128"/>
              <a:buChar char="☉"/>
              <a:tabLst/>
              <a:defRPr sz="12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14pt</a:t>
            </a:r>
          </a:p>
          <a:p>
            <a:pPr lvl="3"/>
            <a:r>
              <a:rPr lang="en-US" dirty="0"/>
              <a:t>Fourth level – 12pt</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lang="en-US" dirty="0"/>
          </a:p>
          <a:p>
            <a:pPr lvl="3"/>
            <a:endParaRPr lang="en-US" dirty="0"/>
          </a:p>
        </p:txBody>
      </p:sp>
      <p:sp>
        <p:nvSpPr>
          <p:cNvPr id="8" name="Date Placeholder 14">
            <a:extLst>
              <a:ext uri="{FF2B5EF4-FFF2-40B4-BE49-F238E27FC236}">
                <a16:creationId xmlns:a16="http://schemas.microsoft.com/office/drawing/2014/main" id="{30C7BBE5-5CB9-43DA-BB5E-CA38A142B543}"/>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0" name="Slide Number Placeholder 6">
            <a:extLst>
              <a:ext uri="{FF2B5EF4-FFF2-40B4-BE49-F238E27FC236}">
                <a16:creationId xmlns:a16="http://schemas.microsoft.com/office/drawing/2014/main" id="{E13A050D-5AD4-4097-8C0F-16D004A022B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007994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ngle Image and Content">
    <p:spTree>
      <p:nvGrpSpPr>
        <p:cNvPr id="1" name=""/>
        <p:cNvGrpSpPr/>
        <p:nvPr/>
      </p:nvGrpSpPr>
      <p:grpSpPr>
        <a:xfrm>
          <a:off x="0" y="0"/>
          <a:ext cx="0" cy="0"/>
          <a:chOff x="0" y="0"/>
          <a:chExt cx="0" cy="0"/>
        </a:xfrm>
      </p:grpSpPr>
      <p:pic>
        <p:nvPicPr>
          <p:cNvPr id="10" name="Picture 2" descr="Image result for analytics background">
            <a:extLst>
              <a:ext uri="{FF2B5EF4-FFF2-40B4-BE49-F238E27FC236}">
                <a16:creationId xmlns:a16="http://schemas.microsoft.com/office/drawing/2014/main" id="{B3C7B5F3-797F-48DE-91CE-B132E1252D8E}"/>
              </a:ext>
            </a:extLst>
          </p:cNvPr>
          <p:cNvPicPr>
            <a:picLocks noChangeAspect="1" noChangeArrowheads="1"/>
          </p:cNvPicPr>
          <p:nvPr userDrawn="1"/>
        </p:nvPicPr>
        <p:blipFill>
          <a:blip r:embed="rId2">
            <a:duotone>
              <a:schemeClr val="accent1">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6513" y="-15766"/>
            <a:ext cx="12192000" cy="6873766"/>
          </a:xfrm>
          <a:prstGeom prst="rect">
            <a:avLst/>
          </a:prstGeom>
          <a:noFill/>
          <a:ln>
            <a:noFill/>
            <a:prstDash val="sysDot"/>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28637" y="3071813"/>
            <a:ext cx="5381625" cy="1657350"/>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742950" indent="-285750">
              <a:buClr>
                <a:schemeClr val="accent6"/>
              </a:buClr>
              <a:buFont typeface="Arial Unicode MS" panose="020B0604020202020204" pitchFamily="34" charset="-128"/>
              <a:buChar char="☉"/>
              <a:defRPr sz="1400">
                <a:solidFill>
                  <a:schemeClr val="bg1">
                    <a:lumMod val="50000"/>
                  </a:schemeClr>
                </a:solidFill>
              </a:defRPr>
            </a:lvl2pPr>
            <a:lvl3pPr marL="1200150" indent="-28575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28637" y="2600325"/>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 name="Picture Placeholder 5">
            <a:extLst>
              <a:ext uri="{FF2B5EF4-FFF2-40B4-BE49-F238E27FC236}">
                <a16:creationId xmlns:a16="http://schemas.microsoft.com/office/drawing/2014/main" id="{0C64C1E2-B943-0D47-91A3-A7B4E0467A00}"/>
              </a:ext>
            </a:extLst>
          </p:cNvPr>
          <p:cNvSpPr>
            <a:spLocks noGrp="1"/>
          </p:cNvSpPr>
          <p:nvPr>
            <p:ph type="pic" sz="quarter" idx="21" hasCustomPrompt="1"/>
          </p:nvPr>
        </p:nvSpPr>
        <p:spPr>
          <a:xfrm>
            <a:off x="6252051" y="1214438"/>
            <a:ext cx="5435123" cy="5072062"/>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a:t>
            </a:r>
          </a:p>
          <a:p>
            <a:r>
              <a:rPr lang="en-US" dirty="0"/>
              <a:t>area</a:t>
            </a:r>
          </a:p>
        </p:txBody>
      </p:sp>
      <p:sp>
        <p:nvSpPr>
          <p:cNvPr id="11" name="Date Placeholder 14">
            <a:extLst>
              <a:ext uri="{FF2B5EF4-FFF2-40B4-BE49-F238E27FC236}">
                <a16:creationId xmlns:a16="http://schemas.microsoft.com/office/drawing/2014/main" id="{22EF3B23-5948-49DD-A5BC-91A73D6BF693}"/>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2" name="Slide Number Placeholder 6">
            <a:extLst>
              <a:ext uri="{FF2B5EF4-FFF2-40B4-BE49-F238E27FC236}">
                <a16:creationId xmlns:a16="http://schemas.microsoft.com/office/drawing/2014/main" id="{BEC84ADB-0900-440C-A1FD-7EB011C91770}"/>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07904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ngle Imag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6305549" y="3071813"/>
            <a:ext cx="5381625" cy="1657350"/>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500">
                <a:solidFill>
                  <a:schemeClr val="bg1">
                    <a:lumMod val="50000"/>
                  </a:schemeClr>
                </a:solidFill>
              </a:defRPr>
            </a:lvl2pPr>
            <a:lvl3pPr marL="1143000" indent="-228600">
              <a:buClr>
                <a:schemeClr val="accent6"/>
              </a:buClr>
              <a:buFont typeface="Arial Unicode MS" panose="020B0604020202020204" pitchFamily="34" charset="-128"/>
              <a:buChar cha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6305549" y="2600325"/>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10" name="Picture Placeholder 5">
            <a:extLst>
              <a:ext uri="{FF2B5EF4-FFF2-40B4-BE49-F238E27FC236}">
                <a16:creationId xmlns:a16="http://schemas.microsoft.com/office/drawing/2014/main" id="{8314C0AF-794D-1C46-8156-626ADA804169}"/>
              </a:ext>
            </a:extLst>
          </p:cNvPr>
          <p:cNvSpPr>
            <a:spLocks noGrp="1"/>
          </p:cNvSpPr>
          <p:nvPr>
            <p:ph type="pic" sz="quarter" idx="22" hasCustomPrompt="1"/>
          </p:nvPr>
        </p:nvSpPr>
        <p:spPr>
          <a:xfrm>
            <a:off x="508476" y="1214438"/>
            <a:ext cx="5435123" cy="5072062"/>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a:t>
            </a:r>
          </a:p>
          <a:p>
            <a:r>
              <a:rPr lang="en-US" dirty="0"/>
              <a:t>area</a:t>
            </a:r>
          </a:p>
        </p:txBody>
      </p:sp>
      <p:sp>
        <p:nvSpPr>
          <p:cNvPr id="12" name="Date Placeholder 14">
            <a:extLst>
              <a:ext uri="{FF2B5EF4-FFF2-40B4-BE49-F238E27FC236}">
                <a16:creationId xmlns:a16="http://schemas.microsoft.com/office/drawing/2014/main" id="{8CE0D78C-AFE2-4E2F-B61A-4EB02F7BF96A}"/>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3" name="Slide Number Placeholder 6">
            <a:extLst>
              <a:ext uri="{FF2B5EF4-FFF2-40B4-BE49-F238E27FC236}">
                <a16:creationId xmlns:a16="http://schemas.microsoft.com/office/drawing/2014/main" id="{B7915FF8-5165-4AB7-9607-AA29B7036ACE}"/>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81632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Imag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28637" y="1685925"/>
            <a:ext cx="5381625" cy="4600575"/>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28637"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 name="Picture Placeholder 5">
            <a:extLst>
              <a:ext uri="{FF2B5EF4-FFF2-40B4-BE49-F238E27FC236}">
                <a16:creationId xmlns:a16="http://schemas.microsoft.com/office/drawing/2014/main" id="{0C64C1E2-B943-0D47-91A3-A7B4E0467A00}"/>
              </a:ext>
            </a:extLst>
          </p:cNvPr>
          <p:cNvSpPr>
            <a:spLocks noGrp="1"/>
          </p:cNvSpPr>
          <p:nvPr>
            <p:ph type="pic" sz="quarter" idx="21" hasCustomPrompt="1"/>
          </p:nvPr>
        </p:nvSpPr>
        <p:spPr>
          <a:xfrm>
            <a:off x="6252051" y="1214438"/>
            <a:ext cx="5435123" cy="5072062"/>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a:t>
            </a:r>
          </a:p>
          <a:p>
            <a:r>
              <a:rPr lang="en-US" dirty="0"/>
              <a:t>area</a:t>
            </a:r>
          </a:p>
          <a:p>
            <a:endParaRPr lang="en-US" dirty="0"/>
          </a:p>
        </p:txBody>
      </p:sp>
      <p:sp>
        <p:nvSpPr>
          <p:cNvPr id="9" name="Date Placeholder 14">
            <a:extLst>
              <a:ext uri="{FF2B5EF4-FFF2-40B4-BE49-F238E27FC236}">
                <a16:creationId xmlns:a16="http://schemas.microsoft.com/office/drawing/2014/main" id="{4F4DBED4-929F-4911-B57A-F18CE8B32ADF}"/>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0" name="Slide Number Placeholder 6">
            <a:extLst>
              <a:ext uri="{FF2B5EF4-FFF2-40B4-BE49-F238E27FC236}">
                <a16:creationId xmlns:a16="http://schemas.microsoft.com/office/drawing/2014/main" id="{4ACEBFBF-259B-4483-ACCC-E28B1E957576}"/>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958265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ue Title Slide">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December 2018</a:t>
            </a:r>
            <a:endParaRPr lang="en-US" dirty="0"/>
          </a:p>
        </p:txBody>
      </p:sp>
      <p:grpSp>
        <p:nvGrpSpPr>
          <p:cNvPr id="19" name="Group 18">
            <a:extLst>
              <a:ext uri="{FF2B5EF4-FFF2-40B4-BE49-F238E27FC236}">
                <a16:creationId xmlns:a16="http://schemas.microsoft.com/office/drawing/2014/main"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A2CC4BA3-4B14-3D4E-933B-DF31ADAB3F3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2CAD290-0BA5-FB4E-B8E1-7972E11C3F20}"/>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544074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rvice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Our Services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A0774E77-E043-504C-ACE6-24B71FA45949}"/>
              </a:ext>
            </a:extLst>
          </p:cNvPr>
          <p:cNvSpPr>
            <a:spLocks noGrp="1"/>
          </p:cNvSpPr>
          <p:nvPr>
            <p:ph type="pic" sz="quarter" idx="20" hasCustomPrompt="1"/>
          </p:nvPr>
        </p:nvSpPr>
        <p:spPr>
          <a:xfrm>
            <a:off x="29414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9" name="Content Placeholder 8">
            <a:extLst>
              <a:ext uri="{FF2B5EF4-FFF2-40B4-BE49-F238E27FC236}">
                <a16:creationId xmlns:a16="http://schemas.microsoft.com/office/drawing/2014/main" id="{4E4385F9-7DF9-C747-9140-1CB14CA20DFC}"/>
              </a:ext>
            </a:extLst>
          </p:cNvPr>
          <p:cNvSpPr>
            <a:spLocks noGrp="1"/>
          </p:cNvSpPr>
          <p:nvPr>
            <p:ph sz="quarter" idx="21" hasCustomPrompt="1"/>
          </p:nvPr>
        </p:nvSpPr>
        <p:spPr>
          <a:xfrm>
            <a:off x="1905649" y="1677163"/>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2" name="Content Placeholder 8">
            <a:extLst>
              <a:ext uri="{FF2B5EF4-FFF2-40B4-BE49-F238E27FC236}">
                <a16:creationId xmlns:a16="http://schemas.microsoft.com/office/drawing/2014/main" id="{CE2A1EDC-2C75-9740-9ED9-6482C8F4D9DC}"/>
              </a:ext>
            </a:extLst>
          </p:cNvPr>
          <p:cNvSpPr>
            <a:spLocks noGrp="1"/>
          </p:cNvSpPr>
          <p:nvPr>
            <p:ph sz="quarter" idx="22" hasCustomPrompt="1"/>
          </p:nvPr>
        </p:nvSpPr>
        <p:spPr>
          <a:xfrm>
            <a:off x="19056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3" name="Picture Placeholder 6">
            <a:extLst>
              <a:ext uri="{FF2B5EF4-FFF2-40B4-BE49-F238E27FC236}">
                <a16:creationId xmlns:a16="http://schemas.microsoft.com/office/drawing/2014/main" id="{B29C05CD-147F-4443-A557-CFB1A4135534}"/>
              </a:ext>
            </a:extLst>
          </p:cNvPr>
          <p:cNvSpPr>
            <a:spLocks noGrp="1"/>
          </p:cNvSpPr>
          <p:nvPr>
            <p:ph type="pic" sz="quarter" idx="23" hasCustomPrompt="1"/>
          </p:nvPr>
        </p:nvSpPr>
        <p:spPr>
          <a:xfrm>
            <a:off x="59132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4" name="Content Placeholder 8">
            <a:extLst>
              <a:ext uri="{FF2B5EF4-FFF2-40B4-BE49-F238E27FC236}">
                <a16:creationId xmlns:a16="http://schemas.microsoft.com/office/drawing/2014/main" id="{37C7FAA8-41F2-F54C-87F9-17FE72DD537C}"/>
              </a:ext>
            </a:extLst>
          </p:cNvPr>
          <p:cNvSpPr>
            <a:spLocks noGrp="1"/>
          </p:cNvSpPr>
          <p:nvPr>
            <p:ph sz="quarter" idx="24" hasCustomPrompt="1"/>
          </p:nvPr>
        </p:nvSpPr>
        <p:spPr>
          <a:xfrm>
            <a:off x="4877449" y="1677163"/>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5" name="Content Placeholder 8">
            <a:extLst>
              <a:ext uri="{FF2B5EF4-FFF2-40B4-BE49-F238E27FC236}">
                <a16:creationId xmlns:a16="http://schemas.microsoft.com/office/drawing/2014/main" id="{F8445A30-D024-C04D-9119-56C71802227A}"/>
              </a:ext>
            </a:extLst>
          </p:cNvPr>
          <p:cNvSpPr>
            <a:spLocks noGrp="1"/>
          </p:cNvSpPr>
          <p:nvPr>
            <p:ph sz="quarter" idx="25" hasCustomPrompt="1"/>
          </p:nvPr>
        </p:nvSpPr>
        <p:spPr>
          <a:xfrm>
            <a:off x="48774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6" name="Picture Placeholder 6">
            <a:extLst>
              <a:ext uri="{FF2B5EF4-FFF2-40B4-BE49-F238E27FC236}">
                <a16:creationId xmlns:a16="http://schemas.microsoft.com/office/drawing/2014/main" id="{21F6F720-5328-4144-A463-C367FB601D41}"/>
              </a:ext>
            </a:extLst>
          </p:cNvPr>
          <p:cNvSpPr>
            <a:spLocks noGrp="1"/>
          </p:cNvSpPr>
          <p:nvPr>
            <p:ph type="pic" sz="quarter" idx="26" hasCustomPrompt="1"/>
          </p:nvPr>
        </p:nvSpPr>
        <p:spPr>
          <a:xfrm>
            <a:off x="88850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7" name="Content Placeholder 8">
            <a:extLst>
              <a:ext uri="{FF2B5EF4-FFF2-40B4-BE49-F238E27FC236}">
                <a16:creationId xmlns:a16="http://schemas.microsoft.com/office/drawing/2014/main" id="{F7B4EC80-8192-DC43-B1DD-B0739E9B4C60}"/>
              </a:ext>
            </a:extLst>
          </p:cNvPr>
          <p:cNvSpPr>
            <a:spLocks noGrp="1"/>
          </p:cNvSpPr>
          <p:nvPr>
            <p:ph sz="quarter" idx="27" hasCustomPrompt="1"/>
          </p:nvPr>
        </p:nvSpPr>
        <p:spPr>
          <a:xfrm>
            <a:off x="7849249" y="1677163"/>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8" name="Content Placeholder 8">
            <a:extLst>
              <a:ext uri="{FF2B5EF4-FFF2-40B4-BE49-F238E27FC236}">
                <a16:creationId xmlns:a16="http://schemas.microsoft.com/office/drawing/2014/main" id="{ED8A264A-E1CE-D24C-BC62-C29EFE0AF580}"/>
              </a:ext>
            </a:extLst>
          </p:cNvPr>
          <p:cNvSpPr>
            <a:spLocks noGrp="1"/>
          </p:cNvSpPr>
          <p:nvPr>
            <p:ph sz="quarter" idx="28" hasCustomPrompt="1"/>
          </p:nvPr>
        </p:nvSpPr>
        <p:spPr>
          <a:xfrm>
            <a:off x="7849249" y="2163733"/>
            <a:ext cx="2586037" cy="1239042"/>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9" name="Picture Placeholder 6">
            <a:extLst>
              <a:ext uri="{FF2B5EF4-FFF2-40B4-BE49-F238E27FC236}">
                <a16:creationId xmlns:a16="http://schemas.microsoft.com/office/drawing/2014/main" id="{69D91425-B53D-AA4A-925C-F492B4DA64F4}"/>
              </a:ext>
            </a:extLst>
          </p:cNvPr>
          <p:cNvSpPr>
            <a:spLocks noGrp="1"/>
          </p:cNvSpPr>
          <p:nvPr>
            <p:ph type="pic" sz="quarter" idx="29" hasCustomPrompt="1"/>
          </p:nvPr>
        </p:nvSpPr>
        <p:spPr>
          <a:xfrm>
            <a:off x="29414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0" name="Content Placeholder 8">
            <a:extLst>
              <a:ext uri="{FF2B5EF4-FFF2-40B4-BE49-F238E27FC236}">
                <a16:creationId xmlns:a16="http://schemas.microsoft.com/office/drawing/2014/main" id="{A250792F-E381-5C45-8472-FC5038DB3C2D}"/>
              </a:ext>
            </a:extLst>
          </p:cNvPr>
          <p:cNvSpPr>
            <a:spLocks noGrp="1"/>
          </p:cNvSpPr>
          <p:nvPr>
            <p:ph sz="quarter" idx="30" hasCustomPrompt="1"/>
          </p:nvPr>
        </p:nvSpPr>
        <p:spPr>
          <a:xfrm>
            <a:off x="1905649" y="4313148"/>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1" name="Content Placeholder 8">
            <a:extLst>
              <a:ext uri="{FF2B5EF4-FFF2-40B4-BE49-F238E27FC236}">
                <a16:creationId xmlns:a16="http://schemas.microsoft.com/office/drawing/2014/main" id="{97F6E0BA-F36F-A049-BEB6-B0041C17E05D}"/>
              </a:ext>
            </a:extLst>
          </p:cNvPr>
          <p:cNvSpPr>
            <a:spLocks noGrp="1"/>
          </p:cNvSpPr>
          <p:nvPr>
            <p:ph sz="quarter" idx="31" hasCustomPrompt="1"/>
          </p:nvPr>
        </p:nvSpPr>
        <p:spPr>
          <a:xfrm>
            <a:off x="19056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2" name="Picture Placeholder 6">
            <a:extLst>
              <a:ext uri="{FF2B5EF4-FFF2-40B4-BE49-F238E27FC236}">
                <a16:creationId xmlns:a16="http://schemas.microsoft.com/office/drawing/2014/main" id="{279C246A-59B6-4841-8FBA-0053C5323BC1}"/>
              </a:ext>
            </a:extLst>
          </p:cNvPr>
          <p:cNvSpPr>
            <a:spLocks noGrp="1"/>
          </p:cNvSpPr>
          <p:nvPr>
            <p:ph type="pic" sz="quarter" idx="32" hasCustomPrompt="1"/>
          </p:nvPr>
        </p:nvSpPr>
        <p:spPr>
          <a:xfrm>
            <a:off x="59132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3" name="Content Placeholder 8">
            <a:extLst>
              <a:ext uri="{FF2B5EF4-FFF2-40B4-BE49-F238E27FC236}">
                <a16:creationId xmlns:a16="http://schemas.microsoft.com/office/drawing/2014/main" id="{CC845706-6037-0249-9F58-FB4E9D33DD00}"/>
              </a:ext>
            </a:extLst>
          </p:cNvPr>
          <p:cNvSpPr>
            <a:spLocks noGrp="1"/>
          </p:cNvSpPr>
          <p:nvPr>
            <p:ph sz="quarter" idx="33" hasCustomPrompt="1"/>
          </p:nvPr>
        </p:nvSpPr>
        <p:spPr>
          <a:xfrm>
            <a:off x="4877449" y="4313148"/>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4" name="Content Placeholder 8">
            <a:extLst>
              <a:ext uri="{FF2B5EF4-FFF2-40B4-BE49-F238E27FC236}">
                <a16:creationId xmlns:a16="http://schemas.microsoft.com/office/drawing/2014/main" id="{C52A1D35-9FE4-6140-9517-CE7FBEFD664C}"/>
              </a:ext>
            </a:extLst>
          </p:cNvPr>
          <p:cNvSpPr>
            <a:spLocks noGrp="1"/>
          </p:cNvSpPr>
          <p:nvPr>
            <p:ph sz="quarter" idx="34" hasCustomPrompt="1"/>
          </p:nvPr>
        </p:nvSpPr>
        <p:spPr>
          <a:xfrm>
            <a:off x="48774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5" name="Picture Placeholder 6">
            <a:extLst>
              <a:ext uri="{FF2B5EF4-FFF2-40B4-BE49-F238E27FC236}">
                <a16:creationId xmlns:a16="http://schemas.microsoft.com/office/drawing/2014/main" id="{7F8A2272-AB36-D947-859E-DF5469905385}"/>
              </a:ext>
            </a:extLst>
          </p:cNvPr>
          <p:cNvSpPr>
            <a:spLocks noGrp="1"/>
          </p:cNvSpPr>
          <p:nvPr>
            <p:ph type="pic" sz="quarter" idx="35" hasCustomPrompt="1"/>
          </p:nvPr>
        </p:nvSpPr>
        <p:spPr>
          <a:xfrm>
            <a:off x="88850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6" name="Content Placeholder 8">
            <a:extLst>
              <a:ext uri="{FF2B5EF4-FFF2-40B4-BE49-F238E27FC236}">
                <a16:creationId xmlns:a16="http://schemas.microsoft.com/office/drawing/2014/main" id="{3F6ACA93-999A-7E46-B07F-5B2DCC1D692C}"/>
              </a:ext>
            </a:extLst>
          </p:cNvPr>
          <p:cNvSpPr>
            <a:spLocks noGrp="1"/>
          </p:cNvSpPr>
          <p:nvPr>
            <p:ph sz="quarter" idx="36" hasCustomPrompt="1"/>
          </p:nvPr>
        </p:nvSpPr>
        <p:spPr>
          <a:xfrm>
            <a:off x="7849249" y="4313148"/>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7" name="Content Placeholder 8">
            <a:extLst>
              <a:ext uri="{FF2B5EF4-FFF2-40B4-BE49-F238E27FC236}">
                <a16:creationId xmlns:a16="http://schemas.microsoft.com/office/drawing/2014/main" id="{E1F25B93-8052-3845-86BE-DA6566FB0CA2}"/>
              </a:ext>
            </a:extLst>
          </p:cNvPr>
          <p:cNvSpPr>
            <a:spLocks noGrp="1"/>
          </p:cNvSpPr>
          <p:nvPr>
            <p:ph sz="quarter" idx="37" hasCustomPrompt="1"/>
          </p:nvPr>
        </p:nvSpPr>
        <p:spPr>
          <a:xfrm>
            <a:off x="78492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23" name="Date Placeholder 14">
            <a:extLst>
              <a:ext uri="{FF2B5EF4-FFF2-40B4-BE49-F238E27FC236}">
                <a16:creationId xmlns:a16="http://schemas.microsoft.com/office/drawing/2014/main" id="{A59BEA67-36C6-474E-91CE-E1DD2B84ECDD}"/>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24" name="Slide Number Placeholder 6">
            <a:extLst>
              <a:ext uri="{FF2B5EF4-FFF2-40B4-BE49-F238E27FC236}">
                <a16:creationId xmlns:a16="http://schemas.microsoft.com/office/drawing/2014/main" id="{8FCE5369-115F-4B36-B4B8-7A70EAFC5FB8}"/>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23055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rvices Slid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Our Services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service – 20pt bold</a:t>
            </a:r>
          </a:p>
        </p:txBody>
      </p:sp>
      <p:sp>
        <p:nvSpPr>
          <p:cNvPr id="7" name="Picture Placeholder 6">
            <a:extLst>
              <a:ext uri="{FF2B5EF4-FFF2-40B4-BE49-F238E27FC236}">
                <a16:creationId xmlns:a16="http://schemas.microsoft.com/office/drawing/2014/main" id="{A0774E77-E043-504C-ACE6-24B71FA45949}"/>
              </a:ext>
            </a:extLst>
          </p:cNvPr>
          <p:cNvSpPr>
            <a:spLocks noGrp="1"/>
          </p:cNvSpPr>
          <p:nvPr>
            <p:ph type="pic" sz="quarter" idx="20" hasCustomPrompt="1"/>
          </p:nvPr>
        </p:nvSpPr>
        <p:spPr>
          <a:xfrm>
            <a:off x="2941492" y="1369633"/>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9" name="Content Placeholder 8">
            <a:extLst>
              <a:ext uri="{FF2B5EF4-FFF2-40B4-BE49-F238E27FC236}">
                <a16:creationId xmlns:a16="http://schemas.microsoft.com/office/drawing/2014/main" id="{4E4385F9-7DF9-C747-9140-1CB14CA20DFC}"/>
              </a:ext>
            </a:extLst>
          </p:cNvPr>
          <p:cNvSpPr>
            <a:spLocks noGrp="1"/>
          </p:cNvSpPr>
          <p:nvPr>
            <p:ph sz="quarter" idx="21" hasCustomPrompt="1"/>
          </p:nvPr>
        </p:nvSpPr>
        <p:spPr>
          <a:xfrm>
            <a:off x="1905649" y="1947791"/>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2" name="Content Placeholder 8">
            <a:extLst>
              <a:ext uri="{FF2B5EF4-FFF2-40B4-BE49-F238E27FC236}">
                <a16:creationId xmlns:a16="http://schemas.microsoft.com/office/drawing/2014/main" id="{CE2A1EDC-2C75-9740-9ED9-6482C8F4D9DC}"/>
              </a:ext>
            </a:extLst>
          </p:cNvPr>
          <p:cNvSpPr>
            <a:spLocks noGrp="1"/>
          </p:cNvSpPr>
          <p:nvPr>
            <p:ph sz="quarter" idx="22" hasCustomPrompt="1"/>
          </p:nvPr>
        </p:nvSpPr>
        <p:spPr>
          <a:xfrm>
            <a:off x="1905649" y="2434361"/>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3" name="Picture Placeholder 6">
            <a:extLst>
              <a:ext uri="{FF2B5EF4-FFF2-40B4-BE49-F238E27FC236}">
                <a16:creationId xmlns:a16="http://schemas.microsoft.com/office/drawing/2014/main" id="{B29C05CD-147F-4443-A557-CFB1A4135534}"/>
              </a:ext>
            </a:extLst>
          </p:cNvPr>
          <p:cNvSpPr>
            <a:spLocks noGrp="1"/>
          </p:cNvSpPr>
          <p:nvPr>
            <p:ph type="pic" sz="quarter" idx="23" hasCustomPrompt="1"/>
          </p:nvPr>
        </p:nvSpPr>
        <p:spPr>
          <a:xfrm>
            <a:off x="5913292" y="1369633"/>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4" name="Content Placeholder 8">
            <a:extLst>
              <a:ext uri="{FF2B5EF4-FFF2-40B4-BE49-F238E27FC236}">
                <a16:creationId xmlns:a16="http://schemas.microsoft.com/office/drawing/2014/main" id="{37C7FAA8-41F2-F54C-87F9-17FE72DD537C}"/>
              </a:ext>
            </a:extLst>
          </p:cNvPr>
          <p:cNvSpPr>
            <a:spLocks noGrp="1"/>
          </p:cNvSpPr>
          <p:nvPr>
            <p:ph sz="quarter" idx="24" hasCustomPrompt="1"/>
          </p:nvPr>
        </p:nvSpPr>
        <p:spPr>
          <a:xfrm>
            <a:off x="4877449" y="1947791"/>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5" name="Content Placeholder 8">
            <a:extLst>
              <a:ext uri="{FF2B5EF4-FFF2-40B4-BE49-F238E27FC236}">
                <a16:creationId xmlns:a16="http://schemas.microsoft.com/office/drawing/2014/main" id="{F8445A30-D024-C04D-9119-56C71802227A}"/>
              </a:ext>
            </a:extLst>
          </p:cNvPr>
          <p:cNvSpPr>
            <a:spLocks noGrp="1"/>
          </p:cNvSpPr>
          <p:nvPr>
            <p:ph sz="quarter" idx="25" hasCustomPrompt="1"/>
          </p:nvPr>
        </p:nvSpPr>
        <p:spPr>
          <a:xfrm>
            <a:off x="4877449" y="2434361"/>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6" name="Picture Placeholder 6">
            <a:extLst>
              <a:ext uri="{FF2B5EF4-FFF2-40B4-BE49-F238E27FC236}">
                <a16:creationId xmlns:a16="http://schemas.microsoft.com/office/drawing/2014/main" id="{21F6F720-5328-4144-A463-C367FB601D41}"/>
              </a:ext>
            </a:extLst>
          </p:cNvPr>
          <p:cNvSpPr>
            <a:spLocks noGrp="1"/>
          </p:cNvSpPr>
          <p:nvPr>
            <p:ph type="pic" sz="quarter" idx="26" hasCustomPrompt="1"/>
          </p:nvPr>
        </p:nvSpPr>
        <p:spPr>
          <a:xfrm>
            <a:off x="8885092" y="1369633"/>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7" name="Content Placeholder 8">
            <a:extLst>
              <a:ext uri="{FF2B5EF4-FFF2-40B4-BE49-F238E27FC236}">
                <a16:creationId xmlns:a16="http://schemas.microsoft.com/office/drawing/2014/main" id="{F7B4EC80-8192-DC43-B1DD-B0739E9B4C60}"/>
              </a:ext>
            </a:extLst>
          </p:cNvPr>
          <p:cNvSpPr>
            <a:spLocks noGrp="1"/>
          </p:cNvSpPr>
          <p:nvPr>
            <p:ph sz="quarter" idx="27" hasCustomPrompt="1"/>
          </p:nvPr>
        </p:nvSpPr>
        <p:spPr>
          <a:xfrm>
            <a:off x="7849249" y="1947791"/>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8" name="Content Placeholder 8">
            <a:extLst>
              <a:ext uri="{FF2B5EF4-FFF2-40B4-BE49-F238E27FC236}">
                <a16:creationId xmlns:a16="http://schemas.microsoft.com/office/drawing/2014/main" id="{ED8A264A-E1CE-D24C-BC62-C29EFE0AF580}"/>
              </a:ext>
            </a:extLst>
          </p:cNvPr>
          <p:cNvSpPr>
            <a:spLocks noGrp="1"/>
          </p:cNvSpPr>
          <p:nvPr>
            <p:ph sz="quarter" idx="28" hasCustomPrompt="1"/>
          </p:nvPr>
        </p:nvSpPr>
        <p:spPr>
          <a:xfrm>
            <a:off x="7849249" y="2434361"/>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9" name="Picture Placeholder 6">
            <a:extLst>
              <a:ext uri="{FF2B5EF4-FFF2-40B4-BE49-F238E27FC236}">
                <a16:creationId xmlns:a16="http://schemas.microsoft.com/office/drawing/2014/main" id="{69D91425-B53D-AA4A-925C-F492B4DA64F4}"/>
              </a:ext>
            </a:extLst>
          </p:cNvPr>
          <p:cNvSpPr>
            <a:spLocks noGrp="1"/>
          </p:cNvSpPr>
          <p:nvPr>
            <p:ph type="pic" sz="quarter" idx="29" hasCustomPrompt="1"/>
          </p:nvPr>
        </p:nvSpPr>
        <p:spPr>
          <a:xfrm>
            <a:off x="2941492" y="4005618"/>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0" name="Content Placeholder 8">
            <a:extLst>
              <a:ext uri="{FF2B5EF4-FFF2-40B4-BE49-F238E27FC236}">
                <a16:creationId xmlns:a16="http://schemas.microsoft.com/office/drawing/2014/main" id="{A250792F-E381-5C45-8472-FC5038DB3C2D}"/>
              </a:ext>
            </a:extLst>
          </p:cNvPr>
          <p:cNvSpPr>
            <a:spLocks noGrp="1"/>
          </p:cNvSpPr>
          <p:nvPr>
            <p:ph sz="quarter" idx="30" hasCustomPrompt="1"/>
          </p:nvPr>
        </p:nvSpPr>
        <p:spPr>
          <a:xfrm>
            <a:off x="1905649" y="4583776"/>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1" name="Content Placeholder 8">
            <a:extLst>
              <a:ext uri="{FF2B5EF4-FFF2-40B4-BE49-F238E27FC236}">
                <a16:creationId xmlns:a16="http://schemas.microsoft.com/office/drawing/2014/main" id="{97F6E0BA-F36F-A049-BEB6-B0041C17E05D}"/>
              </a:ext>
            </a:extLst>
          </p:cNvPr>
          <p:cNvSpPr>
            <a:spLocks noGrp="1"/>
          </p:cNvSpPr>
          <p:nvPr>
            <p:ph sz="quarter" idx="31" hasCustomPrompt="1"/>
          </p:nvPr>
        </p:nvSpPr>
        <p:spPr>
          <a:xfrm>
            <a:off x="1905649" y="5070346"/>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2" name="Picture Placeholder 6">
            <a:extLst>
              <a:ext uri="{FF2B5EF4-FFF2-40B4-BE49-F238E27FC236}">
                <a16:creationId xmlns:a16="http://schemas.microsoft.com/office/drawing/2014/main" id="{279C246A-59B6-4841-8FBA-0053C5323BC1}"/>
              </a:ext>
            </a:extLst>
          </p:cNvPr>
          <p:cNvSpPr>
            <a:spLocks noGrp="1"/>
          </p:cNvSpPr>
          <p:nvPr>
            <p:ph type="pic" sz="quarter" idx="32" hasCustomPrompt="1"/>
          </p:nvPr>
        </p:nvSpPr>
        <p:spPr>
          <a:xfrm>
            <a:off x="5913292" y="4005618"/>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3" name="Content Placeholder 8">
            <a:extLst>
              <a:ext uri="{FF2B5EF4-FFF2-40B4-BE49-F238E27FC236}">
                <a16:creationId xmlns:a16="http://schemas.microsoft.com/office/drawing/2014/main" id="{CC845706-6037-0249-9F58-FB4E9D33DD00}"/>
              </a:ext>
            </a:extLst>
          </p:cNvPr>
          <p:cNvSpPr>
            <a:spLocks noGrp="1"/>
          </p:cNvSpPr>
          <p:nvPr>
            <p:ph sz="quarter" idx="33" hasCustomPrompt="1"/>
          </p:nvPr>
        </p:nvSpPr>
        <p:spPr>
          <a:xfrm>
            <a:off x="4877449" y="4583776"/>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4" name="Content Placeholder 8">
            <a:extLst>
              <a:ext uri="{FF2B5EF4-FFF2-40B4-BE49-F238E27FC236}">
                <a16:creationId xmlns:a16="http://schemas.microsoft.com/office/drawing/2014/main" id="{C52A1D35-9FE4-6140-9517-CE7FBEFD664C}"/>
              </a:ext>
            </a:extLst>
          </p:cNvPr>
          <p:cNvSpPr>
            <a:spLocks noGrp="1"/>
          </p:cNvSpPr>
          <p:nvPr>
            <p:ph sz="quarter" idx="34" hasCustomPrompt="1"/>
          </p:nvPr>
        </p:nvSpPr>
        <p:spPr>
          <a:xfrm>
            <a:off x="4877449" y="5070346"/>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5" name="Picture Placeholder 6">
            <a:extLst>
              <a:ext uri="{FF2B5EF4-FFF2-40B4-BE49-F238E27FC236}">
                <a16:creationId xmlns:a16="http://schemas.microsoft.com/office/drawing/2014/main" id="{7F8A2272-AB36-D947-859E-DF5469905385}"/>
              </a:ext>
            </a:extLst>
          </p:cNvPr>
          <p:cNvSpPr>
            <a:spLocks noGrp="1"/>
          </p:cNvSpPr>
          <p:nvPr>
            <p:ph type="pic" sz="quarter" idx="35" hasCustomPrompt="1"/>
          </p:nvPr>
        </p:nvSpPr>
        <p:spPr>
          <a:xfrm>
            <a:off x="8885092" y="4005618"/>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6" name="Content Placeholder 8">
            <a:extLst>
              <a:ext uri="{FF2B5EF4-FFF2-40B4-BE49-F238E27FC236}">
                <a16:creationId xmlns:a16="http://schemas.microsoft.com/office/drawing/2014/main" id="{3F6ACA93-999A-7E46-B07F-5B2DCC1D692C}"/>
              </a:ext>
            </a:extLst>
          </p:cNvPr>
          <p:cNvSpPr>
            <a:spLocks noGrp="1"/>
          </p:cNvSpPr>
          <p:nvPr>
            <p:ph sz="quarter" idx="36" hasCustomPrompt="1"/>
          </p:nvPr>
        </p:nvSpPr>
        <p:spPr>
          <a:xfrm>
            <a:off x="7849249" y="4583776"/>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7" name="Content Placeholder 8">
            <a:extLst>
              <a:ext uri="{FF2B5EF4-FFF2-40B4-BE49-F238E27FC236}">
                <a16:creationId xmlns:a16="http://schemas.microsoft.com/office/drawing/2014/main" id="{E1F25B93-8052-3845-86BE-DA6566FB0CA2}"/>
              </a:ext>
            </a:extLst>
          </p:cNvPr>
          <p:cNvSpPr>
            <a:spLocks noGrp="1"/>
          </p:cNvSpPr>
          <p:nvPr>
            <p:ph sz="quarter" idx="37" hasCustomPrompt="1"/>
          </p:nvPr>
        </p:nvSpPr>
        <p:spPr>
          <a:xfrm>
            <a:off x="7849249" y="5070346"/>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24" name="Date Placeholder 14">
            <a:extLst>
              <a:ext uri="{FF2B5EF4-FFF2-40B4-BE49-F238E27FC236}">
                <a16:creationId xmlns:a16="http://schemas.microsoft.com/office/drawing/2014/main" id="{0AE3CF24-8292-42F4-A7E0-40EC5F7DA8F4}"/>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25" name="Slide Number Placeholder 6">
            <a:extLst>
              <a:ext uri="{FF2B5EF4-FFF2-40B4-BE49-F238E27FC236}">
                <a16:creationId xmlns:a16="http://schemas.microsoft.com/office/drawing/2014/main" id="{4F4A86FE-ABBF-4400-98D9-3136553BBACA}"/>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63615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28637" y="1685925"/>
            <a:ext cx="5381625" cy="4600575"/>
          </a:xfrm>
          <a:prstGeom prst="rect">
            <a:avLst/>
          </a:prstGeom>
        </p:spPr>
        <p:txBody>
          <a:bodyPr/>
          <a:lstStyle>
            <a:lvl1pPr>
              <a:buClr>
                <a:schemeClr val="accent6"/>
              </a:buClr>
              <a:defRPr sz="1600">
                <a:solidFill>
                  <a:schemeClr val="bg1">
                    <a:lumMod val="50000"/>
                  </a:schemeClr>
                </a:solidFill>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15pt</a:t>
            </a:r>
          </a:p>
          <a:p>
            <a:pPr lvl="2"/>
            <a:r>
              <a:rPr lang="en-US" dirty="0"/>
              <a:t>Third level -14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28637"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20" name="Text Placeholder 18">
            <a:extLst>
              <a:ext uri="{FF2B5EF4-FFF2-40B4-BE49-F238E27FC236}">
                <a16:creationId xmlns:a16="http://schemas.microsoft.com/office/drawing/2014/main" id="{20085D2B-BDF1-0C4D-8F26-BC3893DEFED9}"/>
              </a:ext>
            </a:extLst>
          </p:cNvPr>
          <p:cNvSpPr>
            <a:spLocks noGrp="1"/>
          </p:cNvSpPr>
          <p:nvPr>
            <p:ph type="body" sz="quarter" idx="21" hasCustomPrompt="1"/>
          </p:nvPr>
        </p:nvSpPr>
        <p:spPr>
          <a:xfrm>
            <a:off x="6266340" y="1685925"/>
            <a:ext cx="5381625" cy="4600575"/>
          </a:xfrm>
          <a:prstGeom prst="rect">
            <a:avLst/>
          </a:prstGeom>
        </p:spPr>
        <p:txBody>
          <a:bodyPr/>
          <a:lstStyle>
            <a:lvl1pPr marL="228600" indent="-228600">
              <a:buClr>
                <a:schemeClr val="accent6"/>
              </a:buClr>
              <a:defRPr lang="en-US" sz="1600" kern="1200" dirty="0">
                <a:solidFill>
                  <a:schemeClr val="bg1">
                    <a:lumMod val="50000"/>
                  </a:schemeClr>
                </a:solidFill>
                <a:latin typeface="+mn-lt"/>
                <a:ea typeface="+mn-ea"/>
                <a:cs typeface="+mn-cs"/>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marL="228600" lvl="0" indent="-228600" algn="l" defTabSz="914400" rtl="0" eaLnBrk="1" latinLnBrk="0" hangingPunct="1">
              <a:lnSpc>
                <a:spcPct val="90000"/>
              </a:lnSpc>
              <a:spcBef>
                <a:spcPts val="1000"/>
              </a:spcBef>
              <a:buClr>
                <a:schemeClr val="accent6"/>
              </a:buClr>
              <a:buFont typeface="Arial" panose="020B0604020202020204" pitchFamily="34" charset="0"/>
              <a:buChar char="•"/>
            </a:pPr>
            <a:r>
              <a:rPr lang="en-US" dirty="0"/>
              <a:t>Edit Master text styles – 16pt</a:t>
            </a:r>
          </a:p>
          <a:p>
            <a:pPr lvl="1"/>
            <a:r>
              <a:rPr lang="en-US" dirty="0"/>
              <a:t>Second level – 15pt</a:t>
            </a:r>
          </a:p>
          <a:p>
            <a:pPr lvl="2"/>
            <a:r>
              <a:rPr lang="en-US" dirty="0"/>
              <a:t>Third level -14 </a:t>
            </a:r>
            <a:r>
              <a:rPr lang="en-US" dirty="0" err="1"/>
              <a:t>pt</a:t>
            </a:r>
            <a:endParaRPr lang="en-US" dirty="0"/>
          </a:p>
        </p:txBody>
      </p:sp>
      <p:sp>
        <p:nvSpPr>
          <p:cNvPr id="21" name="Text Placeholder 18">
            <a:extLst>
              <a:ext uri="{FF2B5EF4-FFF2-40B4-BE49-F238E27FC236}">
                <a16:creationId xmlns:a16="http://schemas.microsoft.com/office/drawing/2014/main" id="{40A19F1B-F27B-004E-A9DA-805003E78846}"/>
              </a:ext>
            </a:extLst>
          </p:cNvPr>
          <p:cNvSpPr>
            <a:spLocks noGrp="1"/>
          </p:cNvSpPr>
          <p:nvPr>
            <p:ph type="body" sz="quarter" idx="22" hasCustomPrompt="1"/>
          </p:nvPr>
        </p:nvSpPr>
        <p:spPr>
          <a:xfrm>
            <a:off x="6266340"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10" name="Date Placeholder 14">
            <a:extLst>
              <a:ext uri="{FF2B5EF4-FFF2-40B4-BE49-F238E27FC236}">
                <a16:creationId xmlns:a16="http://schemas.microsoft.com/office/drawing/2014/main" id="{DEF81458-C0C7-405D-8393-1C74915D5945}"/>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1" name="Slide Number Placeholder 6">
            <a:extLst>
              <a:ext uri="{FF2B5EF4-FFF2-40B4-BE49-F238E27FC236}">
                <a16:creationId xmlns:a16="http://schemas.microsoft.com/office/drawing/2014/main" id="{B79C0B5B-67E3-4759-88B5-66CFB79EB256}"/>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90655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Partition Layout">
    <p:spTree>
      <p:nvGrpSpPr>
        <p:cNvPr id="1" name=""/>
        <p:cNvGrpSpPr/>
        <p:nvPr/>
      </p:nvGrpSpPr>
      <p:grpSpPr>
        <a:xfrm>
          <a:off x="0" y="0"/>
          <a:ext cx="0" cy="0"/>
          <a:chOff x="0" y="0"/>
          <a:chExt cx="0" cy="0"/>
        </a:xfrm>
      </p:grpSpPr>
      <p:sp>
        <p:nvSpPr>
          <p:cNvPr id="625" name="Text Placeholder 18">
            <a:extLst>
              <a:ext uri="{FF2B5EF4-FFF2-40B4-BE49-F238E27FC236}">
                <a16:creationId xmlns:a16="http://schemas.microsoft.com/office/drawing/2014/main" id="{1A4BA79C-364C-0B4B-B794-C89AB90B3F95}"/>
              </a:ext>
            </a:extLst>
          </p:cNvPr>
          <p:cNvSpPr>
            <a:spLocks noGrp="1"/>
          </p:cNvSpPr>
          <p:nvPr>
            <p:ph type="body" sz="quarter" idx="20" hasCustomPrompt="1"/>
          </p:nvPr>
        </p:nvSpPr>
        <p:spPr>
          <a:xfrm>
            <a:off x="290513" y="4437268"/>
            <a:ext cx="5057775" cy="1838841"/>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 </a:t>
            </a:r>
            <a:r>
              <a:rPr lang="en-US" dirty="0" err="1"/>
              <a:t>pt</a:t>
            </a:r>
            <a:endParaRPr lang="en-US" dirty="0"/>
          </a:p>
          <a:p>
            <a:pPr lvl="2"/>
            <a:r>
              <a:rPr lang="en-US" dirty="0"/>
              <a:t>Third level – 12pt</a:t>
            </a:r>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5" name="Straight Connector 4">
            <a:extLst>
              <a:ext uri="{FF2B5EF4-FFF2-40B4-BE49-F238E27FC236}">
                <a16:creationId xmlns:a16="http://schemas.microsoft.com/office/drawing/2014/main" id="{9A447180-6CAE-B140-A3B6-CF31C95CDE38}"/>
              </a:ext>
            </a:extLst>
          </p:cNvPr>
          <p:cNvCxnSpPr>
            <a:cxnSpLocks/>
          </p:cNvCxnSpPr>
          <p:nvPr userDrawn="1"/>
        </p:nvCxnSpPr>
        <p:spPr bwMode="auto">
          <a:xfrm>
            <a:off x="5618525" y="1344613"/>
            <a:ext cx="0" cy="4931496"/>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6" name="Straight Connector 5">
            <a:extLst>
              <a:ext uri="{FF2B5EF4-FFF2-40B4-BE49-F238E27FC236}">
                <a16:creationId xmlns:a16="http://schemas.microsoft.com/office/drawing/2014/main" id="{038F7379-BC53-6441-9EDC-98494E6C4D2D}"/>
              </a:ext>
            </a:extLst>
          </p:cNvPr>
          <p:cNvCxnSpPr>
            <a:cxnSpLocks/>
          </p:cNvCxnSpPr>
          <p:nvPr userDrawn="1"/>
        </p:nvCxnSpPr>
        <p:spPr bwMode="auto">
          <a:xfrm>
            <a:off x="284017" y="3917744"/>
            <a:ext cx="11533910"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290513" y="1344613"/>
            <a:ext cx="5057775" cy="2409825"/>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400">
                <a:solidFill>
                  <a:schemeClr val="bg1">
                    <a:lumMod val="50000"/>
                  </a:schemeClr>
                </a:solidFill>
              </a:defRPr>
            </a:lvl3pPr>
            <a:lvl4pPr marL="1600200" indent="-228600">
              <a:buClr>
                <a:schemeClr val="accent6"/>
              </a:buClr>
              <a:buFont typeface="Arial Unicode MS" panose="020B0604020202020204" pitchFamily="34" charset="-128"/>
              <a:buChar char="☉"/>
              <a:defRPr sz="12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14 </a:t>
            </a:r>
            <a:r>
              <a:rPr lang="en-US" dirty="0" err="1"/>
              <a:t>pt</a:t>
            </a:r>
            <a:endParaRPr lang="en-US" dirty="0"/>
          </a:p>
          <a:p>
            <a:pPr lvl="3"/>
            <a:r>
              <a:rPr lang="en-US" dirty="0"/>
              <a:t>Fourth level – 12pt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SmartArt Placeholder 23">
            <a:extLst>
              <a:ext uri="{FF2B5EF4-FFF2-40B4-BE49-F238E27FC236}">
                <a16:creationId xmlns:a16="http://schemas.microsoft.com/office/drawing/2014/main" id="{5F4AC696-AF20-C745-86C3-048DF551F49A}"/>
              </a:ext>
            </a:extLst>
          </p:cNvPr>
          <p:cNvSpPr>
            <a:spLocks noGrp="1"/>
          </p:cNvSpPr>
          <p:nvPr>
            <p:ph type="dgm" sz="quarter" idx="18" hasCustomPrompt="1"/>
          </p:nvPr>
        </p:nvSpPr>
        <p:spPr>
          <a:xfrm>
            <a:off x="5873750" y="1344613"/>
            <a:ext cx="5943600" cy="24098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pPr lvl="0"/>
            <a:r>
              <a:rPr lang="en-US" dirty="0"/>
              <a:t>SmartArt Graphic - Click on icon to add picture or drag and drop on the area</a:t>
            </a:r>
          </a:p>
          <a:p>
            <a:pPr lvl="0"/>
            <a:endParaRPr lang="en-US" dirty="0"/>
          </a:p>
          <a:p>
            <a:endParaRPr lang="en-US" dirty="0"/>
          </a:p>
        </p:txBody>
      </p: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626" name="Text Placeholder 18">
            <a:extLst>
              <a:ext uri="{FF2B5EF4-FFF2-40B4-BE49-F238E27FC236}">
                <a16:creationId xmlns:a16="http://schemas.microsoft.com/office/drawing/2014/main" id="{A7D8E340-F154-6B4D-8837-DE2CCC7B8D53}"/>
              </a:ext>
            </a:extLst>
          </p:cNvPr>
          <p:cNvSpPr>
            <a:spLocks noGrp="1"/>
          </p:cNvSpPr>
          <p:nvPr>
            <p:ph type="body" sz="quarter" idx="21" hasCustomPrompt="1"/>
          </p:nvPr>
        </p:nvSpPr>
        <p:spPr>
          <a:xfrm>
            <a:off x="5874328" y="4437268"/>
            <a:ext cx="2880205" cy="1838841"/>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 </a:t>
            </a:r>
            <a:r>
              <a:rPr lang="en-US" dirty="0" err="1"/>
              <a:t>pt</a:t>
            </a:r>
            <a:endParaRPr lang="en-US" dirty="0"/>
          </a:p>
          <a:p>
            <a:pPr lvl="2"/>
            <a:r>
              <a:rPr lang="en-US" dirty="0"/>
              <a:t>Third level – 12pt</a:t>
            </a:r>
          </a:p>
        </p:txBody>
      </p:sp>
      <p:sp>
        <p:nvSpPr>
          <p:cNvPr id="628" name="Text Placeholder 18">
            <a:extLst>
              <a:ext uri="{FF2B5EF4-FFF2-40B4-BE49-F238E27FC236}">
                <a16:creationId xmlns:a16="http://schemas.microsoft.com/office/drawing/2014/main" id="{6CBA7336-DF5E-754F-B793-BCCDE2A4CDC9}"/>
              </a:ext>
            </a:extLst>
          </p:cNvPr>
          <p:cNvSpPr>
            <a:spLocks noGrp="1"/>
          </p:cNvSpPr>
          <p:nvPr>
            <p:ph type="body" sz="quarter" idx="22" hasCustomPrompt="1"/>
          </p:nvPr>
        </p:nvSpPr>
        <p:spPr>
          <a:xfrm>
            <a:off x="8937145" y="4437268"/>
            <a:ext cx="2880205" cy="1838841"/>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 </a:t>
            </a:r>
            <a:r>
              <a:rPr lang="en-US" dirty="0" err="1"/>
              <a:t>pt</a:t>
            </a:r>
            <a:endParaRPr lang="en-US" dirty="0"/>
          </a:p>
          <a:p>
            <a:pPr lvl="2"/>
            <a:r>
              <a:rPr lang="en-US" dirty="0"/>
              <a:t>Third level – 12pt</a:t>
            </a:r>
          </a:p>
        </p:txBody>
      </p:sp>
      <p:sp>
        <p:nvSpPr>
          <p:cNvPr id="629" name="Text Placeholder 18">
            <a:extLst>
              <a:ext uri="{FF2B5EF4-FFF2-40B4-BE49-F238E27FC236}">
                <a16:creationId xmlns:a16="http://schemas.microsoft.com/office/drawing/2014/main" id="{5048FE23-C457-F34E-B7EB-4A13C5A7E49A}"/>
              </a:ext>
            </a:extLst>
          </p:cNvPr>
          <p:cNvSpPr>
            <a:spLocks noGrp="1"/>
          </p:cNvSpPr>
          <p:nvPr>
            <p:ph type="body" sz="quarter" idx="23" hasCustomPrompt="1"/>
          </p:nvPr>
        </p:nvSpPr>
        <p:spPr>
          <a:xfrm>
            <a:off x="290513" y="-1127653"/>
            <a:ext cx="5057775" cy="365654"/>
          </a:xfrm>
          <a:prstGeom prst="rect">
            <a:avLst/>
          </a:prstGeom>
        </p:spPr>
        <p:txBody>
          <a:bodyPr/>
          <a:lstStyle>
            <a:lvl1pPr>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30" name="Text Placeholder 18">
            <a:extLst>
              <a:ext uri="{FF2B5EF4-FFF2-40B4-BE49-F238E27FC236}">
                <a16:creationId xmlns:a16="http://schemas.microsoft.com/office/drawing/2014/main" id="{E17BF049-4CF7-0146-BEAD-D0BA860048C2}"/>
              </a:ext>
            </a:extLst>
          </p:cNvPr>
          <p:cNvSpPr>
            <a:spLocks noGrp="1"/>
          </p:cNvSpPr>
          <p:nvPr>
            <p:ph type="body" sz="quarter" idx="24" hasCustomPrompt="1"/>
          </p:nvPr>
        </p:nvSpPr>
        <p:spPr>
          <a:xfrm>
            <a:off x="290513" y="4003146"/>
            <a:ext cx="5057775" cy="365654"/>
          </a:xfrm>
          <a:prstGeom prst="rect">
            <a:avLst/>
          </a:prstGeom>
        </p:spPr>
        <p:txBody>
          <a:bodyPr/>
          <a:lstStyle>
            <a:lvl1pPr>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31" name="Text Placeholder 18">
            <a:extLst>
              <a:ext uri="{FF2B5EF4-FFF2-40B4-BE49-F238E27FC236}">
                <a16:creationId xmlns:a16="http://schemas.microsoft.com/office/drawing/2014/main" id="{D5205104-F927-C44A-9ED3-67A3FD23B1F7}"/>
              </a:ext>
            </a:extLst>
          </p:cNvPr>
          <p:cNvSpPr>
            <a:spLocks noGrp="1"/>
          </p:cNvSpPr>
          <p:nvPr>
            <p:ph type="body" sz="quarter" idx="25" hasCustomPrompt="1"/>
          </p:nvPr>
        </p:nvSpPr>
        <p:spPr>
          <a:xfrm>
            <a:off x="5861579" y="4003146"/>
            <a:ext cx="5057775" cy="365654"/>
          </a:xfrm>
          <a:prstGeom prst="rect">
            <a:avLst/>
          </a:prstGeom>
        </p:spPr>
        <p:txBody>
          <a:bodyPr/>
          <a:lstStyle>
            <a:lvl1pPr>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16" name="Date Placeholder 14">
            <a:extLst>
              <a:ext uri="{FF2B5EF4-FFF2-40B4-BE49-F238E27FC236}">
                <a16:creationId xmlns:a16="http://schemas.microsoft.com/office/drawing/2014/main" id="{F4B9DA3E-336E-4450-A9E0-BAD299C35D6E}"/>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7" name="Slide Number Placeholder 6">
            <a:extLst>
              <a:ext uri="{FF2B5EF4-FFF2-40B4-BE49-F238E27FC236}">
                <a16:creationId xmlns:a16="http://schemas.microsoft.com/office/drawing/2014/main" id="{7238AC61-144D-4995-9160-5E1AAFCE252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17877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Partition layout 1">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8D98C-CC92-9444-8D21-3E66E8C747EC}"/>
              </a:ext>
            </a:extLst>
          </p:cNvPr>
          <p:cNvSpPr/>
          <p:nvPr userDrawn="1"/>
        </p:nvSpPr>
        <p:spPr>
          <a:xfrm>
            <a:off x="284016" y="1107431"/>
            <a:ext cx="566651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457199" y="1219924"/>
            <a:ext cx="5286375" cy="2323377"/>
          </a:xfrm>
          <a:prstGeom prst="rect">
            <a:avLst/>
          </a:prstGeom>
        </p:spPr>
        <p:txBody>
          <a:bodyPr/>
          <a:lstStyle>
            <a:lvl1pPr marL="285750" indent="-285750">
              <a:buClr>
                <a:schemeClr val="accent6"/>
              </a:buClr>
              <a:buFont typeface="Arial Unicode MS" panose="020B0604020202020204" pitchFamily="34" charset="-128"/>
              <a:buChar char="☉"/>
              <a:defRPr sz="1800">
                <a:solidFill>
                  <a:schemeClr val="accent6"/>
                </a:solidFill>
              </a:defRPr>
            </a:lvl1pPr>
            <a:lvl2pPr marL="742950" indent="-285750">
              <a:buClr>
                <a:schemeClr val="accent6"/>
              </a:buClr>
              <a:buFont typeface="Arial Unicode MS" panose="020B0604020202020204" pitchFamily="34" charset="-128"/>
              <a:buChar char="☉"/>
              <a:defRPr sz="1600">
                <a:solidFill>
                  <a:schemeClr val="bg1">
                    <a:lumMod val="50000"/>
                  </a:schemeClr>
                </a:solidFill>
              </a:defRPr>
            </a:lvl2pPr>
            <a:lvl3pPr marL="1200150" indent="-285750">
              <a:buClr>
                <a:schemeClr val="accent6"/>
              </a:buClr>
              <a:buFont typeface="Arial Unicode MS" panose="020B0604020202020204" pitchFamily="34" charset="-128"/>
              <a:buChar char="☉"/>
              <a:defRPr sz="1500">
                <a:solidFill>
                  <a:schemeClr val="bg1">
                    <a:lumMod val="50000"/>
                  </a:schemeClr>
                </a:solidFill>
              </a:defRPr>
            </a:lvl3pPr>
            <a:lvl4pPr marL="1657350" indent="-28575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25" name="Rectangle 24">
            <a:extLst>
              <a:ext uri="{FF2B5EF4-FFF2-40B4-BE49-F238E27FC236}">
                <a16:creationId xmlns:a16="http://schemas.microsoft.com/office/drawing/2014/main" id="{D815E57D-D68D-D648-B7EB-EE7123317344}"/>
              </a:ext>
            </a:extLst>
          </p:cNvPr>
          <p:cNvSpPr/>
          <p:nvPr userDrawn="1"/>
        </p:nvSpPr>
        <p:spPr>
          <a:xfrm>
            <a:off x="6036733" y="3796003"/>
            <a:ext cx="5795049"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8">
            <a:extLst>
              <a:ext uri="{FF2B5EF4-FFF2-40B4-BE49-F238E27FC236}">
                <a16:creationId xmlns:a16="http://schemas.microsoft.com/office/drawing/2014/main" id="{438BE630-2A40-9946-9E4F-DBE5012901C7}"/>
              </a:ext>
            </a:extLst>
          </p:cNvPr>
          <p:cNvSpPr>
            <a:spLocks noGrp="1"/>
          </p:cNvSpPr>
          <p:nvPr>
            <p:ph type="body" sz="quarter" idx="20" hasCustomPrompt="1"/>
          </p:nvPr>
        </p:nvSpPr>
        <p:spPr>
          <a:xfrm>
            <a:off x="6272212" y="1257301"/>
            <a:ext cx="5286375" cy="2286000"/>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500">
                <a:solidFill>
                  <a:schemeClr val="bg1">
                    <a:lumMod val="50000"/>
                  </a:schemeClr>
                </a:solidFill>
              </a:defRPr>
            </a:lvl3pPr>
            <a:lvl4pPr marL="1600200" indent="-22860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sp>
        <p:nvSpPr>
          <p:cNvPr id="27" name="Text Placeholder 18">
            <a:extLst>
              <a:ext uri="{FF2B5EF4-FFF2-40B4-BE49-F238E27FC236}">
                <a16:creationId xmlns:a16="http://schemas.microsoft.com/office/drawing/2014/main" id="{1EB12D76-0C1C-8347-82C2-5A78F3C8576C}"/>
              </a:ext>
            </a:extLst>
          </p:cNvPr>
          <p:cNvSpPr>
            <a:spLocks noGrp="1"/>
          </p:cNvSpPr>
          <p:nvPr>
            <p:ph type="body" sz="quarter" idx="21" hasCustomPrompt="1"/>
          </p:nvPr>
        </p:nvSpPr>
        <p:spPr>
          <a:xfrm>
            <a:off x="457199" y="3943351"/>
            <a:ext cx="5286375" cy="2286000"/>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500">
                <a:solidFill>
                  <a:schemeClr val="bg1">
                    <a:lumMod val="50000"/>
                  </a:schemeClr>
                </a:solidFill>
              </a:defRPr>
            </a:lvl3pPr>
            <a:lvl4pPr marL="1600200" indent="-22860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sp>
        <p:nvSpPr>
          <p:cNvPr id="28" name="Text Placeholder 18">
            <a:extLst>
              <a:ext uri="{FF2B5EF4-FFF2-40B4-BE49-F238E27FC236}">
                <a16:creationId xmlns:a16="http://schemas.microsoft.com/office/drawing/2014/main" id="{5851EF36-F6BB-0940-8146-CEC7FBBDD4AF}"/>
              </a:ext>
            </a:extLst>
          </p:cNvPr>
          <p:cNvSpPr>
            <a:spLocks noGrp="1"/>
          </p:cNvSpPr>
          <p:nvPr>
            <p:ph type="body" sz="quarter" idx="22" hasCustomPrompt="1"/>
          </p:nvPr>
        </p:nvSpPr>
        <p:spPr>
          <a:xfrm>
            <a:off x="6272212" y="3943351"/>
            <a:ext cx="5286375" cy="2286000"/>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500">
                <a:solidFill>
                  <a:schemeClr val="bg1">
                    <a:lumMod val="50000"/>
                  </a:schemeClr>
                </a:solidFill>
              </a:defRPr>
            </a:lvl3pPr>
            <a:lvl4pPr marL="1600200" indent="-22860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sp>
        <p:nvSpPr>
          <p:cNvPr id="12" name="Date Placeholder 14">
            <a:extLst>
              <a:ext uri="{FF2B5EF4-FFF2-40B4-BE49-F238E27FC236}">
                <a16:creationId xmlns:a16="http://schemas.microsoft.com/office/drawing/2014/main" id="{DE79950A-10FA-430B-AC75-4B40D53891A6}"/>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3" name="Slide Number Placeholder 6">
            <a:extLst>
              <a:ext uri="{FF2B5EF4-FFF2-40B4-BE49-F238E27FC236}">
                <a16:creationId xmlns:a16="http://schemas.microsoft.com/office/drawing/2014/main" id="{64F10B86-CCFC-4BB5-9C7F-CF7C31D82D80}"/>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66257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ix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DD5F79D-DDF6-5443-BD9D-C45650A29A72}"/>
              </a:ext>
            </a:extLst>
          </p:cNvPr>
          <p:cNvSpPr/>
          <p:nvPr userDrawn="1"/>
        </p:nvSpPr>
        <p:spPr>
          <a:xfrm>
            <a:off x="4213079"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4" name="Text Placeholder 18">
            <a:extLst>
              <a:ext uri="{FF2B5EF4-FFF2-40B4-BE49-F238E27FC236}">
                <a16:creationId xmlns:a16="http://schemas.microsoft.com/office/drawing/2014/main" id="{0DE19446-6892-4F45-BBD8-39528DEB50D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6" name="Text Placeholder 18">
            <a:extLst>
              <a:ext uri="{FF2B5EF4-FFF2-40B4-BE49-F238E27FC236}">
                <a16:creationId xmlns:a16="http://schemas.microsoft.com/office/drawing/2014/main" id="{30A9CC9B-BCFD-1C48-9E3B-FAFE7A445215}"/>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8" name="Text Placeholder 18">
            <a:extLst>
              <a:ext uri="{FF2B5EF4-FFF2-40B4-BE49-F238E27FC236}">
                <a16:creationId xmlns:a16="http://schemas.microsoft.com/office/drawing/2014/main" id="{F6C64DA1-9B80-A34D-983C-D4BB0DCF3A62}"/>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9" name="Rectangle 38">
            <a:extLst>
              <a:ext uri="{FF2B5EF4-FFF2-40B4-BE49-F238E27FC236}">
                <a16:creationId xmlns:a16="http://schemas.microsoft.com/office/drawing/2014/main" id="{D4D8573A-27FF-0D49-B1F4-D131B7211CBC}"/>
              </a:ext>
            </a:extLst>
          </p:cNvPr>
          <p:cNvSpPr/>
          <p:nvPr userDrawn="1"/>
        </p:nvSpPr>
        <p:spPr>
          <a:xfrm>
            <a:off x="284016"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B4159AB7-562C-EF4F-A038-B2F28EB86407}"/>
              </a:ext>
            </a:extLst>
          </p:cNvPr>
          <p:cNvSpPr/>
          <p:nvPr userDrawn="1"/>
        </p:nvSpPr>
        <p:spPr>
          <a:xfrm>
            <a:off x="8142142"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3" name="Text Placeholder 18">
            <a:extLst>
              <a:ext uri="{FF2B5EF4-FFF2-40B4-BE49-F238E27FC236}">
                <a16:creationId xmlns:a16="http://schemas.microsoft.com/office/drawing/2014/main" id="{FDD28E3F-B55B-974B-A6CD-313EC1137ED4}"/>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5" name="Text Placeholder 18">
            <a:extLst>
              <a:ext uri="{FF2B5EF4-FFF2-40B4-BE49-F238E27FC236}">
                <a16:creationId xmlns:a16="http://schemas.microsoft.com/office/drawing/2014/main" id="{BC71BA58-1C4A-5C4B-854A-DE7E6DAB9396}"/>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7" name="Text Placeholder 18">
            <a:extLst>
              <a:ext uri="{FF2B5EF4-FFF2-40B4-BE49-F238E27FC236}">
                <a16:creationId xmlns:a16="http://schemas.microsoft.com/office/drawing/2014/main" id="{78F293EA-B788-D54B-B4FB-0C4C2C4F7993}"/>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Date Placeholder 14">
            <a:extLst>
              <a:ext uri="{FF2B5EF4-FFF2-40B4-BE49-F238E27FC236}">
                <a16:creationId xmlns:a16="http://schemas.microsoft.com/office/drawing/2014/main" id="{3DE3D92D-05F7-4AA8-B1AB-01E4DFFCB789}"/>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25" name="Slide Number Placeholder 6">
            <a:extLst>
              <a:ext uri="{FF2B5EF4-FFF2-40B4-BE49-F238E27FC236}">
                <a16:creationId xmlns:a16="http://schemas.microsoft.com/office/drawing/2014/main" id="{BD6F9BD5-C51D-48E6-8D25-6E2D24F45247}"/>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4272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x Partition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0" name="Rectangle 39">
            <a:extLst>
              <a:ext uri="{FF2B5EF4-FFF2-40B4-BE49-F238E27FC236}">
                <a16:creationId xmlns:a16="http://schemas.microsoft.com/office/drawing/2014/main"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23" name="Text Placeholder 18">
            <a:extLst>
              <a:ext uri="{FF2B5EF4-FFF2-40B4-BE49-F238E27FC236}">
                <a16:creationId xmlns:a16="http://schemas.microsoft.com/office/drawing/2014/main" id="{A1F92122-B658-DD4B-BB97-A9939E833D2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Text Placeholder 18">
            <a:extLst>
              <a:ext uri="{FF2B5EF4-FFF2-40B4-BE49-F238E27FC236}">
                <a16:creationId xmlns:a16="http://schemas.microsoft.com/office/drawing/2014/main" id="{D2CB635D-AF7C-8349-87A8-88CD14B5C2DF}"/>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5" name="Text Placeholder 18">
            <a:extLst>
              <a:ext uri="{FF2B5EF4-FFF2-40B4-BE49-F238E27FC236}">
                <a16:creationId xmlns:a16="http://schemas.microsoft.com/office/drawing/2014/main" id="{2BC722E3-F2A4-344C-A525-05AF28CF5E90}"/>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6" name="Text Placeholder 18">
            <a:extLst>
              <a:ext uri="{FF2B5EF4-FFF2-40B4-BE49-F238E27FC236}">
                <a16:creationId xmlns:a16="http://schemas.microsoft.com/office/drawing/2014/main" id="{4C114B16-95F3-A445-8C7A-0EBC414BEC9F}"/>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7" name="Text Placeholder 18">
            <a:extLst>
              <a:ext uri="{FF2B5EF4-FFF2-40B4-BE49-F238E27FC236}">
                <a16:creationId xmlns:a16="http://schemas.microsoft.com/office/drawing/2014/main" id="{89CAA18E-C293-2E4E-BAF1-B89EC15772D8}"/>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8" name="Text Placeholder 18">
            <a:extLst>
              <a:ext uri="{FF2B5EF4-FFF2-40B4-BE49-F238E27FC236}">
                <a16:creationId xmlns:a16="http://schemas.microsoft.com/office/drawing/2014/main" id="{DE75EE04-92F5-D842-8DA3-CD32E9DE04D1}"/>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9"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30"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4512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x Partition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30" name="Straight Connector 29">
            <a:extLst>
              <a:ext uri="{FF2B5EF4-FFF2-40B4-BE49-F238E27FC236}">
                <a16:creationId xmlns:a16="http://schemas.microsoft.com/office/drawing/2014/main" id="{935A95A8-045A-5445-B643-E45D9BCCF4BD}"/>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18">
            <a:extLst>
              <a:ext uri="{FF2B5EF4-FFF2-40B4-BE49-F238E27FC236}">
                <a16:creationId xmlns:a16="http://schemas.microsoft.com/office/drawing/2014/main" id="{F62E9F21-8A33-A547-9F11-F2D07CF5D2B6}"/>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Text Placeholder 18">
            <a:extLst>
              <a:ext uri="{FF2B5EF4-FFF2-40B4-BE49-F238E27FC236}">
                <a16:creationId xmlns:a16="http://schemas.microsoft.com/office/drawing/2014/main" id="{19ED11A5-A088-CA46-8CD7-B0E92AE51312}"/>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7" name="Text Placeholder 18">
            <a:extLst>
              <a:ext uri="{FF2B5EF4-FFF2-40B4-BE49-F238E27FC236}">
                <a16:creationId xmlns:a16="http://schemas.microsoft.com/office/drawing/2014/main" id="{7A053DFE-553B-374F-BA15-B68B7EE7F717}"/>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8" name="Text Placeholder 18">
            <a:extLst>
              <a:ext uri="{FF2B5EF4-FFF2-40B4-BE49-F238E27FC236}">
                <a16:creationId xmlns:a16="http://schemas.microsoft.com/office/drawing/2014/main" id="{D771D33A-5477-6948-93E2-6671EA0AEE21}"/>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9" name="Text Placeholder 18">
            <a:extLst>
              <a:ext uri="{FF2B5EF4-FFF2-40B4-BE49-F238E27FC236}">
                <a16:creationId xmlns:a16="http://schemas.microsoft.com/office/drawing/2014/main" id="{D3652530-C738-6F43-AE86-6B01F0906628}"/>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1" name="Text Placeholder 18">
            <a:extLst>
              <a:ext uri="{FF2B5EF4-FFF2-40B4-BE49-F238E27FC236}">
                <a16:creationId xmlns:a16="http://schemas.microsoft.com/office/drawing/2014/main" id="{AE6AA26C-8024-2949-88BE-17431E8AE3DA}"/>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1" name="Date Placeholder 14">
            <a:extLst>
              <a:ext uri="{FF2B5EF4-FFF2-40B4-BE49-F238E27FC236}">
                <a16:creationId xmlns:a16="http://schemas.microsoft.com/office/drawing/2014/main" id="{6076DC50-6060-4C58-94B5-51BD6E8EF6D8}"/>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32" name="Slide Number Placeholder 6">
            <a:extLst>
              <a:ext uri="{FF2B5EF4-FFF2-40B4-BE49-F238E27FC236}">
                <a16:creationId xmlns:a16="http://schemas.microsoft.com/office/drawing/2014/main" id="{5E865E32-C876-48B7-BF4E-989DA1480F01}"/>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71725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x Partition Layout with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F4DA65D-FC6D-634E-88E5-5849FD2AEA3F}"/>
              </a:ext>
            </a:extLst>
          </p:cNvPr>
          <p:cNvSpPr>
            <a:spLocks noGrp="1"/>
          </p:cNvSpPr>
          <p:nvPr>
            <p:ph type="pic" sz="quarter" idx="35" hasCustomPrompt="1"/>
          </p:nvPr>
        </p:nvSpPr>
        <p:spPr>
          <a:xfrm>
            <a:off x="457200" y="1606550"/>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30" name="Straight Connector 29">
            <a:extLst>
              <a:ext uri="{FF2B5EF4-FFF2-40B4-BE49-F238E27FC236}">
                <a16:creationId xmlns:a16="http://schemas.microsoft.com/office/drawing/2014/main" id="{935A95A8-045A-5445-B643-E45D9BCCF4BD}"/>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4" name="Picture Placeholder 5">
            <a:extLst>
              <a:ext uri="{FF2B5EF4-FFF2-40B4-BE49-F238E27FC236}">
                <a16:creationId xmlns:a16="http://schemas.microsoft.com/office/drawing/2014/main" id="{AA2C3475-7C32-8144-AEA1-18A473340852}"/>
              </a:ext>
            </a:extLst>
          </p:cNvPr>
          <p:cNvSpPr>
            <a:spLocks noGrp="1"/>
          </p:cNvSpPr>
          <p:nvPr>
            <p:ph type="pic" sz="quarter" idx="36" hasCustomPrompt="1"/>
          </p:nvPr>
        </p:nvSpPr>
        <p:spPr>
          <a:xfrm>
            <a:off x="4350807" y="1606550"/>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27" name="Picture Placeholder 5">
            <a:extLst>
              <a:ext uri="{FF2B5EF4-FFF2-40B4-BE49-F238E27FC236}">
                <a16:creationId xmlns:a16="http://schemas.microsoft.com/office/drawing/2014/main" id="{A6AF202E-F321-F24F-B083-A48BC3174170}"/>
              </a:ext>
            </a:extLst>
          </p:cNvPr>
          <p:cNvSpPr>
            <a:spLocks noGrp="1"/>
          </p:cNvSpPr>
          <p:nvPr>
            <p:ph type="pic" sz="quarter" idx="37" hasCustomPrompt="1"/>
          </p:nvPr>
        </p:nvSpPr>
        <p:spPr>
          <a:xfrm>
            <a:off x="8294157" y="1606550"/>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28" name="Picture Placeholder 5">
            <a:extLst>
              <a:ext uri="{FF2B5EF4-FFF2-40B4-BE49-F238E27FC236}">
                <a16:creationId xmlns:a16="http://schemas.microsoft.com/office/drawing/2014/main" id="{B8EF25C2-6613-B848-A7C1-B930317025E6}"/>
              </a:ext>
            </a:extLst>
          </p:cNvPr>
          <p:cNvSpPr>
            <a:spLocks noGrp="1"/>
          </p:cNvSpPr>
          <p:nvPr>
            <p:ph type="pic" sz="quarter" idx="38" hasCustomPrompt="1"/>
          </p:nvPr>
        </p:nvSpPr>
        <p:spPr>
          <a:xfrm>
            <a:off x="8294157" y="4420824"/>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p:txBody>
      </p:sp>
      <p:sp>
        <p:nvSpPr>
          <p:cNvPr id="29" name="Picture Placeholder 5">
            <a:extLst>
              <a:ext uri="{FF2B5EF4-FFF2-40B4-BE49-F238E27FC236}">
                <a16:creationId xmlns:a16="http://schemas.microsoft.com/office/drawing/2014/main" id="{8D77E4B1-65BC-4340-A630-5CB71177ABE2}"/>
              </a:ext>
            </a:extLst>
          </p:cNvPr>
          <p:cNvSpPr>
            <a:spLocks noGrp="1"/>
          </p:cNvSpPr>
          <p:nvPr>
            <p:ph type="pic" sz="quarter" idx="39" hasCustomPrompt="1"/>
          </p:nvPr>
        </p:nvSpPr>
        <p:spPr>
          <a:xfrm>
            <a:off x="4350807" y="4420824"/>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31" name="Picture Placeholder 5">
            <a:extLst>
              <a:ext uri="{FF2B5EF4-FFF2-40B4-BE49-F238E27FC236}">
                <a16:creationId xmlns:a16="http://schemas.microsoft.com/office/drawing/2014/main" id="{1DDCEBFB-6F0D-874B-9866-887167C03E39}"/>
              </a:ext>
            </a:extLst>
          </p:cNvPr>
          <p:cNvSpPr>
            <a:spLocks noGrp="1"/>
          </p:cNvSpPr>
          <p:nvPr>
            <p:ph type="pic" sz="quarter" idx="40" hasCustomPrompt="1"/>
          </p:nvPr>
        </p:nvSpPr>
        <p:spPr>
          <a:xfrm>
            <a:off x="457199" y="4420824"/>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21" name="Date Placeholder 14">
            <a:extLst>
              <a:ext uri="{FF2B5EF4-FFF2-40B4-BE49-F238E27FC236}">
                <a16:creationId xmlns:a16="http://schemas.microsoft.com/office/drawing/2014/main" id="{BA085F01-48AC-4670-9A7A-18D1FA921635}"/>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23" name="Slide Number Placeholder 6">
            <a:extLst>
              <a:ext uri="{FF2B5EF4-FFF2-40B4-BE49-F238E27FC236}">
                <a16:creationId xmlns:a16="http://schemas.microsoft.com/office/drawing/2014/main" id="{A7D8F0CF-B90B-42C2-9CD8-6430EBF6AA16}"/>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79906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ight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607645"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34" name="Text Placeholder 18">
            <a:extLst>
              <a:ext uri="{FF2B5EF4-FFF2-40B4-BE49-F238E27FC236}">
                <a16:creationId xmlns:a16="http://schemas.microsoft.com/office/drawing/2014/main" id="{0DE19446-6892-4F45-BBD8-39528DEB50D0}"/>
              </a:ext>
            </a:extLst>
          </p:cNvPr>
          <p:cNvSpPr>
            <a:spLocks noGrp="1"/>
          </p:cNvSpPr>
          <p:nvPr>
            <p:ph type="body" sz="quarter" idx="24" hasCustomPrompt="1"/>
          </p:nvPr>
        </p:nvSpPr>
        <p:spPr>
          <a:xfrm>
            <a:off x="607645" y="1373254"/>
            <a:ext cx="2502278" cy="2091059"/>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3225055" y="923348"/>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607645" y="3662895"/>
            <a:ext cx="10697420"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18">
            <a:extLst>
              <a:ext uri="{FF2B5EF4-FFF2-40B4-BE49-F238E27FC236}">
                <a16:creationId xmlns:a16="http://schemas.microsoft.com/office/drawing/2014/main" id="{10AD32C9-B994-E644-A654-3D87C9807C3D}"/>
              </a:ext>
            </a:extLst>
          </p:cNvPr>
          <p:cNvSpPr>
            <a:spLocks noGrp="1"/>
          </p:cNvSpPr>
          <p:nvPr>
            <p:ph type="body" sz="quarter" idx="25" hasCustomPrompt="1"/>
          </p:nvPr>
        </p:nvSpPr>
        <p:spPr>
          <a:xfrm>
            <a:off x="3339359"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24" name="Text Placeholder 18">
            <a:extLst>
              <a:ext uri="{FF2B5EF4-FFF2-40B4-BE49-F238E27FC236}">
                <a16:creationId xmlns:a16="http://schemas.microsoft.com/office/drawing/2014/main" id="{340BA671-F30F-3D49-91CF-CE517B213B41}"/>
              </a:ext>
            </a:extLst>
          </p:cNvPr>
          <p:cNvSpPr>
            <a:spLocks noGrp="1"/>
          </p:cNvSpPr>
          <p:nvPr>
            <p:ph type="body" sz="quarter" idx="26" hasCustomPrompt="1"/>
          </p:nvPr>
        </p:nvSpPr>
        <p:spPr>
          <a:xfrm>
            <a:off x="3339359" y="137325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7" name="Straight Connector 26">
            <a:extLst>
              <a:ext uri="{FF2B5EF4-FFF2-40B4-BE49-F238E27FC236}">
                <a16:creationId xmlns:a16="http://schemas.microsoft.com/office/drawing/2014/main" id="{39BB1924-B139-1749-B2CF-610B8113CBA6}"/>
              </a:ext>
            </a:extLst>
          </p:cNvPr>
          <p:cNvCxnSpPr>
            <a:cxnSpLocks/>
          </p:cNvCxnSpPr>
          <p:nvPr userDrawn="1">
            <p:custDataLst>
              <p:tags r:id="rId3"/>
            </p:custDataLst>
          </p:nvPr>
        </p:nvCxnSpPr>
        <p:spPr bwMode="auto">
          <a:xfrm>
            <a:off x="5945334"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8" name="Text Placeholder 18">
            <a:extLst>
              <a:ext uri="{FF2B5EF4-FFF2-40B4-BE49-F238E27FC236}">
                <a16:creationId xmlns:a16="http://schemas.microsoft.com/office/drawing/2014/main" id="{1E6B145F-75F9-B548-B359-8DABC28CBDC0}"/>
              </a:ext>
            </a:extLst>
          </p:cNvPr>
          <p:cNvSpPr>
            <a:spLocks noGrp="1"/>
          </p:cNvSpPr>
          <p:nvPr>
            <p:ph type="body" sz="quarter" idx="27" hasCustomPrompt="1"/>
          </p:nvPr>
        </p:nvSpPr>
        <p:spPr>
          <a:xfrm>
            <a:off x="6071073"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29" name="Text Placeholder 18">
            <a:extLst>
              <a:ext uri="{FF2B5EF4-FFF2-40B4-BE49-F238E27FC236}">
                <a16:creationId xmlns:a16="http://schemas.microsoft.com/office/drawing/2014/main" id="{3E4A6BC0-744C-334F-A838-A3322145A690}"/>
              </a:ext>
            </a:extLst>
          </p:cNvPr>
          <p:cNvSpPr>
            <a:spLocks noGrp="1"/>
          </p:cNvSpPr>
          <p:nvPr>
            <p:ph type="body" sz="quarter" idx="28" hasCustomPrompt="1"/>
          </p:nvPr>
        </p:nvSpPr>
        <p:spPr>
          <a:xfrm>
            <a:off x="6071073" y="137325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31" name="Straight Connector 30">
            <a:extLst>
              <a:ext uri="{FF2B5EF4-FFF2-40B4-BE49-F238E27FC236}">
                <a16:creationId xmlns:a16="http://schemas.microsoft.com/office/drawing/2014/main" id="{7EC7F1AF-1B50-A34F-8A05-40EA3D2699BF}"/>
              </a:ext>
            </a:extLst>
          </p:cNvPr>
          <p:cNvCxnSpPr>
            <a:cxnSpLocks/>
          </p:cNvCxnSpPr>
          <p:nvPr userDrawn="1">
            <p:custDataLst>
              <p:tags r:id="rId4"/>
            </p:custDataLst>
          </p:nvPr>
        </p:nvCxnSpPr>
        <p:spPr bwMode="auto">
          <a:xfrm>
            <a:off x="8683740"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32" name="Text Placeholder 18">
            <a:extLst>
              <a:ext uri="{FF2B5EF4-FFF2-40B4-BE49-F238E27FC236}">
                <a16:creationId xmlns:a16="http://schemas.microsoft.com/office/drawing/2014/main" id="{15FC18EC-DFDB-4742-9AC6-F4516A060859}"/>
              </a:ext>
            </a:extLst>
          </p:cNvPr>
          <p:cNvSpPr>
            <a:spLocks noGrp="1"/>
          </p:cNvSpPr>
          <p:nvPr>
            <p:ph type="body" sz="quarter" idx="29" hasCustomPrompt="1"/>
          </p:nvPr>
        </p:nvSpPr>
        <p:spPr>
          <a:xfrm>
            <a:off x="8802787"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39" name="Text Placeholder 18">
            <a:extLst>
              <a:ext uri="{FF2B5EF4-FFF2-40B4-BE49-F238E27FC236}">
                <a16:creationId xmlns:a16="http://schemas.microsoft.com/office/drawing/2014/main" id="{60FBB4F8-1548-1840-99E7-00EB528904C9}"/>
              </a:ext>
            </a:extLst>
          </p:cNvPr>
          <p:cNvSpPr>
            <a:spLocks noGrp="1"/>
          </p:cNvSpPr>
          <p:nvPr>
            <p:ph type="body" sz="quarter" idx="30" hasCustomPrompt="1"/>
          </p:nvPr>
        </p:nvSpPr>
        <p:spPr>
          <a:xfrm>
            <a:off x="8802787" y="137325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54" name="Text Placeholder 18">
            <a:extLst>
              <a:ext uri="{FF2B5EF4-FFF2-40B4-BE49-F238E27FC236}">
                <a16:creationId xmlns:a16="http://schemas.microsoft.com/office/drawing/2014/main" id="{2C16A45D-2FC6-E84B-AD7C-FCC8EDE6DD71}"/>
              </a:ext>
            </a:extLst>
          </p:cNvPr>
          <p:cNvSpPr>
            <a:spLocks noGrp="1"/>
          </p:cNvSpPr>
          <p:nvPr>
            <p:ph type="body" sz="quarter" idx="31" hasCustomPrompt="1"/>
          </p:nvPr>
        </p:nvSpPr>
        <p:spPr>
          <a:xfrm>
            <a:off x="607645"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5" name="Text Placeholder 18">
            <a:extLst>
              <a:ext uri="{FF2B5EF4-FFF2-40B4-BE49-F238E27FC236}">
                <a16:creationId xmlns:a16="http://schemas.microsoft.com/office/drawing/2014/main" id="{9A164CDE-61D0-734B-91BA-934751D4B4B3}"/>
              </a:ext>
            </a:extLst>
          </p:cNvPr>
          <p:cNvSpPr>
            <a:spLocks noGrp="1"/>
          </p:cNvSpPr>
          <p:nvPr>
            <p:ph type="body" sz="quarter" idx="32" hasCustomPrompt="1"/>
          </p:nvPr>
        </p:nvSpPr>
        <p:spPr>
          <a:xfrm>
            <a:off x="607645" y="428790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56" name="Text Placeholder 18">
            <a:extLst>
              <a:ext uri="{FF2B5EF4-FFF2-40B4-BE49-F238E27FC236}">
                <a16:creationId xmlns:a16="http://schemas.microsoft.com/office/drawing/2014/main" id="{B2314D29-8549-AE44-85FA-5D1CA9100E08}"/>
              </a:ext>
            </a:extLst>
          </p:cNvPr>
          <p:cNvSpPr>
            <a:spLocks noGrp="1"/>
          </p:cNvSpPr>
          <p:nvPr>
            <p:ph type="body" sz="quarter" idx="33" hasCustomPrompt="1"/>
          </p:nvPr>
        </p:nvSpPr>
        <p:spPr>
          <a:xfrm>
            <a:off x="3339359"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7" name="Text Placeholder 18">
            <a:extLst>
              <a:ext uri="{FF2B5EF4-FFF2-40B4-BE49-F238E27FC236}">
                <a16:creationId xmlns:a16="http://schemas.microsoft.com/office/drawing/2014/main" id="{49F75C37-C03C-4445-914E-E1325C5E781A}"/>
              </a:ext>
            </a:extLst>
          </p:cNvPr>
          <p:cNvSpPr>
            <a:spLocks noGrp="1"/>
          </p:cNvSpPr>
          <p:nvPr>
            <p:ph type="body" sz="quarter" idx="34" hasCustomPrompt="1"/>
          </p:nvPr>
        </p:nvSpPr>
        <p:spPr>
          <a:xfrm>
            <a:off x="3339359" y="428790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58" name="Text Placeholder 18">
            <a:extLst>
              <a:ext uri="{FF2B5EF4-FFF2-40B4-BE49-F238E27FC236}">
                <a16:creationId xmlns:a16="http://schemas.microsoft.com/office/drawing/2014/main" id="{72D7857E-5F5D-584B-A66D-2D6CC764A249}"/>
              </a:ext>
            </a:extLst>
          </p:cNvPr>
          <p:cNvSpPr>
            <a:spLocks noGrp="1"/>
          </p:cNvSpPr>
          <p:nvPr>
            <p:ph type="body" sz="quarter" idx="35" hasCustomPrompt="1"/>
          </p:nvPr>
        </p:nvSpPr>
        <p:spPr>
          <a:xfrm>
            <a:off x="6071073"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9" name="Text Placeholder 18">
            <a:extLst>
              <a:ext uri="{FF2B5EF4-FFF2-40B4-BE49-F238E27FC236}">
                <a16:creationId xmlns:a16="http://schemas.microsoft.com/office/drawing/2014/main" id="{E54F6E3D-7CEE-FF4D-8D7E-5111596F305E}"/>
              </a:ext>
            </a:extLst>
          </p:cNvPr>
          <p:cNvSpPr>
            <a:spLocks noGrp="1"/>
          </p:cNvSpPr>
          <p:nvPr>
            <p:ph type="body" sz="quarter" idx="36" hasCustomPrompt="1"/>
          </p:nvPr>
        </p:nvSpPr>
        <p:spPr>
          <a:xfrm>
            <a:off x="6071073" y="4287904"/>
            <a:ext cx="2502278" cy="2091059"/>
          </a:xfrm>
          <a:prstGeom prst="rect">
            <a:avLst/>
          </a:prstGeom>
        </p:spPr>
        <p:txBody>
          <a:bodyPr/>
          <a:lstStyle>
            <a:lvl1pPr marL="0" indent="0">
              <a:buNone/>
              <a:defRPr sz="1400">
                <a:solidFill>
                  <a:schemeClr val="bg1">
                    <a:lumMod val="50000"/>
                  </a:schemeClr>
                </a:solidFill>
              </a:defRPr>
            </a:lvl1pPr>
            <a:lvl2pPr>
              <a:defRPr sz="1400">
                <a:solidFill>
                  <a:schemeClr val="bg1">
                    <a:lumMod val="50000"/>
                  </a:schemeClr>
                </a:solidFill>
              </a:defRPr>
            </a:lvl2pPr>
            <a:lvl3pP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60" name="Text Placeholder 18">
            <a:extLst>
              <a:ext uri="{FF2B5EF4-FFF2-40B4-BE49-F238E27FC236}">
                <a16:creationId xmlns:a16="http://schemas.microsoft.com/office/drawing/2014/main" id="{9E67C531-EEE8-9441-AEFF-E43875BFFFBC}"/>
              </a:ext>
            </a:extLst>
          </p:cNvPr>
          <p:cNvSpPr>
            <a:spLocks noGrp="1"/>
          </p:cNvSpPr>
          <p:nvPr>
            <p:ph type="body" sz="quarter" idx="37" hasCustomPrompt="1"/>
          </p:nvPr>
        </p:nvSpPr>
        <p:spPr>
          <a:xfrm>
            <a:off x="8802787"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61" name="Text Placeholder 18">
            <a:extLst>
              <a:ext uri="{FF2B5EF4-FFF2-40B4-BE49-F238E27FC236}">
                <a16:creationId xmlns:a16="http://schemas.microsoft.com/office/drawing/2014/main" id="{71F915DD-BEE3-BB49-8E42-9C757085EDE0}"/>
              </a:ext>
            </a:extLst>
          </p:cNvPr>
          <p:cNvSpPr>
            <a:spLocks noGrp="1"/>
          </p:cNvSpPr>
          <p:nvPr>
            <p:ph type="body" sz="quarter" idx="38" hasCustomPrompt="1"/>
          </p:nvPr>
        </p:nvSpPr>
        <p:spPr>
          <a:xfrm>
            <a:off x="8802787" y="428790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0" name="Date Placeholder 14">
            <a:extLst>
              <a:ext uri="{FF2B5EF4-FFF2-40B4-BE49-F238E27FC236}">
                <a16:creationId xmlns:a16="http://schemas.microsoft.com/office/drawing/2014/main" id="{1AACC7B5-97E3-4EBD-96C8-E86507D4C28C}"/>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35" name="Slide Number Placeholder 6">
            <a:extLst>
              <a:ext uri="{FF2B5EF4-FFF2-40B4-BE49-F238E27FC236}">
                <a16:creationId xmlns:a16="http://schemas.microsoft.com/office/drawing/2014/main" id="{164E1863-2781-42C2-995D-0469DF6376E4}"/>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88798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ue Title Slide">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December 2018</a:t>
            </a:r>
          </a:p>
        </p:txBody>
      </p:sp>
      <p:grpSp>
        <p:nvGrpSpPr>
          <p:cNvPr id="19" name="Group 18">
            <a:extLst>
              <a:ext uri="{FF2B5EF4-FFF2-40B4-BE49-F238E27FC236}">
                <a16:creationId xmlns:a16="http://schemas.microsoft.com/office/drawing/2014/main"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A2CC4BA3-4B14-3D4E-933B-DF31ADAB3F3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2CAD290-0BA5-FB4E-B8E1-7972E11C3F20}"/>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8041783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Header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7"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80447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lank custom">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E808D4-9ABD-0A4F-969D-777B74457962}"/>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Header Slide – 28pt</a:t>
            </a:r>
          </a:p>
        </p:txBody>
      </p:sp>
      <p:cxnSp>
        <p:nvCxnSpPr>
          <p:cNvPr id="6" name="Straight Connector 5">
            <a:extLst>
              <a:ext uri="{FF2B5EF4-FFF2-40B4-BE49-F238E27FC236}">
                <a16:creationId xmlns:a16="http://schemas.microsoft.com/office/drawing/2014/main" id="{BC5FF9D4-F4EF-394E-98BA-C77E908E7F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23">
            <a:extLst>
              <a:ext uri="{FF2B5EF4-FFF2-40B4-BE49-F238E27FC236}">
                <a16:creationId xmlns:a16="http://schemas.microsoft.com/office/drawing/2014/main" id="{7970DB31-3C97-1148-AB94-5AACAEBFD803}"/>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0"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1"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8611920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point layout">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50E031F-9589-5C49-8FBE-A95C0F863718}"/>
              </a:ext>
            </a:extLst>
          </p:cNvPr>
          <p:cNvSpPr/>
          <p:nvPr userDrawn="1"/>
        </p:nvSpPr>
        <p:spPr>
          <a:xfrm>
            <a:off x="4422262" y="2175913"/>
            <a:ext cx="870305" cy="870301"/>
          </a:xfrm>
          <a:prstGeom prst="roundRect">
            <a:avLst>
              <a:gd name="adj" fmla="val 24298"/>
            </a:avLst>
          </a:prstGeom>
          <a:solidFill>
            <a:srgbClr val="9816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6" name="Rounded Rectangle 5">
            <a:extLst>
              <a:ext uri="{FF2B5EF4-FFF2-40B4-BE49-F238E27FC236}">
                <a16:creationId xmlns:a16="http://schemas.microsoft.com/office/drawing/2014/main" id="{9649B85B-8EA8-5543-A14F-C6ED61CE8BEF}"/>
              </a:ext>
            </a:extLst>
          </p:cNvPr>
          <p:cNvSpPr/>
          <p:nvPr userDrawn="1"/>
        </p:nvSpPr>
        <p:spPr>
          <a:xfrm>
            <a:off x="3137580" y="2175195"/>
            <a:ext cx="870305" cy="870301"/>
          </a:xfrm>
          <a:prstGeom prst="roundRect">
            <a:avLst>
              <a:gd name="adj" fmla="val 20519"/>
            </a:avLst>
          </a:prstGeom>
          <a:solidFill>
            <a:srgbClr val="D61360"/>
          </a:solidFill>
          <a:ln>
            <a:noFill/>
          </a:ln>
        </p:spPr>
        <p:txBody>
          <a:bodyPr vert="horz" wrap="square" lIns="121460" tIns="60731" rIns="121460" bIns="60731" numCol="1" anchor="t" anchorCtr="0" compatLnSpc="1">
            <a:prstTxWarp prst="textNoShape">
              <a:avLst/>
            </a:prstTxWarp>
          </a:bodyPr>
          <a:lstStyle/>
          <a:p>
            <a:pPr lvl="0"/>
            <a:endParaRPr lang="en-US" sz="3187" dirty="0">
              <a:solidFill>
                <a:schemeClr val="tx1"/>
              </a:solidFill>
              <a:latin typeface="Calibri" panose="020F0502020204030204" pitchFamily="34" charset="0"/>
              <a:cs typeface="Calibri" panose="020F0502020204030204" pitchFamily="34" charset="0"/>
            </a:endParaRPr>
          </a:p>
        </p:txBody>
      </p:sp>
      <p:sp>
        <p:nvSpPr>
          <p:cNvPr id="7" name="Rounded Rectangle 6">
            <a:extLst>
              <a:ext uri="{FF2B5EF4-FFF2-40B4-BE49-F238E27FC236}">
                <a16:creationId xmlns:a16="http://schemas.microsoft.com/office/drawing/2014/main" id="{B70233E0-8644-4842-A5DB-39A82AD1577F}"/>
              </a:ext>
            </a:extLst>
          </p:cNvPr>
          <p:cNvSpPr/>
          <p:nvPr userDrawn="1"/>
        </p:nvSpPr>
        <p:spPr>
          <a:xfrm>
            <a:off x="8276308" y="2175912"/>
            <a:ext cx="870305" cy="870301"/>
          </a:xfrm>
          <a:prstGeom prst="roundRect">
            <a:avLst>
              <a:gd name="adj" fmla="val 25054"/>
            </a:avLst>
          </a:prstGeom>
          <a:solidFill>
            <a:srgbClr val="109D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latin typeface="Calibri" panose="020F0502020204030204" pitchFamily="34" charset="0"/>
              <a:cs typeface="Calibri" panose="020F0502020204030204" pitchFamily="34" charset="0"/>
            </a:endParaRPr>
          </a:p>
        </p:txBody>
      </p:sp>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0" y="240434"/>
            <a:ext cx="12192000" cy="341457"/>
          </a:xfrm>
        </p:spPr>
        <p:txBody>
          <a:bodyPr/>
          <a:lstStyle>
            <a:lvl1pPr>
              <a:defRPr sz="2800" baseline="0">
                <a:solidFill>
                  <a:schemeClr val="accent6">
                    <a:lumMod val="75000"/>
                  </a:schemeClr>
                </a:solidFill>
              </a:defRPr>
            </a:lvl1pPr>
          </a:lstStyle>
          <a:p>
            <a:r>
              <a:rPr lang="en-US" dirty="0"/>
              <a:t>Color Palette – 28pt</a:t>
            </a:r>
          </a:p>
        </p:txBody>
      </p:sp>
      <p:cxnSp>
        <p:nvCxnSpPr>
          <p:cNvPr id="30" name="Straight Connector 29">
            <a:extLst>
              <a:ext uri="{FF2B5EF4-FFF2-40B4-BE49-F238E27FC236}">
                <a16:creationId xmlns:a16="http://schemas.microsoft.com/office/drawing/2014/main"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ounded Rectangle 4"/>
          <p:cNvSpPr/>
          <p:nvPr userDrawn="1"/>
        </p:nvSpPr>
        <p:spPr>
          <a:xfrm>
            <a:off x="5706944" y="2175913"/>
            <a:ext cx="870305" cy="870301"/>
          </a:xfrm>
          <a:prstGeom prst="roundRect">
            <a:avLst>
              <a:gd name="adj" fmla="val 24298"/>
            </a:avLst>
          </a:prstGeom>
          <a:solidFill>
            <a:srgbClr val="7845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latin typeface="Calibri" panose="020F0502020204030204" pitchFamily="34" charset="0"/>
              <a:cs typeface="Calibri" panose="020F0502020204030204" pitchFamily="34" charset="0"/>
            </a:endParaRPr>
          </a:p>
        </p:txBody>
      </p:sp>
      <p:cxnSp>
        <p:nvCxnSpPr>
          <p:cNvPr id="17" name="Connector: Elbow 16"/>
          <p:cNvCxnSpPr>
            <a:stCxn id="6" idx="1"/>
            <a:endCxn id="7" idx="3"/>
          </p:cNvCxnSpPr>
          <p:nvPr userDrawn="1"/>
        </p:nvCxnSpPr>
        <p:spPr>
          <a:xfrm rot="10800000" flipH="1" flipV="1">
            <a:off x="3137579" y="2610345"/>
            <a:ext cx="6009033" cy="717"/>
          </a:xfrm>
          <a:prstGeom prst="bentConnector5">
            <a:avLst>
              <a:gd name="adj1" fmla="val -3804"/>
              <a:gd name="adj2" fmla="val -119028870"/>
              <a:gd name="adj3" fmla="val 103804"/>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5364285" y="1546282"/>
            <a:ext cx="1555619" cy="369332"/>
          </a:xfrm>
          <a:prstGeom prst="rect">
            <a:avLst/>
          </a:prstGeom>
          <a:solidFill>
            <a:schemeClr val="bg1"/>
          </a:solidFill>
        </p:spPr>
        <p:txBody>
          <a:bodyPr wrap="none" rtlCol="0">
            <a:spAutoFit/>
          </a:bodyPr>
          <a:lstStyle/>
          <a:p>
            <a:pPr algn="ctr"/>
            <a:r>
              <a:rPr lang="en-US" dirty="0"/>
              <a:t>Primary Colors</a:t>
            </a:r>
          </a:p>
        </p:txBody>
      </p:sp>
      <p:sp>
        <p:nvSpPr>
          <p:cNvPr id="56" name="Rounded Rectangle 4"/>
          <p:cNvSpPr/>
          <p:nvPr userDrawn="1"/>
        </p:nvSpPr>
        <p:spPr>
          <a:xfrm>
            <a:off x="4945708" y="3966305"/>
            <a:ext cx="870305" cy="870301"/>
          </a:xfrm>
          <a:prstGeom prst="roundRect">
            <a:avLst>
              <a:gd name="adj" fmla="val 24298"/>
            </a:avLst>
          </a:prstGeom>
          <a:solidFill>
            <a:srgbClr val="CAEE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57" name="Rounded Rectangle 5"/>
          <p:cNvSpPr/>
          <p:nvPr userDrawn="1"/>
        </p:nvSpPr>
        <p:spPr>
          <a:xfrm>
            <a:off x="3572733" y="3965587"/>
            <a:ext cx="870305" cy="870301"/>
          </a:xfrm>
          <a:prstGeom prst="roundRect">
            <a:avLst>
              <a:gd name="adj" fmla="val 20519"/>
            </a:avLst>
          </a:prstGeom>
          <a:solidFill>
            <a:srgbClr val="939593"/>
          </a:solidFill>
          <a:ln>
            <a:noFill/>
          </a:ln>
        </p:spPr>
        <p:txBody>
          <a:bodyPr vert="horz" wrap="square" lIns="121460" tIns="60731" rIns="121460" bIns="60731" numCol="1" anchor="t" anchorCtr="0" compatLnSpc="1">
            <a:prstTxWarp prst="textNoShape">
              <a:avLst/>
            </a:prstTxWarp>
          </a:bodyPr>
          <a:lstStyle/>
          <a:p>
            <a:pPr lvl="0"/>
            <a:endParaRPr lang="en-US" sz="3187" dirty="0">
              <a:solidFill>
                <a:schemeClr val="tx1"/>
              </a:solidFill>
              <a:latin typeface="Calibri" panose="020F0502020204030204" pitchFamily="34" charset="0"/>
              <a:cs typeface="Calibri" panose="020F0502020204030204" pitchFamily="34" charset="0"/>
            </a:endParaRPr>
          </a:p>
        </p:txBody>
      </p:sp>
      <p:sp>
        <p:nvSpPr>
          <p:cNvPr id="58" name="Rounded Rectangle 6"/>
          <p:cNvSpPr/>
          <p:nvPr userDrawn="1"/>
        </p:nvSpPr>
        <p:spPr>
          <a:xfrm>
            <a:off x="7691659" y="3966304"/>
            <a:ext cx="870305" cy="870301"/>
          </a:xfrm>
          <a:prstGeom prst="roundRect">
            <a:avLst>
              <a:gd name="adj" fmla="val 25054"/>
            </a:avLst>
          </a:prstGeom>
          <a:solidFill>
            <a:srgbClr val="A7DEEE"/>
          </a:solidFill>
          <a:ln>
            <a:noFill/>
          </a:ln>
        </p:spPr>
        <p:txBody>
          <a:bodyPr vert="horz" wrap="square" lIns="121920" tIns="60960" rIns="121920" bIns="60960" numCol="1" anchor="t" anchorCtr="0" compatLnSpc="1">
            <a:prstTxWarp prst="textNoShape">
              <a:avLst/>
            </a:prstTxWarp>
          </a:bodyPr>
          <a:lstStyle/>
          <a:p>
            <a:pPr lvl="0"/>
            <a:endParaRPr lang="en-US" sz="3200" dirty="0"/>
          </a:p>
        </p:txBody>
      </p:sp>
      <p:sp>
        <p:nvSpPr>
          <p:cNvPr id="59" name="Rounded Rectangle 4"/>
          <p:cNvSpPr/>
          <p:nvPr userDrawn="1"/>
        </p:nvSpPr>
        <p:spPr>
          <a:xfrm>
            <a:off x="6318683" y="3966305"/>
            <a:ext cx="870305" cy="870301"/>
          </a:xfrm>
          <a:prstGeom prst="roundRect">
            <a:avLst>
              <a:gd name="adj" fmla="val 24298"/>
            </a:avLst>
          </a:prstGeom>
          <a:solidFill>
            <a:schemeClr val="tx1">
              <a:lumMod val="10000"/>
              <a:lumOff val="90000"/>
            </a:schemeClr>
          </a:solidFill>
          <a:ln>
            <a:noFill/>
          </a:ln>
        </p:spPr>
        <p:txBody>
          <a:bodyPr vert="horz" wrap="square" lIns="121920" tIns="60960" rIns="121920" bIns="60960" numCol="1" anchor="t" anchorCtr="0" compatLnSpc="1">
            <a:prstTxWarp prst="textNoShape">
              <a:avLst/>
            </a:prstTxWarp>
          </a:bodyPr>
          <a:lstStyle/>
          <a:p>
            <a:pPr lvl="0"/>
            <a:endParaRPr lang="en-US" sz="3200" dirty="0">
              <a:solidFill>
                <a:schemeClr val="tx1"/>
              </a:solidFill>
            </a:endParaRPr>
          </a:p>
        </p:txBody>
      </p:sp>
      <p:cxnSp>
        <p:nvCxnSpPr>
          <p:cNvPr id="60" name="Connector: Elbow 59"/>
          <p:cNvCxnSpPr>
            <a:stCxn id="57" idx="1"/>
            <a:endCxn id="58" idx="3"/>
          </p:cNvCxnSpPr>
          <p:nvPr userDrawn="1"/>
        </p:nvCxnSpPr>
        <p:spPr>
          <a:xfrm rot="10800000" flipH="1" flipV="1">
            <a:off x="3572732" y="4400737"/>
            <a:ext cx="4989231" cy="717"/>
          </a:xfrm>
          <a:prstGeom prst="bentConnector5">
            <a:avLst>
              <a:gd name="adj1" fmla="val -4582"/>
              <a:gd name="adj2" fmla="val -120304184"/>
              <a:gd name="adj3" fmla="val 104582"/>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userDrawn="1"/>
        </p:nvSpPr>
        <p:spPr>
          <a:xfrm>
            <a:off x="5143233" y="3336674"/>
            <a:ext cx="1855060" cy="369332"/>
          </a:xfrm>
          <a:prstGeom prst="rect">
            <a:avLst/>
          </a:prstGeom>
          <a:solidFill>
            <a:schemeClr val="bg1"/>
          </a:solidFill>
        </p:spPr>
        <p:txBody>
          <a:bodyPr wrap="none" rtlCol="0">
            <a:spAutoFit/>
          </a:bodyPr>
          <a:lstStyle/>
          <a:p>
            <a:pPr algn="ctr"/>
            <a:r>
              <a:rPr lang="en-US" dirty="0"/>
              <a:t>Secondary Colors</a:t>
            </a:r>
          </a:p>
        </p:txBody>
      </p:sp>
      <p:sp>
        <p:nvSpPr>
          <p:cNvPr id="64" name="Rounded Rectangle 4"/>
          <p:cNvSpPr/>
          <p:nvPr userDrawn="1"/>
        </p:nvSpPr>
        <p:spPr>
          <a:xfrm>
            <a:off x="6991626" y="2201166"/>
            <a:ext cx="870305" cy="870301"/>
          </a:xfrm>
          <a:prstGeom prst="roundRect">
            <a:avLst>
              <a:gd name="adj" fmla="val 24298"/>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19"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20"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40682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900" fill="hold"/>
                                        <p:tgtEl>
                                          <p:spTgt spid="7"/>
                                        </p:tgtEl>
                                        <p:attrNameLst>
                                          <p:attrName>ppt_w</p:attrName>
                                        </p:attrNameLst>
                                      </p:cBhvr>
                                      <p:tavLst>
                                        <p:tav tm="0">
                                          <p:val>
                                            <p:fltVal val="0"/>
                                          </p:val>
                                        </p:tav>
                                        <p:tav tm="100000">
                                          <p:val>
                                            <p:strVal val="#ppt_w"/>
                                          </p:val>
                                        </p:tav>
                                      </p:tavLst>
                                    </p:anim>
                                    <p:anim calcmode="lin" valueType="num">
                                      <p:cBhvr>
                                        <p:cTn id="8" dur="900" fill="hold"/>
                                        <p:tgtEl>
                                          <p:spTgt spid="7"/>
                                        </p:tgtEl>
                                        <p:attrNameLst>
                                          <p:attrName>ppt_h</p:attrName>
                                        </p:attrNameLst>
                                      </p:cBhvr>
                                      <p:tavLst>
                                        <p:tav tm="0">
                                          <p:val>
                                            <p:fltVal val="0"/>
                                          </p:val>
                                        </p:tav>
                                        <p:tav tm="100000">
                                          <p:val>
                                            <p:strVal val="#ppt_h"/>
                                          </p:val>
                                        </p:tav>
                                      </p:tavLst>
                                    </p:anim>
                                    <p:animEffect transition="in" filter="fade">
                                      <p:cBhvr>
                                        <p:cTn id="9" dur="900"/>
                                        <p:tgtEl>
                                          <p:spTgt spid="7"/>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 calcmode="lin" valueType="num">
                                      <p:cBhvr>
                                        <p:cTn id="12" dur="900" fill="hold"/>
                                        <p:tgtEl>
                                          <p:spTgt spid="6"/>
                                        </p:tgtEl>
                                        <p:attrNameLst>
                                          <p:attrName>ppt_w</p:attrName>
                                        </p:attrNameLst>
                                      </p:cBhvr>
                                      <p:tavLst>
                                        <p:tav tm="0">
                                          <p:val>
                                            <p:fltVal val="0"/>
                                          </p:val>
                                        </p:tav>
                                        <p:tav tm="100000">
                                          <p:val>
                                            <p:strVal val="#ppt_w"/>
                                          </p:val>
                                        </p:tav>
                                      </p:tavLst>
                                    </p:anim>
                                    <p:anim calcmode="lin" valueType="num">
                                      <p:cBhvr>
                                        <p:cTn id="13" dur="900" fill="hold"/>
                                        <p:tgtEl>
                                          <p:spTgt spid="6"/>
                                        </p:tgtEl>
                                        <p:attrNameLst>
                                          <p:attrName>ppt_h</p:attrName>
                                        </p:attrNameLst>
                                      </p:cBhvr>
                                      <p:tavLst>
                                        <p:tav tm="0">
                                          <p:val>
                                            <p:fltVal val="0"/>
                                          </p:val>
                                        </p:tav>
                                        <p:tav tm="100000">
                                          <p:val>
                                            <p:strVal val="#ppt_h"/>
                                          </p:val>
                                        </p:tav>
                                      </p:tavLst>
                                    </p:anim>
                                    <p:animEffect transition="in" filter="fade">
                                      <p:cBhvr>
                                        <p:cTn id="14" dur="900"/>
                                        <p:tgtEl>
                                          <p:spTgt spid="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 calcmode="lin" valueType="num">
                                      <p:cBhvr>
                                        <p:cTn id="17" dur="900" fill="hold"/>
                                        <p:tgtEl>
                                          <p:spTgt spid="5"/>
                                        </p:tgtEl>
                                        <p:attrNameLst>
                                          <p:attrName>ppt_w</p:attrName>
                                        </p:attrNameLst>
                                      </p:cBhvr>
                                      <p:tavLst>
                                        <p:tav tm="0">
                                          <p:val>
                                            <p:fltVal val="0"/>
                                          </p:val>
                                        </p:tav>
                                        <p:tav tm="100000">
                                          <p:val>
                                            <p:strVal val="#ppt_w"/>
                                          </p:val>
                                        </p:tav>
                                      </p:tavLst>
                                    </p:anim>
                                    <p:anim calcmode="lin" valueType="num">
                                      <p:cBhvr>
                                        <p:cTn id="18" dur="900" fill="hold"/>
                                        <p:tgtEl>
                                          <p:spTgt spid="5"/>
                                        </p:tgtEl>
                                        <p:attrNameLst>
                                          <p:attrName>ppt_h</p:attrName>
                                        </p:attrNameLst>
                                      </p:cBhvr>
                                      <p:tavLst>
                                        <p:tav tm="0">
                                          <p:val>
                                            <p:fltVal val="0"/>
                                          </p:val>
                                        </p:tav>
                                        <p:tav tm="100000">
                                          <p:val>
                                            <p:strVal val="#ppt_h"/>
                                          </p:val>
                                        </p:tav>
                                      </p:tavLst>
                                    </p:anim>
                                    <p:animEffect transition="in" filter="fade">
                                      <p:cBhvr>
                                        <p:cTn id="19" dur="900"/>
                                        <p:tgtEl>
                                          <p:spTgt spid="5"/>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p:cTn id="22" dur="900" fill="hold"/>
                                        <p:tgtEl>
                                          <p:spTgt spid="48"/>
                                        </p:tgtEl>
                                        <p:attrNameLst>
                                          <p:attrName>ppt_w</p:attrName>
                                        </p:attrNameLst>
                                      </p:cBhvr>
                                      <p:tavLst>
                                        <p:tav tm="0">
                                          <p:val>
                                            <p:fltVal val="0"/>
                                          </p:val>
                                        </p:tav>
                                        <p:tav tm="100000">
                                          <p:val>
                                            <p:strVal val="#ppt_w"/>
                                          </p:val>
                                        </p:tav>
                                      </p:tavLst>
                                    </p:anim>
                                    <p:anim calcmode="lin" valueType="num">
                                      <p:cBhvr>
                                        <p:cTn id="23" dur="900" fill="hold"/>
                                        <p:tgtEl>
                                          <p:spTgt spid="48"/>
                                        </p:tgtEl>
                                        <p:attrNameLst>
                                          <p:attrName>ppt_h</p:attrName>
                                        </p:attrNameLst>
                                      </p:cBhvr>
                                      <p:tavLst>
                                        <p:tav tm="0">
                                          <p:val>
                                            <p:fltVal val="0"/>
                                          </p:val>
                                        </p:tav>
                                        <p:tav tm="100000">
                                          <p:val>
                                            <p:strVal val="#ppt_h"/>
                                          </p:val>
                                        </p:tav>
                                      </p:tavLst>
                                    </p:anim>
                                    <p:animEffect transition="in" filter="fade">
                                      <p:cBhvr>
                                        <p:cTn id="24" dur="900"/>
                                        <p:tgtEl>
                                          <p:spTgt spid="48"/>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8"/>
                                        </p:tgtEl>
                                        <p:attrNameLst>
                                          <p:attrName>style.visibility</p:attrName>
                                        </p:attrNameLst>
                                      </p:cBhvr>
                                      <p:to>
                                        <p:strVal val="visible"/>
                                      </p:to>
                                    </p:set>
                                    <p:anim calcmode="lin" valueType="num">
                                      <p:cBhvr>
                                        <p:cTn id="27" dur="900" fill="hold"/>
                                        <p:tgtEl>
                                          <p:spTgt spid="58"/>
                                        </p:tgtEl>
                                        <p:attrNameLst>
                                          <p:attrName>ppt_w</p:attrName>
                                        </p:attrNameLst>
                                      </p:cBhvr>
                                      <p:tavLst>
                                        <p:tav tm="0">
                                          <p:val>
                                            <p:fltVal val="0"/>
                                          </p:val>
                                        </p:tav>
                                        <p:tav tm="100000">
                                          <p:val>
                                            <p:strVal val="#ppt_w"/>
                                          </p:val>
                                        </p:tav>
                                      </p:tavLst>
                                    </p:anim>
                                    <p:anim calcmode="lin" valueType="num">
                                      <p:cBhvr>
                                        <p:cTn id="28" dur="900" fill="hold"/>
                                        <p:tgtEl>
                                          <p:spTgt spid="58"/>
                                        </p:tgtEl>
                                        <p:attrNameLst>
                                          <p:attrName>ppt_h</p:attrName>
                                        </p:attrNameLst>
                                      </p:cBhvr>
                                      <p:tavLst>
                                        <p:tav tm="0">
                                          <p:val>
                                            <p:fltVal val="0"/>
                                          </p:val>
                                        </p:tav>
                                        <p:tav tm="100000">
                                          <p:val>
                                            <p:strVal val="#ppt_h"/>
                                          </p:val>
                                        </p:tav>
                                      </p:tavLst>
                                    </p:anim>
                                    <p:animEffect transition="in" filter="fade">
                                      <p:cBhvr>
                                        <p:cTn id="29" dur="900"/>
                                        <p:tgtEl>
                                          <p:spTgt spid="58"/>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7"/>
                                        </p:tgtEl>
                                        <p:attrNameLst>
                                          <p:attrName>style.visibility</p:attrName>
                                        </p:attrNameLst>
                                      </p:cBhvr>
                                      <p:to>
                                        <p:strVal val="visible"/>
                                      </p:to>
                                    </p:set>
                                    <p:anim calcmode="lin" valueType="num">
                                      <p:cBhvr>
                                        <p:cTn id="32" dur="900" fill="hold"/>
                                        <p:tgtEl>
                                          <p:spTgt spid="57"/>
                                        </p:tgtEl>
                                        <p:attrNameLst>
                                          <p:attrName>ppt_w</p:attrName>
                                        </p:attrNameLst>
                                      </p:cBhvr>
                                      <p:tavLst>
                                        <p:tav tm="0">
                                          <p:val>
                                            <p:fltVal val="0"/>
                                          </p:val>
                                        </p:tav>
                                        <p:tav tm="100000">
                                          <p:val>
                                            <p:strVal val="#ppt_w"/>
                                          </p:val>
                                        </p:tav>
                                      </p:tavLst>
                                    </p:anim>
                                    <p:anim calcmode="lin" valueType="num">
                                      <p:cBhvr>
                                        <p:cTn id="33" dur="900" fill="hold"/>
                                        <p:tgtEl>
                                          <p:spTgt spid="57"/>
                                        </p:tgtEl>
                                        <p:attrNameLst>
                                          <p:attrName>ppt_h</p:attrName>
                                        </p:attrNameLst>
                                      </p:cBhvr>
                                      <p:tavLst>
                                        <p:tav tm="0">
                                          <p:val>
                                            <p:fltVal val="0"/>
                                          </p:val>
                                        </p:tav>
                                        <p:tav tm="100000">
                                          <p:val>
                                            <p:strVal val="#ppt_h"/>
                                          </p:val>
                                        </p:tav>
                                      </p:tavLst>
                                    </p:anim>
                                    <p:animEffect transition="in" filter="fade">
                                      <p:cBhvr>
                                        <p:cTn id="34" dur="900"/>
                                        <p:tgtEl>
                                          <p:spTgt spid="57"/>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6"/>
                                        </p:tgtEl>
                                        <p:attrNameLst>
                                          <p:attrName>style.visibility</p:attrName>
                                        </p:attrNameLst>
                                      </p:cBhvr>
                                      <p:to>
                                        <p:strVal val="visible"/>
                                      </p:to>
                                    </p:set>
                                    <p:anim calcmode="lin" valueType="num">
                                      <p:cBhvr>
                                        <p:cTn id="37" dur="900" fill="hold"/>
                                        <p:tgtEl>
                                          <p:spTgt spid="56"/>
                                        </p:tgtEl>
                                        <p:attrNameLst>
                                          <p:attrName>ppt_w</p:attrName>
                                        </p:attrNameLst>
                                      </p:cBhvr>
                                      <p:tavLst>
                                        <p:tav tm="0">
                                          <p:val>
                                            <p:fltVal val="0"/>
                                          </p:val>
                                        </p:tav>
                                        <p:tav tm="100000">
                                          <p:val>
                                            <p:strVal val="#ppt_w"/>
                                          </p:val>
                                        </p:tav>
                                      </p:tavLst>
                                    </p:anim>
                                    <p:anim calcmode="lin" valueType="num">
                                      <p:cBhvr>
                                        <p:cTn id="38" dur="900" fill="hold"/>
                                        <p:tgtEl>
                                          <p:spTgt spid="56"/>
                                        </p:tgtEl>
                                        <p:attrNameLst>
                                          <p:attrName>ppt_h</p:attrName>
                                        </p:attrNameLst>
                                      </p:cBhvr>
                                      <p:tavLst>
                                        <p:tav tm="0">
                                          <p:val>
                                            <p:fltVal val="0"/>
                                          </p:val>
                                        </p:tav>
                                        <p:tav tm="100000">
                                          <p:val>
                                            <p:strVal val="#ppt_h"/>
                                          </p:val>
                                        </p:tav>
                                      </p:tavLst>
                                    </p:anim>
                                    <p:animEffect transition="in" filter="fade">
                                      <p:cBhvr>
                                        <p:cTn id="39" dur="900"/>
                                        <p:tgtEl>
                                          <p:spTgt spid="56"/>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900" fill="hold"/>
                                        <p:tgtEl>
                                          <p:spTgt spid="59"/>
                                        </p:tgtEl>
                                        <p:attrNameLst>
                                          <p:attrName>ppt_w</p:attrName>
                                        </p:attrNameLst>
                                      </p:cBhvr>
                                      <p:tavLst>
                                        <p:tav tm="0">
                                          <p:val>
                                            <p:fltVal val="0"/>
                                          </p:val>
                                        </p:tav>
                                        <p:tav tm="100000">
                                          <p:val>
                                            <p:strVal val="#ppt_w"/>
                                          </p:val>
                                        </p:tav>
                                      </p:tavLst>
                                    </p:anim>
                                    <p:anim calcmode="lin" valueType="num">
                                      <p:cBhvr>
                                        <p:cTn id="43" dur="900" fill="hold"/>
                                        <p:tgtEl>
                                          <p:spTgt spid="59"/>
                                        </p:tgtEl>
                                        <p:attrNameLst>
                                          <p:attrName>ppt_h</p:attrName>
                                        </p:attrNameLst>
                                      </p:cBhvr>
                                      <p:tavLst>
                                        <p:tav tm="0">
                                          <p:val>
                                            <p:fltVal val="0"/>
                                          </p:val>
                                        </p:tav>
                                        <p:tav tm="100000">
                                          <p:val>
                                            <p:strVal val="#ppt_h"/>
                                          </p:val>
                                        </p:tav>
                                      </p:tavLst>
                                    </p:anim>
                                    <p:animEffect transition="in" filter="fade">
                                      <p:cBhvr>
                                        <p:cTn id="44" dur="900"/>
                                        <p:tgtEl>
                                          <p:spTgt spid="59"/>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64"/>
                                        </p:tgtEl>
                                        <p:attrNameLst>
                                          <p:attrName>style.visibility</p:attrName>
                                        </p:attrNameLst>
                                      </p:cBhvr>
                                      <p:to>
                                        <p:strVal val="visible"/>
                                      </p:to>
                                    </p:set>
                                    <p:anim calcmode="lin" valueType="num">
                                      <p:cBhvr>
                                        <p:cTn id="47" dur="900" fill="hold"/>
                                        <p:tgtEl>
                                          <p:spTgt spid="64"/>
                                        </p:tgtEl>
                                        <p:attrNameLst>
                                          <p:attrName>ppt_w</p:attrName>
                                        </p:attrNameLst>
                                      </p:cBhvr>
                                      <p:tavLst>
                                        <p:tav tm="0">
                                          <p:val>
                                            <p:fltVal val="0"/>
                                          </p:val>
                                        </p:tav>
                                        <p:tav tm="100000">
                                          <p:val>
                                            <p:strVal val="#ppt_w"/>
                                          </p:val>
                                        </p:tav>
                                      </p:tavLst>
                                    </p:anim>
                                    <p:anim calcmode="lin" valueType="num">
                                      <p:cBhvr>
                                        <p:cTn id="48" dur="900" fill="hold"/>
                                        <p:tgtEl>
                                          <p:spTgt spid="64"/>
                                        </p:tgtEl>
                                        <p:attrNameLst>
                                          <p:attrName>ppt_h</p:attrName>
                                        </p:attrNameLst>
                                      </p:cBhvr>
                                      <p:tavLst>
                                        <p:tav tm="0">
                                          <p:val>
                                            <p:fltVal val="0"/>
                                          </p:val>
                                        </p:tav>
                                        <p:tav tm="100000">
                                          <p:val>
                                            <p:strVal val="#ppt_h"/>
                                          </p:val>
                                        </p:tav>
                                      </p:tavLst>
                                    </p:anim>
                                    <p:animEffect transition="in" filter="fade">
                                      <p:cBhvr>
                                        <p:cTn id="49" dur="9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48" grpId="0" animBg="1"/>
      <p:bldP spid="56" grpId="0" animBg="1"/>
      <p:bldP spid="57" grpId="0" animBg="1"/>
      <p:bldP spid="58" grpId="0" animBg="1"/>
      <p:bldP spid="59" grpId="0" animBg="1"/>
      <p:bldP spid="64"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 tabl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07999" y="5784636"/>
            <a:ext cx="10922000" cy="630452"/>
          </a:xfrm>
          <a:prstGeom prst="rect">
            <a:avLst/>
          </a:prstGeom>
        </p:spPr>
        <p:txBody>
          <a:bodyPr/>
          <a:lstStyle>
            <a:lvl1pPr>
              <a:defRPr sz="1600">
                <a:solidFill>
                  <a:schemeClr val="bg1">
                    <a:lumMod val="50000"/>
                  </a:schemeClr>
                </a:solidFill>
              </a:defRPr>
            </a:lvl1pPr>
            <a:lvl2pPr>
              <a:defRPr sz="1600">
                <a:solidFill>
                  <a:schemeClr val="bg1">
                    <a:lumMod val="50000"/>
                  </a:schemeClr>
                </a:solidFill>
              </a:defRPr>
            </a:lvl2pPr>
            <a:lvl3pP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07999" y="5334258"/>
            <a:ext cx="10922000"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7" name="Table Placeholder 6">
            <a:extLst>
              <a:ext uri="{FF2B5EF4-FFF2-40B4-BE49-F238E27FC236}">
                <a16:creationId xmlns:a16="http://schemas.microsoft.com/office/drawing/2014/main" id="{EA1DEE7C-5086-9A4C-A934-FFDB703FE00A}"/>
              </a:ext>
            </a:extLst>
          </p:cNvPr>
          <p:cNvSpPr>
            <a:spLocks noGrp="1"/>
          </p:cNvSpPr>
          <p:nvPr>
            <p:ph type="tbl" sz="quarter" idx="24" hasCustomPrompt="1"/>
          </p:nvPr>
        </p:nvSpPr>
        <p:spPr>
          <a:xfrm>
            <a:off x="507999" y="772252"/>
            <a:ext cx="10922001" cy="443547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p:txBody>
      </p:sp>
      <p:sp>
        <p:nvSpPr>
          <p:cNvPr id="9"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0"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5753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Blank with Sub hea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32A823-2E32-FE4A-8912-5D4220A5E809}"/>
              </a:ext>
            </a:extLst>
          </p:cNvPr>
          <p:cNvSpPr>
            <a:spLocks noGrp="1"/>
          </p:cNvSpPr>
          <p:nvPr>
            <p:ph type="title" hasCustomPrompt="1"/>
          </p:nvPr>
        </p:nvSpPr>
        <p:spPr>
          <a:xfrm>
            <a:off x="0" y="240434"/>
            <a:ext cx="12192000" cy="341457"/>
          </a:xfrm>
        </p:spPr>
        <p:txBody>
          <a:bodyPr/>
          <a:lstStyle>
            <a:lvl1pPr>
              <a:defRPr sz="2800" b="0">
                <a:solidFill>
                  <a:schemeClr val="accent6">
                    <a:lumMod val="75000"/>
                  </a:schemeClr>
                </a:solidFill>
                <a:latin typeface="+mj-lt"/>
              </a:defRPr>
            </a:lvl1pPr>
          </a:lstStyle>
          <a:p>
            <a:r>
              <a:rPr lang="en-US" dirty="0"/>
              <a:t>Header – 28pt</a:t>
            </a:r>
          </a:p>
        </p:txBody>
      </p:sp>
      <p:cxnSp>
        <p:nvCxnSpPr>
          <p:cNvPr id="6" name="Straight Connector 5">
            <a:extLst>
              <a:ext uri="{FF2B5EF4-FFF2-40B4-BE49-F238E27FC236}">
                <a16:creationId xmlns:a16="http://schemas.microsoft.com/office/drawing/2014/main" id="{7B9991CA-9693-DA47-A120-B5F05901E1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23">
            <a:extLst>
              <a:ext uri="{FF2B5EF4-FFF2-40B4-BE49-F238E27FC236}">
                <a16:creationId xmlns:a16="http://schemas.microsoft.com/office/drawing/2014/main" id="{45F66B7E-6685-2741-8D81-759E92CD74F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0"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1"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1449204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meline - 8 years">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5EF0159-CC6A-9147-9010-439927AB4C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59">
            <a:extLst>
              <a:ext uri="{FF2B5EF4-FFF2-40B4-BE49-F238E27FC236}">
                <a16:creationId xmlns:a16="http://schemas.microsoft.com/office/drawing/2014/main" id="{928913EC-4608-694E-BCAA-27D04058D4EC}"/>
              </a:ext>
            </a:extLst>
          </p:cNvPr>
          <p:cNvCxnSpPr>
            <a:cxnSpLocks noChangeShapeType="1"/>
          </p:cNvCxnSpPr>
          <p:nvPr userDrawn="1"/>
        </p:nvCxnSpPr>
        <p:spPr bwMode="auto">
          <a:xfrm>
            <a:off x="1708007" y="3701638"/>
            <a:ext cx="9216058" cy="0"/>
          </a:xfrm>
          <a:prstGeom prst="line">
            <a:avLst/>
          </a:prstGeom>
          <a:noFill/>
          <a:ln w="9525" algn="ctr">
            <a:solidFill>
              <a:srgbClr val="1393D2"/>
            </a:solidFill>
            <a:round/>
            <a:headEnd/>
            <a:tailEnd type="triangle" w="lg" len="lg"/>
          </a:ln>
          <a:extLst>
            <a:ext uri="{909E8E84-426E-40DD-AFC4-6F175D3DCCD1}">
              <a14:hiddenFill xmlns:a14="http://schemas.microsoft.com/office/drawing/2010/main">
                <a:noFill/>
              </a14:hiddenFill>
            </a:ext>
          </a:extLst>
        </p:spPr>
      </p:cxnSp>
      <p:grpSp>
        <p:nvGrpSpPr>
          <p:cNvPr id="34" name="Group 61">
            <a:extLst>
              <a:ext uri="{FF2B5EF4-FFF2-40B4-BE49-F238E27FC236}">
                <a16:creationId xmlns:a16="http://schemas.microsoft.com/office/drawing/2014/main" id="{314A9671-8FFF-EA43-8B9F-A561B4E0FCC7}"/>
              </a:ext>
            </a:extLst>
          </p:cNvPr>
          <p:cNvGrpSpPr>
            <a:grpSpLocks/>
          </p:cNvGrpSpPr>
          <p:nvPr userDrawn="1"/>
        </p:nvGrpSpPr>
        <p:grpSpPr bwMode="auto">
          <a:xfrm>
            <a:off x="1719666" y="2504729"/>
            <a:ext cx="1006915" cy="1702573"/>
            <a:chOff x="225407" y="2535846"/>
            <a:chExt cx="913125" cy="1531230"/>
          </a:xfrm>
        </p:grpSpPr>
        <p:grpSp>
          <p:nvGrpSpPr>
            <p:cNvPr id="35" name="Group 182">
              <a:extLst>
                <a:ext uri="{FF2B5EF4-FFF2-40B4-BE49-F238E27FC236}">
                  <a16:creationId xmlns:a16="http://schemas.microsoft.com/office/drawing/2014/main" id="{CA47C917-BF58-6C4E-80CB-C180C6949220}"/>
                </a:ext>
              </a:extLst>
            </p:cNvPr>
            <p:cNvGrpSpPr>
              <a:grpSpLocks/>
            </p:cNvGrpSpPr>
            <p:nvPr/>
          </p:nvGrpSpPr>
          <p:grpSpPr bwMode="auto">
            <a:xfrm flipV="1">
              <a:off x="225407" y="3153951"/>
              <a:ext cx="913125" cy="913125"/>
              <a:chOff x="4381500" y="3843340"/>
              <a:chExt cx="640080" cy="640080"/>
            </a:xfrm>
          </p:grpSpPr>
          <p:sp>
            <p:nvSpPr>
              <p:cNvPr id="37" name="Oval 36">
                <a:extLst>
                  <a:ext uri="{FF2B5EF4-FFF2-40B4-BE49-F238E27FC236}">
                    <a16:creationId xmlns:a16="http://schemas.microsoft.com/office/drawing/2014/main" id="{838B5ABC-93FF-7B46-9BAB-9D8BBC347711}"/>
                  </a:ext>
                </a:extLst>
              </p:cNvPr>
              <p:cNvSpPr/>
              <p:nvPr/>
            </p:nvSpPr>
            <p:spPr>
              <a:xfrm>
                <a:off x="4458789" y="3909252"/>
                <a:ext cx="501991" cy="503271"/>
              </a:xfrm>
              <a:prstGeom prst="ellipse">
                <a:avLst/>
              </a:prstGeom>
              <a:noFill/>
              <a:ln w="12700" cap="flat" cmpd="sng" algn="ctr">
                <a:solidFill>
                  <a:schemeClr val="accent1"/>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38" name="Oval 37">
                <a:extLst>
                  <a:ext uri="{FF2B5EF4-FFF2-40B4-BE49-F238E27FC236}">
                    <a16:creationId xmlns:a16="http://schemas.microsoft.com/office/drawing/2014/main" id="{0B596E00-D4B2-7148-BE6A-54A4FA752354}"/>
                  </a:ext>
                </a:extLst>
              </p:cNvPr>
              <p:cNvSpPr/>
              <p:nvPr/>
            </p:nvSpPr>
            <p:spPr>
              <a:xfrm>
                <a:off x="4559748" y="4010187"/>
                <a:ext cx="300073" cy="302804"/>
              </a:xfrm>
              <a:prstGeom prst="ellipse">
                <a:avLst/>
              </a:prstGeom>
              <a:noFill/>
              <a:ln w="12700" cap="flat" cmpd="sng" algn="ctr">
                <a:solidFill>
                  <a:schemeClr val="accent1"/>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39" name="Arc 38">
                <a:extLst>
                  <a:ext uri="{FF2B5EF4-FFF2-40B4-BE49-F238E27FC236}">
                    <a16:creationId xmlns:a16="http://schemas.microsoft.com/office/drawing/2014/main" id="{87CA7150-021E-514B-A4D5-244F35A5EB3B}"/>
                  </a:ext>
                </a:extLst>
              </p:cNvPr>
              <p:cNvSpPr/>
              <p:nvPr/>
            </p:nvSpPr>
            <p:spPr>
              <a:xfrm>
                <a:off x="4381667" y="3843364"/>
                <a:ext cx="639407" cy="640656"/>
              </a:xfrm>
              <a:prstGeom prst="arc">
                <a:avLst>
                  <a:gd name="adj1" fmla="val 5320410"/>
                  <a:gd name="adj2" fmla="val 10826950"/>
                </a:avLst>
              </a:prstGeom>
              <a:noFill/>
              <a:ln w="9525" cap="flat" cmpd="sng" algn="ctr">
                <a:solidFill>
                  <a:schemeClr val="accent1"/>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40" name="Oval 39">
                <a:extLst>
                  <a:ext uri="{FF2B5EF4-FFF2-40B4-BE49-F238E27FC236}">
                    <a16:creationId xmlns:a16="http://schemas.microsoft.com/office/drawing/2014/main" id="{78807B23-790E-3A48-9624-C30716AE863E}"/>
                  </a:ext>
                </a:extLst>
              </p:cNvPr>
              <p:cNvSpPr/>
              <p:nvPr/>
            </p:nvSpPr>
            <p:spPr>
              <a:xfrm>
                <a:off x="4641076" y="4091496"/>
                <a:ext cx="137416" cy="138785"/>
              </a:xfrm>
              <a:prstGeom prst="ellipse">
                <a:avLst/>
              </a:prstGeom>
              <a:solidFill>
                <a:schemeClr val="accent1"/>
              </a:solidFill>
              <a:ln w="12700" cap="flat" cmpd="sng" algn="ctr">
                <a:solidFill>
                  <a:schemeClr val="accent1"/>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grpSp>
        <p:cxnSp>
          <p:nvCxnSpPr>
            <p:cNvPr id="36" name="Straight Connector 183">
              <a:extLst>
                <a:ext uri="{FF2B5EF4-FFF2-40B4-BE49-F238E27FC236}">
                  <a16:creationId xmlns:a16="http://schemas.microsoft.com/office/drawing/2014/main" id="{17DFE54A-8B93-2743-8872-29FF7E87A242}"/>
                </a:ext>
              </a:extLst>
            </p:cNvPr>
            <p:cNvCxnSpPr>
              <a:cxnSpLocks noChangeShapeType="1"/>
            </p:cNvCxnSpPr>
            <p:nvPr/>
          </p:nvCxnSpPr>
          <p:spPr bwMode="auto">
            <a:xfrm flipV="1">
              <a:off x="690830" y="2535846"/>
              <a:ext cx="0" cy="618104"/>
            </a:xfrm>
            <a:prstGeom prst="line">
              <a:avLst/>
            </a:prstGeom>
            <a:noFill/>
            <a:ln w="9525" algn="ctr">
              <a:solidFill>
                <a:schemeClr val="accent1"/>
              </a:solidFill>
              <a:round/>
              <a:headEnd/>
              <a:tailEnd type="oval" w="med" len="med"/>
            </a:ln>
            <a:extLst>
              <a:ext uri="{909E8E84-426E-40DD-AFC4-6F175D3DCCD1}">
                <a14:hiddenFill xmlns:a14="http://schemas.microsoft.com/office/drawing/2010/main">
                  <a:noFill/>
                </a14:hiddenFill>
              </a:ext>
            </a:extLst>
          </p:spPr>
        </p:cxnSp>
      </p:grpSp>
      <p:sp>
        <p:nvSpPr>
          <p:cNvPr id="53" name="Oval 52">
            <a:extLst>
              <a:ext uri="{FF2B5EF4-FFF2-40B4-BE49-F238E27FC236}">
                <a16:creationId xmlns:a16="http://schemas.microsoft.com/office/drawing/2014/main" id="{AF547795-2924-3744-A0A9-E73D23A7DF3B}"/>
              </a:ext>
            </a:extLst>
          </p:cNvPr>
          <p:cNvSpPr/>
          <p:nvPr userDrawn="1"/>
        </p:nvSpPr>
        <p:spPr bwMode="auto">
          <a:xfrm flipV="1">
            <a:off x="6241867" y="3304457"/>
            <a:ext cx="789687" cy="798295"/>
          </a:xfrm>
          <a:prstGeom prst="ellipse">
            <a:avLst/>
          </a:prstGeom>
          <a:noFill/>
          <a:ln w="12700" cap="flat" cmpd="sng" algn="ctr">
            <a:solidFill>
              <a:schemeClr val="accent6">
                <a:lumMod val="75000"/>
              </a:schemeClr>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54" name="Oval 53">
            <a:extLst>
              <a:ext uri="{FF2B5EF4-FFF2-40B4-BE49-F238E27FC236}">
                <a16:creationId xmlns:a16="http://schemas.microsoft.com/office/drawing/2014/main" id="{605FC122-3819-6148-ACDA-03228FCFAA8D}"/>
              </a:ext>
            </a:extLst>
          </p:cNvPr>
          <p:cNvSpPr/>
          <p:nvPr userDrawn="1"/>
        </p:nvSpPr>
        <p:spPr bwMode="auto">
          <a:xfrm flipV="1">
            <a:off x="6400686" y="3462337"/>
            <a:ext cx="472047" cy="480312"/>
          </a:xfrm>
          <a:prstGeom prst="ellipse">
            <a:avLst/>
          </a:prstGeom>
          <a:noFill/>
          <a:ln w="12700" cap="flat" cmpd="sng" algn="ctr">
            <a:solidFill>
              <a:schemeClr val="accent6">
                <a:lumMod val="75000"/>
              </a:schemeClr>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55" name="Arc 54">
            <a:extLst>
              <a:ext uri="{FF2B5EF4-FFF2-40B4-BE49-F238E27FC236}">
                <a16:creationId xmlns:a16="http://schemas.microsoft.com/office/drawing/2014/main" id="{44079C6F-2E11-DE42-A87B-8C3B3F2DBD02}"/>
              </a:ext>
            </a:extLst>
          </p:cNvPr>
          <p:cNvSpPr/>
          <p:nvPr userDrawn="1"/>
        </p:nvSpPr>
        <p:spPr bwMode="auto">
          <a:xfrm flipV="1">
            <a:off x="6120547" y="3191048"/>
            <a:ext cx="1005857" cy="1016217"/>
          </a:xfrm>
          <a:prstGeom prst="arc">
            <a:avLst>
              <a:gd name="adj1" fmla="val 5320410"/>
              <a:gd name="adj2" fmla="val 10826950"/>
            </a:avLst>
          </a:prstGeom>
          <a:noFill/>
          <a:ln w="9525" cap="flat" cmpd="sng" algn="ctr">
            <a:solidFill>
              <a:schemeClr val="accent6">
                <a:lumMod val="75000"/>
              </a:schemeClr>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56" name="Oval 55">
            <a:extLst>
              <a:ext uri="{FF2B5EF4-FFF2-40B4-BE49-F238E27FC236}">
                <a16:creationId xmlns:a16="http://schemas.microsoft.com/office/drawing/2014/main" id="{D8448625-A7B7-A242-8902-0C08BA6FE6DA}"/>
              </a:ext>
            </a:extLst>
          </p:cNvPr>
          <p:cNvSpPr/>
          <p:nvPr userDrawn="1"/>
        </p:nvSpPr>
        <p:spPr bwMode="auto">
          <a:xfrm flipV="1">
            <a:off x="6528623" y="3593531"/>
            <a:ext cx="216171" cy="220143"/>
          </a:xfrm>
          <a:prstGeom prst="ellipse">
            <a:avLst/>
          </a:prstGeom>
          <a:solidFill>
            <a:schemeClr val="accent6">
              <a:lumMod val="75000"/>
            </a:schemeClr>
          </a:solidFill>
          <a:ln w="12700" cap="flat" cmpd="sng" algn="ctr">
            <a:noFill/>
            <a:prstDash val="solid"/>
          </a:ln>
          <a:effectLst/>
        </p:spPr>
        <p:txBody>
          <a:bodyPr anchor="ctr"/>
          <a:lstStyle/>
          <a:p>
            <a:pPr algn="ctr" defTabSz="870840"/>
            <a:endParaRPr lang="en-GB" sz="1200" kern="0" dirty="0">
              <a:solidFill>
                <a:schemeClr val="bg1"/>
              </a:solidFill>
              <a:latin typeface="Calibri" panose="020F0502020204030204" pitchFamily="34" charset="0"/>
              <a:cs typeface="Calibri" panose="020F0502020204030204" pitchFamily="34" charset="0"/>
            </a:endParaRPr>
          </a:p>
        </p:txBody>
      </p:sp>
      <p:cxnSp>
        <p:nvCxnSpPr>
          <p:cNvPr id="57" name="Straight Connector 165">
            <a:extLst>
              <a:ext uri="{FF2B5EF4-FFF2-40B4-BE49-F238E27FC236}">
                <a16:creationId xmlns:a16="http://schemas.microsoft.com/office/drawing/2014/main" id="{778C42FC-A13F-764A-8510-C8B8026CF803}"/>
              </a:ext>
            </a:extLst>
          </p:cNvPr>
          <p:cNvCxnSpPr>
            <a:cxnSpLocks noChangeShapeType="1"/>
          </p:cNvCxnSpPr>
          <p:nvPr userDrawn="1"/>
        </p:nvCxnSpPr>
        <p:spPr bwMode="auto">
          <a:xfrm flipV="1">
            <a:off x="6633084" y="2504729"/>
            <a:ext cx="0" cy="687269"/>
          </a:xfrm>
          <a:prstGeom prst="line">
            <a:avLst/>
          </a:prstGeom>
          <a:noFill/>
          <a:ln w="9525" algn="ctr">
            <a:solidFill>
              <a:schemeClr val="accent6">
                <a:lumMod val="75000"/>
              </a:schemeClr>
            </a:solidFill>
            <a:round/>
            <a:headEnd/>
            <a:tailEnd type="oval" w="med" len="med"/>
          </a:ln>
          <a:extLst>
            <a:ext uri="{909E8E84-426E-40DD-AFC4-6F175D3DCCD1}">
              <a14:hiddenFill xmlns:a14="http://schemas.microsoft.com/office/drawing/2010/main">
                <a:noFill/>
              </a14:hiddenFill>
            </a:ext>
          </a:extLst>
        </p:spPr>
      </p:cxnSp>
      <p:grpSp>
        <p:nvGrpSpPr>
          <p:cNvPr id="58" name="Group 65">
            <a:extLst>
              <a:ext uri="{FF2B5EF4-FFF2-40B4-BE49-F238E27FC236}">
                <a16:creationId xmlns:a16="http://schemas.microsoft.com/office/drawing/2014/main" id="{418D4EE5-779E-B940-9937-75B7504C33DE}"/>
              </a:ext>
            </a:extLst>
          </p:cNvPr>
          <p:cNvGrpSpPr>
            <a:grpSpLocks/>
          </p:cNvGrpSpPr>
          <p:nvPr userDrawn="1"/>
        </p:nvGrpSpPr>
        <p:grpSpPr bwMode="auto">
          <a:xfrm>
            <a:off x="2818785" y="3190583"/>
            <a:ext cx="1006915" cy="1702846"/>
            <a:chOff x="1216141" y="3153951"/>
            <a:chExt cx="913125" cy="1531475"/>
          </a:xfrm>
        </p:grpSpPr>
        <p:grpSp>
          <p:nvGrpSpPr>
            <p:cNvPr id="59" name="Group 158">
              <a:extLst>
                <a:ext uri="{FF2B5EF4-FFF2-40B4-BE49-F238E27FC236}">
                  <a16:creationId xmlns:a16="http://schemas.microsoft.com/office/drawing/2014/main" id="{FCCE568B-692F-3E44-90BC-2ED82404B01D}"/>
                </a:ext>
              </a:extLst>
            </p:cNvPr>
            <p:cNvGrpSpPr>
              <a:grpSpLocks/>
            </p:cNvGrpSpPr>
            <p:nvPr/>
          </p:nvGrpSpPr>
          <p:grpSpPr bwMode="auto">
            <a:xfrm>
              <a:off x="1216141" y="3153951"/>
              <a:ext cx="913125" cy="913125"/>
              <a:chOff x="4381500" y="3843340"/>
              <a:chExt cx="640080" cy="640080"/>
            </a:xfrm>
          </p:grpSpPr>
          <p:sp>
            <p:nvSpPr>
              <p:cNvPr id="61" name="Oval 60">
                <a:extLst>
                  <a:ext uri="{FF2B5EF4-FFF2-40B4-BE49-F238E27FC236}">
                    <a16:creationId xmlns:a16="http://schemas.microsoft.com/office/drawing/2014/main" id="{56649C25-4A18-604F-8E74-DE812DD2A906}"/>
                  </a:ext>
                </a:extLst>
              </p:cNvPr>
              <p:cNvSpPr/>
              <p:nvPr/>
            </p:nvSpPr>
            <p:spPr>
              <a:xfrm>
                <a:off x="4458396" y="3909523"/>
                <a:ext cx="503392" cy="504674"/>
              </a:xfrm>
              <a:prstGeom prst="ellipse">
                <a:avLst/>
              </a:prstGeom>
              <a:noFill/>
              <a:ln w="12700" cap="flat" cmpd="sng" algn="ctr">
                <a:solidFill>
                  <a:schemeClr val="accent3"/>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62" name="Oval 61">
                <a:extLst>
                  <a:ext uri="{FF2B5EF4-FFF2-40B4-BE49-F238E27FC236}">
                    <a16:creationId xmlns:a16="http://schemas.microsoft.com/office/drawing/2014/main" id="{710B437D-0E0E-3F48-A180-1EBB439920E6}"/>
                  </a:ext>
                </a:extLst>
              </p:cNvPr>
              <p:cNvSpPr/>
              <p:nvPr/>
            </p:nvSpPr>
            <p:spPr>
              <a:xfrm>
                <a:off x="4559355" y="4010458"/>
                <a:ext cx="300073" cy="302804"/>
              </a:xfrm>
              <a:prstGeom prst="ellipse">
                <a:avLst/>
              </a:prstGeom>
              <a:noFill/>
              <a:ln w="12700" cap="flat" cmpd="sng" algn="ctr">
                <a:solidFill>
                  <a:schemeClr val="accent3"/>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63" name="Arc 62">
                <a:extLst>
                  <a:ext uri="{FF2B5EF4-FFF2-40B4-BE49-F238E27FC236}">
                    <a16:creationId xmlns:a16="http://schemas.microsoft.com/office/drawing/2014/main" id="{F15C3740-1710-6349-B4A4-2B1DDDEF5277}"/>
                  </a:ext>
                </a:extLst>
              </p:cNvPr>
              <p:cNvSpPr/>
              <p:nvPr/>
            </p:nvSpPr>
            <p:spPr>
              <a:xfrm>
                <a:off x="4381274" y="3843635"/>
                <a:ext cx="640810" cy="642057"/>
              </a:xfrm>
              <a:prstGeom prst="arc">
                <a:avLst>
                  <a:gd name="adj1" fmla="val 5320410"/>
                  <a:gd name="adj2" fmla="val 10826950"/>
                </a:avLst>
              </a:prstGeom>
              <a:noFill/>
              <a:ln w="9525" cap="flat" cmpd="sng" algn="ctr">
                <a:solidFill>
                  <a:schemeClr val="accent3"/>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64" name="Oval 63">
                <a:extLst>
                  <a:ext uri="{FF2B5EF4-FFF2-40B4-BE49-F238E27FC236}">
                    <a16:creationId xmlns:a16="http://schemas.microsoft.com/office/drawing/2014/main" id="{2C1EE862-F5CB-C64C-BDF5-24FCE62C9FEE}"/>
                  </a:ext>
                </a:extLst>
              </p:cNvPr>
              <p:cNvSpPr/>
              <p:nvPr/>
            </p:nvSpPr>
            <p:spPr>
              <a:xfrm>
                <a:off x="4640683" y="4093168"/>
                <a:ext cx="137416" cy="137383"/>
              </a:xfrm>
              <a:prstGeom prst="ellipse">
                <a:avLst/>
              </a:prstGeom>
              <a:solidFill>
                <a:schemeClr val="accent3"/>
              </a:solidFill>
              <a:ln w="12700" cap="flat" cmpd="sng" algn="ctr">
                <a:solidFill>
                  <a:schemeClr val="accent3"/>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grpSp>
        <p:cxnSp>
          <p:nvCxnSpPr>
            <p:cNvPr id="60" name="Straight Connector 159">
              <a:extLst>
                <a:ext uri="{FF2B5EF4-FFF2-40B4-BE49-F238E27FC236}">
                  <a16:creationId xmlns:a16="http://schemas.microsoft.com/office/drawing/2014/main" id="{E6DC3D37-DB43-134E-8F71-250D6300DAE8}"/>
                </a:ext>
              </a:extLst>
            </p:cNvPr>
            <p:cNvCxnSpPr>
              <a:cxnSpLocks noChangeShapeType="1"/>
            </p:cNvCxnSpPr>
            <p:nvPr/>
          </p:nvCxnSpPr>
          <p:spPr bwMode="auto">
            <a:xfrm>
              <a:off x="1681563" y="4064608"/>
              <a:ext cx="0" cy="620818"/>
            </a:xfrm>
            <a:prstGeom prst="line">
              <a:avLst/>
            </a:prstGeom>
            <a:noFill/>
            <a:ln w="9525" algn="ctr">
              <a:solidFill>
                <a:schemeClr val="accent3"/>
              </a:solidFill>
              <a:round/>
              <a:headEnd/>
              <a:tailEnd type="oval" w="med" len="med"/>
            </a:ln>
            <a:extLst>
              <a:ext uri="{909E8E84-426E-40DD-AFC4-6F175D3DCCD1}">
                <a14:hiddenFill xmlns:a14="http://schemas.microsoft.com/office/drawing/2010/main">
                  <a:noFill/>
                </a14:hiddenFill>
              </a:ext>
            </a:extLst>
          </p:spPr>
        </p:cxnSp>
      </p:grpSp>
      <p:grpSp>
        <p:nvGrpSpPr>
          <p:cNvPr id="65" name="Group 66">
            <a:extLst>
              <a:ext uri="{FF2B5EF4-FFF2-40B4-BE49-F238E27FC236}">
                <a16:creationId xmlns:a16="http://schemas.microsoft.com/office/drawing/2014/main" id="{66AB8142-1B10-0741-9110-B3656D05F42D}"/>
              </a:ext>
            </a:extLst>
          </p:cNvPr>
          <p:cNvGrpSpPr>
            <a:grpSpLocks/>
          </p:cNvGrpSpPr>
          <p:nvPr userDrawn="1"/>
        </p:nvGrpSpPr>
        <p:grpSpPr bwMode="auto">
          <a:xfrm>
            <a:off x="3936117" y="2504729"/>
            <a:ext cx="1006915" cy="1702573"/>
            <a:chOff x="2225394" y="2535846"/>
            <a:chExt cx="913125" cy="1531230"/>
          </a:xfrm>
        </p:grpSpPr>
        <p:grpSp>
          <p:nvGrpSpPr>
            <p:cNvPr id="66" name="Group 152">
              <a:extLst>
                <a:ext uri="{FF2B5EF4-FFF2-40B4-BE49-F238E27FC236}">
                  <a16:creationId xmlns:a16="http://schemas.microsoft.com/office/drawing/2014/main" id="{8B6F1E52-39BE-4A46-AA69-4FCC9C297EFA}"/>
                </a:ext>
              </a:extLst>
            </p:cNvPr>
            <p:cNvGrpSpPr>
              <a:grpSpLocks/>
            </p:cNvGrpSpPr>
            <p:nvPr/>
          </p:nvGrpSpPr>
          <p:grpSpPr bwMode="auto">
            <a:xfrm flipV="1">
              <a:off x="2225394" y="3153951"/>
              <a:ext cx="913125" cy="913125"/>
              <a:chOff x="4381500" y="3843340"/>
              <a:chExt cx="640080" cy="640080"/>
            </a:xfrm>
          </p:grpSpPr>
          <p:sp>
            <p:nvSpPr>
              <p:cNvPr id="68" name="Oval 67">
                <a:extLst>
                  <a:ext uri="{FF2B5EF4-FFF2-40B4-BE49-F238E27FC236}">
                    <a16:creationId xmlns:a16="http://schemas.microsoft.com/office/drawing/2014/main" id="{1A590E9A-E9B0-6642-B791-808A9B44DF0A}"/>
                  </a:ext>
                </a:extLst>
              </p:cNvPr>
              <p:cNvSpPr/>
              <p:nvPr/>
            </p:nvSpPr>
            <p:spPr>
              <a:xfrm>
                <a:off x="4459044" y="3909252"/>
                <a:ext cx="501991" cy="503271"/>
              </a:xfrm>
              <a:prstGeom prst="ellipse">
                <a:avLst/>
              </a:prstGeom>
              <a:noFill/>
              <a:ln w="12700" cap="flat" cmpd="sng" algn="ctr">
                <a:solidFill>
                  <a:schemeClr val="accent2">
                    <a:lumMod val="75000"/>
                  </a:schemeClr>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69" name="Oval 68">
                <a:extLst>
                  <a:ext uri="{FF2B5EF4-FFF2-40B4-BE49-F238E27FC236}">
                    <a16:creationId xmlns:a16="http://schemas.microsoft.com/office/drawing/2014/main" id="{FA4E7C67-4A23-244A-82A3-83318E3C07D5}"/>
                  </a:ext>
                </a:extLst>
              </p:cNvPr>
              <p:cNvSpPr/>
              <p:nvPr/>
            </p:nvSpPr>
            <p:spPr>
              <a:xfrm>
                <a:off x="4560003" y="4010187"/>
                <a:ext cx="300073" cy="302804"/>
              </a:xfrm>
              <a:prstGeom prst="ellipse">
                <a:avLst/>
              </a:prstGeom>
              <a:noFill/>
              <a:ln w="12700" cap="flat" cmpd="sng" algn="ctr">
                <a:solidFill>
                  <a:schemeClr val="accent2">
                    <a:lumMod val="75000"/>
                  </a:schemeClr>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70" name="Arc 69">
                <a:extLst>
                  <a:ext uri="{FF2B5EF4-FFF2-40B4-BE49-F238E27FC236}">
                    <a16:creationId xmlns:a16="http://schemas.microsoft.com/office/drawing/2014/main" id="{D6D7FB83-5623-9740-A248-11C73A5B1ECC}"/>
                  </a:ext>
                </a:extLst>
              </p:cNvPr>
              <p:cNvSpPr/>
              <p:nvPr/>
            </p:nvSpPr>
            <p:spPr>
              <a:xfrm>
                <a:off x="4381923" y="3843364"/>
                <a:ext cx="639407" cy="640656"/>
              </a:xfrm>
              <a:prstGeom prst="arc">
                <a:avLst>
                  <a:gd name="adj1" fmla="val 5320410"/>
                  <a:gd name="adj2" fmla="val 10826950"/>
                </a:avLst>
              </a:prstGeom>
              <a:noFill/>
              <a:ln w="9525" cap="flat" cmpd="sng" algn="ctr">
                <a:solidFill>
                  <a:schemeClr val="accent2">
                    <a:lumMod val="75000"/>
                  </a:schemeClr>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71" name="Oval 70">
                <a:extLst>
                  <a:ext uri="{FF2B5EF4-FFF2-40B4-BE49-F238E27FC236}">
                    <a16:creationId xmlns:a16="http://schemas.microsoft.com/office/drawing/2014/main" id="{84B1627E-EE2C-DA47-9205-3C4027D8981A}"/>
                  </a:ext>
                </a:extLst>
              </p:cNvPr>
              <p:cNvSpPr/>
              <p:nvPr/>
            </p:nvSpPr>
            <p:spPr>
              <a:xfrm>
                <a:off x="4641331" y="4091496"/>
                <a:ext cx="137416" cy="138785"/>
              </a:xfrm>
              <a:prstGeom prst="ellipse">
                <a:avLst/>
              </a:prstGeom>
              <a:solidFill>
                <a:schemeClr val="accent2">
                  <a:lumMod val="75000"/>
                </a:schemeClr>
              </a:solidFill>
              <a:ln w="12700" cap="flat" cmpd="sng" algn="ctr">
                <a:solidFill>
                  <a:schemeClr val="accent2">
                    <a:lumMod val="75000"/>
                  </a:schemeClr>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grpSp>
        <p:cxnSp>
          <p:nvCxnSpPr>
            <p:cNvPr id="67" name="Straight Connector 153">
              <a:extLst>
                <a:ext uri="{FF2B5EF4-FFF2-40B4-BE49-F238E27FC236}">
                  <a16:creationId xmlns:a16="http://schemas.microsoft.com/office/drawing/2014/main" id="{705BFC84-F95B-7C40-B09B-6A8EB8C189A9}"/>
                </a:ext>
              </a:extLst>
            </p:cNvPr>
            <p:cNvCxnSpPr>
              <a:cxnSpLocks noChangeShapeType="1"/>
            </p:cNvCxnSpPr>
            <p:nvPr/>
          </p:nvCxnSpPr>
          <p:spPr bwMode="auto">
            <a:xfrm flipV="1">
              <a:off x="2690816" y="2535846"/>
              <a:ext cx="0" cy="618104"/>
            </a:xfrm>
            <a:prstGeom prst="line">
              <a:avLst/>
            </a:prstGeom>
            <a:noFill/>
            <a:ln w="9525" algn="ctr">
              <a:solidFill>
                <a:schemeClr val="accent2">
                  <a:lumMod val="75000"/>
                </a:schemeClr>
              </a:solidFill>
              <a:round/>
              <a:headEnd/>
              <a:tailEnd type="oval" w="med" len="med"/>
            </a:ln>
            <a:extLst>
              <a:ext uri="{909E8E84-426E-40DD-AFC4-6F175D3DCCD1}">
                <a14:hiddenFill xmlns:a14="http://schemas.microsoft.com/office/drawing/2010/main">
                  <a:noFill/>
                </a14:hiddenFill>
              </a:ext>
            </a:extLst>
          </p:spPr>
        </p:cxnSp>
      </p:grpSp>
      <p:grpSp>
        <p:nvGrpSpPr>
          <p:cNvPr id="72" name="Group 67">
            <a:extLst>
              <a:ext uri="{FF2B5EF4-FFF2-40B4-BE49-F238E27FC236}">
                <a16:creationId xmlns:a16="http://schemas.microsoft.com/office/drawing/2014/main" id="{4D525263-3BF1-BF40-BE6F-18FD5F46E80E}"/>
              </a:ext>
            </a:extLst>
          </p:cNvPr>
          <p:cNvGrpSpPr>
            <a:grpSpLocks/>
          </p:cNvGrpSpPr>
          <p:nvPr userDrawn="1"/>
        </p:nvGrpSpPr>
        <p:grpSpPr bwMode="auto">
          <a:xfrm>
            <a:off x="5017021" y="3190583"/>
            <a:ext cx="1006915" cy="1702846"/>
            <a:chOff x="3253167" y="3153951"/>
            <a:chExt cx="913125" cy="1531475"/>
          </a:xfrm>
        </p:grpSpPr>
        <p:grpSp>
          <p:nvGrpSpPr>
            <p:cNvPr id="73" name="Group 146">
              <a:extLst>
                <a:ext uri="{FF2B5EF4-FFF2-40B4-BE49-F238E27FC236}">
                  <a16:creationId xmlns:a16="http://schemas.microsoft.com/office/drawing/2014/main" id="{D458BE3E-A781-DF45-83CE-FB4E76B345CB}"/>
                </a:ext>
              </a:extLst>
            </p:cNvPr>
            <p:cNvGrpSpPr>
              <a:grpSpLocks/>
            </p:cNvGrpSpPr>
            <p:nvPr/>
          </p:nvGrpSpPr>
          <p:grpSpPr bwMode="auto">
            <a:xfrm>
              <a:off x="3253167" y="3153951"/>
              <a:ext cx="913125" cy="913125"/>
              <a:chOff x="4381500" y="3843340"/>
              <a:chExt cx="640080" cy="640080"/>
            </a:xfrm>
          </p:grpSpPr>
          <p:sp>
            <p:nvSpPr>
              <p:cNvPr id="75" name="Oval 74">
                <a:extLst>
                  <a:ext uri="{FF2B5EF4-FFF2-40B4-BE49-F238E27FC236}">
                    <a16:creationId xmlns:a16="http://schemas.microsoft.com/office/drawing/2014/main" id="{DCC40B5B-B876-4447-AFF2-2DADCC5958F2}"/>
                  </a:ext>
                </a:extLst>
              </p:cNvPr>
              <p:cNvSpPr/>
              <p:nvPr/>
            </p:nvSpPr>
            <p:spPr>
              <a:xfrm>
                <a:off x="4459012" y="3909523"/>
                <a:ext cx="501991" cy="504674"/>
              </a:xfrm>
              <a:prstGeom prst="ellipse">
                <a:avLst/>
              </a:prstGeom>
              <a:noFill/>
              <a:ln w="12700" cap="flat" cmpd="sng" algn="ctr">
                <a:solidFill>
                  <a:schemeClr val="accent4">
                    <a:lumMod val="50000"/>
                  </a:schemeClr>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76" name="Oval 75">
                <a:extLst>
                  <a:ext uri="{FF2B5EF4-FFF2-40B4-BE49-F238E27FC236}">
                    <a16:creationId xmlns:a16="http://schemas.microsoft.com/office/drawing/2014/main" id="{E2EDFB74-6E69-D247-A709-8C14EA3FC2BB}"/>
                  </a:ext>
                </a:extLst>
              </p:cNvPr>
              <p:cNvSpPr/>
              <p:nvPr/>
            </p:nvSpPr>
            <p:spPr>
              <a:xfrm>
                <a:off x="4559971" y="4010458"/>
                <a:ext cx="300073" cy="302804"/>
              </a:xfrm>
              <a:prstGeom prst="ellipse">
                <a:avLst/>
              </a:prstGeom>
              <a:noFill/>
              <a:ln w="12700" cap="flat" cmpd="sng" algn="ctr">
                <a:solidFill>
                  <a:schemeClr val="accent4">
                    <a:lumMod val="50000"/>
                  </a:schemeClr>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77" name="Arc 76">
                <a:extLst>
                  <a:ext uri="{FF2B5EF4-FFF2-40B4-BE49-F238E27FC236}">
                    <a16:creationId xmlns:a16="http://schemas.microsoft.com/office/drawing/2014/main" id="{F46C64F6-F6F0-B64B-85C3-2AF21277CB7F}"/>
                  </a:ext>
                </a:extLst>
              </p:cNvPr>
              <p:cNvSpPr/>
              <p:nvPr/>
            </p:nvSpPr>
            <p:spPr>
              <a:xfrm>
                <a:off x="4381891" y="3843635"/>
                <a:ext cx="639407" cy="642057"/>
              </a:xfrm>
              <a:prstGeom prst="arc">
                <a:avLst>
                  <a:gd name="adj1" fmla="val 5320410"/>
                  <a:gd name="adj2" fmla="val 10826950"/>
                </a:avLst>
              </a:prstGeom>
              <a:noFill/>
              <a:ln w="9525" cap="flat" cmpd="sng" algn="ctr">
                <a:solidFill>
                  <a:schemeClr val="accent4">
                    <a:lumMod val="50000"/>
                  </a:schemeClr>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78" name="Oval 77">
                <a:extLst>
                  <a:ext uri="{FF2B5EF4-FFF2-40B4-BE49-F238E27FC236}">
                    <a16:creationId xmlns:a16="http://schemas.microsoft.com/office/drawing/2014/main" id="{862461DA-D81E-4C42-9564-830371ABBA77}"/>
                  </a:ext>
                </a:extLst>
              </p:cNvPr>
              <p:cNvSpPr/>
              <p:nvPr/>
            </p:nvSpPr>
            <p:spPr>
              <a:xfrm>
                <a:off x="4641299" y="4093168"/>
                <a:ext cx="137416" cy="137383"/>
              </a:xfrm>
              <a:prstGeom prst="ellipse">
                <a:avLst/>
              </a:prstGeom>
              <a:solidFill>
                <a:schemeClr val="accent4">
                  <a:lumMod val="50000"/>
                </a:schemeClr>
              </a:solidFill>
              <a:ln w="12700" cap="flat" cmpd="sng" algn="ctr">
                <a:solidFill>
                  <a:schemeClr val="accent4">
                    <a:lumMod val="50000"/>
                  </a:schemeClr>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grpSp>
        <p:cxnSp>
          <p:nvCxnSpPr>
            <p:cNvPr id="74" name="Straight Connector 147">
              <a:extLst>
                <a:ext uri="{FF2B5EF4-FFF2-40B4-BE49-F238E27FC236}">
                  <a16:creationId xmlns:a16="http://schemas.microsoft.com/office/drawing/2014/main" id="{8399C120-E074-3A4D-803F-015C4AB66971}"/>
                </a:ext>
              </a:extLst>
            </p:cNvPr>
            <p:cNvCxnSpPr>
              <a:cxnSpLocks noChangeShapeType="1"/>
            </p:cNvCxnSpPr>
            <p:nvPr/>
          </p:nvCxnSpPr>
          <p:spPr bwMode="auto">
            <a:xfrm>
              <a:off x="3718589" y="4064608"/>
              <a:ext cx="0" cy="620818"/>
            </a:xfrm>
            <a:prstGeom prst="line">
              <a:avLst/>
            </a:prstGeom>
            <a:noFill/>
            <a:ln w="9525" algn="ctr">
              <a:solidFill>
                <a:schemeClr val="accent4">
                  <a:lumMod val="50000"/>
                </a:schemeClr>
              </a:solidFill>
              <a:round/>
              <a:headEnd/>
              <a:tailEnd type="oval" w="med" len="med"/>
            </a:ln>
            <a:extLst>
              <a:ext uri="{909E8E84-426E-40DD-AFC4-6F175D3DCCD1}">
                <a14:hiddenFill xmlns:a14="http://schemas.microsoft.com/office/drawing/2010/main">
                  <a:noFill/>
                </a14:hiddenFill>
              </a:ext>
            </a:extLst>
          </p:spPr>
        </p:cxnSp>
      </p:grpSp>
      <p:grpSp>
        <p:nvGrpSpPr>
          <p:cNvPr id="79" name="Group 69">
            <a:extLst>
              <a:ext uri="{FF2B5EF4-FFF2-40B4-BE49-F238E27FC236}">
                <a16:creationId xmlns:a16="http://schemas.microsoft.com/office/drawing/2014/main" id="{173D6417-4014-3E4A-AF51-60032519DF9A}"/>
              </a:ext>
            </a:extLst>
          </p:cNvPr>
          <p:cNvGrpSpPr>
            <a:grpSpLocks/>
          </p:cNvGrpSpPr>
          <p:nvPr userDrawn="1"/>
        </p:nvGrpSpPr>
        <p:grpSpPr bwMode="auto">
          <a:xfrm>
            <a:off x="7215257" y="3190583"/>
            <a:ext cx="1006915" cy="1702846"/>
            <a:chOff x="5271673" y="3153951"/>
            <a:chExt cx="913125" cy="1531475"/>
          </a:xfrm>
        </p:grpSpPr>
        <p:grpSp>
          <p:nvGrpSpPr>
            <p:cNvPr id="80" name="Group 140">
              <a:extLst>
                <a:ext uri="{FF2B5EF4-FFF2-40B4-BE49-F238E27FC236}">
                  <a16:creationId xmlns:a16="http://schemas.microsoft.com/office/drawing/2014/main" id="{9EB07E79-F32E-8940-96DA-8B695A6C09AB}"/>
                </a:ext>
              </a:extLst>
            </p:cNvPr>
            <p:cNvGrpSpPr>
              <a:grpSpLocks/>
            </p:cNvGrpSpPr>
            <p:nvPr/>
          </p:nvGrpSpPr>
          <p:grpSpPr bwMode="auto">
            <a:xfrm>
              <a:off x="5271673" y="3153951"/>
              <a:ext cx="913125" cy="913125"/>
              <a:chOff x="4381500" y="3843340"/>
              <a:chExt cx="640080" cy="640080"/>
            </a:xfrm>
          </p:grpSpPr>
          <p:sp>
            <p:nvSpPr>
              <p:cNvPr id="82" name="Oval 81">
                <a:extLst>
                  <a:ext uri="{FF2B5EF4-FFF2-40B4-BE49-F238E27FC236}">
                    <a16:creationId xmlns:a16="http://schemas.microsoft.com/office/drawing/2014/main" id="{EB7549FC-0CA2-D74B-94C1-EE04ADFD857A}"/>
                  </a:ext>
                </a:extLst>
              </p:cNvPr>
              <p:cNvSpPr/>
              <p:nvPr/>
            </p:nvSpPr>
            <p:spPr>
              <a:xfrm>
                <a:off x="4458226" y="3909523"/>
                <a:ext cx="503393" cy="504674"/>
              </a:xfrm>
              <a:prstGeom prst="ellipse">
                <a:avLst/>
              </a:prstGeom>
              <a:noFill/>
              <a:ln w="12700" cap="flat" cmpd="sng" algn="ctr">
                <a:solidFill>
                  <a:schemeClr val="accent1">
                    <a:lumMod val="75000"/>
                  </a:schemeClr>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83" name="Oval 82">
                <a:extLst>
                  <a:ext uri="{FF2B5EF4-FFF2-40B4-BE49-F238E27FC236}">
                    <a16:creationId xmlns:a16="http://schemas.microsoft.com/office/drawing/2014/main" id="{CA92A9F5-DD32-EF41-B3BD-B31131FCF7D9}"/>
                  </a:ext>
                </a:extLst>
              </p:cNvPr>
              <p:cNvSpPr/>
              <p:nvPr/>
            </p:nvSpPr>
            <p:spPr>
              <a:xfrm>
                <a:off x="4559185" y="4010458"/>
                <a:ext cx="301475" cy="302804"/>
              </a:xfrm>
              <a:prstGeom prst="ellipse">
                <a:avLst/>
              </a:prstGeom>
              <a:noFill/>
              <a:ln w="12700" cap="flat" cmpd="sng" algn="ctr">
                <a:solidFill>
                  <a:schemeClr val="accent1">
                    <a:lumMod val="75000"/>
                  </a:schemeClr>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84" name="Arc 83">
                <a:extLst>
                  <a:ext uri="{FF2B5EF4-FFF2-40B4-BE49-F238E27FC236}">
                    <a16:creationId xmlns:a16="http://schemas.microsoft.com/office/drawing/2014/main" id="{628AC8F6-ACF5-5048-AEDA-719328880FB8}"/>
                  </a:ext>
                </a:extLst>
              </p:cNvPr>
              <p:cNvSpPr/>
              <p:nvPr/>
            </p:nvSpPr>
            <p:spPr>
              <a:xfrm>
                <a:off x="4381105" y="3843635"/>
                <a:ext cx="640809" cy="642057"/>
              </a:xfrm>
              <a:prstGeom prst="arc">
                <a:avLst>
                  <a:gd name="adj1" fmla="val 5320410"/>
                  <a:gd name="adj2" fmla="val 10826950"/>
                </a:avLst>
              </a:prstGeom>
              <a:noFill/>
              <a:ln w="9525" cap="flat" cmpd="sng" algn="ctr">
                <a:solidFill>
                  <a:schemeClr val="accent1">
                    <a:lumMod val="75000"/>
                  </a:schemeClr>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85" name="Oval 84">
                <a:extLst>
                  <a:ext uri="{FF2B5EF4-FFF2-40B4-BE49-F238E27FC236}">
                    <a16:creationId xmlns:a16="http://schemas.microsoft.com/office/drawing/2014/main" id="{BC2809FC-72A4-284E-9CD4-1DAEB059188C}"/>
                  </a:ext>
                </a:extLst>
              </p:cNvPr>
              <p:cNvSpPr/>
              <p:nvPr/>
            </p:nvSpPr>
            <p:spPr>
              <a:xfrm>
                <a:off x="4641916" y="4093168"/>
                <a:ext cx="136014" cy="137383"/>
              </a:xfrm>
              <a:prstGeom prst="ellipse">
                <a:avLst/>
              </a:prstGeom>
              <a:solidFill>
                <a:schemeClr val="accent1">
                  <a:lumMod val="75000"/>
                </a:schemeClr>
              </a:solidFill>
              <a:ln w="12700" cap="flat" cmpd="sng" algn="ctr">
                <a:solidFill>
                  <a:schemeClr val="accent1">
                    <a:lumMod val="75000"/>
                  </a:schemeClr>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grpSp>
        <p:cxnSp>
          <p:nvCxnSpPr>
            <p:cNvPr id="81" name="Straight Connector 141">
              <a:extLst>
                <a:ext uri="{FF2B5EF4-FFF2-40B4-BE49-F238E27FC236}">
                  <a16:creationId xmlns:a16="http://schemas.microsoft.com/office/drawing/2014/main" id="{0989E6E7-F957-EA4B-A600-1F69637E545B}"/>
                </a:ext>
              </a:extLst>
            </p:cNvPr>
            <p:cNvCxnSpPr>
              <a:cxnSpLocks noChangeShapeType="1"/>
            </p:cNvCxnSpPr>
            <p:nvPr/>
          </p:nvCxnSpPr>
          <p:spPr bwMode="auto">
            <a:xfrm>
              <a:off x="5737096" y="4064608"/>
              <a:ext cx="0" cy="620818"/>
            </a:xfrm>
            <a:prstGeom prst="line">
              <a:avLst/>
            </a:prstGeom>
            <a:noFill/>
            <a:ln w="9525" algn="ctr">
              <a:solidFill>
                <a:schemeClr val="accent1">
                  <a:lumMod val="75000"/>
                </a:schemeClr>
              </a:solidFill>
              <a:round/>
              <a:headEnd/>
              <a:tailEnd type="oval" w="med" len="med"/>
            </a:ln>
            <a:extLst>
              <a:ext uri="{909E8E84-426E-40DD-AFC4-6F175D3DCCD1}">
                <a14:hiddenFill xmlns:a14="http://schemas.microsoft.com/office/drawing/2010/main">
                  <a:noFill/>
                </a14:hiddenFill>
              </a:ext>
            </a:extLst>
          </p:spPr>
        </p:cxnSp>
      </p:grpSp>
      <p:grpSp>
        <p:nvGrpSpPr>
          <p:cNvPr id="86" name="Group 70">
            <a:extLst>
              <a:ext uri="{FF2B5EF4-FFF2-40B4-BE49-F238E27FC236}">
                <a16:creationId xmlns:a16="http://schemas.microsoft.com/office/drawing/2014/main" id="{FCBDCE41-A468-564F-A7F9-41A579E87418}"/>
              </a:ext>
            </a:extLst>
          </p:cNvPr>
          <p:cNvGrpSpPr>
            <a:grpSpLocks/>
          </p:cNvGrpSpPr>
          <p:nvPr userDrawn="1"/>
        </p:nvGrpSpPr>
        <p:grpSpPr bwMode="auto">
          <a:xfrm>
            <a:off x="8314375" y="2504729"/>
            <a:ext cx="1006915" cy="1702573"/>
            <a:chOff x="6206849" y="2535846"/>
            <a:chExt cx="913125" cy="1531230"/>
          </a:xfrm>
        </p:grpSpPr>
        <p:grpSp>
          <p:nvGrpSpPr>
            <p:cNvPr id="87" name="Group 134">
              <a:extLst>
                <a:ext uri="{FF2B5EF4-FFF2-40B4-BE49-F238E27FC236}">
                  <a16:creationId xmlns:a16="http://schemas.microsoft.com/office/drawing/2014/main" id="{461FAAFA-7E19-0646-9BFB-A70C6B27BE54}"/>
                </a:ext>
              </a:extLst>
            </p:cNvPr>
            <p:cNvGrpSpPr>
              <a:grpSpLocks/>
            </p:cNvGrpSpPr>
            <p:nvPr/>
          </p:nvGrpSpPr>
          <p:grpSpPr bwMode="auto">
            <a:xfrm flipV="1">
              <a:off x="6206849" y="3153951"/>
              <a:ext cx="913125" cy="913125"/>
              <a:chOff x="4381500" y="3843340"/>
              <a:chExt cx="640080" cy="640080"/>
            </a:xfrm>
          </p:grpSpPr>
          <p:sp>
            <p:nvSpPr>
              <p:cNvPr id="89" name="Oval 88">
                <a:extLst>
                  <a:ext uri="{FF2B5EF4-FFF2-40B4-BE49-F238E27FC236}">
                    <a16:creationId xmlns:a16="http://schemas.microsoft.com/office/drawing/2014/main" id="{4DC63225-3CF5-B543-981D-3806605EEABC}"/>
                  </a:ext>
                </a:extLst>
              </p:cNvPr>
              <p:cNvSpPr/>
              <p:nvPr/>
            </p:nvSpPr>
            <p:spPr>
              <a:xfrm>
                <a:off x="4457833" y="3909252"/>
                <a:ext cx="503393" cy="503271"/>
              </a:xfrm>
              <a:prstGeom prst="ellipse">
                <a:avLst/>
              </a:prstGeom>
              <a:noFill/>
              <a:ln w="12700" cap="flat" cmpd="sng" algn="ctr">
                <a:solidFill>
                  <a:schemeClr val="accent3">
                    <a:lumMod val="50000"/>
                  </a:schemeClr>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90" name="Oval 89">
                <a:extLst>
                  <a:ext uri="{FF2B5EF4-FFF2-40B4-BE49-F238E27FC236}">
                    <a16:creationId xmlns:a16="http://schemas.microsoft.com/office/drawing/2014/main" id="{875A3396-38E0-6947-B21F-4957F2428496}"/>
                  </a:ext>
                </a:extLst>
              </p:cNvPr>
              <p:cNvSpPr/>
              <p:nvPr/>
            </p:nvSpPr>
            <p:spPr>
              <a:xfrm>
                <a:off x="4558792" y="4010187"/>
                <a:ext cx="301475" cy="302804"/>
              </a:xfrm>
              <a:prstGeom prst="ellipse">
                <a:avLst/>
              </a:prstGeom>
              <a:noFill/>
              <a:ln w="12700" cap="flat" cmpd="sng" algn="ctr">
                <a:solidFill>
                  <a:schemeClr val="accent3">
                    <a:lumMod val="50000"/>
                  </a:schemeClr>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91" name="Arc 90">
                <a:extLst>
                  <a:ext uri="{FF2B5EF4-FFF2-40B4-BE49-F238E27FC236}">
                    <a16:creationId xmlns:a16="http://schemas.microsoft.com/office/drawing/2014/main" id="{D92FD320-2B60-5C44-9F01-314B0C235142}"/>
                  </a:ext>
                </a:extLst>
              </p:cNvPr>
              <p:cNvSpPr/>
              <p:nvPr/>
            </p:nvSpPr>
            <p:spPr>
              <a:xfrm>
                <a:off x="4382114" y="3843364"/>
                <a:ext cx="639407" cy="640656"/>
              </a:xfrm>
              <a:prstGeom prst="arc">
                <a:avLst>
                  <a:gd name="adj1" fmla="val 5320410"/>
                  <a:gd name="adj2" fmla="val 10826950"/>
                </a:avLst>
              </a:prstGeom>
              <a:noFill/>
              <a:ln w="9525" cap="flat" cmpd="sng" algn="ctr">
                <a:solidFill>
                  <a:schemeClr val="accent3">
                    <a:lumMod val="50000"/>
                  </a:schemeClr>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92" name="Oval 91">
                <a:extLst>
                  <a:ext uri="{FF2B5EF4-FFF2-40B4-BE49-F238E27FC236}">
                    <a16:creationId xmlns:a16="http://schemas.microsoft.com/office/drawing/2014/main" id="{BB8A7214-DDA7-D248-9690-63746228508E}"/>
                  </a:ext>
                </a:extLst>
              </p:cNvPr>
              <p:cNvSpPr/>
              <p:nvPr/>
            </p:nvSpPr>
            <p:spPr>
              <a:xfrm>
                <a:off x="4641523" y="4091496"/>
                <a:ext cx="136014" cy="138785"/>
              </a:xfrm>
              <a:prstGeom prst="ellipse">
                <a:avLst/>
              </a:prstGeom>
              <a:solidFill>
                <a:schemeClr val="accent3">
                  <a:lumMod val="50000"/>
                </a:schemeClr>
              </a:solidFill>
              <a:ln w="12700" cap="flat" cmpd="sng" algn="ctr">
                <a:solidFill>
                  <a:schemeClr val="accent3">
                    <a:lumMod val="50000"/>
                  </a:schemeClr>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grpSp>
        <p:cxnSp>
          <p:nvCxnSpPr>
            <p:cNvPr id="88" name="Straight Connector 135">
              <a:extLst>
                <a:ext uri="{FF2B5EF4-FFF2-40B4-BE49-F238E27FC236}">
                  <a16:creationId xmlns:a16="http://schemas.microsoft.com/office/drawing/2014/main" id="{AB13A4FC-9E58-AE45-BE91-32C2EBE3638E}"/>
                </a:ext>
              </a:extLst>
            </p:cNvPr>
            <p:cNvCxnSpPr>
              <a:cxnSpLocks noChangeShapeType="1"/>
            </p:cNvCxnSpPr>
            <p:nvPr/>
          </p:nvCxnSpPr>
          <p:spPr bwMode="auto">
            <a:xfrm flipV="1">
              <a:off x="6672272" y="2535846"/>
              <a:ext cx="0" cy="618104"/>
            </a:xfrm>
            <a:prstGeom prst="line">
              <a:avLst/>
            </a:prstGeom>
            <a:noFill/>
            <a:ln w="9525" algn="ctr">
              <a:solidFill>
                <a:schemeClr val="accent3">
                  <a:lumMod val="50000"/>
                </a:schemeClr>
              </a:solidFill>
              <a:round/>
              <a:headEnd/>
              <a:tailEnd type="oval" w="med" len="med"/>
            </a:ln>
            <a:extLst>
              <a:ext uri="{909E8E84-426E-40DD-AFC4-6F175D3DCCD1}">
                <a14:hiddenFill xmlns:a14="http://schemas.microsoft.com/office/drawing/2010/main">
                  <a:noFill/>
                </a14:hiddenFill>
              </a:ext>
            </a:extLst>
          </p:spPr>
        </p:cxnSp>
      </p:grpSp>
      <p:grpSp>
        <p:nvGrpSpPr>
          <p:cNvPr id="93" name="Group 72">
            <a:extLst>
              <a:ext uri="{FF2B5EF4-FFF2-40B4-BE49-F238E27FC236}">
                <a16:creationId xmlns:a16="http://schemas.microsoft.com/office/drawing/2014/main" id="{E67D03C9-8002-0D45-A6A9-E01F123C872E}"/>
              </a:ext>
            </a:extLst>
          </p:cNvPr>
          <p:cNvGrpSpPr>
            <a:grpSpLocks/>
          </p:cNvGrpSpPr>
          <p:nvPr userDrawn="1"/>
        </p:nvGrpSpPr>
        <p:grpSpPr bwMode="auto">
          <a:xfrm>
            <a:off x="9424741" y="3190583"/>
            <a:ext cx="1006915" cy="1702846"/>
            <a:chOff x="7290179" y="3153951"/>
            <a:chExt cx="913125" cy="1531475"/>
          </a:xfrm>
        </p:grpSpPr>
        <p:grpSp>
          <p:nvGrpSpPr>
            <p:cNvPr id="94" name="Group 128">
              <a:extLst>
                <a:ext uri="{FF2B5EF4-FFF2-40B4-BE49-F238E27FC236}">
                  <a16:creationId xmlns:a16="http://schemas.microsoft.com/office/drawing/2014/main" id="{F2BDCDD5-42D3-5B47-BC86-9A26557E95DE}"/>
                </a:ext>
              </a:extLst>
            </p:cNvPr>
            <p:cNvGrpSpPr>
              <a:grpSpLocks/>
            </p:cNvGrpSpPr>
            <p:nvPr/>
          </p:nvGrpSpPr>
          <p:grpSpPr bwMode="auto">
            <a:xfrm>
              <a:off x="7290179" y="3153951"/>
              <a:ext cx="913125" cy="913125"/>
              <a:chOff x="4381500" y="3843340"/>
              <a:chExt cx="640080" cy="640080"/>
            </a:xfrm>
          </p:grpSpPr>
          <p:sp>
            <p:nvSpPr>
              <p:cNvPr id="96" name="Oval 95">
                <a:extLst>
                  <a:ext uri="{FF2B5EF4-FFF2-40B4-BE49-F238E27FC236}">
                    <a16:creationId xmlns:a16="http://schemas.microsoft.com/office/drawing/2014/main" id="{58BC2F3B-D4CA-E642-BE60-EE08724DC0C6}"/>
                  </a:ext>
                </a:extLst>
              </p:cNvPr>
              <p:cNvSpPr/>
              <p:nvPr/>
            </p:nvSpPr>
            <p:spPr>
              <a:xfrm>
                <a:off x="4458704" y="3909523"/>
                <a:ext cx="501991" cy="504674"/>
              </a:xfrm>
              <a:prstGeom prst="ellipse">
                <a:avLst/>
              </a:prstGeom>
              <a:noFill/>
              <a:ln w="12700" cap="flat" cmpd="sng" algn="ctr">
                <a:solidFill>
                  <a:schemeClr val="accent6"/>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97" name="Oval 96">
                <a:extLst>
                  <a:ext uri="{FF2B5EF4-FFF2-40B4-BE49-F238E27FC236}">
                    <a16:creationId xmlns:a16="http://schemas.microsoft.com/office/drawing/2014/main" id="{146892B9-31A2-164F-BD67-FEAC60F973D4}"/>
                  </a:ext>
                </a:extLst>
              </p:cNvPr>
              <p:cNvSpPr/>
              <p:nvPr/>
            </p:nvSpPr>
            <p:spPr>
              <a:xfrm>
                <a:off x="4559663" y="4010458"/>
                <a:ext cx="300073" cy="302804"/>
              </a:xfrm>
              <a:prstGeom prst="ellipse">
                <a:avLst/>
              </a:prstGeom>
              <a:noFill/>
              <a:ln w="12700" cap="flat" cmpd="sng" algn="ctr">
                <a:solidFill>
                  <a:schemeClr val="accent6"/>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98" name="Arc 97">
                <a:extLst>
                  <a:ext uri="{FF2B5EF4-FFF2-40B4-BE49-F238E27FC236}">
                    <a16:creationId xmlns:a16="http://schemas.microsoft.com/office/drawing/2014/main" id="{3761BC9E-909B-7F48-89E9-3FB48F7A9EB2}"/>
                  </a:ext>
                </a:extLst>
              </p:cNvPr>
              <p:cNvSpPr/>
              <p:nvPr/>
            </p:nvSpPr>
            <p:spPr>
              <a:xfrm>
                <a:off x="4381583" y="3843635"/>
                <a:ext cx="639407" cy="642057"/>
              </a:xfrm>
              <a:prstGeom prst="arc">
                <a:avLst>
                  <a:gd name="adj1" fmla="val 5320410"/>
                  <a:gd name="adj2" fmla="val 10826950"/>
                </a:avLst>
              </a:prstGeom>
              <a:noFill/>
              <a:ln w="9525" cap="flat" cmpd="sng" algn="ctr">
                <a:solidFill>
                  <a:schemeClr val="accent6"/>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sp>
            <p:nvSpPr>
              <p:cNvPr id="99" name="Oval 98">
                <a:extLst>
                  <a:ext uri="{FF2B5EF4-FFF2-40B4-BE49-F238E27FC236}">
                    <a16:creationId xmlns:a16="http://schemas.microsoft.com/office/drawing/2014/main" id="{1D36F65A-D55F-4B48-BE01-8E21DB69246A}"/>
                  </a:ext>
                </a:extLst>
              </p:cNvPr>
              <p:cNvSpPr/>
              <p:nvPr/>
            </p:nvSpPr>
            <p:spPr>
              <a:xfrm>
                <a:off x="4640991" y="4093168"/>
                <a:ext cx="137416" cy="137383"/>
              </a:xfrm>
              <a:prstGeom prst="ellipse">
                <a:avLst/>
              </a:prstGeom>
              <a:solidFill>
                <a:schemeClr val="accent6"/>
              </a:solidFill>
              <a:ln w="12700" cap="flat" cmpd="sng" algn="ctr">
                <a:solidFill>
                  <a:schemeClr val="accent6"/>
                </a:solidFill>
                <a:prstDash val="solid"/>
              </a:ln>
              <a:effectLst/>
            </p:spPr>
            <p:txBody>
              <a:bodyPr anchor="ctr"/>
              <a:lstStyle/>
              <a:p>
                <a:pPr algn="ctr" defTabSz="870840">
                  <a:defRPr/>
                </a:pPr>
                <a:endParaRPr lang="en-GB" sz="1200" kern="0" dirty="0">
                  <a:solidFill>
                    <a:schemeClr val="bg1"/>
                  </a:solidFill>
                  <a:latin typeface="Calibri" panose="020F0502020204030204" pitchFamily="34" charset="0"/>
                  <a:cs typeface="Calibri" panose="020F0502020204030204" pitchFamily="34" charset="0"/>
                </a:endParaRPr>
              </a:p>
            </p:txBody>
          </p:sp>
        </p:grpSp>
        <p:cxnSp>
          <p:nvCxnSpPr>
            <p:cNvPr id="95" name="Straight Connector 129">
              <a:extLst>
                <a:ext uri="{FF2B5EF4-FFF2-40B4-BE49-F238E27FC236}">
                  <a16:creationId xmlns:a16="http://schemas.microsoft.com/office/drawing/2014/main" id="{BC7DCB69-6035-6540-B0DA-44314BDBE216}"/>
                </a:ext>
              </a:extLst>
            </p:cNvPr>
            <p:cNvCxnSpPr>
              <a:cxnSpLocks noChangeShapeType="1"/>
            </p:cNvCxnSpPr>
            <p:nvPr/>
          </p:nvCxnSpPr>
          <p:spPr bwMode="auto">
            <a:xfrm>
              <a:off x="7755602" y="4064608"/>
              <a:ext cx="0" cy="620818"/>
            </a:xfrm>
            <a:prstGeom prst="line">
              <a:avLst/>
            </a:prstGeom>
            <a:noFill/>
            <a:ln w="9525" algn="ctr">
              <a:solidFill>
                <a:schemeClr val="accent6"/>
              </a:solidFill>
              <a:round/>
              <a:headEnd/>
              <a:tailEnd type="oval" w="med" len="med"/>
            </a:ln>
            <a:extLst>
              <a:ext uri="{909E8E84-426E-40DD-AFC4-6F175D3DCCD1}">
                <a14:hiddenFill xmlns:a14="http://schemas.microsoft.com/office/drawing/2010/main">
                  <a:noFill/>
                </a14:hiddenFill>
              </a:ext>
            </a:extLst>
          </p:spPr>
        </p:cxnSp>
      </p:grpSp>
      <p:sp>
        <p:nvSpPr>
          <p:cNvPr id="252" name="Content Placeholder 15">
            <a:extLst>
              <a:ext uri="{FF2B5EF4-FFF2-40B4-BE49-F238E27FC236}">
                <a16:creationId xmlns:a16="http://schemas.microsoft.com/office/drawing/2014/main" id="{F16F1A93-C54C-C142-8E13-13C278C7CF9A}"/>
              </a:ext>
            </a:extLst>
          </p:cNvPr>
          <p:cNvSpPr>
            <a:spLocks noGrp="1"/>
          </p:cNvSpPr>
          <p:nvPr userDrawn="1">
            <p:ph sz="quarter" idx="17"/>
          </p:nvPr>
        </p:nvSpPr>
        <p:spPr>
          <a:xfrm>
            <a:off x="1458156" y="1144661"/>
            <a:ext cx="1613277" cy="800767"/>
          </a:xfrm>
          <a:prstGeom prst="rect">
            <a:avLst/>
          </a:prstGeom>
        </p:spPr>
        <p:txBody>
          <a:bodyPr/>
          <a:lstStyle>
            <a:lvl1pPr marL="0" indent="0">
              <a:buNone/>
              <a:defRPr sz="1400">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Edit Master text styles</a:t>
            </a:r>
          </a:p>
          <a:p>
            <a:pPr lvl="1"/>
            <a:r>
              <a:rPr lang="en-US" dirty="0"/>
              <a:t>Second level</a:t>
            </a:r>
          </a:p>
        </p:txBody>
      </p:sp>
      <p:sp>
        <p:nvSpPr>
          <p:cNvPr id="254" name="Content Placeholder 15">
            <a:extLst>
              <a:ext uri="{FF2B5EF4-FFF2-40B4-BE49-F238E27FC236}">
                <a16:creationId xmlns:a16="http://schemas.microsoft.com/office/drawing/2014/main" id="{0D2D85D8-9172-5A42-A657-E93E0AEFB884}"/>
              </a:ext>
            </a:extLst>
          </p:cNvPr>
          <p:cNvSpPr>
            <a:spLocks noGrp="1"/>
          </p:cNvSpPr>
          <p:nvPr userDrawn="1">
            <p:ph sz="quarter" idx="18" hasCustomPrompt="1"/>
          </p:nvPr>
        </p:nvSpPr>
        <p:spPr>
          <a:xfrm>
            <a:off x="1589837" y="1986584"/>
            <a:ext cx="1349914" cy="241571"/>
          </a:xfrm>
          <a:prstGeom prst="rect">
            <a:avLst/>
          </a:prstGeom>
        </p:spPr>
        <p:txBody>
          <a:bodyPr/>
          <a:lstStyle>
            <a:lvl1pPr marL="0" indent="0" algn="ctr">
              <a:buNone/>
              <a:defRPr sz="1400" b="1">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Year</a:t>
            </a:r>
          </a:p>
        </p:txBody>
      </p:sp>
      <p:sp>
        <p:nvSpPr>
          <p:cNvPr id="272" name="Content Placeholder 15">
            <a:extLst>
              <a:ext uri="{FF2B5EF4-FFF2-40B4-BE49-F238E27FC236}">
                <a16:creationId xmlns:a16="http://schemas.microsoft.com/office/drawing/2014/main" id="{5E1192A9-08B6-3143-8FF8-805618A15D4D}"/>
              </a:ext>
            </a:extLst>
          </p:cNvPr>
          <p:cNvSpPr>
            <a:spLocks noGrp="1"/>
          </p:cNvSpPr>
          <p:nvPr userDrawn="1">
            <p:ph sz="quarter" idx="35"/>
          </p:nvPr>
        </p:nvSpPr>
        <p:spPr>
          <a:xfrm>
            <a:off x="2525374" y="5478534"/>
            <a:ext cx="1613277" cy="800767"/>
          </a:xfrm>
          <a:prstGeom prst="rect">
            <a:avLst/>
          </a:prstGeom>
        </p:spPr>
        <p:txBody>
          <a:bodyPr/>
          <a:lstStyle>
            <a:lvl1pPr marL="0" indent="0">
              <a:buNone/>
              <a:defRPr sz="1400">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Edit Master text styles</a:t>
            </a:r>
          </a:p>
          <a:p>
            <a:pPr lvl="1"/>
            <a:r>
              <a:rPr lang="en-US" dirty="0"/>
              <a:t>Second level</a:t>
            </a:r>
          </a:p>
        </p:txBody>
      </p:sp>
      <p:sp>
        <p:nvSpPr>
          <p:cNvPr id="273" name="Content Placeholder 15">
            <a:extLst>
              <a:ext uri="{FF2B5EF4-FFF2-40B4-BE49-F238E27FC236}">
                <a16:creationId xmlns:a16="http://schemas.microsoft.com/office/drawing/2014/main" id="{32354E69-884E-3640-A9EF-3364188F5C33}"/>
              </a:ext>
            </a:extLst>
          </p:cNvPr>
          <p:cNvSpPr>
            <a:spLocks noGrp="1"/>
          </p:cNvSpPr>
          <p:nvPr userDrawn="1">
            <p:ph sz="quarter" idx="36" hasCustomPrompt="1"/>
          </p:nvPr>
        </p:nvSpPr>
        <p:spPr>
          <a:xfrm>
            <a:off x="2657055" y="5223407"/>
            <a:ext cx="1349914" cy="241571"/>
          </a:xfrm>
          <a:prstGeom prst="rect">
            <a:avLst/>
          </a:prstGeom>
        </p:spPr>
        <p:txBody>
          <a:bodyPr/>
          <a:lstStyle>
            <a:lvl1pPr marL="0" indent="0" algn="ctr">
              <a:buNone/>
              <a:defRPr sz="1400" b="1">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Year</a:t>
            </a:r>
          </a:p>
        </p:txBody>
      </p:sp>
      <p:sp>
        <p:nvSpPr>
          <p:cNvPr id="119" name="Content Placeholder 15">
            <a:extLst>
              <a:ext uri="{FF2B5EF4-FFF2-40B4-BE49-F238E27FC236}">
                <a16:creationId xmlns:a16="http://schemas.microsoft.com/office/drawing/2014/main" id="{821E066B-F5A8-FE48-8281-CBE86E72D722}"/>
              </a:ext>
            </a:extLst>
          </p:cNvPr>
          <p:cNvSpPr>
            <a:spLocks noGrp="1"/>
          </p:cNvSpPr>
          <p:nvPr userDrawn="1">
            <p:ph sz="quarter" idx="37"/>
          </p:nvPr>
        </p:nvSpPr>
        <p:spPr>
          <a:xfrm>
            <a:off x="3611809" y="1144661"/>
            <a:ext cx="1613277" cy="800767"/>
          </a:xfrm>
          <a:prstGeom prst="rect">
            <a:avLst/>
          </a:prstGeom>
        </p:spPr>
        <p:txBody>
          <a:bodyPr/>
          <a:lstStyle>
            <a:lvl1pPr marL="0" indent="0">
              <a:buNone/>
              <a:defRPr sz="1400">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Edit Master text styles</a:t>
            </a:r>
          </a:p>
          <a:p>
            <a:pPr lvl="1"/>
            <a:r>
              <a:rPr lang="en-US" dirty="0"/>
              <a:t>Second level</a:t>
            </a:r>
          </a:p>
        </p:txBody>
      </p:sp>
      <p:sp>
        <p:nvSpPr>
          <p:cNvPr id="120" name="Content Placeholder 15">
            <a:extLst>
              <a:ext uri="{FF2B5EF4-FFF2-40B4-BE49-F238E27FC236}">
                <a16:creationId xmlns:a16="http://schemas.microsoft.com/office/drawing/2014/main" id="{93936B32-98E2-D049-B041-7AF1F360D3D3}"/>
              </a:ext>
            </a:extLst>
          </p:cNvPr>
          <p:cNvSpPr>
            <a:spLocks noGrp="1"/>
          </p:cNvSpPr>
          <p:nvPr userDrawn="1">
            <p:ph sz="quarter" idx="38" hasCustomPrompt="1"/>
          </p:nvPr>
        </p:nvSpPr>
        <p:spPr>
          <a:xfrm>
            <a:off x="3743490" y="1986584"/>
            <a:ext cx="1349914" cy="241571"/>
          </a:xfrm>
          <a:prstGeom prst="rect">
            <a:avLst/>
          </a:prstGeom>
        </p:spPr>
        <p:txBody>
          <a:bodyPr/>
          <a:lstStyle>
            <a:lvl1pPr marL="0" indent="0" algn="ctr">
              <a:buNone/>
              <a:defRPr sz="1400" b="1">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Year</a:t>
            </a:r>
          </a:p>
        </p:txBody>
      </p:sp>
      <p:sp>
        <p:nvSpPr>
          <p:cNvPr id="121" name="Content Placeholder 15">
            <a:extLst>
              <a:ext uri="{FF2B5EF4-FFF2-40B4-BE49-F238E27FC236}">
                <a16:creationId xmlns:a16="http://schemas.microsoft.com/office/drawing/2014/main" id="{E216A887-DF10-CC4F-9F37-66F0D03ECF35}"/>
              </a:ext>
            </a:extLst>
          </p:cNvPr>
          <p:cNvSpPr>
            <a:spLocks noGrp="1"/>
          </p:cNvSpPr>
          <p:nvPr userDrawn="1">
            <p:ph sz="quarter" idx="39"/>
          </p:nvPr>
        </p:nvSpPr>
        <p:spPr>
          <a:xfrm>
            <a:off x="5801556" y="1144661"/>
            <a:ext cx="1613277" cy="800767"/>
          </a:xfrm>
          <a:prstGeom prst="rect">
            <a:avLst/>
          </a:prstGeom>
        </p:spPr>
        <p:txBody>
          <a:bodyPr/>
          <a:lstStyle>
            <a:lvl1pPr marL="0" indent="0">
              <a:buNone/>
              <a:defRPr sz="1400">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Edit Master text styles</a:t>
            </a:r>
          </a:p>
          <a:p>
            <a:pPr lvl="1"/>
            <a:r>
              <a:rPr lang="en-US" dirty="0"/>
              <a:t>Second level</a:t>
            </a:r>
          </a:p>
        </p:txBody>
      </p:sp>
      <p:sp>
        <p:nvSpPr>
          <p:cNvPr id="122" name="Content Placeholder 15">
            <a:extLst>
              <a:ext uri="{FF2B5EF4-FFF2-40B4-BE49-F238E27FC236}">
                <a16:creationId xmlns:a16="http://schemas.microsoft.com/office/drawing/2014/main" id="{74A0F71B-7D02-1B4C-B4F2-C5603C351461}"/>
              </a:ext>
            </a:extLst>
          </p:cNvPr>
          <p:cNvSpPr>
            <a:spLocks noGrp="1"/>
          </p:cNvSpPr>
          <p:nvPr userDrawn="1">
            <p:ph sz="quarter" idx="40" hasCustomPrompt="1"/>
          </p:nvPr>
        </p:nvSpPr>
        <p:spPr>
          <a:xfrm>
            <a:off x="5933237" y="1986584"/>
            <a:ext cx="1349914" cy="241571"/>
          </a:xfrm>
          <a:prstGeom prst="rect">
            <a:avLst/>
          </a:prstGeom>
        </p:spPr>
        <p:txBody>
          <a:bodyPr/>
          <a:lstStyle>
            <a:lvl1pPr marL="0" indent="0" algn="ctr">
              <a:buNone/>
              <a:defRPr sz="1400" b="1">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Year</a:t>
            </a:r>
          </a:p>
        </p:txBody>
      </p:sp>
      <p:sp>
        <p:nvSpPr>
          <p:cNvPr id="123" name="Content Placeholder 15">
            <a:extLst>
              <a:ext uri="{FF2B5EF4-FFF2-40B4-BE49-F238E27FC236}">
                <a16:creationId xmlns:a16="http://schemas.microsoft.com/office/drawing/2014/main" id="{8C849B0C-21C2-3D46-A88E-833D4DCAC3CD}"/>
              </a:ext>
            </a:extLst>
          </p:cNvPr>
          <p:cNvSpPr>
            <a:spLocks noGrp="1"/>
          </p:cNvSpPr>
          <p:nvPr userDrawn="1">
            <p:ph sz="quarter" idx="41"/>
          </p:nvPr>
        </p:nvSpPr>
        <p:spPr>
          <a:xfrm>
            <a:off x="8015366" y="1144661"/>
            <a:ext cx="1613277" cy="800767"/>
          </a:xfrm>
          <a:prstGeom prst="rect">
            <a:avLst/>
          </a:prstGeom>
        </p:spPr>
        <p:txBody>
          <a:bodyPr/>
          <a:lstStyle>
            <a:lvl1pPr marL="0" indent="0">
              <a:buNone/>
              <a:defRPr sz="1400">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Edit Master text styles</a:t>
            </a:r>
          </a:p>
          <a:p>
            <a:pPr lvl="1"/>
            <a:r>
              <a:rPr lang="en-US" dirty="0"/>
              <a:t>Second level</a:t>
            </a:r>
          </a:p>
        </p:txBody>
      </p:sp>
      <p:sp>
        <p:nvSpPr>
          <p:cNvPr id="124" name="Content Placeholder 15">
            <a:extLst>
              <a:ext uri="{FF2B5EF4-FFF2-40B4-BE49-F238E27FC236}">
                <a16:creationId xmlns:a16="http://schemas.microsoft.com/office/drawing/2014/main" id="{DCDE14D9-0A79-D74F-807F-7BD9C58D46EC}"/>
              </a:ext>
            </a:extLst>
          </p:cNvPr>
          <p:cNvSpPr>
            <a:spLocks noGrp="1"/>
          </p:cNvSpPr>
          <p:nvPr userDrawn="1">
            <p:ph sz="quarter" idx="42" hasCustomPrompt="1"/>
          </p:nvPr>
        </p:nvSpPr>
        <p:spPr>
          <a:xfrm>
            <a:off x="8147047" y="1986584"/>
            <a:ext cx="1349914" cy="241571"/>
          </a:xfrm>
          <a:prstGeom prst="rect">
            <a:avLst/>
          </a:prstGeom>
        </p:spPr>
        <p:txBody>
          <a:bodyPr/>
          <a:lstStyle>
            <a:lvl1pPr marL="0" indent="0" algn="ctr">
              <a:buNone/>
              <a:defRPr sz="1400" b="1">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Year</a:t>
            </a:r>
          </a:p>
        </p:txBody>
      </p:sp>
      <p:sp>
        <p:nvSpPr>
          <p:cNvPr id="125" name="Content Placeholder 15">
            <a:extLst>
              <a:ext uri="{FF2B5EF4-FFF2-40B4-BE49-F238E27FC236}">
                <a16:creationId xmlns:a16="http://schemas.microsoft.com/office/drawing/2014/main" id="{63DD9736-C9EF-B445-8F3A-30A889E0342B}"/>
              </a:ext>
            </a:extLst>
          </p:cNvPr>
          <p:cNvSpPr>
            <a:spLocks noGrp="1"/>
          </p:cNvSpPr>
          <p:nvPr userDrawn="1">
            <p:ph sz="quarter" idx="43"/>
          </p:nvPr>
        </p:nvSpPr>
        <p:spPr>
          <a:xfrm>
            <a:off x="4751216" y="5478534"/>
            <a:ext cx="1613277" cy="800767"/>
          </a:xfrm>
          <a:prstGeom prst="rect">
            <a:avLst/>
          </a:prstGeom>
        </p:spPr>
        <p:txBody>
          <a:bodyPr/>
          <a:lstStyle>
            <a:lvl1pPr marL="0" indent="0">
              <a:buNone/>
              <a:defRPr sz="1400">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Edit Master text styles</a:t>
            </a:r>
          </a:p>
          <a:p>
            <a:pPr lvl="1"/>
            <a:r>
              <a:rPr lang="en-US" dirty="0"/>
              <a:t>Second level</a:t>
            </a:r>
          </a:p>
        </p:txBody>
      </p:sp>
      <p:sp>
        <p:nvSpPr>
          <p:cNvPr id="126" name="Content Placeholder 15">
            <a:extLst>
              <a:ext uri="{FF2B5EF4-FFF2-40B4-BE49-F238E27FC236}">
                <a16:creationId xmlns:a16="http://schemas.microsoft.com/office/drawing/2014/main" id="{5F6AED02-6793-FA41-B6C4-BD0A1AB05E52}"/>
              </a:ext>
            </a:extLst>
          </p:cNvPr>
          <p:cNvSpPr>
            <a:spLocks noGrp="1"/>
          </p:cNvSpPr>
          <p:nvPr userDrawn="1">
            <p:ph sz="quarter" idx="44" hasCustomPrompt="1"/>
          </p:nvPr>
        </p:nvSpPr>
        <p:spPr>
          <a:xfrm>
            <a:off x="4882897" y="5223407"/>
            <a:ext cx="1349914" cy="241571"/>
          </a:xfrm>
          <a:prstGeom prst="rect">
            <a:avLst/>
          </a:prstGeom>
        </p:spPr>
        <p:txBody>
          <a:bodyPr/>
          <a:lstStyle>
            <a:lvl1pPr marL="0" indent="0" algn="ctr">
              <a:buNone/>
              <a:defRPr sz="1400" b="1">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Year</a:t>
            </a:r>
          </a:p>
        </p:txBody>
      </p:sp>
      <p:sp>
        <p:nvSpPr>
          <p:cNvPr id="127" name="Content Placeholder 15">
            <a:extLst>
              <a:ext uri="{FF2B5EF4-FFF2-40B4-BE49-F238E27FC236}">
                <a16:creationId xmlns:a16="http://schemas.microsoft.com/office/drawing/2014/main" id="{01F5905E-F5E5-A34F-B947-E6127ED7B5FE}"/>
              </a:ext>
            </a:extLst>
          </p:cNvPr>
          <p:cNvSpPr>
            <a:spLocks noGrp="1"/>
          </p:cNvSpPr>
          <p:nvPr userDrawn="1">
            <p:ph sz="quarter" idx="45"/>
          </p:nvPr>
        </p:nvSpPr>
        <p:spPr>
          <a:xfrm>
            <a:off x="6928932" y="5478534"/>
            <a:ext cx="1613277" cy="800767"/>
          </a:xfrm>
          <a:prstGeom prst="rect">
            <a:avLst/>
          </a:prstGeom>
        </p:spPr>
        <p:txBody>
          <a:bodyPr/>
          <a:lstStyle>
            <a:lvl1pPr marL="0" indent="0">
              <a:buNone/>
              <a:defRPr sz="1400">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Edit Master text styles</a:t>
            </a:r>
          </a:p>
          <a:p>
            <a:pPr lvl="1"/>
            <a:r>
              <a:rPr lang="en-US" dirty="0"/>
              <a:t>Second level</a:t>
            </a:r>
          </a:p>
        </p:txBody>
      </p:sp>
      <p:sp>
        <p:nvSpPr>
          <p:cNvPr id="128" name="Content Placeholder 15">
            <a:extLst>
              <a:ext uri="{FF2B5EF4-FFF2-40B4-BE49-F238E27FC236}">
                <a16:creationId xmlns:a16="http://schemas.microsoft.com/office/drawing/2014/main" id="{4BB82B44-5793-6647-A761-6AE95C7ABF86}"/>
              </a:ext>
            </a:extLst>
          </p:cNvPr>
          <p:cNvSpPr>
            <a:spLocks noGrp="1"/>
          </p:cNvSpPr>
          <p:nvPr userDrawn="1">
            <p:ph sz="quarter" idx="46" hasCustomPrompt="1"/>
          </p:nvPr>
        </p:nvSpPr>
        <p:spPr>
          <a:xfrm>
            <a:off x="7060613" y="5223407"/>
            <a:ext cx="1349914" cy="241571"/>
          </a:xfrm>
          <a:prstGeom prst="rect">
            <a:avLst/>
          </a:prstGeom>
        </p:spPr>
        <p:txBody>
          <a:bodyPr/>
          <a:lstStyle>
            <a:lvl1pPr marL="0" indent="0" algn="ctr">
              <a:buNone/>
              <a:defRPr sz="1400" b="1">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Year</a:t>
            </a:r>
          </a:p>
        </p:txBody>
      </p:sp>
      <p:sp>
        <p:nvSpPr>
          <p:cNvPr id="129" name="Content Placeholder 15">
            <a:extLst>
              <a:ext uri="{FF2B5EF4-FFF2-40B4-BE49-F238E27FC236}">
                <a16:creationId xmlns:a16="http://schemas.microsoft.com/office/drawing/2014/main" id="{8C26EA01-B0DA-0A43-8269-BA02E95628E6}"/>
              </a:ext>
            </a:extLst>
          </p:cNvPr>
          <p:cNvSpPr>
            <a:spLocks noGrp="1"/>
          </p:cNvSpPr>
          <p:nvPr userDrawn="1">
            <p:ph sz="quarter" idx="47"/>
          </p:nvPr>
        </p:nvSpPr>
        <p:spPr>
          <a:xfrm>
            <a:off x="9130711" y="5478534"/>
            <a:ext cx="1613277" cy="800767"/>
          </a:xfrm>
          <a:prstGeom prst="rect">
            <a:avLst/>
          </a:prstGeom>
        </p:spPr>
        <p:txBody>
          <a:bodyPr/>
          <a:lstStyle>
            <a:lvl1pPr marL="0" indent="0">
              <a:buNone/>
              <a:defRPr sz="1400">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Edit Master text styles</a:t>
            </a:r>
          </a:p>
          <a:p>
            <a:pPr lvl="1"/>
            <a:r>
              <a:rPr lang="en-US" dirty="0"/>
              <a:t>Second level</a:t>
            </a:r>
          </a:p>
        </p:txBody>
      </p:sp>
      <p:sp>
        <p:nvSpPr>
          <p:cNvPr id="130" name="Content Placeholder 15">
            <a:extLst>
              <a:ext uri="{FF2B5EF4-FFF2-40B4-BE49-F238E27FC236}">
                <a16:creationId xmlns:a16="http://schemas.microsoft.com/office/drawing/2014/main" id="{13B001E1-2255-A443-A406-CDC0A908345F}"/>
              </a:ext>
            </a:extLst>
          </p:cNvPr>
          <p:cNvSpPr>
            <a:spLocks noGrp="1"/>
          </p:cNvSpPr>
          <p:nvPr userDrawn="1">
            <p:ph sz="quarter" idx="48" hasCustomPrompt="1"/>
          </p:nvPr>
        </p:nvSpPr>
        <p:spPr>
          <a:xfrm>
            <a:off x="9262392" y="5223407"/>
            <a:ext cx="1349914" cy="241571"/>
          </a:xfrm>
          <a:prstGeom prst="rect">
            <a:avLst/>
          </a:prstGeom>
        </p:spPr>
        <p:txBody>
          <a:bodyPr/>
          <a:lstStyle>
            <a:lvl1pPr marL="0" indent="0" algn="ctr">
              <a:buNone/>
              <a:defRPr sz="1400" b="1">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Year</a:t>
            </a:r>
          </a:p>
        </p:txBody>
      </p:sp>
      <p:sp>
        <p:nvSpPr>
          <p:cNvPr id="102" name="Title 1"/>
          <p:cNvSpPr>
            <a:spLocks noGrp="1"/>
          </p:cNvSpPr>
          <p:nvPr>
            <p:ph type="title" hasCustomPrompt="1"/>
          </p:nvPr>
        </p:nvSpPr>
        <p:spPr>
          <a:xfrm>
            <a:off x="0" y="240434"/>
            <a:ext cx="12192000" cy="341457"/>
          </a:xfrm>
        </p:spPr>
        <p:txBody>
          <a:bodyPr/>
          <a:lstStyle>
            <a:lvl1pPr>
              <a:defRPr sz="2800" b="0">
                <a:solidFill>
                  <a:schemeClr val="accent6">
                    <a:lumMod val="75000"/>
                  </a:schemeClr>
                </a:solidFill>
                <a:latin typeface="+mj-lt"/>
              </a:defRPr>
            </a:lvl1pPr>
          </a:lstStyle>
          <a:p>
            <a:r>
              <a:rPr lang="en-US" dirty="0"/>
              <a:t>Timeline – 28pt</a:t>
            </a:r>
          </a:p>
        </p:txBody>
      </p:sp>
      <p:sp>
        <p:nvSpPr>
          <p:cNvPr id="103"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04"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7789063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Six Point Infographic Layou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32A823-2E32-FE4A-8912-5D4220A5E809}"/>
              </a:ext>
            </a:extLst>
          </p:cNvPr>
          <p:cNvSpPr>
            <a:spLocks noGrp="1"/>
          </p:cNvSpPr>
          <p:nvPr>
            <p:ph type="title" hasCustomPrompt="1"/>
          </p:nvPr>
        </p:nvSpPr>
        <p:spPr>
          <a:xfrm>
            <a:off x="0" y="240434"/>
            <a:ext cx="12192000" cy="341457"/>
          </a:xfrm>
        </p:spPr>
        <p:txBody>
          <a:bodyPr/>
          <a:lstStyle>
            <a:lvl1pPr>
              <a:defRPr sz="2800" b="0">
                <a:solidFill>
                  <a:schemeClr val="accent6">
                    <a:lumMod val="75000"/>
                  </a:schemeClr>
                </a:solidFill>
                <a:latin typeface="+mj-lt"/>
              </a:defRPr>
            </a:lvl1pPr>
          </a:lstStyle>
          <a:p>
            <a:r>
              <a:rPr lang="en-US" dirty="0"/>
              <a:t>Header – 28pt</a:t>
            </a:r>
          </a:p>
        </p:txBody>
      </p:sp>
      <p:cxnSp>
        <p:nvCxnSpPr>
          <p:cNvPr id="6" name="Straight Connector 5">
            <a:extLst>
              <a:ext uri="{FF2B5EF4-FFF2-40B4-BE49-F238E27FC236}">
                <a16:creationId xmlns:a16="http://schemas.microsoft.com/office/drawing/2014/main" id="{7B9991CA-9693-DA47-A120-B5F05901E1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23">
            <a:extLst>
              <a:ext uri="{FF2B5EF4-FFF2-40B4-BE49-F238E27FC236}">
                <a16:creationId xmlns:a16="http://schemas.microsoft.com/office/drawing/2014/main" id="{45F66B7E-6685-2741-8D81-759E92CD74F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45" name="Freeform 5">
            <a:extLst>
              <a:ext uri="{FF2B5EF4-FFF2-40B4-BE49-F238E27FC236}">
                <a16:creationId xmlns:a16="http://schemas.microsoft.com/office/drawing/2014/main" id="{E578CA52-026D-1D4F-B5B7-35EB81F32BBF}"/>
              </a:ext>
            </a:extLst>
          </p:cNvPr>
          <p:cNvSpPr>
            <a:spLocks/>
          </p:cNvSpPr>
          <p:nvPr userDrawn="1"/>
        </p:nvSpPr>
        <p:spPr bwMode="auto">
          <a:xfrm>
            <a:off x="6096795" y="1709708"/>
            <a:ext cx="1514475" cy="1439863"/>
          </a:xfrm>
          <a:custGeom>
            <a:avLst/>
            <a:gdLst/>
            <a:ahLst/>
            <a:cxnLst>
              <a:cxn ang="0">
                <a:pos x="451" y="262"/>
              </a:cxn>
              <a:cxn ang="0">
                <a:pos x="395" y="429"/>
              </a:cxn>
              <a:cxn ang="0">
                <a:pos x="243" y="385"/>
              </a:cxn>
              <a:cxn ang="0">
                <a:pos x="243" y="384"/>
              </a:cxn>
              <a:cxn ang="0">
                <a:pos x="194" y="318"/>
              </a:cxn>
              <a:cxn ang="0">
                <a:pos x="5" y="240"/>
              </a:cxn>
              <a:cxn ang="0">
                <a:pos x="0" y="240"/>
              </a:cxn>
              <a:cxn ang="0">
                <a:pos x="125" y="120"/>
              </a:cxn>
              <a:cxn ang="0">
                <a:pos x="13" y="0"/>
              </a:cxn>
              <a:cxn ang="0">
                <a:pos x="363" y="148"/>
              </a:cxn>
              <a:cxn ang="0">
                <a:pos x="451" y="262"/>
              </a:cxn>
            </a:cxnLst>
            <a:rect l="0" t="0" r="r" b="b"/>
            <a:pathLst>
              <a:path w="451" h="429">
                <a:moveTo>
                  <a:pt x="451" y="262"/>
                </a:moveTo>
                <a:cubicBezTo>
                  <a:pt x="395" y="429"/>
                  <a:pt x="395" y="429"/>
                  <a:pt x="395" y="429"/>
                </a:cubicBezTo>
                <a:cubicBezTo>
                  <a:pt x="243" y="385"/>
                  <a:pt x="243" y="385"/>
                  <a:pt x="243" y="385"/>
                </a:cubicBezTo>
                <a:cubicBezTo>
                  <a:pt x="243" y="385"/>
                  <a:pt x="243" y="384"/>
                  <a:pt x="243" y="384"/>
                </a:cubicBezTo>
                <a:cubicBezTo>
                  <a:pt x="230" y="360"/>
                  <a:pt x="214" y="338"/>
                  <a:pt x="194" y="318"/>
                </a:cubicBezTo>
                <a:cubicBezTo>
                  <a:pt x="142" y="266"/>
                  <a:pt x="79" y="240"/>
                  <a:pt x="5" y="240"/>
                </a:cubicBezTo>
                <a:cubicBezTo>
                  <a:pt x="4" y="240"/>
                  <a:pt x="2" y="240"/>
                  <a:pt x="0" y="240"/>
                </a:cubicBezTo>
                <a:cubicBezTo>
                  <a:pt x="125" y="120"/>
                  <a:pt x="125" y="120"/>
                  <a:pt x="125" y="120"/>
                </a:cubicBezTo>
                <a:cubicBezTo>
                  <a:pt x="13" y="0"/>
                  <a:pt x="13" y="0"/>
                  <a:pt x="13" y="0"/>
                </a:cubicBezTo>
                <a:cubicBezTo>
                  <a:pt x="149" y="2"/>
                  <a:pt x="266" y="51"/>
                  <a:pt x="363" y="148"/>
                </a:cubicBezTo>
                <a:cubicBezTo>
                  <a:pt x="399" y="183"/>
                  <a:pt x="428" y="222"/>
                  <a:pt x="451" y="262"/>
                </a:cubicBezTo>
                <a:close/>
              </a:path>
            </a:pathLst>
          </a:custGeom>
          <a:solidFill>
            <a:schemeClr val="accent3"/>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3200" dirty="0">
              <a:solidFill>
                <a:schemeClr val="tx1">
                  <a:lumMod val="50000"/>
                  <a:lumOff val="50000"/>
                </a:schemeClr>
              </a:solidFill>
              <a:latin typeface="+mn-lt"/>
              <a:cs typeface="Lato Regular"/>
            </a:endParaRPr>
          </a:p>
        </p:txBody>
      </p:sp>
      <p:sp>
        <p:nvSpPr>
          <p:cNvPr id="46" name="Freeform 6">
            <a:extLst>
              <a:ext uri="{FF2B5EF4-FFF2-40B4-BE49-F238E27FC236}">
                <a16:creationId xmlns:a16="http://schemas.microsoft.com/office/drawing/2014/main" id="{71CC940F-5431-8C41-983C-F69FEC76F3E9}"/>
              </a:ext>
            </a:extLst>
          </p:cNvPr>
          <p:cNvSpPr>
            <a:spLocks/>
          </p:cNvSpPr>
          <p:nvPr userDrawn="1"/>
        </p:nvSpPr>
        <p:spPr bwMode="auto">
          <a:xfrm>
            <a:off x="6896895" y="2632045"/>
            <a:ext cx="919163" cy="1776413"/>
          </a:xfrm>
          <a:custGeom>
            <a:avLst/>
            <a:gdLst/>
            <a:ahLst/>
            <a:cxnLst>
              <a:cxn ang="0">
                <a:pos x="220" y="0"/>
              </a:cxn>
              <a:cxn ang="0">
                <a:pos x="274" y="231"/>
              </a:cxn>
              <a:cxn ang="0">
                <a:pos x="202" y="494"/>
              </a:cxn>
              <a:cxn ang="0">
                <a:pos x="32" y="529"/>
              </a:cxn>
              <a:cxn ang="0">
                <a:pos x="0" y="362"/>
              </a:cxn>
              <a:cxn ang="0">
                <a:pos x="34" y="231"/>
              </a:cxn>
              <a:cxn ang="0">
                <a:pos x="12" y="123"/>
              </a:cxn>
              <a:cxn ang="0">
                <a:pos x="166" y="166"/>
              </a:cxn>
              <a:cxn ang="0">
                <a:pos x="220" y="0"/>
              </a:cxn>
            </a:cxnLst>
            <a:rect l="0" t="0" r="r" b="b"/>
            <a:pathLst>
              <a:path w="274" h="529">
                <a:moveTo>
                  <a:pt x="220" y="0"/>
                </a:moveTo>
                <a:cubicBezTo>
                  <a:pt x="256" y="70"/>
                  <a:pt x="274" y="147"/>
                  <a:pt x="274" y="231"/>
                </a:cubicBezTo>
                <a:cubicBezTo>
                  <a:pt x="274" y="329"/>
                  <a:pt x="250" y="416"/>
                  <a:pt x="202" y="494"/>
                </a:cubicBezTo>
                <a:cubicBezTo>
                  <a:pt x="32" y="529"/>
                  <a:pt x="32" y="529"/>
                  <a:pt x="32" y="529"/>
                </a:cubicBezTo>
                <a:cubicBezTo>
                  <a:pt x="0" y="362"/>
                  <a:pt x="0" y="362"/>
                  <a:pt x="0" y="362"/>
                </a:cubicBezTo>
                <a:cubicBezTo>
                  <a:pt x="22" y="323"/>
                  <a:pt x="34" y="279"/>
                  <a:pt x="34" y="231"/>
                </a:cubicBezTo>
                <a:cubicBezTo>
                  <a:pt x="34" y="192"/>
                  <a:pt x="26" y="156"/>
                  <a:pt x="12" y="123"/>
                </a:cubicBezTo>
                <a:cubicBezTo>
                  <a:pt x="166" y="166"/>
                  <a:pt x="166" y="166"/>
                  <a:pt x="166" y="166"/>
                </a:cubicBezTo>
                <a:lnTo>
                  <a:pt x="220" y="0"/>
                </a:lnTo>
                <a:close/>
              </a:path>
            </a:pathLst>
          </a:custGeom>
          <a:solidFill>
            <a:schemeClr val="accent4"/>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3200" dirty="0">
              <a:solidFill>
                <a:schemeClr val="tx1">
                  <a:lumMod val="50000"/>
                  <a:lumOff val="50000"/>
                </a:schemeClr>
              </a:solidFill>
              <a:latin typeface="+mn-lt"/>
              <a:cs typeface="Lato Regular"/>
            </a:endParaRPr>
          </a:p>
        </p:txBody>
      </p:sp>
      <p:sp>
        <p:nvSpPr>
          <p:cNvPr id="47" name="Freeform 7">
            <a:extLst>
              <a:ext uri="{FF2B5EF4-FFF2-40B4-BE49-F238E27FC236}">
                <a16:creationId xmlns:a16="http://schemas.microsoft.com/office/drawing/2014/main" id="{2A235AD6-21E5-7A47-A9BB-93A00EF19FF3}"/>
              </a:ext>
            </a:extLst>
          </p:cNvPr>
          <p:cNvSpPr>
            <a:spLocks/>
          </p:cNvSpPr>
          <p:nvPr userDrawn="1"/>
        </p:nvSpPr>
        <p:spPr bwMode="auto">
          <a:xfrm>
            <a:off x="5717381" y="3902044"/>
            <a:ext cx="1824039" cy="1208088"/>
          </a:xfrm>
          <a:custGeom>
            <a:avLst/>
            <a:gdLst/>
            <a:ahLst/>
            <a:cxnLst>
              <a:cxn ang="0">
                <a:pos x="476" y="211"/>
              </a:cxn>
              <a:cxn ang="0">
                <a:pos x="118" y="360"/>
              </a:cxn>
              <a:cxn ang="0">
                <a:pos x="104" y="360"/>
              </a:cxn>
              <a:cxn ang="0">
                <a:pos x="0" y="235"/>
              </a:cxn>
              <a:cxn ang="0">
                <a:pos x="138" y="119"/>
              </a:cxn>
              <a:cxn ang="0">
                <a:pos x="307" y="41"/>
              </a:cxn>
              <a:cxn ang="0">
                <a:pos x="341" y="0"/>
              </a:cxn>
              <a:cxn ang="0">
                <a:pos x="375" y="164"/>
              </a:cxn>
              <a:cxn ang="0">
                <a:pos x="543" y="131"/>
              </a:cxn>
              <a:cxn ang="0">
                <a:pos x="476" y="211"/>
              </a:cxn>
            </a:cxnLst>
            <a:rect l="0" t="0" r="r" b="b"/>
            <a:pathLst>
              <a:path w="543" h="360">
                <a:moveTo>
                  <a:pt x="476" y="211"/>
                </a:moveTo>
                <a:cubicBezTo>
                  <a:pt x="378" y="310"/>
                  <a:pt x="258" y="360"/>
                  <a:pt x="118" y="360"/>
                </a:cubicBezTo>
                <a:cubicBezTo>
                  <a:pt x="113" y="360"/>
                  <a:pt x="109" y="360"/>
                  <a:pt x="104" y="360"/>
                </a:cubicBezTo>
                <a:cubicBezTo>
                  <a:pt x="0" y="235"/>
                  <a:pt x="0" y="235"/>
                  <a:pt x="0" y="235"/>
                </a:cubicBezTo>
                <a:cubicBezTo>
                  <a:pt x="138" y="119"/>
                  <a:pt x="138" y="119"/>
                  <a:pt x="138" y="119"/>
                </a:cubicBezTo>
                <a:cubicBezTo>
                  <a:pt x="203" y="115"/>
                  <a:pt x="259" y="89"/>
                  <a:pt x="307" y="41"/>
                </a:cubicBezTo>
                <a:cubicBezTo>
                  <a:pt x="320" y="28"/>
                  <a:pt x="331" y="14"/>
                  <a:pt x="341" y="0"/>
                </a:cubicBezTo>
                <a:cubicBezTo>
                  <a:pt x="375" y="164"/>
                  <a:pt x="375" y="164"/>
                  <a:pt x="375" y="164"/>
                </a:cubicBezTo>
                <a:cubicBezTo>
                  <a:pt x="543" y="131"/>
                  <a:pt x="543" y="131"/>
                  <a:pt x="543" y="131"/>
                </a:cubicBezTo>
                <a:cubicBezTo>
                  <a:pt x="524" y="159"/>
                  <a:pt x="502" y="186"/>
                  <a:pt x="476" y="211"/>
                </a:cubicBezTo>
                <a:close/>
              </a:path>
            </a:pathLst>
          </a:custGeom>
          <a:solidFill>
            <a:schemeClr val="accent5"/>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3200" dirty="0">
              <a:solidFill>
                <a:schemeClr val="tx1">
                  <a:lumMod val="50000"/>
                  <a:lumOff val="50000"/>
                </a:schemeClr>
              </a:solidFill>
              <a:latin typeface="+mn-lt"/>
              <a:cs typeface="Lato Regular"/>
            </a:endParaRPr>
          </a:p>
        </p:txBody>
      </p:sp>
      <p:sp>
        <p:nvSpPr>
          <p:cNvPr id="48" name="Freeform 8">
            <a:extLst>
              <a:ext uri="{FF2B5EF4-FFF2-40B4-BE49-F238E27FC236}">
                <a16:creationId xmlns:a16="http://schemas.microsoft.com/office/drawing/2014/main" id="{A5CEF547-859D-3640-A80A-752ABFBFB2AF}"/>
              </a:ext>
            </a:extLst>
          </p:cNvPr>
          <p:cNvSpPr>
            <a:spLocks/>
          </p:cNvSpPr>
          <p:nvPr userDrawn="1"/>
        </p:nvSpPr>
        <p:spPr bwMode="auto">
          <a:xfrm>
            <a:off x="4617245" y="1709708"/>
            <a:ext cx="1843088" cy="1271588"/>
          </a:xfrm>
          <a:custGeom>
            <a:avLst/>
            <a:gdLst/>
            <a:ahLst/>
            <a:cxnLst>
              <a:cxn ang="0">
                <a:pos x="88" y="148"/>
              </a:cxn>
              <a:cxn ang="0">
                <a:pos x="436" y="0"/>
              </a:cxn>
              <a:cxn ang="0">
                <a:pos x="549" y="119"/>
              </a:cxn>
              <a:cxn ang="0">
                <a:pos x="426" y="241"/>
              </a:cxn>
              <a:cxn ang="0">
                <a:pos x="258" y="318"/>
              </a:cxn>
              <a:cxn ang="0">
                <a:pos x="212" y="379"/>
              </a:cxn>
              <a:cxn ang="0">
                <a:pos x="178" y="221"/>
              </a:cxn>
              <a:cxn ang="0">
                <a:pos x="0" y="264"/>
              </a:cxn>
              <a:cxn ang="0">
                <a:pos x="88" y="148"/>
              </a:cxn>
            </a:cxnLst>
            <a:rect l="0" t="0" r="r" b="b"/>
            <a:pathLst>
              <a:path w="549" h="379">
                <a:moveTo>
                  <a:pt x="88" y="148"/>
                </a:moveTo>
                <a:cubicBezTo>
                  <a:pt x="185" y="52"/>
                  <a:pt x="301" y="2"/>
                  <a:pt x="436" y="0"/>
                </a:cubicBezTo>
                <a:cubicBezTo>
                  <a:pt x="549" y="119"/>
                  <a:pt x="549" y="119"/>
                  <a:pt x="549" y="119"/>
                </a:cubicBezTo>
                <a:cubicBezTo>
                  <a:pt x="426" y="241"/>
                  <a:pt x="426" y="241"/>
                  <a:pt x="426" y="241"/>
                </a:cubicBezTo>
                <a:cubicBezTo>
                  <a:pt x="361" y="245"/>
                  <a:pt x="305" y="271"/>
                  <a:pt x="258" y="318"/>
                </a:cubicBezTo>
                <a:cubicBezTo>
                  <a:pt x="239" y="337"/>
                  <a:pt x="224" y="357"/>
                  <a:pt x="212" y="379"/>
                </a:cubicBezTo>
                <a:cubicBezTo>
                  <a:pt x="178" y="221"/>
                  <a:pt x="178" y="221"/>
                  <a:pt x="178" y="221"/>
                </a:cubicBezTo>
                <a:cubicBezTo>
                  <a:pt x="0" y="264"/>
                  <a:pt x="0" y="264"/>
                  <a:pt x="0" y="264"/>
                </a:cubicBezTo>
                <a:cubicBezTo>
                  <a:pt x="23" y="223"/>
                  <a:pt x="52" y="184"/>
                  <a:pt x="88" y="148"/>
                </a:cubicBezTo>
                <a:close/>
              </a:path>
            </a:pathLst>
          </a:custGeom>
          <a:solidFill>
            <a:schemeClr val="accent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3200" dirty="0">
              <a:solidFill>
                <a:schemeClr val="tx1">
                  <a:lumMod val="50000"/>
                  <a:lumOff val="50000"/>
                </a:schemeClr>
              </a:solidFill>
              <a:latin typeface="+mn-lt"/>
              <a:cs typeface="Lato Regular"/>
            </a:endParaRPr>
          </a:p>
        </p:txBody>
      </p:sp>
      <p:sp>
        <p:nvSpPr>
          <p:cNvPr id="49" name="Freeform 9">
            <a:extLst>
              <a:ext uri="{FF2B5EF4-FFF2-40B4-BE49-F238E27FC236}">
                <a16:creationId xmlns:a16="http://schemas.microsoft.com/office/drawing/2014/main" id="{8AB5F803-E156-0D4D-BFE1-E7485E4D676C}"/>
              </a:ext>
            </a:extLst>
          </p:cNvPr>
          <p:cNvSpPr>
            <a:spLocks/>
          </p:cNvSpPr>
          <p:nvPr userDrawn="1"/>
        </p:nvSpPr>
        <p:spPr bwMode="auto">
          <a:xfrm>
            <a:off x="4666457" y="3797270"/>
            <a:ext cx="1450975" cy="1309688"/>
          </a:xfrm>
          <a:custGeom>
            <a:avLst/>
            <a:gdLst/>
            <a:ahLst/>
            <a:cxnLst>
              <a:cxn ang="0">
                <a:pos x="431" y="150"/>
              </a:cxn>
              <a:cxn ang="0">
                <a:pos x="432" y="150"/>
              </a:cxn>
              <a:cxn ang="0">
                <a:pos x="298" y="266"/>
              </a:cxn>
              <a:cxn ang="0">
                <a:pos x="402" y="390"/>
              </a:cxn>
              <a:cxn ang="0">
                <a:pos x="73" y="242"/>
              </a:cxn>
              <a:cxn ang="0">
                <a:pos x="0" y="152"/>
              </a:cxn>
              <a:cxn ang="0">
                <a:pos x="47" y="0"/>
              </a:cxn>
              <a:cxn ang="0">
                <a:pos x="212" y="36"/>
              </a:cxn>
              <a:cxn ang="0">
                <a:pos x="243" y="72"/>
              </a:cxn>
              <a:cxn ang="0">
                <a:pos x="431" y="150"/>
              </a:cxn>
            </a:cxnLst>
            <a:rect l="0" t="0" r="r" b="b"/>
            <a:pathLst>
              <a:path w="432" h="390">
                <a:moveTo>
                  <a:pt x="431" y="150"/>
                </a:moveTo>
                <a:cubicBezTo>
                  <a:pt x="432" y="150"/>
                  <a:pt x="432" y="150"/>
                  <a:pt x="432" y="150"/>
                </a:cubicBezTo>
                <a:cubicBezTo>
                  <a:pt x="298" y="266"/>
                  <a:pt x="298" y="266"/>
                  <a:pt x="298" y="266"/>
                </a:cubicBezTo>
                <a:cubicBezTo>
                  <a:pt x="402" y="390"/>
                  <a:pt x="402" y="390"/>
                  <a:pt x="402" y="390"/>
                </a:cubicBezTo>
                <a:cubicBezTo>
                  <a:pt x="275" y="384"/>
                  <a:pt x="165" y="334"/>
                  <a:pt x="73" y="242"/>
                </a:cubicBezTo>
                <a:cubicBezTo>
                  <a:pt x="45" y="214"/>
                  <a:pt x="20" y="184"/>
                  <a:pt x="0" y="152"/>
                </a:cubicBezTo>
                <a:cubicBezTo>
                  <a:pt x="47" y="0"/>
                  <a:pt x="47" y="0"/>
                  <a:pt x="47" y="0"/>
                </a:cubicBezTo>
                <a:cubicBezTo>
                  <a:pt x="212" y="36"/>
                  <a:pt x="212" y="36"/>
                  <a:pt x="212" y="36"/>
                </a:cubicBezTo>
                <a:cubicBezTo>
                  <a:pt x="221" y="48"/>
                  <a:pt x="232" y="61"/>
                  <a:pt x="243" y="72"/>
                </a:cubicBezTo>
                <a:cubicBezTo>
                  <a:pt x="295" y="124"/>
                  <a:pt x="358" y="150"/>
                  <a:pt x="431" y="150"/>
                </a:cubicBezTo>
                <a:close/>
              </a:path>
            </a:pathLst>
          </a:custGeom>
          <a:solidFill>
            <a:schemeClr val="accent6"/>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3200" dirty="0">
              <a:solidFill>
                <a:schemeClr val="tx1">
                  <a:lumMod val="50000"/>
                  <a:lumOff val="50000"/>
                </a:schemeClr>
              </a:solidFill>
              <a:latin typeface="+mn-lt"/>
              <a:cs typeface="Lato Regular"/>
            </a:endParaRPr>
          </a:p>
        </p:txBody>
      </p:sp>
      <p:sp>
        <p:nvSpPr>
          <p:cNvPr id="50" name="Freeform 10">
            <a:extLst>
              <a:ext uri="{FF2B5EF4-FFF2-40B4-BE49-F238E27FC236}">
                <a16:creationId xmlns:a16="http://schemas.microsoft.com/office/drawing/2014/main" id="{508531C7-8F64-E840-9C69-4C2E3B9E1B04}"/>
              </a:ext>
            </a:extLst>
          </p:cNvPr>
          <p:cNvSpPr>
            <a:spLocks/>
          </p:cNvSpPr>
          <p:nvPr userDrawn="1"/>
        </p:nvSpPr>
        <p:spPr bwMode="auto">
          <a:xfrm>
            <a:off x="4415632" y="2492345"/>
            <a:ext cx="936625" cy="1774825"/>
          </a:xfrm>
          <a:custGeom>
            <a:avLst/>
            <a:gdLst/>
            <a:ahLst/>
            <a:cxnLst>
              <a:cxn ang="0">
                <a:pos x="53" y="43"/>
              </a:cxn>
              <a:cxn ang="0">
                <a:pos x="229" y="0"/>
              </a:cxn>
              <a:cxn ang="0">
                <a:pos x="264" y="162"/>
              </a:cxn>
              <a:cxn ang="0">
                <a:pos x="240" y="273"/>
              </a:cxn>
              <a:cxn ang="0">
                <a:pos x="279" y="413"/>
              </a:cxn>
              <a:cxn ang="0">
                <a:pos x="115" y="374"/>
              </a:cxn>
              <a:cxn ang="0">
                <a:pos x="115" y="374"/>
              </a:cxn>
              <a:cxn ang="0">
                <a:pos x="68" y="529"/>
              </a:cxn>
              <a:cxn ang="0">
                <a:pos x="0" y="273"/>
              </a:cxn>
              <a:cxn ang="0">
                <a:pos x="53" y="43"/>
              </a:cxn>
            </a:cxnLst>
            <a:rect l="0" t="0" r="r" b="b"/>
            <a:pathLst>
              <a:path w="279" h="529">
                <a:moveTo>
                  <a:pt x="53" y="43"/>
                </a:moveTo>
                <a:cubicBezTo>
                  <a:pt x="229" y="0"/>
                  <a:pt x="229" y="0"/>
                  <a:pt x="229" y="0"/>
                </a:cubicBezTo>
                <a:cubicBezTo>
                  <a:pt x="264" y="162"/>
                  <a:pt x="264" y="162"/>
                  <a:pt x="264" y="162"/>
                </a:cubicBezTo>
                <a:cubicBezTo>
                  <a:pt x="248" y="196"/>
                  <a:pt x="240" y="233"/>
                  <a:pt x="240" y="273"/>
                </a:cubicBezTo>
                <a:cubicBezTo>
                  <a:pt x="240" y="325"/>
                  <a:pt x="253" y="372"/>
                  <a:pt x="279" y="413"/>
                </a:cubicBezTo>
                <a:cubicBezTo>
                  <a:pt x="115" y="374"/>
                  <a:pt x="115" y="374"/>
                  <a:pt x="115" y="374"/>
                </a:cubicBezTo>
                <a:cubicBezTo>
                  <a:pt x="115" y="374"/>
                  <a:pt x="115" y="374"/>
                  <a:pt x="115" y="374"/>
                </a:cubicBezTo>
                <a:cubicBezTo>
                  <a:pt x="68" y="529"/>
                  <a:pt x="68" y="529"/>
                  <a:pt x="68" y="529"/>
                </a:cubicBezTo>
                <a:cubicBezTo>
                  <a:pt x="22" y="453"/>
                  <a:pt x="0" y="368"/>
                  <a:pt x="0" y="273"/>
                </a:cubicBezTo>
                <a:cubicBezTo>
                  <a:pt x="0" y="189"/>
                  <a:pt x="18" y="112"/>
                  <a:pt x="53" y="43"/>
                </a:cubicBezTo>
                <a:close/>
              </a:path>
            </a:pathLst>
          </a:custGeom>
          <a:solidFill>
            <a:schemeClr val="accent1"/>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3200" dirty="0">
              <a:solidFill>
                <a:schemeClr val="tx1">
                  <a:lumMod val="50000"/>
                  <a:lumOff val="50000"/>
                </a:schemeClr>
              </a:solidFill>
              <a:latin typeface="+mn-lt"/>
              <a:cs typeface="Lato Regular"/>
            </a:endParaRPr>
          </a:p>
        </p:txBody>
      </p:sp>
      <p:cxnSp>
        <p:nvCxnSpPr>
          <p:cNvPr id="51" name="Straight Connector 50">
            <a:extLst>
              <a:ext uri="{FF2B5EF4-FFF2-40B4-BE49-F238E27FC236}">
                <a16:creationId xmlns:a16="http://schemas.microsoft.com/office/drawing/2014/main" id="{B0B87CFD-1DAC-6443-B9CF-AB217BABE282}"/>
              </a:ext>
            </a:extLst>
          </p:cNvPr>
          <p:cNvCxnSpPr/>
          <p:nvPr userDrawn="1"/>
        </p:nvCxnSpPr>
        <p:spPr>
          <a:xfrm flipH="1">
            <a:off x="3784770" y="3379756"/>
            <a:ext cx="630861" cy="0"/>
          </a:xfrm>
          <a:prstGeom prst="line">
            <a:avLst/>
          </a:prstGeom>
          <a:ln w="12700" cmpd="sng">
            <a:solidFill>
              <a:schemeClr val="accent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D0422EE1-1171-D64F-BBEB-BC30F6D6075F}"/>
              </a:ext>
            </a:extLst>
          </p:cNvPr>
          <p:cNvCxnSpPr/>
          <p:nvPr userDrawn="1"/>
        </p:nvCxnSpPr>
        <p:spPr>
          <a:xfrm>
            <a:off x="7816058" y="3379756"/>
            <a:ext cx="623136" cy="0"/>
          </a:xfrm>
          <a:prstGeom prst="line">
            <a:avLst/>
          </a:prstGeom>
          <a:ln w="12700" cmpd="sng">
            <a:solidFill>
              <a:schemeClr val="accent4"/>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AA18BC70-C432-EC4D-99D3-4F1E027D6C79}"/>
              </a:ext>
            </a:extLst>
          </p:cNvPr>
          <p:cNvCxnSpPr/>
          <p:nvPr userDrawn="1"/>
        </p:nvCxnSpPr>
        <p:spPr>
          <a:xfrm flipH="1">
            <a:off x="3784770" y="1968051"/>
            <a:ext cx="1463339" cy="0"/>
          </a:xfrm>
          <a:prstGeom prst="line">
            <a:avLst/>
          </a:prstGeom>
          <a:ln w="12700" cmpd="sng">
            <a:solidFill>
              <a:schemeClr val="accent2"/>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3E0FAECD-C0DE-8042-AF7B-8F4530C1BAC5}"/>
              </a:ext>
            </a:extLst>
          </p:cNvPr>
          <p:cNvCxnSpPr/>
          <p:nvPr userDrawn="1"/>
        </p:nvCxnSpPr>
        <p:spPr>
          <a:xfrm flipH="1">
            <a:off x="3784771" y="4735315"/>
            <a:ext cx="1248713" cy="0"/>
          </a:xfrm>
          <a:prstGeom prst="line">
            <a:avLst/>
          </a:prstGeom>
          <a:ln w="12700" cmpd="sng">
            <a:solidFill>
              <a:schemeClr val="accent6"/>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CFB36C13-73A4-644A-974A-A2AE9297EE9A}"/>
              </a:ext>
            </a:extLst>
          </p:cNvPr>
          <p:cNvCxnSpPr/>
          <p:nvPr userDrawn="1"/>
        </p:nvCxnSpPr>
        <p:spPr>
          <a:xfrm>
            <a:off x="7014829" y="1968051"/>
            <a:ext cx="1424365" cy="0"/>
          </a:xfrm>
          <a:prstGeom prst="line">
            <a:avLst/>
          </a:prstGeom>
          <a:ln w="12700" cmpd="sng">
            <a:solidFill>
              <a:schemeClr val="accent3"/>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E20D981D-8DFE-B443-9B3D-79B65B5CEDF9}"/>
              </a:ext>
            </a:extLst>
          </p:cNvPr>
          <p:cNvCxnSpPr/>
          <p:nvPr userDrawn="1"/>
        </p:nvCxnSpPr>
        <p:spPr>
          <a:xfrm>
            <a:off x="7157266" y="4735315"/>
            <a:ext cx="1281929" cy="0"/>
          </a:xfrm>
          <a:prstGeom prst="line">
            <a:avLst/>
          </a:prstGeom>
          <a:ln w="12700" cmpd="sng">
            <a:solidFill>
              <a:schemeClr val="accent5"/>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15BCD171-56CC-4B46-B2FA-064CD728206A}"/>
              </a:ext>
            </a:extLst>
          </p:cNvPr>
          <p:cNvSpPr txBox="1"/>
          <p:nvPr userDrawn="1"/>
        </p:nvSpPr>
        <p:spPr>
          <a:xfrm>
            <a:off x="5030173" y="3205845"/>
            <a:ext cx="2134480" cy="400110"/>
          </a:xfrm>
          <a:prstGeom prst="rect">
            <a:avLst/>
          </a:prstGeom>
          <a:noFill/>
        </p:spPr>
        <p:txBody>
          <a:bodyPr wrap="square" lIns="91440" tIns="45720" rIns="91440" bIns="45720" rtlCol="0">
            <a:spAutoFit/>
          </a:bodyPr>
          <a:lstStyle/>
          <a:p>
            <a:pPr algn="ctr"/>
            <a:r>
              <a:rPr lang="en-US" sz="2000" dirty="0">
                <a:solidFill>
                  <a:schemeClr val="tx1">
                    <a:lumMod val="50000"/>
                    <a:lumOff val="50000"/>
                  </a:schemeClr>
                </a:solidFill>
                <a:latin typeface="+mn-lt"/>
                <a:ea typeface="Open Sans" panose="020B0606030504020204" pitchFamily="34" charset="0"/>
                <a:cs typeface="Lato Regular"/>
              </a:rPr>
              <a:t>Product</a:t>
            </a:r>
          </a:p>
        </p:txBody>
      </p:sp>
      <p:sp>
        <p:nvSpPr>
          <p:cNvPr id="58" name="TextBox 57">
            <a:extLst>
              <a:ext uri="{FF2B5EF4-FFF2-40B4-BE49-F238E27FC236}">
                <a16:creationId xmlns:a16="http://schemas.microsoft.com/office/drawing/2014/main" id="{7FEA7D13-A697-604F-B231-E16281234CA0}"/>
              </a:ext>
            </a:extLst>
          </p:cNvPr>
          <p:cNvSpPr txBox="1"/>
          <p:nvPr userDrawn="1"/>
        </p:nvSpPr>
        <p:spPr>
          <a:xfrm>
            <a:off x="5361761" y="2042189"/>
            <a:ext cx="495152" cy="400110"/>
          </a:xfrm>
          <a:prstGeom prst="rect">
            <a:avLst/>
          </a:prstGeom>
          <a:noFill/>
        </p:spPr>
        <p:txBody>
          <a:bodyPr wrap="square" lIns="91440" tIns="45720" rIns="91440" bIns="45720" rtlCol="0">
            <a:spAutoFit/>
          </a:bodyPr>
          <a:lstStyle/>
          <a:p>
            <a:pPr algn="ctr"/>
            <a:r>
              <a:rPr lang="en-US" sz="2000" dirty="0">
                <a:solidFill>
                  <a:schemeClr val="bg1"/>
                </a:solidFill>
                <a:latin typeface="+mn-lt"/>
                <a:ea typeface="FontAwesome"/>
                <a:cs typeface="FontAwesome"/>
                <a:sym typeface="FontAwesome"/>
              </a:rPr>
              <a:t></a:t>
            </a:r>
            <a:endParaRPr lang="en-US" sz="2000" b="1" dirty="0">
              <a:solidFill>
                <a:schemeClr val="bg1"/>
              </a:solidFill>
              <a:latin typeface="+mn-lt"/>
              <a:cs typeface="Lato Bold"/>
            </a:endParaRPr>
          </a:p>
        </p:txBody>
      </p:sp>
      <p:sp>
        <p:nvSpPr>
          <p:cNvPr id="59" name="TextBox 58">
            <a:extLst>
              <a:ext uri="{FF2B5EF4-FFF2-40B4-BE49-F238E27FC236}">
                <a16:creationId xmlns:a16="http://schemas.microsoft.com/office/drawing/2014/main" id="{AC663AFA-7D2E-3149-AEC3-4275E0A60B5D}"/>
              </a:ext>
            </a:extLst>
          </p:cNvPr>
          <p:cNvSpPr txBox="1"/>
          <p:nvPr userDrawn="1"/>
        </p:nvSpPr>
        <p:spPr>
          <a:xfrm>
            <a:off x="6730554" y="2296187"/>
            <a:ext cx="495152" cy="400110"/>
          </a:xfrm>
          <a:prstGeom prst="rect">
            <a:avLst/>
          </a:prstGeom>
          <a:noFill/>
        </p:spPr>
        <p:txBody>
          <a:bodyPr wrap="square" lIns="91440" tIns="45720" rIns="91440" bIns="45720" rtlCol="0">
            <a:spAutoFit/>
          </a:bodyPr>
          <a:lstStyle/>
          <a:p>
            <a:pPr algn="ctr"/>
            <a:r>
              <a:rPr lang="en-US" sz="2000" dirty="0">
                <a:solidFill>
                  <a:schemeClr val="bg1"/>
                </a:solidFill>
                <a:latin typeface="+mn-lt"/>
                <a:ea typeface="FontAwesome"/>
                <a:cs typeface="FontAwesome"/>
                <a:sym typeface="FontAwesome"/>
              </a:rPr>
              <a:t></a:t>
            </a:r>
            <a:endParaRPr lang="en-US" sz="2000" b="1" dirty="0">
              <a:solidFill>
                <a:schemeClr val="bg1"/>
              </a:solidFill>
              <a:latin typeface="+mn-lt"/>
              <a:cs typeface="Lato Bold"/>
            </a:endParaRPr>
          </a:p>
        </p:txBody>
      </p:sp>
      <p:sp>
        <p:nvSpPr>
          <p:cNvPr id="60" name="TextBox 59">
            <a:extLst>
              <a:ext uri="{FF2B5EF4-FFF2-40B4-BE49-F238E27FC236}">
                <a16:creationId xmlns:a16="http://schemas.microsoft.com/office/drawing/2014/main" id="{CAC62C24-F074-C64B-98B8-7A9827BBBCEC}"/>
              </a:ext>
            </a:extLst>
          </p:cNvPr>
          <p:cNvSpPr txBox="1"/>
          <p:nvPr userDrawn="1"/>
        </p:nvSpPr>
        <p:spPr>
          <a:xfrm>
            <a:off x="7111566" y="3509746"/>
            <a:ext cx="495152" cy="400110"/>
          </a:xfrm>
          <a:prstGeom prst="rect">
            <a:avLst/>
          </a:prstGeom>
          <a:noFill/>
        </p:spPr>
        <p:txBody>
          <a:bodyPr wrap="square" lIns="91440" tIns="45720" rIns="91440" bIns="45720" rtlCol="0">
            <a:spAutoFit/>
          </a:bodyPr>
          <a:lstStyle/>
          <a:p>
            <a:pPr algn="ctr"/>
            <a:r>
              <a:rPr lang="en-US" sz="2000" dirty="0">
                <a:solidFill>
                  <a:schemeClr val="bg1"/>
                </a:solidFill>
                <a:latin typeface="+mn-lt"/>
                <a:ea typeface="FontAwesome"/>
                <a:cs typeface="FontAwesome"/>
                <a:sym typeface="FontAwesome"/>
              </a:rPr>
              <a:t></a:t>
            </a:r>
            <a:endParaRPr lang="en-US" sz="2000" b="1" dirty="0">
              <a:solidFill>
                <a:schemeClr val="bg1"/>
              </a:solidFill>
              <a:latin typeface="+mn-lt"/>
              <a:cs typeface="Lato Bold"/>
            </a:endParaRPr>
          </a:p>
        </p:txBody>
      </p:sp>
      <p:sp>
        <p:nvSpPr>
          <p:cNvPr id="61" name="TextBox 60">
            <a:extLst>
              <a:ext uri="{FF2B5EF4-FFF2-40B4-BE49-F238E27FC236}">
                <a16:creationId xmlns:a16="http://schemas.microsoft.com/office/drawing/2014/main" id="{0B2CB1C0-4C51-C14B-8468-27DE3ACC4368}"/>
              </a:ext>
            </a:extLst>
          </p:cNvPr>
          <p:cNvSpPr txBox="1"/>
          <p:nvPr userDrawn="1"/>
        </p:nvSpPr>
        <p:spPr>
          <a:xfrm>
            <a:off x="6250805" y="4455187"/>
            <a:ext cx="495152" cy="400110"/>
          </a:xfrm>
          <a:prstGeom prst="rect">
            <a:avLst/>
          </a:prstGeom>
          <a:noFill/>
        </p:spPr>
        <p:txBody>
          <a:bodyPr wrap="square" lIns="91440" tIns="45720" rIns="91440" bIns="45720" rtlCol="0">
            <a:spAutoFit/>
          </a:bodyPr>
          <a:lstStyle/>
          <a:p>
            <a:pPr algn="ctr"/>
            <a:r>
              <a:rPr lang="en-US" sz="2000" dirty="0">
                <a:solidFill>
                  <a:schemeClr val="bg1"/>
                </a:solidFill>
                <a:latin typeface="+mn-lt"/>
                <a:ea typeface="FontAwesome"/>
                <a:cs typeface="FontAwesome"/>
                <a:sym typeface="FontAwesome"/>
              </a:rPr>
              <a:t></a:t>
            </a:r>
            <a:endParaRPr lang="en-US" sz="2000" b="1" dirty="0">
              <a:solidFill>
                <a:schemeClr val="bg1"/>
              </a:solidFill>
              <a:latin typeface="+mn-lt"/>
              <a:cs typeface="Lato Bold"/>
            </a:endParaRPr>
          </a:p>
        </p:txBody>
      </p:sp>
      <p:sp>
        <p:nvSpPr>
          <p:cNvPr id="62" name="TextBox 61">
            <a:extLst>
              <a:ext uri="{FF2B5EF4-FFF2-40B4-BE49-F238E27FC236}">
                <a16:creationId xmlns:a16="http://schemas.microsoft.com/office/drawing/2014/main" id="{382FF6D6-BA45-7F4E-9A11-C9929218B323}"/>
              </a:ext>
            </a:extLst>
          </p:cNvPr>
          <p:cNvSpPr txBox="1"/>
          <p:nvPr userDrawn="1"/>
        </p:nvSpPr>
        <p:spPr>
          <a:xfrm>
            <a:off x="5051315" y="4201187"/>
            <a:ext cx="495152" cy="400110"/>
          </a:xfrm>
          <a:prstGeom prst="rect">
            <a:avLst/>
          </a:prstGeom>
          <a:noFill/>
        </p:spPr>
        <p:txBody>
          <a:bodyPr wrap="square" lIns="91440" tIns="45720" rIns="91440" bIns="45720" rtlCol="0">
            <a:spAutoFit/>
          </a:bodyPr>
          <a:lstStyle/>
          <a:p>
            <a:pPr algn="ctr"/>
            <a:r>
              <a:rPr lang="en-US" sz="2000" dirty="0">
                <a:solidFill>
                  <a:schemeClr val="bg1"/>
                </a:solidFill>
                <a:latin typeface="+mn-lt"/>
                <a:ea typeface="FontAwesome"/>
                <a:cs typeface="FontAwesome"/>
                <a:sym typeface="FontAwesome"/>
              </a:rPr>
              <a:t></a:t>
            </a:r>
            <a:endParaRPr lang="en-US" sz="2000" b="1" dirty="0">
              <a:solidFill>
                <a:schemeClr val="bg1"/>
              </a:solidFill>
              <a:latin typeface="+mn-lt"/>
              <a:cs typeface="Lato Bold"/>
            </a:endParaRPr>
          </a:p>
        </p:txBody>
      </p:sp>
      <p:sp>
        <p:nvSpPr>
          <p:cNvPr id="63" name="TextBox 62">
            <a:extLst>
              <a:ext uri="{FF2B5EF4-FFF2-40B4-BE49-F238E27FC236}">
                <a16:creationId xmlns:a16="http://schemas.microsoft.com/office/drawing/2014/main" id="{CE6CA496-C236-BC47-A78B-99C11863C015}"/>
              </a:ext>
            </a:extLst>
          </p:cNvPr>
          <p:cNvSpPr txBox="1"/>
          <p:nvPr userDrawn="1"/>
        </p:nvSpPr>
        <p:spPr>
          <a:xfrm>
            <a:off x="4585677" y="3058190"/>
            <a:ext cx="495152" cy="400110"/>
          </a:xfrm>
          <a:prstGeom prst="rect">
            <a:avLst/>
          </a:prstGeom>
          <a:noFill/>
        </p:spPr>
        <p:txBody>
          <a:bodyPr wrap="square" lIns="91440" tIns="45720" rIns="91440" bIns="45720" rtlCol="0">
            <a:spAutoFit/>
          </a:bodyPr>
          <a:lstStyle/>
          <a:p>
            <a:pPr algn="ctr"/>
            <a:r>
              <a:rPr lang="en-US" sz="2000" dirty="0">
                <a:solidFill>
                  <a:schemeClr val="bg1"/>
                </a:solidFill>
                <a:latin typeface="+mn-lt"/>
                <a:ea typeface="FontAwesome"/>
                <a:cs typeface="FontAwesome"/>
                <a:sym typeface="FontAwesome"/>
              </a:rPr>
              <a:t></a:t>
            </a:r>
            <a:endParaRPr lang="en-US" sz="2000" b="1" dirty="0">
              <a:solidFill>
                <a:schemeClr val="bg1"/>
              </a:solidFill>
              <a:latin typeface="+mn-lt"/>
              <a:cs typeface="Lato Bold"/>
            </a:endParaRPr>
          </a:p>
        </p:txBody>
      </p:sp>
      <p:sp>
        <p:nvSpPr>
          <p:cNvPr id="64" name="Content Placeholder 6">
            <a:extLst>
              <a:ext uri="{FF2B5EF4-FFF2-40B4-BE49-F238E27FC236}">
                <a16:creationId xmlns:a16="http://schemas.microsoft.com/office/drawing/2014/main" id="{4BEC635A-94B0-B246-8A47-3AACAB7CECEF}"/>
              </a:ext>
            </a:extLst>
          </p:cNvPr>
          <p:cNvSpPr>
            <a:spLocks noGrp="1"/>
          </p:cNvSpPr>
          <p:nvPr>
            <p:ph sz="quarter" idx="14" hasCustomPrompt="1"/>
          </p:nvPr>
        </p:nvSpPr>
        <p:spPr>
          <a:xfrm>
            <a:off x="753162" y="2184562"/>
            <a:ext cx="2788215"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65" name="Content Placeholder 6">
            <a:extLst>
              <a:ext uri="{FF2B5EF4-FFF2-40B4-BE49-F238E27FC236}">
                <a16:creationId xmlns:a16="http://schemas.microsoft.com/office/drawing/2014/main" id="{EC71D92F-77BC-9340-BB02-C7CE39450801}"/>
              </a:ext>
            </a:extLst>
          </p:cNvPr>
          <p:cNvSpPr>
            <a:spLocks noGrp="1"/>
          </p:cNvSpPr>
          <p:nvPr>
            <p:ph sz="quarter" idx="26" hasCustomPrompt="1"/>
          </p:nvPr>
        </p:nvSpPr>
        <p:spPr>
          <a:xfrm>
            <a:off x="753162" y="1841662"/>
            <a:ext cx="2788215" cy="293321"/>
          </a:xfrm>
          <a:prstGeom prst="rect">
            <a:avLst/>
          </a:prstGeom>
        </p:spPr>
        <p:txBody>
          <a:bodyPr/>
          <a:lstStyle>
            <a:lvl1pPr marL="0" marR="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dirty="0">
                <a:solidFill>
                  <a:schemeClr val="accent2"/>
                </a:solidFill>
                <a:latin typeface="+mn-lt"/>
                <a:ea typeface="+mn-ea"/>
                <a:cs typeface="Lato Black"/>
              </a:defRPr>
            </a:lvl1pPr>
          </a:lstStyle>
          <a:p>
            <a:pPr marL="0" marR="0" lvl="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latin typeface="Calibri" panose="020F0502020204030204" pitchFamily="34" charset="0"/>
                <a:cs typeface="Calibri" panose="020F0502020204030204" pitchFamily="34" charset="0"/>
              </a:rPr>
              <a:t>Strength - 16pt</a:t>
            </a:r>
          </a:p>
        </p:txBody>
      </p:sp>
      <p:sp>
        <p:nvSpPr>
          <p:cNvPr id="66" name="Content Placeholder 6">
            <a:extLst>
              <a:ext uri="{FF2B5EF4-FFF2-40B4-BE49-F238E27FC236}">
                <a16:creationId xmlns:a16="http://schemas.microsoft.com/office/drawing/2014/main" id="{2BDACC01-443E-1A45-8AE5-185EC94B6EEE}"/>
              </a:ext>
            </a:extLst>
          </p:cNvPr>
          <p:cNvSpPr>
            <a:spLocks noGrp="1"/>
          </p:cNvSpPr>
          <p:nvPr>
            <p:ph sz="quarter" idx="27" hasCustomPrompt="1"/>
          </p:nvPr>
        </p:nvSpPr>
        <p:spPr>
          <a:xfrm>
            <a:off x="753162" y="3596503"/>
            <a:ext cx="2788215"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67" name="Content Placeholder 6">
            <a:extLst>
              <a:ext uri="{FF2B5EF4-FFF2-40B4-BE49-F238E27FC236}">
                <a16:creationId xmlns:a16="http://schemas.microsoft.com/office/drawing/2014/main" id="{575784F4-B847-A746-A4FD-EB9112656862}"/>
              </a:ext>
            </a:extLst>
          </p:cNvPr>
          <p:cNvSpPr>
            <a:spLocks noGrp="1"/>
          </p:cNvSpPr>
          <p:nvPr>
            <p:ph sz="quarter" idx="28" hasCustomPrompt="1"/>
          </p:nvPr>
        </p:nvSpPr>
        <p:spPr>
          <a:xfrm>
            <a:off x="753162" y="3253603"/>
            <a:ext cx="2788215" cy="293321"/>
          </a:xfrm>
          <a:prstGeom prst="rect">
            <a:avLst/>
          </a:prstGeom>
        </p:spPr>
        <p:txBody>
          <a:bodyPr/>
          <a:lstStyle>
            <a:lvl1pPr marL="0" marR="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dirty="0">
                <a:solidFill>
                  <a:schemeClr val="accent1"/>
                </a:solidFill>
                <a:latin typeface="+mn-lt"/>
                <a:ea typeface="+mn-ea"/>
                <a:cs typeface="Lato Black"/>
              </a:defRPr>
            </a:lvl1pPr>
          </a:lstStyle>
          <a:p>
            <a:pPr marL="0" marR="0" lvl="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latin typeface="Calibri" panose="020F0502020204030204" pitchFamily="34" charset="0"/>
                <a:cs typeface="Calibri" panose="020F0502020204030204" pitchFamily="34" charset="0"/>
              </a:rPr>
              <a:t>Strength - 16pt</a:t>
            </a:r>
          </a:p>
        </p:txBody>
      </p:sp>
      <p:sp>
        <p:nvSpPr>
          <p:cNvPr id="68" name="Content Placeholder 6">
            <a:extLst>
              <a:ext uri="{FF2B5EF4-FFF2-40B4-BE49-F238E27FC236}">
                <a16:creationId xmlns:a16="http://schemas.microsoft.com/office/drawing/2014/main" id="{948374FA-DF0D-DE43-8483-7872E2A831A8}"/>
              </a:ext>
            </a:extLst>
          </p:cNvPr>
          <p:cNvSpPr>
            <a:spLocks noGrp="1"/>
          </p:cNvSpPr>
          <p:nvPr>
            <p:ph sz="quarter" idx="29" hasCustomPrompt="1"/>
          </p:nvPr>
        </p:nvSpPr>
        <p:spPr>
          <a:xfrm>
            <a:off x="753162" y="4941209"/>
            <a:ext cx="2788215"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69" name="Content Placeholder 6">
            <a:extLst>
              <a:ext uri="{FF2B5EF4-FFF2-40B4-BE49-F238E27FC236}">
                <a16:creationId xmlns:a16="http://schemas.microsoft.com/office/drawing/2014/main" id="{CE9F8632-16E2-F54D-BADF-1FF6675D2C6C}"/>
              </a:ext>
            </a:extLst>
          </p:cNvPr>
          <p:cNvSpPr>
            <a:spLocks noGrp="1"/>
          </p:cNvSpPr>
          <p:nvPr>
            <p:ph sz="quarter" idx="30" hasCustomPrompt="1"/>
          </p:nvPr>
        </p:nvSpPr>
        <p:spPr>
          <a:xfrm>
            <a:off x="753162" y="4598309"/>
            <a:ext cx="2788215" cy="293321"/>
          </a:xfrm>
          <a:prstGeom prst="rect">
            <a:avLst/>
          </a:prstGeom>
        </p:spPr>
        <p:txBody>
          <a:bodyPr/>
          <a:lstStyle>
            <a:lvl1pPr marL="0" marR="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dirty="0">
                <a:solidFill>
                  <a:schemeClr val="accent6"/>
                </a:solidFill>
                <a:latin typeface="+mn-lt"/>
                <a:ea typeface="+mn-ea"/>
                <a:cs typeface="Lato Black"/>
              </a:defRPr>
            </a:lvl1pPr>
          </a:lstStyle>
          <a:p>
            <a:pPr marL="0" marR="0" lvl="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latin typeface="Calibri" panose="020F0502020204030204" pitchFamily="34" charset="0"/>
                <a:cs typeface="Calibri" panose="020F0502020204030204" pitchFamily="34" charset="0"/>
              </a:rPr>
              <a:t>Strength - 16pt</a:t>
            </a:r>
          </a:p>
        </p:txBody>
      </p:sp>
      <p:sp>
        <p:nvSpPr>
          <p:cNvPr id="70" name="Content Placeholder 6">
            <a:extLst>
              <a:ext uri="{FF2B5EF4-FFF2-40B4-BE49-F238E27FC236}">
                <a16:creationId xmlns:a16="http://schemas.microsoft.com/office/drawing/2014/main" id="{9E095E34-C24D-CD41-B6F1-E621B1474760}"/>
              </a:ext>
            </a:extLst>
          </p:cNvPr>
          <p:cNvSpPr>
            <a:spLocks noGrp="1"/>
          </p:cNvSpPr>
          <p:nvPr>
            <p:ph sz="quarter" idx="31" hasCustomPrompt="1"/>
          </p:nvPr>
        </p:nvSpPr>
        <p:spPr>
          <a:xfrm>
            <a:off x="8770344" y="2184562"/>
            <a:ext cx="2788215"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71" name="Content Placeholder 6">
            <a:extLst>
              <a:ext uri="{FF2B5EF4-FFF2-40B4-BE49-F238E27FC236}">
                <a16:creationId xmlns:a16="http://schemas.microsoft.com/office/drawing/2014/main" id="{2173B841-596B-B54A-9187-CE70DDCCDC95}"/>
              </a:ext>
            </a:extLst>
          </p:cNvPr>
          <p:cNvSpPr>
            <a:spLocks noGrp="1"/>
          </p:cNvSpPr>
          <p:nvPr>
            <p:ph sz="quarter" idx="32" hasCustomPrompt="1"/>
          </p:nvPr>
        </p:nvSpPr>
        <p:spPr>
          <a:xfrm>
            <a:off x="8770344" y="1841662"/>
            <a:ext cx="2788215" cy="293321"/>
          </a:xfrm>
          <a:prstGeom prst="rect">
            <a:avLst/>
          </a:prstGeom>
        </p:spPr>
        <p:txBody>
          <a:bodyPr/>
          <a:lstStyle>
            <a:lvl1pPr marL="0" marR="0" indent="0" algn="l" defTabSz="914400"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dirty="0" smtClean="0">
                <a:solidFill>
                  <a:schemeClr val="accent3"/>
                </a:solidFill>
                <a:latin typeface="+mn-lt"/>
                <a:ea typeface="+mn-ea"/>
                <a:cs typeface="Lato Black"/>
              </a:defRPr>
            </a:lvl1pPr>
          </a:lstStyle>
          <a:p>
            <a:pPr marL="0" marR="0" lvl="0" indent="0" algn="l" defTabSz="9144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latin typeface="Calibri" panose="020F0502020204030204" pitchFamily="34" charset="0"/>
                <a:cs typeface="Calibri" panose="020F0502020204030204" pitchFamily="34" charset="0"/>
              </a:rPr>
              <a:t>Weakness - 16pt</a:t>
            </a:r>
          </a:p>
        </p:txBody>
      </p:sp>
      <p:sp>
        <p:nvSpPr>
          <p:cNvPr id="72" name="Content Placeholder 6">
            <a:extLst>
              <a:ext uri="{FF2B5EF4-FFF2-40B4-BE49-F238E27FC236}">
                <a16:creationId xmlns:a16="http://schemas.microsoft.com/office/drawing/2014/main" id="{49A4F4CB-CEEB-0F4A-832C-DF11B05347E6}"/>
              </a:ext>
            </a:extLst>
          </p:cNvPr>
          <p:cNvSpPr>
            <a:spLocks noGrp="1"/>
          </p:cNvSpPr>
          <p:nvPr>
            <p:ph sz="quarter" idx="33" hasCustomPrompt="1"/>
          </p:nvPr>
        </p:nvSpPr>
        <p:spPr>
          <a:xfrm>
            <a:off x="8770344" y="3556162"/>
            <a:ext cx="2788215"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73" name="Content Placeholder 6">
            <a:extLst>
              <a:ext uri="{FF2B5EF4-FFF2-40B4-BE49-F238E27FC236}">
                <a16:creationId xmlns:a16="http://schemas.microsoft.com/office/drawing/2014/main" id="{FA582C3C-3585-1B48-A1E7-E46A160BC622}"/>
              </a:ext>
            </a:extLst>
          </p:cNvPr>
          <p:cNvSpPr>
            <a:spLocks noGrp="1"/>
          </p:cNvSpPr>
          <p:nvPr>
            <p:ph sz="quarter" idx="34" hasCustomPrompt="1"/>
          </p:nvPr>
        </p:nvSpPr>
        <p:spPr>
          <a:xfrm>
            <a:off x="8770344" y="3213262"/>
            <a:ext cx="2788215" cy="293321"/>
          </a:xfrm>
          <a:prstGeom prst="rect">
            <a:avLst/>
          </a:prstGeom>
        </p:spPr>
        <p:txBody>
          <a:bodyPr/>
          <a:lstStyle>
            <a:lvl1pPr marL="0" marR="0" indent="0" algn="l" defTabSz="914400"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dirty="0" smtClean="0">
                <a:solidFill>
                  <a:schemeClr val="accent4"/>
                </a:solidFill>
                <a:latin typeface="+mn-lt"/>
                <a:ea typeface="+mn-ea"/>
                <a:cs typeface="Lato Black"/>
              </a:defRPr>
            </a:lvl1pPr>
          </a:lstStyle>
          <a:p>
            <a:pPr marL="0" marR="0" lvl="0" indent="0" algn="l" defTabSz="9144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latin typeface="Calibri" panose="020F0502020204030204" pitchFamily="34" charset="0"/>
                <a:cs typeface="Calibri" panose="020F0502020204030204" pitchFamily="34" charset="0"/>
              </a:rPr>
              <a:t>Weakness - 16pt</a:t>
            </a:r>
            <a:endParaRPr lang="en-US" sz="1600" b="1" dirty="0">
              <a:solidFill>
                <a:schemeClr val="accent2"/>
              </a:solidFill>
              <a:latin typeface="Lato Black"/>
              <a:cs typeface="Lato Black"/>
            </a:endParaRPr>
          </a:p>
        </p:txBody>
      </p:sp>
      <p:sp>
        <p:nvSpPr>
          <p:cNvPr id="74" name="Content Placeholder 6">
            <a:extLst>
              <a:ext uri="{FF2B5EF4-FFF2-40B4-BE49-F238E27FC236}">
                <a16:creationId xmlns:a16="http://schemas.microsoft.com/office/drawing/2014/main" id="{8A3CEA59-0138-0C46-8FDA-CF446BBE5B9C}"/>
              </a:ext>
            </a:extLst>
          </p:cNvPr>
          <p:cNvSpPr>
            <a:spLocks noGrp="1"/>
          </p:cNvSpPr>
          <p:nvPr>
            <p:ph sz="quarter" idx="35" hasCustomPrompt="1"/>
          </p:nvPr>
        </p:nvSpPr>
        <p:spPr>
          <a:xfrm>
            <a:off x="8770344" y="4927762"/>
            <a:ext cx="2788215"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75" name="Content Placeholder 6">
            <a:extLst>
              <a:ext uri="{FF2B5EF4-FFF2-40B4-BE49-F238E27FC236}">
                <a16:creationId xmlns:a16="http://schemas.microsoft.com/office/drawing/2014/main" id="{59B7F932-5356-DE4D-B5AD-FDB19869D89D}"/>
              </a:ext>
            </a:extLst>
          </p:cNvPr>
          <p:cNvSpPr>
            <a:spLocks noGrp="1"/>
          </p:cNvSpPr>
          <p:nvPr>
            <p:ph sz="quarter" idx="36" hasCustomPrompt="1"/>
          </p:nvPr>
        </p:nvSpPr>
        <p:spPr>
          <a:xfrm>
            <a:off x="8770344" y="4584862"/>
            <a:ext cx="2788215" cy="293321"/>
          </a:xfrm>
          <a:prstGeom prst="rect">
            <a:avLst/>
          </a:prstGeom>
        </p:spPr>
        <p:txBody>
          <a:bodyPr/>
          <a:lstStyle>
            <a:lvl1pPr marL="0" marR="0" indent="0" algn="l" defTabSz="914400"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dirty="0" smtClean="0">
                <a:solidFill>
                  <a:schemeClr val="accent5"/>
                </a:solidFill>
                <a:latin typeface="+mn-lt"/>
                <a:ea typeface="+mn-ea"/>
                <a:cs typeface="Lato Black"/>
              </a:defRPr>
            </a:lvl1pPr>
          </a:lstStyle>
          <a:p>
            <a:pPr marL="0" marR="0" lvl="0" indent="0" algn="l" defTabSz="9144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latin typeface="Calibri" panose="020F0502020204030204" pitchFamily="34" charset="0"/>
                <a:cs typeface="Calibri" panose="020F0502020204030204" pitchFamily="34" charset="0"/>
              </a:rPr>
              <a:t>Weakness - 16pt</a:t>
            </a:r>
          </a:p>
        </p:txBody>
      </p:sp>
      <p:sp>
        <p:nvSpPr>
          <p:cNvPr id="40"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41"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64669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250"/>
                                        <p:tgtEl>
                                          <p:spTgt spid="50"/>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250"/>
                                        <p:tgtEl>
                                          <p:spTgt spid="4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250"/>
                                        <p:tgtEl>
                                          <p:spTgt spid="45"/>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250"/>
                                        <p:tgtEl>
                                          <p:spTgt spid="46"/>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250"/>
                                        <p:tgtEl>
                                          <p:spTgt spid="47"/>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250"/>
                                        <p:tgtEl>
                                          <p:spTgt spid="49"/>
                                        </p:tgtEl>
                                      </p:cBhvr>
                                    </p:animEffect>
                                  </p:childTnLst>
                                </p:cTn>
                              </p:par>
                              <p:par>
                                <p:cTn id="23" presetID="22" presetClass="entr" presetSubtype="2" fill="hold" nodeType="withEffect">
                                  <p:stCondLst>
                                    <p:cond delay="1500"/>
                                  </p:stCondLst>
                                  <p:childTnLst>
                                    <p:set>
                                      <p:cBhvr>
                                        <p:cTn id="24" dur="1" fill="hold">
                                          <p:stCondLst>
                                            <p:cond delay="0"/>
                                          </p:stCondLst>
                                        </p:cTn>
                                        <p:tgtEl>
                                          <p:spTgt spid="51"/>
                                        </p:tgtEl>
                                        <p:attrNameLst>
                                          <p:attrName>style.visibility</p:attrName>
                                        </p:attrNameLst>
                                      </p:cBhvr>
                                      <p:to>
                                        <p:strVal val="visible"/>
                                      </p:to>
                                    </p:set>
                                    <p:animEffect transition="in" filter="wipe(right)">
                                      <p:cBhvr>
                                        <p:cTn id="25" dur="250"/>
                                        <p:tgtEl>
                                          <p:spTgt spid="51"/>
                                        </p:tgtEl>
                                      </p:cBhvr>
                                    </p:animEffect>
                                  </p:childTnLst>
                                </p:cTn>
                              </p:par>
                              <p:par>
                                <p:cTn id="26" presetID="22" presetClass="entr" presetSubtype="2" fill="hold" nodeType="withEffect">
                                  <p:stCondLst>
                                    <p:cond delay="1500"/>
                                  </p:stCondLst>
                                  <p:childTnLst>
                                    <p:set>
                                      <p:cBhvr>
                                        <p:cTn id="27" dur="1" fill="hold">
                                          <p:stCondLst>
                                            <p:cond delay="0"/>
                                          </p:stCondLst>
                                        </p:cTn>
                                        <p:tgtEl>
                                          <p:spTgt spid="53"/>
                                        </p:tgtEl>
                                        <p:attrNameLst>
                                          <p:attrName>style.visibility</p:attrName>
                                        </p:attrNameLst>
                                      </p:cBhvr>
                                      <p:to>
                                        <p:strVal val="visible"/>
                                      </p:to>
                                    </p:set>
                                    <p:animEffect transition="in" filter="wipe(right)">
                                      <p:cBhvr>
                                        <p:cTn id="28" dur="250"/>
                                        <p:tgtEl>
                                          <p:spTgt spid="53"/>
                                        </p:tgtEl>
                                      </p:cBhvr>
                                    </p:animEffect>
                                  </p:childTnLst>
                                </p:cTn>
                              </p:par>
                              <p:par>
                                <p:cTn id="29" presetID="22" presetClass="entr" presetSubtype="8" fill="hold" nodeType="withEffect">
                                  <p:stCondLst>
                                    <p:cond delay="1500"/>
                                  </p:stCondLst>
                                  <p:childTnLst>
                                    <p:set>
                                      <p:cBhvr>
                                        <p:cTn id="30" dur="1" fill="hold">
                                          <p:stCondLst>
                                            <p:cond delay="0"/>
                                          </p:stCondLst>
                                        </p:cTn>
                                        <p:tgtEl>
                                          <p:spTgt spid="55"/>
                                        </p:tgtEl>
                                        <p:attrNameLst>
                                          <p:attrName>style.visibility</p:attrName>
                                        </p:attrNameLst>
                                      </p:cBhvr>
                                      <p:to>
                                        <p:strVal val="visible"/>
                                      </p:to>
                                    </p:set>
                                    <p:animEffect transition="in" filter="wipe(left)">
                                      <p:cBhvr>
                                        <p:cTn id="31" dur="250"/>
                                        <p:tgtEl>
                                          <p:spTgt spid="55"/>
                                        </p:tgtEl>
                                      </p:cBhvr>
                                    </p:animEffect>
                                  </p:childTnLst>
                                </p:cTn>
                              </p:par>
                              <p:par>
                                <p:cTn id="32" presetID="22" presetClass="entr" presetSubtype="8" fill="hold" nodeType="withEffect">
                                  <p:stCondLst>
                                    <p:cond delay="1500"/>
                                  </p:stCondLst>
                                  <p:childTnLst>
                                    <p:set>
                                      <p:cBhvr>
                                        <p:cTn id="33" dur="1" fill="hold">
                                          <p:stCondLst>
                                            <p:cond delay="0"/>
                                          </p:stCondLst>
                                        </p:cTn>
                                        <p:tgtEl>
                                          <p:spTgt spid="52"/>
                                        </p:tgtEl>
                                        <p:attrNameLst>
                                          <p:attrName>style.visibility</p:attrName>
                                        </p:attrNameLst>
                                      </p:cBhvr>
                                      <p:to>
                                        <p:strVal val="visible"/>
                                      </p:to>
                                    </p:set>
                                    <p:animEffect transition="in" filter="wipe(left)">
                                      <p:cBhvr>
                                        <p:cTn id="34" dur="250"/>
                                        <p:tgtEl>
                                          <p:spTgt spid="52"/>
                                        </p:tgtEl>
                                      </p:cBhvr>
                                    </p:animEffect>
                                  </p:childTnLst>
                                </p:cTn>
                              </p:par>
                              <p:par>
                                <p:cTn id="35" presetID="22" presetClass="entr" presetSubtype="8" fill="hold" nodeType="withEffect">
                                  <p:stCondLst>
                                    <p:cond delay="150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250"/>
                                        <p:tgtEl>
                                          <p:spTgt spid="56"/>
                                        </p:tgtEl>
                                      </p:cBhvr>
                                    </p:animEffect>
                                  </p:childTnLst>
                                </p:cTn>
                              </p:par>
                              <p:par>
                                <p:cTn id="38" presetID="22" presetClass="entr" presetSubtype="2" fill="hold" nodeType="withEffect">
                                  <p:stCondLst>
                                    <p:cond delay="1500"/>
                                  </p:stCondLst>
                                  <p:childTnLst>
                                    <p:set>
                                      <p:cBhvr>
                                        <p:cTn id="39" dur="1" fill="hold">
                                          <p:stCondLst>
                                            <p:cond delay="0"/>
                                          </p:stCondLst>
                                        </p:cTn>
                                        <p:tgtEl>
                                          <p:spTgt spid="54"/>
                                        </p:tgtEl>
                                        <p:attrNameLst>
                                          <p:attrName>style.visibility</p:attrName>
                                        </p:attrNameLst>
                                      </p:cBhvr>
                                      <p:to>
                                        <p:strVal val="visible"/>
                                      </p:to>
                                    </p:set>
                                    <p:animEffect transition="in" filter="wipe(right)">
                                      <p:cBhvr>
                                        <p:cTn id="40" dur="250"/>
                                        <p:tgtEl>
                                          <p:spTgt spid="54"/>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70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70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par>
                                <p:cTn id="50" presetID="10" presetClass="entr" presetSubtype="0" fill="hold" grpId="0" nodeType="withEffect">
                                  <p:stCondLst>
                                    <p:cond delay="70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500"/>
                                        <p:tgtEl>
                                          <p:spTgt spid="60"/>
                                        </p:tgtEl>
                                      </p:cBhvr>
                                    </p:animEffect>
                                  </p:childTnLst>
                                </p:cTn>
                              </p:par>
                              <p:par>
                                <p:cTn id="53" presetID="10" presetClass="entr" presetSubtype="0" fill="hold" grpId="0" nodeType="withEffect">
                                  <p:stCondLst>
                                    <p:cond delay="700"/>
                                  </p:stCondLst>
                                  <p:childTnLst>
                                    <p:set>
                                      <p:cBhvr>
                                        <p:cTn id="54" dur="1" fill="hold">
                                          <p:stCondLst>
                                            <p:cond delay="0"/>
                                          </p:stCondLst>
                                        </p:cTn>
                                        <p:tgtEl>
                                          <p:spTgt spid="61"/>
                                        </p:tgtEl>
                                        <p:attrNameLst>
                                          <p:attrName>style.visibility</p:attrName>
                                        </p:attrNameLst>
                                      </p:cBhvr>
                                      <p:to>
                                        <p:strVal val="visible"/>
                                      </p:to>
                                    </p:set>
                                    <p:animEffect transition="in" filter="fade">
                                      <p:cBhvr>
                                        <p:cTn id="55" dur="500"/>
                                        <p:tgtEl>
                                          <p:spTgt spid="61"/>
                                        </p:tgtEl>
                                      </p:cBhvr>
                                    </p:animEffect>
                                  </p:childTnLst>
                                </p:cTn>
                              </p:par>
                              <p:par>
                                <p:cTn id="56" presetID="10" presetClass="entr" presetSubtype="0" fill="hold" grpId="0" nodeType="withEffect">
                                  <p:stCondLst>
                                    <p:cond delay="70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par>
                                <p:cTn id="59" presetID="10" presetClass="entr" presetSubtype="0" fill="hold" grpId="0" nodeType="withEffect">
                                  <p:stCondLst>
                                    <p:cond delay="700"/>
                                  </p:stCondLst>
                                  <p:childTnLst>
                                    <p:set>
                                      <p:cBhvr>
                                        <p:cTn id="60" dur="1" fill="hold">
                                          <p:stCondLst>
                                            <p:cond delay="0"/>
                                          </p:stCondLst>
                                        </p:cTn>
                                        <p:tgtEl>
                                          <p:spTgt spid="63"/>
                                        </p:tgtEl>
                                        <p:attrNameLst>
                                          <p:attrName>style.visibility</p:attrName>
                                        </p:attrNameLst>
                                      </p:cBhvr>
                                      <p:to>
                                        <p:strVal val="visible"/>
                                      </p:to>
                                    </p:set>
                                    <p:animEffect transition="in" filter="fade">
                                      <p:cBhvr>
                                        <p:cTn id="6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8" grpId="0" animBg="1"/>
      <p:bldP spid="49" grpId="0" animBg="1"/>
      <p:bldP spid="50" grpId="0" animBg="1"/>
      <p:bldP spid="57" grpId="0"/>
      <p:bldP spid="58" grpId="0"/>
      <p:bldP spid="59" grpId="0"/>
      <p:bldP spid="60" grpId="0"/>
      <p:bldP spid="61" grpId="0"/>
      <p:bldP spid="62" grpId="0"/>
      <p:bldP spid="63"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meline ">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538782F-7313-0E45-A228-BA4295BA0A80}"/>
              </a:ext>
            </a:extLst>
          </p:cNvPr>
          <p:cNvSpPr>
            <a:spLocks noGrp="1"/>
          </p:cNvSpPr>
          <p:nvPr>
            <p:ph type="title" hasCustomPrompt="1"/>
          </p:nvPr>
        </p:nvSpPr>
        <p:spPr>
          <a:xfrm>
            <a:off x="0" y="240434"/>
            <a:ext cx="12192000" cy="341457"/>
          </a:xfrm>
        </p:spPr>
        <p:txBody>
          <a:bodyPr/>
          <a:lstStyle>
            <a:lvl1pPr>
              <a:defRPr sz="2800" b="0">
                <a:solidFill>
                  <a:schemeClr val="accent6">
                    <a:lumMod val="75000"/>
                  </a:schemeClr>
                </a:solidFill>
                <a:latin typeface="+mj-lt"/>
              </a:defRPr>
            </a:lvl1pPr>
          </a:lstStyle>
          <a:p>
            <a:r>
              <a:rPr lang="en-US" dirty="0"/>
              <a:t>Timeline – 28pt</a:t>
            </a:r>
          </a:p>
        </p:txBody>
      </p:sp>
      <p:cxnSp>
        <p:nvCxnSpPr>
          <p:cNvPr id="6" name="Straight Connector 5">
            <a:extLst>
              <a:ext uri="{FF2B5EF4-FFF2-40B4-BE49-F238E27FC236}">
                <a16:creationId xmlns:a16="http://schemas.microsoft.com/office/drawing/2014/main" id="{55EF0159-CC6A-9147-9010-439927AB4C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59">
            <a:extLst>
              <a:ext uri="{FF2B5EF4-FFF2-40B4-BE49-F238E27FC236}">
                <a16:creationId xmlns:a16="http://schemas.microsoft.com/office/drawing/2014/main" id="{928913EC-4608-694E-BCAA-27D04058D4EC}"/>
              </a:ext>
            </a:extLst>
          </p:cNvPr>
          <p:cNvCxnSpPr>
            <a:cxnSpLocks noChangeShapeType="1"/>
          </p:cNvCxnSpPr>
          <p:nvPr userDrawn="1"/>
        </p:nvCxnSpPr>
        <p:spPr bwMode="auto">
          <a:xfrm>
            <a:off x="361147" y="3727758"/>
            <a:ext cx="11704320" cy="0"/>
          </a:xfrm>
          <a:prstGeom prst="line">
            <a:avLst/>
          </a:prstGeom>
          <a:noFill/>
          <a:ln w="9525" algn="ctr">
            <a:solidFill>
              <a:srgbClr val="1393D2"/>
            </a:solidFill>
            <a:round/>
            <a:headEnd/>
            <a:tailEnd type="triangle" w="lg" len="lg"/>
          </a:ln>
          <a:extLst>
            <a:ext uri="{909E8E84-426E-40DD-AFC4-6F175D3DCCD1}">
              <a14:hiddenFill xmlns:a14="http://schemas.microsoft.com/office/drawing/2010/main">
                <a:noFill/>
              </a14:hiddenFill>
            </a:ext>
          </a:extLst>
        </p:spPr>
      </p:cxnSp>
      <p:grpSp>
        <p:nvGrpSpPr>
          <p:cNvPr id="34" name="Group 61">
            <a:extLst>
              <a:ext uri="{FF2B5EF4-FFF2-40B4-BE49-F238E27FC236}">
                <a16:creationId xmlns:a16="http://schemas.microsoft.com/office/drawing/2014/main" id="{314A9671-8FFF-EA43-8B9F-A561B4E0FCC7}"/>
              </a:ext>
            </a:extLst>
          </p:cNvPr>
          <p:cNvGrpSpPr>
            <a:grpSpLocks/>
          </p:cNvGrpSpPr>
          <p:nvPr userDrawn="1"/>
        </p:nvGrpSpPr>
        <p:grpSpPr bwMode="auto">
          <a:xfrm>
            <a:off x="370614" y="2763674"/>
            <a:ext cx="817608" cy="1371385"/>
            <a:chOff x="225407" y="2535846"/>
            <a:chExt cx="913125" cy="1531230"/>
          </a:xfrm>
        </p:grpSpPr>
        <p:grpSp>
          <p:nvGrpSpPr>
            <p:cNvPr id="35" name="Group 182">
              <a:extLst>
                <a:ext uri="{FF2B5EF4-FFF2-40B4-BE49-F238E27FC236}">
                  <a16:creationId xmlns:a16="http://schemas.microsoft.com/office/drawing/2014/main" id="{CA47C917-BF58-6C4E-80CB-C180C6949220}"/>
                </a:ext>
              </a:extLst>
            </p:cNvPr>
            <p:cNvGrpSpPr>
              <a:grpSpLocks/>
            </p:cNvGrpSpPr>
            <p:nvPr/>
          </p:nvGrpSpPr>
          <p:grpSpPr bwMode="auto">
            <a:xfrm flipV="1">
              <a:off x="225407" y="3153951"/>
              <a:ext cx="913125" cy="913125"/>
              <a:chOff x="4381500" y="3843340"/>
              <a:chExt cx="640080" cy="640080"/>
            </a:xfrm>
          </p:grpSpPr>
          <p:sp>
            <p:nvSpPr>
              <p:cNvPr id="37" name="Oval 36">
                <a:extLst>
                  <a:ext uri="{FF2B5EF4-FFF2-40B4-BE49-F238E27FC236}">
                    <a16:creationId xmlns:a16="http://schemas.microsoft.com/office/drawing/2014/main" id="{838B5ABC-93FF-7B46-9BAB-9D8BBC347711}"/>
                  </a:ext>
                </a:extLst>
              </p:cNvPr>
              <p:cNvSpPr/>
              <p:nvPr/>
            </p:nvSpPr>
            <p:spPr>
              <a:xfrm>
                <a:off x="4458789" y="3909252"/>
                <a:ext cx="501991" cy="503271"/>
              </a:xfrm>
              <a:prstGeom prst="ellipse">
                <a:avLst/>
              </a:prstGeom>
              <a:noFill/>
              <a:ln w="12700" cap="flat" cmpd="sng" algn="ctr">
                <a:solidFill>
                  <a:schemeClr val="accent1"/>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38" name="Oval 37">
                <a:extLst>
                  <a:ext uri="{FF2B5EF4-FFF2-40B4-BE49-F238E27FC236}">
                    <a16:creationId xmlns:a16="http://schemas.microsoft.com/office/drawing/2014/main" id="{0B596E00-D4B2-7148-BE6A-54A4FA752354}"/>
                  </a:ext>
                </a:extLst>
              </p:cNvPr>
              <p:cNvSpPr/>
              <p:nvPr/>
            </p:nvSpPr>
            <p:spPr>
              <a:xfrm>
                <a:off x="4559748" y="4010187"/>
                <a:ext cx="300073" cy="302804"/>
              </a:xfrm>
              <a:prstGeom prst="ellipse">
                <a:avLst/>
              </a:prstGeom>
              <a:noFill/>
              <a:ln w="12700" cap="flat" cmpd="sng" algn="ctr">
                <a:solidFill>
                  <a:schemeClr val="accent1"/>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39" name="Arc 38">
                <a:extLst>
                  <a:ext uri="{FF2B5EF4-FFF2-40B4-BE49-F238E27FC236}">
                    <a16:creationId xmlns:a16="http://schemas.microsoft.com/office/drawing/2014/main" id="{87CA7150-021E-514B-A4D5-244F35A5EB3B}"/>
                  </a:ext>
                </a:extLst>
              </p:cNvPr>
              <p:cNvSpPr/>
              <p:nvPr/>
            </p:nvSpPr>
            <p:spPr>
              <a:xfrm>
                <a:off x="4381667" y="3843364"/>
                <a:ext cx="639407" cy="640656"/>
              </a:xfrm>
              <a:prstGeom prst="arc">
                <a:avLst>
                  <a:gd name="adj1" fmla="val 5320410"/>
                  <a:gd name="adj2" fmla="val 10826950"/>
                </a:avLst>
              </a:prstGeom>
              <a:noFill/>
              <a:ln w="9525" cap="flat" cmpd="sng" algn="ctr">
                <a:solidFill>
                  <a:schemeClr val="accent1"/>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40" name="Oval 39">
                <a:extLst>
                  <a:ext uri="{FF2B5EF4-FFF2-40B4-BE49-F238E27FC236}">
                    <a16:creationId xmlns:a16="http://schemas.microsoft.com/office/drawing/2014/main" id="{78807B23-790E-3A48-9624-C30716AE863E}"/>
                  </a:ext>
                </a:extLst>
              </p:cNvPr>
              <p:cNvSpPr/>
              <p:nvPr/>
            </p:nvSpPr>
            <p:spPr>
              <a:xfrm>
                <a:off x="4641076" y="4091496"/>
                <a:ext cx="137416" cy="138785"/>
              </a:xfrm>
              <a:prstGeom prst="ellipse">
                <a:avLst/>
              </a:prstGeom>
              <a:solidFill>
                <a:schemeClr val="accent1"/>
              </a:solidFill>
              <a:ln w="12700" cap="flat" cmpd="sng" algn="ctr">
                <a:solidFill>
                  <a:schemeClr val="accent1"/>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grpSp>
        <p:cxnSp>
          <p:nvCxnSpPr>
            <p:cNvPr id="36" name="Straight Connector 183">
              <a:extLst>
                <a:ext uri="{FF2B5EF4-FFF2-40B4-BE49-F238E27FC236}">
                  <a16:creationId xmlns:a16="http://schemas.microsoft.com/office/drawing/2014/main" id="{17DFE54A-8B93-2743-8872-29FF7E87A242}"/>
                </a:ext>
              </a:extLst>
            </p:cNvPr>
            <p:cNvCxnSpPr>
              <a:cxnSpLocks noChangeShapeType="1"/>
            </p:cNvCxnSpPr>
            <p:nvPr/>
          </p:nvCxnSpPr>
          <p:spPr bwMode="auto">
            <a:xfrm flipV="1">
              <a:off x="690830" y="2535846"/>
              <a:ext cx="0" cy="618104"/>
            </a:xfrm>
            <a:prstGeom prst="line">
              <a:avLst/>
            </a:prstGeom>
            <a:noFill/>
            <a:ln w="9525" algn="ctr">
              <a:solidFill>
                <a:schemeClr val="accent1"/>
              </a:solidFill>
              <a:round/>
              <a:headEnd/>
              <a:tailEnd type="oval" w="med" len="med"/>
            </a:ln>
            <a:extLst>
              <a:ext uri="{909E8E84-426E-40DD-AFC4-6F175D3DCCD1}">
                <a14:hiddenFill xmlns:a14="http://schemas.microsoft.com/office/drawing/2010/main">
                  <a:noFill/>
                </a14:hiddenFill>
              </a:ext>
            </a:extLst>
          </p:spPr>
        </p:cxnSp>
      </p:grpSp>
      <p:grpSp>
        <p:nvGrpSpPr>
          <p:cNvPr id="41" name="Group 62">
            <a:extLst>
              <a:ext uri="{FF2B5EF4-FFF2-40B4-BE49-F238E27FC236}">
                <a16:creationId xmlns:a16="http://schemas.microsoft.com/office/drawing/2014/main" id="{61285393-51D4-0241-8A49-E8B4EB2A1053}"/>
              </a:ext>
            </a:extLst>
          </p:cNvPr>
          <p:cNvGrpSpPr>
            <a:grpSpLocks/>
          </p:cNvGrpSpPr>
          <p:nvPr userDrawn="1"/>
        </p:nvGrpSpPr>
        <p:grpSpPr bwMode="auto">
          <a:xfrm>
            <a:off x="7510425" y="2763674"/>
            <a:ext cx="817608" cy="1371385"/>
            <a:chOff x="8299432" y="2535846"/>
            <a:chExt cx="913125" cy="1531230"/>
          </a:xfrm>
        </p:grpSpPr>
        <p:grpSp>
          <p:nvGrpSpPr>
            <p:cNvPr id="42" name="Group 176">
              <a:extLst>
                <a:ext uri="{FF2B5EF4-FFF2-40B4-BE49-F238E27FC236}">
                  <a16:creationId xmlns:a16="http://schemas.microsoft.com/office/drawing/2014/main" id="{25EAA54A-F38D-A746-A6CF-98005F5909C3}"/>
                </a:ext>
              </a:extLst>
            </p:cNvPr>
            <p:cNvGrpSpPr>
              <a:grpSpLocks/>
            </p:cNvGrpSpPr>
            <p:nvPr/>
          </p:nvGrpSpPr>
          <p:grpSpPr bwMode="auto">
            <a:xfrm flipV="1">
              <a:off x="8299432" y="3153951"/>
              <a:ext cx="913125" cy="913125"/>
              <a:chOff x="4381500" y="3843340"/>
              <a:chExt cx="640080" cy="640080"/>
            </a:xfrm>
          </p:grpSpPr>
          <p:sp>
            <p:nvSpPr>
              <p:cNvPr id="44" name="Oval 43">
                <a:extLst>
                  <a:ext uri="{FF2B5EF4-FFF2-40B4-BE49-F238E27FC236}">
                    <a16:creationId xmlns:a16="http://schemas.microsoft.com/office/drawing/2014/main" id="{D519CF12-E9B9-D74C-8C1A-B847C388A41E}"/>
                  </a:ext>
                </a:extLst>
              </p:cNvPr>
              <p:cNvSpPr/>
              <p:nvPr/>
            </p:nvSpPr>
            <p:spPr>
              <a:xfrm>
                <a:off x="4458450" y="3909252"/>
                <a:ext cx="503392" cy="503271"/>
              </a:xfrm>
              <a:prstGeom prst="ellipse">
                <a:avLst/>
              </a:prstGeom>
              <a:noFill/>
              <a:ln w="12700" cap="flat" cmpd="sng" algn="ctr">
                <a:solidFill>
                  <a:schemeClr val="accent1">
                    <a:lumMod val="50000"/>
                  </a:schemeClr>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45" name="Oval 44">
                <a:extLst>
                  <a:ext uri="{FF2B5EF4-FFF2-40B4-BE49-F238E27FC236}">
                    <a16:creationId xmlns:a16="http://schemas.microsoft.com/office/drawing/2014/main" id="{CCE9AC69-29BF-1D41-AC05-0983D976A2AA}"/>
                  </a:ext>
                </a:extLst>
              </p:cNvPr>
              <p:cNvSpPr/>
              <p:nvPr/>
            </p:nvSpPr>
            <p:spPr>
              <a:xfrm>
                <a:off x="4559409" y="4010187"/>
                <a:ext cx="301474" cy="302804"/>
              </a:xfrm>
              <a:prstGeom prst="ellipse">
                <a:avLst/>
              </a:prstGeom>
              <a:noFill/>
              <a:ln w="12700" cap="flat" cmpd="sng" algn="ctr">
                <a:solidFill>
                  <a:schemeClr val="accent1">
                    <a:lumMod val="50000"/>
                  </a:schemeClr>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46" name="Arc 45">
                <a:extLst>
                  <a:ext uri="{FF2B5EF4-FFF2-40B4-BE49-F238E27FC236}">
                    <a16:creationId xmlns:a16="http://schemas.microsoft.com/office/drawing/2014/main" id="{F6953D3F-AEDC-6B4F-B5FE-D76BEDDF7134}"/>
                  </a:ext>
                </a:extLst>
              </p:cNvPr>
              <p:cNvSpPr/>
              <p:nvPr/>
            </p:nvSpPr>
            <p:spPr>
              <a:xfrm>
                <a:off x="4381328" y="3843364"/>
                <a:ext cx="640810" cy="640656"/>
              </a:xfrm>
              <a:prstGeom prst="arc">
                <a:avLst>
                  <a:gd name="adj1" fmla="val 5320410"/>
                  <a:gd name="adj2" fmla="val 10826950"/>
                </a:avLst>
              </a:prstGeom>
              <a:noFill/>
              <a:ln w="9525" cap="flat" cmpd="sng" algn="ctr">
                <a:solidFill>
                  <a:schemeClr val="accent1">
                    <a:lumMod val="50000"/>
                  </a:schemeClr>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47" name="Oval 46">
                <a:extLst>
                  <a:ext uri="{FF2B5EF4-FFF2-40B4-BE49-F238E27FC236}">
                    <a16:creationId xmlns:a16="http://schemas.microsoft.com/office/drawing/2014/main" id="{592006DA-4B9B-F44F-96C2-21B547252528}"/>
                  </a:ext>
                </a:extLst>
              </p:cNvPr>
              <p:cNvSpPr/>
              <p:nvPr/>
            </p:nvSpPr>
            <p:spPr>
              <a:xfrm>
                <a:off x="4642138" y="4091496"/>
                <a:ext cx="136015" cy="138785"/>
              </a:xfrm>
              <a:prstGeom prst="ellipse">
                <a:avLst/>
              </a:prstGeom>
              <a:solidFill>
                <a:schemeClr val="accent1">
                  <a:lumMod val="50000"/>
                </a:schemeClr>
              </a:solidFill>
              <a:ln w="12700" cap="flat" cmpd="sng" algn="ctr">
                <a:solidFill>
                  <a:schemeClr val="accent1">
                    <a:lumMod val="50000"/>
                  </a:schemeClr>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grpSp>
        <p:cxnSp>
          <p:nvCxnSpPr>
            <p:cNvPr id="43" name="Straight Connector 177">
              <a:extLst>
                <a:ext uri="{FF2B5EF4-FFF2-40B4-BE49-F238E27FC236}">
                  <a16:creationId xmlns:a16="http://schemas.microsoft.com/office/drawing/2014/main" id="{A0BA1B10-F83B-5B4C-9D2A-1CED1F425E16}"/>
                </a:ext>
              </a:extLst>
            </p:cNvPr>
            <p:cNvCxnSpPr>
              <a:cxnSpLocks noChangeShapeType="1"/>
            </p:cNvCxnSpPr>
            <p:nvPr/>
          </p:nvCxnSpPr>
          <p:spPr bwMode="auto">
            <a:xfrm flipV="1">
              <a:off x="8764855" y="2535846"/>
              <a:ext cx="0" cy="618104"/>
            </a:xfrm>
            <a:prstGeom prst="line">
              <a:avLst/>
            </a:prstGeom>
            <a:noFill/>
            <a:ln w="9525" algn="ctr">
              <a:solidFill>
                <a:schemeClr val="accent1">
                  <a:lumMod val="50000"/>
                </a:schemeClr>
              </a:solidFill>
              <a:round/>
              <a:headEnd/>
              <a:tailEnd type="oval" w="med" len="med"/>
            </a:ln>
            <a:extLst>
              <a:ext uri="{909E8E84-426E-40DD-AFC4-6F175D3DCCD1}">
                <a14:hiddenFill xmlns:a14="http://schemas.microsoft.com/office/drawing/2010/main">
                  <a:noFill/>
                </a14:hiddenFill>
              </a:ext>
            </a:extLst>
          </p:spPr>
        </p:cxnSp>
      </p:grpSp>
      <p:sp>
        <p:nvSpPr>
          <p:cNvPr id="48" name="Oval 47">
            <a:extLst>
              <a:ext uri="{FF2B5EF4-FFF2-40B4-BE49-F238E27FC236}">
                <a16:creationId xmlns:a16="http://schemas.microsoft.com/office/drawing/2014/main" id="{DD5BE622-48B0-B848-ABAE-ACCDDFE91DC8}"/>
              </a:ext>
            </a:extLst>
          </p:cNvPr>
          <p:cNvSpPr/>
          <p:nvPr userDrawn="1"/>
        </p:nvSpPr>
        <p:spPr bwMode="auto">
          <a:xfrm flipV="1">
            <a:off x="9394455" y="3407837"/>
            <a:ext cx="641220" cy="643009"/>
          </a:xfrm>
          <a:prstGeom prst="ellipse">
            <a:avLst/>
          </a:prstGeom>
          <a:noFill/>
          <a:ln w="12700" cap="flat" cmpd="sng" algn="ctr">
            <a:solidFill>
              <a:schemeClr val="accent4">
                <a:lumMod val="75000"/>
              </a:schemeClr>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49" name="Oval 48">
            <a:extLst>
              <a:ext uri="{FF2B5EF4-FFF2-40B4-BE49-F238E27FC236}">
                <a16:creationId xmlns:a16="http://schemas.microsoft.com/office/drawing/2014/main" id="{6649B360-03EE-584F-A1D8-C9F5FFBA6118}"/>
              </a:ext>
            </a:extLst>
          </p:cNvPr>
          <p:cNvSpPr/>
          <p:nvPr userDrawn="1"/>
        </p:nvSpPr>
        <p:spPr bwMode="auto">
          <a:xfrm flipV="1">
            <a:off x="9523416" y="3535006"/>
            <a:ext cx="383299" cy="386881"/>
          </a:xfrm>
          <a:prstGeom prst="ellipse">
            <a:avLst/>
          </a:prstGeom>
          <a:noFill/>
          <a:ln w="12700" cap="flat" cmpd="sng" algn="ctr">
            <a:solidFill>
              <a:schemeClr val="accent4">
                <a:lumMod val="75000"/>
              </a:schemeClr>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50" name="Arc 49">
            <a:extLst>
              <a:ext uri="{FF2B5EF4-FFF2-40B4-BE49-F238E27FC236}">
                <a16:creationId xmlns:a16="http://schemas.microsoft.com/office/drawing/2014/main" id="{58FFC07A-1A0E-5040-93A4-39E2F9D9BFFC}"/>
              </a:ext>
            </a:extLst>
          </p:cNvPr>
          <p:cNvSpPr/>
          <p:nvPr userDrawn="1"/>
        </p:nvSpPr>
        <p:spPr bwMode="auto">
          <a:xfrm flipV="1">
            <a:off x="9295944" y="3316489"/>
            <a:ext cx="816749" cy="818540"/>
          </a:xfrm>
          <a:prstGeom prst="arc">
            <a:avLst>
              <a:gd name="adj1" fmla="val 5320410"/>
              <a:gd name="adj2" fmla="val 10826950"/>
            </a:avLst>
          </a:prstGeom>
          <a:noFill/>
          <a:ln w="9525" cap="flat" cmpd="sng" algn="ctr">
            <a:solidFill>
              <a:schemeClr val="accent4">
                <a:lumMod val="75000"/>
              </a:schemeClr>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51" name="Oval 50">
            <a:extLst>
              <a:ext uri="{FF2B5EF4-FFF2-40B4-BE49-F238E27FC236}">
                <a16:creationId xmlns:a16="http://schemas.microsoft.com/office/drawing/2014/main" id="{DB148DB9-4451-D74E-95BF-76F846689C50}"/>
              </a:ext>
            </a:extLst>
          </p:cNvPr>
          <p:cNvSpPr/>
          <p:nvPr userDrawn="1"/>
        </p:nvSpPr>
        <p:spPr bwMode="auto">
          <a:xfrm flipV="1">
            <a:off x="9627300" y="3640680"/>
            <a:ext cx="175529" cy="177320"/>
          </a:xfrm>
          <a:prstGeom prst="ellipse">
            <a:avLst/>
          </a:prstGeom>
          <a:solidFill>
            <a:schemeClr val="accent4">
              <a:lumMod val="75000"/>
            </a:schemeClr>
          </a:solidFill>
          <a:ln w="12700" cap="flat" cmpd="sng" algn="ctr">
            <a:noFill/>
            <a:prstDash val="solid"/>
          </a:ln>
          <a:effectLst/>
        </p:spPr>
        <p:txBody>
          <a:bodyPr anchor="ctr"/>
          <a:lstStyle/>
          <a:p>
            <a:pPr algn="ctr" defTabSz="870840"/>
            <a:endParaRPr lang="en-GB" sz="1200" kern="0" dirty="0">
              <a:solidFill>
                <a:schemeClr val="bg1"/>
              </a:solidFill>
              <a:latin typeface="+mn-lt"/>
              <a:cs typeface="Calibri" panose="020F0502020204030204" pitchFamily="34" charset="0"/>
            </a:endParaRPr>
          </a:p>
        </p:txBody>
      </p:sp>
      <p:cxnSp>
        <p:nvCxnSpPr>
          <p:cNvPr id="52" name="Straight Connector 171">
            <a:extLst>
              <a:ext uri="{FF2B5EF4-FFF2-40B4-BE49-F238E27FC236}">
                <a16:creationId xmlns:a16="http://schemas.microsoft.com/office/drawing/2014/main" id="{155FC5CA-D8A7-484C-AD9D-3FC26F63A0B2}"/>
              </a:ext>
            </a:extLst>
          </p:cNvPr>
          <p:cNvCxnSpPr>
            <a:cxnSpLocks noChangeShapeType="1"/>
          </p:cNvCxnSpPr>
          <p:nvPr userDrawn="1"/>
        </p:nvCxnSpPr>
        <p:spPr bwMode="auto">
          <a:xfrm flipV="1">
            <a:off x="9712115" y="2763674"/>
            <a:ext cx="0" cy="553580"/>
          </a:xfrm>
          <a:prstGeom prst="line">
            <a:avLst/>
          </a:prstGeom>
          <a:noFill/>
          <a:ln w="9525" algn="ctr">
            <a:solidFill>
              <a:schemeClr val="accent4">
                <a:lumMod val="75000"/>
              </a:schemeClr>
            </a:solidFill>
            <a:round/>
            <a:headEnd/>
            <a:tailEnd type="oval" w="med" len="med"/>
          </a:ln>
          <a:extLst>
            <a:ext uri="{909E8E84-426E-40DD-AFC4-6F175D3DCCD1}">
              <a14:hiddenFill xmlns:a14="http://schemas.microsoft.com/office/drawing/2010/main">
                <a:noFill/>
              </a14:hiddenFill>
            </a:ext>
          </a:extLst>
        </p:spPr>
      </p:cxnSp>
      <p:sp>
        <p:nvSpPr>
          <p:cNvPr id="53" name="Oval 52">
            <a:extLst>
              <a:ext uri="{FF2B5EF4-FFF2-40B4-BE49-F238E27FC236}">
                <a16:creationId xmlns:a16="http://schemas.microsoft.com/office/drawing/2014/main" id="{AF547795-2924-3744-A0A9-E73D23A7DF3B}"/>
              </a:ext>
            </a:extLst>
          </p:cNvPr>
          <p:cNvSpPr/>
          <p:nvPr userDrawn="1"/>
        </p:nvSpPr>
        <p:spPr bwMode="auto">
          <a:xfrm flipV="1">
            <a:off x="4042610" y="3407837"/>
            <a:ext cx="641220" cy="643009"/>
          </a:xfrm>
          <a:prstGeom prst="ellipse">
            <a:avLst/>
          </a:prstGeom>
          <a:noFill/>
          <a:ln w="12700" cap="flat" cmpd="sng" algn="ctr">
            <a:solidFill>
              <a:schemeClr val="accent5"/>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54" name="Oval 53">
            <a:extLst>
              <a:ext uri="{FF2B5EF4-FFF2-40B4-BE49-F238E27FC236}">
                <a16:creationId xmlns:a16="http://schemas.microsoft.com/office/drawing/2014/main" id="{605FC122-3819-6148-ACDA-03228FCFAA8D}"/>
              </a:ext>
            </a:extLst>
          </p:cNvPr>
          <p:cNvSpPr/>
          <p:nvPr userDrawn="1"/>
        </p:nvSpPr>
        <p:spPr bwMode="auto">
          <a:xfrm flipV="1">
            <a:off x="4171570" y="3535006"/>
            <a:ext cx="383299" cy="386881"/>
          </a:xfrm>
          <a:prstGeom prst="ellipse">
            <a:avLst/>
          </a:prstGeom>
          <a:noFill/>
          <a:ln w="12700" cap="flat" cmpd="sng" algn="ctr">
            <a:solidFill>
              <a:schemeClr val="accent5"/>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55" name="Arc 54">
            <a:extLst>
              <a:ext uri="{FF2B5EF4-FFF2-40B4-BE49-F238E27FC236}">
                <a16:creationId xmlns:a16="http://schemas.microsoft.com/office/drawing/2014/main" id="{44079C6F-2E11-DE42-A87B-8C3B3F2DBD02}"/>
              </a:ext>
            </a:extLst>
          </p:cNvPr>
          <p:cNvSpPr/>
          <p:nvPr userDrawn="1"/>
        </p:nvSpPr>
        <p:spPr bwMode="auto">
          <a:xfrm flipV="1">
            <a:off x="3944099" y="3316489"/>
            <a:ext cx="816749" cy="818540"/>
          </a:xfrm>
          <a:prstGeom prst="arc">
            <a:avLst>
              <a:gd name="adj1" fmla="val 5320410"/>
              <a:gd name="adj2" fmla="val 10826950"/>
            </a:avLst>
          </a:prstGeom>
          <a:noFill/>
          <a:ln w="9525" cap="flat" cmpd="sng" algn="ctr">
            <a:solidFill>
              <a:schemeClr val="accent5"/>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56" name="Oval 55">
            <a:extLst>
              <a:ext uri="{FF2B5EF4-FFF2-40B4-BE49-F238E27FC236}">
                <a16:creationId xmlns:a16="http://schemas.microsoft.com/office/drawing/2014/main" id="{D8448625-A7B7-A242-8902-0C08BA6FE6DA}"/>
              </a:ext>
            </a:extLst>
          </p:cNvPr>
          <p:cNvSpPr/>
          <p:nvPr userDrawn="1"/>
        </p:nvSpPr>
        <p:spPr bwMode="auto">
          <a:xfrm flipV="1">
            <a:off x="4275454" y="3640680"/>
            <a:ext cx="175529" cy="177320"/>
          </a:xfrm>
          <a:prstGeom prst="ellipse">
            <a:avLst/>
          </a:prstGeom>
          <a:solidFill>
            <a:schemeClr val="accent5"/>
          </a:solidFill>
          <a:ln w="12700" cap="flat" cmpd="sng" algn="ctr">
            <a:noFill/>
            <a:prstDash val="solid"/>
          </a:ln>
          <a:effectLst/>
        </p:spPr>
        <p:txBody>
          <a:bodyPr anchor="ctr"/>
          <a:lstStyle/>
          <a:p>
            <a:pPr algn="ctr" defTabSz="870840"/>
            <a:endParaRPr lang="en-GB" sz="1200" kern="0" dirty="0">
              <a:solidFill>
                <a:schemeClr val="bg1"/>
              </a:solidFill>
              <a:latin typeface="+mn-lt"/>
              <a:cs typeface="Calibri" panose="020F0502020204030204" pitchFamily="34" charset="0"/>
            </a:endParaRPr>
          </a:p>
        </p:txBody>
      </p:sp>
      <p:cxnSp>
        <p:nvCxnSpPr>
          <p:cNvPr id="57" name="Straight Connector 165">
            <a:extLst>
              <a:ext uri="{FF2B5EF4-FFF2-40B4-BE49-F238E27FC236}">
                <a16:creationId xmlns:a16="http://schemas.microsoft.com/office/drawing/2014/main" id="{778C42FC-A13F-764A-8510-C8B8026CF803}"/>
              </a:ext>
            </a:extLst>
          </p:cNvPr>
          <p:cNvCxnSpPr>
            <a:cxnSpLocks noChangeShapeType="1"/>
          </p:cNvCxnSpPr>
          <p:nvPr userDrawn="1"/>
        </p:nvCxnSpPr>
        <p:spPr bwMode="auto">
          <a:xfrm flipV="1">
            <a:off x="4360275" y="2763674"/>
            <a:ext cx="0" cy="553580"/>
          </a:xfrm>
          <a:prstGeom prst="line">
            <a:avLst/>
          </a:prstGeom>
          <a:noFill/>
          <a:ln w="9525" algn="ctr">
            <a:solidFill>
              <a:schemeClr val="accent5"/>
            </a:solidFill>
            <a:round/>
            <a:headEnd/>
            <a:tailEnd type="oval" w="med" len="med"/>
          </a:ln>
          <a:extLst>
            <a:ext uri="{909E8E84-426E-40DD-AFC4-6F175D3DCCD1}">
              <a14:hiddenFill xmlns:a14="http://schemas.microsoft.com/office/drawing/2010/main">
                <a:noFill/>
              </a14:hiddenFill>
            </a:ext>
          </a:extLst>
        </p:spPr>
      </p:cxnSp>
      <p:grpSp>
        <p:nvGrpSpPr>
          <p:cNvPr id="58" name="Group 65">
            <a:extLst>
              <a:ext uri="{FF2B5EF4-FFF2-40B4-BE49-F238E27FC236}">
                <a16:creationId xmlns:a16="http://schemas.microsoft.com/office/drawing/2014/main" id="{418D4EE5-779E-B940-9937-75B7504C33DE}"/>
              </a:ext>
            </a:extLst>
          </p:cNvPr>
          <p:cNvGrpSpPr>
            <a:grpSpLocks/>
          </p:cNvGrpSpPr>
          <p:nvPr userDrawn="1"/>
        </p:nvGrpSpPr>
        <p:grpSpPr bwMode="auto">
          <a:xfrm>
            <a:off x="1263091" y="3316114"/>
            <a:ext cx="817608" cy="1371605"/>
            <a:chOff x="1216141" y="3153951"/>
            <a:chExt cx="913125" cy="1531475"/>
          </a:xfrm>
        </p:grpSpPr>
        <p:grpSp>
          <p:nvGrpSpPr>
            <p:cNvPr id="59" name="Group 158">
              <a:extLst>
                <a:ext uri="{FF2B5EF4-FFF2-40B4-BE49-F238E27FC236}">
                  <a16:creationId xmlns:a16="http://schemas.microsoft.com/office/drawing/2014/main" id="{FCCE568B-692F-3E44-90BC-2ED82404B01D}"/>
                </a:ext>
              </a:extLst>
            </p:cNvPr>
            <p:cNvGrpSpPr>
              <a:grpSpLocks/>
            </p:cNvGrpSpPr>
            <p:nvPr/>
          </p:nvGrpSpPr>
          <p:grpSpPr bwMode="auto">
            <a:xfrm>
              <a:off x="1216141" y="3153951"/>
              <a:ext cx="913125" cy="913125"/>
              <a:chOff x="4381500" y="3843340"/>
              <a:chExt cx="640080" cy="640080"/>
            </a:xfrm>
          </p:grpSpPr>
          <p:sp>
            <p:nvSpPr>
              <p:cNvPr id="61" name="Oval 60">
                <a:extLst>
                  <a:ext uri="{FF2B5EF4-FFF2-40B4-BE49-F238E27FC236}">
                    <a16:creationId xmlns:a16="http://schemas.microsoft.com/office/drawing/2014/main" id="{56649C25-4A18-604F-8E74-DE812DD2A906}"/>
                  </a:ext>
                </a:extLst>
              </p:cNvPr>
              <p:cNvSpPr/>
              <p:nvPr/>
            </p:nvSpPr>
            <p:spPr>
              <a:xfrm>
                <a:off x="4458396" y="3909523"/>
                <a:ext cx="503392" cy="504674"/>
              </a:xfrm>
              <a:prstGeom prst="ellipse">
                <a:avLst/>
              </a:prstGeom>
              <a:noFill/>
              <a:ln w="12700" cap="flat" cmpd="sng" algn="ctr">
                <a:solidFill>
                  <a:schemeClr val="accent3"/>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62" name="Oval 61">
                <a:extLst>
                  <a:ext uri="{FF2B5EF4-FFF2-40B4-BE49-F238E27FC236}">
                    <a16:creationId xmlns:a16="http://schemas.microsoft.com/office/drawing/2014/main" id="{710B437D-0E0E-3F48-A180-1EBB439920E6}"/>
                  </a:ext>
                </a:extLst>
              </p:cNvPr>
              <p:cNvSpPr/>
              <p:nvPr/>
            </p:nvSpPr>
            <p:spPr>
              <a:xfrm>
                <a:off x="4559355" y="4010458"/>
                <a:ext cx="300073" cy="302804"/>
              </a:xfrm>
              <a:prstGeom prst="ellipse">
                <a:avLst/>
              </a:prstGeom>
              <a:noFill/>
              <a:ln w="12700" cap="flat" cmpd="sng" algn="ctr">
                <a:solidFill>
                  <a:schemeClr val="accent3"/>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63" name="Arc 62">
                <a:extLst>
                  <a:ext uri="{FF2B5EF4-FFF2-40B4-BE49-F238E27FC236}">
                    <a16:creationId xmlns:a16="http://schemas.microsoft.com/office/drawing/2014/main" id="{F15C3740-1710-6349-B4A4-2B1DDDEF5277}"/>
                  </a:ext>
                </a:extLst>
              </p:cNvPr>
              <p:cNvSpPr/>
              <p:nvPr/>
            </p:nvSpPr>
            <p:spPr>
              <a:xfrm>
                <a:off x="4381274" y="3843635"/>
                <a:ext cx="640810" cy="642057"/>
              </a:xfrm>
              <a:prstGeom prst="arc">
                <a:avLst>
                  <a:gd name="adj1" fmla="val 5320410"/>
                  <a:gd name="adj2" fmla="val 10826950"/>
                </a:avLst>
              </a:prstGeom>
              <a:noFill/>
              <a:ln w="9525" cap="flat" cmpd="sng" algn="ctr">
                <a:solidFill>
                  <a:schemeClr val="accent3"/>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64" name="Oval 63">
                <a:extLst>
                  <a:ext uri="{FF2B5EF4-FFF2-40B4-BE49-F238E27FC236}">
                    <a16:creationId xmlns:a16="http://schemas.microsoft.com/office/drawing/2014/main" id="{2C1EE862-F5CB-C64C-BDF5-24FCE62C9FEE}"/>
                  </a:ext>
                </a:extLst>
              </p:cNvPr>
              <p:cNvSpPr/>
              <p:nvPr/>
            </p:nvSpPr>
            <p:spPr>
              <a:xfrm>
                <a:off x="4640683" y="4093168"/>
                <a:ext cx="137416" cy="137383"/>
              </a:xfrm>
              <a:prstGeom prst="ellipse">
                <a:avLst/>
              </a:prstGeom>
              <a:solidFill>
                <a:schemeClr val="accent3"/>
              </a:solidFill>
              <a:ln w="12700" cap="flat" cmpd="sng" algn="ctr">
                <a:solidFill>
                  <a:schemeClr val="accent3"/>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grpSp>
        <p:cxnSp>
          <p:nvCxnSpPr>
            <p:cNvPr id="60" name="Straight Connector 159">
              <a:extLst>
                <a:ext uri="{FF2B5EF4-FFF2-40B4-BE49-F238E27FC236}">
                  <a16:creationId xmlns:a16="http://schemas.microsoft.com/office/drawing/2014/main" id="{E6DC3D37-DB43-134E-8F71-250D6300DAE8}"/>
                </a:ext>
              </a:extLst>
            </p:cNvPr>
            <p:cNvCxnSpPr>
              <a:cxnSpLocks noChangeShapeType="1"/>
            </p:cNvCxnSpPr>
            <p:nvPr/>
          </p:nvCxnSpPr>
          <p:spPr bwMode="auto">
            <a:xfrm>
              <a:off x="1681563" y="4064608"/>
              <a:ext cx="0" cy="620818"/>
            </a:xfrm>
            <a:prstGeom prst="line">
              <a:avLst/>
            </a:prstGeom>
            <a:noFill/>
            <a:ln w="9525" algn="ctr">
              <a:solidFill>
                <a:schemeClr val="accent3"/>
              </a:solidFill>
              <a:round/>
              <a:headEnd/>
              <a:tailEnd type="oval" w="med" len="med"/>
            </a:ln>
            <a:extLst>
              <a:ext uri="{909E8E84-426E-40DD-AFC4-6F175D3DCCD1}">
                <a14:hiddenFill xmlns:a14="http://schemas.microsoft.com/office/drawing/2010/main">
                  <a:noFill/>
                </a14:hiddenFill>
              </a:ext>
            </a:extLst>
          </p:spPr>
        </p:cxnSp>
      </p:grpSp>
      <p:grpSp>
        <p:nvGrpSpPr>
          <p:cNvPr id="65" name="Group 66">
            <a:extLst>
              <a:ext uri="{FF2B5EF4-FFF2-40B4-BE49-F238E27FC236}">
                <a16:creationId xmlns:a16="http://schemas.microsoft.com/office/drawing/2014/main" id="{66AB8142-1B10-0741-9110-B3656D05F42D}"/>
              </a:ext>
            </a:extLst>
          </p:cNvPr>
          <p:cNvGrpSpPr>
            <a:grpSpLocks/>
          </p:cNvGrpSpPr>
          <p:nvPr userDrawn="1"/>
        </p:nvGrpSpPr>
        <p:grpSpPr bwMode="auto">
          <a:xfrm>
            <a:off x="2170357" y="2763674"/>
            <a:ext cx="817608" cy="1371385"/>
            <a:chOff x="2225394" y="2535846"/>
            <a:chExt cx="913125" cy="1531230"/>
          </a:xfrm>
        </p:grpSpPr>
        <p:grpSp>
          <p:nvGrpSpPr>
            <p:cNvPr id="66" name="Group 152">
              <a:extLst>
                <a:ext uri="{FF2B5EF4-FFF2-40B4-BE49-F238E27FC236}">
                  <a16:creationId xmlns:a16="http://schemas.microsoft.com/office/drawing/2014/main" id="{8B6F1E52-39BE-4A46-AA69-4FCC9C297EFA}"/>
                </a:ext>
              </a:extLst>
            </p:cNvPr>
            <p:cNvGrpSpPr>
              <a:grpSpLocks/>
            </p:cNvGrpSpPr>
            <p:nvPr/>
          </p:nvGrpSpPr>
          <p:grpSpPr bwMode="auto">
            <a:xfrm flipV="1">
              <a:off x="2225394" y="3153951"/>
              <a:ext cx="913125" cy="913125"/>
              <a:chOff x="4381500" y="3843340"/>
              <a:chExt cx="640080" cy="640080"/>
            </a:xfrm>
          </p:grpSpPr>
          <p:sp>
            <p:nvSpPr>
              <p:cNvPr id="68" name="Oval 67">
                <a:extLst>
                  <a:ext uri="{FF2B5EF4-FFF2-40B4-BE49-F238E27FC236}">
                    <a16:creationId xmlns:a16="http://schemas.microsoft.com/office/drawing/2014/main" id="{1A590E9A-E9B0-6642-B791-808A9B44DF0A}"/>
                  </a:ext>
                </a:extLst>
              </p:cNvPr>
              <p:cNvSpPr/>
              <p:nvPr/>
            </p:nvSpPr>
            <p:spPr>
              <a:xfrm>
                <a:off x="4459044" y="3909252"/>
                <a:ext cx="501991" cy="503271"/>
              </a:xfrm>
              <a:prstGeom prst="ellipse">
                <a:avLst/>
              </a:prstGeom>
              <a:noFill/>
              <a:ln w="12700" cap="flat" cmpd="sng" algn="ctr">
                <a:solidFill>
                  <a:schemeClr val="accent6"/>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69" name="Oval 68">
                <a:extLst>
                  <a:ext uri="{FF2B5EF4-FFF2-40B4-BE49-F238E27FC236}">
                    <a16:creationId xmlns:a16="http://schemas.microsoft.com/office/drawing/2014/main" id="{FA4E7C67-4A23-244A-82A3-83318E3C07D5}"/>
                  </a:ext>
                </a:extLst>
              </p:cNvPr>
              <p:cNvSpPr/>
              <p:nvPr/>
            </p:nvSpPr>
            <p:spPr>
              <a:xfrm>
                <a:off x="4560003" y="4010187"/>
                <a:ext cx="300073" cy="302804"/>
              </a:xfrm>
              <a:prstGeom prst="ellipse">
                <a:avLst/>
              </a:prstGeom>
              <a:noFill/>
              <a:ln w="12700" cap="flat" cmpd="sng" algn="ctr">
                <a:solidFill>
                  <a:schemeClr val="accent6"/>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70" name="Arc 69">
                <a:extLst>
                  <a:ext uri="{FF2B5EF4-FFF2-40B4-BE49-F238E27FC236}">
                    <a16:creationId xmlns:a16="http://schemas.microsoft.com/office/drawing/2014/main" id="{D6D7FB83-5623-9740-A248-11C73A5B1ECC}"/>
                  </a:ext>
                </a:extLst>
              </p:cNvPr>
              <p:cNvSpPr/>
              <p:nvPr/>
            </p:nvSpPr>
            <p:spPr>
              <a:xfrm>
                <a:off x="4381923" y="3843364"/>
                <a:ext cx="639407" cy="640656"/>
              </a:xfrm>
              <a:prstGeom prst="arc">
                <a:avLst>
                  <a:gd name="adj1" fmla="val 5320410"/>
                  <a:gd name="adj2" fmla="val 10826950"/>
                </a:avLst>
              </a:prstGeom>
              <a:noFill/>
              <a:ln w="9525" cap="flat" cmpd="sng" algn="ctr">
                <a:solidFill>
                  <a:schemeClr val="accent6"/>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71" name="Oval 70">
                <a:extLst>
                  <a:ext uri="{FF2B5EF4-FFF2-40B4-BE49-F238E27FC236}">
                    <a16:creationId xmlns:a16="http://schemas.microsoft.com/office/drawing/2014/main" id="{84B1627E-EE2C-DA47-9205-3C4027D8981A}"/>
                  </a:ext>
                </a:extLst>
              </p:cNvPr>
              <p:cNvSpPr/>
              <p:nvPr/>
            </p:nvSpPr>
            <p:spPr>
              <a:xfrm>
                <a:off x="4641331" y="4091496"/>
                <a:ext cx="137416" cy="138785"/>
              </a:xfrm>
              <a:prstGeom prst="ellipse">
                <a:avLst/>
              </a:prstGeom>
              <a:solidFill>
                <a:schemeClr val="accent6"/>
              </a:solidFill>
              <a:ln w="12700" cap="flat" cmpd="sng" algn="ctr">
                <a:solidFill>
                  <a:schemeClr val="accent6"/>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grpSp>
        <p:cxnSp>
          <p:nvCxnSpPr>
            <p:cNvPr id="67" name="Straight Connector 153">
              <a:extLst>
                <a:ext uri="{FF2B5EF4-FFF2-40B4-BE49-F238E27FC236}">
                  <a16:creationId xmlns:a16="http://schemas.microsoft.com/office/drawing/2014/main" id="{705BFC84-F95B-7C40-B09B-6A8EB8C189A9}"/>
                </a:ext>
              </a:extLst>
            </p:cNvPr>
            <p:cNvCxnSpPr>
              <a:cxnSpLocks noChangeShapeType="1"/>
            </p:cNvCxnSpPr>
            <p:nvPr/>
          </p:nvCxnSpPr>
          <p:spPr bwMode="auto">
            <a:xfrm flipV="1">
              <a:off x="2690816" y="2535846"/>
              <a:ext cx="0" cy="618104"/>
            </a:xfrm>
            <a:prstGeom prst="line">
              <a:avLst/>
            </a:prstGeom>
            <a:noFill/>
            <a:ln w="9525" algn="ctr">
              <a:solidFill>
                <a:schemeClr val="accent6"/>
              </a:solidFill>
              <a:round/>
              <a:headEnd/>
              <a:tailEnd type="oval" w="med" len="med"/>
            </a:ln>
            <a:extLst>
              <a:ext uri="{909E8E84-426E-40DD-AFC4-6F175D3DCCD1}">
                <a14:hiddenFill xmlns:a14="http://schemas.microsoft.com/office/drawing/2010/main">
                  <a:noFill/>
                </a14:hiddenFill>
              </a:ext>
            </a:extLst>
          </p:spPr>
        </p:cxnSp>
      </p:grpSp>
      <p:grpSp>
        <p:nvGrpSpPr>
          <p:cNvPr id="72" name="Group 67">
            <a:extLst>
              <a:ext uri="{FF2B5EF4-FFF2-40B4-BE49-F238E27FC236}">
                <a16:creationId xmlns:a16="http://schemas.microsoft.com/office/drawing/2014/main" id="{4D525263-3BF1-BF40-BE6F-18FD5F46E80E}"/>
              </a:ext>
            </a:extLst>
          </p:cNvPr>
          <p:cNvGrpSpPr>
            <a:grpSpLocks/>
          </p:cNvGrpSpPr>
          <p:nvPr userDrawn="1"/>
        </p:nvGrpSpPr>
        <p:grpSpPr bwMode="auto">
          <a:xfrm>
            <a:off x="3048043" y="3316114"/>
            <a:ext cx="817608" cy="1371605"/>
            <a:chOff x="3253167" y="3153951"/>
            <a:chExt cx="913125" cy="1531475"/>
          </a:xfrm>
        </p:grpSpPr>
        <p:grpSp>
          <p:nvGrpSpPr>
            <p:cNvPr id="73" name="Group 146">
              <a:extLst>
                <a:ext uri="{FF2B5EF4-FFF2-40B4-BE49-F238E27FC236}">
                  <a16:creationId xmlns:a16="http://schemas.microsoft.com/office/drawing/2014/main" id="{D458BE3E-A781-DF45-83CE-FB4E76B345CB}"/>
                </a:ext>
              </a:extLst>
            </p:cNvPr>
            <p:cNvGrpSpPr>
              <a:grpSpLocks/>
            </p:cNvGrpSpPr>
            <p:nvPr/>
          </p:nvGrpSpPr>
          <p:grpSpPr bwMode="auto">
            <a:xfrm>
              <a:off x="3253167" y="3153951"/>
              <a:ext cx="913125" cy="913125"/>
              <a:chOff x="4381500" y="3843340"/>
              <a:chExt cx="640080" cy="640080"/>
            </a:xfrm>
          </p:grpSpPr>
          <p:sp>
            <p:nvSpPr>
              <p:cNvPr id="75" name="Oval 74">
                <a:extLst>
                  <a:ext uri="{FF2B5EF4-FFF2-40B4-BE49-F238E27FC236}">
                    <a16:creationId xmlns:a16="http://schemas.microsoft.com/office/drawing/2014/main" id="{DCC40B5B-B876-4447-AFF2-2DADCC5958F2}"/>
                  </a:ext>
                </a:extLst>
              </p:cNvPr>
              <p:cNvSpPr/>
              <p:nvPr/>
            </p:nvSpPr>
            <p:spPr>
              <a:xfrm>
                <a:off x="4459012" y="3909523"/>
                <a:ext cx="501991" cy="504674"/>
              </a:xfrm>
              <a:prstGeom prst="ellipse">
                <a:avLst/>
              </a:prstGeom>
              <a:noFill/>
              <a:ln w="12700" cap="flat" cmpd="sng" algn="ctr">
                <a:solidFill>
                  <a:schemeClr val="accent2"/>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76" name="Oval 75">
                <a:extLst>
                  <a:ext uri="{FF2B5EF4-FFF2-40B4-BE49-F238E27FC236}">
                    <a16:creationId xmlns:a16="http://schemas.microsoft.com/office/drawing/2014/main" id="{E2EDFB74-6E69-D247-A709-8C14EA3FC2BB}"/>
                  </a:ext>
                </a:extLst>
              </p:cNvPr>
              <p:cNvSpPr/>
              <p:nvPr/>
            </p:nvSpPr>
            <p:spPr>
              <a:xfrm>
                <a:off x="4559971" y="4010458"/>
                <a:ext cx="300073" cy="302804"/>
              </a:xfrm>
              <a:prstGeom prst="ellipse">
                <a:avLst/>
              </a:prstGeom>
              <a:noFill/>
              <a:ln w="12700" cap="flat" cmpd="sng" algn="ctr">
                <a:solidFill>
                  <a:schemeClr val="accent2"/>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77" name="Arc 76">
                <a:extLst>
                  <a:ext uri="{FF2B5EF4-FFF2-40B4-BE49-F238E27FC236}">
                    <a16:creationId xmlns:a16="http://schemas.microsoft.com/office/drawing/2014/main" id="{F46C64F6-F6F0-B64B-85C3-2AF21277CB7F}"/>
                  </a:ext>
                </a:extLst>
              </p:cNvPr>
              <p:cNvSpPr/>
              <p:nvPr/>
            </p:nvSpPr>
            <p:spPr>
              <a:xfrm>
                <a:off x="4381891" y="3843635"/>
                <a:ext cx="639407" cy="642057"/>
              </a:xfrm>
              <a:prstGeom prst="arc">
                <a:avLst>
                  <a:gd name="adj1" fmla="val 5320410"/>
                  <a:gd name="adj2" fmla="val 10826950"/>
                </a:avLst>
              </a:prstGeom>
              <a:noFill/>
              <a:ln w="9525" cap="flat" cmpd="sng" algn="ctr">
                <a:solidFill>
                  <a:schemeClr val="accent2"/>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78" name="Oval 77">
                <a:extLst>
                  <a:ext uri="{FF2B5EF4-FFF2-40B4-BE49-F238E27FC236}">
                    <a16:creationId xmlns:a16="http://schemas.microsoft.com/office/drawing/2014/main" id="{862461DA-D81E-4C42-9564-830371ABBA77}"/>
                  </a:ext>
                </a:extLst>
              </p:cNvPr>
              <p:cNvSpPr/>
              <p:nvPr/>
            </p:nvSpPr>
            <p:spPr>
              <a:xfrm>
                <a:off x="4641299" y="4093168"/>
                <a:ext cx="137416" cy="137383"/>
              </a:xfrm>
              <a:prstGeom prst="ellipse">
                <a:avLst/>
              </a:prstGeom>
              <a:solidFill>
                <a:schemeClr val="accent2"/>
              </a:solidFill>
              <a:ln w="12700" cap="flat" cmpd="sng" algn="ctr">
                <a:solidFill>
                  <a:schemeClr val="accent2"/>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grpSp>
        <p:cxnSp>
          <p:nvCxnSpPr>
            <p:cNvPr id="74" name="Straight Connector 147">
              <a:extLst>
                <a:ext uri="{FF2B5EF4-FFF2-40B4-BE49-F238E27FC236}">
                  <a16:creationId xmlns:a16="http://schemas.microsoft.com/office/drawing/2014/main" id="{8399C120-E074-3A4D-803F-015C4AB66971}"/>
                </a:ext>
              </a:extLst>
            </p:cNvPr>
            <p:cNvCxnSpPr>
              <a:cxnSpLocks noChangeShapeType="1"/>
            </p:cNvCxnSpPr>
            <p:nvPr/>
          </p:nvCxnSpPr>
          <p:spPr bwMode="auto">
            <a:xfrm>
              <a:off x="3718589" y="4064608"/>
              <a:ext cx="0" cy="620818"/>
            </a:xfrm>
            <a:prstGeom prst="line">
              <a:avLst/>
            </a:prstGeom>
            <a:noFill/>
            <a:ln w="9525" algn="ctr">
              <a:solidFill>
                <a:schemeClr val="accent2"/>
              </a:solidFill>
              <a:round/>
              <a:headEnd/>
              <a:tailEnd type="oval" w="med" len="med"/>
            </a:ln>
            <a:extLst>
              <a:ext uri="{909E8E84-426E-40DD-AFC4-6F175D3DCCD1}">
                <a14:hiddenFill xmlns:a14="http://schemas.microsoft.com/office/drawing/2010/main">
                  <a:noFill/>
                </a14:hiddenFill>
              </a:ext>
            </a:extLst>
          </p:spPr>
        </p:cxnSp>
      </p:grpSp>
      <p:grpSp>
        <p:nvGrpSpPr>
          <p:cNvPr id="79" name="Group 69">
            <a:extLst>
              <a:ext uri="{FF2B5EF4-FFF2-40B4-BE49-F238E27FC236}">
                <a16:creationId xmlns:a16="http://schemas.microsoft.com/office/drawing/2014/main" id="{173D6417-4014-3E4A-AF51-60032519DF9A}"/>
              </a:ext>
            </a:extLst>
          </p:cNvPr>
          <p:cNvGrpSpPr>
            <a:grpSpLocks/>
          </p:cNvGrpSpPr>
          <p:nvPr userDrawn="1"/>
        </p:nvGrpSpPr>
        <p:grpSpPr bwMode="auto">
          <a:xfrm>
            <a:off x="4832996" y="3316114"/>
            <a:ext cx="817608" cy="1371605"/>
            <a:chOff x="5271673" y="3153951"/>
            <a:chExt cx="913125" cy="1531475"/>
          </a:xfrm>
        </p:grpSpPr>
        <p:grpSp>
          <p:nvGrpSpPr>
            <p:cNvPr id="80" name="Group 140">
              <a:extLst>
                <a:ext uri="{FF2B5EF4-FFF2-40B4-BE49-F238E27FC236}">
                  <a16:creationId xmlns:a16="http://schemas.microsoft.com/office/drawing/2014/main" id="{9EB07E79-F32E-8940-96DA-8B695A6C09AB}"/>
                </a:ext>
              </a:extLst>
            </p:cNvPr>
            <p:cNvGrpSpPr>
              <a:grpSpLocks/>
            </p:cNvGrpSpPr>
            <p:nvPr/>
          </p:nvGrpSpPr>
          <p:grpSpPr bwMode="auto">
            <a:xfrm>
              <a:off x="5271673" y="3153951"/>
              <a:ext cx="913125" cy="913125"/>
              <a:chOff x="4381500" y="3843340"/>
              <a:chExt cx="640080" cy="640080"/>
            </a:xfrm>
          </p:grpSpPr>
          <p:sp>
            <p:nvSpPr>
              <p:cNvPr id="82" name="Oval 81">
                <a:extLst>
                  <a:ext uri="{FF2B5EF4-FFF2-40B4-BE49-F238E27FC236}">
                    <a16:creationId xmlns:a16="http://schemas.microsoft.com/office/drawing/2014/main" id="{EB7549FC-0CA2-D74B-94C1-EE04ADFD857A}"/>
                  </a:ext>
                </a:extLst>
              </p:cNvPr>
              <p:cNvSpPr/>
              <p:nvPr/>
            </p:nvSpPr>
            <p:spPr>
              <a:xfrm>
                <a:off x="4458226" y="3909523"/>
                <a:ext cx="503393" cy="504674"/>
              </a:xfrm>
              <a:prstGeom prst="ellipse">
                <a:avLst/>
              </a:prstGeom>
              <a:noFill/>
              <a:ln w="12700" cap="flat" cmpd="sng" algn="ctr">
                <a:solidFill>
                  <a:schemeClr val="bg2"/>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83" name="Oval 82">
                <a:extLst>
                  <a:ext uri="{FF2B5EF4-FFF2-40B4-BE49-F238E27FC236}">
                    <a16:creationId xmlns:a16="http://schemas.microsoft.com/office/drawing/2014/main" id="{CA92A9F5-DD32-EF41-B3BD-B31131FCF7D9}"/>
                  </a:ext>
                </a:extLst>
              </p:cNvPr>
              <p:cNvSpPr/>
              <p:nvPr/>
            </p:nvSpPr>
            <p:spPr>
              <a:xfrm>
                <a:off x="4559185" y="4010458"/>
                <a:ext cx="301475" cy="302804"/>
              </a:xfrm>
              <a:prstGeom prst="ellipse">
                <a:avLst/>
              </a:prstGeom>
              <a:noFill/>
              <a:ln w="12700" cap="flat" cmpd="sng" algn="ctr">
                <a:solidFill>
                  <a:schemeClr val="bg2"/>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84" name="Arc 83">
                <a:extLst>
                  <a:ext uri="{FF2B5EF4-FFF2-40B4-BE49-F238E27FC236}">
                    <a16:creationId xmlns:a16="http://schemas.microsoft.com/office/drawing/2014/main" id="{628AC8F6-ACF5-5048-AEDA-719328880FB8}"/>
                  </a:ext>
                </a:extLst>
              </p:cNvPr>
              <p:cNvSpPr/>
              <p:nvPr/>
            </p:nvSpPr>
            <p:spPr>
              <a:xfrm>
                <a:off x="4381105" y="3843635"/>
                <a:ext cx="640809" cy="642057"/>
              </a:xfrm>
              <a:prstGeom prst="arc">
                <a:avLst>
                  <a:gd name="adj1" fmla="val 5320410"/>
                  <a:gd name="adj2" fmla="val 10826950"/>
                </a:avLst>
              </a:prstGeom>
              <a:noFill/>
              <a:ln w="9525" cap="flat" cmpd="sng" algn="ctr">
                <a:solidFill>
                  <a:schemeClr val="bg2"/>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85" name="Oval 84">
                <a:extLst>
                  <a:ext uri="{FF2B5EF4-FFF2-40B4-BE49-F238E27FC236}">
                    <a16:creationId xmlns:a16="http://schemas.microsoft.com/office/drawing/2014/main" id="{BC2809FC-72A4-284E-9CD4-1DAEB059188C}"/>
                  </a:ext>
                </a:extLst>
              </p:cNvPr>
              <p:cNvSpPr/>
              <p:nvPr/>
            </p:nvSpPr>
            <p:spPr>
              <a:xfrm>
                <a:off x="4641916" y="4093168"/>
                <a:ext cx="136014" cy="137383"/>
              </a:xfrm>
              <a:prstGeom prst="ellipse">
                <a:avLst/>
              </a:prstGeom>
              <a:solidFill>
                <a:schemeClr val="bg2"/>
              </a:solidFill>
              <a:ln w="12700" cap="flat" cmpd="sng" algn="ctr">
                <a:solidFill>
                  <a:schemeClr val="bg2"/>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grpSp>
        <p:cxnSp>
          <p:nvCxnSpPr>
            <p:cNvPr id="81" name="Straight Connector 141">
              <a:extLst>
                <a:ext uri="{FF2B5EF4-FFF2-40B4-BE49-F238E27FC236}">
                  <a16:creationId xmlns:a16="http://schemas.microsoft.com/office/drawing/2014/main" id="{0989E6E7-F957-EA4B-A600-1F69637E545B}"/>
                </a:ext>
              </a:extLst>
            </p:cNvPr>
            <p:cNvCxnSpPr>
              <a:cxnSpLocks noChangeShapeType="1"/>
            </p:cNvCxnSpPr>
            <p:nvPr/>
          </p:nvCxnSpPr>
          <p:spPr bwMode="auto">
            <a:xfrm>
              <a:off x="5737096" y="4064608"/>
              <a:ext cx="0" cy="620818"/>
            </a:xfrm>
            <a:prstGeom prst="line">
              <a:avLst/>
            </a:prstGeom>
            <a:noFill/>
            <a:ln w="9525" algn="ctr">
              <a:solidFill>
                <a:schemeClr val="bg2"/>
              </a:solidFill>
              <a:round/>
              <a:headEnd/>
              <a:tailEnd type="oval" w="med" len="med"/>
            </a:ln>
            <a:extLst>
              <a:ext uri="{909E8E84-426E-40DD-AFC4-6F175D3DCCD1}">
                <a14:hiddenFill xmlns:a14="http://schemas.microsoft.com/office/drawing/2010/main">
                  <a:noFill/>
                </a14:hiddenFill>
              </a:ext>
            </a:extLst>
          </p:spPr>
        </p:cxnSp>
      </p:grpSp>
      <p:grpSp>
        <p:nvGrpSpPr>
          <p:cNvPr id="86" name="Group 70">
            <a:extLst>
              <a:ext uri="{FF2B5EF4-FFF2-40B4-BE49-F238E27FC236}">
                <a16:creationId xmlns:a16="http://schemas.microsoft.com/office/drawing/2014/main" id="{FCBDCE41-A468-564F-A7F9-41A579E87418}"/>
              </a:ext>
            </a:extLst>
          </p:cNvPr>
          <p:cNvGrpSpPr>
            <a:grpSpLocks/>
          </p:cNvGrpSpPr>
          <p:nvPr userDrawn="1"/>
        </p:nvGrpSpPr>
        <p:grpSpPr bwMode="auto">
          <a:xfrm>
            <a:off x="5725472" y="2763674"/>
            <a:ext cx="817608" cy="1371385"/>
            <a:chOff x="6206849" y="2535846"/>
            <a:chExt cx="913125" cy="1531230"/>
          </a:xfrm>
        </p:grpSpPr>
        <p:grpSp>
          <p:nvGrpSpPr>
            <p:cNvPr id="87" name="Group 134">
              <a:extLst>
                <a:ext uri="{FF2B5EF4-FFF2-40B4-BE49-F238E27FC236}">
                  <a16:creationId xmlns:a16="http://schemas.microsoft.com/office/drawing/2014/main" id="{461FAAFA-7E19-0646-9BFB-A70C6B27BE54}"/>
                </a:ext>
              </a:extLst>
            </p:cNvPr>
            <p:cNvGrpSpPr>
              <a:grpSpLocks/>
            </p:cNvGrpSpPr>
            <p:nvPr/>
          </p:nvGrpSpPr>
          <p:grpSpPr bwMode="auto">
            <a:xfrm flipV="1">
              <a:off x="6206849" y="3153951"/>
              <a:ext cx="913125" cy="913125"/>
              <a:chOff x="4381500" y="3843340"/>
              <a:chExt cx="640080" cy="640080"/>
            </a:xfrm>
          </p:grpSpPr>
          <p:sp>
            <p:nvSpPr>
              <p:cNvPr id="89" name="Oval 88">
                <a:extLst>
                  <a:ext uri="{FF2B5EF4-FFF2-40B4-BE49-F238E27FC236}">
                    <a16:creationId xmlns:a16="http://schemas.microsoft.com/office/drawing/2014/main" id="{4DC63225-3CF5-B543-981D-3806605EEABC}"/>
                  </a:ext>
                </a:extLst>
              </p:cNvPr>
              <p:cNvSpPr/>
              <p:nvPr/>
            </p:nvSpPr>
            <p:spPr>
              <a:xfrm>
                <a:off x="4457833" y="3909252"/>
                <a:ext cx="503393" cy="503271"/>
              </a:xfrm>
              <a:prstGeom prst="ellipse">
                <a:avLst/>
              </a:prstGeom>
              <a:noFill/>
              <a:ln w="12700" cap="flat" cmpd="sng" algn="ctr">
                <a:solidFill>
                  <a:schemeClr val="accent1"/>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90" name="Oval 89">
                <a:extLst>
                  <a:ext uri="{FF2B5EF4-FFF2-40B4-BE49-F238E27FC236}">
                    <a16:creationId xmlns:a16="http://schemas.microsoft.com/office/drawing/2014/main" id="{875A3396-38E0-6947-B21F-4957F2428496}"/>
                  </a:ext>
                </a:extLst>
              </p:cNvPr>
              <p:cNvSpPr/>
              <p:nvPr/>
            </p:nvSpPr>
            <p:spPr>
              <a:xfrm>
                <a:off x="4558792" y="4010187"/>
                <a:ext cx="301475" cy="302804"/>
              </a:xfrm>
              <a:prstGeom prst="ellipse">
                <a:avLst/>
              </a:prstGeom>
              <a:noFill/>
              <a:ln w="12700" cap="flat" cmpd="sng" algn="ctr">
                <a:solidFill>
                  <a:schemeClr val="accent1"/>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91" name="Arc 90">
                <a:extLst>
                  <a:ext uri="{FF2B5EF4-FFF2-40B4-BE49-F238E27FC236}">
                    <a16:creationId xmlns:a16="http://schemas.microsoft.com/office/drawing/2014/main" id="{D92FD320-2B60-5C44-9F01-314B0C235142}"/>
                  </a:ext>
                </a:extLst>
              </p:cNvPr>
              <p:cNvSpPr/>
              <p:nvPr/>
            </p:nvSpPr>
            <p:spPr>
              <a:xfrm>
                <a:off x="4382114" y="3843364"/>
                <a:ext cx="639407" cy="640656"/>
              </a:xfrm>
              <a:prstGeom prst="arc">
                <a:avLst>
                  <a:gd name="adj1" fmla="val 5320410"/>
                  <a:gd name="adj2" fmla="val 10826950"/>
                </a:avLst>
              </a:prstGeom>
              <a:noFill/>
              <a:ln w="9525" cap="flat" cmpd="sng" algn="ctr">
                <a:solidFill>
                  <a:schemeClr val="accent1"/>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92" name="Oval 91">
                <a:extLst>
                  <a:ext uri="{FF2B5EF4-FFF2-40B4-BE49-F238E27FC236}">
                    <a16:creationId xmlns:a16="http://schemas.microsoft.com/office/drawing/2014/main" id="{BB8A7214-DDA7-D248-9690-63746228508E}"/>
                  </a:ext>
                </a:extLst>
              </p:cNvPr>
              <p:cNvSpPr/>
              <p:nvPr/>
            </p:nvSpPr>
            <p:spPr>
              <a:xfrm>
                <a:off x="4641523" y="4091496"/>
                <a:ext cx="136014" cy="138785"/>
              </a:xfrm>
              <a:prstGeom prst="ellipse">
                <a:avLst/>
              </a:prstGeom>
              <a:solidFill>
                <a:schemeClr val="accent1"/>
              </a:solidFill>
              <a:ln w="12700" cap="flat" cmpd="sng" algn="ctr">
                <a:solidFill>
                  <a:schemeClr val="accent1"/>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grpSp>
        <p:cxnSp>
          <p:nvCxnSpPr>
            <p:cNvPr id="88" name="Straight Connector 135">
              <a:extLst>
                <a:ext uri="{FF2B5EF4-FFF2-40B4-BE49-F238E27FC236}">
                  <a16:creationId xmlns:a16="http://schemas.microsoft.com/office/drawing/2014/main" id="{AB13A4FC-9E58-AE45-BE91-32C2EBE3638E}"/>
                </a:ext>
              </a:extLst>
            </p:cNvPr>
            <p:cNvCxnSpPr>
              <a:cxnSpLocks noChangeShapeType="1"/>
            </p:cNvCxnSpPr>
            <p:nvPr/>
          </p:nvCxnSpPr>
          <p:spPr bwMode="auto">
            <a:xfrm flipV="1">
              <a:off x="6672272" y="2535846"/>
              <a:ext cx="0" cy="618104"/>
            </a:xfrm>
            <a:prstGeom prst="line">
              <a:avLst/>
            </a:prstGeom>
            <a:noFill/>
            <a:ln w="9525" algn="ctr">
              <a:solidFill>
                <a:schemeClr val="accent1"/>
              </a:solidFill>
              <a:round/>
              <a:headEnd/>
              <a:tailEnd type="oval" w="med" len="med"/>
            </a:ln>
            <a:extLst>
              <a:ext uri="{909E8E84-426E-40DD-AFC4-6F175D3DCCD1}">
                <a14:hiddenFill xmlns:a14="http://schemas.microsoft.com/office/drawing/2010/main">
                  <a:noFill/>
                </a14:hiddenFill>
              </a:ext>
            </a:extLst>
          </p:spPr>
        </p:cxnSp>
      </p:grpSp>
      <p:grpSp>
        <p:nvGrpSpPr>
          <p:cNvPr id="93" name="Group 72">
            <a:extLst>
              <a:ext uri="{FF2B5EF4-FFF2-40B4-BE49-F238E27FC236}">
                <a16:creationId xmlns:a16="http://schemas.microsoft.com/office/drawing/2014/main" id="{E67D03C9-8002-0D45-A6A9-E01F123C872E}"/>
              </a:ext>
            </a:extLst>
          </p:cNvPr>
          <p:cNvGrpSpPr>
            <a:grpSpLocks/>
          </p:cNvGrpSpPr>
          <p:nvPr userDrawn="1"/>
        </p:nvGrpSpPr>
        <p:grpSpPr bwMode="auto">
          <a:xfrm>
            <a:off x="6627081" y="3316114"/>
            <a:ext cx="817608" cy="1371605"/>
            <a:chOff x="7290179" y="3153951"/>
            <a:chExt cx="913125" cy="1531475"/>
          </a:xfrm>
        </p:grpSpPr>
        <p:grpSp>
          <p:nvGrpSpPr>
            <p:cNvPr id="94" name="Group 128">
              <a:extLst>
                <a:ext uri="{FF2B5EF4-FFF2-40B4-BE49-F238E27FC236}">
                  <a16:creationId xmlns:a16="http://schemas.microsoft.com/office/drawing/2014/main" id="{F2BDCDD5-42D3-5B47-BC86-9A26557E95DE}"/>
                </a:ext>
              </a:extLst>
            </p:cNvPr>
            <p:cNvGrpSpPr>
              <a:grpSpLocks/>
            </p:cNvGrpSpPr>
            <p:nvPr/>
          </p:nvGrpSpPr>
          <p:grpSpPr bwMode="auto">
            <a:xfrm>
              <a:off x="7290179" y="3153951"/>
              <a:ext cx="913125" cy="913125"/>
              <a:chOff x="4381500" y="3843340"/>
              <a:chExt cx="640080" cy="640080"/>
            </a:xfrm>
          </p:grpSpPr>
          <p:sp>
            <p:nvSpPr>
              <p:cNvPr id="96" name="Oval 95">
                <a:extLst>
                  <a:ext uri="{FF2B5EF4-FFF2-40B4-BE49-F238E27FC236}">
                    <a16:creationId xmlns:a16="http://schemas.microsoft.com/office/drawing/2014/main" id="{58BC2F3B-D4CA-E642-BE60-EE08724DC0C6}"/>
                  </a:ext>
                </a:extLst>
              </p:cNvPr>
              <p:cNvSpPr/>
              <p:nvPr/>
            </p:nvSpPr>
            <p:spPr>
              <a:xfrm>
                <a:off x="4458704" y="3909523"/>
                <a:ext cx="501991" cy="504674"/>
              </a:xfrm>
              <a:prstGeom prst="ellipse">
                <a:avLst/>
              </a:prstGeom>
              <a:noFill/>
              <a:ln w="12700" cap="flat" cmpd="sng" algn="ctr">
                <a:solidFill>
                  <a:schemeClr val="accent1">
                    <a:lumMod val="50000"/>
                  </a:schemeClr>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97" name="Oval 96">
                <a:extLst>
                  <a:ext uri="{FF2B5EF4-FFF2-40B4-BE49-F238E27FC236}">
                    <a16:creationId xmlns:a16="http://schemas.microsoft.com/office/drawing/2014/main" id="{146892B9-31A2-164F-BD67-FEAC60F973D4}"/>
                  </a:ext>
                </a:extLst>
              </p:cNvPr>
              <p:cNvSpPr/>
              <p:nvPr/>
            </p:nvSpPr>
            <p:spPr>
              <a:xfrm>
                <a:off x="4559663" y="4010458"/>
                <a:ext cx="300073" cy="302804"/>
              </a:xfrm>
              <a:prstGeom prst="ellipse">
                <a:avLst/>
              </a:prstGeom>
              <a:noFill/>
              <a:ln w="12700" cap="flat" cmpd="sng" algn="ctr">
                <a:solidFill>
                  <a:schemeClr val="accent1">
                    <a:lumMod val="50000"/>
                  </a:schemeClr>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98" name="Arc 97">
                <a:extLst>
                  <a:ext uri="{FF2B5EF4-FFF2-40B4-BE49-F238E27FC236}">
                    <a16:creationId xmlns:a16="http://schemas.microsoft.com/office/drawing/2014/main" id="{3761BC9E-909B-7F48-89E9-3FB48F7A9EB2}"/>
                  </a:ext>
                </a:extLst>
              </p:cNvPr>
              <p:cNvSpPr/>
              <p:nvPr/>
            </p:nvSpPr>
            <p:spPr>
              <a:xfrm>
                <a:off x="4381583" y="3843635"/>
                <a:ext cx="639407" cy="642057"/>
              </a:xfrm>
              <a:prstGeom prst="arc">
                <a:avLst>
                  <a:gd name="adj1" fmla="val 5320410"/>
                  <a:gd name="adj2" fmla="val 10826950"/>
                </a:avLst>
              </a:prstGeom>
              <a:noFill/>
              <a:ln w="9525" cap="flat" cmpd="sng" algn="ctr">
                <a:solidFill>
                  <a:schemeClr val="accent1">
                    <a:lumMod val="50000"/>
                  </a:schemeClr>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99" name="Oval 98">
                <a:extLst>
                  <a:ext uri="{FF2B5EF4-FFF2-40B4-BE49-F238E27FC236}">
                    <a16:creationId xmlns:a16="http://schemas.microsoft.com/office/drawing/2014/main" id="{1D36F65A-D55F-4B48-BE01-8E21DB69246A}"/>
                  </a:ext>
                </a:extLst>
              </p:cNvPr>
              <p:cNvSpPr/>
              <p:nvPr/>
            </p:nvSpPr>
            <p:spPr>
              <a:xfrm>
                <a:off x="4640991" y="4093168"/>
                <a:ext cx="137416" cy="137383"/>
              </a:xfrm>
              <a:prstGeom prst="ellipse">
                <a:avLst/>
              </a:prstGeom>
              <a:solidFill>
                <a:schemeClr val="accent1">
                  <a:lumMod val="50000"/>
                </a:schemeClr>
              </a:solidFill>
              <a:ln w="12700" cap="flat" cmpd="sng" algn="ctr">
                <a:solidFill>
                  <a:schemeClr val="accent1">
                    <a:lumMod val="50000"/>
                  </a:schemeClr>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grpSp>
        <p:cxnSp>
          <p:nvCxnSpPr>
            <p:cNvPr id="95" name="Straight Connector 129">
              <a:extLst>
                <a:ext uri="{FF2B5EF4-FFF2-40B4-BE49-F238E27FC236}">
                  <a16:creationId xmlns:a16="http://schemas.microsoft.com/office/drawing/2014/main" id="{BC7DCB69-6035-6540-B0DA-44314BDBE216}"/>
                </a:ext>
              </a:extLst>
            </p:cNvPr>
            <p:cNvCxnSpPr>
              <a:cxnSpLocks noChangeShapeType="1"/>
            </p:cNvCxnSpPr>
            <p:nvPr/>
          </p:nvCxnSpPr>
          <p:spPr bwMode="auto">
            <a:xfrm>
              <a:off x="7755602" y="4064608"/>
              <a:ext cx="0" cy="620818"/>
            </a:xfrm>
            <a:prstGeom prst="line">
              <a:avLst/>
            </a:prstGeom>
            <a:noFill/>
            <a:ln w="9525" algn="ctr">
              <a:solidFill>
                <a:schemeClr val="accent1">
                  <a:lumMod val="50000"/>
                </a:schemeClr>
              </a:solidFill>
              <a:round/>
              <a:headEnd/>
              <a:tailEnd type="oval" w="med" len="med"/>
            </a:ln>
            <a:extLst>
              <a:ext uri="{909E8E84-426E-40DD-AFC4-6F175D3DCCD1}">
                <a14:hiddenFill xmlns:a14="http://schemas.microsoft.com/office/drawing/2010/main">
                  <a:noFill/>
                </a14:hiddenFill>
              </a:ext>
            </a:extLst>
          </p:spPr>
        </p:cxnSp>
      </p:grpSp>
      <p:grpSp>
        <p:nvGrpSpPr>
          <p:cNvPr id="100" name="Group 99">
            <a:extLst>
              <a:ext uri="{FF2B5EF4-FFF2-40B4-BE49-F238E27FC236}">
                <a16:creationId xmlns:a16="http://schemas.microsoft.com/office/drawing/2014/main" id="{BD2A648A-456B-9E4B-BB94-17FD93E08D16}"/>
              </a:ext>
            </a:extLst>
          </p:cNvPr>
          <p:cNvGrpSpPr>
            <a:grpSpLocks/>
          </p:cNvGrpSpPr>
          <p:nvPr userDrawn="1"/>
        </p:nvGrpSpPr>
        <p:grpSpPr bwMode="auto">
          <a:xfrm>
            <a:off x="8402902" y="3316114"/>
            <a:ext cx="817608" cy="1371605"/>
            <a:chOff x="9308685" y="3153951"/>
            <a:chExt cx="913125" cy="1531475"/>
          </a:xfrm>
        </p:grpSpPr>
        <p:sp>
          <p:nvSpPr>
            <p:cNvPr id="101" name="Oval 100">
              <a:extLst>
                <a:ext uri="{FF2B5EF4-FFF2-40B4-BE49-F238E27FC236}">
                  <a16:creationId xmlns:a16="http://schemas.microsoft.com/office/drawing/2014/main" id="{5FF89ABA-0518-4745-81CF-A4A71AA2579C}"/>
                </a:ext>
              </a:extLst>
            </p:cNvPr>
            <p:cNvSpPr/>
            <p:nvPr/>
          </p:nvSpPr>
          <p:spPr>
            <a:xfrm>
              <a:off x="9417899" y="3248367"/>
              <a:ext cx="718129" cy="717957"/>
            </a:xfrm>
            <a:prstGeom prst="ellipse">
              <a:avLst/>
            </a:prstGeom>
            <a:noFill/>
            <a:ln w="12700" cap="flat" cmpd="sng" algn="ctr">
              <a:solidFill>
                <a:schemeClr val="accent3">
                  <a:lumMod val="75000"/>
                </a:schemeClr>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102" name="Oval 101">
              <a:extLst>
                <a:ext uri="{FF2B5EF4-FFF2-40B4-BE49-F238E27FC236}">
                  <a16:creationId xmlns:a16="http://schemas.microsoft.com/office/drawing/2014/main" id="{65916CF5-E76E-3A47-AF0D-8D7783EA7D36}"/>
                </a:ext>
              </a:extLst>
            </p:cNvPr>
            <p:cNvSpPr/>
            <p:nvPr/>
          </p:nvSpPr>
          <p:spPr>
            <a:xfrm>
              <a:off x="9561925" y="3392358"/>
              <a:ext cx="430077" cy="429974"/>
            </a:xfrm>
            <a:prstGeom prst="ellipse">
              <a:avLst/>
            </a:prstGeom>
            <a:noFill/>
            <a:ln w="12700" cap="flat" cmpd="sng" algn="ctr">
              <a:solidFill>
                <a:schemeClr val="accent3">
                  <a:lumMod val="75000"/>
                </a:schemeClr>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103" name="Arc 102">
              <a:extLst>
                <a:ext uri="{FF2B5EF4-FFF2-40B4-BE49-F238E27FC236}">
                  <a16:creationId xmlns:a16="http://schemas.microsoft.com/office/drawing/2014/main" id="{9E1FA687-441C-5344-8AFD-8BB271A67519}"/>
                </a:ext>
              </a:extLst>
            </p:cNvPr>
            <p:cNvSpPr/>
            <p:nvPr/>
          </p:nvSpPr>
          <p:spPr>
            <a:xfrm>
              <a:off x="9307879" y="3154372"/>
              <a:ext cx="914166" cy="913947"/>
            </a:xfrm>
            <a:prstGeom prst="arc">
              <a:avLst>
                <a:gd name="adj1" fmla="val 5320410"/>
                <a:gd name="adj2" fmla="val 10826950"/>
              </a:avLst>
            </a:prstGeom>
            <a:noFill/>
            <a:ln w="9525" cap="flat" cmpd="sng" algn="ctr">
              <a:solidFill>
                <a:schemeClr val="accent3">
                  <a:lumMod val="75000"/>
                </a:schemeClr>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104" name="Oval 103">
              <a:extLst>
                <a:ext uri="{FF2B5EF4-FFF2-40B4-BE49-F238E27FC236}">
                  <a16:creationId xmlns:a16="http://schemas.microsoft.com/office/drawing/2014/main" id="{21D9CD07-CA3A-5F42-8967-ED275231343C}"/>
                </a:ext>
              </a:extLst>
            </p:cNvPr>
            <p:cNvSpPr/>
            <p:nvPr/>
          </p:nvSpPr>
          <p:spPr>
            <a:xfrm>
              <a:off x="9679946" y="3510351"/>
              <a:ext cx="194036" cy="195988"/>
            </a:xfrm>
            <a:prstGeom prst="ellipse">
              <a:avLst/>
            </a:prstGeom>
            <a:solidFill>
              <a:schemeClr val="accent3">
                <a:lumMod val="75000"/>
              </a:schemeClr>
            </a:solidFill>
            <a:ln w="12700" cap="flat" cmpd="sng" algn="ctr">
              <a:solidFill>
                <a:schemeClr val="accent3">
                  <a:lumMod val="75000"/>
                </a:schemeClr>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cxnSp>
          <p:nvCxnSpPr>
            <p:cNvPr id="105" name="Straight Connector 127">
              <a:extLst>
                <a:ext uri="{FF2B5EF4-FFF2-40B4-BE49-F238E27FC236}">
                  <a16:creationId xmlns:a16="http://schemas.microsoft.com/office/drawing/2014/main" id="{C105638A-CD9A-C24F-8900-29514958DEF2}"/>
                </a:ext>
              </a:extLst>
            </p:cNvPr>
            <p:cNvCxnSpPr>
              <a:cxnSpLocks noChangeShapeType="1"/>
            </p:cNvCxnSpPr>
            <p:nvPr/>
          </p:nvCxnSpPr>
          <p:spPr bwMode="auto">
            <a:xfrm>
              <a:off x="9774108" y="4064608"/>
              <a:ext cx="0" cy="620818"/>
            </a:xfrm>
            <a:prstGeom prst="line">
              <a:avLst/>
            </a:prstGeom>
            <a:noFill/>
            <a:ln w="9525" algn="ctr">
              <a:solidFill>
                <a:schemeClr val="accent3">
                  <a:lumMod val="75000"/>
                </a:schemeClr>
              </a:solidFill>
              <a:round/>
              <a:headEnd/>
              <a:tailEnd type="oval" w="med" len="med"/>
            </a:ln>
            <a:extLst>
              <a:ext uri="{909E8E84-426E-40DD-AFC4-6F175D3DCCD1}">
                <a14:hiddenFill xmlns:a14="http://schemas.microsoft.com/office/drawing/2010/main">
                  <a:noFill/>
                </a14:hiddenFill>
              </a:ext>
            </a:extLst>
          </p:spPr>
        </p:cxnSp>
      </p:grpSp>
      <p:grpSp>
        <p:nvGrpSpPr>
          <p:cNvPr id="106" name="Group 105">
            <a:extLst>
              <a:ext uri="{FF2B5EF4-FFF2-40B4-BE49-F238E27FC236}">
                <a16:creationId xmlns:a16="http://schemas.microsoft.com/office/drawing/2014/main" id="{58F8EC69-CBAA-C543-91A3-DB3D1C63CD14}"/>
              </a:ext>
            </a:extLst>
          </p:cNvPr>
          <p:cNvGrpSpPr>
            <a:grpSpLocks/>
          </p:cNvGrpSpPr>
          <p:nvPr userDrawn="1"/>
        </p:nvGrpSpPr>
        <p:grpSpPr bwMode="auto">
          <a:xfrm>
            <a:off x="10187849" y="3316114"/>
            <a:ext cx="817608" cy="1371605"/>
            <a:chOff x="9308685" y="3153951"/>
            <a:chExt cx="913125" cy="1531475"/>
          </a:xfrm>
        </p:grpSpPr>
        <p:sp>
          <p:nvSpPr>
            <p:cNvPr id="107" name="Oval 106">
              <a:extLst>
                <a:ext uri="{FF2B5EF4-FFF2-40B4-BE49-F238E27FC236}">
                  <a16:creationId xmlns:a16="http://schemas.microsoft.com/office/drawing/2014/main" id="{EB5B3975-7561-0940-B28E-BF05EC15F33D}"/>
                </a:ext>
              </a:extLst>
            </p:cNvPr>
            <p:cNvSpPr/>
            <p:nvPr/>
          </p:nvSpPr>
          <p:spPr>
            <a:xfrm>
              <a:off x="9418784" y="3248367"/>
              <a:ext cx="716129" cy="717957"/>
            </a:xfrm>
            <a:prstGeom prst="ellipse">
              <a:avLst/>
            </a:prstGeom>
            <a:noFill/>
            <a:ln w="12700" cap="flat" cmpd="sng" algn="ctr">
              <a:solidFill>
                <a:schemeClr val="accent2">
                  <a:lumMod val="75000"/>
                </a:schemeClr>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108" name="Oval 107">
              <a:extLst>
                <a:ext uri="{FF2B5EF4-FFF2-40B4-BE49-F238E27FC236}">
                  <a16:creationId xmlns:a16="http://schemas.microsoft.com/office/drawing/2014/main" id="{7400B19E-6918-D44D-9733-F9EE55121573}"/>
                </a:ext>
              </a:extLst>
            </p:cNvPr>
            <p:cNvSpPr/>
            <p:nvPr/>
          </p:nvSpPr>
          <p:spPr>
            <a:xfrm>
              <a:off x="9562810" y="3392358"/>
              <a:ext cx="428077" cy="429974"/>
            </a:xfrm>
            <a:prstGeom prst="ellipse">
              <a:avLst/>
            </a:prstGeom>
            <a:noFill/>
            <a:ln w="12700" cap="flat" cmpd="sng" algn="ctr">
              <a:solidFill>
                <a:schemeClr val="accent2">
                  <a:lumMod val="75000"/>
                </a:schemeClr>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109" name="Arc 108">
              <a:extLst>
                <a:ext uri="{FF2B5EF4-FFF2-40B4-BE49-F238E27FC236}">
                  <a16:creationId xmlns:a16="http://schemas.microsoft.com/office/drawing/2014/main" id="{AA79F845-33D9-3248-A5E0-D019A86C33CD}"/>
                </a:ext>
              </a:extLst>
            </p:cNvPr>
            <p:cNvSpPr/>
            <p:nvPr/>
          </p:nvSpPr>
          <p:spPr>
            <a:xfrm>
              <a:off x="9308764" y="3154372"/>
              <a:ext cx="912165" cy="913947"/>
            </a:xfrm>
            <a:prstGeom prst="arc">
              <a:avLst>
                <a:gd name="adj1" fmla="val 5320410"/>
                <a:gd name="adj2" fmla="val 10826950"/>
              </a:avLst>
            </a:prstGeom>
            <a:noFill/>
            <a:ln w="9525" cap="flat" cmpd="sng" algn="ctr">
              <a:solidFill>
                <a:schemeClr val="accent2">
                  <a:lumMod val="75000"/>
                </a:schemeClr>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110" name="Oval 109">
              <a:extLst>
                <a:ext uri="{FF2B5EF4-FFF2-40B4-BE49-F238E27FC236}">
                  <a16:creationId xmlns:a16="http://schemas.microsoft.com/office/drawing/2014/main" id="{DB57000D-C1DF-624E-AD51-075A912464FE}"/>
                </a:ext>
              </a:extLst>
            </p:cNvPr>
            <p:cNvSpPr/>
            <p:nvPr/>
          </p:nvSpPr>
          <p:spPr>
            <a:xfrm>
              <a:off x="9678831" y="3510351"/>
              <a:ext cx="196035" cy="195988"/>
            </a:xfrm>
            <a:prstGeom prst="ellipse">
              <a:avLst/>
            </a:prstGeom>
            <a:solidFill>
              <a:schemeClr val="accent2">
                <a:lumMod val="75000"/>
              </a:schemeClr>
            </a:solidFill>
            <a:ln w="12700" cap="flat" cmpd="sng" algn="ctr">
              <a:solidFill>
                <a:schemeClr val="accent2">
                  <a:lumMod val="75000"/>
                </a:schemeClr>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cxnSp>
          <p:nvCxnSpPr>
            <p:cNvPr id="111" name="Straight Connector 122">
              <a:extLst>
                <a:ext uri="{FF2B5EF4-FFF2-40B4-BE49-F238E27FC236}">
                  <a16:creationId xmlns:a16="http://schemas.microsoft.com/office/drawing/2014/main" id="{F3757523-6B92-F549-B6BF-5C4799987CEF}"/>
                </a:ext>
              </a:extLst>
            </p:cNvPr>
            <p:cNvCxnSpPr>
              <a:cxnSpLocks noChangeShapeType="1"/>
            </p:cNvCxnSpPr>
            <p:nvPr/>
          </p:nvCxnSpPr>
          <p:spPr bwMode="auto">
            <a:xfrm>
              <a:off x="9774108" y="4064608"/>
              <a:ext cx="0" cy="620818"/>
            </a:xfrm>
            <a:prstGeom prst="line">
              <a:avLst/>
            </a:prstGeom>
            <a:noFill/>
            <a:ln w="9525" algn="ctr">
              <a:solidFill>
                <a:schemeClr val="accent2">
                  <a:lumMod val="75000"/>
                </a:schemeClr>
              </a:solidFill>
              <a:round/>
              <a:headEnd/>
              <a:tailEnd type="oval" w="med" len="med"/>
            </a:ln>
            <a:extLst>
              <a:ext uri="{909E8E84-426E-40DD-AFC4-6F175D3DCCD1}">
                <a14:hiddenFill xmlns:a14="http://schemas.microsoft.com/office/drawing/2010/main">
                  <a:noFill/>
                </a14:hiddenFill>
              </a:ext>
            </a:extLst>
          </p:spPr>
        </p:cxnSp>
      </p:grpSp>
      <p:sp>
        <p:nvSpPr>
          <p:cNvPr id="135" name="Arc 134">
            <a:extLst>
              <a:ext uri="{FF2B5EF4-FFF2-40B4-BE49-F238E27FC236}">
                <a16:creationId xmlns:a16="http://schemas.microsoft.com/office/drawing/2014/main" id="{416C0758-4226-9B4E-8BCE-79F0E96D1899}"/>
              </a:ext>
            </a:extLst>
          </p:cNvPr>
          <p:cNvSpPr/>
          <p:nvPr userDrawn="1"/>
        </p:nvSpPr>
        <p:spPr bwMode="auto">
          <a:xfrm flipV="1">
            <a:off x="11113854" y="3321928"/>
            <a:ext cx="816749" cy="818540"/>
          </a:xfrm>
          <a:prstGeom prst="arc">
            <a:avLst>
              <a:gd name="adj1" fmla="val 5320410"/>
              <a:gd name="adj2" fmla="val 10826950"/>
            </a:avLst>
          </a:prstGeom>
          <a:noFill/>
          <a:ln w="9525" cap="flat" cmpd="sng" algn="ctr">
            <a:solidFill>
              <a:schemeClr val="accent1"/>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cxnSp>
        <p:nvCxnSpPr>
          <p:cNvPr id="136" name="Straight Connector 171">
            <a:extLst>
              <a:ext uri="{FF2B5EF4-FFF2-40B4-BE49-F238E27FC236}">
                <a16:creationId xmlns:a16="http://schemas.microsoft.com/office/drawing/2014/main" id="{E2A65904-3DA2-5841-BAC4-9484514B8B26}"/>
              </a:ext>
            </a:extLst>
          </p:cNvPr>
          <p:cNvCxnSpPr>
            <a:cxnSpLocks noChangeShapeType="1"/>
          </p:cNvCxnSpPr>
          <p:nvPr userDrawn="1"/>
        </p:nvCxnSpPr>
        <p:spPr bwMode="auto">
          <a:xfrm flipV="1">
            <a:off x="11530034" y="2785442"/>
            <a:ext cx="0" cy="553580"/>
          </a:xfrm>
          <a:prstGeom prst="line">
            <a:avLst/>
          </a:prstGeom>
          <a:noFill/>
          <a:ln w="9525" algn="ctr">
            <a:solidFill>
              <a:schemeClr val="accent1"/>
            </a:solidFill>
            <a:round/>
            <a:headEnd/>
            <a:tailEnd type="oval" w="med" len="med"/>
          </a:ln>
          <a:extLst>
            <a:ext uri="{909E8E84-426E-40DD-AFC4-6F175D3DCCD1}">
              <a14:hiddenFill xmlns:a14="http://schemas.microsoft.com/office/drawing/2010/main">
                <a:noFill/>
              </a14:hiddenFill>
            </a:ext>
          </a:extLst>
        </p:spPr>
      </p:cxnSp>
      <p:sp>
        <p:nvSpPr>
          <p:cNvPr id="139" name="Oval 138">
            <a:extLst>
              <a:ext uri="{FF2B5EF4-FFF2-40B4-BE49-F238E27FC236}">
                <a16:creationId xmlns:a16="http://schemas.microsoft.com/office/drawing/2014/main" id="{B918CDE5-E079-1E43-9FE6-FF930BFE0BB0}"/>
              </a:ext>
            </a:extLst>
          </p:cNvPr>
          <p:cNvSpPr/>
          <p:nvPr userDrawn="1"/>
        </p:nvSpPr>
        <p:spPr bwMode="auto">
          <a:xfrm flipV="1">
            <a:off x="11212377" y="3413276"/>
            <a:ext cx="641220" cy="643009"/>
          </a:xfrm>
          <a:prstGeom prst="ellipse">
            <a:avLst/>
          </a:prstGeom>
          <a:noFill/>
          <a:ln w="12700" cap="flat" cmpd="sng" algn="ctr">
            <a:solidFill>
              <a:schemeClr val="accent1"/>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140" name="Oval 139">
            <a:extLst>
              <a:ext uri="{FF2B5EF4-FFF2-40B4-BE49-F238E27FC236}">
                <a16:creationId xmlns:a16="http://schemas.microsoft.com/office/drawing/2014/main" id="{5B2C0F9E-7C94-4B48-977E-323F9D68FA66}"/>
              </a:ext>
            </a:extLst>
          </p:cNvPr>
          <p:cNvSpPr/>
          <p:nvPr userDrawn="1"/>
        </p:nvSpPr>
        <p:spPr bwMode="auto">
          <a:xfrm flipV="1">
            <a:off x="11341329" y="3540445"/>
            <a:ext cx="383299" cy="386881"/>
          </a:xfrm>
          <a:prstGeom prst="ellipse">
            <a:avLst/>
          </a:prstGeom>
          <a:noFill/>
          <a:ln w="12700" cap="flat" cmpd="sng" algn="ctr">
            <a:solidFill>
              <a:schemeClr val="accent1"/>
            </a:solidFill>
            <a:prstDash val="solid"/>
          </a:ln>
          <a:effectLst/>
        </p:spPr>
        <p:txBody>
          <a:bodyPr anchor="ctr"/>
          <a:lstStyle/>
          <a:p>
            <a:pPr algn="ctr" defTabSz="870840">
              <a:defRPr/>
            </a:pPr>
            <a:endParaRPr lang="en-GB" sz="1200" kern="0" dirty="0">
              <a:solidFill>
                <a:schemeClr val="bg1"/>
              </a:solidFill>
              <a:latin typeface="+mn-lt"/>
              <a:cs typeface="Calibri" panose="020F0502020204030204" pitchFamily="34" charset="0"/>
            </a:endParaRPr>
          </a:p>
        </p:txBody>
      </p:sp>
      <p:sp>
        <p:nvSpPr>
          <p:cNvPr id="141" name="Oval 140">
            <a:extLst>
              <a:ext uri="{FF2B5EF4-FFF2-40B4-BE49-F238E27FC236}">
                <a16:creationId xmlns:a16="http://schemas.microsoft.com/office/drawing/2014/main" id="{029D8D54-C386-AA4D-86CB-CD41AAA7FC42}"/>
              </a:ext>
            </a:extLst>
          </p:cNvPr>
          <p:cNvSpPr/>
          <p:nvPr userDrawn="1"/>
        </p:nvSpPr>
        <p:spPr bwMode="auto">
          <a:xfrm flipV="1">
            <a:off x="11445213" y="3646119"/>
            <a:ext cx="175529" cy="177320"/>
          </a:xfrm>
          <a:prstGeom prst="ellipse">
            <a:avLst/>
          </a:prstGeom>
          <a:solidFill>
            <a:schemeClr val="accent1"/>
          </a:solidFill>
          <a:ln w="12700" cap="flat" cmpd="sng" algn="ctr">
            <a:solidFill>
              <a:schemeClr val="accent1"/>
            </a:solidFill>
            <a:prstDash val="solid"/>
          </a:ln>
          <a:effectLst/>
        </p:spPr>
        <p:txBody>
          <a:bodyPr anchor="ctr"/>
          <a:lstStyle/>
          <a:p>
            <a:pPr algn="ctr" defTabSz="870840"/>
            <a:endParaRPr lang="en-GB" sz="1200" kern="0" dirty="0">
              <a:solidFill>
                <a:schemeClr val="bg1"/>
              </a:solidFill>
              <a:latin typeface="+mn-lt"/>
              <a:cs typeface="Calibri" panose="020F0502020204030204" pitchFamily="34" charset="0"/>
            </a:endParaRPr>
          </a:p>
        </p:txBody>
      </p:sp>
      <p:sp>
        <p:nvSpPr>
          <p:cNvPr id="252" name="Content Placeholder 15">
            <a:extLst>
              <a:ext uri="{FF2B5EF4-FFF2-40B4-BE49-F238E27FC236}">
                <a16:creationId xmlns:a16="http://schemas.microsoft.com/office/drawing/2014/main" id="{F16F1A93-C54C-C142-8E13-13C278C7CF9A}"/>
              </a:ext>
            </a:extLst>
          </p:cNvPr>
          <p:cNvSpPr>
            <a:spLocks noGrp="1"/>
          </p:cNvSpPr>
          <p:nvPr>
            <p:ph sz="quarter" idx="17" hasCustomPrompt="1"/>
          </p:nvPr>
        </p:nvSpPr>
        <p:spPr>
          <a:xfrm>
            <a:off x="71074" y="1583803"/>
            <a:ext cx="1613277" cy="800767"/>
          </a:xfrm>
          <a:prstGeom prst="rect">
            <a:avLst/>
          </a:prstGeom>
        </p:spPr>
        <p:txBody>
          <a:bodyPr/>
          <a:lstStyle>
            <a:lvl1pPr marL="0" indent="0">
              <a:buNone/>
              <a:defRPr sz="1400">
                <a:solidFill>
                  <a:schemeClr val="bg1">
                    <a:lumMod val="50000"/>
                  </a:schemeClr>
                </a:solidFill>
                <a:latin typeface="+mn-lt"/>
              </a:defRPr>
            </a:lvl1pPr>
            <a:lvl2pPr marL="457200" indent="0">
              <a:buNone/>
              <a:defRPr sz="1200">
                <a:solidFill>
                  <a:schemeClr val="bg1">
                    <a:lumMod val="50000"/>
                  </a:schemeClr>
                </a:solidFill>
                <a:latin typeface="+mn-lt"/>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Edit Master text styles – 14pt</a:t>
            </a:r>
          </a:p>
          <a:p>
            <a:pPr lvl="1"/>
            <a:r>
              <a:rPr lang="en-US" dirty="0"/>
              <a:t>Second level – 12pt</a:t>
            </a:r>
          </a:p>
        </p:txBody>
      </p:sp>
      <p:sp>
        <p:nvSpPr>
          <p:cNvPr id="254" name="Content Placeholder 15">
            <a:extLst>
              <a:ext uri="{FF2B5EF4-FFF2-40B4-BE49-F238E27FC236}">
                <a16:creationId xmlns:a16="http://schemas.microsoft.com/office/drawing/2014/main" id="{0D2D85D8-9172-5A42-A657-E93E0AEFB884}"/>
              </a:ext>
            </a:extLst>
          </p:cNvPr>
          <p:cNvSpPr>
            <a:spLocks noGrp="1"/>
          </p:cNvSpPr>
          <p:nvPr>
            <p:ph sz="quarter" idx="18" hasCustomPrompt="1"/>
          </p:nvPr>
        </p:nvSpPr>
        <p:spPr>
          <a:xfrm>
            <a:off x="202755" y="2425726"/>
            <a:ext cx="1349914" cy="241571"/>
          </a:xfrm>
          <a:prstGeom prst="rect">
            <a:avLst/>
          </a:prstGeom>
        </p:spPr>
        <p:txBody>
          <a:bodyPr/>
          <a:lstStyle>
            <a:lvl1pPr marL="0" indent="0" algn="ctr">
              <a:buNone/>
              <a:defRPr sz="1400" b="1">
                <a:solidFill>
                  <a:schemeClr val="bg1">
                    <a:lumMod val="50000"/>
                  </a:schemeClr>
                </a:solidFill>
                <a:latin typeface="+mn-lt"/>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Year</a:t>
            </a:r>
          </a:p>
        </p:txBody>
      </p:sp>
      <p:sp>
        <p:nvSpPr>
          <p:cNvPr id="255" name="Content Placeholder 15">
            <a:extLst>
              <a:ext uri="{FF2B5EF4-FFF2-40B4-BE49-F238E27FC236}">
                <a16:creationId xmlns:a16="http://schemas.microsoft.com/office/drawing/2014/main" id="{8E644AC8-1171-4244-A69C-B66B8B4F1554}"/>
              </a:ext>
            </a:extLst>
          </p:cNvPr>
          <p:cNvSpPr>
            <a:spLocks noGrp="1"/>
          </p:cNvSpPr>
          <p:nvPr>
            <p:ph sz="quarter" idx="19" hasCustomPrompt="1"/>
          </p:nvPr>
        </p:nvSpPr>
        <p:spPr>
          <a:xfrm>
            <a:off x="1839717" y="1583803"/>
            <a:ext cx="1613277" cy="800767"/>
          </a:xfrm>
          <a:prstGeom prst="rect">
            <a:avLst/>
          </a:prstGeom>
        </p:spPr>
        <p:txBody>
          <a:bodyPr/>
          <a:lstStyle>
            <a:lvl1pPr marL="0" indent="0">
              <a:buNone/>
              <a:defRPr sz="1400">
                <a:solidFill>
                  <a:schemeClr val="bg1">
                    <a:lumMod val="50000"/>
                  </a:schemeClr>
                </a:solidFill>
                <a:latin typeface="+mn-lt"/>
              </a:defRPr>
            </a:lvl1pPr>
            <a:lvl2pPr marL="457200" indent="0">
              <a:buNone/>
              <a:defRPr sz="1200">
                <a:solidFill>
                  <a:schemeClr val="bg1">
                    <a:lumMod val="50000"/>
                  </a:schemeClr>
                </a:solidFill>
                <a:latin typeface="+mn-lt"/>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Edit Master text styles – 14pt</a:t>
            </a:r>
          </a:p>
          <a:p>
            <a:pPr lvl="1"/>
            <a:r>
              <a:rPr lang="en-US" dirty="0"/>
              <a:t>Second level – 12pt</a:t>
            </a:r>
          </a:p>
        </p:txBody>
      </p:sp>
      <p:sp>
        <p:nvSpPr>
          <p:cNvPr id="256" name="Content Placeholder 15">
            <a:extLst>
              <a:ext uri="{FF2B5EF4-FFF2-40B4-BE49-F238E27FC236}">
                <a16:creationId xmlns:a16="http://schemas.microsoft.com/office/drawing/2014/main" id="{463BC9ED-0AE3-7942-B368-840C10CADF4B}"/>
              </a:ext>
            </a:extLst>
          </p:cNvPr>
          <p:cNvSpPr>
            <a:spLocks noGrp="1"/>
          </p:cNvSpPr>
          <p:nvPr>
            <p:ph sz="quarter" idx="20" hasCustomPrompt="1"/>
          </p:nvPr>
        </p:nvSpPr>
        <p:spPr>
          <a:xfrm>
            <a:off x="1971398" y="2425726"/>
            <a:ext cx="1349914" cy="241571"/>
          </a:xfrm>
          <a:prstGeom prst="rect">
            <a:avLst/>
          </a:prstGeom>
        </p:spPr>
        <p:txBody>
          <a:bodyPr/>
          <a:lstStyle>
            <a:lvl1pPr marL="0" indent="0" algn="ctr">
              <a:buNone/>
              <a:defRPr sz="1400" b="1">
                <a:solidFill>
                  <a:schemeClr val="bg1">
                    <a:lumMod val="50000"/>
                  </a:schemeClr>
                </a:solidFill>
                <a:latin typeface="+mn-lt"/>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Year</a:t>
            </a:r>
          </a:p>
        </p:txBody>
      </p:sp>
      <p:sp>
        <p:nvSpPr>
          <p:cNvPr id="257" name="Content Placeholder 15">
            <a:extLst>
              <a:ext uri="{FF2B5EF4-FFF2-40B4-BE49-F238E27FC236}">
                <a16:creationId xmlns:a16="http://schemas.microsoft.com/office/drawing/2014/main" id="{5029AA1C-2AC5-F44F-A975-17D47F482EF6}"/>
              </a:ext>
            </a:extLst>
          </p:cNvPr>
          <p:cNvSpPr>
            <a:spLocks noGrp="1"/>
          </p:cNvSpPr>
          <p:nvPr>
            <p:ph sz="quarter" idx="21" hasCustomPrompt="1"/>
          </p:nvPr>
        </p:nvSpPr>
        <p:spPr>
          <a:xfrm>
            <a:off x="3572265" y="1583803"/>
            <a:ext cx="1613277" cy="800767"/>
          </a:xfrm>
          <a:prstGeom prst="rect">
            <a:avLst/>
          </a:prstGeom>
        </p:spPr>
        <p:txBody>
          <a:bodyPr/>
          <a:lstStyle>
            <a:lvl1pPr marL="0" indent="0">
              <a:buNone/>
              <a:defRPr sz="1400">
                <a:solidFill>
                  <a:schemeClr val="bg1">
                    <a:lumMod val="50000"/>
                  </a:schemeClr>
                </a:solidFill>
                <a:latin typeface="+mn-lt"/>
              </a:defRPr>
            </a:lvl1pPr>
            <a:lvl2pPr marL="457200" indent="0">
              <a:buNone/>
              <a:defRPr sz="1200">
                <a:solidFill>
                  <a:schemeClr val="bg1">
                    <a:lumMod val="50000"/>
                  </a:schemeClr>
                </a:solidFill>
                <a:latin typeface="+mn-lt"/>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Edit Master text styles – 14pt</a:t>
            </a:r>
          </a:p>
          <a:p>
            <a:pPr lvl="1"/>
            <a:r>
              <a:rPr lang="en-US" dirty="0"/>
              <a:t>Second level – 12pt</a:t>
            </a:r>
          </a:p>
        </p:txBody>
      </p:sp>
      <p:sp>
        <p:nvSpPr>
          <p:cNvPr id="258" name="Content Placeholder 15">
            <a:extLst>
              <a:ext uri="{FF2B5EF4-FFF2-40B4-BE49-F238E27FC236}">
                <a16:creationId xmlns:a16="http://schemas.microsoft.com/office/drawing/2014/main" id="{B9621CF3-CB20-5546-8750-B6B86D10BC45}"/>
              </a:ext>
            </a:extLst>
          </p:cNvPr>
          <p:cNvSpPr>
            <a:spLocks noGrp="1"/>
          </p:cNvSpPr>
          <p:nvPr>
            <p:ph sz="quarter" idx="22" hasCustomPrompt="1"/>
          </p:nvPr>
        </p:nvSpPr>
        <p:spPr>
          <a:xfrm>
            <a:off x="3703946" y="2425726"/>
            <a:ext cx="1349914" cy="241571"/>
          </a:xfrm>
          <a:prstGeom prst="rect">
            <a:avLst/>
          </a:prstGeom>
        </p:spPr>
        <p:txBody>
          <a:bodyPr/>
          <a:lstStyle>
            <a:lvl1pPr marL="0" indent="0" algn="ctr">
              <a:buNone/>
              <a:defRPr sz="1400" b="1">
                <a:solidFill>
                  <a:schemeClr val="bg1">
                    <a:lumMod val="50000"/>
                  </a:schemeClr>
                </a:solidFill>
                <a:latin typeface="+mn-lt"/>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Year</a:t>
            </a:r>
          </a:p>
        </p:txBody>
      </p:sp>
      <p:sp>
        <p:nvSpPr>
          <p:cNvPr id="259" name="Content Placeholder 15">
            <a:extLst>
              <a:ext uri="{FF2B5EF4-FFF2-40B4-BE49-F238E27FC236}">
                <a16:creationId xmlns:a16="http://schemas.microsoft.com/office/drawing/2014/main" id="{BF06039B-7554-4741-807B-1EFED891EBF0}"/>
              </a:ext>
            </a:extLst>
          </p:cNvPr>
          <p:cNvSpPr>
            <a:spLocks noGrp="1"/>
          </p:cNvSpPr>
          <p:nvPr>
            <p:ph sz="quarter" idx="23" hasCustomPrompt="1"/>
          </p:nvPr>
        </p:nvSpPr>
        <p:spPr>
          <a:xfrm>
            <a:off x="5352939" y="1583803"/>
            <a:ext cx="1613277" cy="800767"/>
          </a:xfrm>
          <a:prstGeom prst="rect">
            <a:avLst/>
          </a:prstGeom>
        </p:spPr>
        <p:txBody>
          <a:bodyPr/>
          <a:lstStyle>
            <a:lvl1pPr marL="0" indent="0">
              <a:buNone/>
              <a:defRPr sz="1400">
                <a:solidFill>
                  <a:schemeClr val="bg1">
                    <a:lumMod val="50000"/>
                  </a:schemeClr>
                </a:solidFill>
                <a:latin typeface="+mn-lt"/>
              </a:defRPr>
            </a:lvl1pPr>
            <a:lvl2pPr marL="457200" indent="0">
              <a:buNone/>
              <a:defRPr sz="1200">
                <a:solidFill>
                  <a:schemeClr val="bg1">
                    <a:lumMod val="50000"/>
                  </a:schemeClr>
                </a:solidFill>
                <a:latin typeface="+mn-lt"/>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Edit Master text styles – 14pt</a:t>
            </a:r>
          </a:p>
          <a:p>
            <a:pPr lvl="1"/>
            <a:r>
              <a:rPr lang="en-US" dirty="0"/>
              <a:t>Second level – 12pt</a:t>
            </a:r>
          </a:p>
        </p:txBody>
      </p:sp>
      <p:sp>
        <p:nvSpPr>
          <p:cNvPr id="260" name="Content Placeholder 15">
            <a:extLst>
              <a:ext uri="{FF2B5EF4-FFF2-40B4-BE49-F238E27FC236}">
                <a16:creationId xmlns:a16="http://schemas.microsoft.com/office/drawing/2014/main" id="{FF1DF8D1-0E14-7840-8B6E-A1F485CE0273}"/>
              </a:ext>
            </a:extLst>
          </p:cNvPr>
          <p:cNvSpPr>
            <a:spLocks noGrp="1"/>
          </p:cNvSpPr>
          <p:nvPr>
            <p:ph sz="quarter" idx="24" hasCustomPrompt="1"/>
          </p:nvPr>
        </p:nvSpPr>
        <p:spPr>
          <a:xfrm>
            <a:off x="5484620" y="2425726"/>
            <a:ext cx="1349914" cy="241571"/>
          </a:xfrm>
          <a:prstGeom prst="rect">
            <a:avLst/>
          </a:prstGeom>
        </p:spPr>
        <p:txBody>
          <a:bodyPr/>
          <a:lstStyle>
            <a:lvl1pPr marL="0" indent="0" algn="ctr">
              <a:buNone/>
              <a:defRPr sz="1400" b="1">
                <a:solidFill>
                  <a:schemeClr val="bg1">
                    <a:lumMod val="50000"/>
                  </a:schemeClr>
                </a:solidFill>
                <a:latin typeface="+mn-lt"/>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Year</a:t>
            </a:r>
          </a:p>
        </p:txBody>
      </p:sp>
      <p:sp>
        <p:nvSpPr>
          <p:cNvPr id="261" name="Content Placeholder 15">
            <a:extLst>
              <a:ext uri="{FF2B5EF4-FFF2-40B4-BE49-F238E27FC236}">
                <a16:creationId xmlns:a16="http://schemas.microsoft.com/office/drawing/2014/main" id="{B88760F5-AA34-0142-98A4-2E446F2EFA97}"/>
              </a:ext>
            </a:extLst>
          </p:cNvPr>
          <p:cNvSpPr>
            <a:spLocks noGrp="1"/>
          </p:cNvSpPr>
          <p:nvPr>
            <p:ph sz="quarter" idx="25" hasCustomPrompt="1"/>
          </p:nvPr>
        </p:nvSpPr>
        <p:spPr>
          <a:xfrm>
            <a:off x="7109550" y="1583803"/>
            <a:ext cx="1613277" cy="800767"/>
          </a:xfrm>
          <a:prstGeom prst="rect">
            <a:avLst/>
          </a:prstGeom>
        </p:spPr>
        <p:txBody>
          <a:bodyPr/>
          <a:lstStyle>
            <a:lvl1pPr marL="0" indent="0">
              <a:buNone/>
              <a:defRPr sz="1400">
                <a:solidFill>
                  <a:schemeClr val="bg1">
                    <a:lumMod val="50000"/>
                  </a:schemeClr>
                </a:solidFill>
                <a:latin typeface="+mn-lt"/>
              </a:defRPr>
            </a:lvl1pPr>
            <a:lvl2pPr marL="457200" indent="0">
              <a:buNone/>
              <a:defRPr sz="1200">
                <a:solidFill>
                  <a:schemeClr val="bg1">
                    <a:lumMod val="50000"/>
                  </a:schemeClr>
                </a:solidFill>
                <a:latin typeface="+mn-lt"/>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Edit Master text styles – 14pt</a:t>
            </a:r>
          </a:p>
          <a:p>
            <a:pPr lvl="1"/>
            <a:r>
              <a:rPr lang="en-US" dirty="0"/>
              <a:t>Second level – 12pt</a:t>
            </a:r>
          </a:p>
        </p:txBody>
      </p:sp>
      <p:sp>
        <p:nvSpPr>
          <p:cNvPr id="262" name="Content Placeholder 15">
            <a:extLst>
              <a:ext uri="{FF2B5EF4-FFF2-40B4-BE49-F238E27FC236}">
                <a16:creationId xmlns:a16="http://schemas.microsoft.com/office/drawing/2014/main" id="{DBD19AEA-B62F-6545-9AAD-F87F2DE3023D}"/>
              </a:ext>
            </a:extLst>
          </p:cNvPr>
          <p:cNvSpPr>
            <a:spLocks noGrp="1"/>
          </p:cNvSpPr>
          <p:nvPr>
            <p:ph sz="quarter" idx="26" hasCustomPrompt="1"/>
          </p:nvPr>
        </p:nvSpPr>
        <p:spPr>
          <a:xfrm>
            <a:off x="7241231" y="2425726"/>
            <a:ext cx="1349914" cy="241571"/>
          </a:xfrm>
          <a:prstGeom prst="rect">
            <a:avLst/>
          </a:prstGeom>
        </p:spPr>
        <p:txBody>
          <a:bodyPr/>
          <a:lstStyle>
            <a:lvl1pPr marL="0" indent="0" algn="ctr">
              <a:buNone/>
              <a:defRPr sz="1400" b="1">
                <a:solidFill>
                  <a:schemeClr val="bg1">
                    <a:lumMod val="50000"/>
                  </a:schemeClr>
                </a:solidFill>
                <a:latin typeface="+mn-lt"/>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Year</a:t>
            </a:r>
          </a:p>
        </p:txBody>
      </p:sp>
      <p:sp>
        <p:nvSpPr>
          <p:cNvPr id="263" name="Content Placeholder 15">
            <a:extLst>
              <a:ext uri="{FF2B5EF4-FFF2-40B4-BE49-F238E27FC236}">
                <a16:creationId xmlns:a16="http://schemas.microsoft.com/office/drawing/2014/main" id="{6310DCF6-1148-644D-B5E0-2FC3697DA9F8}"/>
              </a:ext>
            </a:extLst>
          </p:cNvPr>
          <p:cNvSpPr>
            <a:spLocks noGrp="1"/>
          </p:cNvSpPr>
          <p:nvPr>
            <p:ph sz="quarter" idx="27" hasCustomPrompt="1"/>
          </p:nvPr>
        </p:nvSpPr>
        <p:spPr>
          <a:xfrm>
            <a:off x="8890224" y="1583803"/>
            <a:ext cx="1613277" cy="800767"/>
          </a:xfrm>
          <a:prstGeom prst="rect">
            <a:avLst/>
          </a:prstGeom>
        </p:spPr>
        <p:txBody>
          <a:bodyPr/>
          <a:lstStyle>
            <a:lvl1pPr marL="0" indent="0">
              <a:buNone/>
              <a:defRPr sz="1400">
                <a:solidFill>
                  <a:schemeClr val="bg1">
                    <a:lumMod val="50000"/>
                  </a:schemeClr>
                </a:solidFill>
                <a:latin typeface="+mn-lt"/>
              </a:defRPr>
            </a:lvl1pPr>
            <a:lvl2pPr marL="457200" indent="0">
              <a:buNone/>
              <a:defRPr sz="1200">
                <a:solidFill>
                  <a:schemeClr val="bg1">
                    <a:lumMod val="50000"/>
                  </a:schemeClr>
                </a:solidFill>
                <a:latin typeface="+mn-lt"/>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Edit Master text styles – 14pt</a:t>
            </a:r>
          </a:p>
          <a:p>
            <a:pPr lvl="1"/>
            <a:r>
              <a:rPr lang="en-US" dirty="0"/>
              <a:t>Second level – 12pt</a:t>
            </a:r>
          </a:p>
        </p:txBody>
      </p:sp>
      <p:sp>
        <p:nvSpPr>
          <p:cNvPr id="264" name="Content Placeholder 15">
            <a:extLst>
              <a:ext uri="{FF2B5EF4-FFF2-40B4-BE49-F238E27FC236}">
                <a16:creationId xmlns:a16="http://schemas.microsoft.com/office/drawing/2014/main" id="{AE46D5CA-5CF0-274A-95AD-59526F141B5B}"/>
              </a:ext>
            </a:extLst>
          </p:cNvPr>
          <p:cNvSpPr>
            <a:spLocks noGrp="1"/>
          </p:cNvSpPr>
          <p:nvPr>
            <p:ph sz="quarter" idx="28" hasCustomPrompt="1"/>
          </p:nvPr>
        </p:nvSpPr>
        <p:spPr>
          <a:xfrm>
            <a:off x="9021905" y="2425726"/>
            <a:ext cx="1349914" cy="241571"/>
          </a:xfrm>
          <a:prstGeom prst="rect">
            <a:avLst/>
          </a:prstGeom>
        </p:spPr>
        <p:txBody>
          <a:bodyPr/>
          <a:lstStyle>
            <a:lvl1pPr marL="0" indent="0" algn="ctr">
              <a:buNone/>
              <a:defRPr sz="1400" b="1">
                <a:solidFill>
                  <a:schemeClr val="bg1">
                    <a:lumMod val="50000"/>
                  </a:schemeClr>
                </a:solidFill>
                <a:latin typeface="+mn-lt"/>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Year</a:t>
            </a:r>
          </a:p>
        </p:txBody>
      </p:sp>
      <p:sp>
        <p:nvSpPr>
          <p:cNvPr id="265" name="Content Placeholder 15">
            <a:extLst>
              <a:ext uri="{FF2B5EF4-FFF2-40B4-BE49-F238E27FC236}">
                <a16:creationId xmlns:a16="http://schemas.microsoft.com/office/drawing/2014/main" id="{BAB7A62C-FAB6-0145-BFEE-9A224A65ADD6}"/>
              </a:ext>
            </a:extLst>
          </p:cNvPr>
          <p:cNvSpPr>
            <a:spLocks noGrp="1"/>
          </p:cNvSpPr>
          <p:nvPr>
            <p:ph sz="quarter" idx="29" hasCustomPrompt="1"/>
          </p:nvPr>
        </p:nvSpPr>
        <p:spPr>
          <a:xfrm>
            <a:off x="10670898" y="1583803"/>
            <a:ext cx="1504992" cy="800767"/>
          </a:xfrm>
          <a:prstGeom prst="rect">
            <a:avLst/>
          </a:prstGeom>
        </p:spPr>
        <p:txBody>
          <a:bodyPr/>
          <a:lstStyle>
            <a:lvl1pPr marL="0" indent="0">
              <a:buNone/>
              <a:defRPr sz="1400">
                <a:solidFill>
                  <a:schemeClr val="bg1">
                    <a:lumMod val="50000"/>
                  </a:schemeClr>
                </a:solidFill>
                <a:latin typeface="+mn-lt"/>
              </a:defRPr>
            </a:lvl1pPr>
            <a:lvl2pPr marL="457200" indent="0">
              <a:buNone/>
              <a:defRPr sz="1200">
                <a:solidFill>
                  <a:schemeClr val="bg1">
                    <a:lumMod val="50000"/>
                  </a:schemeClr>
                </a:solidFill>
                <a:latin typeface="+mn-lt"/>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Edit Master text styles – 14pt</a:t>
            </a:r>
          </a:p>
          <a:p>
            <a:pPr lvl="1"/>
            <a:r>
              <a:rPr lang="en-US" dirty="0"/>
              <a:t>Second level – 12pt</a:t>
            </a:r>
          </a:p>
        </p:txBody>
      </p:sp>
      <p:sp>
        <p:nvSpPr>
          <p:cNvPr id="266" name="Content Placeholder 15">
            <a:extLst>
              <a:ext uri="{FF2B5EF4-FFF2-40B4-BE49-F238E27FC236}">
                <a16:creationId xmlns:a16="http://schemas.microsoft.com/office/drawing/2014/main" id="{FFCB69A8-E092-1345-B0CB-A52951343D25}"/>
              </a:ext>
            </a:extLst>
          </p:cNvPr>
          <p:cNvSpPr>
            <a:spLocks noGrp="1"/>
          </p:cNvSpPr>
          <p:nvPr>
            <p:ph sz="quarter" idx="30" hasCustomPrompt="1"/>
          </p:nvPr>
        </p:nvSpPr>
        <p:spPr>
          <a:xfrm>
            <a:off x="10694294" y="2425726"/>
            <a:ext cx="1349914" cy="241571"/>
          </a:xfrm>
          <a:prstGeom prst="rect">
            <a:avLst/>
          </a:prstGeom>
        </p:spPr>
        <p:txBody>
          <a:bodyPr/>
          <a:lstStyle>
            <a:lvl1pPr marL="0" indent="0" algn="ctr">
              <a:buNone/>
              <a:defRPr sz="1400" b="1">
                <a:solidFill>
                  <a:schemeClr val="bg1">
                    <a:lumMod val="50000"/>
                  </a:schemeClr>
                </a:solidFill>
                <a:latin typeface="+mn-lt"/>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Year</a:t>
            </a:r>
          </a:p>
        </p:txBody>
      </p:sp>
      <p:sp>
        <p:nvSpPr>
          <p:cNvPr id="267" name="Content Placeholder 15">
            <a:extLst>
              <a:ext uri="{FF2B5EF4-FFF2-40B4-BE49-F238E27FC236}">
                <a16:creationId xmlns:a16="http://schemas.microsoft.com/office/drawing/2014/main" id="{4C5EFB1E-9DE0-C84B-AE69-4DB022229998}"/>
              </a:ext>
            </a:extLst>
          </p:cNvPr>
          <p:cNvSpPr>
            <a:spLocks noGrp="1"/>
          </p:cNvSpPr>
          <p:nvPr>
            <p:ph sz="quarter" idx="31" hasCustomPrompt="1"/>
          </p:nvPr>
        </p:nvSpPr>
        <p:spPr>
          <a:xfrm>
            <a:off x="9840718" y="5071505"/>
            <a:ext cx="1613277" cy="800767"/>
          </a:xfrm>
          <a:prstGeom prst="rect">
            <a:avLst/>
          </a:prstGeom>
        </p:spPr>
        <p:txBody>
          <a:bodyPr/>
          <a:lstStyle>
            <a:lvl1pPr marL="0" indent="0">
              <a:buNone/>
              <a:defRPr sz="1400">
                <a:solidFill>
                  <a:schemeClr val="bg1">
                    <a:lumMod val="50000"/>
                  </a:schemeClr>
                </a:solidFill>
                <a:latin typeface="+mn-lt"/>
              </a:defRPr>
            </a:lvl1pPr>
            <a:lvl2pPr marL="457200" indent="0">
              <a:buNone/>
              <a:defRPr sz="1200">
                <a:solidFill>
                  <a:schemeClr val="bg1">
                    <a:lumMod val="50000"/>
                  </a:schemeClr>
                </a:solidFill>
                <a:latin typeface="+mn-lt"/>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Edit Master text styles – 14pt</a:t>
            </a:r>
          </a:p>
          <a:p>
            <a:pPr lvl="1"/>
            <a:r>
              <a:rPr lang="en-US" dirty="0"/>
              <a:t>Second level – 12pt</a:t>
            </a:r>
          </a:p>
        </p:txBody>
      </p:sp>
      <p:sp>
        <p:nvSpPr>
          <p:cNvPr id="268" name="Content Placeholder 15">
            <a:extLst>
              <a:ext uri="{FF2B5EF4-FFF2-40B4-BE49-F238E27FC236}">
                <a16:creationId xmlns:a16="http://schemas.microsoft.com/office/drawing/2014/main" id="{FD7618E8-3071-A545-B0FB-C318BEF0BAD5}"/>
              </a:ext>
            </a:extLst>
          </p:cNvPr>
          <p:cNvSpPr>
            <a:spLocks noGrp="1"/>
          </p:cNvSpPr>
          <p:nvPr>
            <p:ph sz="quarter" idx="32" hasCustomPrompt="1"/>
          </p:nvPr>
        </p:nvSpPr>
        <p:spPr>
          <a:xfrm>
            <a:off x="9972399" y="4816378"/>
            <a:ext cx="1349914" cy="241571"/>
          </a:xfrm>
          <a:prstGeom prst="rect">
            <a:avLst/>
          </a:prstGeom>
        </p:spPr>
        <p:txBody>
          <a:bodyPr/>
          <a:lstStyle>
            <a:lvl1pPr marL="0" indent="0" algn="ctr">
              <a:buNone/>
              <a:defRPr sz="1400" b="1">
                <a:solidFill>
                  <a:schemeClr val="bg1">
                    <a:lumMod val="50000"/>
                  </a:schemeClr>
                </a:solidFill>
                <a:latin typeface="+mn-lt"/>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Year</a:t>
            </a:r>
          </a:p>
        </p:txBody>
      </p:sp>
      <p:sp>
        <p:nvSpPr>
          <p:cNvPr id="269" name="Content Placeholder 15">
            <a:extLst>
              <a:ext uri="{FF2B5EF4-FFF2-40B4-BE49-F238E27FC236}">
                <a16:creationId xmlns:a16="http://schemas.microsoft.com/office/drawing/2014/main" id="{F74A530B-8127-3646-91F7-5BB88AAC84CB}"/>
              </a:ext>
            </a:extLst>
          </p:cNvPr>
          <p:cNvSpPr>
            <a:spLocks noGrp="1"/>
          </p:cNvSpPr>
          <p:nvPr>
            <p:ph sz="quarter" idx="33" hasCustomPrompt="1"/>
          </p:nvPr>
        </p:nvSpPr>
        <p:spPr>
          <a:xfrm>
            <a:off x="8035982" y="5071505"/>
            <a:ext cx="1613277" cy="800767"/>
          </a:xfrm>
          <a:prstGeom prst="rect">
            <a:avLst/>
          </a:prstGeom>
        </p:spPr>
        <p:txBody>
          <a:bodyPr/>
          <a:lstStyle>
            <a:lvl1pPr marL="0" indent="0">
              <a:buNone/>
              <a:defRPr sz="1400">
                <a:solidFill>
                  <a:schemeClr val="bg1">
                    <a:lumMod val="50000"/>
                  </a:schemeClr>
                </a:solidFill>
                <a:latin typeface="+mn-lt"/>
              </a:defRPr>
            </a:lvl1pPr>
            <a:lvl2pPr marL="457200" indent="0">
              <a:buNone/>
              <a:defRPr sz="1200">
                <a:solidFill>
                  <a:schemeClr val="bg1">
                    <a:lumMod val="50000"/>
                  </a:schemeClr>
                </a:solidFill>
                <a:latin typeface="+mn-lt"/>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Edit Master text styles – 14pt</a:t>
            </a:r>
          </a:p>
          <a:p>
            <a:pPr lvl="1"/>
            <a:r>
              <a:rPr lang="en-US" dirty="0"/>
              <a:t>Second level – 12pt</a:t>
            </a:r>
          </a:p>
        </p:txBody>
      </p:sp>
      <p:sp>
        <p:nvSpPr>
          <p:cNvPr id="270" name="Content Placeholder 15">
            <a:extLst>
              <a:ext uri="{FF2B5EF4-FFF2-40B4-BE49-F238E27FC236}">
                <a16:creationId xmlns:a16="http://schemas.microsoft.com/office/drawing/2014/main" id="{2EF62705-9DA8-E74F-AAEA-186AA4C340AE}"/>
              </a:ext>
            </a:extLst>
          </p:cNvPr>
          <p:cNvSpPr>
            <a:spLocks noGrp="1"/>
          </p:cNvSpPr>
          <p:nvPr>
            <p:ph sz="quarter" idx="34" hasCustomPrompt="1"/>
          </p:nvPr>
        </p:nvSpPr>
        <p:spPr>
          <a:xfrm>
            <a:off x="8167663" y="4816378"/>
            <a:ext cx="1349914" cy="241571"/>
          </a:xfrm>
          <a:prstGeom prst="rect">
            <a:avLst/>
          </a:prstGeom>
        </p:spPr>
        <p:txBody>
          <a:bodyPr/>
          <a:lstStyle>
            <a:lvl1pPr marL="0" indent="0" algn="ctr">
              <a:buNone/>
              <a:defRPr sz="1400" b="1">
                <a:solidFill>
                  <a:schemeClr val="bg1">
                    <a:lumMod val="50000"/>
                  </a:schemeClr>
                </a:solidFill>
                <a:latin typeface="+mn-lt"/>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Year</a:t>
            </a:r>
          </a:p>
        </p:txBody>
      </p:sp>
      <p:sp>
        <p:nvSpPr>
          <p:cNvPr id="272" name="Content Placeholder 15">
            <a:extLst>
              <a:ext uri="{FF2B5EF4-FFF2-40B4-BE49-F238E27FC236}">
                <a16:creationId xmlns:a16="http://schemas.microsoft.com/office/drawing/2014/main" id="{5E1192A9-08B6-3143-8FF8-805618A15D4D}"/>
              </a:ext>
            </a:extLst>
          </p:cNvPr>
          <p:cNvSpPr>
            <a:spLocks noGrp="1"/>
          </p:cNvSpPr>
          <p:nvPr>
            <p:ph sz="quarter" idx="35" hasCustomPrompt="1"/>
          </p:nvPr>
        </p:nvSpPr>
        <p:spPr>
          <a:xfrm>
            <a:off x="6231245" y="5071505"/>
            <a:ext cx="1613277" cy="800767"/>
          </a:xfrm>
          <a:prstGeom prst="rect">
            <a:avLst/>
          </a:prstGeom>
        </p:spPr>
        <p:txBody>
          <a:bodyPr/>
          <a:lstStyle>
            <a:lvl1pPr marL="0" indent="0">
              <a:buNone/>
              <a:defRPr sz="1400">
                <a:solidFill>
                  <a:schemeClr val="bg1">
                    <a:lumMod val="50000"/>
                  </a:schemeClr>
                </a:solidFill>
                <a:latin typeface="+mn-lt"/>
              </a:defRPr>
            </a:lvl1pPr>
            <a:lvl2pPr marL="457200" indent="0">
              <a:buNone/>
              <a:defRPr sz="1200">
                <a:solidFill>
                  <a:schemeClr val="bg1">
                    <a:lumMod val="50000"/>
                  </a:schemeClr>
                </a:solidFill>
                <a:latin typeface="+mn-lt"/>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Edit Master text styles – 14pt</a:t>
            </a:r>
          </a:p>
          <a:p>
            <a:pPr lvl="1"/>
            <a:r>
              <a:rPr lang="en-US" dirty="0"/>
              <a:t>Second level – 12pt</a:t>
            </a:r>
          </a:p>
        </p:txBody>
      </p:sp>
      <p:sp>
        <p:nvSpPr>
          <p:cNvPr id="273" name="Content Placeholder 15">
            <a:extLst>
              <a:ext uri="{FF2B5EF4-FFF2-40B4-BE49-F238E27FC236}">
                <a16:creationId xmlns:a16="http://schemas.microsoft.com/office/drawing/2014/main" id="{32354E69-884E-3640-A9EF-3364188F5C33}"/>
              </a:ext>
            </a:extLst>
          </p:cNvPr>
          <p:cNvSpPr>
            <a:spLocks noGrp="1"/>
          </p:cNvSpPr>
          <p:nvPr>
            <p:ph sz="quarter" idx="36" hasCustomPrompt="1"/>
          </p:nvPr>
        </p:nvSpPr>
        <p:spPr>
          <a:xfrm>
            <a:off x="6362926" y="4816378"/>
            <a:ext cx="1349914" cy="241571"/>
          </a:xfrm>
          <a:prstGeom prst="rect">
            <a:avLst/>
          </a:prstGeom>
        </p:spPr>
        <p:txBody>
          <a:bodyPr/>
          <a:lstStyle>
            <a:lvl1pPr marL="0" indent="0" algn="ctr">
              <a:buNone/>
              <a:defRPr sz="1400" b="1">
                <a:solidFill>
                  <a:schemeClr val="bg1">
                    <a:lumMod val="50000"/>
                  </a:schemeClr>
                </a:solidFill>
                <a:latin typeface="+mn-lt"/>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Year</a:t>
            </a:r>
          </a:p>
        </p:txBody>
      </p:sp>
      <p:sp>
        <p:nvSpPr>
          <p:cNvPr id="274" name="Content Placeholder 15">
            <a:extLst>
              <a:ext uri="{FF2B5EF4-FFF2-40B4-BE49-F238E27FC236}">
                <a16:creationId xmlns:a16="http://schemas.microsoft.com/office/drawing/2014/main" id="{61D8DB25-015C-F547-94F3-6620B1635E8F}"/>
              </a:ext>
            </a:extLst>
          </p:cNvPr>
          <p:cNvSpPr>
            <a:spLocks noGrp="1"/>
          </p:cNvSpPr>
          <p:nvPr>
            <p:ph sz="quarter" idx="37" hasCustomPrompt="1"/>
          </p:nvPr>
        </p:nvSpPr>
        <p:spPr>
          <a:xfrm>
            <a:off x="4450571" y="5071505"/>
            <a:ext cx="1613277" cy="800767"/>
          </a:xfrm>
          <a:prstGeom prst="rect">
            <a:avLst/>
          </a:prstGeom>
        </p:spPr>
        <p:txBody>
          <a:bodyPr/>
          <a:lstStyle>
            <a:lvl1pPr marL="0" indent="0">
              <a:buNone/>
              <a:defRPr sz="1400">
                <a:solidFill>
                  <a:schemeClr val="bg1">
                    <a:lumMod val="50000"/>
                  </a:schemeClr>
                </a:solidFill>
                <a:latin typeface="+mn-lt"/>
              </a:defRPr>
            </a:lvl1pPr>
            <a:lvl2pPr marL="457200" indent="0">
              <a:buNone/>
              <a:defRPr sz="1200">
                <a:solidFill>
                  <a:schemeClr val="bg1">
                    <a:lumMod val="50000"/>
                  </a:schemeClr>
                </a:solidFill>
                <a:latin typeface="+mn-lt"/>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Edit Master text styles – 14pt</a:t>
            </a:r>
          </a:p>
          <a:p>
            <a:pPr lvl="1"/>
            <a:r>
              <a:rPr lang="en-US" dirty="0"/>
              <a:t>Second level – 12pt</a:t>
            </a:r>
          </a:p>
        </p:txBody>
      </p:sp>
      <p:sp>
        <p:nvSpPr>
          <p:cNvPr id="275" name="Content Placeholder 15">
            <a:extLst>
              <a:ext uri="{FF2B5EF4-FFF2-40B4-BE49-F238E27FC236}">
                <a16:creationId xmlns:a16="http://schemas.microsoft.com/office/drawing/2014/main" id="{2DF9964E-8AE9-2341-B4A0-55146937C102}"/>
              </a:ext>
            </a:extLst>
          </p:cNvPr>
          <p:cNvSpPr>
            <a:spLocks noGrp="1"/>
          </p:cNvSpPr>
          <p:nvPr>
            <p:ph sz="quarter" idx="38" hasCustomPrompt="1"/>
          </p:nvPr>
        </p:nvSpPr>
        <p:spPr>
          <a:xfrm>
            <a:off x="4582252" y="4816378"/>
            <a:ext cx="1349914" cy="241571"/>
          </a:xfrm>
          <a:prstGeom prst="rect">
            <a:avLst/>
          </a:prstGeom>
        </p:spPr>
        <p:txBody>
          <a:bodyPr/>
          <a:lstStyle>
            <a:lvl1pPr marL="0" indent="0" algn="ctr">
              <a:buNone/>
              <a:defRPr sz="1400" b="1">
                <a:solidFill>
                  <a:schemeClr val="bg1">
                    <a:lumMod val="50000"/>
                  </a:schemeClr>
                </a:solidFill>
                <a:latin typeface="+mn-lt"/>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Year</a:t>
            </a:r>
          </a:p>
        </p:txBody>
      </p:sp>
      <p:sp>
        <p:nvSpPr>
          <p:cNvPr id="276" name="Content Placeholder 15">
            <a:extLst>
              <a:ext uri="{FF2B5EF4-FFF2-40B4-BE49-F238E27FC236}">
                <a16:creationId xmlns:a16="http://schemas.microsoft.com/office/drawing/2014/main" id="{5F59F0EA-B707-D943-B35D-0EF977FA7949}"/>
              </a:ext>
            </a:extLst>
          </p:cNvPr>
          <p:cNvSpPr>
            <a:spLocks noGrp="1"/>
          </p:cNvSpPr>
          <p:nvPr>
            <p:ph sz="quarter" idx="39" hasCustomPrompt="1"/>
          </p:nvPr>
        </p:nvSpPr>
        <p:spPr>
          <a:xfrm>
            <a:off x="2669898" y="5071505"/>
            <a:ext cx="1613277" cy="800767"/>
          </a:xfrm>
          <a:prstGeom prst="rect">
            <a:avLst/>
          </a:prstGeom>
        </p:spPr>
        <p:txBody>
          <a:bodyPr/>
          <a:lstStyle>
            <a:lvl1pPr marL="0" indent="0">
              <a:buNone/>
              <a:defRPr sz="1400">
                <a:solidFill>
                  <a:schemeClr val="bg1">
                    <a:lumMod val="50000"/>
                  </a:schemeClr>
                </a:solidFill>
                <a:latin typeface="+mn-lt"/>
              </a:defRPr>
            </a:lvl1pPr>
            <a:lvl2pPr marL="457200" indent="0">
              <a:buNone/>
              <a:defRPr sz="1200">
                <a:solidFill>
                  <a:schemeClr val="bg1">
                    <a:lumMod val="50000"/>
                  </a:schemeClr>
                </a:solidFill>
                <a:latin typeface="+mn-lt"/>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Edit Master text styles – 14pt</a:t>
            </a:r>
          </a:p>
          <a:p>
            <a:pPr lvl="1"/>
            <a:r>
              <a:rPr lang="en-US" dirty="0"/>
              <a:t>Second level – 12pt</a:t>
            </a:r>
          </a:p>
        </p:txBody>
      </p:sp>
      <p:sp>
        <p:nvSpPr>
          <p:cNvPr id="277" name="Content Placeholder 15">
            <a:extLst>
              <a:ext uri="{FF2B5EF4-FFF2-40B4-BE49-F238E27FC236}">
                <a16:creationId xmlns:a16="http://schemas.microsoft.com/office/drawing/2014/main" id="{80D13601-F3B3-4343-928F-D5A99329CECF}"/>
              </a:ext>
            </a:extLst>
          </p:cNvPr>
          <p:cNvSpPr>
            <a:spLocks noGrp="1"/>
          </p:cNvSpPr>
          <p:nvPr>
            <p:ph sz="quarter" idx="40" hasCustomPrompt="1"/>
          </p:nvPr>
        </p:nvSpPr>
        <p:spPr>
          <a:xfrm>
            <a:off x="2801579" y="4816378"/>
            <a:ext cx="1349914" cy="241571"/>
          </a:xfrm>
          <a:prstGeom prst="rect">
            <a:avLst/>
          </a:prstGeom>
        </p:spPr>
        <p:txBody>
          <a:bodyPr/>
          <a:lstStyle>
            <a:lvl1pPr marL="0" indent="0" algn="ctr">
              <a:buNone/>
              <a:defRPr sz="1400" b="1">
                <a:solidFill>
                  <a:schemeClr val="bg1">
                    <a:lumMod val="50000"/>
                  </a:schemeClr>
                </a:solidFill>
                <a:latin typeface="+mn-lt"/>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Year</a:t>
            </a:r>
          </a:p>
        </p:txBody>
      </p:sp>
      <p:sp>
        <p:nvSpPr>
          <p:cNvPr id="278" name="Content Placeholder 15">
            <a:extLst>
              <a:ext uri="{FF2B5EF4-FFF2-40B4-BE49-F238E27FC236}">
                <a16:creationId xmlns:a16="http://schemas.microsoft.com/office/drawing/2014/main" id="{91670528-5693-8A4F-A829-37C0716362CA}"/>
              </a:ext>
            </a:extLst>
          </p:cNvPr>
          <p:cNvSpPr>
            <a:spLocks noGrp="1"/>
          </p:cNvSpPr>
          <p:nvPr>
            <p:ph sz="quarter" idx="41" hasCustomPrompt="1"/>
          </p:nvPr>
        </p:nvSpPr>
        <p:spPr>
          <a:xfrm>
            <a:off x="901256" y="5071505"/>
            <a:ext cx="1613277" cy="800767"/>
          </a:xfrm>
          <a:prstGeom prst="rect">
            <a:avLst/>
          </a:prstGeom>
        </p:spPr>
        <p:txBody>
          <a:bodyPr/>
          <a:lstStyle>
            <a:lvl1pPr marL="0" indent="0">
              <a:buNone/>
              <a:defRPr sz="1400">
                <a:solidFill>
                  <a:schemeClr val="bg1">
                    <a:lumMod val="50000"/>
                  </a:schemeClr>
                </a:solidFill>
                <a:latin typeface="+mn-lt"/>
              </a:defRPr>
            </a:lvl1pPr>
            <a:lvl2pPr marL="457200" indent="0">
              <a:buNone/>
              <a:defRPr sz="1200">
                <a:solidFill>
                  <a:schemeClr val="bg1">
                    <a:lumMod val="50000"/>
                  </a:schemeClr>
                </a:solidFill>
                <a:latin typeface="+mn-lt"/>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Edit Master text styles – 14pt</a:t>
            </a:r>
          </a:p>
          <a:p>
            <a:pPr lvl="1"/>
            <a:r>
              <a:rPr lang="en-US" dirty="0"/>
              <a:t>Second level – 12pt</a:t>
            </a:r>
          </a:p>
        </p:txBody>
      </p:sp>
      <p:sp>
        <p:nvSpPr>
          <p:cNvPr id="279" name="Content Placeholder 15">
            <a:extLst>
              <a:ext uri="{FF2B5EF4-FFF2-40B4-BE49-F238E27FC236}">
                <a16:creationId xmlns:a16="http://schemas.microsoft.com/office/drawing/2014/main" id="{7A973D0B-B35E-6B4E-9EB1-56E3CAC7A4F8}"/>
              </a:ext>
            </a:extLst>
          </p:cNvPr>
          <p:cNvSpPr>
            <a:spLocks noGrp="1"/>
          </p:cNvSpPr>
          <p:nvPr>
            <p:ph sz="quarter" idx="42" hasCustomPrompt="1"/>
          </p:nvPr>
        </p:nvSpPr>
        <p:spPr>
          <a:xfrm>
            <a:off x="1032937" y="4816378"/>
            <a:ext cx="1349914" cy="241571"/>
          </a:xfrm>
          <a:prstGeom prst="rect">
            <a:avLst/>
          </a:prstGeom>
        </p:spPr>
        <p:txBody>
          <a:bodyPr/>
          <a:lstStyle>
            <a:lvl1pPr marL="0" indent="0" algn="ctr">
              <a:buNone/>
              <a:defRPr sz="1400" b="1">
                <a:solidFill>
                  <a:schemeClr val="bg1">
                    <a:lumMod val="50000"/>
                  </a:schemeClr>
                </a:solidFill>
                <a:latin typeface="+mn-lt"/>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dirty="0"/>
              <a:t>Year</a:t>
            </a:r>
          </a:p>
        </p:txBody>
      </p:sp>
      <p:sp>
        <p:nvSpPr>
          <p:cNvPr id="118"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19"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6879084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Video">
    <p:spTree>
      <p:nvGrpSpPr>
        <p:cNvPr id="1" name=""/>
        <p:cNvGrpSpPr/>
        <p:nvPr/>
      </p:nvGrpSpPr>
      <p:grpSpPr>
        <a:xfrm>
          <a:off x="0" y="0"/>
          <a:ext cx="0" cy="0"/>
          <a:chOff x="0" y="0"/>
          <a:chExt cx="0" cy="0"/>
        </a:xfrm>
      </p:grpSpPr>
      <p:pic>
        <p:nvPicPr>
          <p:cNvPr id="5" name="Picture 4" descr="Video.png">
            <a:extLst>
              <a:ext uri="{FF2B5EF4-FFF2-40B4-BE49-F238E27FC236}">
                <a16:creationId xmlns:a16="http://schemas.microsoft.com/office/drawing/2014/main" id="{7DB068F8-170B-9948-8621-E03DFF2A76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7255" y="5278337"/>
            <a:ext cx="6554227" cy="635937"/>
          </a:xfrm>
          <a:prstGeom prst="rect">
            <a:avLst/>
          </a:prstGeom>
        </p:spPr>
      </p:pic>
      <p:sp>
        <p:nvSpPr>
          <p:cNvPr id="6" name="Picture Placeholder 3">
            <a:extLst>
              <a:ext uri="{FF2B5EF4-FFF2-40B4-BE49-F238E27FC236}">
                <a16:creationId xmlns:a16="http://schemas.microsoft.com/office/drawing/2014/main" id="{5F5516AE-6A2C-6241-814B-4C06B2F0325A}"/>
              </a:ext>
            </a:extLst>
          </p:cNvPr>
          <p:cNvSpPr>
            <a:spLocks noGrp="1" noChangeAspect="1"/>
          </p:cNvSpPr>
          <p:nvPr>
            <p:ph type="pic" sz="quarter" idx="13"/>
          </p:nvPr>
        </p:nvSpPr>
        <p:spPr>
          <a:xfrm>
            <a:off x="2777255" y="1507067"/>
            <a:ext cx="6554227" cy="3563157"/>
          </a:xfrm>
          <a:prstGeom prst="roundRect">
            <a:avLst>
              <a:gd name="adj" fmla="val 2617"/>
            </a:avLst>
          </a:prstGeom>
        </p:spPr>
        <p:txBody>
          <a:bodyPr vert="horz" wrap="square" anchor="ctr" anchorCtr="0">
            <a:normAutofit/>
          </a:bodyPr>
          <a:lstStyle>
            <a:lvl1pPr marL="0" indent="0" algn="ctr">
              <a:buNone/>
              <a:defRPr sz="2000">
                <a:latin typeface="+mn-lt"/>
                <a:cs typeface="Lato Regular"/>
              </a:defRPr>
            </a:lvl1pPr>
          </a:lstStyle>
          <a:p>
            <a:endParaRPr lang="en-US" dirty="0"/>
          </a:p>
        </p:txBody>
      </p:sp>
      <p:sp>
        <p:nvSpPr>
          <p:cNvPr id="7" name="Title 1">
            <a:extLst>
              <a:ext uri="{FF2B5EF4-FFF2-40B4-BE49-F238E27FC236}">
                <a16:creationId xmlns:a16="http://schemas.microsoft.com/office/drawing/2014/main" id="{42AD8904-BFD7-1349-8FDF-99EE25D4305B}"/>
              </a:ext>
            </a:extLst>
          </p:cNvPr>
          <p:cNvSpPr>
            <a:spLocks noGrp="1"/>
          </p:cNvSpPr>
          <p:nvPr>
            <p:ph type="title" hasCustomPrompt="1"/>
          </p:nvPr>
        </p:nvSpPr>
        <p:spPr>
          <a:xfrm>
            <a:off x="0" y="240434"/>
            <a:ext cx="12192000" cy="341457"/>
          </a:xfrm>
        </p:spPr>
        <p:txBody>
          <a:bodyPr/>
          <a:lstStyle>
            <a:lvl1pPr>
              <a:defRPr sz="2800" b="0">
                <a:solidFill>
                  <a:schemeClr val="accent6">
                    <a:lumMod val="75000"/>
                  </a:schemeClr>
                </a:solidFill>
                <a:latin typeface="+mj-lt"/>
              </a:defRPr>
            </a:lvl1pPr>
          </a:lstStyle>
          <a:p>
            <a:r>
              <a:rPr lang="en-US" dirty="0"/>
              <a:t>Video Slide – 28pt</a:t>
            </a:r>
          </a:p>
        </p:txBody>
      </p:sp>
      <p:cxnSp>
        <p:nvCxnSpPr>
          <p:cNvPr id="8" name="Straight Connector 7">
            <a:extLst>
              <a:ext uri="{FF2B5EF4-FFF2-40B4-BE49-F238E27FC236}">
                <a16:creationId xmlns:a16="http://schemas.microsoft.com/office/drawing/2014/main" id="{4F867103-D0B5-C847-8536-EF9EA8CAE7C3}"/>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623">
            <a:extLst>
              <a:ext uri="{FF2B5EF4-FFF2-40B4-BE49-F238E27FC236}">
                <a16:creationId xmlns:a16="http://schemas.microsoft.com/office/drawing/2014/main" id="{B210D10F-58D2-AD40-A3AF-7D1051BFF71D}"/>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97902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Timeline - 8 year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538782F-7313-0E45-A228-BA4295BA0A80}"/>
              </a:ext>
            </a:extLst>
          </p:cNvPr>
          <p:cNvSpPr>
            <a:spLocks noGrp="1"/>
          </p:cNvSpPr>
          <p:nvPr>
            <p:ph type="title" hasCustomPrompt="1"/>
          </p:nvPr>
        </p:nvSpPr>
        <p:spPr>
          <a:xfrm>
            <a:off x="0" y="240434"/>
            <a:ext cx="12192000" cy="341457"/>
          </a:xfrm>
        </p:spPr>
        <p:txBody>
          <a:bodyPr/>
          <a:lstStyle>
            <a:lvl1pPr>
              <a:defRPr sz="2800" b="0">
                <a:solidFill>
                  <a:schemeClr val="accent6">
                    <a:lumMod val="75000"/>
                  </a:schemeClr>
                </a:solidFill>
                <a:latin typeface="+mj-lt"/>
              </a:defRPr>
            </a:lvl1pPr>
          </a:lstStyle>
          <a:p>
            <a:r>
              <a:rPr lang="en-US" dirty="0"/>
              <a:t>Timeline 2 – 28pt</a:t>
            </a:r>
          </a:p>
        </p:txBody>
      </p:sp>
      <p:cxnSp>
        <p:nvCxnSpPr>
          <p:cNvPr id="6" name="Straight Connector 5">
            <a:extLst>
              <a:ext uri="{FF2B5EF4-FFF2-40B4-BE49-F238E27FC236}">
                <a16:creationId xmlns:a16="http://schemas.microsoft.com/office/drawing/2014/main" id="{55EF0159-CC6A-9147-9010-439927AB4C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6" name="Freeform 17">
            <a:extLst>
              <a:ext uri="{FF2B5EF4-FFF2-40B4-BE49-F238E27FC236}">
                <a16:creationId xmlns:a16="http://schemas.microsoft.com/office/drawing/2014/main" id="{9B7B2429-2468-F640-8AAC-7D06424495AD}"/>
              </a:ext>
            </a:extLst>
          </p:cNvPr>
          <p:cNvSpPr>
            <a:spLocks/>
          </p:cNvSpPr>
          <p:nvPr userDrawn="1"/>
        </p:nvSpPr>
        <p:spPr bwMode="auto">
          <a:xfrm>
            <a:off x="3733658" y="1806360"/>
            <a:ext cx="3034214" cy="1220697"/>
          </a:xfrm>
          <a:custGeom>
            <a:avLst/>
            <a:gdLst>
              <a:gd name="T0" fmla="*/ 504 w 555"/>
              <a:gd name="T1" fmla="*/ 224 h 224"/>
              <a:gd name="T2" fmla="*/ 112 w 555"/>
              <a:gd name="T3" fmla="*/ 224 h 224"/>
              <a:gd name="T4" fmla="*/ 0 w 555"/>
              <a:gd name="T5" fmla="*/ 112 h 224"/>
              <a:gd name="T6" fmla="*/ 112 w 555"/>
              <a:gd name="T7" fmla="*/ 0 h 224"/>
              <a:gd name="T8" fmla="*/ 555 w 555"/>
              <a:gd name="T9" fmla="*/ 0 h 224"/>
              <a:gd name="T10" fmla="*/ 555 w 555"/>
              <a:gd name="T11" fmla="*/ 68 h 224"/>
              <a:gd name="T12" fmla="*/ 112 w 555"/>
              <a:gd name="T13" fmla="*/ 68 h 224"/>
              <a:gd name="T14" fmla="*/ 68 w 555"/>
              <a:gd name="T15" fmla="*/ 112 h 224"/>
              <a:gd name="T16" fmla="*/ 112 w 555"/>
              <a:gd name="T17" fmla="*/ 156 h 224"/>
              <a:gd name="T18" fmla="*/ 504 w 555"/>
              <a:gd name="T19" fmla="*/ 156 h 224"/>
              <a:gd name="T20" fmla="*/ 504 w 555"/>
              <a:gd name="T2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5" h="224">
                <a:moveTo>
                  <a:pt x="504" y="224"/>
                </a:moveTo>
                <a:cubicBezTo>
                  <a:pt x="112" y="224"/>
                  <a:pt x="112" y="224"/>
                  <a:pt x="112" y="224"/>
                </a:cubicBezTo>
                <a:cubicBezTo>
                  <a:pt x="50" y="224"/>
                  <a:pt x="0" y="174"/>
                  <a:pt x="0" y="112"/>
                </a:cubicBezTo>
                <a:cubicBezTo>
                  <a:pt x="0" y="50"/>
                  <a:pt x="50" y="0"/>
                  <a:pt x="112" y="0"/>
                </a:cubicBezTo>
                <a:cubicBezTo>
                  <a:pt x="555" y="0"/>
                  <a:pt x="555" y="0"/>
                  <a:pt x="555" y="0"/>
                </a:cubicBezTo>
                <a:cubicBezTo>
                  <a:pt x="555" y="68"/>
                  <a:pt x="555" y="68"/>
                  <a:pt x="555" y="68"/>
                </a:cubicBezTo>
                <a:cubicBezTo>
                  <a:pt x="112" y="68"/>
                  <a:pt x="112" y="68"/>
                  <a:pt x="112" y="68"/>
                </a:cubicBezTo>
                <a:cubicBezTo>
                  <a:pt x="88" y="68"/>
                  <a:pt x="68" y="88"/>
                  <a:pt x="68" y="112"/>
                </a:cubicBezTo>
                <a:cubicBezTo>
                  <a:pt x="68" y="136"/>
                  <a:pt x="88" y="156"/>
                  <a:pt x="112" y="156"/>
                </a:cubicBezTo>
                <a:cubicBezTo>
                  <a:pt x="504" y="156"/>
                  <a:pt x="504" y="156"/>
                  <a:pt x="504" y="156"/>
                </a:cubicBezTo>
                <a:cubicBezTo>
                  <a:pt x="504" y="224"/>
                  <a:pt x="504" y="224"/>
                  <a:pt x="504" y="224"/>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n-lt"/>
            </a:endParaRPr>
          </a:p>
        </p:txBody>
      </p:sp>
      <p:sp>
        <p:nvSpPr>
          <p:cNvPr id="87" name="Freeform 18">
            <a:extLst>
              <a:ext uri="{FF2B5EF4-FFF2-40B4-BE49-F238E27FC236}">
                <a16:creationId xmlns:a16="http://schemas.microsoft.com/office/drawing/2014/main" id="{862CF7D0-4C05-7549-AC99-9E4912BBF672}"/>
              </a:ext>
            </a:extLst>
          </p:cNvPr>
          <p:cNvSpPr>
            <a:spLocks/>
          </p:cNvSpPr>
          <p:nvPr userDrawn="1"/>
        </p:nvSpPr>
        <p:spPr bwMode="auto">
          <a:xfrm>
            <a:off x="5677850" y="2657343"/>
            <a:ext cx="2581632" cy="1214323"/>
          </a:xfrm>
          <a:custGeom>
            <a:avLst/>
            <a:gdLst>
              <a:gd name="T0" fmla="*/ 0 w 472"/>
              <a:gd name="T1" fmla="*/ 223 h 223"/>
              <a:gd name="T2" fmla="*/ 360 w 472"/>
              <a:gd name="T3" fmla="*/ 223 h 223"/>
              <a:gd name="T4" fmla="*/ 472 w 472"/>
              <a:gd name="T5" fmla="*/ 111 h 223"/>
              <a:gd name="T6" fmla="*/ 360 w 472"/>
              <a:gd name="T7" fmla="*/ 0 h 223"/>
              <a:gd name="T8" fmla="*/ 123 w 472"/>
              <a:gd name="T9" fmla="*/ 0 h 223"/>
              <a:gd name="T10" fmla="*/ 123 w 472"/>
              <a:gd name="T11" fmla="*/ 68 h 223"/>
              <a:gd name="T12" fmla="*/ 360 w 472"/>
              <a:gd name="T13" fmla="*/ 68 h 223"/>
              <a:gd name="T14" fmla="*/ 403 w 472"/>
              <a:gd name="T15" fmla="*/ 111 h 223"/>
              <a:gd name="T16" fmla="*/ 360 w 472"/>
              <a:gd name="T17" fmla="*/ 155 h 223"/>
              <a:gd name="T18" fmla="*/ 0 w 472"/>
              <a:gd name="T19" fmla="*/ 155 h 223"/>
              <a:gd name="T20" fmla="*/ 0 w 472"/>
              <a:gd name="T21"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 h="223">
                <a:moveTo>
                  <a:pt x="0" y="223"/>
                </a:moveTo>
                <a:cubicBezTo>
                  <a:pt x="360" y="223"/>
                  <a:pt x="360" y="223"/>
                  <a:pt x="360" y="223"/>
                </a:cubicBezTo>
                <a:cubicBezTo>
                  <a:pt x="421" y="223"/>
                  <a:pt x="472" y="173"/>
                  <a:pt x="472" y="111"/>
                </a:cubicBezTo>
                <a:cubicBezTo>
                  <a:pt x="472" y="50"/>
                  <a:pt x="421" y="0"/>
                  <a:pt x="360" y="0"/>
                </a:cubicBezTo>
                <a:cubicBezTo>
                  <a:pt x="123" y="0"/>
                  <a:pt x="123" y="0"/>
                  <a:pt x="123" y="0"/>
                </a:cubicBezTo>
                <a:cubicBezTo>
                  <a:pt x="123" y="68"/>
                  <a:pt x="123" y="68"/>
                  <a:pt x="123" y="68"/>
                </a:cubicBezTo>
                <a:cubicBezTo>
                  <a:pt x="360" y="68"/>
                  <a:pt x="360" y="68"/>
                  <a:pt x="360" y="68"/>
                </a:cubicBezTo>
                <a:cubicBezTo>
                  <a:pt x="384" y="68"/>
                  <a:pt x="403" y="87"/>
                  <a:pt x="403" y="111"/>
                </a:cubicBezTo>
                <a:cubicBezTo>
                  <a:pt x="403" y="136"/>
                  <a:pt x="384" y="155"/>
                  <a:pt x="360" y="155"/>
                </a:cubicBezTo>
                <a:cubicBezTo>
                  <a:pt x="0" y="155"/>
                  <a:pt x="0" y="155"/>
                  <a:pt x="0" y="155"/>
                </a:cubicBezTo>
                <a:cubicBezTo>
                  <a:pt x="0" y="223"/>
                  <a:pt x="0" y="223"/>
                  <a:pt x="0" y="223"/>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n-lt"/>
            </a:endParaRPr>
          </a:p>
        </p:txBody>
      </p:sp>
      <p:sp>
        <p:nvSpPr>
          <p:cNvPr id="88" name="Freeform 19">
            <a:extLst>
              <a:ext uri="{FF2B5EF4-FFF2-40B4-BE49-F238E27FC236}">
                <a16:creationId xmlns:a16="http://schemas.microsoft.com/office/drawing/2014/main" id="{C91A3C5E-45EF-FB43-942E-5C6579FD6F8B}"/>
              </a:ext>
            </a:extLst>
          </p:cNvPr>
          <p:cNvSpPr>
            <a:spLocks/>
          </p:cNvSpPr>
          <p:nvPr userDrawn="1"/>
        </p:nvSpPr>
        <p:spPr bwMode="auto">
          <a:xfrm>
            <a:off x="3733658" y="3501950"/>
            <a:ext cx="2753741" cy="1217510"/>
          </a:xfrm>
          <a:custGeom>
            <a:avLst/>
            <a:gdLst>
              <a:gd name="T0" fmla="*/ 504 w 504"/>
              <a:gd name="T1" fmla="*/ 224 h 224"/>
              <a:gd name="T2" fmla="*/ 112 w 504"/>
              <a:gd name="T3" fmla="*/ 224 h 224"/>
              <a:gd name="T4" fmla="*/ 0 w 504"/>
              <a:gd name="T5" fmla="*/ 112 h 224"/>
              <a:gd name="T6" fmla="*/ 112 w 504"/>
              <a:gd name="T7" fmla="*/ 0 h 224"/>
              <a:gd name="T8" fmla="*/ 382 w 504"/>
              <a:gd name="T9" fmla="*/ 0 h 224"/>
              <a:gd name="T10" fmla="*/ 382 w 504"/>
              <a:gd name="T11" fmla="*/ 68 h 224"/>
              <a:gd name="T12" fmla="*/ 112 w 504"/>
              <a:gd name="T13" fmla="*/ 68 h 224"/>
              <a:gd name="T14" fmla="*/ 68 w 504"/>
              <a:gd name="T15" fmla="*/ 112 h 224"/>
              <a:gd name="T16" fmla="*/ 112 w 504"/>
              <a:gd name="T17" fmla="*/ 156 h 224"/>
              <a:gd name="T18" fmla="*/ 504 w 504"/>
              <a:gd name="T19" fmla="*/ 156 h 224"/>
              <a:gd name="T20" fmla="*/ 504 w 504"/>
              <a:gd name="T2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224">
                <a:moveTo>
                  <a:pt x="504" y="224"/>
                </a:moveTo>
                <a:cubicBezTo>
                  <a:pt x="112" y="224"/>
                  <a:pt x="112" y="224"/>
                  <a:pt x="112" y="224"/>
                </a:cubicBezTo>
                <a:cubicBezTo>
                  <a:pt x="50" y="224"/>
                  <a:pt x="0" y="174"/>
                  <a:pt x="0" y="112"/>
                </a:cubicBezTo>
                <a:cubicBezTo>
                  <a:pt x="0" y="50"/>
                  <a:pt x="50" y="0"/>
                  <a:pt x="112" y="0"/>
                </a:cubicBezTo>
                <a:cubicBezTo>
                  <a:pt x="382" y="0"/>
                  <a:pt x="382" y="0"/>
                  <a:pt x="382" y="0"/>
                </a:cubicBezTo>
                <a:cubicBezTo>
                  <a:pt x="382" y="68"/>
                  <a:pt x="382" y="68"/>
                  <a:pt x="382" y="68"/>
                </a:cubicBezTo>
                <a:cubicBezTo>
                  <a:pt x="112" y="68"/>
                  <a:pt x="112" y="68"/>
                  <a:pt x="112" y="68"/>
                </a:cubicBezTo>
                <a:cubicBezTo>
                  <a:pt x="88" y="68"/>
                  <a:pt x="68" y="88"/>
                  <a:pt x="68" y="112"/>
                </a:cubicBezTo>
                <a:cubicBezTo>
                  <a:pt x="68" y="136"/>
                  <a:pt x="88" y="156"/>
                  <a:pt x="112" y="156"/>
                </a:cubicBezTo>
                <a:cubicBezTo>
                  <a:pt x="504" y="156"/>
                  <a:pt x="504" y="156"/>
                  <a:pt x="504" y="156"/>
                </a:cubicBezTo>
                <a:cubicBezTo>
                  <a:pt x="504" y="224"/>
                  <a:pt x="504" y="224"/>
                  <a:pt x="504" y="224"/>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n-lt"/>
            </a:endParaRPr>
          </a:p>
        </p:txBody>
      </p:sp>
      <p:sp>
        <p:nvSpPr>
          <p:cNvPr id="89" name="Freeform 31">
            <a:extLst>
              <a:ext uri="{FF2B5EF4-FFF2-40B4-BE49-F238E27FC236}">
                <a16:creationId xmlns:a16="http://schemas.microsoft.com/office/drawing/2014/main" id="{71F4AAA2-B9CC-A04F-8C9D-AE77FEB1D23B}"/>
              </a:ext>
            </a:extLst>
          </p:cNvPr>
          <p:cNvSpPr>
            <a:spLocks/>
          </p:cNvSpPr>
          <p:nvPr userDrawn="1"/>
        </p:nvSpPr>
        <p:spPr bwMode="auto">
          <a:xfrm>
            <a:off x="5677850" y="4349746"/>
            <a:ext cx="2581632" cy="1214323"/>
          </a:xfrm>
          <a:custGeom>
            <a:avLst/>
            <a:gdLst>
              <a:gd name="T0" fmla="*/ 360 w 472"/>
              <a:gd name="T1" fmla="*/ 0 h 223"/>
              <a:gd name="T2" fmla="*/ 123 w 472"/>
              <a:gd name="T3" fmla="*/ 0 h 223"/>
              <a:gd name="T4" fmla="*/ 123 w 472"/>
              <a:gd name="T5" fmla="*/ 68 h 223"/>
              <a:gd name="T6" fmla="*/ 360 w 472"/>
              <a:gd name="T7" fmla="*/ 68 h 223"/>
              <a:gd name="T8" fmla="*/ 403 w 472"/>
              <a:gd name="T9" fmla="*/ 111 h 223"/>
              <a:gd name="T10" fmla="*/ 360 w 472"/>
              <a:gd name="T11" fmla="*/ 155 h 223"/>
              <a:gd name="T12" fmla="*/ 0 w 472"/>
              <a:gd name="T13" fmla="*/ 155 h 223"/>
              <a:gd name="T14" fmla="*/ 0 w 472"/>
              <a:gd name="T15" fmla="*/ 223 h 223"/>
              <a:gd name="T16" fmla="*/ 360 w 472"/>
              <a:gd name="T17" fmla="*/ 223 h 223"/>
              <a:gd name="T18" fmla="*/ 472 w 472"/>
              <a:gd name="T19" fmla="*/ 111 h 223"/>
              <a:gd name="T20" fmla="*/ 360 w 472"/>
              <a:gd name="T2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 h="223">
                <a:moveTo>
                  <a:pt x="360" y="0"/>
                </a:moveTo>
                <a:cubicBezTo>
                  <a:pt x="123" y="0"/>
                  <a:pt x="123" y="0"/>
                  <a:pt x="123" y="0"/>
                </a:cubicBezTo>
                <a:cubicBezTo>
                  <a:pt x="123" y="68"/>
                  <a:pt x="123" y="68"/>
                  <a:pt x="123" y="68"/>
                </a:cubicBezTo>
                <a:cubicBezTo>
                  <a:pt x="360" y="68"/>
                  <a:pt x="360" y="68"/>
                  <a:pt x="360" y="68"/>
                </a:cubicBezTo>
                <a:cubicBezTo>
                  <a:pt x="384" y="68"/>
                  <a:pt x="403" y="87"/>
                  <a:pt x="403" y="111"/>
                </a:cubicBezTo>
                <a:cubicBezTo>
                  <a:pt x="403" y="135"/>
                  <a:pt x="384" y="155"/>
                  <a:pt x="360" y="155"/>
                </a:cubicBezTo>
                <a:cubicBezTo>
                  <a:pt x="0" y="155"/>
                  <a:pt x="0" y="155"/>
                  <a:pt x="0" y="155"/>
                </a:cubicBezTo>
                <a:cubicBezTo>
                  <a:pt x="0" y="223"/>
                  <a:pt x="0" y="223"/>
                  <a:pt x="0" y="223"/>
                </a:cubicBezTo>
                <a:cubicBezTo>
                  <a:pt x="360" y="223"/>
                  <a:pt x="360" y="223"/>
                  <a:pt x="360" y="223"/>
                </a:cubicBezTo>
                <a:cubicBezTo>
                  <a:pt x="421" y="223"/>
                  <a:pt x="472" y="173"/>
                  <a:pt x="472" y="111"/>
                </a:cubicBezTo>
                <a:cubicBezTo>
                  <a:pt x="472" y="50"/>
                  <a:pt x="421" y="0"/>
                  <a:pt x="360"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n-lt"/>
            </a:endParaRPr>
          </a:p>
        </p:txBody>
      </p:sp>
      <p:sp>
        <p:nvSpPr>
          <p:cNvPr id="90" name="Freeform 16">
            <a:extLst>
              <a:ext uri="{FF2B5EF4-FFF2-40B4-BE49-F238E27FC236}">
                <a16:creationId xmlns:a16="http://schemas.microsoft.com/office/drawing/2014/main" id="{783B6D14-9B69-2B4E-AE68-D15EF15A39B4}"/>
              </a:ext>
            </a:extLst>
          </p:cNvPr>
          <p:cNvSpPr>
            <a:spLocks/>
          </p:cNvSpPr>
          <p:nvPr userDrawn="1"/>
        </p:nvSpPr>
        <p:spPr bwMode="auto">
          <a:xfrm>
            <a:off x="6630823" y="1573695"/>
            <a:ext cx="452582" cy="838234"/>
          </a:xfrm>
          <a:custGeom>
            <a:avLst/>
            <a:gdLst>
              <a:gd name="T0" fmla="*/ 142 w 142"/>
              <a:gd name="T1" fmla="*/ 131 h 263"/>
              <a:gd name="T2" fmla="*/ 0 w 142"/>
              <a:gd name="T3" fmla="*/ 263 h 263"/>
              <a:gd name="T4" fmla="*/ 0 w 142"/>
              <a:gd name="T5" fmla="*/ 131 h 263"/>
              <a:gd name="T6" fmla="*/ 0 w 142"/>
              <a:gd name="T7" fmla="*/ 0 h 263"/>
              <a:gd name="T8" fmla="*/ 142 w 142"/>
              <a:gd name="T9" fmla="*/ 131 h 263"/>
            </a:gdLst>
            <a:ahLst/>
            <a:cxnLst>
              <a:cxn ang="0">
                <a:pos x="T0" y="T1"/>
              </a:cxn>
              <a:cxn ang="0">
                <a:pos x="T2" y="T3"/>
              </a:cxn>
              <a:cxn ang="0">
                <a:pos x="T4" y="T5"/>
              </a:cxn>
              <a:cxn ang="0">
                <a:pos x="T6" y="T7"/>
              </a:cxn>
              <a:cxn ang="0">
                <a:pos x="T8" y="T9"/>
              </a:cxn>
            </a:cxnLst>
            <a:rect l="0" t="0" r="r" b="b"/>
            <a:pathLst>
              <a:path w="142" h="263">
                <a:moveTo>
                  <a:pt x="142" y="131"/>
                </a:moveTo>
                <a:lnTo>
                  <a:pt x="0" y="263"/>
                </a:lnTo>
                <a:lnTo>
                  <a:pt x="0" y="131"/>
                </a:lnTo>
                <a:lnTo>
                  <a:pt x="0" y="0"/>
                </a:lnTo>
                <a:lnTo>
                  <a:pt x="142" y="131"/>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n-lt"/>
            </a:endParaRPr>
          </a:p>
        </p:txBody>
      </p:sp>
      <p:sp>
        <p:nvSpPr>
          <p:cNvPr id="91" name="Freeform 90">
            <a:extLst>
              <a:ext uri="{FF2B5EF4-FFF2-40B4-BE49-F238E27FC236}">
                <a16:creationId xmlns:a16="http://schemas.microsoft.com/office/drawing/2014/main" id="{69350B31-86CE-7E47-98B6-E11166144EC9}"/>
              </a:ext>
            </a:extLst>
          </p:cNvPr>
          <p:cNvSpPr>
            <a:spLocks/>
          </p:cNvSpPr>
          <p:nvPr userDrawn="1"/>
        </p:nvSpPr>
        <p:spPr bwMode="auto">
          <a:xfrm>
            <a:off x="5934386" y="4349859"/>
            <a:ext cx="452582" cy="369601"/>
          </a:xfrm>
          <a:custGeom>
            <a:avLst/>
            <a:gdLst>
              <a:gd name="connsiteX0" fmla="*/ 210416 w 475539"/>
              <a:gd name="connsiteY0" fmla="*/ 0 h 388349"/>
              <a:gd name="connsiteX1" fmla="*/ 269184 w 475539"/>
              <a:gd name="connsiteY1" fmla="*/ 0 h 388349"/>
              <a:gd name="connsiteX2" fmla="*/ 431814 w 475539"/>
              <a:gd name="connsiteY2" fmla="*/ 0 h 388349"/>
              <a:gd name="connsiteX3" fmla="*/ 475539 w 475539"/>
              <a:gd name="connsiteY3" fmla="*/ 0 h 388349"/>
              <a:gd name="connsiteX4" fmla="*/ 475539 w 475539"/>
              <a:gd name="connsiteY4" fmla="*/ 194116 h 388349"/>
              <a:gd name="connsiteX5" fmla="*/ 475539 w 475539"/>
              <a:gd name="connsiteY5" fmla="*/ 388349 h 388349"/>
              <a:gd name="connsiteX6" fmla="*/ 212163 w 475539"/>
              <a:gd name="connsiteY6" fmla="*/ 388349 h 388349"/>
              <a:gd name="connsiteX7" fmla="*/ 0 w 475539"/>
              <a:gd name="connsiteY7" fmla="*/ 194116 h 38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539" h="388349">
                <a:moveTo>
                  <a:pt x="210416" y="0"/>
                </a:moveTo>
                <a:lnTo>
                  <a:pt x="269184" y="0"/>
                </a:lnTo>
                <a:cubicBezTo>
                  <a:pt x="339511" y="0"/>
                  <a:pt x="392255" y="0"/>
                  <a:pt x="431814" y="0"/>
                </a:cubicBezTo>
                <a:lnTo>
                  <a:pt x="475539" y="0"/>
                </a:lnTo>
                <a:lnTo>
                  <a:pt x="475539" y="194116"/>
                </a:lnTo>
                <a:lnTo>
                  <a:pt x="475539" y="388349"/>
                </a:lnTo>
                <a:lnTo>
                  <a:pt x="212163" y="388349"/>
                </a:lnTo>
                <a:lnTo>
                  <a:pt x="0" y="19411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tx1">
                  <a:lumMod val="65000"/>
                  <a:lumOff val="35000"/>
                </a:schemeClr>
              </a:solidFill>
              <a:latin typeface="+mn-lt"/>
            </a:endParaRPr>
          </a:p>
        </p:txBody>
      </p:sp>
      <p:sp>
        <p:nvSpPr>
          <p:cNvPr id="92" name="Rectangle 21">
            <a:extLst>
              <a:ext uri="{FF2B5EF4-FFF2-40B4-BE49-F238E27FC236}">
                <a16:creationId xmlns:a16="http://schemas.microsoft.com/office/drawing/2014/main" id="{D0A0CB38-FE4C-C94D-8590-31CB6AAEE20E}"/>
              </a:ext>
            </a:extLst>
          </p:cNvPr>
          <p:cNvSpPr>
            <a:spLocks noChangeArrowheads="1"/>
          </p:cNvSpPr>
          <p:nvPr userDrawn="1"/>
        </p:nvSpPr>
        <p:spPr bwMode="auto">
          <a:xfrm>
            <a:off x="4469901" y="4349746"/>
            <a:ext cx="2017498" cy="36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n-lt"/>
            </a:endParaRPr>
          </a:p>
        </p:txBody>
      </p:sp>
      <p:sp>
        <p:nvSpPr>
          <p:cNvPr id="93" name="Freeform 22">
            <a:extLst>
              <a:ext uri="{FF2B5EF4-FFF2-40B4-BE49-F238E27FC236}">
                <a16:creationId xmlns:a16="http://schemas.microsoft.com/office/drawing/2014/main" id="{190DD2C8-07FA-014A-BCE3-B4652369B1FB}"/>
              </a:ext>
            </a:extLst>
          </p:cNvPr>
          <p:cNvSpPr>
            <a:spLocks/>
          </p:cNvSpPr>
          <p:nvPr userDrawn="1"/>
        </p:nvSpPr>
        <p:spPr bwMode="auto">
          <a:xfrm>
            <a:off x="5821274" y="3501950"/>
            <a:ext cx="1835827" cy="0"/>
          </a:xfrm>
          <a:custGeom>
            <a:avLst/>
            <a:gdLst>
              <a:gd name="T0" fmla="*/ 336 w 336"/>
              <a:gd name="T1" fmla="*/ 0 w 336"/>
              <a:gd name="T2" fmla="*/ 0 w 336"/>
              <a:gd name="T3" fmla="*/ 0 w 336"/>
              <a:gd name="T4" fmla="*/ 0 w 336"/>
              <a:gd name="T5" fmla="*/ 334 w 336"/>
              <a:gd name="T6" fmla="*/ 336 w 336"/>
              <a:gd name="T7" fmla="*/ 336 w 33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336">
                <a:moveTo>
                  <a:pt x="336" y="0"/>
                </a:moveTo>
                <a:cubicBezTo>
                  <a:pt x="0" y="0"/>
                  <a:pt x="0" y="0"/>
                  <a:pt x="0" y="0"/>
                </a:cubicBezTo>
                <a:cubicBezTo>
                  <a:pt x="0" y="0"/>
                  <a:pt x="0" y="0"/>
                  <a:pt x="0" y="0"/>
                </a:cubicBezTo>
                <a:cubicBezTo>
                  <a:pt x="0" y="0"/>
                  <a:pt x="0" y="0"/>
                  <a:pt x="0" y="0"/>
                </a:cubicBezTo>
                <a:cubicBezTo>
                  <a:pt x="0" y="0"/>
                  <a:pt x="0" y="0"/>
                  <a:pt x="0" y="0"/>
                </a:cubicBezTo>
                <a:cubicBezTo>
                  <a:pt x="334" y="0"/>
                  <a:pt x="334" y="0"/>
                  <a:pt x="334" y="0"/>
                </a:cubicBezTo>
                <a:cubicBezTo>
                  <a:pt x="334" y="0"/>
                  <a:pt x="335" y="0"/>
                  <a:pt x="336" y="0"/>
                </a:cubicBezTo>
                <a:cubicBezTo>
                  <a:pt x="336" y="0"/>
                  <a:pt x="336" y="0"/>
                  <a:pt x="336" y="0"/>
                </a:cubicBezTo>
              </a:path>
            </a:pathLst>
          </a:custGeom>
          <a:solidFill>
            <a:srgbClr val="338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n-lt"/>
            </a:endParaRPr>
          </a:p>
        </p:txBody>
      </p:sp>
      <p:sp>
        <p:nvSpPr>
          <p:cNvPr id="94" name="Freeform 26">
            <a:extLst>
              <a:ext uri="{FF2B5EF4-FFF2-40B4-BE49-F238E27FC236}">
                <a16:creationId xmlns:a16="http://schemas.microsoft.com/office/drawing/2014/main" id="{FE583A70-8FEC-CA4D-B59C-798B3C67396B}"/>
              </a:ext>
            </a:extLst>
          </p:cNvPr>
          <p:cNvSpPr>
            <a:spLocks/>
          </p:cNvSpPr>
          <p:nvPr userDrawn="1"/>
        </p:nvSpPr>
        <p:spPr bwMode="auto">
          <a:xfrm>
            <a:off x="4332852" y="2657343"/>
            <a:ext cx="2017498" cy="0"/>
          </a:xfrm>
          <a:custGeom>
            <a:avLst/>
            <a:gdLst>
              <a:gd name="T0" fmla="*/ 369 w 369"/>
              <a:gd name="T1" fmla="*/ 0 w 369"/>
              <a:gd name="T2" fmla="*/ 2 w 369"/>
              <a:gd name="T3" fmla="*/ 369 w 369"/>
              <a:gd name="T4" fmla="*/ 369 w 369"/>
            </a:gdLst>
            <a:ahLst/>
            <a:cxnLst>
              <a:cxn ang="0">
                <a:pos x="T0" y="0"/>
              </a:cxn>
              <a:cxn ang="0">
                <a:pos x="T1" y="0"/>
              </a:cxn>
              <a:cxn ang="0">
                <a:pos x="T2" y="0"/>
              </a:cxn>
              <a:cxn ang="0">
                <a:pos x="T3" y="0"/>
              </a:cxn>
              <a:cxn ang="0">
                <a:pos x="T4" y="0"/>
              </a:cxn>
            </a:cxnLst>
            <a:rect l="0" t="0" r="r" b="b"/>
            <a:pathLst>
              <a:path w="369">
                <a:moveTo>
                  <a:pt x="369" y="0"/>
                </a:moveTo>
                <a:cubicBezTo>
                  <a:pt x="0" y="0"/>
                  <a:pt x="0" y="0"/>
                  <a:pt x="0" y="0"/>
                </a:cubicBezTo>
                <a:cubicBezTo>
                  <a:pt x="1" y="0"/>
                  <a:pt x="1" y="0"/>
                  <a:pt x="2" y="0"/>
                </a:cubicBezTo>
                <a:cubicBezTo>
                  <a:pt x="369" y="0"/>
                  <a:pt x="369" y="0"/>
                  <a:pt x="369" y="0"/>
                </a:cubicBezTo>
                <a:cubicBezTo>
                  <a:pt x="369" y="0"/>
                  <a:pt x="369" y="0"/>
                  <a:pt x="369" y="0"/>
                </a:cubicBezTo>
              </a:path>
            </a:pathLst>
          </a:custGeom>
          <a:solidFill>
            <a:srgbClr val="338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n-lt"/>
            </a:endParaRPr>
          </a:p>
        </p:txBody>
      </p:sp>
      <p:sp>
        <p:nvSpPr>
          <p:cNvPr id="95" name="Freeform 94">
            <a:extLst>
              <a:ext uri="{FF2B5EF4-FFF2-40B4-BE49-F238E27FC236}">
                <a16:creationId xmlns:a16="http://schemas.microsoft.com/office/drawing/2014/main" id="{8FFD9070-577E-4A46-BA67-34F85ABC6915}"/>
              </a:ext>
            </a:extLst>
          </p:cNvPr>
          <p:cNvSpPr>
            <a:spLocks/>
          </p:cNvSpPr>
          <p:nvPr userDrawn="1"/>
        </p:nvSpPr>
        <p:spPr bwMode="auto">
          <a:xfrm>
            <a:off x="5934386" y="2656489"/>
            <a:ext cx="452582" cy="370568"/>
          </a:xfrm>
          <a:custGeom>
            <a:avLst/>
            <a:gdLst>
              <a:gd name="connsiteX0" fmla="*/ 209915 w 475539"/>
              <a:gd name="connsiteY0" fmla="*/ 0 h 389365"/>
              <a:gd name="connsiteX1" fmla="*/ 270753 w 475539"/>
              <a:gd name="connsiteY1" fmla="*/ 0 h 389365"/>
              <a:gd name="connsiteX2" fmla="*/ 433480 w 475539"/>
              <a:gd name="connsiteY2" fmla="*/ 0 h 389365"/>
              <a:gd name="connsiteX3" fmla="*/ 475539 w 475539"/>
              <a:gd name="connsiteY3" fmla="*/ 0 h 389365"/>
              <a:gd name="connsiteX4" fmla="*/ 475539 w 475539"/>
              <a:gd name="connsiteY4" fmla="*/ 195132 h 389365"/>
              <a:gd name="connsiteX5" fmla="*/ 475539 w 475539"/>
              <a:gd name="connsiteY5" fmla="*/ 389365 h 389365"/>
              <a:gd name="connsiteX6" fmla="*/ 212163 w 475539"/>
              <a:gd name="connsiteY6" fmla="*/ 389365 h 389365"/>
              <a:gd name="connsiteX7" fmla="*/ 0 w 475539"/>
              <a:gd name="connsiteY7" fmla="*/ 195132 h 38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539" h="389365">
                <a:moveTo>
                  <a:pt x="209915" y="0"/>
                </a:moveTo>
                <a:lnTo>
                  <a:pt x="270753" y="0"/>
                </a:lnTo>
                <a:cubicBezTo>
                  <a:pt x="341121" y="0"/>
                  <a:pt x="393898" y="0"/>
                  <a:pt x="433480" y="0"/>
                </a:cubicBezTo>
                <a:lnTo>
                  <a:pt x="475539" y="0"/>
                </a:lnTo>
                <a:lnTo>
                  <a:pt x="475539" y="195132"/>
                </a:lnTo>
                <a:lnTo>
                  <a:pt x="475539" y="389365"/>
                </a:lnTo>
                <a:lnTo>
                  <a:pt x="212163" y="389365"/>
                </a:lnTo>
                <a:lnTo>
                  <a:pt x="0" y="195132"/>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tx1">
                  <a:lumMod val="65000"/>
                  <a:lumOff val="35000"/>
                </a:schemeClr>
              </a:solidFill>
              <a:latin typeface="+mn-lt"/>
            </a:endParaRPr>
          </a:p>
        </p:txBody>
      </p:sp>
      <p:sp>
        <p:nvSpPr>
          <p:cNvPr id="96" name="Freeform 95">
            <a:extLst>
              <a:ext uri="{FF2B5EF4-FFF2-40B4-BE49-F238E27FC236}">
                <a16:creationId xmlns:a16="http://schemas.microsoft.com/office/drawing/2014/main" id="{3243E7D4-D8D2-4647-A5F2-47C3E9968781}"/>
              </a:ext>
            </a:extLst>
          </p:cNvPr>
          <p:cNvSpPr>
            <a:spLocks/>
          </p:cNvSpPr>
          <p:nvPr userDrawn="1"/>
        </p:nvSpPr>
        <p:spPr bwMode="auto">
          <a:xfrm>
            <a:off x="5788170" y="3501380"/>
            <a:ext cx="458957" cy="370287"/>
          </a:xfrm>
          <a:custGeom>
            <a:avLst/>
            <a:gdLst>
              <a:gd name="connsiteX0" fmla="*/ 0 w 482237"/>
              <a:gd name="connsiteY0" fmla="*/ 0 h 389069"/>
              <a:gd name="connsiteX1" fmla="*/ 34153 w 482237"/>
              <a:gd name="connsiteY1" fmla="*/ 0 h 389069"/>
              <a:gd name="connsiteX2" fmla="*/ 183665 w 482237"/>
              <a:gd name="connsiteY2" fmla="*/ 0 h 389069"/>
              <a:gd name="connsiteX3" fmla="*/ 269690 w 482237"/>
              <a:gd name="connsiteY3" fmla="*/ 0 h 389069"/>
              <a:gd name="connsiteX4" fmla="*/ 482237 w 482237"/>
              <a:gd name="connsiteY4" fmla="*/ 194835 h 389069"/>
              <a:gd name="connsiteX5" fmla="*/ 268727 w 482237"/>
              <a:gd name="connsiteY5" fmla="*/ 389069 h 389069"/>
              <a:gd name="connsiteX6" fmla="*/ 0 w 482237"/>
              <a:gd name="connsiteY6" fmla="*/ 389069 h 389069"/>
              <a:gd name="connsiteX7" fmla="*/ 0 w 482237"/>
              <a:gd name="connsiteY7" fmla="*/ 194835 h 389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237" h="389069">
                <a:moveTo>
                  <a:pt x="0" y="0"/>
                </a:moveTo>
                <a:lnTo>
                  <a:pt x="34153" y="0"/>
                </a:lnTo>
                <a:cubicBezTo>
                  <a:pt x="70521" y="0"/>
                  <a:pt x="119011" y="0"/>
                  <a:pt x="183665" y="0"/>
                </a:cubicBezTo>
                <a:lnTo>
                  <a:pt x="269690" y="0"/>
                </a:lnTo>
                <a:lnTo>
                  <a:pt x="482237" y="194835"/>
                </a:lnTo>
                <a:lnTo>
                  <a:pt x="268727" y="389069"/>
                </a:lnTo>
                <a:lnTo>
                  <a:pt x="0" y="389069"/>
                </a:lnTo>
                <a:lnTo>
                  <a:pt x="0" y="194835"/>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tx1">
                  <a:lumMod val="65000"/>
                  <a:lumOff val="35000"/>
                </a:schemeClr>
              </a:solidFill>
              <a:latin typeface="+mn-lt"/>
            </a:endParaRPr>
          </a:p>
        </p:txBody>
      </p:sp>
      <p:sp>
        <p:nvSpPr>
          <p:cNvPr id="97" name="Freeform 16">
            <a:extLst>
              <a:ext uri="{FF2B5EF4-FFF2-40B4-BE49-F238E27FC236}">
                <a16:creationId xmlns:a16="http://schemas.microsoft.com/office/drawing/2014/main" id="{FFF341D3-0F17-C447-82D9-3960DC8248E5}"/>
              </a:ext>
            </a:extLst>
          </p:cNvPr>
          <p:cNvSpPr>
            <a:spLocks/>
          </p:cNvSpPr>
          <p:nvPr userDrawn="1"/>
        </p:nvSpPr>
        <p:spPr bwMode="auto">
          <a:xfrm>
            <a:off x="6630823" y="1573695"/>
            <a:ext cx="452582" cy="838234"/>
          </a:xfrm>
          <a:custGeom>
            <a:avLst/>
            <a:gdLst>
              <a:gd name="T0" fmla="*/ 142 w 142"/>
              <a:gd name="T1" fmla="*/ 131 h 263"/>
              <a:gd name="T2" fmla="*/ 0 w 142"/>
              <a:gd name="T3" fmla="*/ 263 h 263"/>
              <a:gd name="T4" fmla="*/ 0 w 142"/>
              <a:gd name="T5" fmla="*/ 131 h 263"/>
              <a:gd name="T6" fmla="*/ 0 w 142"/>
              <a:gd name="T7" fmla="*/ 0 h 263"/>
              <a:gd name="T8" fmla="*/ 142 w 142"/>
              <a:gd name="T9" fmla="*/ 131 h 263"/>
            </a:gdLst>
            <a:ahLst/>
            <a:cxnLst>
              <a:cxn ang="0">
                <a:pos x="T0" y="T1"/>
              </a:cxn>
              <a:cxn ang="0">
                <a:pos x="T2" y="T3"/>
              </a:cxn>
              <a:cxn ang="0">
                <a:pos x="T4" y="T5"/>
              </a:cxn>
              <a:cxn ang="0">
                <a:pos x="T6" y="T7"/>
              </a:cxn>
              <a:cxn ang="0">
                <a:pos x="T8" y="T9"/>
              </a:cxn>
            </a:cxnLst>
            <a:rect l="0" t="0" r="r" b="b"/>
            <a:pathLst>
              <a:path w="142" h="263">
                <a:moveTo>
                  <a:pt x="142" y="131"/>
                </a:moveTo>
                <a:lnTo>
                  <a:pt x="0" y="263"/>
                </a:lnTo>
                <a:lnTo>
                  <a:pt x="0" y="131"/>
                </a:lnTo>
                <a:lnTo>
                  <a:pt x="0" y="0"/>
                </a:lnTo>
                <a:lnTo>
                  <a:pt x="142" y="13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n-lt"/>
            </a:endParaRPr>
          </a:p>
        </p:txBody>
      </p:sp>
      <p:sp>
        <p:nvSpPr>
          <p:cNvPr id="98" name="Rectangle 21">
            <a:extLst>
              <a:ext uri="{FF2B5EF4-FFF2-40B4-BE49-F238E27FC236}">
                <a16:creationId xmlns:a16="http://schemas.microsoft.com/office/drawing/2014/main" id="{69066E91-B0A0-E247-8949-3968DDDE15C7}"/>
              </a:ext>
            </a:extLst>
          </p:cNvPr>
          <p:cNvSpPr>
            <a:spLocks noChangeArrowheads="1"/>
          </p:cNvSpPr>
          <p:nvPr userDrawn="1"/>
        </p:nvSpPr>
        <p:spPr bwMode="auto">
          <a:xfrm>
            <a:off x="4469901" y="4349746"/>
            <a:ext cx="2017498" cy="36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n-lt"/>
            </a:endParaRPr>
          </a:p>
        </p:txBody>
      </p:sp>
      <p:sp>
        <p:nvSpPr>
          <p:cNvPr id="99" name="Freeform 22">
            <a:extLst>
              <a:ext uri="{FF2B5EF4-FFF2-40B4-BE49-F238E27FC236}">
                <a16:creationId xmlns:a16="http://schemas.microsoft.com/office/drawing/2014/main" id="{65D75A1F-E569-7F44-B482-0C7E937E8E96}"/>
              </a:ext>
            </a:extLst>
          </p:cNvPr>
          <p:cNvSpPr>
            <a:spLocks/>
          </p:cNvSpPr>
          <p:nvPr userDrawn="1"/>
        </p:nvSpPr>
        <p:spPr bwMode="auto">
          <a:xfrm>
            <a:off x="5821274" y="3501950"/>
            <a:ext cx="1835827" cy="0"/>
          </a:xfrm>
          <a:custGeom>
            <a:avLst/>
            <a:gdLst>
              <a:gd name="T0" fmla="*/ 336 w 336"/>
              <a:gd name="T1" fmla="*/ 0 w 336"/>
              <a:gd name="T2" fmla="*/ 0 w 336"/>
              <a:gd name="T3" fmla="*/ 0 w 336"/>
              <a:gd name="T4" fmla="*/ 0 w 336"/>
              <a:gd name="T5" fmla="*/ 334 w 336"/>
              <a:gd name="T6" fmla="*/ 336 w 336"/>
              <a:gd name="T7" fmla="*/ 336 w 33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336">
                <a:moveTo>
                  <a:pt x="336" y="0"/>
                </a:moveTo>
                <a:cubicBezTo>
                  <a:pt x="0" y="0"/>
                  <a:pt x="0" y="0"/>
                  <a:pt x="0" y="0"/>
                </a:cubicBezTo>
                <a:cubicBezTo>
                  <a:pt x="0" y="0"/>
                  <a:pt x="0" y="0"/>
                  <a:pt x="0" y="0"/>
                </a:cubicBezTo>
                <a:cubicBezTo>
                  <a:pt x="0" y="0"/>
                  <a:pt x="0" y="0"/>
                  <a:pt x="0" y="0"/>
                </a:cubicBezTo>
                <a:cubicBezTo>
                  <a:pt x="0" y="0"/>
                  <a:pt x="0" y="0"/>
                  <a:pt x="0" y="0"/>
                </a:cubicBezTo>
                <a:cubicBezTo>
                  <a:pt x="334" y="0"/>
                  <a:pt x="334" y="0"/>
                  <a:pt x="334" y="0"/>
                </a:cubicBezTo>
                <a:cubicBezTo>
                  <a:pt x="334" y="0"/>
                  <a:pt x="335" y="0"/>
                  <a:pt x="336" y="0"/>
                </a:cubicBezTo>
                <a:cubicBezTo>
                  <a:pt x="336" y="0"/>
                  <a:pt x="336" y="0"/>
                  <a:pt x="336" y="0"/>
                </a:cubicBezTo>
              </a:path>
            </a:pathLst>
          </a:custGeom>
          <a:solidFill>
            <a:srgbClr val="338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n-lt"/>
            </a:endParaRPr>
          </a:p>
        </p:txBody>
      </p:sp>
      <p:sp>
        <p:nvSpPr>
          <p:cNvPr id="100" name="Freeform 26">
            <a:extLst>
              <a:ext uri="{FF2B5EF4-FFF2-40B4-BE49-F238E27FC236}">
                <a16:creationId xmlns:a16="http://schemas.microsoft.com/office/drawing/2014/main" id="{D9D4F8D9-AA25-8B42-9A0A-4CB992ED9FC1}"/>
              </a:ext>
            </a:extLst>
          </p:cNvPr>
          <p:cNvSpPr>
            <a:spLocks/>
          </p:cNvSpPr>
          <p:nvPr userDrawn="1"/>
        </p:nvSpPr>
        <p:spPr bwMode="auto">
          <a:xfrm>
            <a:off x="4332852" y="2657343"/>
            <a:ext cx="2017498" cy="0"/>
          </a:xfrm>
          <a:custGeom>
            <a:avLst/>
            <a:gdLst>
              <a:gd name="T0" fmla="*/ 369 w 369"/>
              <a:gd name="T1" fmla="*/ 0 w 369"/>
              <a:gd name="T2" fmla="*/ 2 w 369"/>
              <a:gd name="T3" fmla="*/ 369 w 369"/>
              <a:gd name="T4" fmla="*/ 369 w 369"/>
            </a:gdLst>
            <a:ahLst/>
            <a:cxnLst>
              <a:cxn ang="0">
                <a:pos x="T0" y="0"/>
              </a:cxn>
              <a:cxn ang="0">
                <a:pos x="T1" y="0"/>
              </a:cxn>
              <a:cxn ang="0">
                <a:pos x="T2" y="0"/>
              </a:cxn>
              <a:cxn ang="0">
                <a:pos x="T3" y="0"/>
              </a:cxn>
              <a:cxn ang="0">
                <a:pos x="T4" y="0"/>
              </a:cxn>
            </a:cxnLst>
            <a:rect l="0" t="0" r="r" b="b"/>
            <a:pathLst>
              <a:path w="369">
                <a:moveTo>
                  <a:pt x="369" y="0"/>
                </a:moveTo>
                <a:cubicBezTo>
                  <a:pt x="0" y="0"/>
                  <a:pt x="0" y="0"/>
                  <a:pt x="0" y="0"/>
                </a:cubicBezTo>
                <a:cubicBezTo>
                  <a:pt x="1" y="0"/>
                  <a:pt x="1" y="0"/>
                  <a:pt x="2" y="0"/>
                </a:cubicBezTo>
                <a:cubicBezTo>
                  <a:pt x="369" y="0"/>
                  <a:pt x="369" y="0"/>
                  <a:pt x="369" y="0"/>
                </a:cubicBezTo>
                <a:cubicBezTo>
                  <a:pt x="369" y="0"/>
                  <a:pt x="369" y="0"/>
                  <a:pt x="369" y="0"/>
                </a:cubicBezTo>
              </a:path>
            </a:pathLst>
          </a:custGeom>
          <a:solidFill>
            <a:srgbClr val="338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n-lt"/>
            </a:endParaRPr>
          </a:p>
        </p:txBody>
      </p:sp>
      <p:sp>
        <p:nvSpPr>
          <p:cNvPr id="101" name="Freeform 30">
            <a:extLst>
              <a:ext uri="{FF2B5EF4-FFF2-40B4-BE49-F238E27FC236}">
                <a16:creationId xmlns:a16="http://schemas.microsoft.com/office/drawing/2014/main" id="{81140EDE-BFA3-E040-82C0-A77FBF638E6D}"/>
              </a:ext>
            </a:extLst>
          </p:cNvPr>
          <p:cNvSpPr>
            <a:spLocks/>
          </p:cNvSpPr>
          <p:nvPr userDrawn="1"/>
        </p:nvSpPr>
        <p:spPr bwMode="auto">
          <a:xfrm>
            <a:off x="6003038" y="4117081"/>
            <a:ext cx="452582" cy="831859"/>
          </a:xfrm>
          <a:custGeom>
            <a:avLst/>
            <a:gdLst>
              <a:gd name="T0" fmla="*/ 0 w 142"/>
              <a:gd name="T1" fmla="*/ 131 h 261"/>
              <a:gd name="T2" fmla="*/ 142 w 142"/>
              <a:gd name="T3" fmla="*/ 261 h 261"/>
              <a:gd name="T4" fmla="*/ 142 w 142"/>
              <a:gd name="T5" fmla="*/ 131 h 261"/>
              <a:gd name="T6" fmla="*/ 142 w 142"/>
              <a:gd name="T7" fmla="*/ 0 h 261"/>
              <a:gd name="T8" fmla="*/ 0 w 142"/>
              <a:gd name="T9" fmla="*/ 131 h 261"/>
            </a:gdLst>
            <a:ahLst/>
            <a:cxnLst>
              <a:cxn ang="0">
                <a:pos x="T0" y="T1"/>
              </a:cxn>
              <a:cxn ang="0">
                <a:pos x="T2" y="T3"/>
              </a:cxn>
              <a:cxn ang="0">
                <a:pos x="T4" y="T5"/>
              </a:cxn>
              <a:cxn ang="0">
                <a:pos x="T6" y="T7"/>
              </a:cxn>
              <a:cxn ang="0">
                <a:pos x="T8" y="T9"/>
              </a:cxn>
            </a:cxnLst>
            <a:rect l="0" t="0" r="r" b="b"/>
            <a:pathLst>
              <a:path w="142" h="261">
                <a:moveTo>
                  <a:pt x="0" y="131"/>
                </a:moveTo>
                <a:lnTo>
                  <a:pt x="142" y="261"/>
                </a:lnTo>
                <a:lnTo>
                  <a:pt x="142" y="131"/>
                </a:lnTo>
                <a:lnTo>
                  <a:pt x="142" y="0"/>
                </a:lnTo>
                <a:lnTo>
                  <a:pt x="0" y="13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n-lt"/>
            </a:endParaRPr>
          </a:p>
        </p:txBody>
      </p:sp>
      <p:sp>
        <p:nvSpPr>
          <p:cNvPr id="102" name="Freeform 32">
            <a:extLst>
              <a:ext uri="{FF2B5EF4-FFF2-40B4-BE49-F238E27FC236}">
                <a16:creationId xmlns:a16="http://schemas.microsoft.com/office/drawing/2014/main" id="{4444ED48-0F73-3741-A03B-C316164C20B1}"/>
              </a:ext>
            </a:extLst>
          </p:cNvPr>
          <p:cNvSpPr>
            <a:spLocks/>
          </p:cNvSpPr>
          <p:nvPr userDrawn="1"/>
        </p:nvSpPr>
        <p:spPr bwMode="auto">
          <a:xfrm>
            <a:off x="5709628" y="3266098"/>
            <a:ext cx="458957" cy="838234"/>
          </a:xfrm>
          <a:custGeom>
            <a:avLst/>
            <a:gdLst>
              <a:gd name="T0" fmla="*/ 144 w 144"/>
              <a:gd name="T1" fmla="*/ 132 h 263"/>
              <a:gd name="T2" fmla="*/ 0 w 144"/>
              <a:gd name="T3" fmla="*/ 263 h 263"/>
              <a:gd name="T4" fmla="*/ 0 w 144"/>
              <a:gd name="T5" fmla="*/ 132 h 263"/>
              <a:gd name="T6" fmla="*/ 0 w 144"/>
              <a:gd name="T7" fmla="*/ 0 h 263"/>
              <a:gd name="T8" fmla="*/ 144 w 144"/>
              <a:gd name="T9" fmla="*/ 132 h 263"/>
            </a:gdLst>
            <a:ahLst/>
            <a:cxnLst>
              <a:cxn ang="0">
                <a:pos x="T0" y="T1"/>
              </a:cxn>
              <a:cxn ang="0">
                <a:pos x="T2" y="T3"/>
              </a:cxn>
              <a:cxn ang="0">
                <a:pos x="T4" y="T5"/>
              </a:cxn>
              <a:cxn ang="0">
                <a:pos x="T6" y="T7"/>
              </a:cxn>
              <a:cxn ang="0">
                <a:pos x="T8" y="T9"/>
              </a:cxn>
            </a:cxnLst>
            <a:rect l="0" t="0" r="r" b="b"/>
            <a:pathLst>
              <a:path w="144" h="263">
                <a:moveTo>
                  <a:pt x="144" y="132"/>
                </a:moveTo>
                <a:lnTo>
                  <a:pt x="0" y="263"/>
                </a:lnTo>
                <a:lnTo>
                  <a:pt x="0" y="132"/>
                </a:lnTo>
                <a:lnTo>
                  <a:pt x="0" y="0"/>
                </a:lnTo>
                <a:lnTo>
                  <a:pt x="144" y="13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n-lt"/>
            </a:endParaRPr>
          </a:p>
        </p:txBody>
      </p:sp>
      <p:sp>
        <p:nvSpPr>
          <p:cNvPr id="103" name="Freeform 33">
            <a:extLst>
              <a:ext uri="{FF2B5EF4-FFF2-40B4-BE49-F238E27FC236}">
                <a16:creationId xmlns:a16="http://schemas.microsoft.com/office/drawing/2014/main" id="{9707C1A3-6127-FF44-9910-2AFF8B3563A0}"/>
              </a:ext>
            </a:extLst>
          </p:cNvPr>
          <p:cNvSpPr>
            <a:spLocks/>
          </p:cNvSpPr>
          <p:nvPr userDrawn="1"/>
        </p:nvSpPr>
        <p:spPr bwMode="auto">
          <a:xfrm>
            <a:off x="6003038" y="2421490"/>
            <a:ext cx="452582" cy="835046"/>
          </a:xfrm>
          <a:custGeom>
            <a:avLst/>
            <a:gdLst>
              <a:gd name="T0" fmla="*/ 0 w 142"/>
              <a:gd name="T1" fmla="*/ 132 h 262"/>
              <a:gd name="T2" fmla="*/ 142 w 142"/>
              <a:gd name="T3" fmla="*/ 262 h 262"/>
              <a:gd name="T4" fmla="*/ 142 w 142"/>
              <a:gd name="T5" fmla="*/ 132 h 262"/>
              <a:gd name="T6" fmla="*/ 142 w 142"/>
              <a:gd name="T7" fmla="*/ 0 h 262"/>
              <a:gd name="T8" fmla="*/ 0 w 142"/>
              <a:gd name="T9" fmla="*/ 132 h 262"/>
            </a:gdLst>
            <a:ahLst/>
            <a:cxnLst>
              <a:cxn ang="0">
                <a:pos x="T0" y="T1"/>
              </a:cxn>
              <a:cxn ang="0">
                <a:pos x="T2" y="T3"/>
              </a:cxn>
              <a:cxn ang="0">
                <a:pos x="T4" y="T5"/>
              </a:cxn>
              <a:cxn ang="0">
                <a:pos x="T6" y="T7"/>
              </a:cxn>
              <a:cxn ang="0">
                <a:pos x="T8" y="T9"/>
              </a:cxn>
            </a:cxnLst>
            <a:rect l="0" t="0" r="r" b="b"/>
            <a:pathLst>
              <a:path w="142" h="262">
                <a:moveTo>
                  <a:pt x="0" y="132"/>
                </a:moveTo>
                <a:lnTo>
                  <a:pt x="142" y="262"/>
                </a:lnTo>
                <a:lnTo>
                  <a:pt x="142" y="132"/>
                </a:lnTo>
                <a:lnTo>
                  <a:pt x="142" y="0"/>
                </a:lnTo>
                <a:lnTo>
                  <a:pt x="0" y="13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n-lt"/>
            </a:endParaRPr>
          </a:p>
        </p:txBody>
      </p:sp>
      <p:sp>
        <p:nvSpPr>
          <p:cNvPr id="8" name="Text Placeholder 7">
            <a:extLst>
              <a:ext uri="{FF2B5EF4-FFF2-40B4-BE49-F238E27FC236}">
                <a16:creationId xmlns:a16="http://schemas.microsoft.com/office/drawing/2014/main" id="{B41547AA-128E-E74B-8EEC-4970D7AD65A8}"/>
              </a:ext>
            </a:extLst>
          </p:cNvPr>
          <p:cNvSpPr>
            <a:spLocks noGrp="1"/>
          </p:cNvSpPr>
          <p:nvPr>
            <p:ph type="body" idx="12" hasCustomPrompt="1"/>
          </p:nvPr>
        </p:nvSpPr>
        <p:spPr>
          <a:xfrm>
            <a:off x="860425" y="1973566"/>
            <a:ext cx="2403475" cy="283057"/>
          </a:xfrm>
          <a:prstGeom prst="rect">
            <a:avLst/>
          </a:prstGeom>
        </p:spPr>
        <p:txBody>
          <a:bodyPr/>
          <a:lstStyle>
            <a:lvl1pPr marL="0" indent="0">
              <a:buNone/>
              <a:defRPr sz="1600">
                <a:solidFill>
                  <a:schemeClr val="bg1">
                    <a:lumMod val="50000"/>
                  </a:schemeClr>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algn="r"/>
            <a:r>
              <a:rPr lang="en-US" sz="1600" dirty="0">
                <a:solidFill>
                  <a:schemeClr val="tx1">
                    <a:lumMod val="65000"/>
                    <a:lumOff val="35000"/>
                  </a:schemeClr>
                </a:solidFill>
              </a:rPr>
              <a:t>Insert title here – 16pt</a:t>
            </a:r>
          </a:p>
        </p:txBody>
      </p:sp>
      <p:sp>
        <p:nvSpPr>
          <p:cNvPr id="10" name="Text Placeholder 9">
            <a:extLst>
              <a:ext uri="{FF2B5EF4-FFF2-40B4-BE49-F238E27FC236}">
                <a16:creationId xmlns:a16="http://schemas.microsoft.com/office/drawing/2014/main" id="{903ED838-7DA7-2740-B25A-C195B3B1BF58}"/>
              </a:ext>
            </a:extLst>
          </p:cNvPr>
          <p:cNvSpPr>
            <a:spLocks noGrp="1"/>
          </p:cNvSpPr>
          <p:nvPr>
            <p:ph type="body" sz="quarter" idx="13" hasCustomPrompt="1"/>
          </p:nvPr>
        </p:nvSpPr>
        <p:spPr>
          <a:xfrm>
            <a:off x="860425" y="2411413"/>
            <a:ext cx="2403475" cy="244475"/>
          </a:xfrm>
          <a:prstGeom prst="rect">
            <a:avLst/>
          </a:prstGeom>
        </p:spPr>
        <p:txBody>
          <a:bodyPr/>
          <a:lstStyle>
            <a:lvl1pPr marL="0" indent="0" algn="r">
              <a:buNone/>
              <a:defRPr sz="1400">
                <a:solidFill>
                  <a:schemeClr val="bg1">
                    <a:lumMod val="50000"/>
                  </a:schemeClr>
                </a:solidFill>
                <a:latin typeface="+mn-lt"/>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Edit Master text styles – 14 </a:t>
            </a:r>
            <a:r>
              <a:rPr lang="en-US" dirty="0" err="1"/>
              <a:t>pt</a:t>
            </a:r>
            <a:endParaRPr lang="en-US" dirty="0"/>
          </a:p>
        </p:txBody>
      </p:sp>
      <p:sp>
        <p:nvSpPr>
          <p:cNvPr id="115" name="Text Placeholder 7">
            <a:extLst>
              <a:ext uri="{FF2B5EF4-FFF2-40B4-BE49-F238E27FC236}">
                <a16:creationId xmlns:a16="http://schemas.microsoft.com/office/drawing/2014/main" id="{D31EEECE-BA66-CE4F-8F5A-0A63C7DD584F}"/>
              </a:ext>
            </a:extLst>
          </p:cNvPr>
          <p:cNvSpPr>
            <a:spLocks noGrp="1"/>
          </p:cNvSpPr>
          <p:nvPr>
            <p:ph type="body" idx="14" hasCustomPrompt="1"/>
          </p:nvPr>
        </p:nvSpPr>
        <p:spPr>
          <a:xfrm>
            <a:off x="860425" y="3775472"/>
            <a:ext cx="2403475" cy="283057"/>
          </a:xfrm>
          <a:prstGeom prst="rect">
            <a:avLst/>
          </a:prstGeom>
        </p:spPr>
        <p:txBody>
          <a:bodyPr/>
          <a:lstStyle>
            <a:lvl1pPr marL="0" indent="0">
              <a:buNone/>
              <a:defRPr sz="1600">
                <a:solidFill>
                  <a:schemeClr val="bg1">
                    <a:lumMod val="50000"/>
                  </a:schemeClr>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algn="r"/>
            <a:r>
              <a:rPr lang="en-US" sz="1600" dirty="0">
                <a:solidFill>
                  <a:schemeClr val="tx1">
                    <a:lumMod val="65000"/>
                    <a:lumOff val="35000"/>
                  </a:schemeClr>
                </a:solidFill>
              </a:rPr>
              <a:t>Insert title here – 16pt</a:t>
            </a:r>
          </a:p>
        </p:txBody>
      </p:sp>
      <p:sp>
        <p:nvSpPr>
          <p:cNvPr id="116" name="Text Placeholder 9">
            <a:extLst>
              <a:ext uri="{FF2B5EF4-FFF2-40B4-BE49-F238E27FC236}">
                <a16:creationId xmlns:a16="http://schemas.microsoft.com/office/drawing/2014/main" id="{FB6C0E60-90AB-934D-8E67-FB819A602FA3}"/>
              </a:ext>
            </a:extLst>
          </p:cNvPr>
          <p:cNvSpPr>
            <a:spLocks noGrp="1"/>
          </p:cNvSpPr>
          <p:nvPr>
            <p:ph type="body" sz="quarter" idx="15" hasCustomPrompt="1"/>
          </p:nvPr>
        </p:nvSpPr>
        <p:spPr>
          <a:xfrm>
            <a:off x="860425" y="4213319"/>
            <a:ext cx="2403475" cy="244475"/>
          </a:xfrm>
          <a:prstGeom prst="rect">
            <a:avLst/>
          </a:prstGeom>
        </p:spPr>
        <p:txBody>
          <a:bodyPr/>
          <a:lstStyle>
            <a:lvl1pPr marL="0" indent="0" algn="r">
              <a:buNone/>
              <a:defRPr sz="1400">
                <a:solidFill>
                  <a:schemeClr val="bg1">
                    <a:lumMod val="50000"/>
                  </a:schemeClr>
                </a:solidFill>
                <a:latin typeface="+mn-lt"/>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Edit Master text styles – 14 </a:t>
            </a:r>
            <a:r>
              <a:rPr lang="en-US" dirty="0" err="1"/>
              <a:t>pt</a:t>
            </a:r>
            <a:endParaRPr lang="en-US" dirty="0"/>
          </a:p>
        </p:txBody>
      </p:sp>
      <p:sp>
        <p:nvSpPr>
          <p:cNvPr id="120" name="Text Placeholder 9">
            <a:extLst>
              <a:ext uri="{FF2B5EF4-FFF2-40B4-BE49-F238E27FC236}">
                <a16:creationId xmlns:a16="http://schemas.microsoft.com/office/drawing/2014/main" id="{1EC63B17-D5BA-2C45-9E20-C3BF76A8E45D}"/>
              </a:ext>
            </a:extLst>
          </p:cNvPr>
          <p:cNvSpPr>
            <a:spLocks noGrp="1"/>
          </p:cNvSpPr>
          <p:nvPr>
            <p:ph type="body" sz="quarter" idx="19" hasCustomPrompt="1"/>
          </p:nvPr>
        </p:nvSpPr>
        <p:spPr>
          <a:xfrm>
            <a:off x="8688127" y="5017704"/>
            <a:ext cx="2403475" cy="244475"/>
          </a:xfrm>
          <a:prstGeom prst="rect">
            <a:avLst/>
          </a:prstGeom>
        </p:spPr>
        <p:txBody>
          <a:bodyPr/>
          <a:lstStyle>
            <a:lvl1pPr marL="0" indent="0" algn="l">
              <a:buNone/>
              <a:defRPr sz="1400">
                <a:solidFill>
                  <a:schemeClr val="bg1">
                    <a:lumMod val="50000"/>
                  </a:schemeClr>
                </a:solidFill>
                <a:latin typeface="+mn-lt"/>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Edit Master text styles – 14 </a:t>
            </a:r>
            <a:r>
              <a:rPr lang="en-US" dirty="0" err="1"/>
              <a:t>pt</a:t>
            </a:r>
            <a:endParaRPr lang="en-US" dirty="0"/>
          </a:p>
        </p:txBody>
      </p:sp>
      <p:sp>
        <p:nvSpPr>
          <p:cNvPr id="12" name="Text Placeholder 11">
            <a:extLst>
              <a:ext uri="{FF2B5EF4-FFF2-40B4-BE49-F238E27FC236}">
                <a16:creationId xmlns:a16="http://schemas.microsoft.com/office/drawing/2014/main" id="{1C7DAE56-4FD7-8B4D-A0E8-D282CA16F364}"/>
              </a:ext>
            </a:extLst>
          </p:cNvPr>
          <p:cNvSpPr>
            <a:spLocks noGrp="1"/>
          </p:cNvSpPr>
          <p:nvPr>
            <p:ph type="body" sz="quarter" idx="20" hasCustomPrompt="1"/>
          </p:nvPr>
        </p:nvSpPr>
        <p:spPr>
          <a:xfrm>
            <a:off x="8688127" y="4551979"/>
            <a:ext cx="2506663" cy="334962"/>
          </a:xfrm>
          <a:prstGeom prst="rect">
            <a:avLst/>
          </a:prstGeom>
        </p:spPr>
        <p:txBody>
          <a:bodyPr/>
          <a:lstStyle>
            <a:lvl1pPr marL="0" indent="0" algn="l">
              <a:buNone/>
              <a:defRPr sz="1600">
                <a:solidFill>
                  <a:schemeClr val="bg1">
                    <a:lumMod val="50000"/>
                  </a:schemeClr>
                </a:solidFill>
                <a:latin typeface="+mn-lt"/>
              </a:defRPr>
            </a:lvl1pPr>
            <a:lvl2pPr marL="457200" indent="0" algn="l">
              <a:buNone/>
              <a:defRPr sz="1600"/>
            </a:lvl2pPr>
            <a:lvl3pPr marL="914400" indent="0" algn="l">
              <a:buNone/>
              <a:defRPr sz="1600"/>
            </a:lvl3pPr>
            <a:lvl4pPr marL="1371600" indent="0" algn="l">
              <a:buNone/>
              <a:defRPr sz="1600"/>
            </a:lvl4pPr>
            <a:lvl5pPr marL="1828800" indent="0" algn="l">
              <a:buNone/>
              <a:defRPr sz="1600"/>
            </a:lvl5pPr>
          </a:lstStyle>
          <a:p>
            <a:pPr lvl="0"/>
            <a:r>
              <a:rPr lang="en-US" dirty="0"/>
              <a:t>Insert Title here – 16pt</a:t>
            </a:r>
          </a:p>
        </p:txBody>
      </p:sp>
      <p:sp>
        <p:nvSpPr>
          <p:cNvPr id="121" name="Text Placeholder 9">
            <a:extLst>
              <a:ext uri="{FF2B5EF4-FFF2-40B4-BE49-F238E27FC236}">
                <a16:creationId xmlns:a16="http://schemas.microsoft.com/office/drawing/2014/main" id="{896DEA63-1DBD-BC4F-8469-7590CD7605FA}"/>
              </a:ext>
            </a:extLst>
          </p:cNvPr>
          <p:cNvSpPr>
            <a:spLocks noGrp="1"/>
          </p:cNvSpPr>
          <p:nvPr>
            <p:ph type="body" sz="quarter" idx="21" hasCustomPrompt="1"/>
          </p:nvPr>
        </p:nvSpPr>
        <p:spPr>
          <a:xfrm>
            <a:off x="8688127" y="3323374"/>
            <a:ext cx="2403475" cy="244475"/>
          </a:xfrm>
          <a:prstGeom prst="rect">
            <a:avLst/>
          </a:prstGeom>
        </p:spPr>
        <p:txBody>
          <a:bodyPr/>
          <a:lstStyle>
            <a:lvl1pPr marL="0" indent="0" algn="l">
              <a:buNone/>
              <a:defRPr sz="1400">
                <a:solidFill>
                  <a:schemeClr val="bg1">
                    <a:lumMod val="50000"/>
                  </a:schemeClr>
                </a:solidFill>
                <a:latin typeface="+mn-lt"/>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Edit Master text styles – 14 </a:t>
            </a:r>
            <a:r>
              <a:rPr lang="en-US" dirty="0" err="1"/>
              <a:t>pt</a:t>
            </a:r>
            <a:endParaRPr lang="en-US" dirty="0"/>
          </a:p>
        </p:txBody>
      </p:sp>
      <p:sp>
        <p:nvSpPr>
          <p:cNvPr id="122" name="Text Placeholder 11">
            <a:extLst>
              <a:ext uri="{FF2B5EF4-FFF2-40B4-BE49-F238E27FC236}">
                <a16:creationId xmlns:a16="http://schemas.microsoft.com/office/drawing/2014/main" id="{DC6D6B54-9604-2440-AFC4-D924BFCC4E55}"/>
              </a:ext>
            </a:extLst>
          </p:cNvPr>
          <p:cNvSpPr>
            <a:spLocks noGrp="1"/>
          </p:cNvSpPr>
          <p:nvPr>
            <p:ph type="body" sz="quarter" idx="22" hasCustomPrompt="1"/>
          </p:nvPr>
        </p:nvSpPr>
        <p:spPr>
          <a:xfrm>
            <a:off x="8688127" y="2857649"/>
            <a:ext cx="2506663" cy="334962"/>
          </a:xfrm>
          <a:prstGeom prst="rect">
            <a:avLst/>
          </a:prstGeom>
        </p:spPr>
        <p:txBody>
          <a:bodyPr/>
          <a:lstStyle>
            <a:lvl1pPr marL="0" indent="0" algn="l">
              <a:buNone/>
              <a:defRPr sz="1600">
                <a:solidFill>
                  <a:schemeClr val="bg1">
                    <a:lumMod val="50000"/>
                  </a:schemeClr>
                </a:solidFill>
                <a:latin typeface="+mn-lt"/>
              </a:defRPr>
            </a:lvl1pPr>
            <a:lvl2pPr marL="457200" indent="0" algn="l">
              <a:buNone/>
              <a:defRPr sz="1600"/>
            </a:lvl2pPr>
            <a:lvl3pPr marL="914400" indent="0" algn="l">
              <a:buNone/>
              <a:defRPr sz="1600"/>
            </a:lvl3pPr>
            <a:lvl4pPr marL="1371600" indent="0" algn="l">
              <a:buNone/>
              <a:defRPr sz="1600"/>
            </a:lvl4pPr>
            <a:lvl5pPr marL="1828800" indent="0" algn="l">
              <a:buNone/>
              <a:defRPr sz="1600"/>
            </a:lvl5pPr>
          </a:lstStyle>
          <a:p>
            <a:pPr lvl="0"/>
            <a:r>
              <a:rPr lang="en-US" dirty="0"/>
              <a:t>Insert Title here – 16pt</a:t>
            </a:r>
          </a:p>
        </p:txBody>
      </p:sp>
      <p:sp>
        <p:nvSpPr>
          <p:cNvPr id="123" name="Text Placeholder 11">
            <a:extLst>
              <a:ext uri="{FF2B5EF4-FFF2-40B4-BE49-F238E27FC236}">
                <a16:creationId xmlns:a16="http://schemas.microsoft.com/office/drawing/2014/main" id="{F951D456-6AA4-FA40-9B34-4F0F27BABE9F}"/>
              </a:ext>
            </a:extLst>
          </p:cNvPr>
          <p:cNvSpPr>
            <a:spLocks noGrp="1"/>
          </p:cNvSpPr>
          <p:nvPr>
            <p:ph type="body" sz="quarter" idx="23" hasCustomPrompt="1"/>
          </p:nvPr>
        </p:nvSpPr>
        <p:spPr>
          <a:xfrm>
            <a:off x="7237630" y="1848755"/>
            <a:ext cx="2506663" cy="334962"/>
          </a:xfrm>
          <a:prstGeom prst="rect">
            <a:avLst/>
          </a:prstGeom>
        </p:spPr>
        <p:txBody>
          <a:bodyPr/>
          <a:lstStyle>
            <a:lvl1pPr marL="0" indent="0" algn="l">
              <a:buNone/>
              <a:defRPr sz="1600">
                <a:solidFill>
                  <a:schemeClr val="bg1">
                    <a:lumMod val="50000"/>
                  </a:schemeClr>
                </a:solidFill>
                <a:latin typeface="+mn-lt"/>
              </a:defRPr>
            </a:lvl1pPr>
            <a:lvl2pPr marL="457200" indent="0" algn="l">
              <a:buNone/>
              <a:defRPr sz="1600"/>
            </a:lvl2pPr>
            <a:lvl3pPr marL="914400" indent="0" algn="l">
              <a:buNone/>
              <a:defRPr sz="1600"/>
            </a:lvl3pPr>
            <a:lvl4pPr marL="1371600" indent="0" algn="l">
              <a:buNone/>
              <a:defRPr sz="1600"/>
            </a:lvl4pPr>
            <a:lvl5pPr marL="1828800" indent="0" algn="l">
              <a:buNone/>
              <a:defRPr sz="1600"/>
            </a:lvl5pPr>
          </a:lstStyle>
          <a:p>
            <a:pPr lvl="0"/>
            <a:r>
              <a:rPr lang="en-US" dirty="0"/>
              <a:t>Finish</a:t>
            </a:r>
          </a:p>
        </p:txBody>
      </p:sp>
      <p:sp>
        <p:nvSpPr>
          <p:cNvPr id="124" name="Text Placeholder 7">
            <a:extLst>
              <a:ext uri="{FF2B5EF4-FFF2-40B4-BE49-F238E27FC236}">
                <a16:creationId xmlns:a16="http://schemas.microsoft.com/office/drawing/2014/main" id="{386A665F-A5B6-5044-98E0-9C704CB3AE20}"/>
              </a:ext>
            </a:extLst>
          </p:cNvPr>
          <p:cNvSpPr>
            <a:spLocks noGrp="1"/>
          </p:cNvSpPr>
          <p:nvPr>
            <p:ph type="body" idx="24" hasCustomPrompt="1"/>
          </p:nvPr>
        </p:nvSpPr>
        <p:spPr>
          <a:xfrm>
            <a:off x="3079189" y="5227755"/>
            <a:ext cx="2403475" cy="283057"/>
          </a:xfrm>
          <a:prstGeom prst="rect">
            <a:avLst/>
          </a:prstGeom>
        </p:spPr>
        <p:txBody>
          <a:bodyPr/>
          <a:lstStyle>
            <a:lvl1pPr marL="0" indent="0">
              <a:buNone/>
              <a:defRPr sz="1600">
                <a:solidFill>
                  <a:schemeClr val="bg1">
                    <a:lumMod val="50000"/>
                  </a:schemeClr>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algn="r"/>
            <a:r>
              <a:rPr lang="en-US" sz="1600" dirty="0">
                <a:solidFill>
                  <a:schemeClr val="tx1">
                    <a:lumMod val="65000"/>
                    <a:lumOff val="35000"/>
                  </a:schemeClr>
                </a:solidFill>
              </a:rPr>
              <a:t>Start</a:t>
            </a:r>
          </a:p>
        </p:txBody>
      </p:sp>
      <p:sp>
        <p:nvSpPr>
          <p:cNvPr id="36"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37"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579015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Blue Title Slide">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800" kern="1200" dirty="0">
                <a:solidFill>
                  <a:schemeClr val="bg1">
                    <a:lumMod val="50000"/>
                  </a:schemeClr>
                </a:solidFill>
                <a:latin typeface="+mn-lt"/>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lumMod val="50000"/>
                  </a:schemeClr>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December 2018</a:t>
            </a:r>
          </a:p>
        </p:txBody>
      </p:sp>
      <p:grpSp>
        <p:nvGrpSpPr>
          <p:cNvPr id="19" name="Group 18">
            <a:extLst>
              <a:ext uri="{FF2B5EF4-FFF2-40B4-BE49-F238E27FC236}">
                <a16:creationId xmlns:a16="http://schemas.microsoft.com/office/drawing/2014/main"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A2CC4BA3-4B14-3D4E-933B-DF31ADAB3F36}"/>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2CAD290-0BA5-FB4E-B8E1-7972E11C3F20}"/>
                </a:ext>
              </a:extLst>
            </p:cNvPr>
            <p:cNvPicPr>
              <a:picLocks noChangeAspect="1"/>
            </p:cNvPicPr>
            <p:nvPr userDrawn="1"/>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733436004"/>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EFFAA2F-873E-B846-96E2-1B3C2D95114F}"/>
              </a:ext>
            </a:extLst>
          </p:cNvPr>
          <p:cNvCxnSpPr>
            <a:cxnSpLocks/>
          </p:cNvCxnSpPr>
          <p:nvPr userDrawn="1"/>
        </p:nvCxnSpPr>
        <p:spPr>
          <a:xfrm>
            <a:off x="10270368" y="4417560"/>
            <a:ext cx="0" cy="99493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11F6B2D-BC50-4F40-BDDE-8F3E14B3B1E8}"/>
              </a:ext>
            </a:extLst>
          </p:cNvPr>
          <p:cNvCxnSpPr>
            <a:cxnSpLocks/>
          </p:cNvCxnSpPr>
          <p:nvPr userDrawn="1"/>
        </p:nvCxnSpPr>
        <p:spPr>
          <a:xfrm>
            <a:off x="10272556" y="1813526"/>
            <a:ext cx="0" cy="99493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F47AD8F-C168-C441-9E74-CB68BD185AF3}"/>
              </a:ext>
            </a:extLst>
          </p:cNvPr>
          <p:cNvCxnSpPr>
            <a:cxnSpLocks/>
          </p:cNvCxnSpPr>
          <p:nvPr userDrawn="1"/>
        </p:nvCxnSpPr>
        <p:spPr>
          <a:xfrm>
            <a:off x="4148847" y="2649833"/>
            <a:ext cx="0" cy="2087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C282D46-3DB3-CF4B-87FA-E1A11C4CD37C}"/>
              </a:ext>
            </a:extLst>
          </p:cNvPr>
          <p:cNvCxnSpPr/>
          <p:nvPr userDrawn="1"/>
        </p:nvCxnSpPr>
        <p:spPr>
          <a:xfrm>
            <a:off x="6185464" y="1832538"/>
            <a:ext cx="0" cy="3579956"/>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DD403B7-D117-3548-A5D8-DCDC34678B1F}"/>
              </a:ext>
            </a:extLst>
          </p:cNvPr>
          <p:cNvCxnSpPr/>
          <p:nvPr userDrawn="1"/>
        </p:nvCxnSpPr>
        <p:spPr>
          <a:xfrm rot="5400000">
            <a:off x="7162639" y="1431628"/>
            <a:ext cx="0" cy="98354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50868D-C20C-E746-A668-35A7AED94037}"/>
              </a:ext>
            </a:extLst>
          </p:cNvPr>
          <p:cNvCxnSpPr/>
          <p:nvPr userDrawn="1"/>
        </p:nvCxnSpPr>
        <p:spPr>
          <a:xfrm rot="5400000">
            <a:off x="7193419" y="4889920"/>
            <a:ext cx="0" cy="98354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32BAD0F-A62E-604C-A18B-136AF2DBCDF5}"/>
              </a:ext>
            </a:extLst>
          </p:cNvPr>
          <p:cNvCxnSpPr/>
          <p:nvPr userDrawn="1"/>
        </p:nvCxnSpPr>
        <p:spPr>
          <a:xfrm rot="5400000">
            <a:off x="9237488" y="4895799"/>
            <a:ext cx="0" cy="98354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4AE6A4-ECA0-D94A-A43B-9912354D7344}"/>
              </a:ext>
            </a:extLst>
          </p:cNvPr>
          <p:cNvCxnSpPr/>
          <p:nvPr userDrawn="1"/>
        </p:nvCxnSpPr>
        <p:spPr>
          <a:xfrm rot="5400000">
            <a:off x="9237489" y="1417259"/>
            <a:ext cx="0" cy="98354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DC9A527-45CB-2349-B6F9-75C559BC2781}"/>
              </a:ext>
            </a:extLst>
          </p:cNvPr>
          <p:cNvCxnSpPr>
            <a:cxnSpLocks/>
          </p:cNvCxnSpPr>
          <p:nvPr userDrawn="1"/>
        </p:nvCxnSpPr>
        <p:spPr>
          <a:xfrm flipH="1">
            <a:off x="4657583" y="3607854"/>
            <a:ext cx="3164907"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5688F5-5B91-5D4D-90CE-8CFD038DBED7}"/>
              </a:ext>
            </a:extLst>
          </p:cNvPr>
          <p:cNvCxnSpPr/>
          <p:nvPr userDrawn="1"/>
        </p:nvCxnSpPr>
        <p:spPr>
          <a:xfrm rot="5400000">
            <a:off x="3015701" y="3147906"/>
            <a:ext cx="0" cy="98354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Rounded Rectangle 54">
            <a:extLst>
              <a:ext uri="{FF2B5EF4-FFF2-40B4-BE49-F238E27FC236}">
                <a16:creationId xmlns:a16="http://schemas.microsoft.com/office/drawing/2014/main" id="{BA5A4FF4-D636-7848-8C16-998B749CEFD9}"/>
              </a:ext>
            </a:extLst>
          </p:cNvPr>
          <p:cNvSpPr/>
          <p:nvPr userDrawn="1"/>
        </p:nvSpPr>
        <p:spPr>
          <a:xfrm>
            <a:off x="1017907" y="3323890"/>
            <a:ext cx="1798416" cy="658368"/>
          </a:xfrm>
          <a:prstGeom prst="roundRect">
            <a:avLst/>
          </a:prstGeom>
          <a:gradFill>
            <a:gsLst>
              <a:gs pos="0">
                <a:srgbClr val="B51E6A"/>
              </a:gs>
              <a:gs pos="100000">
                <a:srgbClr val="814C8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latin typeface="+mn-lt"/>
            </a:endParaRPr>
          </a:p>
        </p:txBody>
      </p:sp>
      <p:sp>
        <p:nvSpPr>
          <p:cNvPr id="16" name="Rounded Rectangle 22">
            <a:extLst>
              <a:ext uri="{FF2B5EF4-FFF2-40B4-BE49-F238E27FC236}">
                <a16:creationId xmlns:a16="http://schemas.microsoft.com/office/drawing/2014/main" id="{0A5761BE-3C95-904C-B4E4-4DB58F6EDBEE}"/>
              </a:ext>
            </a:extLst>
          </p:cNvPr>
          <p:cNvSpPr/>
          <p:nvPr userDrawn="1"/>
        </p:nvSpPr>
        <p:spPr>
          <a:xfrm>
            <a:off x="3394248" y="2512519"/>
            <a:ext cx="1466143" cy="52305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7" name="Rounded Rectangle 23">
            <a:extLst>
              <a:ext uri="{FF2B5EF4-FFF2-40B4-BE49-F238E27FC236}">
                <a16:creationId xmlns:a16="http://schemas.microsoft.com/office/drawing/2014/main" id="{AE420411-0C7F-0741-AC2B-B2C49FBFBE94}"/>
              </a:ext>
            </a:extLst>
          </p:cNvPr>
          <p:cNvSpPr/>
          <p:nvPr userDrawn="1"/>
        </p:nvSpPr>
        <p:spPr>
          <a:xfrm>
            <a:off x="3394249" y="3378151"/>
            <a:ext cx="1466143" cy="52305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Rounded Rectangle 24">
            <a:extLst>
              <a:ext uri="{FF2B5EF4-FFF2-40B4-BE49-F238E27FC236}">
                <a16:creationId xmlns:a16="http://schemas.microsoft.com/office/drawing/2014/main" id="{39EAA411-AE0C-5D42-8961-66E429A6C7B8}"/>
              </a:ext>
            </a:extLst>
          </p:cNvPr>
          <p:cNvSpPr/>
          <p:nvPr userDrawn="1"/>
        </p:nvSpPr>
        <p:spPr>
          <a:xfrm>
            <a:off x="3394248" y="4238264"/>
            <a:ext cx="1466142" cy="52305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Rounded Rectangle 27">
            <a:extLst>
              <a:ext uri="{FF2B5EF4-FFF2-40B4-BE49-F238E27FC236}">
                <a16:creationId xmlns:a16="http://schemas.microsoft.com/office/drawing/2014/main" id="{BE725500-D7CF-8B42-85A4-587E8A29680F}"/>
              </a:ext>
            </a:extLst>
          </p:cNvPr>
          <p:cNvSpPr/>
          <p:nvPr userDrawn="1"/>
        </p:nvSpPr>
        <p:spPr>
          <a:xfrm>
            <a:off x="5438316" y="2512519"/>
            <a:ext cx="1466143" cy="52305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0" name="Rounded Rectangle 28">
            <a:extLst>
              <a:ext uri="{FF2B5EF4-FFF2-40B4-BE49-F238E27FC236}">
                <a16:creationId xmlns:a16="http://schemas.microsoft.com/office/drawing/2014/main" id="{D9AED5D1-9EC3-8044-A83A-4F891A51878C}"/>
              </a:ext>
            </a:extLst>
          </p:cNvPr>
          <p:cNvSpPr/>
          <p:nvPr userDrawn="1"/>
        </p:nvSpPr>
        <p:spPr>
          <a:xfrm>
            <a:off x="5438317" y="3378151"/>
            <a:ext cx="1466143" cy="52305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1" name="Rounded Rectangle 29">
            <a:extLst>
              <a:ext uri="{FF2B5EF4-FFF2-40B4-BE49-F238E27FC236}">
                <a16:creationId xmlns:a16="http://schemas.microsoft.com/office/drawing/2014/main" id="{174A7ED8-71F3-8143-884B-CD5E10BAE39B}"/>
              </a:ext>
            </a:extLst>
          </p:cNvPr>
          <p:cNvSpPr/>
          <p:nvPr userDrawn="1"/>
        </p:nvSpPr>
        <p:spPr>
          <a:xfrm>
            <a:off x="5438316" y="4238264"/>
            <a:ext cx="1466142" cy="52305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2" name="Rounded Rectangle 36">
            <a:extLst>
              <a:ext uri="{FF2B5EF4-FFF2-40B4-BE49-F238E27FC236}">
                <a16:creationId xmlns:a16="http://schemas.microsoft.com/office/drawing/2014/main" id="{D3332E15-16B6-5449-96B4-ACAC6723C753}"/>
              </a:ext>
            </a:extLst>
          </p:cNvPr>
          <p:cNvSpPr/>
          <p:nvPr userDrawn="1"/>
        </p:nvSpPr>
        <p:spPr>
          <a:xfrm>
            <a:off x="5438315" y="1646887"/>
            <a:ext cx="1466143" cy="5230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3" name="Rounded Rectangle 37">
            <a:extLst>
              <a:ext uri="{FF2B5EF4-FFF2-40B4-BE49-F238E27FC236}">
                <a16:creationId xmlns:a16="http://schemas.microsoft.com/office/drawing/2014/main" id="{7D3DCA3C-CFD3-8347-94E6-151AA4CE68E6}"/>
              </a:ext>
            </a:extLst>
          </p:cNvPr>
          <p:cNvSpPr/>
          <p:nvPr userDrawn="1"/>
        </p:nvSpPr>
        <p:spPr>
          <a:xfrm>
            <a:off x="5438315" y="5099714"/>
            <a:ext cx="1466143" cy="52305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4" name="Rounded Rectangle 38">
            <a:extLst>
              <a:ext uri="{FF2B5EF4-FFF2-40B4-BE49-F238E27FC236}">
                <a16:creationId xmlns:a16="http://schemas.microsoft.com/office/drawing/2014/main" id="{0056A7D7-A30D-8B45-9E68-8F19573DE7D5}"/>
              </a:ext>
            </a:extLst>
          </p:cNvPr>
          <p:cNvSpPr/>
          <p:nvPr userDrawn="1"/>
        </p:nvSpPr>
        <p:spPr>
          <a:xfrm>
            <a:off x="7482384" y="5099714"/>
            <a:ext cx="1466143" cy="52305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5" name="Rounded Rectangle 39">
            <a:extLst>
              <a:ext uri="{FF2B5EF4-FFF2-40B4-BE49-F238E27FC236}">
                <a16:creationId xmlns:a16="http://schemas.microsoft.com/office/drawing/2014/main" id="{48F4FB3A-7290-C346-9F00-27D9AF1C7D47}"/>
              </a:ext>
            </a:extLst>
          </p:cNvPr>
          <p:cNvSpPr/>
          <p:nvPr userDrawn="1"/>
        </p:nvSpPr>
        <p:spPr>
          <a:xfrm>
            <a:off x="7482383" y="1646336"/>
            <a:ext cx="1466143" cy="52305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6" name="Rounded Rectangle 40">
            <a:extLst>
              <a:ext uri="{FF2B5EF4-FFF2-40B4-BE49-F238E27FC236}">
                <a16:creationId xmlns:a16="http://schemas.microsoft.com/office/drawing/2014/main" id="{FA7EAC50-B3BA-EB42-9A70-7D3FC7FC0B85}"/>
              </a:ext>
            </a:extLst>
          </p:cNvPr>
          <p:cNvSpPr/>
          <p:nvPr userDrawn="1"/>
        </p:nvSpPr>
        <p:spPr>
          <a:xfrm>
            <a:off x="9526453" y="5099713"/>
            <a:ext cx="1466143" cy="52305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7" name="Rounded Rectangle 41">
            <a:extLst>
              <a:ext uri="{FF2B5EF4-FFF2-40B4-BE49-F238E27FC236}">
                <a16:creationId xmlns:a16="http://schemas.microsoft.com/office/drawing/2014/main" id="{A84C11B4-8041-F545-B4DE-FCA5029FC6CB}"/>
              </a:ext>
            </a:extLst>
          </p:cNvPr>
          <p:cNvSpPr/>
          <p:nvPr userDrawn="1"/>
        </p:nvSpPr>
        <p:spPr>
          <a:xfrm>
            <a:off x="9526453" y="4238263"/>
            <a:ext cx="1466143" cy="52305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8" name="Rounded Rectangle 42">
            <a:extLst>
              <a:ext uri="{FF2B5EF4-FFF2-40B4-BE49-F238E27FC236}">
                <a16:creationId xmlns:a16="http://schemas.microsoft.com/office/drawing/2014/main" id="{65B10C83-5360-1A49-92B5-395785DA026B}"/>
              </a:ext>
            </a:extLst>
          </p:cNvPr>
          <p:cNvSpPr/>
          <p:nvPr userDrawn="1"/>
        </p:nvSpPr>
        <p:spPr>
          <a:xfrm>
            <a:off x="9526453" y="2512519"/>
            <a:ext cx="1466143" cy="52305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9" name="Rounded Rectangle 43">
            <a:extLst>
              <a:ext uri="{FF2B5EF4-FFF2-40B4-BE49-F238E27FC236}">
                <a16:creationId xmlns:a16="http://schemas.microsoft.com/office/drawing/2014/main" id="{005A1935-6AEA-7E49-87C8-6C9C7B82C989}"/>
              </a:ext>
            </a:extLst>
          </p:cNvPr>
          <p:cNvSpPr/>
          <p:nvPr userDrawn="1"/>
        </p:nvSpPr>
        <p:spPr>
          <a:xfrm>
            <a:off x="9526453" y="1651069"/>
            <a:ext cx="1466143" cy="5230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0" name="Rounded Rectangle 48">
            <a:extLst>
              <a:ext uri="{FF2B5EF4-FFF2-40B4-BE49-F238E27FC236}">
                <a16:creationId xmlns:a16="http://schemas.microsoft.com/office/drawing/2014/main" id="{566B9C09-BCCD-E54C-BA23-DB5B811A3778}"/>
              </a:ext>
            </a:extLst>
          </p:cNvPr>
          <p:cNvSpPr/>
          <p:nvPr userDrawn="1"/>
        </p:nvSpPr>
        <p:spPr>
          <a:xfrm>
            <a:off x="7482383" y="3378151"/>
            <a:ext cx="1466143" cy="52305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7" name="Title 1">
            <a:extLst>
              <a:ext uri="{FF2B5EF4-FFF2-40B4-BE49-F238E27FC236}">
                <a16:creationId xmlns:a16="http://schemas.microsoft.com/office/drawing/2014/main" id="{554AAA83-8FA2-1D4F-9E7C-1257777B2C9A}"/>
              </a:ext>
            </a:extLst>
          </p:cNvPr>
          <p:cNvSpPr>
            <a:spLocks noGrp="1"/>
          </p:cNvSpPr>
          <p:nvPr>
            <p:ph type="title" hasCustomPrompt="1"/>
          </p:nvPr>
        </p:nvSpPr>
        <p:spPr>
          <a:xfrm>
            <a:off x="0" y="240434"/>
            <a:ext cx="12192000" cy="341457"/>
          </a:xfrm>
        </p:spPr>
        <p:txBody>
          <a:bodyPr/>
          <a:lstStyle>
            <a:lvl1pPr>
              <a:defRPr sz="2800" b="0">
                <a:solidFill>
                  <a:schemeClr val="accent6">
                    <a:lumMod val="75000"/>
                  </a:schemeClr>
                </a:solidFill>
                <a:latin typeface="+mj-lt"/>
              </a:defRPr>
            </a:lvl1pPr>
          </a:lstStyle>
          <a:p>
            <a:r>
              <a:rPr lang="en-US" dirty="0"/>
              <a:t>Timeline 2 – 28pt</a:t>
            </a:r>
          </a:p>
        </p:txBody>
      </p:sp>
      <p:cxnSp>
        <p:nvCxnSpPr>
          <p:cNvPr id="48" name="Straight Connector 47">
            <a:extLst>
              <a:ext uri="{FF2B5EF4-FFF2-40B4-BE49-F238E27FC236}">
                <a16:creationId xmlns:a16="http://schemas.microsoft.com/office/drawing/2014/main" id="{7FE4BA2E-041B-4A49-898D-6B1E1B33AF00}"/>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0" name="Content Placeholder 6">
            <a:extLst>
              <a:ext uri="{FF2B5EF4-FFF2-40B4-BE49-F238E27FC236}">
                <a16:creationId xmlns:a16="http://schemas.microsoft.com/office/drawing/2014/main" id="{4FB62893-B4A1-294D-B834-114A02D4D17C}"/>
              </a:ext>
            </a:extLst>
          </p:cNvPr>
          <p:cNvSpPr>
            <a:spLocks noGrp="1"/>
          </p:cNvSpPr>
          <p:nvPr>
            <p:ph sz="quarter" idx="26" hasCustomPrompt="1"/>
          </p:nvPr>
        </p:nvSpPr>
        <p:spPr>
          <a:xfrm>
            <a:off x="925388" y="3434496"/>
            <a:ext cx="1924438"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cap="all" dirty="0">
                <a:solidFill>
                  <a:schemeClr val="bg1"/>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 16pt</a:t>
            </a:r>
          </a:p>
        </p:txBody>
      </p:sp>
      <p:sp>
        <p:nvSpPr>
          <p:cNvPr id="51" name="Content Placeholder 6">
            <a:extLst>
              <a:ext uri="{FF2B5EF4-FFF2-40B4-BE49-F238E27FC236}">
                <a16:creationId xmlns:a16="http://schemas.microsoft.com/office/drawing/2014/main" id="{A51B91FB-ED57-B245-A3E9-F5AEEA34B6E8}"/>
              </a:ext>
            </a:extLst>
          </p:cNvPr>
          <p:cNvSpPr>
            <a:spLocks noGrp="1"/>
          </p:cNvSpPr>
          <p:nvPr>
            <p:ph sz="quarter" idx="27" hasCustomPrompt="1"/>
          </p:nvPr>
        </p:nvSpPr>
        <p:spPr>
          <a:xfrm>
            <a:off x="3394248" y="2537217"/>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a:t>
            </a:r>
          </a:p>
          <a:p>
            <a:r>
              <a:rPr lang="en-US" dirty="0">
                <a:latin typeface="Calibri" panose="020F0502020204030204" pitchFamily="34" charset="0"/>
                <a:cs typeface="Calibri" panose="020F0502020204030204" pitchFamily="34" charset="0"/>
              </a:rPr>
              <a:t>14pt</a:t>
            </a:r>
          </a:p>
        </p:txBody>
      </p:sp>
      <p:sp>
        <p:nvSpPr>
          <p:cNvPr id="52" name="Content Placeholder 6">
            <a:extLst>
              <a:ext uri="{FF2B5EF4-FFF2-40B4-BE49-F238E27FC236}">
                <a16:creationId xmlns:a16="http://schemas.microsoft.com/office/drawing/2014/main" id="{D81E07A3-1685-1E41-9D3D-DB1D34BBDC14}"/>
              </a:ext>
            </a:extLst>
          </p:cNvPr>
          <p:cNvSpPr>
            <a:spLocks noGrp="1"/>
          </p:cNvSpPr>
          <p:nvPr>
            <p:ph sz="quarter" idx="28" hasCustomPrompt="1"/>
          </p:nvPr>
        </p:nvSpPr>
        <p:spPr>
          <a:xfrm>
            <a:off x="3394248" y="3344040"/>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a:t>
            </a:r>
          </a:p>
          <a:p>
            <a:r>
              <a:rPr lang="en-US" dirty="0">
                <a:latin typeface="Calibri" panose="020F0502020204030204" pitchFamily="34" charset="0"/>
                <a:cs typeface="Calibri" panose="020F0502020204030204" pitchFamily="34" charset="0"/>
              </a:rPr>
              <a:t>14pt</a:t>
            </a:r>
          </a:p>
        </p:txBody>
      </p:sp>
      <p:sp>
        <p:nvSpPr>
          <p:cNvPr id="53" name="Content Placeholder 6">
            <a:extLst>
              <a:ext uri="{FF2B5EF4-FFF2-40B4-BE49-F238E27FC236}">
                <a16:creationId xmlns:a16="http://schemas.microsoft.com/office/drawing/2014/main" id="{D9401778-7943-DE4D-9080-E558574A65F1}"/>
              </a:ext>
            </a:extLst>
          </p:cNvPr>
          <p:cNvSpPr>
            <a:spLocks noGrp="1"/>
          </p:cNvSpPr>
          <p:nvPr>
            <p:ph sz="quarter" idx="29" hasCustomPrompt="1"/>
          </p:nvPr>
        </p:nvSpPr>
        <p:spPr>
          <a:xfrm>
            <a:off x="3394248" y="4204652"/>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a:t>
            </a:r>
          </a:p>
          <a:p>
            <a:r>
              <a:rPr lang="en-US" dirty="0">
                <a:latin typeface="Calibri" panose="020F0502020204030204" pitchFamily="34" charset="0"/>
                <a:cs typeface="Calibri" panose="020F0502020204030204" pitchFamily="34" charset="0"/>
              </a:rPr>
              <a:t>14pt</a:t>
            </a:r>
          </a:p>
        </p:txBody>
      </p:sp>
      <p:sp>
        <p:nvSpPr>
          <p:cNvPr id="61" name="Content Placeholder 6">
            <a:extLst>
              <a:ext uri="{FF2B5EF4-FFF2-40B4-BE49-F238E27FC236}">
                <a16:creationId xmlns:a16="http://schemas.microsoft.com/office/drawing/2014/main" id="{14BB3195-2D41-CB41-8E11-BDE81E9A45A6}"/>
              </a:ext>
            </a:extLst>
          </p:cNvPr>
          <p:cNvSpPr>
            <a:spLocks noGrp="1"/>
          </p:cNvSpPr>
          <p:nvPr>
            <p:ph sz="quarter" idx="30" hasCustomPrompt="1"/>
          </p:nvPr>
        </p:nvSpPr>
        <p:spPr>
          <a:xfrm>
            <a:off x="5438201" y="2537217"/>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a:t>
            </a:r>
          </a:p>
          <a:p>
            <a:r>
              <a:rPr lang="en-US" dirty="0">
                <a:latin typeface="Calibri" panose="020F0502020204030204" pitchFamily="34" charset="0"/>
                <a:cs typeface="Calibri" panose="020F0502020204030204" pitchFamily="34" charset="0"/>
              </a:rPr>
              <a:t>14pt</a:t>
            </a:r>
          </a:p>
        </p:txBody>
      </p:sp>
      <p:sp>
        <p:nvSpPr>
          <p:cNvPr id="62" name="Content Placeholder 6">
            <a:extLst>
              <a:ext uri="{FF2B5EF4-FFF2-40B4-BE49-F238E27FC236}">
                <a16:creationId xmlns:a16="http://schemas.microsoft.com/office/drawing/2014/main" id="{B0E66730-7F31-C646-8E91-CE766BC05C54}"/>
              </a:ext>
            </a:extLst>
          </p:cNvPr>
          <p:cNvSpPr>
            <a:spLocks noGrp="1"/>
          </p:cNvSpPr>
          <p:nvPr>
            <p:ph sz="quarter" idx="31" hasCustomPrompt="1"/>
          </p:nvPr>
        </p:nvSpPr>
        <p:spPr>
          <a:xfrm>
            <a:off x="5438201" y="3397667"/>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a:t>
            </a:r>
          </a:p>
          <a:p>
            <a:r>
              <a:rPr lang="en-US" dirty="0">
                <a:latin typeface="Calibri" panose="020F0502020204030204" pitchFamily="34" charset="0"/>
                <a:cs typeface="Calibri" panose="020F0502020204030204" pitchFamily="34" charset="0"/>
              </a:rPr>
              <a:t>14pt</a:t>
            </a:r>
          </a:p>
        </p:txBody>
      </p:sp>
      <p:sp>
        <p:nvSpPr>
          <p:cNvPr id="63" name="Content Placeholder 6">
            <a:extLst>
              <a:ext uri="{FF2B5EF4-FFF2-40B4-BE49-F238E27FC236}">
                <a16:creationId xmlns:a16="http://schemas.microsoft.com/office/drawing/2014/main" id="{D93C6CF1-9C04-4147-8D9B-AE3BCD5C0F21}"/>
              </a:ext>
            </a:extLst>
          </p:cNvPr>
          <p:cNvSpPr>
            <a:spLocks noGrp="1"/>
          </p:cNvSpPr>
          <p:nvPr>
            <p:ph sz="quarter" idx="32" hasCustomPrompt="1"/>
          </p:nvPr>
        </p:nvSpPr>
        <p:spPr>
          <a:xfrm>
            <a:off x="5438201" y="4204652"/>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a:t>
            </a:r>
          </a:p>
          <a:p>
            <a:r>
              <a:rPr lang="en-US" dirty="0">
                <a:latin typeface="Calibri" panose="020F0502020204030204" pitchFamily="34" charset="0"/>
                <a:cs typeface="Calibri" panose="020F0502020204030204" pitchFamily="34" charset="0"/>
              </a:rPr>
              <a:t>14pt</a:t>
            </a:r>
          </a:p>
        </p:txBody>
      </p:sp>
      <p:sp>
        <p:nvSpPr>
          <p:cNvPr id="64" name="Content Placeholder 6">
            <a:extLst>
              <a:ext uri="{FF2B5EF4-FFF2-40B4-BE49-F238E27FC236}">
                <a16:creationId xmlns:a16="http://schemas.microsoft.com/office/drawing/2014/main" id="{FF1F7118-3D5C-AC4E-B948-85B80942922D}"/>
              </a:ext>
            </a:extLst>
          </p:cNvPr>
          <p:cNvSpPr>
            <a:spLocks noGrp="1"/>
          </p:cNvSpPr>
          <p:nvPr>
            <p:ph sz="quarter" idx="33" hasCustomPrompt="1"/>
          </p:nvPr>
        </p:nvSpPr>
        <p:spPr>
          <a:xfrm>
            <a:off x="9512660" y="2537217"/>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a:t>
            </a:r>
          </a:p>
          <a:p>
            <a:r>
              <a:rPr lang="en-US" dirty="0">
                <a:latin typeface="Calibri" panose="020F0502020204030204" pitchFamily="34" charset="0"/>
                <a:cs typeface="Calibri" panose="020F0502020204030204" pitchFamily="34" charset="0"/>
              </a:rPr>
              <a:t>14pt</a:t>
            </a:r>
          </a:p>
        </p:txBody>
      </p:sp>
      <p:sp>
        <p:nvSpPr>
          <p:cNvPr id="65" name="Content Placeholder 6">
            <a:extLst>
              <a:ext uri="{FF2B5EF4-FFF2-40B4-BE49-F238E27FC236}">
                <a16:creationId xmlns:a16="http://schemas.microsoft.com/office/drawing/2014/main" id="{BBBB3C14-4497-0A46-BBC0-A73CE099667B}"/>
              </a:ext>
            </a:extLst>
          </p:cNvPr>
          <p:cNvSpPr>
            <a:spLocks noGrp="1"/>
          </p:cNvSpPr>
          <p:nvPr>
            <p:ph sz="quarter" idx="34" hasCustomPrompt="1"/>
          </p:nvPr>
        </p:nvSpPr>
        <p:spPr>
          <a:xfrm>
            <a:off x="9512660" y="4204652"/>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a:t>
            </a:r>
          </a:p>
          <a:p>
            <a:r>
              <a:rPr lang="en-US" dirty="0">
                <a:latin typeface="Calibri" panose="020F0502020204030204" pitchFamily="34" charset="0"/>
                <a:cs typeface="Calibri" panose="020F0502020204030204" pitchFamily="34" charset="0"/>
              </a:rPr>
              <a:t>14pt</a:t>
            </a:r>
          </a:p>
        </p:txBody>
      </p:sp>
      <p:sp>
        <p:nvSpPr>
          <p:cNvPr id="66" name="Content Placeholder 6">
            <a:extLst>
              <a:ext uri="{FF2B5EF4-FFF2-40B4-BE49-F238E27FC236}">
                <a16:creationId xmlns:a16="http://schemas.microsoft.com/office/drawing/2014/main" id="{28113F24-3B4F-A147-A903-E0036890EFC2}"/>
              </a:ext>
            </a:extLst>
          </p:cNvPr>
          <p:cNvSpPr>
            <a:spLocks noGrp="1"/>
          </p:cNvSpPr>
          <p:nvPr>
            <p:ph sz="quarter" idx="35" hasCustomPrompt="1"/>
          </p:nvPr>
        </p:nvSpPr>
        <p:spPr>
          <a:xfrm>
            <a:off x="7482154" y="3344040"/>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a:t>
            </a:r>
          </a:p>
          <a:p>
            <a:r>
              <a:rPr lang="en-US" dirty="0">
                <a:latin typeface="Calibri" panose="020F0502020204030204" pitchFamily="34" charset="0"/>
                <a:cs typeface="Calibri" panose="020F0502020204030204" pitchFamily="34" charset="0"/>
              </a:rPr>
              <a:t>14pt</a:t>
            </a:r>
          </a:p>
        </p:txBody>
      </p:sp>
      <p:sp>
        <p:nvSpPr>
          <p:cNvPr id="67" name="Content Placeholder 6">
            <a:extLst>
              <a:ext uri="{FF2B5EF4-FFF2-40B4-BE49-F238E27FC236}">
                <a16:creationId xmlns:a16="http://schemas.microsoft.com/office/drawing/2014/main" id="{1050C4E0-299A-0A42-8CBF-4D2664715B1C}"/>
              </a:ext>
            </a:extLst>
          </p:cNvPr>
          <p:cNvSpPr>
            <a:spLocks noGrp="1"/>
          </p:cNvSpPr>
          <p:nvPr>
            <p:ph sz="quarter" idx="36" hasCustomPrompt="1"/>
          </p:nvPr>
        </p:nvSpPr>
        <p:spPr>
          <a:xfrm>
            <a:off x="5438201" y="1649711"/>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a:t>
            </a:r>
          </a:p>
          <a:p>
            <a:r>
              <a:rPr lang="en-US" dirty="0">
                <a:latin typeface="Calibri" panose="020F0502020204030204" pitchFamily="34" charset="0"/>
                <a:cs typeface="Calibri" panose="020F0502020204030204" pitchFamily="34" charset="0"/>
              </a:rPr>
              <a:t>14pt</a:t>
            </a:r>
          </a:p>
        </p:txBody>
      </p:sp>
      <p:sp>
        <p:nvSpPr>
          <p:cNvPr id="68" name="Content Placeholder 6">
            <a:extLst>
              <a:ext uri="{FF2B5EF4-FFF2-40B4-BE49-F238E27FC236}">
                <a16:creationId xmlns:a16="http://schemas.microsoft.com/office/drawing/2014/main" id="{2A986E34-B76A-8942-AC5E-E7A768032CFD}"/>
              </a:ext>
            </a:extLst>
          </p:cNvPr>
          <p:cNvSpPr>
            <a:spLocks noGrp="1"/>
          </p:cNvSpPr>
          <p:nvPr>
            <p:ph sz="quarter" idx="37" hasCustomPrompt="1"/>
          </p:nvPr>
        </p:nvSpPr>
        <p:spPr>
          <a:xfrm>
            <a:off x="7482154" y="1649711"/>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a:t>
            </a:r>
          </a:p>
          <a:p>
            <a:r>
              <a:rPr lang="en-US" dirty="0">
                <a:latin typeface="Calibri" panose="020F0502020204030204" pitchFamily="34" charset="0"/>
                <a:cs typeface="Calibri" panose="020F0502020204030204" pitchFamily="34" charset="0"/>
              </a:rPr>
              <a:t>14pt</a:t>
            </a:r>
          </a:p>
        </p:txBody>
      </p:sp>
      <p:sp>
        <p:nvSpPr>
          <p:cNvPr id="69" name="Content Placeholder 6">
            <a:extLst>
              <a:ext uri="{FF2B5EF4-FFF2-40B4-BE49-F238E27FC236}">
                <a16:creationId xmlns:a16="http://schemas.microsoft.com/office/drawing/2014/main" id="{8045F20D-C113-B747-8E7A-B7306D439D3F}"/>
              </a:ext>
            </a:extLst>
          </p:cNvPr>
          <p:cNvSpPr>
            <a:spLocks noGrp="1"/>
          </p:cNvSpPr>
          <p:nvPr>
            <p:ph sz="quarter" idx="38" hasCustomPrompt="1"/>
          </p:nvPr>
        </p:nvSpPr>
        <p:spPr>
          <a:xfrm>
            <a:off x="9512659" y="1649711"/>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a:t>
            </a:r>
          </a:p>
          <a:p>
            <a:r>
              <a:rPr lang="en-US" dirty="0">
                <a:latin typeface="Calibri" panose="020F0502020204030204" pitchFamily="34" charset="0"/>
                <a:cs typeface="Calibri" panose="020F0502020204030204" pitchFamily="34" charset="0"/>
              </a:rPr>
              <a:t>14pt</a:t>
            </a:r>
          </a:p>
        </p:txBody>
      </p:sp>
      <p:sp>
        <p:nvSpPr>
          <p:cNvPr id="70" name="Content Placeholder 6">
            <a:extLst>
              <a:ext uri="{FF2B5EF4-FFF2-40B4-BE49-F238E27FC236}">
                <a16:creationId xmlns:a16="http://schemas.microsoft.com/office/drawing/2014/main" id="{ACB80073-F19D-E546-B0A8-11548570BB0F}"/>
              </a:ext>
            </a:extLst>
          </p:cNvPr>
          <p:cNvSpPr>
            <a:spLocks noGrp="1"/>
          </p:cNvSpPr>
          <p:nvPr>
            <p:ph sz="quarter" idx="39" hasCustomPrompt="1"/>
          </p:nvPr>
        </p:nvSpPr>
        <p:spPr>
          <a:xfrm>
            <a:off x="5438201" y="5105605"/>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a:t>
            </a:r>
          </a:p>
          <a:p>
            <a:r>
              <a:rPr lang="en-US" dirty="0">
                <a:latin typeface="Calibri" panose="020F0502020204030204" pitchFamily="34" charset="0"/>
                <a:cs typeface="Calibri" panose="020F0502020204030204" pitchFamily="34" charset="0"/>
              </a:rPr>
              <a:t>14pt</a:t>
            </a:r>
          </a:p>
        </p:txBody>
      </p:sp>
      <p:sp>
        <p:nvSpPr>
          <p:cNvPr id="71" name="Content Placeholder 6">
            <a:extLst>
              <a:ext uri="{FF2B5EF4-FFF2-40B4-BE49-F238E27FC236}">
                <a16:creationId xmlns:a16="http://schemas.microsoft.com/office/drawing/2014/main" id="{E5611690-300E-F34B-9647-01355CA123CE}"/>
              </a:ext>
            </a:extLst>
          </p:cNvPr>
          <p:cNvSpPr>
            <a:spLocks noGrp="1"/>
          </p:cNvSpPr>
          <p:nvPr>
            <p:ph sz="quarter" idx="40" hasCustomPrompt="1"/>
          </p:nvPr>
        </p:nvSpPr>
        <p:spPr>
          <a:xfrm>
            <a:off x="7482154" y="5105605"/>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a:t>
            </a:r>
          </a:p>
          <a:p>
            <a:r>
              <a:rPr lang="en-US" dirty="0">
                <a:latin typeface="Calibri" panose="020F0502020204030204" pitchFamily="34" charset="0"/>
                <a:cs typeface="Calibri" panose="020F0502020204030204" pitchFamily="34" charset="0"/>
              </a:rPr>
              <a:t>14pt</a:t>
            </a:r>
          </a:p>
        </p:txBody>
      </p:sp>
      <p:sp>
        <p:nvSpPr>
          <p:cNvPr id="72" name="Content Placeholder 6">
            <a:extLst>
              <a:ext uri="{FF2B5EF4-FFF2-40B4-BE49-F238E27FC236}">
                <a16:creationId xmlns:a16="http://schemas.microsoft.com/office/drawing/2014/main" id="{D04F9034-935B-3645-B2B6-D60E19B52DFD}"/>
              </a:ext>
            </a:extLst>
          </p:cNvPr>
          <p:cNvSpPr>
            <a:spLocks noGrp="1"/>
          </p:cNvSpPr>
          <p:nvPr>
            <p:ph sz="quarter" idx="41" hasCustomPrompt="1"/>
          </p:nvPr>
        </p:nvSpPr>
        <p:spPr>
          <a:xfrm>
            <a:off x="9526107" y="5105605"/>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a:t>
            </a:r>
          </a:p>
          <a:p>
            <a:r>
              <a:rPr lang="en-US" dirty="0">
                <a:latin typeface="Calibri" panose="020F0502020204030204" pitchFamily="34" charset="0"/>
                <a:cs typeface="Calibri" panose="020F0502020204030204" pitchFamily="34" charset="0"/>
              </a:rPr>
              <a:t>14pt</a:t>
            </a:r>
          </a:p>
        </p:txBody>
      </p:sp>
      <p:sp>
        <p:nvSpPr>
          <p:cNvPr id="55"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56"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2133520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SWOT Analysi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32A823-2E32-FE4A-8912-5D4220A5E80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err="1"/>
              <a:t>Swot</a:t>
            </a:r>
            <a:r>
              <a:rPr lang="en-US" dirty="0"/>
              <a:t> Analysis – 28pt</a:t>
            </a:r>
          </a:p>
        </p:txBody>
      </p:sp>
      <p:cxnSp>
        <p:nvCxnSpPr>
          <p:cNvPr id="6" name="Straight Connector 5">
            <a:extLst>
              <a:ext uri="{FF2B5EF4-FFF2-40B4-BE49-F238E27FC236}">
                <a16:creationId xmlns:a16="http://schemas.microsoft.com/office/drawing/2014/main" id="{7B9991CA-9693-DA47-A120-B5F05901E1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23">
            <a:extLst>
              <a:ext uri="{FF2B5EF4-FFF2-40B4-BE49-F238E27FC236}">
                <a16:creationId xmlns:a16="http://schemas.microsoft.com/office/drawing/2014/main" id="{45F66B7E-6685-2741-8D81-759E92CD74F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grpSp>
        <p:nvGrpSpPr>
          <p:cNvPr id="22" name="Group 21">
            <a:extLst>
              <a:ext uri="{FF2B5EF4-FFF2-40B4-BE49-F238E27FC236}">
                <a16:creationId xmlns:a16="http://schemas.microsoft.com/office/drawing/2014/main" id="{17716F5E-627C-C54D-AF4F-37B9308C71EC}"/>
              </a:ext>
            </a:extLst>
          </p:cNvPr>
          <p:cNvGrpSpPr/>
          <p:nvPr userDrawn="1"/>
        </p:nvGrpSpPr>
        <p:grpSpPr>
          <a:xfrm>
            <a:off x="4557979" y="1661730"/>
            <a:ext cx="3825823" cy="3815157"/>
            <a:chOff x="4549758" y="2224678"/>
            <a:chExt cx="3420147" cy="3410618"/>
          </a:xfrm>
        </p:grpSpPr>
        <p:sp>
          <p:nvSpPr>
            <p:cNvPr id="24" name="Freeform 23">
              <a:extLst>
                <a:ext uri="{FF2B5EF4-FFF2-40B4-BE49-F238E27FC236}">
                  <a16:creationId xmlns:a16="http://schemas.microsoft.com/office/drawing/2014/main" id="{4D54B550-7376-DA47-A8B1-19286809783C}"/>
                </a:ext>
              </a:extLst>
            </p:cNvPr>
            <p:cNvSpPr/>
            <p:nvPr/>
          </p:nvSpPr>
          <p:spPr>
            <a:xfrm rot="10800000" flipH="1" flipV="1">
              <a:off x="4564894" y="2229331"/>
              <a:ext cx="1534677" cy="1793810"/>
            </a:xfrm>
            <a:custGeom>
              <a:avLst/>
              <a:gdLst>
                <a:gd name="connsiteX0" fmla="*/ 0 w 1521571"/>
                <a:gd name="connsiteY0" fmla="*/ 0 h 1778491"/>
                <a:gd name="connsiteX1" fmla="*/ 1521571 w 1521571"/>
                <a:gd name="connsiteY1" fmla="*/ 0 h 1778491"/>
                <a:gd name="connsiteX2" fmla="*/ 1521571 w 1521571"/>
                <a:gd name="connsiteY2" fmla="*/ 14491 h 1778491"/>
                <a:gd name="connsiteX3" fmla="*/ 1521571 w 1521571"/>
                <a:gd name="connsiteY3" fmla="*/ 1040227 h 1778491"/>
                <a:gd name="connsiteX4" fmla="*/ 45043 w 1521571"/>
                <a:gd name="connsiteY4" fmla="*/ 1778491 h 1778491"/>
                <a:gd name="connsiteX5" fmla="*/ 0 w 1521571"/>
                <a:gd name="connsiteY5" fmla="*/ 1778491 h 1778491"/>
                <a:gd name="connsiteX6" fmla="*/ 0 w 1521571"/>
                <a:gd name="connsiteY6" fmla="*/ 14491 h 1778491"/>
                <a:gd name="connsiteX7" fmla="*/ 0 w 1521571"/>
                <a:gd name="connsiteY7" fmla="*/ 0 h 17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1571" h="1778491">
                  <a:moveTo>
                    <a:pt x="0" y="0"/>
                  </a:moveTo>
                  <a:lnTo>
                    <a:pt x="1521571" y="0"/>
                  </a:lnTo>
                  <a:lnTo>
                    <a:pt x="1521571" y="14491"/>
                  </a:lnTo>
                  <a:lnTo>
                    <a:pt x="1521571" y="1040227"/>
                  </a:lnTo>
                  <a:lnTo>
                    <a:pt x="45043" y="1778491"/>
                  </a:lnTo>
                  <a:lnTo>
                    <a:pt x="0" y="1778491"/>
                  </a:lnTo>
                  <a:lnTo>
                    <a:pt x="0" y="14491"/>
                  </a:lnTo>
                  <a:lnTo>
                    <a:pt x="0" y="0"/>
                  </a:lnTo>
                  <a:close/>
                </a:path>
              </a:pathLst>
            </a:cu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000" dirty="0"/>
            </a:p>
          </p:txBody>
        </p:sp>
        <p:grpSp>
          <p:nvGrpSpPr>
            <p:cNvPr id="25" name="Group 24">
              <a:extLst>
                <a:ext uri="{FF2B5EF4-FFF2-40B4-BE49-F238E27FC236}">
                  <a16:creationId xmlns:a16="http://schemas.microsoft.com/office/drawing/2014/main" id="{0642E994-A9F6-8647-A30A-CD10D9C2283D}"/>
                </a:ext>
              </a:extLst>
            </p:cNvPr>
            <p:cNvGrpSpPr/>
            <p:nvPr/>
          </p:nvGrpSpPr>
          <p:grpSpPr>
            <a:xfrm>
              <a:off x="4549758" y="2224678"/>
              <a:ext cx="3420147" cy="3410618"/>
              <a:chOff x="4549758" y="2224678"/>
              <a:chExt cx="3420147" cy="3410618"/>
            </a:xfrm>
          </p:grpSpPr>
          <p:sp>
            <p:nvSpPr>
              <p:cNvPr id="27" name="Freeform 26">
                <a:extLst>
                  <a:ext uri="{FF2B5EF4-FFF2-40B4-BE49-F238E27FC236}">
                    <a16:creationId xmlns:a16="http://schemas.microsoft.com/office/drawing/2014/main" id="{FFE893A1-2CD6-C14D-BE53-653B2A050DE7}"/>
                  </a:ext>
                </a:extLst>
              </p:cNvPr>
              <p:cNvSpPr/>
              <p:nvPr/>
            </p:nvSpPr>
            <p:spPr>
              <a:xfrm rot="10800000">
                <a:off x="4549758" y="3395869"/>
                <a:ext cx="1534676" cy="1793809"/>
              </a:xfrm>
              <a:custGeom>
                <a:avLst/>
                <a:gdLst>
                  <a:gd name="connsiteX0" fmla="*/ 0 w 1521571"/>
                  <a:gd name="connsiteY0" fmla="*/ 0 h 1778491"/>
                  <a:gd name="connsiteX1" fmla="*/ 1521571 w 1521571"/>
                  <a:gd name="connsiteY1" fmla="*/ 0 h 1778491"/>
                  <a:gd name="connsiteX2" fmla="*/ 1521571 w 1521571"/>
                  <a:gd name="connsiteY2" fmla="*/ 14491 h 1778491"/>
                  <a:gd name="connsiteX3" fmla="*/ 1521571 w 1521571"/>
                  <a:gd name="connsiteY3" fmla="*/ 1040227 h 1778491"/>
                  <a:gd name="connsiteX4" fmla="*/ 45043 w 1521571"/>
                  <a:gd name="connsiteY4" fmla="*/ 1778491 h 1778491"/>
                  <a:gd name="connsiteX5" fmla="*/ 0 w 1521571"/>
                  <a:gd name="connsiteY5" fmla="*/ 1778491 h 1778491"/>
                  <a:gd name="connsiteX6" fmla="*/ 0 w 1521571"/>
                  <a:gd name="connsiteY6" fmla="*/ 14491 h 1778491"/>
                  <a:gd name="connsiteX7" fmla="*/ 0 w 1521571"/>
                  <a:gd name="connsiteY7" fmla="*/ 0 h 17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1571" h="1778491">
                    <a:moveTo>
                      <a:pt x="0" y="0"/>
                    </a:moveTo>
                    <a:lnTo>
                      <a:pt x="1521571" y="0"/>
                    </a:lnTo>
                    <a:lnTo>
                      <a:pt x="1521571" y="14491"/>
                    </a:lnTo>
                    <a:lnTo>
                      <a:pt x="1521571" y="1040227"/>
                    </a:lnTo>
                    <a:lnTo>
                      <a:pt x="45043" y="1778491"/>
                    </a:lnTo>
                    <a:lnTo>
                      <a:pt x="0" y="1778491"/>
                    </a:lnTo>
                    <a:lnTo>
                      <a:pt x="0" y="14491"/>
                    </a:lnTo>
                    <a:lnTo>
                      <a:pt x="0" y="0"/>
                    </a:lnTo>
                    <a:close/>
                  </a:path>
                </a:pathLst>
              </a:cu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000"/>
              </a:p>
            </p:txBody>
          </p:sp>
          <p:sp>
            <p:nvSpPr>
              <p:cNvPr id="28" name="TextBox 27">
                <a:extLst>
                  <a:ext uri="{FF2B5EF4-FFF2-40B4-BE49-F238E27FC236}">
                    <a16:creationId xmlns:a16="http://schemas.microsoft.com/office/drawing/2014/main" id="{CF92BC6A-B800-6242-BAF5-C6384E27B37E}"/>
                  </a:ext>
                </a:extLst>
              </p:cNvPr>
              <p:cNvSpPr txBox="1"/>
              <p:nvPr/>
            </p:nvSpPr>
            <p:spPr>
              <a:xfrm>
                <a:off x="4886524" y="2499208"/>
                <a:ext cx="877114" cy="907967"/>
              </a:xfrm>
              <a:prstGeom prst="rect">
                <a:avLst/>
              </a:prstGeom>
              <a:noFill/>
            </p:spPr>
            <p:txBody>
              <a:bodyPr wrap="square" rtlCol="0" anchor="ctr">
                <a:spAutoFit/>
              </a:bodyPr>
              <a:lstStyle/>
              <a:p>
                <a:pPr algn="ctr"/>
                <a:r>
                  <a:rPr lang="id-ID" sz="6000" b="1" dirty="0">
                    <a:solidFill>
                      <a:schemeClr val="bg1"/>
                    </a:solidFill>
                    <a:latin typeface="Lato Black"/>
                    <a:cs typeface="Lato Black"/>
                  </a:rPr>
                  <a:t>S</a:t>
                </a:r>
              </a:p>
            </p:txBody>
          </p:sp>
          <p:sp>
            <p:nvSpPr>
              <p:cNvPr id="32" name="TextBox 31">
                <a:extLst>
                  <a:ext uri="{FF2B5EF4-FFF2-40B4-BE49-F238E27FC236}">
                    <a16:creationId xmlns:a16="http://schemas.microsoft.com/office/drawing/2014/main" id="{0591701E-397E-5C4D-9D43-B3B86B0DD5C1}"/>
                  </a:ext>
                </a:extLst>
              </p:cNvPr>
              <p:cNvSpPr txBox="1"/>
              <p:nvPr/>
            </p:nvSpPr>
            <p:spPr>
              <a:xfrm>
                <a:off x="4886524" y="3991487"/>
                <a:ext cx="877114" cy="907967"/>
              </a:xfrm>
              <a:prstGeom prst="rect">
                <a:avLst/>
              </a:prstGeom>
              <a:noFill/>
            </p:spPr>
            <p:txBody>
              <a:bodyPr wrap="square" rtlCol="0" anchor="ctr">
                <a:spAutoFit/>
              </a:bodyPr>
              <a:lstStyle/>
              <a:p>
                <a:pPr algn="ctr"/>
                <a:r>
                  <a:rPr lang="id-ID" sz="6000" b="1" dirty="0">
                    <a:solidFill>
                      <a:schemeClr val="bg1"/>
                    </a:solidFill>
                    <a:latin typeface="Lato Black"/>
                    <a:cs typeface="Lato Black"/>
                  </a:rPr>
                  <a:t>O</a:t>
                </a:r>
              </a:p>
            </p:txBody>
          </p:sp>
          <p:sp>
            <p:nvSpPr>
              <p:cNvPr id="33" name="Freeform 32">
                <a:extLst>
                  <a:ext uri="{FF2B5EF4-FFF2-40B4-BE49-F238E27FC236}">
                    <a16:creationId xmlns:a16="http://schemas.microsoft.com/office/drawing/2014/main" id="{E0CA1B20-F9FB-914C-AE70-E059A2999E39}"/>
                  </a:ext>
                </a:extLst>
              </p:cNvPr>
              <p:cNvSpPr/>
              <p:nvPr/>
            </p:nvSpPr>
            <p:spPr>
              <a:xfrm>
                <a:off x="6182404" y="3841490"/>
                <a:ext cx="1534678" cy="1793806"/>
              </a:xfrm>
              <a:custGeom>
                <a:avLst/>
                <a:gdLst>
                  <a:gd name="connsiteX0" fmla="*/ 0 w 1521571"/>
                  <a:gd name="connsiteY0" fmla="*/ 0 h 1778491"/>
                  <a:gd name="connsiteX1" fmla="*/ 1521571 w 1521571"/>
                  <a:gd name="connsiteY1" fmla="*/ 0 h 1778491"/>
                  <a:gd name="connsiteX2" fmla="*/ 1521571 w 1521571"/>
                  <a:gd name="connsiteY2" fmla="*/ 14491 h 1778491"/>
                  <a:gd name="connsiteX3" fmla="*/ 1521571 w 1521571"/>
                  <a:gd name="connsiteY3" fmla="*/ 1040227 h 1778491"/>
                  <a:gd name="connsiteX4" fmla="*/ 45043 w 1521571"/>
                  <a:gd name="connsiteY4" fmla="*/ 1778491 h 1778491"/>
                  <a:gd name="connsiteX5" fmla="*/ 0 w 1521571"/>
                  <a:gd name="connsiteY5" fmla="*/ 1778491 h 1778491"/>
                  <a:gd name="connsiteX6" fmla="*/ 0 w 1521571"/>
                  <a:gd name="connsiteY6" fmla="*/ 14491 h 1778491"/>
                  <a:gd name="connsiteX7" fmla="*/ 0 w 1521571"/>
                  <a:gd name="connsiteY7" fmla="*/ 0 h 17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1571" h="1778491">
                    <a:moveTo>
                      <a:pt x="0" y="0"/>
                    </a:moveTo>
                    <a:lnTo>
                      <a:pt x="1521571" y="0"/>
                    </a:lnTo>
                    <a:lnTo>
                      <a:pt x="1521571" y="14491"/>
                    </a:lnTo>
                    <a:lnTo>
                      <a:pt x="1521571" y="1040227"/>
                    </a:lnTo>
                    <a:lnTo>
                      <a:pt x="45043" y="1778491"/>
                    </a:lnTo>
                    <a:lnTo>
                      <a:pt x="0" y="1778491"/>
                    </a:lnTo>
                    <a:lnTo>
                      <a:pt x="0" y="14491"/>
                    </a:lnTo>
                    <a:lnTo>
                      <a:pt x="0" y="0"/>
                    </a:lnTo>
                    <a:close/>
                  </a:path>
                </a:pathLst>
              </a:cu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000" dirty="0"/>
              </a:p>
            </p:txBody>
          </p:sp>
          <p:sp>
            <p:nvSpPr>
              <p:cNvPr id="34" name="Freeform 33">
                <a:extLst>
                  <a:ext uri="{FF2B5EF4-FFF2-40B4-BE49-F238E27FC236}">
                    <a16:creationId xmlns:a16="http://schemas.microsoft.com/office/drawing/2014/main" id="{E10D6AD6-29E8-CA46-ABE9-944F0C49104F}"/>
                  </a:ext>
                </a:extLst>
              </p:cNvPr>
              <p:cNvSpPr/>
              <p:nvPr/>
            </p:nvSpPr>
            <p:spPr>
              <a:xfrm rot="5400000" flipH="1" flipV="1">
                <a:off x="6305662" y="2095110"/>
                <a:ext cx="1534675" cy="1793811"/>
              </a:xfrm>
              <a:custGeom>
                <a:avLst/>
                <a:gdLst>
                  <a:gd name="connsiteX0" fmla="*/ 0 w 1521571"/>
                  <a:gd name="connsiteY0" fmla="*/ 0 h 1778491"/>
                  <a:gd name="connsiteX1" fmla="*/ 1521571 w 1521571"/>
                  <a:gd name="connsiteY1" fmla="*/ 0 h 1778491"/>
                  <a:gd name="connsiteX2" fmla="*/ 1521571 w 1521571"/>
                  <a:gd name="connsiteY2" fmla="*/ 14491 h 1778491"/>
                  <a:gd name="connsiteX3" fmla="*/ 1521571 w 1521571"/>
                  <a:gd name="connsiteY3" fmla="*/ 1040227 h 1778491"/>
                  <a:gd name="connsiteX4" fmla="*/ 45043 w 1521571"/>
                  <a:gd name="connsiteY4" fmla="*/ 1778491 h 1778491"/>
                  <a:gd name="connsiteX5" fmla="*/ 0 w 1521571"/>
                  <a:gd name="connsiteY5" fmla="*/ 1778491 h 1778491"/>
                  <a:gd name="connsiteX6" fmla="*/ 0 w 1521571"/>
                  <a:gd name="connsiteY6" fmla="*/ 14491 h 1778491"/>
                  <a:gd name="connsiteX7" fmla="*/ 0 w 1521571"/>
                  <a:gd name="connsiteY7" fmla="*/ 0 h 17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1571" h="1778491">
                    <a:moveTo>
                      <a:pt x="0" y="0"/>
                    </a:moveTo>
                    <a:lnTo>
                      <a:pt x="1521571" y="0"/>
                    </a:lnTo>
                    <a:lnTo>
                      <a:pt x="1521571" y="14491"/>
                    </a:lnTo>
                    <a:lnTo>
                      <a:pt x="1521571" y="1040227"/>
                    </a:lnTo>
                    <a:lnTo>
                      <a:pt x="45043" y="1778491"/>
                    </a:lnTo>
                    <a:lnTo>
                      <a:pt x="0" y="1778491"/>
                    </a:lnTo>
                    <a:lnTo>
                      <a:pt x="0" y="14491"/>
                    </a:lnTo>
                    <a:lnTo>
                      <a:pt x="0" y="0"/>
                    </a:lnTo>
                    <a:close/>
                  </a:path>
                </a:pathLst>
              </a:cu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000"/>
              </a:p>
            </p:txBody>
          </p:sp>
          <p:sp>
            <p:nvSpPr>
              <p:cNvPr id="35" name="TextBox 34">
                <a:extLst>
                  <a:ext uri="{FF2B5EF4-FFF2-40B4-BE49-F238E27FC236}">
                    <a16:creationId xmlns:a16="http://schemas.microsoft.com/office/drawing/2014/main" id="{F081095F-C283-7744-A984-E51446D2537F}"/>
                  </a:ext>
                </a:extLst>
              </p:cNvPr>
              <p:cNvSpPr txBox="1"/>
              <p:nvPr/>
            </p:nvSpPr>
            <p:spPr>
              <a:xfrm>
                <a:off x="6378401" y="2584934"/>
                <a:ext cx="809652" cy="907967"/>
              </a:xfrm>
              <a:prstGeom prst="rect">
                <a:avLst/>
              </a:prstGeom>
              <a:noFill/>
            </p:spPr>
            <p:txBody>
              <a:bodyPr wrap="square" rtlCol="0" anchor="ctr">
                <a:spAutoFit/>
              </a:bodyPr>
              <a:lstStyle/>
              <a:p>
                <a:pPr algn="ctr"/>
                <a:r>
                  <a:rPr lang="id-ID" sz="6000" b="1" dirty="0">
                    <a:solidFill>
                      <a:schemeClr val="bg1"/>
                    </a:solidFill>
                    <a:latin typeface="Lato Black"/>
                    <a:cs typeface="Lato Black"/>
                  </a:rPr>
                  <a:t>W</a:t>
                </a:r>
              </a:p>
            </p:txBody>
          </p:sp>
          <p:sp>
            <p:nvSpPr>
              <p:cNvPr id="36" name="TextBox 35">
                <a:extLst>
                  <a:ext uri="{FF2B5EF4-FFF2-40B4-BE49-F238E27FC236}">
                    <a16:creationId xmlns:a16="http://schemas.microsoft.com/office/drawing/2014/main" id="{07B5A231-0FF4-4E42-A587-E61C803C6EFC}"/>
                  </a:ext>
                </a:extLst>
              </p:cNvPr>
              <p:cNvSpPr txBox="1"/>
              <p:nvPr/>
            </p:nvSpPr>
            <p:spPr>
              <a:xfrm>
                <a:off x="6426496" y="4052038"/>
                <a:ext cx="987160" cy="907967"/>
              </a:xfrm>
              <a:prstGeom prst="rect">
                <a:avLst/>
              </a:prstGeom>
              <a:noFill/>
            </p:spPr>
            <p:txBody>
              <a:bodyPr wrap="square" rtlCol="0" anchor="ctr">
                <a:spAutoFit/>
              </a:bodyPr>
              <a:lstStyle/>
              <a:p>
                <a:pPr algn="ctr"/>
                <a:r>
                  <a:rPr lang="id-ID" sz="6000" b="1" dirty="0">
                    <a:solidFill>
                      <a:schemeClr val="bg1"/>
                    </a:solidFill>
                    <a:latin typeface="Lato Black"/>
                    <a:cs typeface="Lato Black"/>
                  </a:rPr>
                  <a:t>T</a:t>
                </a:r>
              </a:p>
            </p:txBody>
          </p:sp>
        </p:grpSp>
      </p:grpSp>
      <p:sp>
        <p:nvSpPr>
          <p:cNvPr id="39" name="Content Placeholder 6">
            <a:extLst>
              <a:ext uri="{FF2B5EF4-FFF2-40B4-BE49-F238E27FC236}">
                <a16:creationId xmlns:a16="http://schemas.microsoft.com/office/drawing/2014/main" id="{55D45A72-6DBE-794D-AB20-8AA0FCB6DDC5}"/>
              </a:ext>
            </a:extLst>
          </p:cNvPr>
          <p:cNvSpPr>
            <a:spLocks noGrp="1"/>
          </p:cNvSpPr>
          <p:nvPr>
            <p:ph sz="quarter" idx="14" hasCustomPrompt="1"/>
          </p:nvPr>
        </p:nvSpPr>
        <p:spPr>
          <a:xfrm>
            <a:off x="1468158" y="2062639"/>
            <a:ext cx="2788215"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0" name="Content Placeholder 6">
            <a:extLst>
              <a:ext uri="{FF2B5EF4-FFF2-40B4-BE49-F238E27FC236}">
                <a16:creationId xmlns:a16="http://schemas.microsoft.com/office/drawing/2014/main" id="{9ABA6F79-2A3D-A44F-AB13-9D71AF399276}"/>
              </a:ext>
            </a:extLst>
          </p:cNvPr>
          <p:cNvSpPr>
            <a:spLocks noGrp="1"/>
          </p:cNvSpPr>
          <p:nvPr>
            <p:ph sz="quarter" idx="26" hasCustomPrompt="1"/>
          </p:nvPr>
        </p:nvSpPr>
        <p:spPr>
          <a:xfrm>
            <a:off x="1468158" y="1719739"/>
            <a:ext cx="2788215" cy="293321"/>
          </a:xfrm>
          <a:prstGeom prst="rect">
            <a:avLst/>
          </a:prstGeom>
        </p:spPr>
        <p:txBody>
          <a:bodyPr/>
          <a:lstStyle>
            <a:lvl1pPr marL="0" marR="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dirty="0">
                <a:solidFill>
                  <a:schemeClr val="accent1"/>
                </a:solidFill>
                <a:latin typeface="Lato Black"/>
                <a:ea typeface="+mn-ea"/>
                <a:cs typeface="Lato Black"/>
              </a:defRPr>
            </a:lvl1pPr>
          </a:lstStyle>
          <a:p>
            <a:pPr marL="0" marR="0" lvl="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latin typeface="Calibri" panose="020F0502020204030204" pitchFamily="34" charset="0"/>
                <a:cs typeface="Calibri" panose="020F0502020204030204" pitchFamily="34" charset="0"/>
              </a:rPr>
              <a:t>Strength - 16pt</a:t>
            </a:r>
          </a:p>
        </p:txBody>
      </p:sp>
      <p:sp>
        <p:nvSpPr>
          <p:cNvPr id="41" name="Content Placeholder 6">
            <a:extLst>
              <a:ext uri="{FF2B5EF4-FFF2-40B4-BE49-F238E27FC236}">
                <a16:creationId xmlns:a16="http://schemas.microsoft.com/office/drawing/2014/main" id="{88B09C69-A4C7-D24A-96AE-5F16A8C0489D}"/>
              </a:ext>
            </a:extLst>
          </p:cNvPr>
          <p:cNvSpPr>
            <a:spLocks noGrp="1"/>
          </p:cNvSpPr>
          <p:nvPr>
            <p:ph sz="quarter" idx="27" hasCustomPrompt="1"/>
          </p:nvPr>
        </p:nvSpPr>
        <p:spPr>
          <a:xfrm>
            <a:off x="1468158" y="4308297"/>
            <a:ext cx="2788215"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2" name="Content Placeholder 6">
            <a:extLst>
              <a:ext uri="{FF2B5EF4-FFF2-40B4-BE49-F238E27FC236}">
                <a16:creationId xmlns:a16="http://schemas.microsoft.com/office/drawing/2014/main" id="{5C04B699-4229-FB44-853A-BE01165F10BB}"/>
              </a:ext>
            </a:extLst>
          </p:cNvPr>
          <p:cNvSpPr>
            <a:spLocks noGrp="1"/>
          </p:cNvSpPr>
          <p:nvPr>
            <p:ph sz="quarter" idx="28" hasCustomPrompt="1"/>
          </p:nvPr>
        </p:nvSpPr>
        <p:spPr>
          <a:xfrm>
            <a:off x="1468158" y="3965397"/>
            <a:ext cx="2788215" cy="293321"/>
          </a:xfrm>
          <a:prstGeom prst="rect">
            <a:avLst/>
          </a:prstGeom>
        </p:spPr>
        <p:txBody>
          <a:bodyPr/>
          <a:lstStyle>
            <a:lvl1pPr marL="0" marR="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dirty="0">
                <a:solidFill>
                  <a:schemeClr val="accent3"/>
                </a:solidFill>
                <a:latin typeface="Lato Black"/>
                <a:ea typeface="+mn-ea"/>
                <a:cs typeface="Lato Black"/>
              </a:defRPr>
            </a:lvl1pPr>
          </a:lstStyle>
          <a:p>
            <a:pPr marL="0" marR="0" lvl="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latin typeface="Calibri" panose="020F0502020204030204" pitchFamily="34" charset="0"/>
                <a:cs typeface="Calibri" panose="020F0502020204030204" pitchFamily="34" charset="0"/>
              </a:rPr>
              <a:t>Opportunity - 16pt</a:t>
            </a:r>
          </a:p>
        </p:txBody>
      </p:sp>
      <p:sp>
        <p:nvSpPr>
          <p:cNvPr id="43" name="Content Placeholder 6">
            <a:extLst>
              <a:ext uri="{FF2B5EF4-FFF2-40B4-BE49-F238E27FC236}">
                <a16:creationId xmlns:a16="http://schemas.microsoft.com/office/drawing/2014/main" id="{BDCCBE4B-85DD-564C-9815-31CDD02ED2DA}"/>
              </a:ext>
            </a:extLst>
          </p:cNvPr>
          <p:cNvSpPr>
            <a:spLocks noGrp="1"/>
          </p:cNvSpPr>
          <p:nvPr>
            <p:ph sz="quarter" idx="29" hasCustomPrompt="1"/>
          </p:nvPr>
        </p:nvSpPr>
        <p:spPr>
          <a:xfrm>
            <a:off x="8554758" y="2062639"/>
            <a:ext cx="2788215"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4" name="Content Placeholder 6">
            <a:extLst>
              <a:ext uri="{FF2B5EF4-FFF2-40B4-BE49-F238E27FC236}">
                <a16:creationId xmlns:a16="http://schemas.microsoft.com/office/drawing/2014/main" id="{4AB4C522-2B51-C541-B012-0A2B8716726C}"/>
              </a:ext>
            </a:extLst>
          </p:cNvPr>
          <p:cNvSpPr>
            <a:spLocks noGrp="1"/>
          </p:cNvSpPr>
          <p:nvPr>
            <p:ph sz="quarter" idx="30" hasCustomPrompt="1"/>
          </p:nvPr>
        </p:nvSpPr>
        <p:spPr>
          <a:xfrm>
            <a:off x="8554758" y="1719739"/>
            <a:ext cx="2788215" cy="293321"/>
          </a:xfrm>
          <a:prstGeom prst="rect">
            <a:avLst/>
          </a:prstGeom>
        </p:spPr>
        <p:txBody>
          <a:bodyPr/>
          <a:lstStyle>
            <a:lvl1pPr marL="0" marR="0" indent="0" algn="l" defTabSz="914400"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dirty="0" smtClean="0">
                <a:solidFill>
                  <a:schemeClr val="accent2"/>
                </a:solidFill>
                <a:latin typeface="+mn-lt"/>
                <a:ea typeface="+mn-ea"/>
                <a:cs typeface="Lato Black"/>
              </a:defRPr>
            </a:lvl1pPr>
          </a:lstStyle>
          <a:p>
            <a:pPr marL="0" marR="0" lvl="0" indent="0" algn="l" defTabSz="9144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latin typeface="Calibri" panose="020F0502020204030204" pitchFamily="34" charset="0"/>
                <a:cs typeface="Calibri" panose="020F0502020204030204" pitchFamily="34" charset="0"/>
              </a:rPr>
              <a:t>Weakness - 16pt</a:t>
            </a:r>
          </a:p>
          <a:p>
            <a:endParaRPr lang="en-US" sz="1600" b="1" dirty="0">
              <a:solidFill>
                <a:schemeClr val="accent2"/>
              </a:solidFill>
              <a:latin typeface="Lato Black"/>
              <a:cs typeface="Lato Black"/>
            </a:endParaRPr>
          </a:p>
        </p:txBody>
      </p:sp>
      <p:sp>
        <p:nvSpPr>
          <p:cNvPr id="45" name="Content Placeholder 6">
            <a:extLst>
              <a:ext uri="{FF2B5EF4-FFF2-40B4-BE49-F238E27FC236}">
                <a16:creationId xmlns:a16="http://schemas.microsoft.com/office/drawing/2014/main" id="{39459B73-703F-CD49-989E-13FB2D1E3C4B}"/>
              </a:ext>
            </a:extLst>
          </p:cNvPr>
          <p:cNvSpPr>
            <a:spLocks noGrp="1"/>
          </p:cNvSpPr>
          <p:nvPr>
            <p:ph sz="quarter" idx="31" hasCustomPrompt="1"/>
          </p:nvPr>
        </p:nvSpPr>
        <p:spPr>
          <a:xfrm>
            <a:off x="8554758" y="4308297"/>
            <a:ext cx="2788215"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6" name="Content Placeholder 6">
            <a:extLst>
              <a:ext uri="{FF2B5EF4-FFF2-40B4-BE49-F238E27FC236}">
                <a16:creationId xmlns:a16="http://schemas.microsoft.com/office/drawing/2014/main" id="{1362FE82-C33C-1445-A22E-AFFF4EF92D38}"/>
              </a:ext>
            </a:extLst>
          </p:cNvPr>
          <p:cNvSpPr>
            <a:spLocks noGrp="1"/>
          </p:cNvSpPr>
          <p:nvPr>
            <p:ph sz="quarter" idx="32" hasCustomPrompt="1"/>
          </p:nvPr>
        </p:nvSpPr>
        <p:spPr>
          <a:xfrm>
            <a:off x="8554758" y="3965397"/>
            <a:ext cx="2788215" cy="293321"/>
          </a:xfrm>
          <a:prstGeom prst="rect">
            <a:avLst/>
          </a:prstGeom>
        </p:spPr>
        <p:txBody>
          <a:bodyPr/>
          <a:lstStyle>
            <a:lvl1pPr marL="0" marR="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dirty="0">
                <a:solidFill>
                  <a:schemeClr val="accent3"/>
                </a:solidFill>
                <a:latin typeface="Lato Black"/>
                <a:ea typeface="+mn-ea"/>
                <a:cs typeface="Lato Black"/>
              </a:defRPr>
            </a:lvl1pPr>
          </a:lstStyle>
          <a:p>
            <a:pPr marL="0" marR="0" lvl="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latin typeface="Calibri" panose="020F0502020204030204" pitchFamily="34" charset="0"/>
                <a:cs typeface="Calibri" panose="020F0502020204030204" pitchFamily="34" charset="0"/>
              </a:rPr>
              <a:t>Threat - 16pt</a:t>
            </a:r>
          </a:p>
        </p:txBody>
      </p:sp>
      <p:sp>
        <p:nvSpPr>
          <p:cNvPr id="30"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31"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62936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Six Service/ delivery/ Result/ Cycle layou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32A823-2E32-FE4A-8912-5D4220A5E809}"/>
              </a:ext>
            </a:extLst>
          </p:cNvPr>
          <p:cNvSpPr>
            <a:spLocks noGrp="1"/>
          </p:cNvSpPr>
          <p:nvPr>
            <p:ph type="title" hasCustomPrompt="1"/>
          </p:nvPr>
        </p:nvSpPr>
        <p:spPr>
          <a:xfrm>
            <a:off x="0" y="240434"/>
            <a:ext cx="12192000" cy="341457"/>
          </a:xfrm>
        </p:spPr>
        <p:txBody>
          <a:bodyPr/>
          <a:lstStyle>
            <a:lvl1pPr algn="ctr">
              <a:defRPr sz="2800">
                <a:solidFill>
                  <a:schemeClr val="accent6">
                    <a:lumMod val="75000"/>
                  </a:schemeClr>
                </a:solidFill>
              </a:defRPr>
            </a:lvl1pPr>
          </a:lstStyle>
          <a:p>
            <a:r>
              <a:rPr lang="en-US" dirty="0"/>
              <a:t>Header – 28pt</a:t>
            </a:r>
          </a:p>
        </p:txBody>
      </p:sp>
      <p:cxnSp>
        <p:nvCxnSpPr>
          <p:cNvPr id="6" name="Straight Connector 5">
            <a:extLst>
              <a:ext uri="{FF2B5EF4-FFF2-40B4-BE49-F238E27FC236}">
                <a16:creationId xmlns:a16="http://schemas.microsoft.com/office/drawing/2014/main" id="{7B9991CA-9693-DA47-A120-B5F05901E1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23">
            <a:extLst>
              <a:ext uri="{FF2B5EF4-FFF2-40B4-BE49-F238E27FC236}">
                <a16:creationId xmlns:a16="http://schemas.microsoft.com/office/drawing/2014/main" id="{45F66B7E-6685-2741-8D81-759E92CD74F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graphicFrame>
        <p:nvGraphicFramePr>
          <p:cNvPr id="17" name="Diagram 16">
            <a:extLst>
              <a:ext uri="{FF2B5EF4-FFF2-40B4-BE49-F238E27FC236}">
                <a16:creationId xmlns:a16="http://schemas.microsoft.com/office/drawing/2014/main" id="{2814A951-4F7F-2D4C-B431-6BD6F3EE98B0}"/>
              </a:ext>
            </a:extLst>
          </p:cNvPr>
          <p:cNvGraphicFramePr/>
          <p:nvPr userDrawn="1"/>
        </p:nvGraphicFramePr>
        <p:xfrm>
          <a:off x="3738680" y="1862669"/>
          <a:ext cx="4729460" cy="3942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Text Placeholder 5">
            <a:extLst>
              <a:ext uri="{FF2B5EF4-FFF2-40B4-BE49-F238E27FC236}">
                <a16:creationId xmlns:a16="http://schemas.microsoft.com/office/drawing/2014/main" id="{1501426A-FB47-4241-842D-0A38CD2C623D}"/>
              </a:ext>
            </a:extLst>
          </p:cNvPr>
          <p:cNvSpPr txBox="1">
            <a:spLocks/>
          </p:cNvSpPr>
          <p:nvPr userDrawn="1"/>
        </p:nvSpPr>
        <p:spPr>
          <a:xfrm>
            <a:off x="5101656" y="3465695"/>
            <a:ext cx="2068248" cy="304799"/>
          </a:xfrm>
          <a:prstGeom prst="rect">
            <a:avLst/>
          </a:prstGeom>
          <a:noFill/>
          <a:ln>
            <a:noFill/>
          </a:ln>
        </p:spPr>
        <p:txBody>
          <a:bodyPr lIns="91440" tIns="45720" rIns="91440" bIns="45720">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1400" dirty="0">
                <a:solidFill>
                  <a:schemeClr val="tx1">
                    <a:lumMod val="50000"/>
                    <a:lumOff val="50000"/>
                  </a:schemeClr>
                </a:solidFill>
                <a:latin typeface="+mn-lt"/>
              </a:rPr>
              <a:t>january - december</a:t>
            </a:r>
          </a:p>
        </p:txBody>
      </p:sp>
      <p:sp>
        <p:nvSpPr>
          <p:cNvPr id="28" name="Text Placeholder 5">
            <a:extLst>
              <a:ext uri="{FF2B5EF4-FFF2-40B4-BE49-F238E27FC236}">
                <a16:creationId xmlns:a16="http://schemas.microsoft.com/office/drawing/2014/main" id="{309CA318-769B-F742-A2CD-B2EAB201B65D}"/>
              </a:ext>
            </a:extLst>
          </p:cNvPr>
          <p:cNvSpPr txBox="1">
            <a:spLocks noChangeAspect="1"/>
          </p:cNvSpPr>
          <p:nvPr userDrawn="1"/>
        </p:nvSpPr>
        <p:spPr>
          <a:xfrm>
            <a:off x="4826479" y="3714040"/>
            <a:ext cx="2614357" cy="553163"/>
          </a:xfrm>
          <a:prstGeom prst="rect">
            <a:avLst/>
          </a:prstGeom>
          <a:noFill/>
          <a:ln>
            <a:noFill/>
          </a:ln>
        </p:spPr>
        <p:txBody>
          <a:bodyPr wrap="none" lIns="0" tIns="0" rIns="0" bIns="0" anchor="ctr" anchorCtr="0">
            <a:normAutofit fontScale="85000" lnSpcReduction="10000"/>
          </a:bodyPr>
          <a:lstStyle>
            <a:lvl1pPr marL="0" indent="0" algn="l" defTabSz="685783" rtl="0" eaLnBrk="1" latinLnBrk="0" hangingPunct="1">
              <a:lnSpc>
                <a:spcPct val="120000"/>
              </a:lnSpc>
              <a:spcBef>
                <a:spcPts val="750"/>
              </a:spcBef>
              <a:buFont typeface="Arial" panose="020B0604020202020204" pitchFamily="34" charset="0"/>
              <a:buNone/>
              <a:defRPr lang="en-US" sz="900" kern="1200" smtClean="0">
                <a:solidFill>
                  <a:schemeClr val="tx1">
                    <a:lumMod val="50000"/>
                    <a:lumOff val="50000"/>
                  </a:schemeClr>
                </a:solidFill>
                <a:latin typeface="Lato Regular"/>
                <a:ea typeface="Open Sans Light" panose="020B0306030504020204" pitchFamily="34" charset="0"/>
                <a:cs typeface="Lato Regular"/>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4000" dirty="0">
                <a:solidFill>
                  <a:schemeClr val="accent1"/>
                </a:solidFill>
                <a:latin typeface="+mn-lt"/>
                <a:cs typeface="Lemon/Milk"/>
              </a:rPr>
              <a:t>2018</a:t>
            </a:r>
          </a:p>
        </p:txBody>
      </p:sp>
      <p:sp>
        <p:nvSpPr>
          <p:cNvPr id="29" name="Content Placeholder 6">
            <a:extLst>
              <a:ext uri="{FF2B5EF4-FFF2-40B4-BE49-F238E27FC236}">
                <a16:creationId xmlns:a16="http://schemas.microsoft.com/office/drawing/2014/main" id="{64D2B73A-E520-A548-83B7-BD653D3ADBE1}"/>
              </a:ext>
            </a:extLst>
          </p:cNvPr>
          <p:cNvSpPr>
            <a:spLocks noGrp="1"/>
          </p:cNvSpPr>
          <p:nvPr>
            <p:ph sz="quarter" idx="14" hasCustomPrompt="1"/>
          </p:nvPr>
        </p:nvSpPr>
        <p:spPr>
          <a:xfrm>
            <a:off x="499170" y="2731404"/>
            <a:ext cx="2788215"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30" name="Content Placeholder 6">
            <a:extLst>
              <a:ext uri="{FF2B5EF4-FFF2-40B4-BE49-F238E27FC236}">
                <a16:creationId xmlns:a16="http://schemas.microsoft.com/office/drawing/2014/main" id="{65EC5E4A-97F5-AD4A-865A-F27F7B224B92}"/>
              </a:ext>
            </a:extLst>
          </p:cNvPr>
          <p:cNvSpPr>
            <a:spLocks noGrp="1"/>
          </p:cNvSpPr>
          <p:nvPr>
            <p:ph sz="quarter" idx="26" hasCustomPrompt="1"/>
          </p:nvPr>
        </p:nvSpPr>
        <p:spPr>
          <a:xfrm>
            <a:off x="499170" y="2388504"/>
            <a:ext cx="2788215" cy="293321"/>
          </a:xfrm>
          <a:prstGeom prst="rect">
            <a:avLst/>
          </a:prstGeom>
        </p:spPr>
        <p:txBody>
          <a:bodyPr/>
          <a:lstStyle>
            <a:lvl1pPr marL="0" marR="0" indent="0" algn="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accent5">
                    <a:lumMod val="75000"/>
                  </a:schemeClr>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 16pt</a:t>
            </a:r>
          </a:p>
        </p:txBody>
      </p:sp>
      <p:sp>
        <p:nvSpPr>
          <p:cNvPr id="31" name="Content Placeholder 6">
            <a:extLst>
              <a:ext uri="{FF2B5EF4-FFF2-40B4-BE49-F238E27FC236}">
                <a16:creationId xmlns:a16="http://schemas.microsoft.com/office/drawing/2014/main" id="{A6A0C34F-982E-7747-A7FB-3AF9DEC25C19}"/>
              </a:ext>
            </a:extLst>
          </p:cNvPr>
          <p:cNvSpPr>
            <a:spLocks noGrp="1"/>
          </p:cNvSpPr>
          <p:nvPr>
            <p:ph sz="quarter" idx="27" hasCustomPrompt="1"/>
          </p:nvPr>
        </p:nvSpPr>
        <p:spPr>
          <a:xfrm>
            <a:off x="499170" y="3934607"/>
            <a:ext cx="2788215"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32" name="Content Placeholder 6">
            <a:extLst>
              <a:ext uri="{FF2B5EF4-FFF2-40B4-BE49-F238E27FC236}">
                <a16:creationId xmlns:a16="http://schemas.microsoft.com/office/drawing/2014/main" id="{D39B2C3C-C85A-EB48-8AB3-88A5F2DD60B2}"/>
              </a:ext>
            </a:extLst>
          </p:cNvPr>
          <p:cNvSpPr>
            <a:spLocks noGrp="1"/>
          </p:cNvSpPr>
          <p:nvPr>
            <p:ph sz="quarter" idx="28" hasCustomPrompt="1"/>
          </p:nvPr>
        </p:nvSpPr>
        <p:spPr>
          <a:xfrm>
            <a:off x="499170" y="3591707"/>
            <a:ext cx="2788215" cy="293321"/>
          </a:xfrm>
          <a:prstGeom prst="rect">
            <a:avLst/>
          </a:prstGeom>
        </p:spPr>
        <p:txBody>
          <a:bodyPr/>
          <a:lstStyle>
            <a:lvl1pPr marL="0" marR="0" indent="0" algn="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accent3">
                    <a:lumMod val="60000"/>
                    <a:lumOff val="40000"/>
                  </a:schemeClr>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 16pt</a:t>
            </a:r>
          </a:p>
        </p:txBody>
      </p:sp>
      <p:sp>
        <p:nvSpPr>
          <p:cNvPr id="33" name="Content Placeholder 6">
            <a:extLst>
              <a:ext uri="{FF2B5EF4-FFF2-40B4-BE49-F238E27FC236}">
                <a16:creationId xmlns:a16="http://schemas.microsoft.com/office/drawing/2014/main" id="{A80A5298-B3E6-484B-B75B-F3B2539E67A4}"/>
              </a:ext>
            </a:extLst>
          </p:cNvPr>
          <p:cNvSpPr>
            <a:spLocks noGrp="1"/>
          </p:cNvSpPr>
          <p:nvPr>
            <p:ph sz="quarter" idx="29" hasCustomPrompt="1"/>
          </p:nvPr>
        </p:nvSpPr>
        <p:spPr>
          <a:xfrm>
            <a:off x="499170" y="5136664"/>
            <a:ext cx="2788215"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34" name="Content Placeholder 6">
            <a:extLst>
              <a:ext uri="{FF2B5EF4-FFF2-40B4-BE49-F238E27FC236}">
                <a16:creationId xmlns:a16="http://schemas.microsoft.com/office/drawing/2014/main" id="{BB7A4A9E-6601-EC46-9F3B-75D164A1FF04}"/>
              </a:ext>
            </a:extLst>
          </p:cNvPr>
          <p:cNvSpPr>
            <a:spLocks noGrp="1"/>
          </p:cNvSpPr>
          <p:nvPr>
            <p:ph sz="quarter" idx="30" hasCustomPrompt="1"/>
          </p:nvPr>
        </p:nvSpPr>
        <p:spPr>
          <a:xfrm>
            <a:off x="499170" y="4793764"/>
            <a:ext cx="2788215" cy="293321"/>
          </a:xfrm>
          <a:prstGeom prst="rect">
            <a:avLst/>
          </a:prstGeom>
        </p:spPr>
        <p:txBody>
          <a:bodyPr/>
          <a:lstStyle>
            <a:lvl1pPr marL="0" marR="0" indent="0" algn="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rgbClr val="939593"/>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 16pt</a:t>
            </a:r>
          </a:p>
        </p:txBody>
      </p:sp>
      <p:sp>
        <p:nvSpPr>
          <p:cNvPr id="35" name="Content Placeholder 6">
            <a:extLst>
              <a:ext uri="{FF2B5EF4-FFF2-40B4-BE49-F238E27FC236}">
                <a16:creationId xmlns:a16="http://schemas.microsoft.com/office/drawing/2014/main" id="{727A6253-458A-1241-9FCF-241A8588AF12}"/>
              </a:ext>
            </a:extLst>
          </p:cNvPr>
          <p:cNvSpPr>
            <a:spLocks noGrp="1"/>
          </p:cNvSpPr>
          <p:nvPr>
            <p:ph sz="quarter" idx="31" hasCustomPrompt="1"/>
          </p:nvPr>
        </p:nvSpPr>
        <p:spPr>
          <a:xfrm>
            <a:off x="8803812" y="2731404"/>
            <a:ext cx="2788215"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36" name="Content Placeholder 6">
            <a:extLst>
              <a:ext uri="{FF2B5EF4-FFF2-40B4-BE49-F238E27FC236}">
                <a16:creationId xmlns:a16="http://schemas.microsoft.com/office/drawing/2014/main" id="{97148CF4-2250-7949-AB61-F861D591801D}"/>
              </a:ext>
            </a:extLst>
          </p:cNvPr>
          <p:cNvSpPr>
            <a:spLocks noGrp="1"/>
          </p:cNvSpPr>
          <p:nvPr>
            <p:ph sz="quarter" idx="32" hasCustomPrompt="1"/>
          </p:nvPr>
        </p:nvSpPr>
        <p:spPr>
          <a:xfrm>
            <a:off x="8803812" y="2388504"/>
            <a:ext cx="2788215" cy="293321"/>
          </a:xfrm>
          <a:prstGeom prst="rect">
            <a:avLst/>
          </a:prstGeo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accent2">
                    <a:lumMod val="75000"/>
                  </a:schemeClr>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 16pt</a:t>
            </a:r>
          </a:p>
        </p:txBody>
      </p:sp>
      <p:sp>
        <p:nvSpPr>
          <p:cNvPr id="37" name="Content Placeholder 6">
            <a:extLst>
              <a:ext uri="{FF2B5EF4-FFF2-40B4-BE49-F238E27FC236}">
                <a16:creationId xmlns:a16="http://schemas.microsoft.com/office/drawing/2014/main" id="{21BCF53B-8062-DE44-B834-FC96ECB33F9F}"/>
              </a:ext>
            </a:extLst>
          </p:cNvPr>
          <p:cNvSpPr>
            <a:spLocks noGrp="1"/>
          </p:cNvSpPr>
          <p:nvPr>
            <p:ph sz="quarter" idx="33" hasCustomPrompt="1"/>
          </p:nvPr>
        </p:nvSpPr>
        <p:spPr>
          <a:xfrm>
            <a:off x="8803812" y="3934607"/>
            <a:ext cx="2788215"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38" name="Content Placeholder 6">
            <a:extLst>
              <a:ext uri="{FF2B5EF4-FFF2-40B4-BE49-F238E27FC236}">
                <a16:creationId xmlns:a16="http://schemas.microsoft.com/office/drawing/2014/main" id="{D3F4C4FD-1CD9-D646-8E79-E4B247C61266}"/>
              </a:ext>
            </a:extLst>
          </p:cNvPr>
          <p:cNvSpPr>
            <a:spLocks noGrp="1"/>
          </p:cNvSpPr>
          <p:nvPr>
            <p:ph sz="quarter" idx="34" hasCustomPrompt="1"/>
          </p:nvPr>
        </p:nvSpPr>
        <p:spPr>
          <a:xfrm>
            <a:off x="8803812" y="3591707"/>
            <a:ext cx="2788215" cy="293321"/>
          </a:xfrm>
          <a:prstGeom prst="rect">
            <a:avLst/>
          </a:prstGeo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accent3">
                    <a:lumMod val="75000"/>
                  </a:schemeClr>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 16pt</a:t>
            </a:r>
          </a:p>
        </p:txBody>
      </p:sp>
      <p:sp>
        <p:nvSpPr>
          <p:cNvPr id="39" name="Content Placeholder 6">
            <a:extLst>
              <a:ext uri="{FF2B5EF4-FFF2-40B4-BE49-F238E27FC236}">
                <a16:creationId xmlns:a16="http://schemas.microsoft.com/office/drawing/2014/main" id="{07BBA629-521F-6C4F-902D-8B88874280B8}"/>
              </a:ext>
            </a:extLst>
          </p:cNvPr>
          <p:cNvSpPr>
            <a:spLocks noGrp="1"/>
          </p:cNvSpPr>
          <p:nvPr>
            <p:ph sz="quarter" idx="35" hasCustomPrompt="1"/>
          </p:nvPr>
        </p:nvSpPr>
        <p:spPr>
          <a:xfrm>
            <a:off x="8803812" y="5136664"/>
            <a:ext cx="2788215"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0" name="Content Placeholder 6">
            <a:extLst>
              <a:ext uri="{FF2B5EF4-FFF2-40B4-BE49-F238E27FC236}">
                <a16:creationId xmlns:a16="http://schemas.microsoft.com/office/drawing/2014/main" id="{C1D4CE32-FDBC-6F4A-908A-35CE25CE6510}"/>
              </a:ext>
            </a:extLst>
          </p:cNvPr>
          <p:cNvSpPr>
            <a:spLocks noGrp="1"/>
          </p:cNvSpPr>
          <p:nvPr>
            <p:ph sz="quarter" idx="36" hasCustomPrompt="1"/>
          </p:nvPr>
        </p:nvSpPr>
        <p:spPr>
          <a:xfrm>
            <a:off x="8803812" y="4793764"/>
            <a:ext cx="2788215" cy="293321"/>
          </a:xfrm>
          <a:prstGeom prst="rect">
            <a:avLst/>
          </a:prstGeo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accent4">
                    <a:lumMod val="50000"/>
                  </a:schemeClr>
                </a:solidFill>
                <a:latin typeface="+mn-lt"/>
                <a:ea typeface="Open Sans Light" panose="020B0306030504020204" pitchFamily="34" charset="0"/>
                <a:cs typeface="Lato Black"/>
              </a:defRPr>
            </a:lvl1pPr>
          </a:lstStyle>
          <a:p>
            <a:r>
              <a:rPr lang="en-US" dirty="0">
                <a:latin typeface="Calibri" panose="020F0502020204030204" pitchFamily="34" charset="0"/>
                <a:cs typeface="Calibri" panose="020F0502020204030204" pitchFamily="34" charset="0"/>
              </a:rPr>
              <a:t>Service Head – 16pt</a:t>
            </a:r>
          </a:p>
        </p:txBody>
      </p:sp>
      <p:sp>
        <p:nvSpPr>
          <p:cNvPr id="24"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25"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7892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30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600"/>
                                        <p:tgtEl>
                                          <p:spTgt spid="27">
                                            <p:txEl>
                                              <p:pRg st="0" end="0"/>
                                            </p:txEl>
                                          </p:spTgt>
                                        </p:tgtEl>
                                      </p:cBhvr>
                                    </p:animEffect>
                                    <p:anim calcmode="lin" valueType="num">
                                      <p:cBhvr>
                                        <p:cTn id="8" dur="6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7">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7">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300"/>
                                  </p:stCondLst>
                                  <p:childTnLst>
                                    <p:set>
                                      <p:cBhvr>
                                        <p:cTn id="12" dur="1" fill="hold">
                                          <p:stCondLst>
                                            <p:cond delay="0"/>
                                          </p:stCondLst>
                                        </p:cTn>
                                        <p:tgtEl>
                                          <p:spTgt spid="28">
                                            <p:txEl>
                                              <p:pRg st="0" end="0"/>
                                            </p:txEl>
                                          </p:spTgt>
                                        </p:tgtEl>
                                        <p:attrNameLst>
                                          <p:attrName>style.visibility</p:attrName>
                                        </p:attrNameLst>
                                      </p:cBhvr>
                                      <p:to>
                                        <p:strVal val="visible"/>
                                      </p:to>
                                    </p:set>
                                    <p:animEffect transition="in" filter="fade">
                                      <p:cBhvr>
                                        <p:cTn id="13" dur="600"/>
                                        <p:tgtEl>
                                          <p:spTgt spid="28">
                                            <p:txEl>
                                              <p:pRg st="0" end="0"/>
                                            </p:txEl>
                                          </p:spTgt>
                                        </p:tgtEl>
                                      </p:cBhvr>
                                    </p:animEffect>
                                    <p:anim calcmode="lin" valueType="num">
                                      <p:cBhvr>
                                        <p:cTn id="14" dur="6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15" dur="540" decel="100000" fill="hold"/>
                                        <p:tgtEl>
                                          <p:spTgt spid="28">
                                            <p:txEl>
                                              <p:pRg st="0" end="0"/>
                                            </p:txEl>
                                          </p:spTgt>
                                        </p:tgtEl>
                                        <p:attrNameLst>
                                          <p:attrName>ppt_y</p:attrName>
                                        </p:attrNameLst>
                                      </p:cBhvr>
                                      <p:tavLst>
                                        <p:tav tm="0">
                                          <p:val>
                                            <p:strVal val="#ppt_y+1"/>
                                          </p:val>
                                        </p:tav>
                                        <p:tav tm="100000">
                                          <p:val>
                                            <p:strVal val="#ppt_y-.03"/>
                                          </p:val>
                                        </p:tav>
                                      </p:tavLst>
                                    </p:anim>
                                    <p:anim calcmode="lin" valueType="num">
                                      <p:cBhvr>
                                        <p:cTn id="16" dur="60" accel="100000" fill="hold">
                                          <p:stCondLst>
                                            <p:cond delay="540"/>
                                          </p:stCondLst>
                                        </p:cTn>
                                        <p:tgtEl>
                                          <p:spTgt spid="28">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7">
                                            <p:graphicEl>
                                              <a:dgm id="{F60E6A39-2BF3-4C58-A219-565E37696F5F}"/>
                                            </p:graphicEl>
                                          </p:spTgt>
                                        </p:tgtEl>
                                        <p:attrNameLst>
                                          <p:attrName>style.visibility</p:attrName>
                                        </p:attrNameLst>
                                      </p:cBhvr>
                                      <p:to>
                                        <p:strVal val="visible"/>
                                      </p:to>
                                    </p:set>
                                    <p:anim calcmode="lin" valueType="num">
                                      <p:cBhvr>
                                        <p:cTn id="21" dur="400" fill="hold"/>
                                        <p:tgtEl>
                                          <p:spTgt spid="17">
                                            <p:graphicEl>
                                              <a:dgm id="{F60E6A39-2BF3-4C58-A219-565E37696F5F}"/>
                                            </p:graphicEl>
                                          </p:spTgt>
                                        </p:tgtEl>
                                        <p:attrNameLst>
                                          <p:attrName>ppt_w</p:attrName>
                                        </p:attrNameLst>
                                      </p:cBhvr>
                                      <p:tavLst>
                                        <p:tav tm="0">
                                          <p:val>
                                            <p:fltVal val="0"/>
                                          </p:val>
                                        </p:tav>
                                        <p:tav tm="100000">
                                          <p:val>
                                            <p:strVal val="#ppt_w"/>
                                          </p:val>
                                        </p:tav>
                                      </p:tavLst>
                                    </p:anim>
                                    <p:anim calcmode="lin" valueType="num">
                                      <p:cBhvr>
                                        <p:cTn id="22" dur="400" fill="hold"/>
                                        <p:tgtEl>
                                          <p:spTgt spid="17">
                                            <p:graphicEl>
                                              <a:dgm id="{F60E6A39-2BF3-4C58-A219-565E37696F5F}"/>
                                            </p:graphicEl>
                                          </p:spTgt>
                                        </p:tgtEl>
                                        <p:attrNameLst>
                                          <p:attrName>ppt_h</p:attrName>
                                        </p:attrNameLst>
                                      </p:cBhvr>
                                      <p:tavLst>
                                        <p:tav tm="0">
                                          <p:val>
                                            <p:fltVal val="0"/>
                                          </p:val>
                                        </p:tav>
                                        <p:tav tm="100000">
                                          <p:val>
                                            <p:strVal val="#ppt_h"/>
                                          </p:val>
                                        </p:tav>
                                      </p:tavLst>
                                    </p:anim>
                                    <p:animEffect transition="in" filter="fade">
                                      <p:cBhvr>
                                        <p:cTn id="23" dur="400"/>
                                        <p:tgtEl>
                                          <p:spTgt spid="17">
                                            <p:graphicEl>
                                              <a:dgm id="{F60E6A39-2BF3-4C58-A219-565E37696F5F}"/>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7">
                                            <p:graphicEl>
                                              <a:dgm id="{50370D7A-C0A3-46CC-AF2C-F0948B25C588}"/>
                                            </p:graphicEl>
                                          </p:spTgt>
                                        </p:tgtEl>
                                        <p:attrNameLst>
                                          <p:attrName>style.visibility</p:attrName>
                                        </p:attrNameLst>
                                      </p:cBhvr>
                                      <p:to>
                                        <p:strVal val="visible"/>
                                      </p:to>
                                    </p:set>
                                    <p:anim calcmode="lin" valueType="num">
                                      <p:cBhvr>
                                        <p:cTn id="28" dur="400" fill="hold"/>
                                        <p:tgtEl>
                                          <p:spTgt spid="17">
                                            <p:graphicEl>
                                              <a:dgm id="{50370D7A-C0A3-46CC-AF2C-F0948B25C588}"/>
                                            </p:graphicEl>
                                          </p:spTgt>
                                        </p:tgtEl>
                                        <p:attrNameLst>
                                          <p:attrName>ppt_w</p:attrName>
                                        </p:attrNameLst>
                                      </p:cBhvr>
                                      <p:tavLst>
                                        <p:tav tm="0">
                                          <p:val>
                                            <p:fltVal val="0"/>
                                          </p:val>
                                        </p:tav>
                                        <p:tav tm="100000">
                                          <p:val>
                                            <p:strVal val="#ppt_w"/>
                                          </p:val>
                                        </p:tav>
                                      </p:tavLst>
                                    </p:anim>
                                    <p:anim calcmode="lin" valueType="num">
                                      <p:cBhvr>
                                        <p:cTn id="29" dur="400" fill="hold"/>
                                        <p:tgtEl>
                                          <p:spTgt spid="17">
                                            <p:graphicEl>
                                              <a:dgm id="{50370D7A-C0A3-46CC-AF2C-F0948B25C588}"/>
                                            </p:graphicEl>
                                          </p:spTgt>
                                        </p:tgtEl>
                                        <p:attrNameLst>
                                          <p:attrName>ppt_h</p:attrName>
                                        </p:attrNameLst>
                                      </p:cBhvr>
                                      <p:tavLst>
                                        <p:tav tm="0">
                                          <p:val>
                                            <p:fltVal val="0"/>
                                          </p:val>
                                        </p:tav>
                                        <p:tav tm="100000">
                                          <p:val>
                                            <p:strVal val="#ppt_h"/>
                                          </p:val>
                                        </p:tav>
                                      </p:tavLst>
                                    </p:anim>
                                    <p:animEffect transition="in" filter="fade">
                                      <p:cBhvr>
                                        <p:cTn id="30" dur="400"/>
                                        <p:tgtEl>
                                          <p:spTgt spid="17">
                                            <p:graphicEl>
                                              <a:dgm id="{50370D7A-C0A3-46CC-AF2C-F0948B25C588}"/>
                                            </p:graphicEl>
                                          </p:spTgt>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7">
                                            <p:graphicEl>
                                              <a:dgm id="{9E9D90F0-FF0C-4054-8DF5-B55932CE513D}"/>
                                            </p:graphicEl>
                                          </p:spTgt>
                                        </p:tgtEl>
                                        <p:attrNameLst>
                                          <p:attrName>style.visibility</p:attrName>
                                        </p:attrNameLst>
                                      </p:cBhvr>
                                      <p:to>
                                        <p:strVal val="visible"/>
                                      </p:to>
                                    </p:set>
                                    <p:anim calcmode="lin" valueType="num">
                                      <p:cBhvr>
                                        <p:cTn id="33" dur="400" fill="hold"/>
                                        <p:tgtEl>
                                          <p:spTgt spid="17">
                                            <p:graphicEl>
                                              <a:dgm id="{9E9D90F0-FF0C-4054-8DF5-B55932CE513D}"/>
                                            </p:graphicEl>
                                          </p:spTgt>
                                        </p:tgtEl>
                                        <p:attrNameLst>
                                          <p:attrName>ppt_w</p:attrName>
                                        </p:attrNameLst>
                                      </p:cBhvr>
                                      <p:tavLst>
                                        <p:tav tm="0">
                                          <p:val>
                                            <p:fltVal val="0"/>
                                          </p:val>
                                        </p:tav>
                                        <p:tav tm="100000">
                                          <p:val>
                                            <p:strVal val="#ppt_w"/>
                                          </p:val>
                                        </p:tav>
                                      </p:tavLst>
                                    </p:anim>
                                    <p:anim calcmode="lin" valueType="num">
                                      <p:cBhvr>
                                        <p:cTn id="34" dur="400" fill="hold"/>
                                        <p:tgtEl>
                                          <p:spTgt spid="17">
                                            <p:graphicEl>
                                              <a:dgm id="{9E9D90F0-FF0C-4054-8DF5-B55932CE513D}"/>
                                            </p:graphicEl>
                                          </p:spTgt>
                                        </p:tgtEl>
                                        <p:attrNameLst>
                                          <p:attrName>ppt_h</p:attrName>
                                        </p:attrNameLst>
                                      </p:cBhvr>
                                      <p:tavLst>
                                        <p:tav tm="0">
                                          <p:val>
                                            <p:fltVal val="0"/>
                                          </p:val>
                                        </p:tav>
                                        <p:tav tm="100000">
                                          <p:val>
                                            <p:strVal val="#ppt_h"/>
                                          </p:val>
                                        </p:tav>
                                      </p:tavLst>
                                    </p:anim>
                                    <p:animEffect transition="in" filter="fade">
                                      <p:cBhvr>
                                        <p:cTn id="35" dur="400"/>
                                        <p:tgtEl>
                                          <p:spTgt spid="17">
                                            <p:graphicEl>
                                              <a:dgm id="{9E9D90F0-FF0C-4054-8DF5-B55932CE513D}"/>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7">
                                            <p:graphicEl>
                                              <a:dgm id="{530527F4-F042-499A-9FB6-558B4FDD9981}"/>
                                            </p:graphicEl>
                                          </p:spTgt>
                                        </p:tgtEl>
                                        <p:attrNameLst>
                                          <p:attrName>style.visibility</p:attrName>
                                        </p:attrNameLst>
                                      </p:cBhvr>
                                      <p:to>
                                        <p:strVal val="visible"/>
                                      </p:to>
                                    </p:set>
                                    <p:anim calcmode="lin" valueType="num">
                                      <p:cBhvr>
                                        <p:cTn id="40" dur="400" fill="hold"/>
                                        <p:tgtEl>
                                          <p:spTgt spid="17">
                                            <p:graphicEl>
                                              <a:dgm id="{530527F4-F042-499A-9FB6-558B4FDD9981}"/>
                                            </p:graphicEl>
                                          </p:spTgt>
                                        </p:tgtEl>
                                        <p:attrNameLst>
                                          <p:attrName>ppt_w</p:attrName>
                                        </p:attrNameLst>
                                      </p:cBhvr>
                                      <p:tavLst>
                                        <p:tav tm="0">
                                          <p:val>
                                            <p:fltVal val="0"/>
                                          </p:val>
                                        </p:tav>
                                        <p:tav tm="100000">
                                          <p:val>
                                            <p:strVal val="#ppt_w"/>
                                          </p:val>
                                        </p:tav>
                                      </p:tavLst>
                                    </p:anim>
                                    <p:anim calcmode="lin" valueType="num">
                                      <p:cBhvr>
                                        <p:cTn id="41" dur="400" fill="hold"/>
                                        <p:tgtEl>
                                          <p:spTgt spid="17">
                                            <p:graphicEl>
                                              <a:dgm id="{530527F4-F042-499A-9FB6-558B4FDD9981}"/>
                                            </p:graphicEl>
                                          </p:spTgt>
                                        </p:tgtEl>
                                        <p:attrNameLst>
                                          <p:attrName>ppt_h</p:attrName>
                                        </p:attrNameLst>
                                      </p:cBhvr>
                                      <p:tavLst>
                                        <p:tav tm="0">
                                          <p:val>
                                            <p:fltVal val="0"/>
                                          </p:val>
                                        </p:tav>
                                        <p:tav tm="100000">
                                          <p:val>
                                            <p:strVal val="#ppt_h"/>
                                          </p:val>
                                        </p:tav>
                                      </p:tavLst>
                                    </p:anim>
                                    <p:animEffect transition="in" filter="fade">
                                      <p:cBhvr>
                                        <p:cTn id="42" dur="400"/>
                                        <p:tgtEl>
                                          <p:spTgt spid="17">
                                            <p:graphicEl>
                                              <a:dgm id="{530527F4-F042-499A-9FB6-558B4FDD9981}"/>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7">
                                            <p:graphicEl>
                                              <a:dgm id="{47001491-5932-4AAC-99C4-7CC985D37837}"/>
                                            </p:graphicEl>
                                          </p:spTgt>
                                        </p:tgtEl>
                                        <p:attrNameLst>
                                          <p:attrName>style.visibility</p:attrName>
                                        </p:attrNameLst>
                                      </p:cBhvr>
                                      <p:to>
                                        <p:strVal val="visible"/>
                                      </p:to>
                                    </p:set>
                                    <p:anim calcmode="lin" valueType="num">
                                      <p:cBhvr>
                                        <p:cTn id="47" dur="400" fill="hold"/>
                                        <p:tgtEl>
                                          <p:spTgt spid="17">
                                            <p:graphicEl>
                                              <a:dgm id="{47001491-5932-4AAC-99C4-7CC985D37837}"/>
                                            </p:graphicEl>
                                          </p:spTgt>
                                        </p:tgtEl>
                                        <p:attrNameLst>
                                          <p:attrName>ppt_w</p:attrName>
                                        </p:attrNameLst>
                                      </p:cBhvr>
                                      <p:tavLst>
                                        <p:tav tm="0">
                                          <p:val>
                                            <p:fltVal val="0"/>
                                          </p:val>
                                        </p:tav>
                                        <p:tav tm="100000">
                                          <p:val>
                                            <p:strVal val="#ppt_w"/>
                                          </p:val>
                                        </p:tav>
                                      </p:tavLst>
                                    </p:anim>
                                    <p:anim calcmode="lin" valueType="num">
                                      <p:cBhvr>
                                        <p:cTn id="48" dur="400" fill="hold"/>
                                        <p:tgtEl>
                                          <p:spTgt spid="17">
                                            <p:graphicEl>
                                              <a:dgm id="{47001491-5932-4AAC-99C4-7CC985D37837}"/>
                                            </p:graphicEl>
                                          </p:spTgt>
                                        </p:tgtEl>
                                        <p:attrNameLst>
                                          <p:attrName>ppt_h</p:attrName>
                                        </p:attrNameLst>
                                      </p:cBhvr>
                                      <p:tavLst>
                                        <p:tav tm="0">
                                          <p:val>
                                            <p:fltVal val="0"/>
                                          </p:val>
                                        </p:tav>
                                        <p:tav tm="100000">
                                          <p:val>
                                            <p:strVal val="#ppt_h"/>
                                          </p:val>
                                        </p:tav>
                                      </p:tavLst>
                                    </p:anim>
                                    <p:animEffect transition="in" filter="fade">
                                      <p:cBhvr>
                                        <p:cTn id="49" dur="400"/>
                                        <p:tgtEl>
                                          <p:spTgt spid="17">
                                            <p:graphicEl>
                                              <a:dgm id="{47001491-5932-4AAC-99C4-7CC985D37837}"/>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7">
                                            <p:graphicEl>
                                              <a:dgm id="{3E7FDCFE-1EAF-438E-92B7-E2B2A3A02DE2}"/>
                                            </p:graphicEl>
                                          </p:spTgt>
                                        </p:tgtEl>
                                        <p:attrNameLst>
                                          <p:attrName>style.visibility</p:attrName>
                                        </p:attrNameLst>
                                      </p:cBhvr>
                                      <p:to>
                                        <p:strVal val="visible"/>
                                      </p:to>
                                    </p:set>
                                    <p:anim calcmode="lin" valueType="num">
                                      <p:cBhvr>
                                        <p:cTn id="54" dur="400" fill="hold"/>
                                        <p:tgtEl>
                                          <p:spTgt spid="17">
                                            <p:graphicEl>
                                              <a:dgm id="{3E7FDCFE-1EAF-438E-92B7-E2B2A3A02DE2}"/>
                                            </p:graphicEl>
                                          </p:spTgt>
                                        </p:tgtEl>
                                        <p:attrNameLst>
                                          <p:attrName>ppt_w</p:attrName>
                                        </p:attrNameLst>
                                      </p:cBhvr>
                                      <p:tavLst>
                                        <p:tav tm="0">
                                          <p:val>
                                            <p:fltVal val="0"/>
                                          </p:val>
                                        </p:tav>
                                        <p:tav tm="100000">
                                          <p:val>
                                            <p:strVal val="#ppt_w"/>
                                          </p:val>
                                        </p:tav>
                                      </p:tavLst>
                                    </p:anim>
                                    <p:anim calcmode="lin" valueType="num">
                                      <p:cBhvr>
                                        <p:cTn id="55" dur="400" fill="hold"/>
                                        <p:tgtEl>
                                          <p:spTgt spid="17">
                                            <p:graphicEl>
                                              <a:dgm id="{3E7FDCFE-1EAF-438E-92B7-E2B2A3A02DE2}"/>
                                            </p:graphicEl>
                                          </p:spTgt>
                                        </p:tgtEl>
                                        <p:attrNameLst>
                                          <p:attrName>ppt_h</p:attrName>
                                        </p:attrNameLst>
                                      </p:cBhvr>
                                      <p:tavLst>
                                        <p:tav tm="0">
                                          <p:val>
                                            <p:fltVal val="0"/>
                                          </p:val>
                                        </p:tav>
                                        <p:tav tm="100000">
                                          <p:val>
                                            <p:strVal val="#ppt_h"/>
                                          </p:val>
                                        </p:tav>
                                      </p:tavLst>
                                    </p:anim>
                                    <p:animEffect transition="in" filter="fade">
                                      <p:cBhvr>
                                        <p:cTn id="56" dur="400"/>
                                        <p:tgtEl>
                                          <p:spTgt spid="17">
                                            <p:graphicEl>
                                              <a:dgm id="{3E7FDCFE-1EAF-438E-92B7-E2B2A3A02DE2}"/>
                                            </p:graphic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17">
                                            <p:graphicEl>
                                              <a:dgm id="{3EF893ED-DDA0-47E6-9376-1C0658A51BFA}"/>
                                            </p:graphicEl>
                                          </p:spTgt>
                                        </p:tgtEl>
                                        <p:attrNameLst>
                                          <p:attrName>style.visibility</p:attrName>
                                        </p:attrNameLst>
                                      </p:cBhvr>
                                      <p:to>
                                        <p:strVal val="visible"/>
                                      </p:to>
                                    </p:set>
                                    <p:anim calcmode="lin" valueType="num">
                                      <p:cBhvr>
                                        <p:cTn id="61" dur="400" fill="hold"/>
                                        <p:tgtEl>
                                          <p:spTgt spid="17">
                                            <p:graphicEl>
                                              <a:dgm id="{3EF893ED-DDA0-47E6-9376-1C0658A51BFA}"/>
                                            </p:graphicEl>
                                          </p:spTgt>
                                        </p:tgtEl>
                                        <p:attrNameLst>
                                          <p:attrName>ppt_w</p:attrName>
                                        </p:attrNameLst>
                                      </p:cBhvr>
                                      <p:tavLst>
                                        <p:tav tm="0">
                                          <p:val>
                                            <p:fltVal val="0"/>
                                          </p:val>
                                        </p:tav>
                                        <p:tav tm="100000">
                                          <p:val>
                                            <p:strVal val="#ppt_w"/>
                                          </p:val>
                                        </p:tav>
                                      </p:tavLst>
                                    </p:anim>
                                    <p:anim calcmode="lin" valueType="num">
                                      <p:cBhvr>
                                        <p:cTn id="62" dur="400" fill="hold"/>
                                        <p:tgtEl>
                                          <p:spTgt spid="17">
                                            <p:graphicEl>
                                              <a:dgm id="{3EF893ED-DDA0-47E6-9376-1C0658A51BFA}"/>
                                            </p:graphicEl>
                                          </p:spTgt>
                                        </p:tgtEl>
                                        <p:attrNameLst>
                                          <p:attrName>ppt_h</p:attrName>
                                        </p:attrNameLst>
                                      </p:cBhvr>
                                      <p:tavLst>
                                        <p:tav tm="0">
                                          <p:val>
                                            <p:fltVal val="0"/>
                                          </p:val>
                                        </p:tav>
                                        <p:tav tm="100000">
                                          <p:val>
                                            <p:strVal val="#ppt_h"/>
                                          </p:val>
                                        </p:tav>
                                      </p:tavLst>
                                    </p:anim>
                                    <p:animEffect transition="in" filter="fade">
                                      <p:cBhvr>
                                        <p:cTn id="63" dur="400"/>
                                        <p:tgtEl>
                                          <p:spTgt spid="17">
                                            <p:graphicEl>
                                              <a:dgm id="{3EF893ED-DDA0-47E6-9376-1C0658A51BF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Sub>
          <a:bldDgm bld="one"/>
        </p:bldSub>
      </p:bldGraphic>
      <p:bldP spid="27" grpId="0" build="p">
        <p:tmplLst>
          <p:tmpl lvl="1">
            <p:tnLst>
              <p:par>
                <p:cTn presetID="37" presetClass="entr" presetSubtype="0" fill="hold" nodeType="withEffect">
                  <p:stCondLst>
                    <p:cond delay="300"/>
                  </p:stCondLst>
                  <p:childTnLst>
                    <p:set>
                      <p:cBhvr>
                        <p:cTn dur="1" fill="hold">
                          <p:stCondLst>
                            <p:cond delay="0"/>
                          </p:stCondLst>
                        </p:cTn>
                        <p:tgtEl>
                          <p:spTgt spid="27"/>
                        </p:tgtEl>
                        <p:attrNameLst>
                          <p:attrName>style.visibility</p:attrName>
                        </p:attrNameLst>
                      </p:cBhvr>
                      <p:to>
                        <p:strVal val="visible"/>
                      </p:to>
                    </p:set>
                    <p:animEffect transition="in" filter="fade">
                      <p:cBhvr>
                        <p:cTn dur="600"/>
                        <p:tgtEl>
                          <p:spTgt spid="27"/>
                        </p:tgtEl>
                      </p:cBhvr>
                    </p:animEffect>
                    <p:anim calcmode="lin" valueType="num">
                      <p:cBhvr>
                        <p:cTn dur="600" fill="hold"/>
                        <p:tgtEl>
                          <p:spTgt spid="27"/>
                        </p:tgtEl>
                        <p:attrNameLst>
                          <p:attrName>ppt_x</p:attrName>
                        </p:attrNameLst>
                      </p:cBhvr>
                      <p:tavLst>
                        <p:tav tm="0">
                          <p:val>
                            <p:strVal val="#ppt_x"/>
                          </p:val>
                        </p:tav>
                        <p:tav tm="100000">
                          <p:val>
                            <p:strVal val="#ppt_x"/>
                          </p:val>
                        </p:tav>
                      </p:tavLst>
                    </p:anim>
                    <p:anim calcmode="lin" valueType="num">
                      <p:cBhvr>
                        <p:cTn dur="540" decel="100000" fill="hold"/>
                        <p:tgtEl>
                          <p:spTgt spid="27"/>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7"/>
                        </p:tgtEl>
                        <p:attrNameLst>
                          <p:attrName>ppt_y</p:attrName>
                        </p:attrNameLst>
                      </p:cBhvr>
                      <p:tavLst>
                        <p:tav tm="0">
                          <p:val>
                            <p:strVal val="#ppt_y-.03"/>
                          </p:val>
                        </p:tav>
                        <p:tav tm="100000">
                          <p:val>
                            <p:strVal val="#ppt_y"/>
                          </p:val>
                        </p:tav>
                      </p:tavLst>
                    </p:anim>
                  </p:childTnLst>
                </p:cTn>
              </p:par>
            </p:tnLst>
          </p:tmpl>
        </p:tmplLst>
      </p:bldP>
      <p:bldP spid="28" grpId="0" build="p">
        <p:tmplLst>
          <p:tmpl lvl="1">
            <p:tnLst>
              <p:par>
                <p:cTn presetID="37" presetClass="entr" presetSubtype="0" fill="hold" nodeType="withEffect" nodePh="1">
                  <p:stCondLst>
                    <p:cond delay="300"/>
                  </p:stCondLst>
                  <p:childTnLst>
                    <p:set>
                      <p:cBhvr>
                        <p:cTn dur="1" fill="hold">
                          <p:stCondLst>
                            <p:cond delay="0"/>
                          </p:stCondLst>
                        </p:cTn>
                        <p:tgtEl>
                          <p:spTgt spid="28"/>
                        </p:tgtEl>
                        <p:attrNameLst>
                          <p:attrName>style.visibility</p:attrName>
                        </p:attrNameLst>
                      </p:cBhvr>
                      <p:to>
                        <p:strVal val="visible"/>
                      </p:to>
                    </p:set>
                    <p:animEffect transition="in" filter="fade">
                      <p:cBhvr>
                        <p:cTn dur="600"/>
                        <p:tgtEl>
                          <p:spTgt spid="28"/>
                        </p:tgtEl>
                      </p:cBhvr>
                    </p:animEffect>
                    <p:anim calcmode="lin" valueType="num">
                      <p:cBhvr>
                        <p:cTn dur="600" fill="hold"/>
                        <p:tgtEl>
                          <p:spTgt spid="28"/>
                        </p:tgtEl>
                        <p:attrNameLst>
                          <p:attrName>ppt_x</p:attrName>
                        </p:attrNameLst>
                      </p:cBhvr>
                      <p:tavLst>
                        <p:tav tm="0">
                          <p:val>
                            <p:strVal val="#ppt_x"/>
                          </p:val>
                        </p:tav>
                        <p:tav tm="100000">
                          <p:val>
                            <p:strVal val="#ppt_x"/>
                          </p:val>
                        </p:tav>
                      </p:tavLst>
                    </p:anim>
                    <p:anim calcmode="lin" valueType="num">
                      <p:cBhvr>
                        <p:cTn dur="540" decel="100000" fill="hold"/>
                        <p:tgtEl>
                          <p:spTgt spid="28"/>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8"/>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ive Point Info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32A823-2E32-FE4A-8912-5D4220A5E809}"/>
              </a:ext>
            </a:extLst>
          </p:cNvPr>
          <p:cNvSpPr>
            <a:spLocks noGrp="1"/>
          </p:cNvSpPr>
          <p:nvPr>
            <p:ph type="title" hasCustomPrompt="1"/>
          </p:nvPr>
        </p:nvSpPr>
        <p:spPr>
          <a:xfrm>
            <a:off x="0" y="240434"/>
            <a:ext cx="12192000" cy="341457"/>
          </a:xfrm>
        </p:spPr>
        <p:txBody>
          <a:bodyPr/>
          <a:lstStyle>
            <a:lvl1pPr>
              <a:defRPr sz="2800" b="0">
                <a:solidFill>
                  <a:schemeClr val="accent6">
                    <a:lumMod val="75000"/>
                  </a:schemeClr>
                </a:solidFill>
                <a:latin typeface="+mj-lt"/>
              </a:defRPr>
            </a:lvl1pPr>
          </a:lstStyle>
          <a:p>
            <a:r>
              <a:rPr lang="en-US" dirty="0"/>
              <a:t>Five point Diagram – 28pt</a:t>
            </a:r>
          </a:p>
        </p:txBody>
      </p:sp>
      <p:cxnSp>
        <p:nvCxnSpPr>
          <p:cNvPr id="6" name="Straight Connector 5">
            <a:extLst>
              <a:ext uri="{FF2B5EF4-FFF2-40B4-BE49-F238E27FC236}">
                <a16:creationId xmlns:a16="http://schemas.microsoft.com/office/drawing/2014/main" id="{7B9991CA-9693-DA47-A120-B5F05901E1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23">
            <a:extLst>
              <a:ext uri="{FF2B5EF4-FFF2-40B4-BE49-F238E27FC236}">
                <a16:creationId xmlns:a16="http://schemas.microsoft.com/office/drawing/2014/main" id="{45F66B7E-6685-2741-8D81-759E92CD74F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23" name="Text Placeholder 4">
            <a:extLst>
              <a:ext uri="{FF2B5EF4-FFF2-40B4-BE49-F238E27FC236}">
                <a16:creationId xmlns:a16="http://schemas.microsoft.com/office/drawing/2014/main" id="{212DC740-8A18-914E-93C3-0022FC013236}"/>
              </a:ext>
            </a:extLst>
          </p:cNvPr>
          <p:cNvSpPr>
            <a:spLocks noGrp="1"/>
          </p:cNvSpPr>
          <p:nvPr>
            <p:ph type="body" sz="quarter" idx="12" hasCustomPrompt="1"/>
          </p:nvPr>
        </p:nvSpPr>
        <p:spPr>
          <a:xfrm>
            <a:off x="915194" y="3351505"/>
            <a:ext cx="4481689" cy="1424988"/>
          </a:xfrm>
          <a:prstGeom prst="rect">
            <a:avLst/>
          </a:prstGeom>
        </p:spPr>
        <p:txBody>
          <a:bodyPr/>
          <a:lstStyle>
            <a:lvl1pPr marL="0" indent="0">
              <a:buNone/>
              <a:defRPr sz="1400" b="0">
                <a:solidFill>
                  <a:schemeClr val="bg1">
                    <a:lumMod val="50000"/>
                  </a:schemeClr>
                </a:solidFill>
                <a:latin typeface="+mn-lt"/>
              </a:defRPr>
            </a:lvl1pPr>
          </a:lstStyle>
          <a:p>
            <a:r>
              <a:rPr lang="en-US" dirty="0"/>
              <a:t>The chart can be used for process flow/ process design and more.</a:t>
            </a:r>
          </a:p>
        </p:txBody>
      </p:sp>
      <p:sp>
        <p:nvSpPr>
          <p:cNvPr id="29" name="Text Placeholder 3">
            <a:extLst>
              <a:ext uri="{FF2B5EF4-FFF2-40B4-BE49-F238E27FC236}">
                <a16:creationId xmlns:a16="http://schemas.microsoft.com/office/drawing/2014/main" id="{0F4205BC-B4BD-3145-A78B-C89BB8E7D858}"/>
              </a:ext>
            </a:extLst>
          </p:cNvPr>
          <p:cNvSpPr>
            <a:spLocks noGrp="1"/>
          </p:cNvSpPr>
          <p:nvPr>
            <p:ph type="body" sz="quarter" idx="20"/>
          </p:nvPr>
        </p:nvSpPr>
        <p:spPr>
          <a:xfrm>
            <a:off x="915193" y="2525688"/>
            <a:ext cx="4481687" cy="340902"/>
          </a:xfrm>
          <a:prstGeom prst="rect">
            <a:avLst/>
          </a:prstGeo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cap="all" dirty="0">
                <a:solidFill>
                  <a:schemeClr val="accent2">
                    <a:lumMod val="75000"/>
                  </a:schemeClr>
                </a:solidFill>
                <a:latin typeface="+mn-lt"/>
                <a:ea typeface="Open Sans Light" panose="020B0306030504020204" pitchFamily="34" charset="0"/>
                <a:cs typeface="Calibri" panose="020F0502020204030204" pitchFamily="34" charset="0"/>
              </a:defRPr>
            </a:lvl1pPr>
          </a:lstStyle>
          <a:p>
            <a:r>
              <a:rPr lang="en-US" dirty="0"/>
              <a:t>CHART &amp; INFOGRAPHICS</a:t>
            </a:r>
          </a:p>
        </p:txBody>
      </p:sp>
      <p:cxnSp>
        <p:nvCxnSpPr>
          <p:cNvPr id="30" name="Straight Connector 29">
            <a:extLst>
              <a:ext uri="{FF2B5EF4-FFF2-40B4-BE49-F238E27FC236}">
                <a16:creationId xmlns:a16="http://schemas.microsoft.com/office/drawing/2014/main" id="{559B6C55-C01D-A04D-8BB2-6F2B98D29368}"/>
              </a:ext>
            </a:extLst>
          </p:cNvPr>
          <p:cNvCxnSpPr>
            <a:cxnSpLocks/>
          </p:cNvCxnSpPr>
          <p:nvPr userDrawn="1"/>
        </p:nvCxnSpPr>
        <p:spPr>
          <a:xfrm>
            <a:off x="915194" y="2919187"/>
            <a:ext cx="4481687"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graphicFrame>
        <p:nvGraphicFramePr>
          <p:cNvPr id="31" name="Diagram 30">
            <a:extLst>
              <a:ext uri="{FF2B5EF4-FFF2-40B4-BE49-F238E27FC236}">
                <a16:creationId xmlns:a16="http://schemas.microsoft.com/office/drawing/2014/main" id="{D6C0D947-0629-F646-9AB7-F45958AC7F48}"/>
              </a:ext>
            </a:extLst>
          </p:cNvPr>
          <p:cNvGraphicFramePr/>
          <p:nvPr userDrawn="1"/>
        </p:nvGraphicFramePr>
        <p:xfrm>
          <a:off x="6153239" y="1108772"/>
          <a:ext cx="4879832" cy="4624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7" name="Text Placeholder 5">
            <a:extLst>
              <a:ext uri="{FF2B5EF4-FFF2-40B4-BE49-F238E27FC236}">
                <a16:creationId xmlns:a16="http://schemas.microsoft.com/office/drawing/2014/main" id="{277CA024-3946-434C-AA89-B94665B8A374}"/>
              </a:ext>
            </a:extLst>
          </p:cNvPr>
          <p:cNvSpPr txBox="1">
            <a:spLocks/>
          </p:cNvSpPr>
          <p:nvPr userDrawn="1"/>
        </p:nvSpPr>
        <p:spPr>
          <a:xfrm>
            <a:off x="7561972" y="3194761"/>
            <a:ext cx="2158557" cy="316091"/>
          </a:xfrm>
          <a:prstGeom prst="rect">
            <a:avLst/>
          </a:prstGeom>
          <a:ln>
            <a:noFill/>
          </a:ln>
        </p:spPr>
        <p:txBody>
          <a:bodyPr lIns="91440" tIns="45720" rIns="91440" bIns="45720">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1100" dirty="0">
                <a:solidFill>
                  <a:schemeClr val="accent1"/>
                </a:solidFill>
                <a:latin typeface="+mn-lt"/>
              </a:rPr>
              <a:t>january - december</a:t>
            </a:r>
          </a:p>
        </p:txBody>
      </p:sp>
      <p:sp>
        <p:nvSpPr>
          <p:cNvPr id="38" name="Text Placeholder 5">
            <a:extLst>
              <a:ext uri="{FF2B5EF4-FFF2-40B4-BE49-F238E27FC236}">
                <a16:creationId xmlns:a16="http://schemas.microsoft.com/office/drawing/2014/main" id="{86CDF994-B8F8-5B44-AB84-75E8191730F4}"/>
              </a:ext>
            </a:extLst>
          </p:cNvPr>
          <p:cNvSpPr txBox="1">
            <a:spLocks noChangeAspect="1"/>
          </p:cNvSpPr>
          <p:nvPr userDrawn="1"/>
        </p:nvSpPr>
        <p:spPr>
          <a:xfrm>
            <a:off x="7749637" y="3431830"/>
            <a:ext cx="1778981" cy="632169"/>
          </a:xfrm>
          <a:prstGeom prst="rect">
            <a:avLst/>
          </a:prstGeom>
          <a:ln>
            <a:noFill/>
          </a:ln>
        </p:spPr>
        <p:txBody>
          <a:bodyPr wrap="none" lIns="0" tIns="0" rIns="0" bIns="0" anchor="ctr" anchorCtr="0">
            <a:normAutofit fontScale="77500" lnSpcReduction="20000"/>
          </a:bodyPr>
          <a:lstStyle>
            <a:lvl1pPr marL="0" indent="0" algn="l" defTabSz="685783" rtl="0" eaLnBrk="1" latinLnBrk="0" hangingPunct="1">
              <a:lnSpc>
                <a:spcPct val="120000"/>
              </a:lnSpc>
              <a:spcBef>
                <a:spcPts val="750"/>
              </a:spcBef>
              <a:buFont typeface="Arial" panose="020B0604020202020204" pitchFamily="34" charset="0"/>
              <a:buNone/>
              <a:defRPr lang="en-US" sz="900" kern="1200" smtClean="0">
                <a:solidFill>
                  <a:schemeClr val="tx1">
                    <a:lumMod val="50000"/>
                    <a:lumOff val="50000"/>
                  </a:schemeClr>
                </a:solidFill>
                <a:latin typeface="Lato Regular"/>
                <a:ea typeface="Open Sans Light" panose="020B0306030504020204" pitchFamily="34" charset="0"/>
                <a:cs typeface="Lato Regular"/>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5333" dirty="0">
                <a:solidFill>
                  <a:schemeClr val="accent1"/>
                </a:solidFill>
                <a:latin typeface="+mn-lt"/>
                <a:cs typeface="Lemon/Milk"/>
              </a:rPr>
              <a:t>2018</a:t>
            </a:r>
          </a:p>
        </p:txBody>
      </p:sp>
      <p:sp>
        <p:nvSpPr>
          <p:cNvPr id="42" name="Text Placeholder 4">
            <a:extLst>
              <a:ext uri="{FF2B5EF4-FFF2-40B4-BE49-F238E27FC236}">
                <a16:creationId xmlns:a16="http://schemas.microsoft.com/office/drawing/2014/main" id="{376C6F61-D8F2-A347-AA3B-7638346E6B07}"/>
              </a:ext>
            </a:extLst>
          </p:cNvPr>
          <p:cNvSpPr>
            <a:spLocks noGrp="1"/>
          </p:cNvSpPr>
          <p:nvPr>
            <p:ph type="body" sz="quarter" idx="21" hasCustomPrompt="1"/>
          </p:nvPr>
        </p:nvSpPr>
        <p:spPr>
          <a:xfrm>
            <a:off x="915194" y="2988434"/>
            <a:ext cx="4481689" cy="363071"/>
          </a:xfrm>
          <a:prstGeom prst="rect">
            <a:avLst/>
          </a:prstGeom>
        </p:spPr>
        <p:txBody>
          <a:bodyPr/>
          <a:lstStyle>
            <a:lvl1pPr marL="0" indent="0">
              <a:buNone/>
              <a:defRPr sz="1400" b="1">
                <a:solidFill>
                  <a:schemeClr val="bg1">
                    <a:lumMod val="50000"/>
                  </a:schemeClr>
                </a:solidFill>
                <a:latin typeface="+mn-lt"/>
              </a:defRPr>
            </a:lvl1pPr>
          </a:lstStyle>
          <a:p>
            <a:r>
              <a:rPr lang="en-US" dirty="0"/>
              <a:t>Sub Head</a:t>
            </a:r>
          </a:p>
        </p:txBody>
      </p:sp>
      <p:sp>
        <p:nvSpPr>
          <p:cNvPr id="16"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7"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52379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30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600"/>
                                        <p:tgtEl>
                                          <p:spTgt spid="37">
                                            <p:txEl>
                                              <p:pRg st="0" end="0"/>
                                            </p:txEl>
                                          </p:spTgt>
                                        </p:tgtEl>
                                      </p:cBhvr>
                                    </p:animEffect>
                                    <p:anim calcmode="lin" valueType="num">
                                      <p:cBhvr>
                                        <p:cTn id="8" dur="6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37">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37">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300"/>
                                  </p:stCondLst>
                                  <p:childTnLst>
                                    <p:set>
                                      <p:cBhvr>
                                        <p:cTn id="12" dur="1" fill="hold">
                                          <p:stCondLst>
                                            <p:cond delay="0"/>
                                          </p:stCondLst>
                                        </p:cTn>
                                        <p:tgtEl>
                                          <p:spTgt spid="38">
                                            <p:txEl>
                                              <p:pRg st="0" end="0"/>
                                            </p:txEl>
                                          </p:spTgt>
                                        </p:tgtEl>
                                        <p:attrNameLst>
                                          <p:attrName>style.visibility</p:attrName>
                                        </p:attrNameLst>
                                      </p:cBhvr>
                                      <p:to>
                                        <p:strVal val="visible"/>
                                      </p:to>
                                    </p:set>
                                    <p:animEffect transition="in" filter="fade">
                                      <p:cBhvr>
                                        <p:cTn id="13" dur="600"/>
                                        <p:tgtEl>
                                          <p:spTgt spid="38">
                                            <p:txEl>
                                              <p:pRg st="0" end="0"/>
                                            </p:txEl>
                                          </p:spTgt>
                                        </p:tgtEl>
                                      </p:cBhvr>
                                    </p:animEffect>
                                    <p:anim calcmode="lin" valueType="num">
                                      <p:cBhvr>
                                        <p:cTn id="14" dur="6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15" dur="540" decel="100000" fill="hold"/>
                                        <p:tgtEl>
                                          <p:spTgt spid="38">
                                            <p:txEl>
                                              <p:pRg st="0" end="0"/>
                                            </p:txEl>
                                          </p:spTgt>
                                        </p:tgtEl>
                                        <p:attrNameLst>
                                          <p:attrName>ppt_y</p:attrName>
                                        </p:attrNameLst>
                                      </p:cBhvr>
                                      <p:tavLst>
                                        <p:tav tm="0">
                                          <p:val>
                                            <p:strVal val="#ppt_y+1"/>
                                          </p:val>
                                        </p:tav>
                                        <p:tav tm="100000">
                                          <p:val>
                                            <p:strVal val="#ppt_y-.03"/>
                                          </p:val>
                                        </p:tav>
                                      </p:tavLst>
                                    </p:anim>
                                    <p:anim calcmode="lin" valueType="num">
                                      <p:cBhvr>
                                        <p:cTn id="16" dur="60" accel="100000" fill="hold">
                                          <p:stCondLst>
                                            <p:cond delay="540"/>
                                          </p:stCondLst>
                                        </p:cTn>
                                        <p:tgtEl>
                                          <p:spTgt spid="38">
                                            <p:txEl>
                                              <p:pRg st="0" end="0"/>
                                            </p:txEl>
                                          </p:spTgt>
                                        </p:tgtEl>
                                        <p:attrNameLst>
                                          <p:attrName>ppt_y</p:attrName>
                                        </p:attrNameLst>
                                      </p:cBhvr>
                                      <p:tavLst>
                                        <p:tav tm="0">
                                          <p:val>
                                            <p:strVal val="#ppt_y-.03"/>
                                          </p:val>
                                        </p:tav>
                                        <p:tav tm="100000">
                                          <p:val>
                                            <p:strVal val="#ppt_y"/>
                                          </p:val>
                                        </p:tav>
                                      </p:tavLst>
                                    </p:anim>
                                  </p:childTnLst>
                                </p:cTn>
                              </p:par>
                              <p:par>
                                <p:cTn id="17" presetID="53" presetClass="entr" presetSubtype="16" fill="hold" grpId="0" nodeType="withEffect">
                                  <p:stCondLst>
                                    <p:cond delay="300"/>
                                  </p:stCondLst>
                                  <p:childTnLst>
                                    <p:set>
                                      <p:cBhvr>
                                        <p:cTn id="18" dur="1" fill="hold">
                                          <p:stCondLst>
                                            <p:cond delay="0"/>
                                          </p:stCondLst>
                                        </p:cTn>
                                        <p:tgtEl>
                                          <p:spTgt spid="31">
                                            <p:graphicEl>
                                              <a:dgm id="{E3EBF4FB-A02F-4C40-BB2D-0D2405A3B412}"/>
                                            </p:graphicEl>
                                          </p:spTgt>
                                        </p:tgtEl>
                                        <p:attrNameLst>
                                          <p:attrName>style.visibility</p:attrName>
                                        </p:attrNameLst>
                                      </p:cBhvr>
                                      <p:to>
                                        <p:strVal val="visible"/>
                                      </p:to>
                                    </p:set>
                                    <p:anim calcmode="lin" valueType="num">
                                      <p:cBhvr>
                                        <p:cTn id="19" dur="500" fill="hold"/>
                                        <p:tgtEl>
                                          <p:spTgt spid="31">
                                            <p:graphicEl>
                                              <a:dgm id="{E3EBF4FB-A02F-4C40-BB2D-0D2405A3B412}"/>
                                            </p:graphicEl>
                                          </p:spTgt>
                                        </p:tgtEl>
                                        <p:attrNameLst>
                                          <p:attrName>ppt_w</p:attrName>
                                        </p:attrNameLst>
                                      </p:cBhvr>
                                      <p:tavLst>
                                        <p:tav tm="0">
                                          <p:val>
                                            <p:fltVal val="0"/>
                                          </p:val>
                                        </p:tav>
                                        <p:tav tm="100000">
                                          <p:val>
                                            <p:strVal val="#ppt_w"/>
                                          </p:val>
                                        </p:tav>
                                      </p:tavLst>
                                    </p:anim>
                                    <p:anim calcmode="lin" valueType="num">
                                      <p:cBhvr>
                                        <p:cTn id="20" dur="500" fill="hold"/>
                                        <p:tgtEl>
                                          <p:spTgt spid="31">
                                            <p:graphicEl>
                                              <a:dgm id="{E3EBF4FB-A02F-4C40-BB2D-0D2405A3B412}"/>
                                            </p:graphicEl>
                                          </p:spTgt>
                                        </p:tgtEl>
                                        <p:attrNameLst>
                                          <p:attrName>ppt_h</p:attrName>
                                        </p:attrNameLst>
                                      </p:cBhvr>
                                      <p:tavLst>
                                        <p:tav tm="0">
                                          <p:val>
                                            <p:fltVal val="0"/>
                                          </p:val>
                                        </p:tav>
                                        <p:tav tm="100000">
                                          <p:val>
                                            <p:strVal val="#ppt_h"/>
                                          </p:val>
                                        </p:tav>
                                      </p:tavLst>
                                    </p:anim>
                                    <p:animEffect transition="in" filter="fade">
                                      <p:cBhvr>
                                        <p:cTn id="21" dur="500"/>
                                        <p:tgtEl>
                                          <p:spTgt spid="31">
                                            <p:graphicEl>
                                              <a:dgm id="{E3EBF4FB-A02F-4C40-BB2D-0D2405A3B412}"/>
                                            </p:graphicEl>
                                          </p:spTgt>
                                        </p:tgtEl>
                                      </p:cBhvr>
                                    </p:animEffect>
                                  </p:childTnLst>
                                </p:cTn>
                              </p:par>
                              <p:par>
                                <p:cTn id="22" presetID="53" presetClass="entr" presetSubtype="16" fill="hold" grpId="0" nodeType="withEffect">
                                  <p:stCondLst>
                                    <p:cond delay="300"/>
                                  </p:stCondLst>
                                  <p:childTnLst>
                                    <p:set>
                                      <p:cBhvr>
                                        <p:cTn id="23" dur="1" fill="hold">
                                          <p:stCondLst>
                                            <p:cond delay="0"/>
                                          </p:stCondLst>
                                        </p:cTn>
                                        <p:tgtEl>
                                          <p:spTgt spid="31">
                                            <p:graphicEl>
                                              <a:dgm id="{99439594-A463-4AB3-812E-6895444151B8}"/>
                                            </p:graphicEl>
                                          </p:spTgt>
                                        </p:tgtEl>
                                        <p:attrNameLst>
                                          <p:attrName>style.visibility</p:attrName>
                                        </p:attrNameLst>
                                      </p:cBhvr>
                                      <p:to>
                                        <p:strVal val="visible"/>
                                      </p:to>
                                    </p:set>
                                    <p:anim calcmode="lin" valueType="num">
                                      <p:cBhvr>
                                        <p:cTn id="24" dur="500" fill="hold"/>
                                        <p:tgtEl>
                                          <p:spTgt spid="31">
                                            <p:graphicEl>
                                              <a:dgm id="{99439594-A463-4AB3-812E-6895444151B8}"/>
                                            </p:graphicEl>
                                          </p:spTgt>
                                        </p:tgtEl>
                                        <p:attrNameLst>
                                          <p:attrName>ppt_w</p:attrName>
                                        </p:attrNameLst>
                                      </p:cBhvr>
                                      <p:tavLst>
                                        <p:tav tm="0">
                                          <p:val>
                                            <p:fltVal val="0"/>
                                          </p:val>
                                        </p:tav>
                                        <p:tav tm="100000">
                                          <p:val>
                                            <p:strVal val="#ppt_w"/>
                                          </p:val>
                                        </p:tav>
                                      </p:tavLst>
                                    </p:anim>
                                    <p:anim calcmode="lin" valueType="num">
                                      <p:cBhvr>
                                        <p:cTn id="25" dur="500" fill="hold"/>
                                        <p:tgtEl>
                                          <p:spTgt spid="31">
                                            <p:graphicEl>
                                              <a:dgm id="{99439594-A463-4AB3-812E-6895444151B8}"/>
                                            </p:graphicEl>
                                          </p:spTgt>
                                        </p:tgtEl>
                                        <p:attrNameLst>
                                          <p:attrName>ppt_h</p:attrName>
                                        </p:attrNameLst>
                                      </p:cBhvr>
                                      <p:tavLst>
                                        <p:tav tm="0">
                                          <p:val>
                                            <p:fltVal val="0"/>
                                          </p:val>
                                        </p:tav>
                                        <p:tav tm="100000">
                                          <p:val>
                                            <p:strVal val="#ppt_h"/>
                                          </p:val>
                                        </p:tav>
                                      </p:tavLst>
                                    </p:anim>
                                    <p:animEffect transition="in" filter="fade">
                                      <p:cBhvr>
                                        <p:cTn id="26" dur="500"/>
                                        <p:tgtEl>
                                          <p:spTgt spid="31">
                                            <p:graphicEl>
                                              <a:dgm id="{99439594-A463-4AB3-812E-6895444151B8}"/>
                                            </p:graphicEl>
                                          </p:spTgt>
                                        </p:tgtEl>
                                      </p:cBhvr>
                                    </p:animEffect>
                                  </p:childTnLst>
                                </p:cTn>
                              </p:par>
                              <p:par>
                                <p:cTn id="27" presetID="53" presetClass="entr" presetSubtype="16" fill="hold" grpId="0" nodeType="withEffect">
                                  <p:stCondLst>
                                    <p:cond delay="300"/>
                                  </p:stCondLst>
                                  <p:childTnLst>
                                    <p:set>
                                      <p:cBhvr>
                                        <p:cTn id="28" dur="1" fill="hold">
                                          <p:stCondLst>
                                            <p:cond delay="0"/>
                                          </p:stCondLst>
                                        </p:cTn>
                                        <p:tgtEl>
                                          <p:spTgt spid="31">
                                            <p:graphicEl>
                                              <a:dgm id="{CB0F1E3B-C657-4936-9AE9-7F01E2D51E90}"/>
                                            </p:graphicEl>
                                          </p:spTgt>
                                        </p:tgtEl>
                                        <p:attrNameLst>
                                          <p:attrName>style.visibility</p:attrName>
                                        </p:attrNameLst>
                                      </p:cBhvr>
                                      <p:to>
                                        <p:strVal val="visible"/>
                                      </p:to>
                                    </p:set>
                                    <p:anim calcmode="lin" valueType="num">
                                      <p:cBhvr>
                                        <p:cTn id="29" dur="500" fill="hold"/>
                                        <p:tgtEl>
                                          <p:spTgt spid="31">
                                            <p:graphicEl>
                                              <a:dgm id="{CB0F1E3B-C657-4936-9AE9-7F01E2D51E90}"/>
                                            </p:graphicEl>
                                          </p:spTgt>
                                        </p:tgtEl>
                                        <p:attrNameLst>
                                          <p:attrName>ppt_w</p:attrName>
                                        </p:attrNameLst>
                                      </p:cBhvr>
                                      <p:tavLst>
                                        <p:tav tm="0">
                                          <p:val>
                                            <p:fltVal val="0"/>
                                          </p:val>
                                        </p:tav>
                                        <p:tav tm="100000">
                                          <p:val>
                                            <p:strVal val="#ppt_w"/>
                                          </p:val>
                                        </p:tav>
                                      </p:tavLst>
                                    </p:anim>
                                    <p:anim calcmode="lin" valueType="num">
                                      <p:cBhvr>
                                        <p:cTn id="30" dur="500" fill="hold"/>
                                        <p:tgtEl>
                                          <p:spTgt spid="31">
                                            <p:graphicEl>
                                              <a:dgm id="{CB0F1E3B-C657-4936-9AE9-7F01E2D51E90}"/>
                                            </p:graphicEl>
                                          </p:spTgt>
                                        </p:tgtEl>
                                        <p:attrNameLst>
                                          <p:attrName>ppt_h</p:attrName>
                                        </p:attrNameLst>
                                      </p:cBhvr>
                                      <p:tavLst>
                                        <p:tav tm="0">
                                          <p:val>
                                            <p:fltVal val="0"/>
                                          </p:val>
                                        </p:tav>
                                        <p:tav tm="100000">
                                          <p:val>
                                            <p:strVal val="#ppt_h"/>
                                          </p:val>
                                        </p:tav>
                                      </p:tavLst>
                                    </p:anim>
                                    <p:animEffect transition="in" filter="fade">
                                      <p:cBhvr>
                                        <p:cTn id="31" dur="500"/>
                                        <p:tgtEl>
                                          <p:spTgt spid="31">
                                            <p:graphicEl>
                                              <a:dgm id="{CB0F1E3B-C657-4936-9AE9-7F01E2D51E90}"/>
                                            </p:graphicEl>
                                          </p:spTgt>
                                        </p:tgtEl>
                                      </p:cBhvr>
                                    </p:animEffect>
                                  </p:childTnLst>
                                </p:cTn>
                              </p:par>
                              <p:par>
                                <p:cTn id="32" presetID="53" presetClass="entr" presetSubtype="16" fill="hold" grpId="0" nodeType="withEffect">
                                  <p:stCondLst>
                                    <p:cond delay="300"/>
                                  </p:stCondLst>
                                  <p:childTnLst>
                                    <p:set>
                                      <p:cBhvr>
                                        <p:cTn id="33" dur="1" fill="hold">
                                          <p:stCondLst>
                                            <p:cond delay="0"/>
                                          </p:stCondLst>
                                        </p:cTn>
                                        <p:tgtEl>
                                          <p:spTgt spid="31">
                                            <p:graphicEl>
                                              <a:dgm id="{0F259C98-64AC-49A4-AD1A-FA6E5020C11F}"/>
                                            </p:graphicEl>
                                          </p:spTgt>
                                        </p:tgtEl>
                                        <p:attrNameLst>
                                          <p:attrName>style.visibility</p:attrName>
                                        </p:attrNameLst>
                                      </p:cBhvr>
                                      <p:to>
                                        <p:strVal val="visible"/>
                                      </p:to>
                                    </p:set>
                                    <p:anim calcmode="lin" valueType="num">
                                      <p:cBhvr>
                                        <p:cTn id="34" dur="500" fill="hold"/>
                                        <p:tgtEl>
                                          <p:spTgt spid="31">
                                            <p:graphicEl>
                                              <a:dgm id="{0F259C98-64AC-49A4-AD1A-FA6E5020C11F}"/>
                                            </p:graphicEl>
                                          </p:spTgt>
                                        </p:tgtEl>
                                        <p:attrNameLst>
                                          <p:attrName>ppt_w</p:attrName>
                                        </p:attrNameLst>
                                      </p:cBhvr>
                                      <p:tavLst>
                                        <p:tav tm="0">
                                          <p:val>
                                            <p:fltVal val="0"/>
                                          </p:val>
                                        </p:tav>
                                        <p:tav tm="100000">
                                          <p:val>
                                            <p:strVal val="#ppt_w"/>
                                          </p:val>
                                        </p:tav>
                                      </p:tavLst>
                                    </p:anim>
                                    <p:anim calcmode="lin" valueType="num">
                                      <p:cBhvr>
                                        <p:cTn id="35" dur="500" fill="hold"/>
                                        <p:tgtEl>
                                          <p:spTgt spid="31">
                                            <p:graphicEl>
                                              <a:dgm id="{0F259C98-64AC-49A4-AD1A-FA6E5020C11F}"/>
                                            </p:graphicEl>
                                          </p:spTgt>
                                        </p:tgtEl>
                                        <p:attrNameLst>
                                          <p:attrName>ppt_h</p:attrName>
                                        </p:attrNameLst>
                                      </p:cBhvr>
                                      <p:tavLst>
                                        <p:tav tm="0">
                                          <p:val>
                                            <p:fltVal val="0"/>
                                          </p:val>
                                        </p:tav>
                                        <p:tav tm="100000">
                                          <p:val>
                                            <p:strVal val="#ppt_h"/>
                                          </p:val>
                                        </p:tav>
                                      </p:tavLst>
                                    </p:anim>
                                    <p:animEffect transition="in" filter="fade">
                                      <p:cBhvr>
                                        <p:cTn id="36" dur="500"/>
                                        <p:tgtEl>
                                          <p:spTgt spid="31">
                                            <p:graphicEl>
                                              <a:dgm id="{0F259C98-64AC-49A4-AD1A-FA6E5020C11F}"/>
                                            </p:graphicEl>
                                          </p:spTgt>
                                        </p:tgtEl>
                                      </p:cBhvr>
                                    </p:animEffect>
                                  </p:childTnLst>
                                </p:cTn>
                              </p:par>
                              <p:par>
                                <p:cTn id="37" presetID="53" presetClass="entr" presetSubtype="16" fill="hold" grpId="0" nodeType="withEffect">
                                  <p:stCondLst>
                                    <p:cond delay="300"/>
                                  </p:stCondLst>
                                  <p:childTnLst>
                                    <p:set>
                                      <p:cBhvr>
                                        <p:cTn id="38" dur="1" fill="hold">
                                          <p:stCondLst>
                                            <p:cond delay="0"/>
                                          </p:stCondLst>
                                        </p:cTn>
                                        <p:tgtEl>
                                          <p:spTgt spid="31">
                                            <p:graphicEl>
                                              <a:dgm id="{527AE808-EA10-4F96-9CB9-6D06B3BA4905}"/>
                                            </p:graphicEl>
                                          </p:spTgt>
                                        </p:tgtEl>
                                        <p:attrNameLst>
                                          <p:attrName>style.visibility</p:attrName>
                                        </p:attrNameLst>
                                      </p:cBhvr>
                                      <p:to>
                                        <p:strVal val="visible"/>
                                      </p:to>
                                    </p:set>
                                    <p:anim calcmode="lin" valueType="num">
                                      <p:cBhvr>
                                        <p:cTn id="39" dur="500" fill="hold"/>
                                        <p:tgtEl>
                                          <p:spTgt spid="31">
                                            <p:graphicEl>
                                              <a:dgm id="{527AE808-EA10-4F96-9CB9-6D06B3BA4905}"/>
                                            </p:graphicEl>
                                          </p:spTgt>
                                        </p:tgtEl>
                                        <p:attrNameLst>
                                          <p:attrName>ppt_w</p:attrName>
                                        </p:attrNameLst>
                                      </p:cBhvr>
                                      <p:tavLst>
                                        <p:tav tm="0">
                                          <p:val>
                                            <p:fltVal val="0"/>
                                          </p:val>
                                        </p:tav>
                                        <p:tav tm="100000">
                                          <p:val>
                                            <p:strVal val="#ppt_w"/>
                                          </p:val>
                                        </p:tav>
                                      </p:tavLst>
                                    </p:anim>
                                    <p:anim calcmode="lin" valueType="num">
                                      <p:cBhvr>
                                        <p:cTn id="40" dur="500" fill="hold"/>
                                        <p:tgtEl>
                                          <p:spTgt spid="31">
                                            <p:graphicEl>
                                              <a:dgm id="{527AE808-EA10-4F96-9CB9-6D06B3BA4905}"/>
                                            </p:graphicEl>
                                          </p:spTgt>
                                        </p:tgtEl>
                                        <p:attrNameLst>
                                          <p:attrName>ppt_h</p:attrName>
                                        </p:attrNameLst>
                                      </p:cBhvr>
                                      <p:tavLst>
                                        <p:tav tm="0">
                                          <p:val>
                                            <p:fltVal val="0"/>
                                          </p:val>
                                        </p:tav>
                                        <p:tav tm="100000">
                                          <p:val>
                                            <p:strVal val="#ppt_h"/>
                                          </p:val>
                                        </p:tav>
                                      </p:tavLst>
                                    </p:anim>
                                    <p:animEffect transition="in" filter="fade">
                                      <p:cBhvr>
                                        <p:cTn id="41" dur="500"/>
                                        <p:tgtEl>
                                          <p:spTgt spid="31">
                                            <p:graphicEl>
                                              <a:dgm id="{527AE808-EA10-4F96-9CB9-6D06B3BA4905}"/>
                                            </p:graphicEl>
                                          </p:spTgt>
                                        </p:tgtEl>
                                      </p:cBhvr>
                                    </p:animEffect>
                                  </p:childTnLst>
                                </p:cTn>
                              </p:par>
                              <p:par>
                                <p:cTn id="42" presetID="53" presetClass="entr" presetSubtype="16" fill="hold" grpId="0" nodeType="withEffect">
                                  <p:stCondLst>
                                    <p:cond delay="300"/>
                                  </p:stCondLst>
                                  <p:childTnLst>
                                    <p:set>
                                      <p:cBhvr>
                                        <p:cTn id="43" dur="1" fill="hold">
                                          <p:stCondLst>
                                            <p:cond delay="0"/>
                                          </p:stCondLst>
                                        </p:cTn>
                                        <p:tgtEl>
                                          <p:spTgt spid="31">
                                            <p:graphicEl>
                                              <a:dgm id="{CF49864E-0ADD-412A-B299-3927602A0B2A}"/>
                                            </p:graphicEl>
                                          </p:spTgt>
                                        </p:tgtEl>
                                        <p:attrNameLst>
                                          <p:attrName>style.visibility</p:attrName>
                                        </p:attrNameLst>
                                      </p:cBhvr>
                                      <p:to>
                                        <p:strVal val="visible"/>
                                      </p:to>
                                    </p:set>
                                    <p:anim calcmode="lin" valueType="num">
                                      <p:cBhvr>
                                        <p:cTn id="44" dur="500" fill="hold"/>
                                        <p:tgtEl>
                                          <p:spTgt spid="31">
                                            <p:graphicEl>
                                              <a:dgm id="{CF49864E-0ADD-412A-B299-3927602A0B2A}"/>
                                            </p:graphicEl>
                                          </p:spTgt>
                                        </p:tgtEl>
                                        <p:attrNameLst>
                                          <p:attrName>ppt_w</p:attrName>
                                        </p:attrNameLst>
                                      </p:cBhvr>
                                      <p:tavLst>
                                        <p:tav tm="0">
                                          <p:val>
                                            <p:fltVal val="0"/>
                                          </p:val>
                                        </p:tav>
                                        <p:tav tm="100000">
                                          <p:val>
                                            <p:strVal val="#ppt_w"/>
                                          </p:val>
                                        </p:tav>
                                      </p:tavLst>
                                    </p:anim>
                                    <p:anim calcmode="lin" valueType="num">
                                      <p:cBhvr>
                                        <p:cTn id="45" dur="500" fill="hold"/>
                                        <p:tgtEl>
                                          <p:spTgt spid="31">
                                            <p:graphicEl>
                                              <a:dgm id="{CF49864E-0ADD-412A-B299-3927602A0B2A}"/>
                                            </p:graphicEl>
                                          </p:spTgt>
                                        </p:tgtEl>
                                        <p:attrNameLst>
                                          <p:attrName>ppt_h</p:attrName>
                                        </p:attrNameLst>
                                      </p:cBhvr>
                                      <p:tavLst>
                                        <p:tav tm="0">
                                          <p:val>
                                            <p:fltVal val="0"/>
                                          </p:val>
                                        </p:tav>
                                        <p:tav tm="100000">
                                          <p:val>
                                            <p:strVal val="#ppt_h"/>
                                          </p:val>
                                        </p:tav>
                                      </p:tavLst>
                                    </p:anim>
                                    <p:animEffect transition="in" filter="fade">
                                      <p:cBhvr>
                                        <p:cTn id="46" dur="500"/>
                                        <p:tgtEl>
                                          <p:spTgt spid="31">
                                            <p:graphicEl>
                                              <a:dgm id="{CF49864E-0ADD-412A-B299-3927602A0B2A}"/>
                                            </p:graphicEl>
                                          </p:spTgt>
                                        </p:tgtEl>
                                      </p:cBhvr>
                                    </p:animEffect>
                                  </p:childTnLst>
                                </p:cTn>
                              </p:par>
                              <p:par>
                                <p:cTn id="47" presetID="53" presetClass="entr" presetSubtype="16" fill="hold" grpId="0" nodeType="withEffect">
                                  <p:stCondLst>
                                    <p:cond delay="300"/>
                                  </p:stCondLst>
                                  <p:childTnLst>
                                    <p:set>
                                      <p:cBhvr>
                                        <p:cTn id="48" dur="1" fill="hold">
                                          <p:stCondLst>
                                            <p:cond delay="0"/>
                                          </p:stCondLst>
                                        </p:cTn>
                                        <p:tgtEl>
                                          <p:spTgt spid="31">
                                            <p:graphicEl>
                                              <a:dgm id="{E49F0149-D944-4661-81FE-6B2A2B5B41C6}"/>
                                            </p:graphicEl>
                                          </p:spTgt>
                                        </p:tgtEl>
                                        <p:attrNameLst>
                                          <p:attrName>style.visibility</p:attrName>
                                        </p:attrNameLst>
                                      </p:cBhvr>
                                      <p:to>
                                        <p:strVal val="visible"/>
                                      </p:to>
                                    </p:set>
                                    <p:anim calcmode="lin" valueType="num">
                                      <p:cBhvr>
                                        <p:cTn id="49" dur="500" fill="hold"/>
                                        <p:tgtEl>
                                          <p:spTgt spid="31">
                                            <p:graphicEl>
                                              <a:dgm id="{E49F0149-D944-4661-81FE-6B2A2B5B41C6}"/>
                                            </p:graphicEl>
                                          </p:spTgt>
                                        </p:tgtEl>
                                        <p:attrNameLst>
                                          <p:attrName>ppt_w</p:attrName>
                                        </p:attrNameLst>
                                      </p:cBhvr>
                                      <p:tavLst>
                                        <p:tav tm="0">
                                          <p:val>
                                            <p:fltVal val="0"/>
                                          </p:val>
                                        </p:tav>
                                        <p:tav tm="100000">
                                          <p:val>
                                            <p:strVal val="#ppt_w"/>
                                          </p:val>
                                        </p:tav>
                                      </p:tavLst>
                                    </p:anim>
                                    <p:anim calcmode="lin" valueType="num">
                                      <p:cBhvr>
                                        <p:cTn id="50" dur="500" fill="hold"/>
                                        <p:tgtEl>
                                          <p:spTgt spid="31">
                                            <p:graphicEl>
                                              <a:dgm id="{E49F0149-D944-4661-81FE-6B2A2B5B41C6}"/>
                                            </p:graphicEl>
                                          </p:spTgt>
                                        </p:tgtEl>
                                        <p:attrNameLst>
                                          <p:attrName>ppt_h</p:attrName>
                                        </p:attrNameLst>
                                      </p:cBhvr>
                                      <p:tavLst>
                                        <p:tav tm="0">
                                          <p:val>
                                            <p:fltVal val="0"/>
                                          </p:val>
                                        </p:tav>
                                        <p:tav tm="100000">
                                          <p:val>
                                            <p:strVal val="#ppt_h"/>
                                          </p:val>
                                        </p:tav>
                                      </p:tavLst>
                                    </p:anim>
                                    <p:animEffect transition="in" filter="fade">
                                      <p:cBhvr>
                                        <p:cTn id="51" dur="500"/>
                                        <p:tgtEl>
                                          <p:spTgt spid="31">
                                            <p:graphicEl>
                                              <a:dgm id="{E49F0149-D944-4661-81FE-6B2A2B5B41C6}"/>
                                            </p:graphicEl>
                                          </p:spTgt>
                                        </p:tgtEl>
                                      </p:cBhvr>
                                    </p:animEffect>
                                  </p:childTnLst>
                                </p:cTn>
                              </p:par>
                              <p:par>
                                <p:cTn id="52" presetID="53" presetClass="entr" presetSubtype="16" fill="hold" grpId="0" nodeType="withEffect">
                                  <p:stCondLst>
                                    <p:cond delay="300"/>
                                  </p:stCondLst>
                                  <p:childTnLst>
                                    <p:set>
                                      <p:cBhvr>
                                        <p:cTn id="53" dur="1" fill="hold">
                                          <p:stCondLst>
                                            <p:cond delay="0"/>
                                          </p:stCondLst>
                                        </p:cTn>
                                        <p:tgtEl>
                                          <p:spTgt spid="31">
                                            <p:graphicEl>
                                              <a:dgm id="{309AFB6A-7B89-4AFB-B90B-D28E39B2164D}"/>
                                            </p:graphicEl>
                                          </p:spTgt>
                                        </p:tgtEl>
                                        <p:attrNameLst>
                                          <p:attrName>style.visibility</p:attrName>
                                        </p:attrNameLst>
                                      </p:cBhvr>
                                      <p:to>
                                        <p:strVal val="visible"/>
                                      </p:to>
                                    </p:set>
                                    <p:anim calcmode="lin" valueType="num">
                                      <p:cBhvr>
                                        <p:cTn id="54" dur="500" fill="hold"/>
                                        <p:tgtEl>
                                          <p:spTgt spid="31">
                                            <p:graphicEl>
                                              <a:dgm id="{309AFB6A-7B89-4AFB-B90B-D28E39B2164D}"/>
                                            </p:graphicEl>
                                          </p:spTgt>
                                        </p:tgtEl>
                                        <p:attrNameLst>
                                          <p:attrName>ppt_w</p:attrName>
                                        </p:attrNameLst>
                                      </p:cBhvr>
                                      <p:tavLst>
                                        <p:tav tm="0">
                                          <p:val>
                                            <p:fltVal val="0"/>
                                          </p:val>
                                        </p:tav>
                                        <p:tav tm="100000">
                                          <p:val>
                                            <p:strVal val="#ppt_w"/>
                                          </p:val>
                                        </p:tav>
                                      </p:tavLst>
                                    </p:anim>
                                    <p:anim calcmode="lin" valueType="num">
                                      <p:cBhvr>
                                        <p:cTn id="55" dur="500" fill="hold"/>
                                        <p:tgtEl>
                                          <p:spTgt spid="31">
                                            <p:graphicEl>
                                              <a:dgm id="{309AFB6A-7B89-4AFB-B90B-D28E39B2164D}"/>
                                            </p:graphicEl>
                                          </p:spTgt>
                                        </p:tgtEl>
                                        <p:attrNameLst>
                                          <p:attrName>ppt_h</p:attrName>
                                        </p:attrNameLst>
                                      </p:cBhvr>
                                      <p:tavLst>
                                        <p:tav tm="0">
                                          <p:val>
                                            <p:fltVal val="0"/>
                                          </p:val>
                                        </p:tav>
                                        <p:tav tm="100000">
                                          <p:val>
                                            <p:strVal val="#ppt_h"/>
                                          </p:val>
                                        </p:tav>
                                      </p:tavLst>
                                    </p:anim>
                                    <p:animEffect transition="in" filter="fade">
                                      <p:cBhvr>
                                        <p:cTn id="56" dur="500"/>
                                        <p:tgtEl>
                                          <p:spTgt spid="31">
                                            <p:graphicEl>
                                              <a:dgm id="{309AFB6A-7B89-4AFB-B90B-D28E39B2164D}"/>
                                            </p:graphicEl>
                                          </p:spTgt>
                                        </p:tgtEl>
                                      </p:cBhvr>
                                    </p:animEffect>
                                  </p:childTnLst>
                                </p:cTn>
                              </p:par>
                              <p:par>
                                <p:cTn id="57" presetID="53" presetClass="entr" presetSubtype="16" fill="hold" grpId="0" nodeType="withEffect">
                                  <p:stCondLst>
                                    <p:cond delay="300"/>
                                  </p:stCondLst>
                                  <p:childTnLst>
                                    <p:set>
                                      <p:cBhvr>
                                        <p:cTn id="58" dur="1" fill="hold">
                                          <p:stCondLst>
                                            <p:cond delay="0"/>
                                          </p:stCondLst>
                                        </p:cTn>
                                        <p:tgtEl>
                                          <p:spTgt spid="31">
                                            <p:graphicEl>
                                              <a:dgm id="{A9C75BD4-54FC-4D23-BF89-2CA5532A7B4D}"/>
                                            </p:graphicEl>
                                          </p:spTgt>
                                        </p:tgtEl>
                                        <p:attrNameLst>
                                          <p:attrName>style.visibility</p:attrName>
                                        </p:attrNameLst>
                                      </p:cBhvr>
                                      <p:to>
                                        <p:strVal val="visible"/>
                                      </p:to>
                                    </p:set>
                                    <p:anim calcmode="lin" valueType="num">
                                      <p:cBhvr>
                                        <p:cTn id="59" dur="500" fill="hold"/>
                                        <p:tgtEl>
                                          <p:spTgt spid="31">
                                            <p:graphicEl>
                                              <a:dgm id="{A9C75BD4-54FC-4D23-BF89-2CA5532A7B4D}"/>
                                            </p:graphicEl>
                                          </p:spTgt>
                                        </p:tgtEl>
                                        <p:attrNameLst>
                                          <p:attrName>ppt_w</p:attrName>
                                        </p:attrNameLst>
                                      </p:cBhvr>
                                      <p:tavLst>
                                        <p:tav tm="0">
                                          <p:val>
                                            <p:fltVal val="0"/>
                                          </p:val>
                                        </p:tav>
                                        <p:tav tm="100000">
                                          <p:val>
                                            <p:strVal val="#ppt_w"/>
                                          </p:val>
                                        </p:tav>
                                      </p:tavLst>
                                    </p:anim>
                                    <p:anim calcmode="lin" valueType="num">
                                      <p:cBhvr>
                                        <p:cTn id="60" dur="500" fill="hold"/>
                                        <p:tgtEl>
                                          <p:spTgt spid="31">
                                            <p:graphicEl>
                                              <a:dgm id="{A9C75BD4-54FC-4D23-BF89-2CA5532A7B4D}"/>
                                            </p:graphicEl>
                                          </p:spTgt>
                                        </p:tgtEl>
                                        <p:attrNameLst>
                                          <p:attrName>ppt_h</p:attrName>
                                        </p:attrNameLst>
                                      </p:cBhvr>
                                      <p:tavLst>
                                        <p:tav tm="0">
                                          <p:val>
                                            <p:fltVal val="0"/>
                                          </p:val>
                                        </p:tav>
                                        <p:tav tm="100000">
                                          <p:val>
                                            <p:strVal val="#ppt_h"/>
                                          </p:val>
                                        </p:tav>
                                      </p:tavLst>
                                    </p:anim>
                                    <p:animEffect transition="in" filter="fade">
                                      <p:cBhvr>
                                        <p:cTn id="61" dur="500"/>
                                        <p:tgtEl>
                                          <p:spTgt spid="31">
                                            <p:graphicEl>
                                              <a:dgm id="{A9C75BD4-54FC-4D23-BF89-2CA5532A7B4D}"/>
                                            </p:graphicEl>
                                          </p:spTgt>
                                        </p:tgtEl>
                                      </p:cBhvr>
                                    </p:animEffect>
                                  </p:childTnLst>
                                </p:cTn>
                              </p:par>
                              <p:par>
                                <p:cTn id="62" presetID="53" presetClass="entr" presetSubtype="16" fill="hold" grpId="0" nodeType="withEffect">
                                  <p:stCondLst>
                                    <p:cond delay="300"/>
                                  </p:stCondLst>
                                  <p:childTnLst>
                                    <p:set>
                                      <p:cBhvr>
                                        <p:cTn id="63" dur="1" fill="hold">
                                          <p:stCondLst>
                                            <p:cond delay="0"/>
                                          </p:stCondLst>
                                        </p:cTn>
                                        <p:tgtEl>
                                          <p:spTgt spid="31">
                                            <p:graphicEl>
                                              <a:dgm id="{6CDD2630-D63A-4CBE-8FB6-0391CD9BBD33}"/>
                                            </p:graphicEl>
                                          </p:spTgt>
                                        </p:tgtEl>
                                        <p:attrNameLst>
                                          <p:attrName>style.visibility</p:attrName>
                                        </p:attrNameLst>
                                      </p:cBhvr>
                                      <p:to>
                                        <p:strVal val="visible"/>
                                      </p:to>
                                    </p:set>
                                    <p:anim calcmode="lin" valueType="num">
                                      <p:cBhvr>
                                        <p:cTn id="64" dur="500" fill="hold"/>
                                        <p:tgtEl>
                                          <p:spTgt spid="31">
                                            <p:graphicEl>
                                              <a:dgm id="{6CDD2630-D63A-4CBE-8FB6-0391CD9BBD33}"/>
                                            </p:graphicEl>
                                          </p:spTgt>
                                        </p:tgtEl>
                                        <p:attrNameLst>
                                          <p:attrName>ppt_w</p:attrName>
                                        </p:attrNameLst>
                                      </p:cBhvr>
                                      <p:tavLst>
                                        <p:tav tm="0">
                                          <p:val>
                                            <p:fltVal val="0"/>
                                          </p:val>
                                        </p:tav>
                                        <p:tav tm="100000">
                                          <p:val>
                                            <p:strVal val="#ppt_w"/>
                                          </p:val>
                                        </p:tav>
                                      </p:tavLst>
                                    </p:anim>
                                    <p:anim calcmode="lin" valueType="num">
                                      <p:cBhvr>
                                        <p:cTn id="65" dur="500" fill="hold"/>
                                        <p:tgtEl>
                                          <p:spTgt spid="31">
                                            <p:graphicEl>
                                              <a:dgm id="{6CDD2630-D63A-4CBE-8FB6-0391CD9BBD33}"/>
                                            </p:graphicEl>
                                          </p:spTgt>
                                        </p:tgtEl>
                                        <p:attrNameLst>
                                          <p:attrName>ppt_h</p:attrName>
                                        </p:attrNameLst>
                                      </p:cBhvr>
                                      <p:tavLst>
                                        <p:tav tm="0">
                                          <p:val>
                                            <p:fltVal val="0"/>
                                          </p:val>
                                        </p:tav>
                                        <p:tav tm="100000">
                                          <p:val>
                                            <p:strVal val="#ppt_h"/>
                                          </p:val>
                                        </p:tav>
                                      </p:tavLst>
                                    </p:anim>
                                    <p:animEffect transition="in" filter="fade">
                                      <p:cBhvr>
                                        <p:cTn id="66" dur="500"/>
                                        <p:tgtEl>
                                          <p:spTgt spid="31">
                                            <p:graphicEl>
                                              <a:dgm id="{6CDD2630-D63A-4CBE-8FB6-0391CD9BBD3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Sub>
          <a:bldDgm/>
        </p:bldSub>
      </p:bldGraphic>
      <p:bldP spid="37" grpId="0" build="p">
        <p:tmplLst>
          <p:tmpl lvl="1">
            <p:tnLst>
              <p:par>
                <p:cTn presetID="37" presetClass="entr" presetSubtype="0" fill="hold" nodeType="withEffect">
                  <p:stCondLst>
                    <p:cond delay="300"/>
                  </p:stCondLst>
                  <p:childTnLst>
                    <p:set>
                      <p:cBhvr>
                        <p:cTn dur="1" fill="hold">
                          <p:stCondLst>
                            <p:cond delay="0"/>
                          </p:stCondLst>
                        </p:cTn>
                        <p:tgtEl>
                          <p:spTgt spid="37"/>
                        </p:tgtEl>
                        <p:attrNameLst>
                          <p:attrName>style.visibility</p:attrName>
                        </p:attrNameLst>
                      </p:cBhvr>
                      <p:to>
                        <p:strVal val="visible"/>
                      </p:to>
                    </p:set>
                    <p:animEffect transition="in" filter="fade">
                      <p:cBhvr>
                        <p:cTn dur="600"/>
                        <p:tgtEl>
                          <p:spTgt spid="37"/>
                        </p:tgtEl>
                      </p:cBhvr>
                    </p:animEffect>
                    <p:anim calcmode="lin" valueType="num">
                      <p:cBhvr>
                        <p:cTn dur="600" fill="hold"/>
                        <p:tgtEl>
                          <p:spTgt spid="37"/>
                        </p:tgtEl>
                        <p:attrNameLst>
                          <p:attrName>ppt_x</p:attrName>
                        </p:attrNameLst>
                      </p:cBhvr>
                      <p:tavLst>
                        <p:tav tm="0">
                          <p:val>
                            <p:strVal val="#ppt_x"/>
                          </p:val>
                        </p:tav>
                        <p:tav tm="100000">
                          <p:val>
                            <p:strVal val="#ppt_x"/>
                          </p:val>
                        </p:tav>
                      </p:tavLst>
                    </p:anim>
                    <p:anim calcmode="lin" valueType="num">
                      <p:cBhvr>
                        <p:cTn dur="540" decel="100000" fill="hold"/>
                        <p:tgtEl>
                          <p:spTgt spid="37"/>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37"/>
                        </p:tgtEl>
                        <p:attrNameLst>
                          <p:attrName>ppt_y</p:attrName>
                        </p:attrNameLst>
                      </p:cBhvr>
                      <p:tavLst>
                        <p:tav tm="0">
                          <p:val>
                            <p:strVal val="#ppt_y-.03"/>
                          </p:val>
                        </p:tav>
                        <p:tav tm="100000">
                          <p:val>
                            <p:strVal val="#ppt_y"/>
                          </p:val>
                        </p:tav>
                      </p:tavLst>
                    </p:anim>
                  </p:childTnLst>
                </p:cTn>
              </p:par>
            </p:tnLst>
          </p:tmpl>
        </p:tmplLst>
      </p:bldP>
      <p:bldP spid="38" grpId="0" build="p">
        <p:tmplLst>
          <p:tmpl lvl="1">
            <p:tnLst>
              <p:par>
                <p:cTn presetID="37" presetClass="entr" presetSubtype="0" fill="hold" nodeType="withEffect" nodePh="1">
                  <p:stCondLst>
                    <p:cond delay="300"/>
                  </p:stCondLst>
                  <p:childTnLst>
                    <p:set>
                      <p:cBhvr>
                        <p:cTn dur="1" fill="hold">
                          <p:stCondLst>
                            <p:cond delay="0"/>
                          </p:stCondLst>
                        </p:cTn>
                        <p:tgtEl>
                          <p:spTgt spid="38"/>
                        </p:tgtEl>
                        <p:attrNameLst>
                          <p:attrName>style.visibility</p:attrName>
                        </p:attrNameLst>
                      </p:cBhvr>
                      <p:to>
                        <p:strVal val="visible"/>
                      </p:to>
                    </p:set>
                    <p:animEffect transition="in" filter="fade">
                      <p:cBhvr>
                        <p:cTn dur="600"/>
                        <p:tgtEl>
                          <p:spTgt spid="38"/>
                        </p:tgtEl>
                      </p:cBhvr>
                    </p:animEffect>
                    <p:anim calcmode="lin" valueType="num">
                      <p:cBhvr>
                        <p:cTn dur="600" fill="hold"/>
                        <p:tgtEl>
                          <p:spTgt spid="38"/>
                        </p:tgtEl>
                        <p:attrNameLst>
                          <p:attrName>ppt_x</p:attrName>
                        </p:attrNameLst>
                      </p:cBhvr>
                      <p:tavLst>
                        <p:tav tm="0">
                          <p:val>
                            <p:strVal val="#ppt_x"/>
                          </p:val>
                        </p:tav>
                        <p:tav tm="100000">
                          <p:val>
                            <p:strVal val="#ppt_x"/>
                          </p:val>
                        </p:tav>
                      </p:tavLst>
                    </p:anim>
                    <p:anim calcmode="lin" valueType="num">
                      <p:cBhvr>
                        <p:cTn dur="540" decel="100000" fill="hold"/>
                        <p:tgtEl>
                          <p:spTgt spid="38"/>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38"/>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meline - 8 year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538782F-7313-0E45-A228-BA4295BA0A80}"/>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2 – 28pt</a:t>
            </a:r>
          </a:p>
        </p:txBody>
      </p:sp>
      <p:cxnSp>
        <p:nvCxnSpPr>
          <p:cNvPr id="6" name="Straight Connector 5">
            <a:extLst>
              <a:ext uri="{FF2B5EF4-FFF2-40B4-BE49-F238E27FC236}">
                <a16:creationId xmlns:a16="http://schemas.microsoft.com/office/drawing/2014/main" id="{55EF0159-CC6A-9147-9010-439927AB4C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8BC2017A-4227-044E-8A8E-C3447DF75746}"/>
              </a:ext>
            </a:extLst>
          </p:cNvPr>
          <p:cNvSpPr/>
          <p:nvPr userDrawn="1"/>
        </p:nvSpPr>
        <p:spPr>
          <a:xfrm>
            <a:off x="945723" y="4142275"/>
            <a:ext cx="1676400" cy="1676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a:extLst>
              <a:ext uri="{FF2B5EF4-FFF2-40B4-BE49-F238E27FC236}">
                <a16:creationId xmlns:a16="http://schemas.microsoft.com/office/drawing/2014/main" id="{88BE5961-CAF2-4D44-A630-44BD1778D24B}"/>
              </a:ext>
            </a:extLst>
          </p:cNvPr>
          <p:cNvSpPr/>
          <p:nvPr userDrawn="1"/>
        </p:nvSpPr>
        <p:spPr>
          <a:xfrm>
            <a:off x="2376697" y="3798289"/>
            <a:ext cx="1676400" cy="1676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a:extLst>
              <a:ext uri="{FF2B5EF4-FFF2-40B4-BE49-F238E27FC236}">
                <a16:creationId xmlns:a16="http://schemas.microsoft.com/office/drawing/2014/main" id="{5E1FCC48-7DC1-D044-B753-E94AC4F11440}"/>
              </a:ext>
            </a:extLst>
          </p:cNvPr>
          <p:cNvSpPr/>
          <p:nvPr userDrawn="1"/>
        </p:nvSpPr>
        <p:spPr>
          <a:xfrm>
            <a:off x="3807671" y="3454303"/>
            <a:ext cx="1676400" cy="1676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0F3E6E78-60A6-F34A-B5C1-57670BB26DD7}"/>
              </a:ext>
            </a:extLst>
          </p:cNvPr>
          <p:cNvSpPr/>
          <p:nvPr userDrawn="1"/>
        </p:nvSpPr>
        <p:spPr>
          <a:xfrm>
            <a:off x="5238645" y="3110317"/>
            <a:ext cx="1676400" cy="1676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a:extLst>
              <a:ext uri="{FF2B5EF4-FFF2-40B4-BE49-F238E27FC236}">
                <a16:creationId xmlns:a16="http://schemas.microsoft.com/office/drawing/2014/main" id="{182E9CDC-B883-D849-8B62-C724D6077F6B}"/>
              </a:ext>
            </a:extLst>
          </p:cNvPr>
          <p:cNvSpPr/>
          <p:nvPr userDrawn="1"/>
        </p:nvSpPr>
        <p:spPr>
          <a:xfrm>
            <a:off x="6669619" y="2766331"/>
            <a:ext cx="1676400" cy="167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D8BB759B-344C-1644-AB87-2882715C6A08}"/>
              </a:ext>
            </a:extLst>
          </p:cNvPr>
          <p:cNvSpPr/>
          <p:nvPr userDrawn="1"/>
        </p:nvSpPr>
        <p:spPr>
          <a:xfrm>
            <a:off x="8100593" y="2422345"/>
            <a:ext cx="1676400" cy="1676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a:extLst>
              <a:ext uri="{FF2B5EF4-FFF2-40B4-BE49-F238E27FC236}">
                <a16:creationId xmlns:a16="http://schemas.microsoft.com/office/drawing/2014/main" id="{706A9B4C-84DF-2F4A-9B74-69B8BBA4CEFF}"/>
              </a:ext>
            </a:extLst>
          </p:cNvPr>
          <p:cNvSpPr/>
          <p:nvPr userDrawn="1"/>
        </p:nvSpPr>
        <p:spPr>
          <a:xfrm>
            <a:off x="9531568" y="2078359"/>
            <a:ext cx="1676400" cy="1676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Arrow: Up 80">
            <a:extLst>
              <a:ext uri="{FF2B5EF4-FFF2-40B4-BE49-F238E27FC236}">
                <a16:creationId xmlns:a16="http://schemas.microsoft.com/office/drawing/2014/main" id="{AC103942-3F6C-2645-AC71-E58067EA4B29}"/>
              </a:ext>
            </a:extLst>
          </p:cNvPr>
          <p:cNvSpPr/>
          <p:nvPr userDrawn="1"/>
        </p:nvSpPr>
        <p:spPr>
          <a:xfrm>
            <a:off x="1483967" y="3490308"/>
            <a:ext cx="587828" cy="611106"/>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Arrow: Up 82">
            <a:extLst>
              <a:ext uri="{FF2B5EF4-FFF2-40B4-BE49-F238E27FC236}">
                <a16:creationId xmlns:a16="http://schemas.microsoft.com/office/drawing/2014/main" id="{A0BE0A91-6F89-BE43-82A0-9B46FD305D3E}"/>
              </a:ext>
            </a:extLst>
          </p:cNvPr>
          <p:cNvSpPr/>
          <p:nvPr userDrawn="1"/>
        </p:nvSpPr>
        <p:spPr>
          <a:xfrm>
            <a:off x="2896205" y="3132638"/>
            <a:ext cx="587828" cy="611106"/>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Arrow: Up 84">
            <a:extLst>
              <a:ext uri="{FF2B5EF4-FFF2-40B4-BE49-F238E27FC236}">
                <a16:creationId xmlns:a16="http://schemas.microsoft.com/office/drawing/2014/main" id="{E74FB6CF-0349-E74B-BA3C-80A6164B76EC}"/>
              </a:ext>
            </a:extLst>
          </p:cNvPr>
          <p:cNvSpPr/>
          <p:nvPr userDrawn="1"/>
        </p:nvSpPr>
        <p:spPr>
          <a:xfrm>
            <a:off x="5722852" y="2439003"/>
            <a:ext cx="587828" cy="611106"/>
          </a:xfrm>
          <a:prstGeom prs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Arrow: Up 90">
            <a:extLst>
              <a:ext uri="{FF2B5EF4-FFF2-40B4-BE49-F238E27FC236}">
                <a16:creationId xmlns:a16="http://schemas.microsoft.com/office/drawing/2014/main" id="{F38D4D27-10B6-614E-A1B2-69B24242DC1E}"/>
              </a:ext>
            </a:extLst>
          </p:cNvPr>
          <p:cNvSpPr/>
          <p:nvPr userDrawn="1"/>
        </p:nvSpPr>
        <p:spPr>
          <a:xfrm>
            <a:off x="7155814" y="2090008"/>
            <a:ext cx="587828" cy="611106"/>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Arrow: Up 92">
            <a:extLst>
              <a:ext uri="{FF2B5EF4-FFF2-40B4-BE49-F238E27FC236}">
                <a16:creationId xmlns:a16="http://schemas.microsoft.com/office/drawing/2014/main" id="{82721614-AE0E-944C-81CB-3CBF5398472C}"/>
              </a:ext>
            </a:extLst>
          </p:cNvPr>
          <p:cNvSpPr/>
          <p:nvPr userDrawn="1"/>
        </p:nvSpPr>
        <p:spPr>
          <a:xfrm>
            <a:off x="10073185" y="1438887"/>
            <a:ext cx="587828" cy="611106"/>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Arrow: Up 93">
            <a:extLst>
              <a:ext uri="{FF2B5EF4-FFF2-40B4-BE49-F238E27FC236}">
                <a16:creationId xmlns:a16="http://schemas.microsoft.com/office/drawing/2014/main" id="{A4AD0E05-EF94-4B4F-82E0-7FE6433752F8}"/>
              </a:ext>
            </a:extLst>
          </p:cNvPr>
          <p:cNvSpPr/>
          <p:nvPr userDrawn="1"/>
        </p:nvSpPr>
        <p:spPr>
          <a:xfrm rot="10800000">
            <a:off x="4286188" y="2806394"/>
            <a:ext cx="587828" cy="611106"/>
          </a:xfrm>
          <a:prstGeom prst="up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Arrow: Up 95">
            <a:extLst>
              <a:ext uri="{FF2B5EF4-FFF2-40B4-BE49-F238E27FC236}">
                <a16:creationId xmlns:a16="http://schemas.microsoft.com/office/drawing/2014/main" id="{19706FB8-6AC9-1E4A-BC04-618C00ABA747}"/>
              </a:ext>
            </a:extLst>
          </p:cNvPr>
          <p:cNvSpPr/>
          <p:nvPr userDrawn="1"/>
        </p:nvSpPr>
        <p:spPr>
          <a:xfrm rot="10800000">
            <a:off x="8595416" y="1744440"/>
            <a:ext cx="587828" cy="611106"/>
          </a:xfrm>
          <a:prstGeom prst="up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6">
            <a:extLst>
              <a:ext uri="{FF2B5EF4-FFF2-40B4-BE49-F238E27FC236}">
                <a16:creationId xmlns:a16="http://schemas.microsoft.com/office/drawing/2014/main" id="{5C60AF2E-EAE7-0141-9AAF-F37E33257F3A}"/>
              </a:ext>
            </a:extLst>
          </p:cNvPr>
          <p:cNvSpPr>
            <a:spLocks noGrp="1"/>
          </p:cNvSpPr>
          <p:nvPr>
            <p:ph type="body" sz="quarter" idx="12" hasCustomPrompt="1"/>
          </p:nvPr>
        </p:nvSpPr>
        <p:spPr>
          <a:xfrm>
            <a:off x="1276237" y="4784390"/>
            <a:ext cx="938641" cy="317848"/>
          </a:xfrm>
          <a:prstGeom prst="rect">
            <a:avLst/>
          </a:prstGeom>
        </p:spPr>
        <p:txBody>
          <a:bodyPr/>
          <a:lstStyle>
            <a:lvl1pPr marL="0" indent="0" algn="ctr">
              <a:buNone/>
              <a:defRPr sz="2000">
                <a:solidFill>
                  <a:schemeClr val="bg1"/>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$43m – 20pt</a:t>
            </a:r>
          </a:p>
        </p:txBody>
      </p:sp>
      <p:sp>
        <p:nvSpPr>
          <p:cNvPr id="147" name="Text Placeholder 6">
            <a:extLst>
              <a:ext uri="{FF2B5EF4-FFF2-40B4-BE49-F238E27FC236}">
                <a16:creationId xmlns:a16="http://schemas.microsoft.com/office/drawing/2014/main" id="{2872EEC5-183D-9347-BA80-F18D33AE417F}"/>
              </a:ext>
            </a:extLst>
          </p:cNvPr>
          <p:cNvSpPr>
            <a:spLocks noGrp="1"/>
          </p:cNvSpPr>
          <p:nvPr>
            <p:ph type="body" sz="quarter" idx="13" hasCustomPrompt="1"/>
          </p:nvPr>
        </p:nvSpPr>
        <p:spPr>
          <a:xfrm>
            <a:off x="2707211" y="4398805"/>
            <a:ext cx="938641" cy="317848"/>
          </a:xfrm>
          <a:prstGeom prst="rect">
            <a:avLst/>
          </a:prstGeom>
        </p:spPr>
        <p:txBody>
          <a:bodyPr/>
          <a:lstStyle>
            <a:lvl1pPr marL="0" indent="0" algn="ctr">
              <a:buNone/>
              <a:defRPr sz="2000">
                <a:solidFill>
                  <a:schemeClr val="bg1"/>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$43m – 20pt</a:t>
            </a:r>
          </a:p>
        </p:txBody>
      </p:sp>
      <p:sp>
        <p:nvSpPr>
          <p:cNvPr id="148" name="Text Placeholder 6">
            <a:extLst>
              <a:ext uri="{FF2B5EF4-FFF2-40B4-BE49-F238E27FC236}">
                <a16:creationId xmlns:a16="http://schemas.microsoft.com/office/drawing/2014/main" id="{7F6F2491-321A-854C-B9CE-2EEAB8A2055A}"/>
              </a:ext>
            </a:extLst>
          </p:cNvPr>
          <p:cNvSpPr>
            <a:spLocks noGrp="1"/>
          </p:cNvSpPr>
          <p:nvPr>
            <p:ph type="body" sz="quarter" idx="14" hasCustomPrompt="1"/>
          </p:nvPr>
        </p:nvSpPr>
        <p:spPr>
          <a:xfrm>
            <a:off x="4153359" y="4050466"/>
            <a:ext cx="938641" cy="317848"/>
          </a:xfrm>
          <a:prstGeom prst="rect">
            <a:avLst/>
          </a:prstGeom>
        </p:spPr>
        <p:txBody>
          <a:bodyPr/>
          <a:lstStyle>
            <a:lvl1pPr marL="0" indent="0" algn="ctr">
              <a:buNone/>
              <a:defRPr sz="2000">
                <a:solidFill>
                  <a:schemeClr val="bg1"/>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$43m – 20pt</a:t>
            </a:r>
          </a:p>
        </p:txBody>
      </p:sp>
      <p:sp>
        <p:nvSpPr>
          <p:cNvPr id="149" name="Text Placeholder 6">
            <a:extLst>
              <a:ext uri="{FF2B5EF4-FFF2-40B4-BE49-F238E27FC236}">
                <a16:creationId xmlns:a16="http://schemas.microsoft.com/office/drawing/2014/main" id="{4AA1FD22-5D22-F448-8DB6-A43E0DFA1D1A}"/>
              </a:ext>
            </a:extLst>
          </p:cNvPr>
          <p:cNvSpPr>
            <a:spLocks noGrp="1"/>
          </p:cNvSpPr>
          <p:nvPr>
            <p:ph type="body" sz="quarter" idx="15" hasCustomPrompt="1"/>
          </p:nvPr>
        </p:nvSpPr>
        <p:spPr>
          <a:xfrm>
            <a:off x="5588802" y="3675316"/>
            <a:ext cx="938641" cy="317848"/>
          </a:xfrm>
          <a:prstGeom prst="rect">
            <a:avLst/>
          </a:prstGeom>
        </p:spPr>
        <p:txBody>
          <a:bodyPr/>
          <a:lstStyle>
            <a:lvl1pPr marL="0" indent="0" algn="ctr">
              <a:buNone/>
              <a:defRPr sz="2000">
                <a:solidFill>
                  <a:schemeClr val="bg1"/>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$43m – 20pt</a:t>
            </a:r>
          </a:p>
        </p:txBody>
      </p:sp>
      <p:sp>
        <p:nvSpPr>
          <p:cNvPr id="150" name="Text Placeholder 6">
            <a:extLst>
              <a:ext uri="{FF2B5EF4-FFF2-40B4-BE49-F238E27FC236}">
                <a16:creationId xmlns:a16="http://schemas.microsoft.com/office/drawing/2014/main" id="{E6763B3F-F008-8149-BECC-2A2148DF6CDD}"/>
              </a:ext>
            </a:extLst>
          </p:cNvPr>
          <p:cNvSpPr>
            <a:spLocks noGrp="1"/>
          </p:cNvSpPr>
          <p:nvPr>
            <p:ph type="body" sz="quarter" idx="16" hasCustomPrompt="1"/>
          </p:nvPr>
        </p:nvSpPr>
        <p:spPr>
          <a:xfrm>
            <a:off x="7005997" y="3354438"/>
            <a:ext cx="938641" cy="317848"/>
          </a:xfrm>
          <a:prstGeom prst="rect">
            <a:avLst/>
          </a:prstGeom>
        </p:spPr>
        <p:txBody>
          <a:bodyPr/>
          <a:lstStyle>
            <a:lvl1pPr marL="0" indent="0" algn="ctr">
              <a:buNone/>
              <a:defRPr sz="2000">
                <a:solidFill>
                  <a:schemeClr val="bg1"/>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$43m – 20pt</a:t>
            </a:r>
          </a:p>
        </p:txBody>
      </p:sp>
      <p:sp>
        <p:nvSpPr>
          <p:cNvPr id="151" name="Text Placeholder 6">
            <a:extLst>
              <a:ext uri="{FF2B5EF4-FFF2-40B4-BE49-F238E27FC236}">
                <a16:creationId xmlns:a16="http://schemas.microsoft.com/office/drawing/2014/main" id="{2A3027A3-8A09-0449-A90A-35C06AF743F9}"/>
              </a:ext>
            </a:extLst>
          </p:cNvPr>
          <p:cNvSpPr>
            <a:spLocks noGrp="1"/>
          </p:cNvSpPr>
          <p:nvPr>
            <p:ph type="body" sz="quarter" idx="17" hasCustomPrompt="1"/>
          </p:nvPr>
        </p:nvSpPr>
        <p:spPr>
          <a:xfrm>
            <a:off x="8457013" y="3028441"/>
            <a:ext cx="938641" cy="317848"/>
          </a:xfrm>
          <a:prstGeom prst="rect">
            <a:avLst/>
          </a:prstGeom>
        </p:spPr>
        <p:txBody>
          <a:bodyPr/>
          <a:lstStyle>
            <a:lvl1pPr marL="0" indent="0" algn="ctr">
              <a:buNone/>
              <a:defRPr sz="2000">
                <a:solidFill>
                  <a:schemeClr val="bg1"/>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$43m – 20pt</a:t>
            </a:r>
          </a:p>
        </p:txBody>
      </p:sp>
      <p:sp>
        <p:nvSpPr>
          <p:cNvPr id="152" name="Text Placeholder 6">
            <a:extLst>
              <a:ext uri="{FF2B5EF4-FFF2-40B4-BE49-F238E27FC236}">
                <a16:creationId xmlns:a16="http://schemas.microsoft.com/office/drawing/2014/main" id="{FF332ACD-6DD2-AE44-B8E4-0E44EC5036CB}"/>
              </a:ext>
            </a:extLst>
          </p:cNvPr>
          <p:cNvSpPr>
            <a:spLocks noGrp="1"/>
          </p:cNvSpPr>
          <p:nvPr>
            <p:ph type="body" sz="quarter" idx="18" hasCustomPrompt="1"/>
          </p:nvPr>
        </p:nvSpPr>
        <p:spPr>
          <a:xfrm>
            <a:off x="9891723" y="2662548"/>
            <a:ext cx="938641" cy="317848"/>
          </a:xfrm>
          <a:prstGeom prst="rect">
            <a:avLst/>
          </a:prstGeom>
        </p:spPr>
        <p:txBody>
          <a:bodyPr/>
          <a:lstStyle>
            <a:lvl1pPr marL="0" indent="0" algn="ctr">
              <a:buNone/>
              <a:defRPr sz="2000">
                <a:solidFill>
                  <a:schemeClr val="bg1"/>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$43m – 20pt</a:t>
            </a:r>
          </a:p>
        </p:txBody>
      </p:sp>
      <p:sp>
        <p:nvSpPr>
          <p:cNvPr id="153" name="Text Placeholder 6">
            <a:extLst>
              <a:ext uri="{FF2B5EF4-FFF2-40B4-BE49-F238E27FC236}">
                <a16:creationId xmlns:a16="http://schemas.microsoft.com/office/drawing/2014/main" id="{27E83E78-7B0D-974E-B71D-059C60DC41B3}"/>
              </a:ext>
            </a:extLst>
          </p:cNvPr>
          <p:cNvSpPr>
            <a:spLocks noGrp="1"/>
          </p:cNvSpPr>
          <p:nvPr>
            <p:ph type="body" sz="quarter" idx="19" hasCustomPrompt="1"/>
          </p:nvPr>
        </p:nvSpPr>
        <p:spPr>
          <a:xfrm>
            <a:off x="1337451" y="5912588"/>
            <a:ext cx="938641" cy="317848"/>
          </a:xfrm>
          <a:prstGeom prst="rect">
            <a:avLst/>
          </a:prstGeom>
        </p:spPr>
        <p:txBody>
          <a:bodyPr/>
          <a:lstStyle>
            <a:lvl1pPr marL="0" indent="0" algn="ctr">
              <a:buNone/>
              <a:defRPr sz="1800">
                <a:solidFill>
                  <a:schemeClr val="bg1">
                    <a:lumMod val="50000"/>
                  </a:schemeClr>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January – 18pt</a:t>
            </a:r>
          </a:p>
        </p:txBody>
      </p:sp>
      <p:sp>
        <p:nvSpPr>
          <p:cNvPr id="154" name="Text Placeholder 6">
            <a:extLst>
              <a:ext uri="{FF2B5EF4-FFF2-40B4-BE49-F238E27FC236}">
                <a16:creationId xmlns:a16="http://schemas.microsoft.com/office/drawing/2014/main" id="{7F8996DE-0664-9C4C-9E73-BF7E432CD6C0}"/>
              </a:ext>
            </a:extLst>
          </p:cNvPr>
          <p:cNvSpPr>
            <a:spLocks noGrp="1"/>
          </p:cNvSpPr>
          <p:nvPr>
            <p:ph type="body" sz="quarter" idx="20" hasCustomPrompt="1"/>
          </p:nvPr>
        </p:nvSpPr>
        <p:spPr>
          <a:xfrm>
            <a:off x="2776287" y="5630200"/>
            <a:ext cx="1031384" cy="282388"/>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dirty="0">
                <a:solidFill>
                  <a:schemeClr val="tx1">
                    <a:lumMod val="65000"/>
                    <a:lumOff val="35000"/>
                  </a:schemeClr>
                </a:solidFill>
              </a:rPr>
              <a:t>February </a:t>
            </a:r>
            <a:r>
              <a:rPr lang="en-US" dirty="0"/>
              <a:t> – 18pt</a:t>
            </a:r>
          </a:p>
        </p:txBody>
      </p:sp>
      <p:sp>
        <p:nvSpPr>
          <p:cNvPr id="155" name="Text Placeholder 6">
            <a:extLst>
              <a:ext uri="{FF2B5EF4-FFF2-40B4-BE49-F238E27FC236}">
                <a16:creationId xmlns:a16="http://schemas.microsoft.com/office/drawing/2014/main" id="{607938B5-AEFA-EE43-A0EB-A17591FE2D4D}"/>
              </a:ext>
            </a:extLst>
          </p:cNvPr>
          <p:cNvSpPr>
            <a:spLocks noGrp="1"/>
          </p:cNvSpPr>
          <p:nvPr>
            <p:ph type="body" sz="quarter" idx="21" hasCustomPrompt="1"/>
          </p:nvPr>
        </p:nvSpPr>
        <p:spPr>
          <a:xfrm>
            <a:off x="4198229" y="5264305"/>
            <a:ext cx="1031384" cy="282388"/>
          </a:xfrm>
          <a:prstGeom prst="rect">
            <a:avLst/>
          </a:prstGeom>
        </p:spPr>
        <p:txBody>
          <a:bodyPr/>
          <a:lstStyle>
            <a:lvl1pPr marL="0" indent="0">
              <a:buNone/>
              <a:defRPr sz="1800">
                <a:solidFill>
                  <a:schemeClr val="bg1">
                    <a:lumMod val="50000"/>
                  </a:schemeClr>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algn="ctr"/>
            <a:r>
              <a:rPr lang="en-US" sz="1800" dirty="0">
                <a:solidFill>
                  <a:schemeClr val="tx1">
                    <a:lumMod val="65000"/>
                    <a:lumOff val="35000"/>
                  </a:schemeClr>
                </a:solidFill>
              </a:rPr>
              <a:t>March </a:t>
            </a:r>
            <a:r>
              <a:rPr lang="en-US" dirty="0"/>
              <a:t> – 18pt</a:t>
            </a:r>
            <a:endParaRPr lang="en-US" sz="1800" dirty="0">
              <a:solidFill>
                <a:schemeClr val="tx1">
                  <a:lumMod val="65000"/>
                  <a:lumOff val="35000"/>
                </a:schemeClr>
              </a:solidFill>
            </a:endParaRPr>
          </a:p>
        </p:txBody>
      </p:sp>
      <p:sp>
        <p:nvSpPr>
          <p:cNvPr id="156" name="Text Placeholder 6">
            <a:extLst>
              <a:ext uri="{FF2B5EF4-FFF2-40B4-BE49-F238E27FC236}">
                <a16:creationId xmlns:a16="http://schemas.microsoft.com/office/drawing/2014/main" id="{F4FAFA61-9CE4-D74D-9DAF-48CBC57EBB9F}"/>
              </a:ext>
            </a:extLst>
          </p:cNvPr>
          <p:cNvSpPr>
            <a:spLocks noGrp="1"/>
          </p:cNvSpPr>
          <p:nvPr>
            <p:ph type="body" sz="quarter" idx="22" hasCustomPrompt="1"/>
          </p:nvPr>
        </p:nvSpPr>
        <p:spPr>
          <a:xfrm>
            <a:off x="5623617" y="4968470"/>
            <a:ext cx="1031384" cy="282388"/>
          </a:xfrm>
          <a:prstGeom prst="rect">
            <a:avLst/>
          </a:prstGeom>
        </p:spPr>
        <p:txBody>
          <a:bodyPr/>
          <a:lstStyle>
            <a:lvl1pPr marL="0" indent="0">
              <a:buNone/>
              <a:defRPr sz="1800">
                <a:solidFill>
                  <a:schemeClr val="bg1">
                    <a:lumMod val="50000"/>
                  </a:schemeClr>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algn="ctr"/>
            <a:r>
              <a:rPr lang="en-US" sz="1800" dirty="0">
                <a:solidFill>
                  <a:schemeClr val="tx1">
                    <a:lumMod val="65000"/>
                    <a:lumOff val="35000"/>
                  </a:schemeClr>
                </a:solidFill>
              </a:rPr>
              <a:t>April </a:t>
            </a:r>
            <a:r>
              <a:rPr lang="en-US" dirty="0"/>
              <a:t> – 18pt</a:t>
            </a:r>
            <a:endParaRPr lang="en-US" sz="1800" dirty="0">
              <a:solidFill>
                <a:schemeClr val="tx1">
                  <a:lumMod val="65000"/>
                  <a:lumOff val="35000"/>
                </a:schemeClr>
              </a:solidFill>
            </a:endParaRPr>
          </a:p>
        </p:txBody>
      </p:sp>
      <p:sp>
        <p:nvSpPr>
          <p:cNvPr id="157" name="Text Placeholder 6">
            <a:extLst>
              <a:ext uri="{FF2B5EF4-FFF2-40B4-BE49-F238E27FC236}">
                <a16:creationId xmlns:a16="http://schemas.microsoft.com/office/drawing/2014/main" id="{BCCFE55E-DB4A-2D4D-B815-65C26655BFB8}"/>
              </a:ext>
            </a:extLst>
          </p:cNvPr>
          <p:cNvSpPr>
            <a:spLocks noGrp="1"/>
          </p:cNvSpPr>
          <p:nvPr>
            <p:ph type="body" sz="quarter" idx="23" hasCustomPrompt="1"/>
          </p:nvPr>
        </p:nvSpPr>
        <p:spPr>
          <a:xfrm>
            <a:off x="7083683" y="4603165"/>
            <a:ext cx="1031384" cy="282388"/>
          </a:xfrm>
          <a:prstGeom prst="rect">
            <a:avLst/>
          </a:prstGeom>
        </p:spPr>
        <p:txBody>
          <a:bodyPr/>
          <a:lstStyle>
            <a:lvl1pPr marL="0" indent="0">
              <a:buNone/>
              <a:defRPr sz="1800">
                <a:solidFill>
                  <a:schemeClr val="bg1">
                    <a:lumMod val="50000"/>
                  </a:schemeClr>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algn="ctr"/>
            <a:r>
              <a:rPr lang="en-US" sz="1800" dirty="0">
                <a:solidFill>
                  <a:schemeClr val="tx1">
                    <a:lumMod val="65000"/>
                    <a:lumOff val="35000"/>
                  </a:schemeClr>
                </a:solidFill>
              </a:rPr>
              <a:t>May </a:t>
            </a:r>
            <a:r>
              <a:rPr lang="en-US" dirty="0"/>
              <a:t> – 18pt</a:t>
            </a:r>
            <a:endParaRPr lang="en-US" sz="1800" dirty="0">
              <a:solidFill>
                <a:schemeClr val="tx1">
                  <a:lumMod val="65000"/>
                  <a:lumOff val="35000"/>
                </a:schemeClr>
              </a:solidFill>
            </a:endParaRPr>
          </a:p>
        </p:txBody>
      </p:sp>
      <p:sp>
        <p:nvSpPr>
          <p:cNvPr id="158" name="Text Placeholder 6">
            <a:extLst>
              <a:ext uri="{FF2B5EF4-FFF2-40B4-BE49-F238E27FC236}">
                <a16:creationId xmlns:a16="http://schemas.microsoft.com/office/drawing/2014/main" id="{AAC56239-B09A-4D49-A087-F164A4895658}"/>
              </a:ext>
            </a:extLst>
          </p:cNvPr>
          <p:cNvSpPr>
            <a:spLocks noGrp="1"/>
          </p:cNvSpPr>
          <p:nvPr>
            <p:ph type="body" sz="quarter" idx="24" hasCustomPrompt="1"/>
          </p:nvPr>
        </p:nvSpPr>
        <p:spPr>
          <a:xfrm>
            <a:off x="8482177" y="4307330"/>
            <a:ext cx="1031384" cy="282388"/>
          </a:xfrm>
          <a:prstGeom prst="rect">
            <a:avLst/>
          </a:prstGeom>
        </p:spPr>
        <p:txBody>
          <a:bodyPr/>
          <a:lstStyle>
            <a:lvl1pPr marL="0" indent="0">
              <a:buNone/>
              <a:defRPr sz="1800">
                <a:solidFill>
                  <a:schemeClr val="bg1">
                    <a:lumMod val="50000"/>
                  </a:schemeClr>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algn="ctr"/>
            <a:r>
              <a:rPr lang="en-US" sz="1800" dirty="0">
                <a:solidFill>
                  <a:schemeClr val="tx1">
                    <a:lumMod val="65000"/>
                    <a:lumOff val="35000"/>
                  </a:schemeClr>
                </a:solidFill>
              </a:rPr>
              <a:t>June </a:t>
            </a:r>
            <a:r>
              <a:rPr lang="en-US" dirty="0"/>
              <a:t> – 18pt</a:t>
            </a:r>
            <a:endParaRPr lang="en-US" sz="1800" dirty="0">
              <a:solidFill>
                <a:schemeClr val="tx1">
                  <a:lumMod val="65000"/>
                  <a:lumOff val="35000"/>
                </a:schemeClr>
              </a:solidFill>
            </a:endParaRPr>
          </a:p>
        </p:txBody>
      </p:sp>
      <p:sp>
        <p:nvSpPr>
          <p:cNvPr id="159" name="Text Placeholder 6">
            <a:extLst>
              <a:ext uri="{FF2B5EF4-FFF2-40B4-BE49-F238E27FC236}">
                <a16:creationId xmlns:a16="http://schemas.microsoft.com/office/drawing/2014/main" id="{54E8D7DF-F688-A54B-9ABF-FEEDB609F39B}"/>
              </a:ext>
            </a:extLst>
          </p:cNvPr>
          <p:cNvSpPr>
            <a:spLocks noGrp="1"/>
          </p:cNvSpPr>
          <p:nvPr>
            <p:ph type="body" sz="quarter" idx="25" hasCustomPrompt="1"/>
          </p:nvPr>
        </p:nvSpPr>
        <p:spPr>
          <a:xfrm>
            <a:off x="9907565" y="3944259"/>
            <a:ext cx="1031384" cy="282388"/>
          </a:xfrm>
          <a:prstGeom prst="rect">
            <a:avLst/>
          </a:prstGeom>
        </p:spPr>
        <p:txBody>
          <a:bodyPr/>
          <a:lstStyle>
            <a:lvl1pPr marL="0" indent="0">
              <a:buNone/>
              <a:defRPr sz="1800">
                <a:solidFill>
                  <a:schemeClr val="bg1">
                    <a:lumMod val="50000"/>
                  </a:schemeClr>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algn="ctr"/>
            <a:r>
              <a:rPr lang="en-US" sz="1800" dirty="0">
                <a:solidFill>
                  <a:schemeClr val="tx1">
                    <a:lumMod val="65000"/>
                    <a:lumOff val="35000"/>
                  </a:schemeClr>
                </a:solidFill>
              </a:rPr>
              <a:t>July </a:t>
            </a:r>
            <a:r>
              <a:rPr lang="en-US" dirty="0"/>
              <a:t> – 18pt</a:t>
            </a:r>
            <a:endParaRPr lang="en-US" sz="1800" dirty="0">
              <a:solidFill>
                <a:schemeClr val="tx1">
                  <a:lumMod val="65000"/>
                  <a:lumOff val="35000"/>
                </a:schemeClr>
              </a:solidFill>
            </a:endParaRPr>
          </a:p>
        </p:txBody>
      </p:sp>
      <p:sp>
        <p:nvSpPr>
          <p:cNvPr id="160" name="Text Placeholder 6">
            <a:extLst>
              <a:ext uri="{FF2B5EF4-FFF2-40B4-BE49-F238E27FC236}">
                <a16:creationId xmlns:a16="http://schemas.microsoft.com/office/drawing/2014/main" id="{582B838D-9321-6B45-AB2C-E58EF44A39F2}"/>
              </a:ext>
            </a:extLst>
          </p:cNvPr>
          <p:cNvSpPr>
            <a:spLocks noGrp="1"/>
          </p:cNvSpPr>
          <p:nvPr>
            <p:ph type="body" sz="quarter" idx="26" hasCustomPrompt="1"/>
          </p:nvPr>
        </p:nvSpPr>
        <p:spPr>
          <a:xfrm>
            <a:off x="1276237" y="2806394"/>
            <a:ext cx="1031384" cy="282388"/>
          </a:xfrm>
          <a:prstGeom prst="rect">
            <a:avLst/>
          </a:prstGeom>
        </p:spPr>
        <p:txBody>
          <a:bodyPr/>
          <a:lstStyle>
            <a:lvl1pPr marL="0" indent="0">
              <a:buNone/>
              <a:defRPr sz="1800">
                <a:solidFill>
                  <a:schemeClr val="tx1"/>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algn="ctr"/>
            <a:r>
              <a:rPr lang="en-US" sz="1800" dirty="0">
                <a:solidFill>
                  <a:schemeClr val="bg1">
                    <a:lumMod val="50000"/>
                  </a:schemeClr>
                </a:solidFill>
              </a:rPr>
              <a:t>3.2% - 18pt</a:t>
            </a:r>
          </a:p>
        </p:txBody>
      </p:sp>
      <p:sp>
        <p:nvSpPr>
          <p:cNvPr id="161" name="Text Placeholder 6">
            <a:extLst>
              <a:ext uri="{FF2B5EF4-FFF2-40B4-BE49-F238E27FC236}">
                <a16:creationId xmlns:a16="http://schemas.microsoft.com/office/drawing/2014/main" id="{39F70AA3-B8F9-CB43-92B6-65B150833D0F}"/>
              </a:ext>
            </a:extLst>
          </p:cNvPr>
          <p:cNvSpPr>
            <a:spLocks noGrp="1"/>
          </p:cNvSpPr>
          <p:nvPr>
            <p:ph type="body" sz="quarter" idx="27" hasCustomPrompt="1"/>
          </p:nvPr>
        </p:nvSpPr>
        <p:spPr>
          <a:xfrm>
            <a:off x="2647837" y="2429876"/>
            <a:ext cx="1031384" cy="282388"/>
          </a:xfrm>
          <a:prstGeom prst="rect">
            <a:avLst/>
          </a:prstGeom>
        </p:spPr>
        <p:txBody>
          <a:bodyPr/>
          <a:lstStyle>
            <a:lvl1pPr marL="0" indent="0">
              <a:buNone/>
              <a:defRPr sz="1800">
                <a:solidFill>
                  <a:schemeClr val="tx1"/>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algn="ctr"/>
            <a:r>
              <a:rPr lang="en-US" sz="1800" dirty="0">
                <a:solidFill>
                  <a:schemeClr val="bg1">
                    <a:lumMod val="50000"/>
                  </a:schemeClr>
                </a:solidFill>
              </a:rPr>
              <a:t>3.2% - 18pt</a:t>
            </a:r>
          </a:p>
        </p:txBody>
      </p:sp>
      <p:sp>
        <p:nvSpPr>
          <p:cNvPr id="162" name="Text Placeholder 6">
            <a:extLst>
              <a:ext uri="{FF2B5EF4-FFF2-40B4-BE49-F238E27FC236}">
                <a16:creationId xmlns:a16="http://schemas.microsoft.com/office/drawing/2014/main" id="{CCB5F53C-F3B9-594E-B0C1-DF19CB6B4649}"/>
              </a:ext>
            </a:extLst>
          </p:cNvPr>
          <p:cNvSpPr>
            <a:spLocks noGrp="1"/>
          </p:cNvSpPr>
          <p:nvPr>
            <p:ph type="body" sz="quarter" idx="28" hasCustomPrompt="1"/>
          </p:nvPr>
        </p:nvSpPr>
        <p:spPr>
          <a:xfrm>
            <a:off x="4019437" y="2026464"/>
            <a:ext cx="1031384" cy="282388"/>
          </a:xfrm>
          <a:prstGeom prst="rect">
            <a:avLst/>
          </a:prstGeom>
        </p:spPr>
        <p:txBody>
          <a:bodyPr/>
          <a:lstStyle>
            <a:lvl1pPr marL="0" indent="0">
              <a:buNone/>
              <a:defRPr sz="1800">
                <a:solidFill>
                  <a:schemeClr val="tx1"/>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algn="ctr"/>
            <a:r>
              <a:rPr lang="en-US" sz="1800" dirty="0">
                <a:solidFill>
                  <a:schemeClr val="bg1">
                    <a:lumMod val="50000"/>
                  </a:schemeClr>
                </a:solidFill>
              </a:rPr>
              <a:t>3.2% - 18pt</a:t>
            </a:r>
          </a:p>
        </p:txBody>
      </p:sp>
      <p:sp>
        <p:nvSpPr>
          <p:cNvPr id="163" name="Text Placeholder 6">
            <a:extLst>
              <a:ext uri="{FF2B5EF4-FFF2-40B4-BE49-F238E27FC236}">
                <a16:creationId xmlns:a16="http://schemas.microsoft.com/office/drawing/2014/main" id="{1364BB08-5447-1C43-99DA-A83B99DF37E5}"/>
              </a:ext>
            </a:extLst>
          </p:cNvPr>
          <p:cNvSpPr>
            <a:spLocks noGrp="1"/>
          </p:cNvSpPr>
          <p:nvPr>
            <p:ph type="body" sz="quarter" idx="29" hasCustomPrompt="1"/>
          </p:nvPr>
        </p:nvSpPr>
        <p:spPr>
          <a:xfrm>
            <a:off x="5471719" y="1744075"/>
            <a:ext cx="1031384" cy="282388"/>
          </a:xfrm>
          <a:prstGeom prst="rect">
            <a:avLst/>
          </a:prstGeom>
        </p:spPr>
        <p:txBody>
          <a:bodyPr/>
          <a:lstStyle>
            <a:lvl1pPr marL="0" indent="0">
              <a:buNone/>
              <a:defRPr sz="1800">
                <a:solidFill>
                  <a:schemeClr val="tx1"/>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algn="ctr"/>
            <a:r>
              <a:rPr lang="en-US" sz="1800" dirty="0">
                <a:solidFill>
                  <a:schemeClr val="bg1">
                    <a:lumMod val="50000"/>
                  </a:schemeClr>
                </a:solidFill>
              </a:rPr>
              <a:t>3.2% - 18pt</a:t>
            </a:r>
          </a:p>
        </p:txBody>
      </p:sp>
      <p:sp>
        <p:nvSpPr>
          <p:cNvPr id="164" name="Text Placeholder 6">
            <a:extLst>
              <a:ext uri="{FF2B5EF4-FFF2-40B4-BE49-F238E27FC236}">
                <a16:creationId xmlns:a16="http://schemas.microsoft.com/office/drawing/2014/main" id="{58D67790-20E8-414F-B30D-F4EFE898D5CF}"/>
              </a:ext>
            </a:extLst>
          </p:cNvPr>
          <p:cNvSpPr>
            <a:spLocks noGrp="1"/>
          </p:cNvSpPr>
          <p:nvPr>
            <p:ph type="body" sz="quarter" idx="30" hasCustomPrompt="1"/>
          </p:nvPr>
        </p:nvSpPr>
        <p:spPr>
          <a:xfrm>
            <a:off x="6959625" y="1391722"/>
            <a:ext cx="1031384" cy="282388"/>
          </a:xfrm>
          <a:prstGeom prst="rect">
            <a:avLst/>
          </a:prstGeom>
        </p:spPr>
        <p:txBody>
          <a:bodyPr/>
          <a:lstStyle>
            <a:lvl1pPr marL="0" indent="0">
              <a:buNone/>
              <a:defRPr sz="1800">
                <a:solidFill>
                  <a:schemeClr val="tx1"/>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algn="ctr"/>
            <a:r>
              <a:rPr lang="en-US" sz="1800" dirty="0">
                <a:solidFill>
                  <a:schemeClr val="bg1">
                    <a:lumMod val="50000"/>
                  </a:schemeClr>
                </a:solidFill>
              </a:rPr>
              <a:t>3.2% - 18pt</a:t>
            </a:r>
          </a:p>
        </p:txBody>
      </p:sp>
      <p:sp>
        <p:nvSpPr>
          <p:cNvPr id="165" name="Text Placeholder 6">
            <a:extLst>
              <a:ext uri="{FF2B5EF4-FFF2-40B4-BE49-F238E27FC236}">
                <a16:creationId xmlns:a16="http://schemas.microsoft.com/office/drawing/2014/main" id="{2D61CE8D-3D06-A340-A897-05075DFCAD9F}"/>
              </a:ext>
            </a:extLst>
          </p:cNvPr>
          <p:cNvSpPr>
            <a:spLocks noGrp="1"/>
          </p:cNvSpPr>
          <p:nvPr>
            <p:ph type="body" sz="quarter" idx="31" hasCustomPrompt="1"/>
          </p:nvPr>
        </p:nvSpPr>
        <p:spPr>
          <a:xfrm>
            <a:off x="8331225" y="947969"/>
            <a:ext cx="1031384" cy="282388"/>
          </a:xfrm>
          <a:prstGeom prst="rect">
            <a:avLst/>
          </a:prstGeom>
        </p:spPr>
        <p:txBody>
          <a:bodyPr/>
          <a:lstStyle>
            <a:lvl1pPr marL="0" indent="0">
              <a:buNone/>
              <a:defRPr sz="1800">
                <a:solidFill>
                  <a:schemeClr val="tx1"/>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algn="ctr"/>
            <a:r>
              <a:rPr lang="en-US" sz="1800" dirty="0">
                <a:solidFill>
                  <a:schemeClr val="bg1">
                    <a:lumMod val="50000"/>
                  </a:schemeClr>
                </a:solidFill>
              </a:rPr>
              <a:t>3.2% - 18pt</a:t>
            </a:r>
          </a:p>
        </p:txBody>
      </p:sp>
      <p:sp>
        <p:nvSpPr>
          <p:cNvPr id="166" name="Text Placeholder 6">
            <a:extLst>
              <a:ext uri="{FF2B5EF4-FFF2-40B4-BE49-F238E27FC236}">
                <a16:creationId xmlns:a16="http://schemas.microsoft.com/office/drawing/2014/main" id="{6F35E58F-6D2A-5949-BDB9-D28C8E70D6A2}"/>
              </a:ext>
            </a:extLst>
          </p:cNvPr>
          <p:cNvSpPr>
            <a:spLocks noGrp="1"/>
          </p:cNvSpPr>
          <p:nvPr>
            <p:ph type="body" sz="quarter" idx="32" hasCustomPrompt="1"/>
          </p:nvPr>
        </p:nvSpPr>
        <p:spPr>
          <a:xfrm>
            <a:off x="9810401" y="705922"/>
            <a:ext cx="1031384" cy="282388"/>
          </a:xfrm>
          <a:prstGeom prst="rect">
            <a:avLst/>
          </a:prstGeom>
        </p:spPr>
        <p:txBody>
          <a:bodyPr/>
          <a:lstStyle>
            <a:lvl1pPr marL="0" indent="0">
              <a:buNone/>
              <a:defRPr sz="1800">
                <a:solidFill>
                  <a:schemeClr val="tx1"/>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algn="ctr"/>
            <a:r>
              <a:rPr lang="en-US" sz="1800" dirty="0">
                <a:solidFill>
                  <a:schemeClr val="bg1">
                    <a:lumMod val="50000"/>
                  </a:schemeClr>
                </a:solidFill>
              </a:rPr>
              <a:t>3.2% - 18pt</a:t>
            </a:r>
          </a:p>
        </p:txBody>
      </p:sp>
      <p:sp>
        <p:nvSpPr>
          <p:cNvPr id="43"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44"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8086943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ive point layout">
    <p:spTree>
      <p:nvGrpSpPr>
        <p:cNvPr id="1" name=""/>
        <p:cNvGrpSpPr/>
        <p:nvPr/>
      </p:nvGrpSpPr>
      <p:grpSpPr>
        <a:xfrm>
          <a:off x="0" y="0"/>
          <a:ext cx="0" cy="0"/>
          <a:chOff x="0" y="0"/>
          <a:chExt cx="0" cy="0"/>
        </a:xfrm>
      </p:grpSpPr>
      <p:sp>
        <p:nvSpPr>
          <p:cNvPr id="18" name="Content Placeholder 6">
            <a:extLst>
              <a:ext uri="{FF2B5EF4-FFF2-40B4-BE49-F238E27FC236}">
                <a16:creationId xmlns:a16="http://schemas.microsoft.com/office/drawing/2014/main" id="{FC6ADE07-46A1-0542-BAA8-59D063769FDD}"/>
              </a:ext>
            </a:extLst>
          </p:cNvPr>
          <p:cNvSpPr>
            <a:spLocks noGrp="1"/>
          </p:cNvSpPr>
          <p:nvPr>
            <p:ph sz="quarter" idx="14" hasCustomPrompt="1"/>
          </p:nvPr>
        </p:nvSpPr>
        <p:spPr>
          <a:xfrm>
            <a:off x="1529706" y="216148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Services slide – 28pt</a:t>
            </a:r>
          </a:p>
        </p:txBody>
      </p:sp>
      <p:cxnSp>
        <p:nvCxnSpPr>
          <p:cNvPr id="30" name="Straight Connector 29">
            <a:extLst>
              <a:ext uri="{FF2B5EF4-FFF2-40B4-BE49-F238E27FC236}">
                <a16:creationId xmlns:a16="http://schemas.microsoft.com/office/drawing/2014/main"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Content Placeholder 6">
            <a:extLst>
              <a:ext uri="{FF2B5EF4-FFF2-40B4-BE49-F238E27FC236}">
                <a16:creationId xmlns:a16="http://schemas.microsoft.com/office/drawing/2014/main" id="{79E64612-691E-8B4C-A5A2-69AA4E6E46D8}"/>
              </a:ext>
            </a:extLst>
          </p:cNvPr>
          <p:cNvSpPr>
            <a:spLocks noGrp="1"/>
          </p:cNvSpPr>
          <p:nvPr>
            <p:ph sz="quarter" idx="26" hasCustomPrompt="1"/>
          </p:nvPr>
        </p:nvSpPr>
        <p:spPr>
          <a:xfrm>
            <a:off x="1529706" y="181858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36" name="Content Placeholder 6">
            <a:extLst>
              <a:ext uri="{FF2B5EF4-FFF2-40B4-BE49-F238E27FC236}">
                <a16:creationId xmlns:a16="http://schemas.microsoft.com/office/drawing/2014/main" id="{D5511090-BE15-874F-A34F-3A094A293842}"/>
              </a:ext>
            </a:extLst>
          </p:cNvPr>
          <p:cNvSpPr>
            <a:spLocks noGrp="1"/>
          </p:cNvSpPr>
          <p:nvPr>
            <p:ph sz="quarter" idx="29" hasCustomPrompt="1"/>
          </p:nvPr>
        </p:nvSpPr>
        <p:spPr>
          <a:xfrm>
            <a:off x="1529706" y="3490222"/>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37" name="Content Placeholder 6">
            <a:extLst>
              <a:ext uri="{FF2B5EF4-FFF2-40B4-BE49-F238E27FC236}">
                <a16:creationId xmlns:a16="http://schemas.microsoft.com/office/drawing/2014/main" id="{A393D8D3-6C36-994E-9699-1B7369AAE58F}"/>
              </a:ext>
            </a:extLst>
          </p:cNvPr>
          <p:cNvSpPr>
            <a:spLocks noGrp="1"/>
          </p:cNvSpPr>
          <p:nvPr>
            <p:ph sz="quarter" idx="30" hasCustomPrompt="1"/>
          </p:nvPr>
        </p:nvSpPr>
        <p:spPr>
          <a:xfrm>
            <a:off x="1529706" y="3147322"/>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lumMod val="75000"/>
                  </a:schemeClr>
                </a:solidFill>
              </a:defRPr>
            </a:lvl1pPr>
          </a:lstStyle>
          <a:p>
            <a:r>
              <a:rPr lang="en-US" dirty="0">
                <a:latin typeface="Calibri" panose="020F0502020204030204" pitchFamily="34" charset="0"/>
                <a:cs typeface="Calibri" panose="020F0502020204030204" pitchFamily="34" charset="0"/>
              </a:rPr>
              <a:t>Service Head – 16pt</a:t>
            </a:r>
          </a:p>
        </p:txBody>
      </p:sp>
      <p:sp>
        <p:nvSpPr>
          <p:cNvPr id="40" name="Content Placeholder 6">
            <a:extLst>
              <a:ext uri="{FF2B5EF4-FFF2-40B4-BE49-F238E27FC236}">
                <a16:creationId xmlns:a16="http://schemas.microsoft.com/office/drawing/2014/main" id="{CA186673-35D5-5D41-AEFB-CA5989E40034}"/>
              </a:ext>
            </a:extLst>
          </p:cNvPr>
          <p:cNvSpPr>
            <a:spLocks noGrp="1"/>
          </p:cNvSpPr>
          <p:nvPr>
            <p:ph sz="quarter" idx="33" hasCustomPrompt="1"/>
          </p:nvPr>
        </p:nvSpPr>
        <p:spPr>
          <a:xfrm>
            <a:off x="1529706" y="484753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1" name="Content Placeholder 6">
            <a:extLst>
              <a:ext uri="{FF2B5EF4-FFF2-40B4-BE49-F238E27FC236}">
                <a16:creationId xmlns:a16="http://schemas.microsoft.com/office/drawing/2014/main" id="{EA7E4A05-86A4-2541-8C1E-2AAFF72634DC}"/>
              </a:ext>
            </a:extLst>
          </p:cNvPr>
          <p:cNvSpPr>
            <a:spLocks noGrp="1"/>
          </p:cNvSpPr>
          <p:nvPr>
            <p:ph sz="quarter" idx="34" hasCustomPrompt="1"/>
          </p:nvPr>
        </p:nvSpPr>
        <p:spPr>
          <a:xfrm>
            <a:off x="1529706" y="450463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Service Head – 16pt</a:t>
            </a:r>
          </a:p>
        </p:txBody>
      </p:sp>
      <p:sp>
        <p:nvSpPr>
          <p:cNvPr id="31" name="Rectangle 30">
            <a:extLst>
              <a:ext uri="{FF2B5EF4-FFF2-40B4-BE49-F238E27FC236}">
                <a16:creationId xmlns:a16="http://schemas.microsoft.com/office/drawing/2014/main" id="{2A8A6C66-02C4-8E4D-AE92-4B679AD1FA35}"/>
              </a:ext>
            </a:extLst>
          </p:cNvPr>
          <p:cNvSpPr>
            <a:spLocks noChangeArrowheads="1"/>
          </p:cNvSpPr>
          <p:nvPr userDrawn="1"/>
        </p:nvSpPr>
        <p:spPr bwMode="auto">
          <a:xfrm rot="2700000">
            <a:off x="5308975" y="1759338"/>
            <a:ext cx="931324" cy="936123"/>
          </a:xfrm>
          <a:prstGeom prst="rect">
            <a:avLst/>
          </a:prstGeom>
          <a:solidFill>
            <a:srgbClr val="981658"/>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33" name="Rectangle 5">
            <a:extLst>
              <a:ext uri="{FF2B5EF4-FFF2-40B4-BE49-F238E27FC236}">
                <a16:creationId xmlns:a16="http://schemas.microsoft.com/office/drawing/2014/main" id="{112C20E7-BB02-6F41-A72E-005E76A5753F}"/>
              </a:ext>
            </a:extLst>
          </p:cNvPr>
          <p:cNvSpPr>
            <a:spLocks noChangeArrowheads="1"/>
          </p:cNvSpPr>
          <p:nvPr userDrawn="1"/>
        </p:nvSpPr>
        <p:spPr bwMode="auto">
          <a:xfrm rot="2700000">
            <a:off x="6117144" y="2419580"/>
            <a:ext cx="931324" cy="936123"/>
          </a:xfrm>
          <a:prstGeom prst="rect">
            <a:avLst/>
          </a:prstGeom>
          <a:solidFill>
            <a:srgbClr val="784583"/>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44" name="Rectangle 5">
            <a:extLst>
              <a:ext uri="{FF2B5EF4-FFF2-40B4-BE49-F238E27FC236}">
                <a16:creationId xmlns:a16="http://schemas.microsoft.com/office/drawing/2014/main" id="{EB6BB1FA-DC7D-FE4A-B0B7-19F2D29CCC7F}"/>
              </a:ext>
            </a:extLst>
          </p:cNvPr>
          <p:cNvSpPr>
            <a:spLocks noChangeArrowheads="1"/>
          </p:cNvSpPr>
          <p:nvPr userDrawn="1"/>
        </p:nvSpPr>
        <p:spPr bwMode="auto">
          <a:xfrm rot="2700000">
            <a:off x="5308976" y="4418781"/>
            <a:ext cx="931325" cy="936123"/>
          </a:xfrm>
          <a:prstGeom prst="rect">
            <a:avLst/>
          </a:prstGeom>
          <a:solidFill>
            <a:schemeClr val="accent2"/>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5" name="Rectangle 5">
            <a:extLst>
              <a:ext uri="{FF2B5EF4-FFF2-40B4-BE49-F238E27FC236}">
                <a16:creationId xmlns:a16="http://schemas.microsoft.com/office/drawing/2014/main" id="{691541A0-18A4-4F4D-8525-53FDAC03C238}"/>
              </a:ext>
            </a:extLst>
          </p:cNvPr>
          <p:cNvSpPr>
            <a:spLocks noChangeArrowheads="1"/>
          </p:cNvSpPr>
          <p:nvPr userDrawn="1"/>
        </p:nvSpPr>
        <p:spPr bwMode="auto">
          <a:xfrm rot="2700000">
            <a:off x="5308975" y="3084882"/>
            <a:ext cx="931324" cy="936123"/>
          </a:xfrm>
          <a:prstGeom prst="rect">
            <a:avLst/>
          </a:prstGeom>
          <a:solidFill>
            <a:schemeClr val="accent5">
              <a:lumMod val="75000"/>
            </a:schemeClr>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6" name="Rectangle 5">
            <a:extLst>
              <a:ext uri="{FF2B5EF4-FFF2-40B4-BE49-F238E27FC236}">
                <a16:creationId xmlns:a16="http://schemas.microsoft.com/office/drawing/2014/main" id="{897A47C5-163B-DE43-8D0B-C6E1903E504B}"/>
              </a:ext>
            </a:extLst>
          </p:cNvPr>
          <p:cNvSpPr>
            <a:spLocks noChangeArrowheads="1"/>
          </p:cNvSpPr>
          <p:nvPr userDrawn="1"/>
        </p:nvSpPr>
        <p:spPr bwMode="auto">
          <a:xfrm rot="2700000">
            <a:off x="6117144" y="3750182"/>
            <a:ext cx="931324" cy="936123"/>
          </a:xfrm>
          <a:prstGeom prst="rect">
            <a:avLst/>
          </a:prstGeom>
          <a:solidFill>
            <a:schemeClr val="accent1"/>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52" name="Content Placeholder 6">
            <a:extLst>
              <a:ext uri="{FF2B5EF4-FFF2-40B4-BE49-F238E27FC236}">
                <a16:creationId xmlns:a16="http://schemas.microsoft.com/office/drawing/2014/main" id="{4E0987FC-9403-5F4F-B2C5-D7DE18DD7ABE}"/>
              </a:ext>
            </a:extLst>
          </p:cNvPr>
          <p:cNvSpPr>
            <a:spLocks noGrp="1"/>
          </p:cNvSpPr>
          <p:nvPr>
            <p:ph sz="quarter" idx="35" hasCustomPrompt="1"/>
          </p:nvPr>
        </p:nvSpPr>
        <p:spPr>
          <a:xfrm>
            <a:off x="7644668" y="2775126"/>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3" name="Content Placeholder 6">
            <a:extLst>
              <a:ext uri="{FF2B5EF4-FFF2-40B4-BE49-F238E27FC236}">
                <a16:creationId xmlns:a16="http://schemas.microsoft.com/office/drawing/2014/main" id="{DF92003B-52E6-9A42-BB4D-46394A0D0000}"/>
              </a:ext>
            </a:extLst>
          </p:cNvPr>
          <p:cNvSpPr>
            <a:spLocks noGrp="1"/>
          </p:cNvSpPr>
          <p:nvPr>
            <p:ph sz="quarter" idx="36" hasCustomPrompt="1"/>
          </p:nvPr>
        </p:nvSpPr>
        <p:spPr>
          <a:xfrm>
            <a:off x="7644668" y="2432226"/>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4" name="Content Placeholder 6">
            <a:extLst>
              <a:ext uri="{FF2B5EF4-FFF2-40B4-BE49-F238E27FC236}">
                <a16:creationId xmlns:a16="http://schemas.microsoft.com/office/drawing/2014/main" id="{5396C44C-70DB-4D42-8269-556ABFB2033C}"/>
              </a:ext>
            </a:extLst>
          </p:cNvPr>
          <p:cNvSpPr>
            <a:spLocks noGrp="1"/>
          </p:cNvSpPr>
          <p:nvPr>
            <p:ph sz="quarter" idx="37" hasCustomPrompt="1"/>
          </p:nvPr>
        </p:nvSpPr>
        <p:spPr>
          <a:xfrm>
            <a:off x="7644668" y="4132438"/>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id="{7332D94B-510C-FE4D-8C63-80CCDE730AF0}"/>
              </a:ext>
            </a:extLst>
          </p:cNvPr>
          <p:cNvSpPr>
            <a:spLocks noGrp="1"/>
          </p:cNvSpPr>
          <p:nvPr>
            <p:ph sz="quarter" idx="38" hasCustomPrompt="1"/>
          </p:nvPr>
        </p:nvSpPr>
        <p:spPr>
          <a:xfrm>
            <a:off x="7644668" y="3789538"/>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5" name="Picture Placeholder 4">
            <a:extLst>
              <a:ext uri="{FF2B5EF4-FFF2-40B4-BE49-F238E27FC236}">
                <a16:creationId xmlns:a16="http://schemas.microsoft.com/office/drawing/2014/main" id="{F669D749-B16C-4C41-AE15-409F88611D49}"/>
              </a:ext>
            </a:extLst>
          </p:cNvPr>
          <p:cNvSpPr>
            <a:spLocks noGrp="1"/>
          </p:cNvSpPr>
          <p:nvPr>
            <p:ph type="pic" sz="quarter" idx="39" hasCustomPrompt="1"/>
          </p:nvPr>
        </p:nvSpPr>
        <p:spPr>
          <a:xfrm>
            <a:off x="5511905" y="196323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8" name="Picture Placeholder 4">
            <a:extLst>
              <a:ext uri="{FF2B5EF4-FFF2-40B4-BE49-F238E27FC236}">
                <a16:creationId xmlns:a16="http://schemas.microsoft.com/office/drawing/2014/main" id="{CF201FBA-7AA8-8F49-B2AD-90B0913CCABB}"/>
              </a:ext>
            </a:extLst>
          </p:cNvPr>
          <p:cNvSpPr>
            <a:spLocks noGrp="1"/>
          </p:cNvSpPr>
          <p:nvPr>
            <p:ph type="pic" sz="quarter" idx="40" hasCustomPrompt="1"/>
          </p:nvPr>
        </p:nvSpPr>
        <p:spPr>
          <a:xfrm>
            <a:off x="6327451" y="2630500"/>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4" name="Picture Placeholder 4">
            <a:extLst>
              <a:ext uri="{FF2B5EF4-FFF2-40B4-BE49-F238E27FC236}">
                <a16:creationId xmlns:a16="http://schemas.microsoft.com/office/drawing/2014/main" id="{07EEC54F-8B17-3942-B95C-FD6569A0AFA9}"/>
              </a:ext>
            </a:extLst>
          </p:cNvPr>
          <p:cNvSpPr>
            <a:spLocks noGrp="1"/>
          </p:cNvSpPr>
          <p:nvPr>
            <p:ph type="pic" sz="quarter" idx="41" hasCustomPrompt="1"/>
          </p:nvPr>
        </p:nvSpPr>
        <p:spPr>
          <a:xfrm>
            <a:off x="5524261" y="329776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5" name="Picture Placeholder 4">
            <a:extLst>
              <a:ext uri="{FF2B5EF4-FFF2-40B4-BE49-F238E27FC236}">
                <a16:creationId xmlns:a16="http://schemas.microsoft.com/office/drawing/2014/main" id="{5C871C9D-3FBC-3049-BA69-97CBF95C8842}"/>
              </a:ext>
            </a:extLst>
          </p:cNvPr>
          <p:cNvSpPr>
            <a:spLocks noGrp="1"/>
          </p:cNvSpPr>
          <p:nvPr>
            <p:ph type="pic" sz="quarter" idx="42" hasCustomPrompt="1"/>
          </p:nvPr>
        </p:nvSpPr>
        <p:spPr>
          <a:xfrm>
            <a:off x="5511905" y="4610434"/>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8" name="Picture Placeholder 4">
            <a:extLst>
              <a:ext uri="{FF2B5EF4-FFF2-40B4-BE49-F238E27FC236}">
                <a16:creationId xmlns:a16="http://schemas.microsoft.com/office/drawing/2014/main" id="{2BDC92E0-3042-A34E-A596-2E18D46F7D90}"/>
              </a:ext>
            </a:extLst>
          </p:cNvPr>
          <p:cNvSpPr>
            <a:spLocks noGrp="1"/>
          </p:cNvSpPr>
          <p:nvPr>
            <p:ph type="pic" sz="quarter" idx="43" hasCustomPrompt="1"/>
          </p:nvPr>
        </p:nvSpPr>
        <p:spPr>
          <a:xfrm>
            <a:off x="6327452" y="3930812"/>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6"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27"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55293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1"/>
                                        </p:tgtEl>
                                        <p:attrNameLst>
                                          <p:attrName>style.visibility</p:attrName>
                                        </p:attrNameLst>
                                      </p:cBhvr>
                                      <p:to>
                                        <p:strVal val="visible"/>
                                      </p:to>
                                    </p:set>
                                    <p:anim calcmode="lin" valueType="num">
                                      <p:cBhvr>
                                        <p:cTn id="7" dur="800" fill="hold"/>
                                        <p:tgtEl>
                                          <p:spTgt spid="31"/>
                                        </p:tgtEl>
                                        <p:attrNameLst>
                                          <p:attrName>ppt_w</p:attrName>
                                        </p:attrNameLst>
                                      </p:cBhvr>
                                      <p:tavLst>
                                        <p:tav tm="0">
                                          <p:val>
                                            <p:fltVal val="0"/>
                                          </p:val>
                                        </p:tav>
                                        <p:tav tm="100000">
                                          <p:val>
                                            <p:strVal val="#ppt_w"/>
                                          </p:val>
                                        </p:tav>
                                      </p:tavLst>
                                    </p:anim>
                                    <p:anim calcmode="lin" valueType="num">
                                      <p:cBhvr>
                                        <p:cTn id="8" dur="800" fill="hold"/>
                                        <p:tgtEl>
                                          <p:spTgt spid="31"/>
                                        </p:tgtEl>
                                        <p:attrNameLst>
                                          <p:attrName>ppt_h</p:attrName>
                                        </p:attrNameLst>
                                      </p:cBhvr>
                                      <p:tavLst>
                                        <p:tav tm="0">
                                          <p:val>
                                            <p:fltVal val="0"/>
                                          </p:val>
                                        </p:tav>
                                        <p:tav tm="100000">
                                          <p:val>
                                            <p:strVal val="#ppt_h"/>
                                          </p:val>
                                        </p:tav>
                                      </p:tavLst>
                                    </p:anim>
                                    <p:animEffect transition="in" filter="fade">
                                      <p:cBhvr>
                                        <p:cTn id="9" dur="800"/>
                                        <p:tgtEl>
                                          <p:spTgt spid="31"/>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800" fill="hold"/>
                                        <p:tgtEl>
                                          <p:spTgt spid="33"/>
                                        </p:tgtEl>
                                        <p:attrNameLst>
                                          <p:attrName>ppt_w</p:attrName>
                                        </p:attrNameLst>
                                      </p:cBhvr>
                                      <p:tavLst>
                                        <p:tav tm="0">
                                          <p:val>
                                            <p:fltVal val="0"/>
                                          </p:val>
                                        </p:tav>
                                        <p:tav tm="100000">
                                          <p:val>
                                            <p:strVal val="#ppt_w"/>
                                          </p:val>
                                        </p:tav>
                                      </p:tavLst>
                                    </p:anim>
                                    <p:anim calcmode="lin" valueType="num">
                                      <p:cBhvr>
                                        <p:cTn id="13" dur="800" fill="hold"/>
                                        <p:tgtEl>
                                          <p:spTgt spid="33"/>
                                        </p:tgtEl>
                                        <p:attrNameLst>
                                          <p:attrName>ppt_h</p:attrName>
                                        </p:attrNameLst>
                                      </p:cBhvr>
                                      <p:tavLst>
                                        <p:tav tm="0">
                                          <p:val>
                                            <p:fltVal val="0"/>
                                          </p:val>
                                        </p:tav>
                                        <p:tav tm="100000">
                                          <p:val>
                                            <p:strVal val="#ppt_h"/>
                                          </p:val>
                                        </p:tav>
                                      </p:tavLst>
                                    </p:anim>
                                    <p:animEffect transition="in" filter="fade">
                                      <p:cBhvr>
                                        <p:cTn id="14" dur="800"/>
                                        <p:tgtEl>
                                          <p:spTgt spid="33"/>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5"/>
                                        </p:tgtEl>
                                        <p:attrNameLst>
                                          <p:attrName>style.visibility</p:attrName>
                                        </p:attrNameLst>
                                      </p:cBhvr>
                                      <p:to>
                                        <p:strVal val="visible"/>
                                      </p:to>
                                    </p:set>
                                    <p:anim calcmode="lin" valueType="num">
                                      <p:cBhvr>
                                        <p:cTn id="17" dur="800" fill="hold"/>
                                        <p:tgtEl>
                                          <p:spTgt spid="45"/>
                                        </p:tgtEl>
                                        <p:attrNameLst>
                                          <p:attrName>ppt_w</p:attrName>
                                        </p:attrNameLst>
                                      </p:cBhvr>
                                      <p:tavLst>
                                        <p:tav tm="0">
                                          <p:val>
                                            <p:fltVal val="0"/>
                                          </p:val>
                                        </p:tav>
                                        <p:tav tm="100000">
                                          <p:val>
                                            <p:strVal val="#ppt_w"/>
                                          </p:val>
                                        </p:tav>
                                      </p:tavLst>
                                    </p:anim>
                                    <p:anim calcmode="lin" valueType="num">
                                      <p:cBhvr>
                                        <p:cTn id="18" dur="800" fill="hold"/>
                                        <p:tgtEl>
                                          <p:spTgt spid="45"/>
                                        </p:tgtEl>
                                        <p:attrNameLst>
                                          <p:attrName>ppt_h</p:attrName>
                                        </p:attrNameLst>
                                      </p:cBhvr>
                                      <p:tavLst>
                                        <p:tav tm="0">
                                          <p:val>
                                            <p:fltVal val="0"/>
                                          </p:val>
                                        </p:tav>
                                        <p:tav tm="100000">
                                          <p:val>
                                            <p:strVal val="#ppt_h"/>
                                          </p:val>
                                        </p:tav>
                                      </p:tavLst>
                                    </p:anim>
                                    <p:animEffect transition="in" filter="fade">
                                      <p:cBhvr>
                                        <p:cTn id="19" dur="800"/>
                                        <p:tgtEl>
                                          <p:spTgt spid="4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46"/>
                                        </p:tgtEl>
                                        <p:attrNameLst>
                                          <p:attrName>style.visibility</p:attrName>
                                        </p:attrNameLst>
                                      </p:cBhvr>
                                      <p:to>
                                        <p:strVal val="visible"/>
                                      </p:to>
                                    </p:set>
                                    <p:anim calcmode="lin" valueType="num">
                                      <p:cBhvr>
                                        <p:cTn id="22" dur="800" fill="hold"/>
                                        <p:tgtEl>
                                          <p:spTgt spid="46"/>
                                        </p:tgtEl>
                                        <p:attrNameLst>
                                          <p:attrName>ppt_w</p:attrName>
                                        </p:attrNameLst>
                                      </p:cBhvr>
                                      <p:tavLst>
                                        <p:tav tm="0">
                                          <p:val>
                                            <p:fltVal val="0"/>
                                          </p:val>
                                        </p:tav>
                                        <p:tav tm="100000">
                                          <p:val>
                                            <p:strVal val="#ppt_w"/>
                                          </p:val>
                                        </p:tav>
                                      </p:tavLst>
                                    </p:anim>
                                    <p:anim calcmode="lin" valueType="num">
                                      <p:cBhvr>
                                        <p:cTn id="23" dur="800" fill="hold"/>
                                        <p:tgtEl>
                                          <p:spTgt spid="46"/>
                                        </p:tgtEl>
                                        <p:attrNameLst>
                                          <p:attrName>ppt_h</p:attrName>
                                        </p:attrNameLst>
                                      </p:cBhvr>
                                      <p:tavLst>
                                        <p:tav tm="0">
                                          <p:val>
                                            <p:fltVal val="0"/>
                                          </p:val>
                                        </p:tav>
                                        <p:tav tm="100000">
                                          <p:val>
                                            <p:strVal val="#ppt_h"/>
                                          </p:val>
                                        </p:tav>
                                      </p:tavLst>
                                    </p:anim>
                                    <p:animEffect transition="in" filter="fade">
                                      <p:cBhvr>
                                        <p:cTn id="24" dur="800"/>
                                        <p:tgtEl>
                                          <p:spTgt spid="4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44"/>
                                        </p:tgtEl>
                                        <p:attrNameLst>
                                          <p:attrName>style.visibility</p:attrName>
                                        </p:attrNameLst>
                                      </p:cBhvr>
                                      <p:to>
                                        <p:strVal val="visible"/>
                                      </p:to>
                                    </p:set>
                                    <p:anim calcmode="lin" valueType="num">
                                      <p:cBhvr>
                                        <p:cTn id="27" dur="800" fill="hold"/>
                                        <p:tgtEl>
                                          <p:spTgt spid="44"/>
                                        </p:tgtEl>
                                        <p:attrNameLst>
                                          <p:attrName>ppt_w</p:attrName>
                                        </p:attrNameLst>
                                      </p:cBhvr>
                                      <p:tavLst>
                                        <p:tav tm="0">
                                          <p:val>
                                            <p:fltVal val="0"/>
                                          </p:val>
                                        </p:tav>
                                        <p:tav tm="100000">
                                          <p:val>
                                            <p:strVal val="#ppt_w"/>
                                          </p:val>
                                        </p:tav>
                                      </p:tavLst>
                                    </p:anim>
                                    <p:anim calcmode="lin" valueType="num">
                                      <p:cBhvr>
                                        <p:cTn id="28" dur="800" fill="hold"/>
                                        <p:tgtEl>
                                          <p:spTgt spid="44"/>
                                        </p:tgtEl>
                                        <p:attrNameLst>
                                          <p:attrName>ppt_h</p:attrName>
                                        </p:attrNameLst>
                                      </p:cBhvr>
                                      <p:tavLst>
                                        <p:tav tm="0">
                                          <p:val>
                                            <p:fltVal val="0"/>
                                          </p:val>
                                        </p:tav>
                                        <p:tav tm="100000">
                                          <p:val>
                                            <p:strVal val="#ppt_h"/>
                                          </p:val>
                                        </p:tav>
                                      </p:tavLst>
                                    </p:anim>
                                    <p:animEffect transition="in" filter="fade">
                                      <p:cBhvr>
                                        <p:cTn id="29" dur="8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44" grpId="0" animBg="1"/>
      <p:bldP spid="45" grpId="0" animBg="1"/>
      <p:bldP spid="46"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wards 1">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A8FD1FD4-3816-FB44-915F-85344A42071F}"/>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Awards – 28pt</a:t>
            </a:r>
          </a:p>
        </p:txBody>
      </p:sp>
      <p:cxnSp>
        <p:nvCxnSpPr>
          <p:cNvPr id="27" name="Straight Connector 26">
            <a:extLst>
              <a:ext uri="{FF2B5EF4-FFF2-40B4-BE49-F238E27FC236}">
                <a16:creationId xmlns:a16="http://schemas.microsoft.com/office/drawing/2014/main" id="{2D62095F-6BF0-AF4E-B506-8FDA68C91727}"/>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623">
            <a:extLst>
              <a:ext uri="{FF2B5EF4-FFF2-40B4-BE49-F238E27FC236}">
                <a16:creationId xmlns:a16="http://schemas.microsoft.com/office/drawing/2014/main" id="{767786F1-D9C9-4440-A47E-98F55FD996EC}"/>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4" name="Oval 33">
            <a:extLst>
              <a:ext uri="{FF2B5EF4-FFF2-40B4-BE49-F238E27FC236}">
                <a16:creationId xmlns:a16="http://schemas.microsoft.com/office/drawing/2014/main" id="{E780AE5F-5283-A94A-89BB-578B2EF44842}"/>
              </a:ext>
            </a:extLst>
          </p:cNvPr>
          <p:cNvSpPr>
            <a:spLocks noChangeAspect="1"/>
          </p:cNvSpPr>
          <p:nvPr userDrawn="1"/>
        </p:nvSpPr>
        <p:spPr>
          <a:xfrm>
            <a:off x="4114323" y="1973354"/>
            <a:ext cx="1497077" cy="1497077"/>
          </a:xfrm>
          <a:prstGeom prst="ellipse">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5" name="Oval 34">
            <a:extLst>
              <a:ext uri="{FF2B5EF4-FFF2-40B4-BE49-F238E27FC236}">
                <a16:creationId xmlns:a16="http://schemas.microsoft.com/office/drawing/2014/main" id="{64BB168D-24A5-4B4C-BD9C-92D9C5EF0F9C}"/>
              </a:ext>
            </a:extLst>
          </p:cNvPr>
          <p:cNvSpPr>
            <a:spLocks noChangeAspect="1"/>
          </p:cNvSpPr>
          <p:nvPr userDrawn="1"/>
        </p:nvSpPr>
        <p:spPr>
          <a:xfrm>
            <a:off x="6684425" y="1973354"/>
            <a:ext cx="1497077" cy="149707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8" name="Oval 37">
            <a:extLst>
              <a:ext uri="{FF2B5EF4-FFF2-40B4-BE49-F238E27FC236}">
                <a16:creationId xmlns:a16="http://schemas.microsoft.com/office/drawing/2014/main" id="{AA61C86D-51BA-2344-8C34-41A534F0EDAA}"/>
              </a:ext>
            </a:extLst>
          </p:cNvPr>
          <p:cNvSpPr>
            <a:spLocks noChangeAspect="1"/>
          </p:cNvSpPr>
          <p:nvPr userDrawn="1"/>
        </p:nvSpPr>
        <p:spPr>
          <a:xfrm>
            <a:off x="9254527" y="1973354"/>
            <a:ext cx="1497077" cy="149707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9" name="Oval 38">
            <a:extLst>
              <a:ext uri="{FF2B5EF4-FFF2-40B4-BE49-F238E27FC236}">
                <a16:creationId xmlns:a16="http://schemas.microsoft.com/office/drawing/2014/main" id="{EE57D211-A085-E743-9F95-EAC71A50311B}"/>
              </a:ext>
            </a:extLst>
          </p:cNvPr>
          <p:cNvSpPr>
            <a:spLocks noChangeAspect="1"/>
          </p:cNvSpPr>
          <p:nvPr userDrawn="1"/>
        </p:nvSpPr>
        <p:spPr>
          <a:xfrm>
            <a:off x="1506827" y="1973354"/>
            <a:ext cx="1497077" cy="149707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4" name="Content Placeholder 6">
            <a:extLst>
              <a:ext uri="{FF2B5EF4-FFF2-40B4-BE49-F238E27FC236}">
                <a16:creationId xmlns:a16="http://schemas.microsoft.com/office/drawing/2014/main" id="{A5025F4D-93F4-1146-945B-9BABB74A8148}"/>
              </a:ext>
            </a:extLst>
          </p:cNvPr>
          <p:cNvSpPr>
            <a:spLocks noGrp="1"/>
          </p:cNvSpPr>
          <p:nvPr>
            <p:ph sz="quarter" idx="37" hasCustomPrompt="1"/>
          </p:nvPr>
        </p:nvSpPr>
        <p:spPr>
          <a:xfrm>
            <a:off x="11913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Awards/ service – 16pt</a:t>
            </a:r>
          </a:p>
        </p:txBody>
      </p:sp>
      <p:sp>
        <p:nvSpPr>
          <p:cNvPr id="75" name="Content Placeholder 6">
            <a:extLst>
              <a:ext uri="{FF2B5EF4-FFF2-40B4-BE49-F238E27FC236}">
                <a16:creationId xmlns:a16="http://schemas.microsoft.com/office/drawing/2014/main" id="{F084681A-8996-0646-91F6-8B3B2640ED79}"/>
              </a:ext>
            </a:extLst>
          </p:cNvPr>
          <p:cNvSpPr>
            <a:spLocks noGrp="1"/>
          </p:cNvSpPr>
          <p:nvPr>
            <p:ph sz="quarter" idx="38" hasCustomPrompt="1"/>
          </p:nvPr>
        </p:nvSpPr>
        <p:spPr>
          <a:xfrm>
            <a:off x="11913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6" name="Content Placeholder 6">
            <a:extLst>
              <a:ext uri="{FF2B5EF4-FFF2-40B4-BE49-F238E27FC236}">
                <a16:creationId xmlns:a16="http://schemas.microsoft.com/office/drawing/2014/main" id="{4F74BFB3-22F1-FA44-B137-A24F5DCA082B}"/>
              </a:ext>
            </a:extLst>
          </p:cNvPr>
          <p:cNvSpPr>
            <a:spLocks noGrp="1"/>
          </p:cNvSpPr>
          <p:nvPr>
            <p:ph sz="quarter" idx="39" hasCustomPrompt="1"/>
          </p:nvPr>
        </p:nvSpPr>
        <p:spPr>
          <a:xfrm>
            <a:off x="11913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77" name="Content Placeholder 6">
            <a:extLst>
              <a:ext uri="{FF2B5EF4-FFF2-40B4-BE49-F238E27FC236}">
                <a16:creationId xmlns:a16="http://schemas.microsoft.com/office/drawing/2014/main" id="{DB57F645-8EEB-A74E-B54E-7292F6B14404}"/>
              </a:ext>
            </a:extLst>
          </p:cNvPr>
          <p:cNvSpPr>
            <a:spLocks noGrp="1"/>
          </p:cNvSpPr>
          <p:nvPr>
            <p:ph sz="quarter" idx="40" hasCustomPrompt="1"/>
          </p:nvPr>
        </p:nvSpPr>
        <p:spPr>
          <a:xfrm>
            <a:off x="3798870"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Awards/ service – 16pt</a:t>
            </a:r>
          </a:p>
        </p:txBody>
      </p:sp>
      <p:sp>
        <p:nvSpPr>
          <p:cNvPr id="78" name="Content Placeholder 6">
            <a:extLst>
              <a:ext uri="{FF2B5EF4-FFF2-40B4-BE49-F238E27FC236}">
                <a16:creationId xmlns:a16="http://schemas.microsoft.com/office/drawing/2014/main" id="{D80FAC28-DF0F-4F44-933C-B48206F46A3B}"/>
              </a:ext>
            </a:extLst>
          </p:cNvPr>
          <p:cNvSpPr>
            <a:spLocks noGrp="1"/>
          </p:cNvSpPr>
          <p:nvPr>
            <p:ph sz="quarter" idx="41" hasCustomPrompt="1"/>
          </p:nvPr>
        </p:nvSpPr>
        <p:spPr>
          <a:xfrm>
            <a:off x="3798870"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9" name="Content Placeholder 6">
            <a:extLst>
              <a:ext uri="{FF2B5EF4-FFF2-40B4-BE49-F238E27FC236}">
                <a16:creationId xmlns:a16="http://schemas.microsoft.com/office/drawing/2014/main" id="{4410A345-EA02-FB4C-BC25-80A8B6F08924}"/>
              </a:ext>
            </a:extLst>
          </p:cNvPr>
          <p:cNvSpPr>
            <a:spLocks noGrp="1"/>
          </p:cNvSpPr>
          <p:nvPr>
            <p:ph sz="quarter" idx="42" hasCustomPrompt="1"/>
          </p:nvPr>
        </p:nvSpPr>
        <p:spPr>
          <a:xfrm>
            <a:off x="3798870"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0" name="Content Placeholder 6">
            <a:extLst>
              <a:ext uri="{FF2B5EF4-FFF2-40B4-BE49-F238E27FC236}">
                <a16:creationId xmlns:a16="http://schemas.microsoft.com/office/drawing/2014/main" id="{EAC0C461-8649-B145-8540-5A8CAD4606F3}"/>
              </a:ext>
            </a:extLst>
          </p:cNvPr>
          <p:cNvSpPr>
            <a:spLocks noGrp="1"/>
          </p:cNvSpPr>
          <p:nvPr>
            <p:ph sz="quarter" idx="43" hasCustomPrompt="1"/>
          </p:nvPr>
        </p:nvSpPr>
        <p:spPr>
          <a:xfrm>
            <a:off x="6368972"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Awards/ service – 16pt</a:t>
            </a:r>
          </a:p>
        </p:txBody>
      </p:sp>
      <p:sp>
        <p:nvSpPr>
          <p:cNvPr id="81" name="Content Placeholder 6">
            <a:extLst>
              <a:ext uri="{FF2B5EF4-FFF2-40B4-BE49-F238E27FC236}">
                <a16:creationId xmlns:a16="http://schemas.microsoft.com/office/drawing/2014/main" id="{F2491D6F-68AD-184F-A24B-2CB52E23FF48}"/>
              </a:ext>
            </a:extLst>
          </p:cNvPr>
          <p:cNvSpPr>
            <a:spLocks noGrp="1"/>
          </p:cNvSpPr>
          <p:nvPr>
            <p:ph sz="quarter" idx="44" hasCustomPrompt="1"/>
          </p:nvPr>
        </p:nvSpPr>
        <p:spPr>
          <a:xfrm>
            <a:off x="6368972"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2" name="Content Placeholder 6">
            <a:extLst>
              <a:ext uri="{FF2B5EF4-FFF2-40B4-BE49-F238E27FC236}">
                <a16:creationId xmlns:a16="http://schemas.microsoft.com/office/drawing/2014/main" id="{9D068DF7-FC5E-934A-89F6-53BB53FB4764}"/>
              </a:ext>
            </a:extLst>
          </p:cNvPr>
          <p:cNvSpPr>
            <a:spLocks noGrp="1"/>
          </p:cNvSpPr>
          <p:nvPr>
            <p:ph sz="quarter" idx="45" hasCustomPrompt="1"/>
          </p:nvPr>
        </p:nvSpPr>
        <p:spPr>
          <a:xfrm>
            <a:off x="6368972"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3" name="Content Placeholder 6">
            <a:extLst>
              <a:ext uri="{FF2B5EF4-FFF2-40B4-BE49-F238E27FC236}">
                <a16:creationId xmlns:a16="http://schemas.microsoft.com/office/drawing/2014/main" id="{0DBE7B52-D9D0-9A46-AD69-0143DD12F0E8}"/>
              </a:ext>
            </a:extLst>
          </p:cNvPr>
          <p:cNvSpPr>
            <a:spLocks noGrp="1"/>
          </p:cNvSpPr>
          <p:nvPr>
            <p:ph sz="quarter" idx="46" hasCustomPrompt="1"/>
          </p:nvPr>
        </p:nvSpPr>
        <p:spPr>
          <a:xfrm>
            <a:off x="89390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Awards/ service – 16pt</a:t>
            </a:r>
          </a:p>
        </p:txBody>
      </p:sp>
      <p:sp>
        <p:nvSpPr>
          <p:cNvPr id="84" name="Content Placeholder 6">
            <a:extLst>
              <a:ext uri="{FF2B5EF4-FFF2-40B4-BE49-F238E27FC236}">
                <a16:creationId xmlns:a16="http://schemas.microsoft.com/office/drawing/2014/main" id="{8DCA0E97-7C45-5C48-A6E0-33F74FD41D73}"/>
              </a:ext>
            </a:extLst>
          </p:cNvPr>
          <p:cNvSpPr>
            <a:spLocks noGrp="1"/>
          </p:cNvSpPr>
          <p:nvPr>
            <p:ph sz="quarter" idx="47" hasCustomPrompt="1"/>
          </p:nvPr>
        </p:nvSpPr>
        <p:spPr>
          <a:xfrm>
            <a:off x="89390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5" name="Content Placeholder 6">
            <a:extLst>
              <a:ext uri="{FF2B5EF4-FFF2-40B4-BE49-F238E27FC236}">
                <a16:creationId xmlns:a16="http://schemas.microsoft.com/office/drawing/2014/main" id="{B7673E71-C51A-DA4F-8AEE-3F9CEA05FF3B}"/>
              </a:ext>
            </a:extLst>
          </p:cNvPr>
          <p:cNvSpPr>
            <a:spLocks noGrp="1"/>
          </p:cNvSpPr>
          <p:nvPr>
            <p:ph sz="quarter" idx="48" hasCustomPrompt="1"/>
          </p:nvPr>
        </p:nvSpPr>
        <p:spPr>
          <a:xfrm>
            <a:off x="89390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5" name="Picture Placeholder 4">
            <a:extLst>
              <a:ext uri="{FF2B5EF4-FFF2-40B4-BE49-F238E27FC236}">
                <a16:creationId xmlns:a16="http://schemas.microsoft.com/office/drawing/2014/main" id="{855EFE35-0DA1-524E-8947-FB741B39DAEC}"/>
              </a:ext>
            </a:extLst>
          </p:cNvPr>
          <p:cNvSpPr>
            <a:spLocks noGrp="1"/>
          </p:cNvSpPr>
          <p:nvPr>
            <p:ph type="pic" sz="quarter" idx="49" hasCustomPrompt="1"/>
          </p:nvPr>
        </p:nvSpPr>
        <p:spPr>
          <a:xfrm>
            <a:off x="17916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29" name="Picture Placeholder 4">
            <a:extLst>
              <a:ext uri="{FF2B5EF4-FFF2-40B4-BE49-F238E27FC236}">
                <a16:creationId xmlns:a16="http://schemas.microsoft.com/office/drawing/2014/main" id="{5817DFA7-15E9-4D4D-8C46-F3C1D0EFC050}"/>
              </a:ext>
            </a:extLst>
          </p:cNvPr>
          <p:cNvSpPr>
            <a:spLocks noGrp="1"/>
          </p:cNvSpPr>
          <p:nvPr>
            <p:ph type="pic" sz="quarter" idx="50" hasCustomPrompt="1"/>
          </p:nvPr>
        </p:nvSpPr>
        <p:spPr>
          <a:xfrm>
            <a:off x="4399147"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0" name="Picture Placeholder 4">
            <a:extLst>
              <a:ext uri="{FF2B5EF4-FFF2-40B4-BE49-F238E27FC236}">
                <a16:creationId xmlns:a16="http://schemas.microsoft.com/office/drawing/2014/main" id="{D3B12BCB-7D94-FB4C-9F74-BA28C4390187}"/>
              </a:ext>
            </a:extLst>
          </p:cNvPr>
          <p:cNvSpPr>
            <a:spLocks noGrp="1"/>
          </p:cNvSpPr>
          <p:nvPr>
            <p:ph type="pic" sz="quarter" idx="51" hasCustomPrompt="1"/>
          </p:nvPr>
        </p:nvSpPr>
        <p:spPr>
          <a:xfrm>
            <a:off x="6969249"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1" name="Picture Placeholder 4">
            <a:extLst>
              <a:ext uri="{FF2B5EF4-FFF2-40B4-BE49-F238E27FC236}">
                <a16:creationId xmlns:a16="http://schemas.microsoft.com/office/drawing/2014/main" id="{DE56175F-D501-C64E-B0BD-C8689ACDDD3C}"/>
              </a:ext>
            </a:extLst>
          </p:cNvPr>
          <p:cNvSpPr>
            <a:spLocks noGrp="1"/>
          </p:cNvSpPr>
          <p:nvPr>
            <p:ph type="pic" sz="quarter" idx="52" hasCustomPrompt="1"/>
          </p:nvPr>
        </p:nvSpPr>
        <p:spPr>
          <a:xfrm>
            <a:off x="95393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3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9337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39"/>
                                        </p:tgtEl>
                                        <p:attrNameLst>
                                          <p:attrName>style.visibility</p:attrName>
                                        </p:attrNameLst>
                                      </p:cBhvr>
                                      <p:to>
                                        <p:strVal val="visible"/>
                                      </p:to>
                                    </p:set>
                                    <p:anim calcmode="lin" valueType="num">
                                      <p:cBhvr>
                                        <p:cTn id="7" dur="800" fill="hold"/>
                                        <p:tgtEl>
                                          <p:spTgt spid="39"/>
                                        </p:tgtEl>
                                        <p:attrNameLst>
                                          <p:attrName>ppt_w</p:attrName>
                                        </p:attrNameLst>
                                      </p:cBhvr>
                                      <p:tavLst>
                                        <p:tav tm="0">
                                          <p:val>
                                            <p:fltVal val="0"/>
                                          </p:val>
                                        </p:tav>
                                        <p:tav tm="100000">
                                          <p:val>
                                            <p:strVal val="#ppt_w"/>
                                          </p:val>
                                        </p:tav>
                                      </p:tavLst>
                                    </p:anim>
                                    <p:anim calcmode="lin" valueType="num">
                                      <p:cBhvr>
                                        <p:cTn id="8" dur="800" fill="hold"/>
                                        <p:tgtEl>
                                          <p:spTgt spid="39"/>
                                        </p:tgtEl>
                                        <p:attrNameLst>
                                          <p:attrName>ppt_h</p:attrName>
                                        </p:attrNameLst>
                                      </p:cBhvr>
                                      <p:tavLst>
                                        <p:tav tm="0">
                                          <p:val>
                                            <p:fltVal val="0"/>
                                          </p:val>
                                        </p:tav>
                                        <p:tav tm="100000">
                                          <p:val>
                                            <p:strVal val="#ppt_h"/>
                                          </p:val>
                                        </p:tav>
                                      </p:tavLst>
                                    </p:anim>
                                    <p:animEffect transition="in" filter="fade">
                                      <p:cBhvr>
                                        <p:cTn id="9" dur="800"/>
                                        <p:tgtEl>
                                          <p:spTgt spid="39"/>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34"/>
                                        </p:tgtEl>
                                        <p:attrNameLst>
                                          <p:attrName>style.visibility</p:attrName>
                                        </p:attrNameLst>
                                      </p:cBhvr>
                                      <p:to>
                                        <p:strVal val="visible"/>
                                      </p:to>
                                    </p:set>
                                    <p:anim calcmode="lin" valueType="num">
                                      <p:cBhvr>
                                        <p:cTn id="12" dur="800" fill="hold"/>
                                        <p:tgtEl>
                                          <p:spTgt spid="34"/>
                                        </p:tgtEl>
                                        <p:attrNameLst>
                                          <p:attrName>ppt_w</p:attrName>
                                        </p:attrNameLst>
                                      </p:cBhvr>
                                      <p:tavLst>
                                        <p:tav tm="0">
                                          <p:val>
                                            <p:fltVal val="0"/>
                                          </p:val>
                                        </p:tav>
                                        <p:tav tm="100000">
                                          <p:val>
                                            <p:strVal val="#ppt_w"/>
                                          </p:val>
                                        </p:tav>
                                      </p:tavLst>
                                    </p:anim>
                                    <p:anim calcmode="lin" valueType="num">
                                      <p:cBhvr>
                                        <p:cTn id="13" dur="800" fill="hold"/>
                                        <p:tgtEl>
                                          <p:spTgt spid="34"/>
                                        </p:tgtEl>
                                        <p:attrNameLst>
                                          <p:attrName>ppt_h</p:attrName>
                                        </p:attrNameLst>
                                      </p:cBhvr>
                                      <p:tavLst>
                                        <p:tav tm="0">
                                          <p:val>
                                            <p:fltVal val="0"/>
                                          </p:val>
                                        </p:tav>
                                        <p:tav tm="100000">
                                          <p:val>
                                            <p:strVal val="#ppt_h"/>
                                          </p:val>
                                        </p:tav>
                                      </p:tavLst>
                                    </p:anim>
                                    <p:animEffect transition="in" filter="fade">
                                      <p:cBhvr>
                                        <p:cTn id="14" dur="800"/>
                                        <p:tgtEl>
                                          <p:spTgt spid="34"/>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35"/>
                                        </p:tgtEl>
                                        <p:attrNameLst>
                                          <p:attrName>style.visibility</p:attrName>
                                        </p:attrNameLst>
                                      </p:cBhvr>
                                      <p:to>
                                        <p:strVal val="visible"/>
                                      </p:to>
                                    </p:set>
                                    <p:anim calcmode="lin" valueType="num">
                                      <p:cBhvr>
                                        <p:cTn id="17" dur="800" fill="hold"/>
                                        <p:tgtEl>
                                          <p:spTgt spid="35"/>
                                        </p:tgtEl>
                                        <p:attrNameLst>
                                          <p:attrName>ppt_w</p:attrName>
                                        </p:attrNameLst>
                                      </p:cBhvr>
                                      <p:tavLst>
                                        <p:tav tm="0">
                                          <p:val>
                                            <p:fltVal val="0"/>
                                          </p:val>
                                        </p:tav>
                                        <p:tav tm="100000">
                                          <p:val>
                                            <p:strVal val="#ppt_w"/>
                                          </p:val>
                                        </p:tav>
                                      </p:tavLst>
                                    </p:anim>
                                    <p:anim calcmode="lin" valueType="num">
                                      <p:cBhvr>
                                        <p:cTn id="18" dur="800" fill="hold"/>
                                        <p:tgtEl>
                                          <p:spTgt spid="35"/>
                                        </p:tgtEl>
                                        <p:attrNameLst>
                                          <p:attrName>ppt_h</p:attrName>
                                        </p:attrNameLst>
                                      </p:cBhvr>
                                      <p:tavLst>
                                        <p:tav tm="0">
                                          <p:val>
                                            <p:fltVal val="0"/>
                                          </p:val>
                                        </p:tav>
                                        <p:tav tm="100000">
                                          <p:val>
                                            <p:strVal val="#ppt_h"/>
                                          </p:val>
                                        </p:tav>
                                      </p:tavLst>
                                    </p:anim>
                                    <p:animEffect transition="in" filter="fade">
                                      <p:cBhvr>
                                        <p:cTn id="19" dur="800"/>
                                        <p:tgtEl>
                                          <p:spTgt spid="35"/>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800" fill="hold"/>
                                        <p:tgtEl>
                                          <p:spTgt spid="38"/>
                                        </p:tgtEl>
                                        <p:attrNameLst>
                                          <p:attrName>ppt_w</p:attrName>
                                        </p:attrNameLst>
                                      </p:cBhvr>
                                      <p:tavLst>
                                        <p:tav tm="0">
                                          <p:val>
                                            <p:fltVal val="0"/>
                                          </p:val>
                                        </p:tav>
                                        <p:tav tm="100000">
                                          <p:val>
                                            <p:strVal val="#ppt_w"/>
                                          </p:val>
                                        </p:tav>
                                      </p:tavLst>
                                    </p:anim>
                                    <p:anim calcmode="lin" valueType="num">
                                      <p:cBhvr>
                                        <p:cTn id="23" dur="800" fill="hold"/>
                                        <p:tgtEl>
                                          <p:spTgt spid="38"/>
                                        </p:tgtEl>
                                        <p:attrNameLst>
                                          <p:attrName>ppt_h</p:attrName>
                                        </p:attrNameLst>
                                      </p:cBhvr>
                                      <p:tavLst>
                                        <p:tav tm="0">
                                          <p:val>
                                            <p:fltVal val="0"/>
                                          </p:val>
                                        </p:tav>
                                        <p:tav tm="100000">
                                          <p:val>
                                            <p:strVal val="#ppt_h"/>
                                          </p:val>
                                        </p:tav>
                                      </p:tavLst>
                                    </p:anim>
                                    <p:animEffect transition="in" filter="fade">
                                      <p:cBhvr>
                                        <p:cTn id="24" dur="8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animBg="1"/>
      <p:bldP spid="39"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ulti Utility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Multi utility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18">
            <a:extLst>
              <a:ext uri="{FF2B5EF4-FFF2-40B4-BE49-F238E27FC236}">
                <a16:creationId xmlns:a16="http://schemas.microsoft.com/office/drawing/2014/main" id="{24E837B3-2950-FE4F-B37C-F7363B55F319}"/>
              </a:ext>
            </a:extLst>
          </p:cNvPr>
          <p:cNvSpPr>
            <a:spLocks noGrp="1"/>
          </p:cNvSpPr>
          <p:nvPr>
            <p:ph type="body" sz="quarter" idx="44" hasCustomPrompt="1"/>
          </p:nvPr>
        </p:nvSpPr>
        <p:spPr>
          <a:xfrm>
            <a:off x="528640" y="794391"/>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6" name="Picture Placeholder 5">
            <a:extLst>
              <a:ext uri="{FF2B5EF4-FFF2-40B4-BE49-F238E27FC236}">
                <a16:creationId xmlns:a16="http://schemas.microsoft.com/office/drawing/2014/main" id="{E4545BD0-124C-D44E-B714-99C0362C906F}"/>
              </a:ext>
            </a:extLst>
          </p:cNvPr>
          <p:cNvSpPr>
            <a:spLocks noGrp="1"/>
          </p:cNvSpPr>
          <p:nvPr>
            <p:ph type="pic" sz="quarter" idx="48"/>
          </p:nvPr>
        </p:nvSpPr>
        <p:spPr>
          <a:xfrm>
            <a:off x="528640" y="1215442"/>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9" name="Straight Connector 8">
            <a:extLst>
              <a:ext uri="{FF2B5EF4-FFF2-40B4-BE49-F238E27FC236}">
                <a16:creationId xmlns:a16="http://schemas.microsoft.com/office/drawing/2014/main" id="{81DCF655-0CE1-184A-90C3-25230ADC2370}"/>
              </a:ext>
            </a:extLst>
          </p:cNvPr>
          <p:cNvCxnSpPr>
            <a:cxnSpLocks/>
          </p:cNvCxnSpPr>
          <p:nvPr userDrawn="1"/>
        </p:nvCxnSpPr>
        <p:spPr>
          <a:xfrm>
            <a:off x="3051707" y="794391"/>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82C5C3FE-A531-3546-B9D5-85245FBB8EFA}"/>
              </a:ext>
            </a:extLst>
          </p:cNvPr>
          <p:cNvSpPr>
            <a:spLocks noGrp="1"/>
          </p:cNvSpPr>
          <p:nvPr>
            <p:ph type="body" sz="quarter" idx="49" hasCustomPrompt="1"/>
          </p:nvPr>
        </p:nvSpPr>
        <p:spPr>
          <a:xfrm>
            <a:off x="3221040" y="794756"/>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1" name="Text Placeholder 18">
            <a:extLst>
              <a:ext uri="{FF2B5EF4-FFF2-40B4-BE49-F238E27FC236}">
                <a16:creationId xmlns:a16="http://schemas.microsoft.com/office/drawing/2014/main" id="{9D8B393F-AD0A-C84B-B162-1A257AE6FC16}"/>
              </a:ext>
            </a:extLst>
          </p:cNvPr>
          <p:cNvSpPr>
            <a:spLocks noGrp="1"/>
          </p:cNvSpPr>
          <p:nvPr>
            <p:ph type="body" sz="quarter" idx="50" hasCustomPrompt="1"/>
          </p:nvPr>
        </p:nvSpPr>
        <p:spPr>
          <a:xfrm>
            <a:off x="528640" y="2716710"/>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2" name="Picture Placeholder 5">
            <a:extLst>
              <a:ext uri="{FF2B5EF4-FFF2-40B4-BE49-F238E27FC236}">
                <a16:creationId xmlns:a16="http://schemas.microsoft.com/office/drawing/2014/main" id="{53319284-B93C-F64A-9D9D-5C21FCBE4773}"/>
              </a:ext>
            </a:extLst>
          </p:cNvPr>
          <p:cNvSpPr>
            <a:spLocks noGrp="1"/>
          </p:cNvSpPr>
          <p:nvPr>
            <p:ph type="pic" sz="quarter" idx="51"/>
          </p:nvPr>
        </p:nvSpPr>
        <p:spPr>
          <a:xfrm>
            <a:off x="528640" y="3137761"/>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3" name="Straight Connector 52">
            <a:extLst>
              <a:ext uri="{FF2B5EF4-FFF2-40B4-BE49-F238E27FC236}">
                <a16:creationId xmlns:a16="http://schemas.microsoft.com/office/drawing/2014/main" id="{92A42968-D4F5-5849-B783-DE3CFB9BFF9F}"/>
              </a:ext>
            </a:extLst>
          </p:cNvPr>
          <p:cNvCxnSpPr>
            <a:cxnSpLocks/>
          </p:cNvCxnSpPr>
          <p:nvPr userDrawn="1"/>
        </p:nvCxnSpPr>
        <p:spPr>
          <a:xfrm>
            <a:off x="3051707" y="2716710"/>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4" name="Text Placeholder 10">
            <a:extLst>
              <a:ext uri="{FF2B5EF4-FFF2-40B4-BE49-F238E27FC236}">
                <a16:creationId xmlns:a16="http://schemas.microsoft.com/office/drawing/2014/main" id="{DC245200-9052-0244-A354-AFA317F0CEB8}"/>
              </a:ext>
            </a:extLst>
          </p:cNvPr>
          <p:cNvSpPr>
            <a:spLocks noGrp="1"/>
          </p:cNvSpPr>
          <p:nvPr>
            <p:ph type="body" sz="quarter" idx="52" hasCustomPrompt="1"/>
          </p:nvPr>
        </p:nvSpPr>
        <p:spPr>
          <a:xfrm>
            <a:off x="3221040" y="2717075"/>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5" name="Text Placeholder 18">
            <a:extLst>
              <a:ext uri="{FF2B5EF4-FFF2-40B4-BE49-F238E27FC236}">
                <a16:creationId xmlns:a16="http://schemas.microsoft.com/office/drawing/2014/main" id="{7866ABFE-6B83-7E49-883E-9CE09B07D84C}"/>
              </a:ext>
            </a:extLst>
          </p:cNvPr>
          <p:cNvSpPr>
            <a:spLocks noGrp="1"/>
          </p:cNvSpPr>
          <p:nvPr>
            <p:ph type="body" sz="quarter" idx="53" hasCustomPrompt="1"/>
          </p:nvPr>
        </p:nvSpPr>
        <p:spPr>
          <a:xfrm>
            <a:off x="528640" y="4643435"/>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6" name="Picture Placeholder 5">
            <a:extLst>
              <a:ext uri="{FF2B5EF4-FFF2-40B4-BE49-F238E27FC236}">
                <a16:creationId xmlns:a16="http://schemas.microsoft.com/office/drawing/2014/main" id="{D85372D0-7E2D-474C-AA6B-BD05BCA984C1}"/>
              </a:ext>
            </a:extLst>
          </p:cNvPr>
          <p:cNvSpPr>
            <a:spLocks noGrp="1"/>
          </p:cNvSpPr>
          <p:nvPr>
            <p:ph type="pic" sz="quarter" idx="54"/>
          </p:nvPr>
        </p:nvSpPr>
        <p:spPr>
          <a:xfrm>
            <a:off x="528640" y="5064486"/>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7" name="Straight Connector 56">
            <a:extLst>
              <a:ext uri="{FF2B5EF4-FFF2-40B4-BE49-F238E27FC236}">
                <a16:creationId xmlns:a16="http://schemas.microsoft.com/office/drawing/2014/main" id="{88D5CA7C-143B-944D-960D-87041F8C0813}"/>
              </a:ext>
            </a:extLst>
          </p:cNvPr>
          <p:cNvCxnSpPr>
            <a:cxnSpLocks/>
          </p:cNvCxnSpPr>
          <p:nvPr userDrawn="1"/>
        </p:nvCxnSpPr>
        <p:spPr>
          <a:xfrm>
            <a:off x="3051707" y="4643435"/>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8" name="Text Placeholder 10">
            <a:extLst>
              <a:ext uri="{FF2B5EF4-FFF2-40B4-BE49-F238E27FC236}">
                <a16:creationId xmlns:a16="http://schemas.microsoft.com/office/drawing/2014/main" id="{80F88DC2-86AB-BC4A-9390-39A80D39CBF2}"/>
              </a:ext>
            </a:extLst>
          </p:cNvPr>
          <p:cNvSpPr>
            <a:spLocks noGrp="1"/>
          </p:cNvSpPr>
          <p:nvPr>
            <p:ph type="body" sz="quarter" idx="55" hasCustomPrompt="1"/>
          </p:nvPr>
        </p:nvSpPr>
        <p:spPr>
          <a:xfrm>
            <a:off x="3221040" y="4643800"/>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18"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9"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181128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AutoShape 3">
            <a:extLst>
              <a:ext uri="{FF2B5EF4-FFF2-40B4-BE49-F238E27FC236}">
                <a16:creationId xmlns:a16="http://schemas.microsoft.com/office/drawing/2014/main" id="{0C24F774-9509-EF40-82B7-D9C7A291A507}"/>
              </a:ext>
            </a:extLst>
          </p:cNvPr>
          <p:cNvSpPr>
            <a:spLocks noChangeAspect="1" noChangeArrowheads="1" noTextEdit="1"/>
          </p:cNvSpPr>
          <p:nvPr userDrawn="1"/>
        </p:nvSpPr>
        <p:spPr bwMode="auto">
          <a:xfrm>
            <a:off x="5189538" y="2795750"/>
            <a:ext cx="18129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7" name="Freeform 5">
            <a:extLst>
              <a:ext uri="{FF2B5EF4-FFF2-40B4-BE49-F238E27FC236}">
                <a16:creationId xmlns:a16="http://schemas.microsoft.com/office/drawing/2014/main" id="{68CAE442-1A0A-AE4B-815F-D0DA437ED94C}"/>
              </a:ext>
            </a:extLst>
          </p:cNvPr>
          <p:cNvSpPr>
            <a:spLocks/>
          </p:cNvSpPr>
          <p:nvPr userDrawn="1"/>
        </p:nvSpPr>
        <p:spPr bwMode="auto">
          <a:xfrm>
            <a:off x="284017" y="3947325"/>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8" name="Freeform 5">
            <a:extLst>
              <a:ext uri="{FF2B5EF4-FFF2-40B4-BE49-F238E27FC236}">
                <a16:creationId xmlns:a16="http://schemas.microsoft.com/office/drawing/2014/main" id="{1DB86A00-7B9A-AE49-8DAD-931B827488D5}"/>
              </a:ext>
            </a:extLst>
          </p:cNvPr>
          <p:cNvSpPr>
            <a:spLocks/>
          </p:cNvSpPr>
          <p:nvPr userDrawn="1"/>
        </p:nvSpPr>
        <p:spPr bwMode="auto">
          <a:xfrm flipV="1">
            <a:off x="2348138" y="2112528"/>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9" name="Freeform 5">
            <a:extLst>
              <a:ext uri="{FF2B5EF4-FFF2-40B4-BE49-F238E27FC236}">
                <a16:creationId xmlns:a16="http://schemas.microsoft.com/office/drawing/2014/main" id="{61F26DCE-14C8-4D4F-92F5-26FBF0D1ABAE}"/>
              </a:ext>
            </a:extLst>
          </p:cNvPr>
          <p:cNvSpPr>
            <a:spLocks/>
          </p:cNvSpPr>
          <p:nvPr userDrawn="1"/>
        </p:nvSpPr>
        <p:spPr bwMode="auto">
          <a:xfrm>
            <a:off x="4658176" y="3947324"/>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0" name="Freeform 5">
            <a:extLst>
              <a:ext uri="{FF2B5EF4-FFF2-40B4-BE49-F238E27FC236}">
                <a16:creationId xmlns:a16="http://schemas.microsoft.com/office/drawing/2014/main" id="{67D96130-C5FE-7340-B1C3-22308FBCA9AF}"/>
              </a:ext>
            </a:extLst>
          </p:cNvPr>
          <p:cNvSpPr>
            <a:spLocks/>
          </p:cNvSpPr>
          <p:nvPr userDrawn="1"/>
        </p:nvSpPr>
        <p:spPr bwMode="auto">
          <a:xfrm flipV="1">
            <a:off x="7101564" y="2113974"/>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1" name="Freeform 5">
            <a:extLst>
              <a:ext uri="{FF2B5EF4-FFF2-40B4-BE49-F238E27FC236}">
                <a16:creationId xmlns:a16="http://schemas.microsoft.com/office/drawing/2014/main" id="{AA1B6B1C-F35E-084C-8674-A66C6E94B5CC}"/>
              </a:ext>
            </a:extLst>
          </p:cNvPr>
          <p:cNvSpPr>
            <a:spLocks/>
          </p:cNvSpPr>
          <p:nvPr userDrawn="1"/>
        </p:nvSpPr>
        <p:spPr bwMode="auto">
          <a:xfrm>
            <a:off x="9506852" y="3935326"/>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2" name="Oval 11">
            <a:extLst>
              <a:ext uri="{FF2B5EF4-FFF2-40B4-BE49-F238E27FC236}">
                <a16:creationId xmlns:a16="http://schemas.microsoft.com/office/drawing/2014/main" id="{6D2857D3-E2A3-4F46-8330-C84BAD441AAF}"/>
              </a:ext>
            </a:extLst>
          </p:cNvPr>
          <p:cNvSpPr/>
          <p:nvPr userDrawn="1"/>
        </p:nvSpPr>
        <p:spPr>
          <a:xfrm>
            <a:off x="4291690" y="1809362"/>
            <a:ext cx="290286" cy="2902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3" name="Oval 12">
            <a:extLst>
              <a:ext uri="{FF2B5EF4-FFF2-40B4-BE49-F238E27FC236}">
                <a16:creationId xmlns:a16="http://schemas.microsoft.com/office/drawing/2014/main" id="{B3513434-2EE7-AB43-B1C9-6285A6800432}"/>
              </a:ext>
            </a:extLst>
          </p:cNvPr>
          <p:cNvSpPr/>
          <p:nvPr userDrawn="1"/>
        </p:nvSpPr>
        <p:spPr>
          <a:xfrm>
            <a:off x="9045116" y="1809362"/>
            <a:ext cx="290286" cy="2902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4" name="Oval 13">
            <a:extLst>
              <a:ext uri="{FF2B5EF4-FFF2-40B4-BE49-F238E27FC236}">
                <a16:creationId xmlns:a16="http://schemas.microsoft.com/office/drawing/2014/main" id="{EEDA1FF3-5A6A-7C45-ABD3-6C6CEF8EF8AA}"/>
              </a:ext>
            </a:extLst>
          </p:cNvPr>
          <p:cNvSpPr/>
          <p:nvPr userDrawn="1"/>
        </p:nvSpPr>
        <p:spPr>
          <a:xfrm>
            <a:off x="11450404" y="5038116"/>
            <a:ext cx="290286" cy="2902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5" name="Oval 14">
            <a:extLst>
              <a:ext uri="{FF2B5EF4-FFF2-40B4-BE49-F238E27FC236}">
                <a16:creationId xmlns:a16="http://schemas.microsoft.com/office/drawing/2014/main" id="{D90C05BF-6BB9-EB44-BD01-C9B37A6FF859}"/>
              </a:ext>
            </a:extLst>
          </p:cNvPr>
          <p:cNvSpPr/>
          <p:nvPr userDrawn="1"/>
        </p:nvSpPr>
        <p:spPr>
          <a:xfrm>
            <a:off x="6601728" y="5038116"/>
            <a:ext cx="290286" cy="2902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6" name="Oval 15">
            <a:extLst>
              <a:ext uri="{FF2B5EF4-FFF2-40B4-BE49-F238E27FC236}">
                <a16:creationId xmlns:a16="http://schemas.microsoft.com/office/drawing/2014/main" id="{787C0A0B-1737-F440-BF1A-131AA5D8CEF0}"/>
              </a:ext>
            </a:extLst>
          </p:cNvPr>
          <p:cNvSpPr/>
          <p:nvPr userDrawn="1"/>
        </p:nvSpPr>
        <p:spPr>
          <a:xfrm>
            <a:off x="2227569" y="5038116"/>
            <a:ext cx="290286" cy="2902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27" name="Rectangle 26">
            <a:extLst>
              <a:ext uri="{FF2B5EF4-FFF2-40B4-BE49-F238E27FC236}">
                <a16:creationId xmlns:a16="http://schemas.microsoft.com/office/drawing/2014/main" id="{0D3DE283-EC18-0F43-9034-534622839484}"/>
              </a:ext>
            </a:extLst>
          </p:cNvPr>
          <p:cNvSpPr/>
          <p:nvPr userDrawn="1"/>
        </p:nvSpPr>
        <p:spPr>
          <a:xfrm>
            <a:off x="0" y="3264103"/>
            <a:ext cx="12185855" cy="6961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mn-lt"/>
            </a:endParaRPr>
          </a:p>
        </p:txBody>
      </p:sp>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 28pt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6">
            <a:extLst>
              <a:ext uri="{FF2B5EF4-FFF2-40B4-BE49-F238E27FC236}">
                <a16:creationId xmlns:a16="http://schemas.microsoft.com/office/drawing/2014/main" id="{4D1739C8-E61E-F246-B5EF-FE5C54BAC74E}"/>
              </a:ext>
            </a:extLst>
          </p:cNvPr>
          <p:cNvSpPr>
            <a:spLocks noGrp="1"/>
          </p:cNvSpPr>
          <p:nvPr>
            <p:ph type="body" sz="quarter" idx="14" hasCustomPrompt="1"/>
          </p:nvPr>
        </p:nvSpPr>
        <p:spPr>
          <a:xfrm>
            <a:off x="2160635"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6" name="Text Placeholder 6">
            <a:extLst>
              <a:ext uri="{FF2B5EF4-FFF2-40B4-BE49-F238E27FC236}">
                <a16:creationId xmlns:a16="http://schemas.microsoft.com/office/drawing/2014/main" id="{9B8B3811-9C0D-7C49-82B0-8F573564F28D}"/>
              </a:ext>
            </a:extLst>
          </p:cNvPr>
          <p:cNvSpPr>
            <a:spLocks noGrp="1"/>
          </p:cNvSpPr>
          <p:nvPr>
            <p:ph type="body" sz="quarter" idx="15" hasCustomPrompt="1"/>
          </p:nvPr>
        </p:nvSpPr>
        <p:spPr>
          <a:xfrm>
            <a:off x="2160635"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7" name="Text Placeholder 6">
            <a:extLst>
              <a:ext uri="{FF2B5EF4-FFF2-40B4-BE49-F238E27FC236}">
                <a16:creationId xmlns:a16="http://schemas.microsoft.com/office/drawing/2014/main" id="{4FFBCA0A-45E6-7147-BE24-AD403DCFB3D5}"/>
              </a:ext>
            </a:extLst>
          </p:cNvPr>
          <p:cNvSpPr>
            <a:spLocks noGrp="1"/>
          </p:cNvSpPr>
          <p:nvPr>
            <p:ph type="body" sz="quarter" idx="16" hasCustomPrompt="1"/>
          </p:nvPr>
        </p:nvSpPr>
        <p:spPr>
          <a:xfrm>
            <a:off x="6894000"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8" name="Text Placeholder 6">
            <a:extLst>
              <a:ext uri="{FF2B5EF4-FFF2-40B4-BE49-F238E27FC236}">
                <a16:creationId xmlns:a16="http://schemas.microsoft.com/office/drawing/2014/main" id="{5002CC26-6ACB-864C-BF7F-B97D802F2992}"/>
              </a:ext>
            </a:extLst>
          </p:cNvPr>
          <p:cNvSpPr>
            <a:spLocks noGrp="1"/>
          </p:cNvSpPr>
          <p:nvPr>
            <p:ph type="body" sz="quarter" idx="17" hasCustomPrompt="1"/>
          </p:nvPr>
        </p:nvSpPr>
        <p:spPr>
          <a:xfrm>
            <a:off x="6894000"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9" name="Text Placeholder 6">
            <a:extLst>
              <a:ext uri="{FF2B5EF4-FFF2-40B4-BE49-F238E27FC236}">
                <a16:creationId xmlns:a16="http://schemas.microsoft.com/office/drawing/2014/main" id="{38CDB619-C2DC-924C-BBE0-F9515C4967A9}"/>
              </a:ext>
            </a:extLst>
          </p:cNvPr>
          <p:cNvSpPr>
            <a:spLocks noGrp="1"/>
          </p:cNvSpPr>
          <p:nvPr>
            <p:ph type="body" sz="quarter" idx="18" hasCustomPrompt="1"/>
          </p:nvPr>
        </p:nvSpPr>
        <p:spPr>
          <a:xfrm>
            <a:off x="9341364"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0" name="Text Placeholder 6">
            <a:extLst>
              <a:ext uri="{FF2B5EF4-FFF2-40B4-BE49-F238E27FC236}">
                <a16:creationId xmlns:a16="http://schemas.microsoft.com/office/drawing/2014/main" id="{ED332DD6-690A-4A4A-B279-EF7ED1A98E94}"/>
              </a:ext>
            </a:extLst>
          </p:cNvPr>
          <p:cNvSpPr>
            <a:spLocks noGrp="1"/>
          </p:cNvSpPr>
          <p:nvPr>
            <p:ph type="body" sz="quarter" idx="19" hasCustomPrompt="1"/>
          </p:nvPr>
        </p:nvSpPr>
        <p:spPr>
          <a:xfrm>
            <a:off x="9341364"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1" name="Text Placeholder 6">
            <a:extLst>
              <a:ext uri="{FF2B5EF4-FFF2-40B4-BE49-F238E27FC236}">
                <a16:creationId xmlns:a16="http://schemas.microsoft.com/office/drawing/2014/main" id="{D1FD405E-560F-1145-8168-C8AE240DE6E6}"/>
              </a:ext>
            </a:extLst>
          </p:cNvPr>
          <p:cNvSpPr>
            <a:spLocks noGrp="1"/>
          </p:cNvSpPr>
          <p:nvPr>
            <p:ph type="body" sz="quarter" idx="20" hasCustomPrompt="1"/>
          </p:nvPr>
        </p:nvSpPr>
        <p:spPr>
          <a:xfrm>
            <a:off x="448697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2" name="Text Placeholder 6">
            <a:extLst>
              <a:ext uri="{FF2B5EF4-FFF2-40B4-BE49-F238E27FC236}">
                <a16:creationId xmlns:a16="http://schemas.microsoft.com/office/drawing/2014/main" id="{AA5262B6-D761-F24D-8FAA-868EE345FCE7}"/>
              </a:ext>
            </a:extLst>
          </p:cNvPr>
          <p:cNvSpPr>
            <a:spLocks noGrp="1"/>
          </p:cNvSpPr>
          <p:nvPr>
            <p:ph type="body" sz="quarter" idx="21" hasCustomPrompt="1"/>
          </p:nvPr>
        </p:nvSpPr>
        <p:spPr>
          <a:xfrm>
            <a:off x="448697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3" name="Text Placeholder 6">
            <a:extLst>
              <a:ext uri="{FF2B5EF4-FFF2-40B4-BE49-F238E27FC236}">
                <a16:creationId xmlns:a16="http://schemas.microsoft.com/office/drawing/2014/main" id="{CC9D9D8B-8E9F-1544-8956-C112ADB5B6EA}"/>
              </a:ext>
            </a:extLst>
          </p:cNvPr>
          <p:cNvSpPr>
            <a:spLocks noGrp="1"/>
          </p:cNvSpPr>
          <p:nvPr>
            <p:ph type="body" sz="quarter" idx="22" hasCustomPrompt="1"/>
          </p:nvPr>
        </p:nvSpPr>
        <p:spPr>
          <a:xfrm>
            <a:off x="9141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4" name="Text Placeholder 6">
            <a:extLst>
              <a:ext uri="{FF2B5EF4-FFF2-40B4-BE49-F238E27FC236}">
                <a16:creationId xmlns:a16="http://schemas.microsoft.com/office/drawing/2014/main" id="{E908BDBA-4726-D042-85A4-63122FFDBFEC}"/>
              </a:ext>
            </a:extLst>
          </p:cNvPr>
          <p:cNvSpPr>
            <a:spLocks noGrp="1"/>
          </p:cNvSpPr>
          <p:nvPr>
            <p:ph type="body" sz="quarter" idx="23" hasCustomPrompt="1"/>
          </p:nvPr>
        </p:nvSpPr>
        <p:spPr>
          <a:xfrm>
            <a:off x="9141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5" name="Text Placeholder 6">
            <a:extLst>
              <a:ext uri="{FF2B5EF4-FFF2-40B4-BE49-F238E27FC236}">
                <a16:creationId xmlns:a16="http://schemas.microsoft.com/office/drawing/2014/main" id="{C54DC2F0-C2EE-084F-9C4B-87AC29D91E4B}"/>
              </a:ext>
            </a:extLst>
          </p:cNvPr>
          <p:cNvSpPr>
            <a:spLocks noGrp="1"/>
          </p:cNvSpPr>
          <p:nvPr>
            <p:ph type="body" sz="quarter" idx="24" hasCustomPrompt="1"/>
          </p:nvPr>
        </p:nvSpPr>
        <p:spPr>
          <a:xfrm>
            <a:off x="1089834"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id="{CC25F18A-4EE1-C04D-831E-F891BFFC96CA}"/>
              </a:ext>
            </a:extLst>
          </p:cNvPr>
          <p:cNvSpPr>
            <a:spLocks noGrp="1"/>
          </p:cNvSpPr>
          <p:nvPr>
            <p:ph type="body" sz="quarter" idx="25" hasCustomPrompt="1"/>
          </p:nvPr>
        </p:nvSpPr>
        <p:spPr>
          <a:xfrm>
            <a:off x="31539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7" name="Text Placeholder 6">
            <a:extLst>
              <a:ext uri="{FF2B5EF4-FFF2-40B4-BE49-F238E27FC236}">
                <a16:creationId xmlns:a16="http://schemas.microsoft.com/office/drawing/2014/main" id="{B11E4DB1-C347-1F4C-A072-A0BFCBDAA027}"/>
              </a:ext>
            </a:extLst>
          </p:cNvPr>
          <p:cNvSpPr>
            <a:spLocks noGrp="1"/>
          </p:cNvSpPr>
          <p:nvPr>
            <p:ph type="body" sz="quarter" idx="26" hasCustomPrompt="1"/>
          </p:nvPr>
        </p:nvSpPr>
        <p:spPr>
          <a:xfrm>
            <a:off x="5453402"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8" name="Text Placeholder 6">
            <a:extLst>
              <a:ext uri="{FF2B5EF4-FFF2-40B4-BE49-F238E27FC236}">
                <a16:creationId xmlns:a16="http://schemas.microsoft.com/office/drawing/2014/main" id="{C0CA8596-3B87-2841-B96F-12EB43E029AA}"/>
              </a:ext>
            </a:extLst>
          </p:cNvPr>
          <p:cNvSpPr>
            <a:spLocks noGrp="1"/>
          </p:cNvSpPr>
          <p:nvPr>
            <p:ph type="body" sz="quarter" idx="27" hasCustomPrompt="1"/>
          </p:nvPr>
        </p:nvSpPr>
        <p:spPr>
          <a:xfrm>
            <a:off x="79545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9" name="Text Placeholder 6">
            <a:extLst>
              <a:ext uri="{FF2B5EF4-FFF2-40B4-BE49-F238E27FC236}">
                <a16:creationId xmlns:a16="http://schemas.microsoft.com/office/drawing/2014/main" id="{2F72FB37-AE95-B342-9CF4-D0EEF1293EF5}"/>
              </a:ext>
            </a:extLst>
          </p:cNvPr>
          <p:cNvSpPr>
            <a:spLocks noGrp="1"/>
          </p:cNvSpPr>
          <p:nvPr>
            <p:ph type="body" sz="quarter" idx="28" hasCustomPrompt="1"/>
          </p:nvPr>
        </p:nvSpPr>
        <p:spPr>
          <a:xfrm>
            <a:off x="10227108"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50"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51"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93466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7"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0FB3CCA-5010-384A-93BF-09B278FD5044}"/>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 28pt</a:t>
            </a:r>
          </a:p>
        </p:txBody>
      </p:sp>
      <p:cxnSp>
        <p:nvCxnSpPr>
          <p:cNvPr id="23" name="Straight Connector 22">
            <a:extLst>
              <a:ext uri="{FF2B5EF4-FFF2-40B4-BE49-F238E27FC236}">
                <a16:creationId xmlns:a16="http://schemas.microsoft.com/office/drawing/2014/main" id="{B3066C17-E29A-0E4B-AC4C-8AA9851BEEF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A3B2D6-BD02-974A-A6BF-7EF83E5F1EAB}"/>
              </a:ext>
            </a:extLst>
          </p:cNvPr>
          <p:cNvCxnSpPr/>
          <p:nvPr userDrawn="1"/>
        </p:nvCxnSpPr>
        <p:spPr>
          <a:xfrm>
            <a:off x="6096000" y="1847925"/>
            <a:ext cx="0" cy="4684426"/>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50D4ED99-069C-6D48-85B9-0EF6CDFE8D09}"/>
              </a:ext>
            </a:extLst>
          </p:cNvPr>
          <p:cNvSpPr/>
          <p:nvPr userDrawn="1"/>
        </p:nvSpPr>
        <p:spPr>
          <a:xfrm>
            <a:off x="5506166" y="2826843"/>
            <a:ext cx="1179668" cy="11796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26" name="Oval 25">
            <a:extLst>
              <a:ext uri="{FF2B5EF4-FFF2-40B4-BE49-F238E27FC236}">
                <a16:creationId xmlns:a16="http://schemas.microsoft.com/office/drawing/2014/main" id="{A97D3515-5EC4-C144-906B-379A4597141F}"/>
              </a:ext>
            </a:extLst>
          </p:cNvPr>
          <p:cNvSpPr/>
          <p:nvPr userDrawn="1"/>
        </p:nvSpPr>
        <p:spPr>
          <a:xfrm>
            <a:off x="5650636" y="297131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7" name="Oval 26">
            <a:extLst>
              <a:ext uri="{FF2B5EF4-FFF2-40B4-BE49-F238E27FC236}">
                <a16:creationId xmlns:a16="http://schemas.microsoft.com/office/drawing/2014/main" id="{830E17F2-D4D2-D147-B842-0947E330F543}"/>
              </a:ext>
            </a:extLst>
          </p:cNvPr>
          <p:cNvSpPr/>
          <p:nvPr userDrawn="1"/>
        </p:nvSpPr>
        <p:spPr>
          <a:xfrm>
            <a:off x="5782376" y="3103053"/>
            <a:ext cx="627248" cy="627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2" name="Picture Placeholder 4">
            <a:extLst>
              <a:ext uri="{FF2B5EF4-FFF2-40B4-BE49-F238E27FC236}">
                <a16:creationId xmlns:a16="http://schemas.microsoft.com/office/drawing/2014/main" id="{BF0B41F7-63C9-5C4C-B8C8-D83815523F8E}"/>
              </a:ext>
            </a:extLst>
          </p:cNvPr>
          <p:cNvSpPr>
            <a:spLocks noGrp="1"/>
          </p:cNvSpPr>
          <p:nvPr>
            <p:ph type="pic" sz="quarter" idx="13" hasCustomPrompt="1"/>
          </p:nvPr>
        </p:nvSpPr>
        <p:spPr>
          <a:xfrm>
            <a:off x="1186439" y="2240338"/>
            <a:ext cx="3925887" cy="2352675"/>
          </a:xfrm>
          <a:prstGeom prst="rect">
            <a:avLst/>
          </a:prstGeom>
        </p:spPr>
        <p:txBody>
          <a:bodyPr/>
          <a:lstStyle>
            <a:lvl1pPr marL="0" indent="0">
              <a:buNone/>
              <a:defRPr sz="1800"/>
            </a:lvl1pPr>
          </a:lstStyle>
          <a:p>
            <a:r>
              <a:rPr lang="en-US" dirty="0"/>
              <a:t>Picture</a:t>
            </a:r>
          </a:p>
        </p:txBody>
      </p:sp>
      <p:sp>
        <p:nvSpPr>
          <p:cNvPr id="33" name="Text Placeholder 6">
            <a:extLst>
              <a:ext uri="{FF2B5EF4-FFF2-40B4-BE49-F238E27FC236}">
                <a16:creationId xmlns:a16="http://schemas.microsoft.com/office/drawing/2014/main" id="{A8B279BA-14D9-9B48-B017-1F3CC2F184B0}"/>
              </a:ext>
            </a:extLst>
          </p:cNvPr>
          <p:cNvSpPr>
            <a:spLocks noGrp="1"/>
          </p:cNvSpPr>
          <p:nvPr>
            <p:ph type="body" sz="quarter" idx="14" hasCustomPrompt="1"/>
          </p:nvPr>
        </p:nvSpPr>
        <p:spPr>
          <a:xfrm>
            <a:off x="7012206" y="2875435"/>
            <a:ext cx="3276600" cy="267757"/>
          </a:xfrm>
          <a:prstGeom prst="rect">
            <a:avLst/>
          </a:prstGeom>
        </p:spPr>
        <p:txBody>
          <a:bodyPr/>
          <a:lstStyle>
            <a:lvl1pPr marL="0" indent="0" algn="l">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4" name="Text Placeholder 6">
            <a:extLst>
              <a:ext uri="{FF2B5EF4-FFF2-40B4-BE49-F238E27FC236}">
                <a16:creationId xmlns:a16="http://schemas.microsoft.com/office/drawing/2014/main" id="{3D2AF86D-3D79-C549-B5B4-769C5583A4FF}"/>
              </a:ext>
            </a:extLst>
          </p:cNvPr>
          <p:cNvSpPr>
            <a:spLocks noGrp="1"/>
          </p:cNvSpPr>
          <p:nvPr>
            <p:ph type="body" sz="quarter" idx="15" hasCustomPrompt="1"/>
          </p:nvPr>
        </p:nvSpPr>
        <p:spPr>
          <a:xfrm>
            <a:off x="7012206" y="3242297"/>
            <a:ext cx="3276600" cy="80435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8" name="Text Placeholder 6">
            <a:extLst>
              <a:ext uri="{FF2B5EF4-FFF2-40B4-BE49-F238E27FC236}">
                <a16:creationId xmlns:a16="http://schemas.microsoft.com/office/drawing/2014/main" id="{51AE283F-327B-394D-8A8B-061E674EFCB1}"/>
              </a:ext>
            </a:extLst>
          </p:cNvPr>
          <p:cNvSpPr>
            <a:spLocks noGrp="1"/>
          </p:cNvSpPr>
          <p:nvPr>
            <p:ph type="body" sz="quarter" idx="19" hasCustomPrompt="1"/>
          </p:nvPr>
        </p:nvSpPr>
        <p:spPr>
          <a:xfrm>
            <a:off x="5782375" y="3271227"/>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4"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5"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68243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37FCDB7-D11D-4BE9-AE02-2E9FE5AE7979}"/>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id="{CF058811-9F95-44D0-B331-BBC909DEF03F}"/>
              </a:ext>
            </a:extLst>
          </p:cNvPr>
          <p:cNvSpPr>
            <a:spLocks noGrp="1"/>
          </p:cNvSpPr>
          <p:nvPr>
            <p:ph type="body" sz="quarter" idx="10"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16" name="Text Placeholder 17">
            <a:extLst>
              <a:ext uri="{FF2B5EF4-FFF2-40B4-BE49-F238E27FC236}">
                <a16:creationId xmlns:a16="http://schemas.microsoft.com/office/drawing/2014/main" id="{023A0DB8-F703-46A8-9EA9-ADB295D26AFB}"/>
              </a:ext>
            </a:extLst>
          </p:cNvPr>
          <p:cNvSpPr>
            <a:spLocks noGrp="1"/>
          </p:cNvSpPr>
          <p:nvPr>
            <p:ph type="body" sz="quarter" idx="11" hasCustomPrompt="1"/>
          </p:nvPr>
        </p:nvSpPr>
        <p:spPr>
          <a:xfrm>
            <a:off x="5132297" y="4412680"/>
            <a:ext cx="4605867" cy="599462"/>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cxnSp>
        <p:nvCxnSpPr>
          <p:cNvPr id="17" name="Straight Connector 16">
            <a:extLst>
              <a:ext uri="{FF2B5EF4-FFF2-40B4-BE49-F238E27FC236}">
                <a16:creationId xmlns:a16="http://schemas.microsoft.com/office/drawing/2014/main" id="{E4FEF67E-BB99-4221-A126-054619750978}"/>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Picture Placeholder 8">
            <a:extLst>
              <a:ext uri="{FF2B5EF4-FFF2-40B4-BE49-F238E27FC236}">
                <a16:creationId xmlns:a16="http://schemas.microsoft.com/office/drawing/2014/main" id="{242BBC1E-F975-4187-A8C6-8B20D07DBDBE}"/>
              </a:ext>
            </a:extLst>
          </p:cNvPr>
          <p:cNvSpPr>
            <a:spLocks noGrp="1"/>
          </p:cNvSpPr>
          <p:nvPr>
            <p:ph type="pic" sz="quarter" idx="12"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stStyle>
          <a:p>
            <a:r>
              <a:rPr lang="en-US" dirty="0"/>
              <a:t>Partner Logo - Click on icon to add picture or drag and drop on the area</a:t>
            </a:r>
          </a:p>
          <a:p>
            <a:endParaRPr lang="en-US" dirty="0"/>
          </a:p>
        </p:txBody>
      </p:sp>
      <p:grpSp>
        <p:nvGrpSpPr>
          <p:cNvPr id="19" name="Group 18">
            <a:extLst>
              <a:ext uri="{FF2B5EF4-FFF2-40B4-BE49-F238E27FC236}">
                <a16:creationId xmlns:a16="http://schemas.microsoft.com/office/drawing/2014/main" id="{EBBD362C-A23B-4CCF-8D07-BFFFE0B22C82}"/>
              </a:ext>
            </a:extLst>
          </p:cNvPr>
          <p:cNvGrpSpPr/>
          <p:nvPr userDrawn="1"/>
        </p:nvGrpSpPr>
        <p:grpSpPr>
          <a:xfrm>
            <a:off x="1154279" y="2822622"/>
            <a:ext cx="2963679" cy="1115501"/>
            <a:chOff x="1959277" y="1057044"/>
            <a:chExt cx="4631029" cy="1743076"/>
          </a:xfrm>
        </p:grpSpPr>
        <p:pic>
          <p:nvPicPr>
            <p:cNvPr id="20" name="Graphic 19">
              <a:extLst>
                <a:ext uri="{FF2B5EF4-FFF2-40B4-BE49-F238E27FC236}">
                  <a16:creationId xmlns:a16="http://schemas.microsoft.com/office/drawing/2014/main" id="{67B39095-F3FD-4443-8D2E-9F364752401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64AA57B-F56D-42C7-B093-6C239E497CB6}"/>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8751655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8C30D194-A319-2145-99EE-79EC690B61AC}"/>
              </a:ext>
            </a:extLst>
          </p:cNvPr>
          <p:cNvCxnSpPr>
            <a:cxnSpLocks/>
          </p:cNvCxnSpPr>
          <p:nvPr userDrawn="1"/>
        </p:nvCxnSpPr>
        <p:spPr>
          <a:xfrm>
            <a:off x="6096000" y="0"/>
            <a:ext cx="0" cy="6532351"/>
          </a:xfrm>
          <a:prstGeom prst="line">
            <a:avLst/>
          </a:prstGeom>
          <a:ln w="25400">
            <a:solidFill>
              <a:schemeClr val="tx1">
                <a:lumMod val="20000"/>
                <a:lumOff val="80000"/>
              </a:schemeClr>
            </a:solidFill>
            <a:headEnd type="none" w="med" len="med"/>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54B5266-9D9B-5F43-A355-779734CF70DA}"/>
              </a:ext>
            </a:extLst>
          </p:cNvPr>
          <p:cNvSpPr/>
          <p:nvPr userDrawn="1"/>
        </p:nvSpPr>
        <p:spPr>
          <a:xfrm>
            <a:off x="5506166" y="1467391"/>
            <a:ext cx="1179668" cy="11796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0" name="Oval 19">
            <a:extLst>
              <a:ext uri="{FF2B5EF4-FFF2-40B4-BE49-F238E27FC236}">
                <a16:creationId xmlns:a16="http://schemas.microsoft.com/office/drawing/2014/main" id="{6C685AFF-CA20-D941-8A71-C3BE2FE26E3B}"/>
              </a:ext>
            </a:extLst>
          </p:cNvPr>
          <p:cNvSpPr/>
          <p:nvPr userDrawn="1"/>
        </p:nvSpPr>
        <p:spPr>
          <a:xfrm>
            <a:off x="5650636" y="1611861"/>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1" name="Oval 20">
            <a:extLst>
              <a:ext uri="{FF2B5EF4-FFF2-40B4-BE49-F238E27FC236}">
                <a16:creationId xmlns:a16="http://schemas.microsoft.com/office/drawing/2014/main" id="{DC28ABB8-342C-7043-AD93-6CDA35F55F8C}"/>
              </a:ext>
            </a:extLst>
          </p:cNvPr>
          <p:cNvSpPr/>
          <p:nvPr userDrawn="1"/>
        </p:nvSpPr>
        <p:spPr>
          <a:xfrm>
            <a:off x="5782376" y="1743601"/>
            <a:ext cx="627248" cy="627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3" name="Oval 32">
            <a:extLst>
              <a:ext uri="{FF2B5EF4-FFF2-40B4-BE49-F238E27FC236}">
                <a16:creationId xmlns:a16="http://schemas.microsoft.com/office/drawing/2014/main" id="{AA11A84D-4747-6547-8388-25F2D8089DB2}"/>
              </a:ext>
            </a:extLst>
          </p:cNvPr>
          <p:cNvSpPr/>
          <p:nvPr userDrawn="1"/>
        </p:nvSpPr>
        <p:spPr>
          <a:xfrm>
            <a:off x="5506166" y="4207013"/>
            <a:ext cx="1179668" cy="11796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4" name="Oval 33">
            <a:extLst>
              <a:ext uri="{FF2B5EF4-FFF2-40B4-BE49-F238E27FC236}">
                <a16:creationId xmlns:a16="http://schemas.microsoft.com/office/drawing/2014/main" id="{92334F2D-8596-B748-B2A3-69E2FEF689E6}"/>
              </a:ext>
            </a:extLst>
          </p:cNvPr>
          <p:cNvSpPr/>
          <p:nvPr userDrawn="1"/>
        </p:nvSpPr>
        <p:spPr>
          <a:xfrm>
            <a:off x="5650636" y="435148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5" name="Oval 34">
            <a:extLst>
              <a:ext uri="{FF2B5EF4-FFF2-40B4-BE49-F238E27FC236}">
                <a16:creationId xmlns:a16="http://schemas.microsoft.com/office/drawing/2014/main" id="{5D4C8EC2-0815-EE4B-9518-B2AABBCE4413}"/>
              </a:ext>
            </a:extLst>
          </p:cNvPr>
          <p:cNvSpPr/>
          <p:nvPr userDrawn="1"/>
        </p:nvSpPr>
        <p:spPr>
          <a:xfrm>
            <a:off x="5782376" y="4483223"/>
            <a:ext cx="627248" cy="6272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9" name="Picture Placeholder 4">
            <a:extLst>
              <a:ext uri="{FF2B5EF4-FFF2-40B4-BE49-F238E27FC236}">
                <a16:creationId xmlns:a16="http://schemas.microsoft.com/office/drawing/2014/main" id="{3BD55156-1884-324B-A870-42B25397DF60}"/>
              </a:ext>
            </a:extLst>
          </p:cNvPr>
          <p:cNvSpPr>
            <a:spLocks noGrp="1"/>
          </p:cNvSpPr>
          <p:nvPr>
            <p:ph type="pic" sz="quarter" idx="13" hasCustomPrompt="1"/>
          </p:nvPr>
        </p:nvSpPr>
        <p:spPr>
          <a:xfrm>
            <a:off x="7379178" y="656639"/>
            <a:ext cx="3925887" cy="2352675"/>
          </a:xfrm>
          <a:prstGeom prst="rect">
            <a:avLst/>
          </a:prstGeom>
        </p:spPr>
        <p:txBody>
          <a:bodyPr/>
          <a:lstStyle>
            <a:lvl1pPr marL="0" indent="0">
              <a:buNone/>
              <a:defRPr sz="1800"/>
            </a:lvl1pPr>
          </a:lstStyle>
          <a:p>
            <a:r>
              <a:rPr lang="en-US" dirty="0"/>
              <a:t>Picture</a:t>
            </a:r>
          </a:p>
        </p:txBody>
      </p:sp>
      <p:sp>
        <p:nvSpPr>
          <p:cNvPr id="40" name="Text Placeholder 6">
            <a:extLst>
              <a:ext uri="{FF2B5EF4-FFF2-40B4-BE49-F238E27FC236}">
                <a16:creationId xmlns:a16="http://schemas.microsoft.com/office/drawing/2014/main" id="{0657EAF2-0044-D04E-B356-9DF92AC48E24}"/>
              </a:ext>
            </a:extLst>
          </p:cNvPr>
          <p:cNvSpPr>
            <a:spLocks noGrp="1"/>
          </p:cNvSpPr>
          <p:nvPr>
            <p:ph type="body" sz="quarter" idx="14" hasCustomPrompt="1"/>
          </p:nvPr>
        </p:nvSpPr>
        <p:spPr>
          <a:xfrm>
            <a:off x="1637652" y="156522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1" name="Text Placeholder 6">
            <a:extLst>
              <a:ext uri="{FF2B5EF4-FFF2-40B4-BE49-F238E27FC236}">
                <a16:creationId xmlns:a16="http://schemas.microsoft.com/office/drawing/2014/main" id="{44025AFD-B02C-9D4A-82B4-66EF40B31C49}"/>
              </a:ext>
            </a:extLst>
          </p:cNvPr>
          <p:cNvSpPr>
            <a:spLocks noGrp="1"/>
          </p:cNvSpPr>
          <p:nvPr>
            <p:ph type="body" sz="quarter" idx="15" hasCustomPrompt="1"/>
          </p:nvPr>
        </p:nvSpPr>
        <p:spPr>
          <a:xfrm>
            <a:off x="1637652" y="193208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2" name="Text Placeholder 6">
            <a:extLst>
              <a:ext uri="{FF2B5EF4-FFF2-40B4-BE49-F238E27FC236}">
                <a16:creationId xmlns:a16="http://schemas.microsoft.com/office/drawing/2014/main" id="{8476D836-46F6-4244-8738-8752C1F943D8}"/>
              </a:ext>
            </a:extLst>
          </p:cNvPr>
          <p:cNvSpPr>
            <a:spLocks noGrp="1"/>
          </p:cNvSpPr>
          <p:nvPr>
            <p:ph type="body" sz="quarter" idx="16" hasCustomPrompt="1"/>
          </p:nvPr>
        </p:nvSpPr>
        <p:spPr>
          <a:xfrm>
            <a:off x="7379546" y="421429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3" name="Text Placeholder 6">
            <a:extLst>
              <a:ext uri="{FF2B5EF4-FFF2-40B4-BE49-F238E27FC236}">
                <a16:creationId xmlns:a16="http://schemas.microsoft.com/office/drawing/2014/main" id="{26E71183-D837-714D-99A5-66C1EB641D76}"/>
              </a:ext>
            </a:extLst>
          </p:cNvPr>
          <p:cNvSpPr>
            <a:spLocks noGrp="1"/>
          </p:cNvSpPr>
          <p:nvPr>
            <p:ph type="body" sz="quarter" idx="17" hasCustomPrompt="1"/>
          </p:nvPr>
        </p:nvSpPr>
        <p:spPr>
          <a:xfrm>
            <a:off x="7379546" y="458115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4" name="Picture Placeholder 4">
            <a:extLst>
              <a:ext uri="{FF2B5EF4-FFF2-40B4-BE49-F238E27FC236}">
                <a16:creationId xmlns:a16="http://schemas.microsoft.com/office/drawing/2014/main" id="{8DF26A37-47F8-BF4C-ADC8-3FC32B76E476}"/>
              </a:ext>
            </a:extLst>
          </p:cNvPr>
          <p:cNvSpPr>
            <a:spLocks noGrp="1"/>
          </p:cNvSpPr>
          <p:nvPr>
            <p:ph type="pic" sz="quarter" idx="18" hasCustomPrompt="1"/>
          </p:nvPr>
        </p:nvSpPr>
        <p:spPr>
          <a:xfrm>
            <a:off x="964931" y="3574651"/>
            <a:ext cx="3925887" cy="2352675"/>
          </a:xfrm>
          <a:prstGeom prst="rect">
            <a:avLst/>
          </a:prstGeom>
        </p:spPr>
        <p:txBody>
          <a:bodyPr/>
          <a:lstStyle>
            <a:lvl1pPr marL="0" indent="0">
              <a:buNone/>
              <a:defRPr sz="1800"/>
            </a:lvl1pPr>
          </a:lstStyle>
          <a:p>
            <a:r>
              <a:rPr lang="en-US" dirty="0"/>
              <a:t>Picture</a:t>
            </a:r>
          </a:p>
        </p:txBody>
      </p:sp>
      <p:sp>
        <p:nvSpPr>
          <p:cNvPr id="45" name="Text Placeholder 6">
            <a:extLst>
              <a:ext uri="{FF2B5EF4-FFF2-40B4-BE49-F238E27FC236}">
                <a16:creationId xmlns:a16="http://schemas.microsoft.com/office/drawing/2014/main" id="{9B2B0F81-26CC-854B-9E46-5781B108ED29}"/>
              </a:ext>
            </a:extLst>
          </p:cNvPr>
          <p:cNvSpPr>
            <a:spLocks noGrp="1"/>
          </p:cNvSpPr>
          <p:nvPr>
            <p:ph type="body" sz="quarter" idx="19" hasCustomPrompt="1"/>
          </p:nvPr>
        </p:nvSpPr>
        <p:spPr>
          <a:xfrm>
            <a:off x="5782375" y="1891926"/>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id="{7008E69E-A5BF-A74C-9B8D-EDE0BBF57EAB}"/>
              </a:ext>
            </a:extLst>
          </p:cNvPr>
          <p:cNvSpPr>
            <a:spLocks noGrp="1"/>
          </p:cNvSpPr>
          <p:nvPr>
            <p:ph type="body" sz="quarter" idx="20" hasCustomPrompt="1"/>
          </p:nvPr>
        </p:nvSpPr>
        <p:spPr>
          <a:xfrm>
            <a:off x="5782375" y="4648573"/>
            <a:ext cx="622203" cy="271541"/>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2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2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798786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DAA60164-3802-0B4D-A9B7-954C45009E00}"/>
              </a:ext>
            </a:extLst>
          </p:cNvPr>
          <p:cNvCxnSpPr>
            <a:cxnSpLocks/>
          </p:cNvCxnSpPr>
          <p:nvPr userDrawn="1"/>
        </p:nvCxnSpPr>
        <p:spPr>
          <a:xfrm flipV="1">
            <a:off x="6096000" y="177"/>
            <a:ext cx="0" cy="4522837"/>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74995CE-D2EA-E644-A36C-4B676C461DFB}"/>
              </a:ext>
            </a:extLst>
          </p:cNvPr>
          <p:cNvSpPr/>
          <p:nvPr userDrawn="1"/>
        </p:nvSpPr>
        <p:spPr>
          <a:xfrm>
            <a:off x="5506166" y="2375416"/>
            <a:ext cx="1179668" cy="11796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Oval 23">
            <a:extLst>
              <a:ext uri="{FF2B5EF4-FFF2-40B4-BE49-F238E27FC236}">
                <a16:creationId xmlns:a16="http://schemas.microsoft.com/office/drawing/2014/main" id="{EE9FC6E9-AFD4-514A-8851-F0157EA3C169}"/>
              </a:ext>
            </a:extLst>
          </p:cNvPr>
          <p:cNvSpPr/>
          <p:nvPr userDrawn="1"/>
        </p:nvSpPr>
        <p:spPr>
          <a:xfrm>
            <a:off x="5650636" y="2519886"/>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88DD1C19-51B7-F746-B558-2D24889B7171}"/>
              </a:ext>
            </a:extLst>
          </p:cNvPr>
          <p:cNvSpPr/>
          <p:nvPr userDrawn="1"/>
        </p:nvSpPr>
        <p:spPr>
          <a:xfrm>
            <a:off x="5782376" y="2651626"/>
            <a:ext cx="627248" cy="6272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A254F30D-8F56-F34F-9E55-16BC7431F8D7}"/>
              </a:ext>
            </a:extLst>
          </p:cNvPr>
          <p:cNvSpPr>
            <a:spLocks noGrp="1"/>
          </p:cNvSpPr>
          <p:nvPr>
            <p:ph type="pic" sz="quarter" idx="13" hasCustomPrompt="1"/>
          </p:nvPr>
        </p:nvSpPr>
        <p:spPr>
          <a:xfrm>
            <a:off x="7275513" y="1475288"/>
            <a:ext cx="3925887" cy="2352675"/>
          </a:xfrm>
          <a:prstGeom prst="rect">
            <a:avLst/>
          </a:prstGeom>
        </p:spPr>
        <p:txBody>
          <a:bodyPr/>
          <a:lstStyle>
            <a:lvl1pPr marL="0" indent="0">
              <a:buNone/>
              <a:defRPr sz="1800"/>
            </a:lvl1pPr>
          </a:lstStyle>
          <a:p>
            <a:r>
              <a:rPr lang="en-US" dirty="0"/>
              <a:t>Picture</a:t>
            </a:r>
          </a:p>
        </p:txBody>
      </p:sp>
      <p:sp>
        <p:nvSpPr>
          <p:cNvPr id="7" name="Text Placeholder 6">
            <a:extLst>
              <a:ext uri="{FF2B5EF4-FFF2-40B4-BE49-F238E27FC236}">
                <a16:creationId xmlns:a16="http://schemas.microsoft.com/office/drawing/2014/main" id="{C5305ECC-AD93-4F4C-A9D6-4178B63D8623}"/>
              </a:ext>
            </a:extLst>
          </p:cNvPr>
          <p:cNvSpPr>
            <a:spLocks noGrp="1"/>
          </p:cNvSpPr>
          <p:nvPr>
            <p:ph type="body" sz="quarter" idx="14" hasCustomPrompt="1"/>
          </p:nvPr>
        </p:nvSpPr>
        <p:spPr>
          <a:xfrm>
            <a:off x="1533987" y="2383869"/>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9" name="Text Placeholder 6">
            <a:extLst>
              <a:ext uri="{FF2B5EF4-FFF2-40B4-BE49-F238E27FC236}">
                <a16:creationId xmlns:a16="http://schemas.microsoft.com/office/drawing/2014/main" id="{2D1197AC-3616-1E4E-8C35-67190FB58E59}"/>
              </a:ext>
            </a:extLst>
          </p:cNvPr>
          <p:cNvSpPr>
            <a:spLocks noGrp="1"/>
          </p:cNvSpPr>
          <p:nvPr>
            <p:ph type="body" sz="quarter" idx="15" hasCustomPrompt="1"/>
          </p:nvPr>
        </p:nvSpPr>
        <p:spPr>
          <a:xfrm>
            <a:off x="1533987" y="2750731"/>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0" name="Text Placeholder 6">
            <a:extLst>
              <a:ext uri="{FF2B5EF4-FFF2-40B4-BE49-F238E27FC236}">
                <a16:creationId xmlns:a16="http://schemas.microsoft.com/office/drawing/2014/main" id="{99B9C3D8-A360-4543-A471-E83B3B6FA04C}"/>
              </a:ext>
            </a:extLst>
          </p:cNvPr>
          <p:cNvSpPr>
            <a:spLocks noGrp="1"/>
          </p:cNvSpPr>
          <p:nvPr>
            <p:ph type="body" sz="quarter" idx="16" hasCustomPrompt="1"/>
          </p:nvPr>
        </p:nvSpPr>
        <p:spPr>
          <a:xfrm>
            <a:off x="5782376" y="2799032"/>
            <a:ext cx="602524" cy="293792"/>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3920281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 28pt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23F542A-EEDA-7D40-8C63-9B278299EEBF}"/>
              </a:ext>
            </a:extLst>
          </p:cNvPr>
          <p:cNvCxnSpPr/>
          <p:nvPr userDrawn="1"/>
        </p:nvCxnSpPr>
        <p:spPr>
          <a:xfrm flipV="1">
            <a:off x="3439228"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9" name="Oval 108">
            <a:extLst>
              <a:ext uri="{FF2B5EF4-FFF2-40B4-BE49-F238E27FC236}">
                <a16:creationId xmlns:a16="http://schemas.microsoft.com/office/drawing/2014/main" id="{C01BF8AC-943E-EF48-8C42-ADA33638D928}"/>
              </a:ext>
            </a:extLst>
          </p:cNvPr>
          <p:cNvSpPr/>
          <p:nvPr userDrawn="1"/>
        </p:nvSpPr>
        <p:spPr>
          <a:xfrm>
            <a:off x="2951250"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0" name="Chevron 109">
            <a:extLst>
              <a:ext uri="{FF2B5EF4-FFF2-40B4-BE49-F238E27FC236}">
                <a16:creationId xmlns:a16="http://schemas.microsoft.com/office/drawing/2014/main" id="{CBB1D8B8-9BDE-8543-AD14-184734D1B97B}"/>
              </a:ext>
            </a:extLst>
          </p:cNvPr>
          <p:cNvSpPr/>
          <p:nvPr userDrawn="1"/>
        </p:nvSpPr>
        <p:spPr>
          <a:xfrm>
            <a:off x="2576344"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1" name="Straight Connector 110">
            <a:extLst>
              <a:ext uri="{FF2B5EF4-FFF2-40B4-BE49-F238E27FC236}">
                <a16:creationId xmlns:a16="http://schemas.microsoft.com/office/drawing/2014/main" id="{B4B77037-DE51-0D48-8F5A-06B1CEAE2248}"/>
              </a:ext>
            </a:extLst>
          </p:cNvPr>
          <p:cNvCxnSpPr/>
          <p:nvPr userDrawn="1"/>
        </p:nvCxnSpPr>
        <p:spPr>
          <a:xfrm flipV="1">
            <a:off x="10523952"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2" name="Oval 111">
            <a:extLst>
              <a:ext uri="{FF2B5EF4-FFF2-40B4-BE49-F238E27FC236}">
                <a16:creationId xmlns:a16="http://schemas.microsoft.com/office/drawing/2014/main" id="{08258C91-650D-7C4E-9B81-3FE297B403AD}"/>
              </a:ext>
            </a:extLst>
          </p:cNvPr>
          <p:cNvSpPr/>
          <p:nvPr userDrawn="1"/>
        </p:nvSpPr>
        <p:spPr>
          <a:xfrm>
            <a:off x="10035974"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3" name="Chevron 112">
            <a:extLst>
              <a:ext uri="{FF2B5EF4-FFF2-40B4-BE49-F238E27FC236}">
                <a16:creationId xmlns:a16="http://schemas.microsoft.com/office/drawing/2014/main" id="{84A64F03-97FF-A44B-B065-80AD21886BCE}"/>
              </a:ext>
            </a:extLst>
          </p:cNvPr>
          <p:cNvSpPr/>
          <p:nvPr userDrawn="1"/>
        </p:nvSpPr>
        <p:spPr>
          <a:xfrm>
            <a:off x="9661068"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4" name="Straight Connector 113">
            <a:extLst>
              <a:ext uri="{FF2B5EF4-FFF2-40B4-BE49-F238E27FC236}">
                <a16:creationId xmlns:a16="http://schemas.microsoft.com/office/drawing/2014/main" id="{7813D5E3-E649-4B40-B57B-19311B4DC608}"/>
              </a:ext>
            </a:extLst>
          </p:cNvPr>
          <p:cNvCxnSpPr/>
          <p:nvPr userDrawn="1"/>
        </p:nvCxnSpPr>
        <p:spPr>
          <a:xfrm flipV="1">
            <a:off x="6981590"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5" name="Oval 114">
            <a:extLst>
              <a:ext uri="{FF2B5EF4-FFF2-40B4-BE49-F238E27FC236}">
                <a16:creationId xmlns:a16="http://schemas.microsoft.com/office/drawing/2014/main" id="{CEFA06B5-B93A-5F4D-BB4E-39D07D5E05DF}"/>
              </a:ext>
            </a:extLst>
          </p:cNvPr>
          <p:cNvSpPr/>
          <p:nvPr userDrawn="1"/>
        </p:nvSpPr>
        <p:spPr>
          <a:xfrm>
            <a:off x="6493612" y="4377862"/>
            <a:ext cx="975956" cy="993102"/>
          </a:xfrm>
          <a:prstGeom prst="ellipse">
            <a:avLst/>
          </a:prstGeom>
          <a:solidFill>
            <a:srgbClr val="FFFFFF"/>
          </a:solid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6" name="Chevron 115">
            <a:extLst>
              <a:ext uri="{FF2B5EF4-FFF2-40B4-BE49-F238E27FC236}">
                <a16:creationId xmlns:a16="http://schemas.microsoft.com/office/drawing/2014/main" id="{5C970224-D15C-8C4D-8EAA-DEB9DDEA0FEF}"/>
              </a:ext>
            </a:extLst>
          </p:cNvPr>
          <p:cNvSpPr/>
          <p:nvPr userDrawn="1"/>
        </p:nvSpPr>
        <p:spPr>
          <a:xfrm>
            <a:off x="6118706" y="3261433"/>
            <a:ext cx="1725769" cy="424742"/>
          </a:xfrm>
          <a:prstGeom prst="chevron">
            <a:avLst/>
          </a:prstGeom>
          <a:solidFill>
            <a:schemeClr val="accent4"/>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sp>
        <p:nvSpPr>
          <p:cNvPr id="117" name="Chevron 116">
            <a:extLst>
              <a:ext uri="{FF2B5EF4-FFF2-40B4-BE49-F238E27FC236}">
                <a16:creationId xmlns:a16="http://schemas.microsoft.com/office/drawing/2014/main" id="{5E53AD75-CFFF-CE4B-A3BF-BA48CF8422C3}"/>
              </a:ext>
            </a:extLst>
          </p:cNvPr>
          <p:cNvSpPr/>
          <p:nvPr userDrawn="1"/>
        </p:nvSpPr>
        <p:spPr>
          <a:xfrm>
            <a:off x="805163" y="3261433"/>
            <a:ext cx="1725769" cy="424742"/>
          </a:xfrm>
          <a:prstGeom prst="chevron">
            <a:avLst/>
          </a:prstGeom>
          <a:solidFill>
            <a:schemeClr val="accent1"/>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8" name="Straight Connector 117">
            <a:extLst>
              <a:ext uri="{FF2B5EF4-FFF2-40B4-BE49-F238E27FC236}">
                <a16:creationId xmlns:a16="http://schemas.microsoft.com/office/drawing/2014/main" id="{A4045018-C213-2048-99D9-B6CFC15828F9}"/>
              </a:ext>
            </a:extLst>
          </p:cNvPr>
          <p:cNvCxnSpPr/>
          <p:nvPr userDrawn="1"/>
        </p:nvCxnSpPr>
        <p:spPr>
          <a:xfrm flipV="1">
            <a:off x="1668047"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9" name="Oval 118">
            <a:extLst>
              <a:ext uri="{FF2B5EF4-FFF2-40B4-BE49-F238E27FC236}">
                <a16:creationId xmlns:a16="http://schemas.microsoft.com/office/drawing/2014/main" id="{E9E067D1-4507-4E4F-BD5F-846FA8C0C272}"/>
              </a:ext>
            </a:extLst>
          </p:cNvPr>
          <p:cNvSpPr/>
          <p:nvPr userDrawn="1"/>
        </p:nvSpPr>
        <p:spPr>
          <a:xfrm>
            <a:off x="1180069" y="1573635"/>
            <a:ext cx="975956" cy="993102"/>
          </a:xfrm>
          <a:prstGeom prst="ellipse">
            <a:avLst/>
          </a:prstGeom>
          <a:solidFill>
            <a:srgbClr val="FFFFFF"/>
          </a:solid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0" name="Chevron 119">
            <a:extLst>
              <a:ext uri="{FF2B5EF4-FFF2-40B4-BE49-F238E27FC236}">
                <a16:creationId xmlns:a16="http://schemas.microsoft.com/office/drawing/2014/main" id="{E127B344-E9CE-3D47-A601-D3D69949568F}"/>
              </a:ext>
            </a:extLst>
          </p:cNvPr>
          <p:cNvSpPr/>
          <p:nvPr userDrawn="1"/>
        </p:nvSpPr>
        <p:spPr>
          <a:xfrm>
            <a:off x="7889887" y="3261433"/>
            <a:ext cx="1725769" cy="424742"/>
          </a:xfrm>
          <a:prstGeom prst="chevron">
            <a:avLst/>
          </a:prstGeom>
          <a:solidFill>
            <a:schemeClr val="accent5"/>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1" name="Straight Connector 120">
            <a:extLst>
              <a:ext uri="{FF2B5EF4-FFF2-40B4-BE49-F238E27FC236}">
                <a16:creationId xmlns:a16="http://schemas.microsoft.com/office/drawing/2014/main" id="{FC3FEBA2-914F-484F-941D-34F625C6E3F7}"/>
              </a:ext>
            </a:extLst>
          </p:cNvPr>
          <p:cNvCxnSpPr/>
          <p:nvPr userDrawn="1"/>
        </p:nvCxnSpPr>
        <p:spPr>
          <a:xfrm flipV="1">
            <a:off x="8752771"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2" name="Oval 121">
            <a:extLst>
              <a:ext uri="{FF2B5EF4-FFF2-40B4-BE49-F238E27FC236}">
                <a16:creationId xmlns:a16="http://schemas.microsoft.com/office/drawing/2014/main" id="{5B24FE53-F6FF-5E4F-B1F6-0D510FEA4500}"/>
              </a:ext>
            </a:extLst>
          </p:cNvPr>
          <p:cNvSpPr/>
          <p:nvPr userDrawn="1"/>
        </p:nvSpPr>
        <p:spPr>
          <a:xfrm>
            <a:off x="8264793" y="1573635"/>
            <a:ext cx="975956" cy="993102"/>
          </a:xfrm>
          <a:prstGeom prst="ellipse">
            <a:avLst/>
          </a:prstGeom>
          <a:solidFill>
            <a:srgbClr val="FFFFFF"/>
          </a:solidFill>
          <a:ln w="25400">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3" name="Chevron 122">
            <a:extLst>
              <a:ext uri="{FF2B5EF4-FFF2-40B4-BE49-F238E27FC236}">
                <a16:creationId xmlns:a16="http://schemas.microsoft.com/office/drawing/2014/main" id="{02B05266-3921-8C42-B266-195BD21B0CFF}"/>
              </a:ext>
            </a:extLst>
          </p:cNvPr>
          <p:cNvSpPr/>
          <p:nvPr userDrawn="1"/>
        </p:nvSpPr>
        <p:spPr>
          <a:xfrm>
            <a:off x="4347525" y="3261433"/>
            <a:ext cx="1725769" cy="424742"/>
          </a:xfrm>
          <a:prstGeom prst="chevron">
            <a:avLst/>
          </a:prstGeom>
          <a:solidFill>
            <a:schemeClr val="accent3"/>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4" name="Straight Connector 123">
            <a:extLst>
              <a:ext uri="{FF2B5EF4-FFF2-40B4-BE49-F238E27FC236}">
                <a16:creationId xmlns:a16="http://schemas.microsoft.com/office/drawing/2014/main" id="{FDE04E0E-F4F9-4B44-A0CC-A20D4C516832}"/>
              </a:ext>
            </a:extLst>
          </p:cNvPr>
          <p:cNvCxnSpPr/>
          <p:nvPr userDrawn="1"/>
        </p:nvCxnSpPr>
        <p:spPr>
          <a:xfrm flipV="1">
            <a:off x="5210409"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5" name="Oval 124">
            <a:extLst>
              <a:ext uri="{FF2B5EF4-FFF2-40B4-BE49-F238E27FC236}">
                <a16:creationId xmlns:a16="http://schemas.microsoft.com/office/drawing/2014/main" id="{7F8D2B3A-417E-2A49-B1CD-53C2BDC7B747}"/>
              </a:ext>
            </a:extLst>
          </p:cNvPr>
          <p:cNvSpPr/>
          <p:nvPr userDrawn="1"/>
        </p:nvSpPr>
        <p:spPr>
          <a:xfrm>
            <a:off x="4722431" y="1573635"/>
            <a:ext cx="975956" cy="993102"/>
          </a:xfrm>
          <a:prstGeom prst="ellipse">
            <a:avLst/>
          </a:prstGeom>
          <a:solidFill>
            <a:srgbClr val="FFFFFF"/>
          </a:solid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5" name="Text Placeholder 4">
            <a:extLst>
              <a:ext uri="{FF2B5EF4-FFF2-40B4-BE49-F238E27FC236}">
                <a16:creationId xmlns:a16="http://schemas.microsoft.com/office/drawing/2014/main" id="{74374C9D-1DBD-E441-A921-704887E74AC2}"/>
              </a:ext>
            </a:extLst>
          </p:cNvPr>
          <p:cNvSpPr>
            <a:spLocks noGrp="1"/>
          </p:cNvSpPr>
          <p:nvPr>
            <p:ph type="body" sz="quarter" idx="12" hasCustomPrompt="1"/>
          </p:nvPr>
        </p:nvSpPr>
        <p:spPr>
          <a:xfrm>
            <a:off x="118006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4" name="Text Placeholder 4">
            <a:extLst>
              <a:ext uri="{FF2B5EF4-FFF2-40B4-BE49-F238E27FC236}">
                <a16:creationId xmlns:a16="http://schemas.microsoft.com/office/drawing/2014/main" id="{F4D13F44-1E79-724C-8CF0-C155AB7470BE}"/>
              </a:ext>
            </a:extLst>
          </p:cNvPr>
          <p:cNvSpPr>
            <a:spLocks noGrp="1"/>
          </p:cNvSpPr>
          <p:nvPr>
            <p:ph type="body" sz="quarter" idx="13" hasCustomPrompt="1"/>
          </p:nvPr>
        </p:nvSpPr>
        <p:spPr>
          <a:xfrm>
            <a:off x="474353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5" name="Text Placeholder 4">
            <a:extLst>
              <a:ext uri="{FF2B5EF4-FFF2-40B4-BE49-F238E27FC236}">
                <a16:creationId xmlns:a16="http://schemas.microsoft.com/office/drawing/2014/main" id="{006552A3-3747-E44E-94DD-081528BF2973}"/>
              </a:ext>
            </a:extLst>
          </p:cNvPr>
          <p:cNvSpPr>
            <a:spLocks noGrp="1"/>
          </p:cNvSpPr>
          <p:nvPr>
            <p:ph type="body" sz="quarter" idx="14" hasCustomPrompt="1"/>
          </p:nvPr>
        </p:nvSpPr>
        <p:spPr>
          <a:xfrm>
            <a:off x="8293562"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6" name="Text Placeholder 4">
            <a:extLst>
              <a:ext uri="{FF2B5EF4-FFF2-40B4-BE49-F238E27FC236}">
                <a16:creationId xmlns:a16="http://schemas.microsoft.com/office/drawing/2014/main" id="{41183156-1CFD-BF46-BA33-540A907026D9}"/>
              </a:ext>
            </a:extLst>
          </p:cNvPr>
          <p:cNvSpPr>
            <a:spLocks noGrp="1"/>
          </p:cNvSpPr>
          <p:nvPr>
            <p:ph type="body" sz="quarter" idx="15" hasCustomPrompt="1"/>
          </p:nvPr>
        </p:nvSpPr>
        <p:spPr>
          <a:xfrm>
            <a:off x="296852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7" name="Text Placeholder 4">
            <a:extLst>
              <a:ext uri="{FF2B5EF4-FFF2-40B4-BE49-F238E27FC236}">
                <a16:creationId xmlns:a16="http://schemas.microsoft.com/office/drawing/2014/main" id="{E629AB15-B6C4-9645-8680-3E990C7777A0}"/>
              </a:ext>
            </a:extLst>
          </p:cNvPr>
          <p:cNvSpPr>
            <a:spLocks noGrp="1"/>
          </p:cNvSpPr>
          <p:nvPr>
            <p:ph type="body" sz="quarter" idx="16" hasCustomPrompt="1"/>
          </p:nvPr>
        </p:nvSpPr>
        <p:spPr>
          <a:xfrm>
            <a:off x="653199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8" name="Text Placeholder 4">
            <a:extLst>
              <a:ext uri="{FF2B5EF4-FFF2-40B4-BE49-F238E27FC236}">
                <a16:creationId xmlns:a16="http://schemas.microsoft.com/office/drawing/2014/main" id="{9DBBF6FD-3307-1348-981B-0AC8CA938986}"/>
              </a:ext>
            </a:extLst>
          </p:cNvPr>
          <p:cNvSpPr>
            <a:spLocks noGrp="1"/>
          </p:cNvSpPr>
          <p:nvPr>
            <p:ph type="body" sz="quarter" idx="17" hasCustomPrompt="1"/>
          </p:nvPr>
        </p:nvSpPr>
        <p:spPr>
          <a:xfrm>
            <a:off x="10082020"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50" name="Text Placeholder 4">
            <a:extLst>
              <a:ext uri="{FF2B5EF4-FFF2-40B4-BE49-F238E27FC236}">
                <a16:creationId xmlns:a16="http://schemas.microsoft.com/office/drawing/2014/main" id="{EB64EFD9-DAD3-7D42-A869-BF47D53E3E30}"/>
              </a:ext>
            </a:extLst>
          </p:cNvPr>
          <p:cNvSpPr>
            <a:spLocks noGrp="1"/>
          </p:cNvSpPr>
          <p:nvPr>
            <p:ph type="body" sz="quarter" idx="18" hasCustomPrompt="1"/>
          </p:nvPr>
        </p:nvSpPr>
        <p:spPr>
          <a:xfrm>
            <a:off x="9310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1" name="Text Placeholder 4">
            <a:extLst>
              <a:ext uri="{FF2B5EF4-FFF2-40B4-BE49-F238E27FC236}">
                <a16:creationId xmlns:a16="http://schemas.microsoft.com/office/drawing/2014/main" id="{D6B522CC-2723-D648-84E1-A13FB3B3E930}"/>
              </a:ext>
            </a:extLst>
          </p:cNvPr>
          <p:cNvSpPr>
            <a:spLocks noGrp="1"/>
          </p:cNvSpPr>
          <p:nvPr>
            <p:ph type="body" sz="quarter" idx="19" hasCustomPrompt="1"/>
          </p:nvPr>
        </p:nvSpPr>
        <p:spPr>
          <a:xfrm>
            <a:off x="27598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2" name="Text Placeholder 4">
            <a:extLst>
              <a:ext uri="{FF2B5EF4-FFF2-40B4-BE49-F238E27FC236}">
                <a16:creationId xmlns:a16="http://schemas.microsoft.com/office/drawing/2014/main" id="{8931D4F5-87E6-7543-A9DA-F6C495C09FB0}"/>
              </a:ext>
            </a:extLst>
          </p:cNvPr>
          <p:cNvSpPr>
            <a:spLocks noGrp="1"/>
          </p:cNvSpPr>
          <p:nvPr>
            <p:ph type="body" sz="quarter" idx="20" hasCustomPrompt="1"/>
          </p:nvPr>
        </p:nvSpPr>
        <p:spPr>
          <a:xfrm>
            <a:off x="454833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3" name="Text Placeholder 4">
            <a:extLst>
              <a:ext uri="{FF2B5EF4-FFF2-40B4-BE49-F238E27FC236}">
                <a16:creationId xmlns:a16="http://schemas.microsoft.com/office/drawing/2014/main" id="{1FE895ED-FF83-2E44-84F5-8103C77D16E4}"/>
              </a:ext>
            </a:extLst>
          </p:cNvPr>
          <p:cNvSpPr>
            <a:spLocks noGrp="1"/>
          </p:cNvSpPr>
          <p:nvPr>
            <p:ph type="body" sz="quarter" idx="21" hasCustomPrompt="1"/>
          </p:nvPr>
        </p:nvSpPr>
        <p:spPr>
          <a:xfrm>
            <a:off x="6309903"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4" name="Text Placeholder 4">
            <a:extLst>
              <a:ext uri="{FF2B5EF4-FFF2-40B4-BE49-F238E27FC236}">
                <a16:creationId xmlns:a16="http://schemas.microsoft.com/office/drawing/2014/main" id="{9B87BB6B-8795-E143-BD5F-20AF413E8902}"/>
              </a:ext>
            </a:extLst>
          </p:cNvPr>
          <p:cNvSpPr>
            <a:spLocks noGrp="1"/>
          </p:cNvSpPr>
          <p:nvPr>
            <p:ph type="body" sz="quarter" idx="22" hasCustomPrompt="1"/>
          </p:nvPr>
        </p:nvSpPr>
        <p:spPr>
          <a:xfrm>
            <a:off x="807146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5" name="Text Placeholder 4">
            <a:extLst>
              <a:ext uri="{FF2B5EF4-FFF2-40B4-BE49-F238E27FC236}">
                <a16:creationId xmlns:a16="http://schemas.microsoft.com/office/drawing/2014/main" id="{B93905DA-9943-9F47-AA5B-310D23C86917}"/>
              </a:ext>
            </a:extLst>
          </p:cNvPr>
          <p:cNvSpPr>
            <a:spLocks noGrp="1"/>
          </p:cNvSpPr>
          <p:nvPr>
            <p:ph type="body" sz="quarter" idx="23" hasCustomPrompt="1"/>
          </p:nvPr>
        </p:nvSpPr>
        <p:spPr>
          <a:xfrm>
            <a:off x="9833032"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7" name="Content Placeholder 6">
            <a:extLst>
              <a:ext uri="{FF2B5EF4-FFF2-40B4-BE49-F238E27FC236}">
                <a16:creationId xmlns:a16="http://schemas.microsoft.com/office/drawing/2014/main" id="{705FB734-1947-A648-A01C-98A729AB0E82}"/>
              </a:ext>
            </a:extLst>
          </p:cNvPr>
          <p:cNvSpPr>
            <a:spLocks noGrp="1"/>
          </p:cNvSpPr>
          <p:nvPr>
            <p:ph sz="quarter" idx="35" hasCustomPrompt="1"/>
          </p:nvPr>
        </p:nvSpPr>
        <p:spPr>
          <a:xfrm>
            <a:off x="2310572"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58" name="Content Placeholder 6">
            <a:extLst>
              <a:ext uri="{FF2B5EF4-FFF2-40B4-BE49-F238E27FC236}">
                <a16:creationId xmlns:a16="http://schemas.microsoft.com/office/drawing/2014/main" id="{0830127E-1CE0-1545-BBC1-F42F56B3CA37}"/>
              </a:ext>
            </a:extLst>
          </p:cNvPr>
          <p:cNvSpPr>
            <a:spLocks noGrp="1"/>
          </p:cNvSpPr>
          <p:nvPr>
            <p:ph sz="quarter" idx="36" hasCustomPrompt="1"/>
          </p:nvPr>
        </p:nvSpPr>
        <p:spPr>
          <a:xfrm>
            <a:off x="2310572"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59" name="Content Placeholder 6">
            <a:extLst>
              <a:ext uri="{FF2B5EF4-FFF2-40B4-BE49-F238E27FC236}">
                <a16:creationId xmlns:a16="http://schemas.microsoft.com/office/drawing/2014/main" id="{246FBD13-16DF-EE49-833C-08F97D3C2A27}"/>
              </a:ext>
            </a:extLst>
          </p:cNvPr>
          <p:cNvSpPr>
            <a:spLocks noGrp="1"/>
          </p:cNvSpPr>
          <p:nvPr>
            <p:ph sz="quarter" idx="37" hasCustomPrompt="1"/>
          </p:nvPr>
        </p:nvSpPr>
        <p:spPr>
          <a:xfrm>
            <a:off x="5847423"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0" name="Content Placeholder 6">
            <a:extLst>
              <a:ext uri="{FF2B5EF4-FFF2-40B4-BE49-F238E27FC236}">
                <a16:creationId xmlns:a16="http://schemas.microsoft.com/office/drawing/2014/main" id="{D93D923B-DC36-0548-A57E-8CC3C5846EF9}"/>
              </a:ext>
            </a:extLst>
          </p:cNvPr>
          <p:cNvSpPr>
            <a:spLocks noGrp="1"/>
          </p:cNvSpPr>
          <p:nvPr>
            <p:ph sz="quarter" idx="38" hasCustomPrompt="1"/>
          </p:nvPr>
        </p:nvSpPr>
        <p:spPr>
          <a:xfrm>
            <a:off x="5847423"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1" name="Content Placeholder 6">
            <a:extLst>
              <a:ext uri="{FF2B5EF4-FFF2-40B4-BE49-F238E27FC236}">
                <a16:creationId xmlns:a16="http://schemas.microsoft.com/office/drawing/2014/main" id="{73288945-5AB4-C947-8751-C27FC0AC0D79}"/>
              </a:ext>
            </a:extLst>
          </p:cNvPr>
          <p:cNvSpPr>
            <a:spLocks noGrp="1"/>
          </p:cNvSpPr>
          <p:nvPr>
            <p:ph sz="quarter" idx="39" hasCustomPrompt="1"/>
          </p:nvPr>
        </p:nvSpPr>
        <p:spPr>
          <a:xfrm>
            <a:off x="9397447"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2" name="Content Placeholder 6">
            <a:extLst>
              <a:ext uri="{FF2B5EF4-FFF2-40B4-BE49-F238E27FC236}">
                <a16:creationId xmlns:a16="http://schemas.microsoft.com/office/drawing/2014/main" id="{9A12554D-4B21-2D4D-957D-0F6647A88C09}"/>
              </a:ext>
            </a:extLst>
          </p:cNvPr>
          <p:cNvSpPr>
            <a:spLocks noGrp="1"/>
          </p:cNvSpPr>
          <p:nvPr>
            <p:ph sz="quarter" idx="40" hasCustomPrompt="1"/>
          </p:nvPr>
        </p:nvSpPr>
        <p:spPr>
          <a:xfrm>
            <a:off x="9397447"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3" name="Content Placeholder 6">
            <a:extLst>
              <a:ext uri="{FF2B5EF4-FFF2-40B4-BE49-F238E27FC236}">
                <a16:creationId xmlns:a16="http://schemas.microsoft.com/office/drawing/2014/main" id="{E19DDCE7-99C7-5A43-9789-1874D59BE4BE}"/>
              </a:ext>
            </a:extLst>
          </p:cNvPr>
          <p:cNvSpPr>
            <a:spLocks noGrp="1"/>
          </p:cNvSpPr>
          <p:nvPr>
            <p:ph sz="quarter" idx="41" hasCustomPrompt="1"/>
          </p:nvPr>
        </p:nvSpPr>
        <p:spPr>
          <a:xfrm>
            <a:off x="898631"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4" name="Content Placeholder 6">
            <a:extLst>
              <a:ext uri="{FF2B5EF4-FFF2-40B4-BE49-F238E27FC236}">
                <a16:creationId xmlns:a16="http://schemas.microsoft.com/office/drawing/2014/main" id="{7884D145-8359-D343-9382-58381DB801D0}"/>
              </a:ext>
            </a:extLst>
          </p:cNvPr>
          <p:cNvSpPr>
            <a:spLocks noGrp="1"/>
          </p:cNvSpPr>
          <p:nvPr>
            <p:ph sz="quarter" idx="42" hasCustomPrompt="1"/>
          </p:nvPr>
        </p:nvSpPr>
        <p:spPr>
          <a:xfrm>
            <a:off x="898631"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5" name="Content Placeholder 6">
            <a:extLst>
              <a:ext uri="{FF2B5EF4-FFF2-40B4-BE49-F238E27FC236}">
                <a16:creationId xmlns:a16="http://schemas.microsoft.com/office/drawing/2014/main" id="{5D743AA2-9246-4945-A7F5-ED8916BDBA84}"/>
              </a:ext>
            </a:extLst>
          </p:cNvPr>
          <p:cNvSpPr>
            <a:spLocks noGrp="1"/>
          </p:cNvSpPr>
          <p:nvPr>
            <p:ph sz="quarter" idx="43" hasCustomPrompt="1"/>
          </p:nvPr>
        </p:nvSpPr>
        <p:spPr>
          <a:xfrm>
            <a:off x="4435482"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6" name="Content Placeholder 6">
            <a:extLst>
              <a:ext uri="{FF2B5EF4-FFF2-40B4-BE49-F238E27FC236}">
                <a16:creationId xmlns:a16="http://schemas.microsoft.com/office/drawing/2014/main" id="{CFF58FE3-F8C6-074C-AB51-4F1C6AEF628C}"/>
              </a:ext>
            </a:extLst>
          </p:cNvPr>
          <p:cNvSpPr>
            <a:spLocks noGrp="1"/>
          </p:cNvSpPr>
          <p:nvPr>
            <p:ph sz="quarter" idx="44" hasCustomPrompt="1"/>
          </p:nvPr>
        </p:nvSpPr>
        <p:spPr>
          <a:xfrm>
            <a:off x="4435482"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7" name="Content Placeholder 6">
            <a:extLst>
              <a:ext uri="{FF2B5EF4-FFF2-40B4-BE49-F238E27FC236}">
                <a16:creationId xmlns:a16="http://schemas.microsoft.com/office/drawing/2014/main" id="{70CFC5E8-F6FF-DB4A-B7E0-70840368F6A1}"/>
              </a:ext>
            </a:extLst>
          </p:cNvPr>
          <p:cNvSpPr>
            <a:spLocks noGrp="1"/>
          </p:cNvSpPr>
          <p:nvPr>
            <p:ph sz="quarter" idx="45" hasCustomPrompt="1"/>
          </p:nvPr>
        </p:nvSpPr>
        <p:spPr>
          <a:xfrm>
            <a:off x="7985506"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8" name="Content Placeholder 6">
            <a:extLst>
              <a:ext uri="{FF2B5EF4-FFF2-40B4-BE49-F238E27FC236}">
                <a16:creationId xmlns:a16="http://schemas.microsoft.com/office/drawing/2014/main" id="{A18C764E-D7AC-DD42-8D3D-8C77CCC84224}"/>
              </a:ext>
            </a:extLst>
          </p:cNvPr>
          <p:cNvSpPr>
            <a:spLocks noGrp="1"/>
          </p:cNvSpPr>
          <p:nvPr>
            <p:ph sz="quarter" idx="46" hasCustomPrompt="1"/>
          </p:nvPr>
        </p:nvSpPr>
        <p:spPr>
          <a:xfrm>
            <a:off x="7985506"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48"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49"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0141779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latin typeface="+mj-lt"/>
              </a:defRPr>
            </a:lvl1pPr>
          </a:lstStyle>
          <a:p>
            <a:r>
              <a:rPr lang="en-US" dirty="0"/>
              <a:t>Timeline – 28pt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Arrow: Right 33">
            <a:extLst>
              <a:ext uri="{FF2B5EF4-FFF2-40B4-BE49-F238E27FC236}">
                <a16:creationId xmlns:a16="http://schemas.microsoft.com/office/drawing/2014/main" id="{C58D93E6-0966-8E46-BE54-6D7DDDCCD02E}"/>
              </a:ext>
            </a:extLst>
          </p:cNvPr>
          <p:cNvSpPr/>
          <p:nvPr userDrawn="1"/>
        </p:nvSpPr>
        <p:spPr>
          <a:xfrm>
            <a:off x="836275" y="2900257"/>
            <a:ext cx="10717741" cy="46166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1" name="Oval 30">
            <a:extLst>
              <a:ext uri="{FF2B5EF4-FFF2-40B4-BE49-F238E27FC236}">
                <a16:creationId xmlns:a16="http://schemas.microsoft.com/office/drawing/2014/main" id="{C60FBD1D-64E3-D849-9F1B-BDAF9E4CF681}"/>
              </a:ext>
            </a:extLst>
          </p:cNvPr>
          <p:cNvSpPr/>
          <p:nvPr userDrawn="1"/>
        </p:nvSpPr>
        <p:spPr>
          <a:xfrm>
            <a:off x="2137798" y="2542945"/>
            <a:ext cx="1176291" cy="11762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2" name="Oval 31">
            <a:extLst>
              <a:ext uri="{FF2B5EF4-FFF2-40B4-BE49-F238E27FC236}">
                <a16:creationId xmlns:a16="http://schemas.microsoft.com/office/drawing/2014/main" id="{E1084C45-F159-7A40-9DFB-62E07275905C}"/>
              </a:ext>
            </a:extLst>
          </p:cNvPr>
          <p:cNvSpPr/>
          <p:nvPr userDrawn="1"/>
        </p:nvSpPr>
        <p:spPr>
          <a:xfrm>
            <a:off x="2997742" y="2319590"/>
            <a:ext cx="1623001" cy="16230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2" name="Oval 41">
            <a:extLst>
              <a:ext uri="{FF2B5EF4-FFF2-40B4-BE49-F238E27FC236}">
                <a16:creationId xmlns:a16="http://schemas.microsoft.com/office/drawing/2014/main" id="{054931D2-ACE0-4E44-BBCD-06E03F1466E8}"/>
              </a:ext>
            </a:extLst>
          </p:cNvPr>
          <p:cNvSpPr/>
          <p:nvPr userDrawn="1"/>
        </p:nvSpPr>
        <p:spPr>
          <a:xfrm>
            <a:off x="4304396" y="2163650"/>
            <a:ext cx="1934882" cy="19348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3" name="Oval 42">
            <a:extLst>
              <a:ext uri="{FF2B5EF4-FFF2-40B4-BE49-F238E27FC236}">
                <a16:creationId xmlns:a16="http://schemas.microsoft.com/office/drawing/2014/main" id="{7120280A-603B-7C48-966A-1E0CCA357DA8}"/>
              </a:ext>
            </a:extLst>
          </p:cNvPr>
          <p:cNvSpPr/>
          <p:nvPr userDrawn="1"/>
        </p:nvSpPr>
        <p:spPr>
          <a:xfrm>
            <a:off x="5922932" y="2025175"/>
            <a:ext cx="2211831" cy="22118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4" name="Oval 43">
            <a:extLst>
              <a:ext uri="{FF2B5EF4-FFF2-40B4-BE49-F238E27FC236}">
                <a16:creationId xmlns:a16="http://schemas.microsoft.com/office/drawing/2014/main" id="{F18AAA1A-4A29-8D4E-8B4A-3892354C94DA}"/>
              </a:ext>
            </a:extLst>
          </p:cNvPr>
          <p:cNvSpPr/>
          <p:nvPr userDrawn="1"/>
        </p:nvSpPr>
        <p:spPr>
          <a:xfrm>
            <a:off x="7818416" y="1894855"/>
            <a:ext cx="2472471" cy="2472471"/>
          </a:xfrm>
          <a:prstGeom prst="ellipse">
            <a:avLst/>
          </a:prstGeom>
          <a:solidFill>
            <a:srgbClr val="939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5" name="Text Placeholder 4">
            <a:extLst>
              <a:ext uri="{FF2B5EF4-FFF2-40B4-BE49-F238E27FC236}">
                <a16:creationId xmlns:a16="http://schemas.microsoft.com/office/drawing/2014/main" id="{54F53B22-627C-D341-B6CC-5E0D11213F38}"/>
              </a:ext>
            </a:extLst>
          </p:cNvPr>
          <p:cNvSpPr>
            <a:spLocks noGrp="1"/>
          </p:cNvSpPr>
          <p:nvPr>
            <p:ph type="body" sz="quarter" idx="12" hasCustomPrompt="1"/>
          </p:nvPr>
        </p:nvSpPr>
        <p:spPr>
          <a:xfrm>
            <a:off x="2180919" y="2828670"/>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42% - 24pt </a:t>
            </a:r>
          </a:p>
        </p:txBody>
      </p:sp>
      <p:sp>
        <p:nvSpPr>
          <p:cNvPr id="119" name="Text Placeholder 4">
            <a:extLst>
              <a:ext uri="{FF2B5EF4-FFF2-40B4-BE49-F238E27FC236}">
                <a16:creationId xmlns:a16="http://schemas.microsoft.com/office/drawing/2014/main" id="{79C0B9F1-F022-074B-9EC5-BC8D1F312A43}"/>
              </a:ext>
            </a:extLst>
          </p:cNvPr>
          <p:cNvSpPr>
            <a:spLocks noGrp="1"/>
          </p:cNvSpPr>
          <p:nvPr>
            <p:ph type="body" sz="quarter" idx="13" hasCustomPrompt="1"/>
          </p:nvPr>
        </p:nvSpPr>
        <p:spPr>
          <a:xfrm>
            <a:off x="3270131"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1.7% - 24pt </a:t>
            </a:r>
          </a:p>
        </p:txBody>
      </p:sp>
      <p:sp>
        <p:nvSpPr>
          <p:cNvPr id="120" name="Text Placeholder 4">
            <a:extLst>
              <a:ext uri="{FF2B5EF4-FFF2-40B4-BE49-F238E27FC236}">
                <a16:creationId xmlns:a16="http://schemas.microsoft.com/office/drawing/2014/main" id="{A8BDC5F8-4C04-5341-80CE-9A690087307D}"/>
              </a:ext>
            </a:extLst>
          </p:cNvPr>
          <p:cNvSpPr>
            <a:spLocks noGrp="1"/>
          </p:cNvSpPr>
          <p:nvPr>
            <p:ph type="body" sz="quarter" idx="14" hasCustomPrompt="1"/>
          </p:nvPr>
        </p:nvSpPr>
        <p:spPr>
          <a:xfrm>
            <a:off x="46820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29 % - 24pt </a:t>
            </a:r>
          </a:p>
        </p:txBody>
      </p:sp>
      <p:sp>
        <p:nvSpPr>
          <p:cNvPr id="121" name="Text Placeholder 4">
            <a:extLst>
              <a:ext uri="{FF2B5EF4-FFF2-40B4-BE49-F238E27FC236}">
                <a16:creationId xmlns:a16="http://schemas.microsoft.com/office/drawing/2014/main" id="{3F54F15F-2014-9B40-906B-7AF59B0B5C79}"/>
              </a:ext>
            </a:extLst>
          </p:cNvPr>
          <p:cNvSpPr>
            <a:spLocks noGrp="1"/>
          </p:cNvSpPr>
          <p:nvPr>
            <p:ph type="body" sz="quarter" idx="15" hasCustomPrompt="1"/>
          </p:nvPr>
        </p:nvSpPr>
        <p:spPr>
          <a:xfrm>
            <a:off x="65108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21 % - 24pt </a:t>
            </a:r>
          </a:p>
        </p:txBody>
      </p:sp>
      <p:sp>
        <p:nvSpPr>
          <p:cNvPr id="122" name="Text Placeholder 4">
            <a:extLst>
              <a:ext uri="{FF2B5EF4-FFF2-40B4-BE49-F238E27FC236}">
                <a16:creationId xmlns:a16="http://schemas.microsoft.com/office/drawing/2014/main" id="{4697D54C-ACAA-5E4F-BAF1-D088BECED5BD}"/>
              </a:ext>
            </a:extLst>
          </p:cNvPr>
          <p:cNvSpPr>
            <a:spLocks noGrp="1"/>
          </p:cNvSpPr>
          <p:nvPr>
            <p:ph type="body" sz="quarter" idx="16" hasCustomPrompt="1"/>
          </p:nvPr>
        </p:nvSpPr>
        <p:spPr>
          <a:xfrm>
            <a:off x="8052491" y="2744680"/>
            <a:ext cx="2004319" cy="91746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b="1" dirty="0">
                <a:solidFill>
                  <a:schemeClr val="bg1"/>
                </a:solidFill>
              </a:rPr>
              <a:t>$32.000.000</a:t>
            </a:r>
          </a:p>
          <a:p>
            <a:pPr lvl="0"/>
            <a:r>
              <a:rPr lang="en-US" dirty="0"/>
              <a:t>- 24pt </a:t>
            </a:r>
          </a:p>
        </p:txBody>
      </p:sp>
      <p:sp>
        <p:nvSpPr>
          <p:cNvPr id="123" name="Content Placeholder 6">
            <a:extLst>
              <a:ext uri="{FF2B5EF4-FFF2-40B4-BE49-F238E27FC236}">
                <a16:creationId xmlns:a16="http://schemas.microsoft.com/office/drawing/2014/main" id="{AFF1FAF3-7D1C-9E4A-A3D0-DFD1F4F260C3}"/>
              </a:ext>
            </a:extLst>
          </p:cNvPr>
          <p:cNvSpPr>
            <a:spLocks noGrp="1"/>
          </p:cNvSpPr>
          <p:nvPr>
            <p:ph sz="quarter" idx="35" hasCustomPrompt="1"/>
          </p:nvPr>
        </p:nvSpPr>
        <p:spPr>
          <a:xfrm>
            <a:off x="86087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24" name="Content Placeholder 6">
            <a:extLst>
              <a:ext uri="{FF2B5EF4-FFF2-40B4-BE49-F238E27FC236}">
                <a16:creationId xmlns:a16="http://schemas.microsoft.com/office/drawing/2014/main" id="{014B7D68-6C6F-A34E-854E-1C61F85D5A2A}"/>
              </a:ext>
            </a:extLst>
          </p:cNvPr>
          <p:cNvSpPr>
            <a:spLocks noGrp="1"/>
          </p:cNvSpPr>
          <p:nvPr>
            <p:ph sz="quarter" idx="36" hasCustomPrompt="1"/>
          </p:nvPr>
        </p:nvSpPr>
        <p:spPr>
          <a:xfrm>
            <a:off x="86087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1" name="Content Placeholder 6">
            <a:extLst>
              <a:ext uri="{FF2B5EF4-FFF2-40B4-BE49-F238E27FC236}">
                <a16:creationId xmlns:a16="http://schemas.microsoft.com/office/drawing/2014/main" id="{AA401BC8-2001-ED4C-9E9E-23882480594B}"/>
              </a:ext>
            </a:extLst>
          </p:cNvPr>
          <p:cNvSpPr>
            <a:spLocks noGrp="1"/>
          </p:cNvSpPr>
          <p:nvPr>
            <p:ph sz="quarter" idx="37" hasCustomPrompt="1"/>
          </p:nvPr>
        </p:nvSpPr>
        <p:spPr>
          <a:xfrm>
            <a:off x="299774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2" name="Content Placeholder 6">
            <a:extLst>
              <a:ext uri="{FF2B5EF4-FFF2-40B4-BE49-F238E27FC236}">
                <a16:creationId xmlns:a16="http://schemas.microsoft.com/office/drawing/2014/main" id="{61D74E57-9918-3144-A0F5-2ADE8298D339}"/>
              </a:ext>
            </a:extLst>
          </p:cNvPr>
          <p:cNvSpPr>
            <a:spLocks noGrp="1"/>
          </p:cNvSpPr>
          <p:nvPr>
            <p:ph sz="quarter" idx="38" hasCustomPrompt="1"/>
          </p:nvPr>
        </p:nvSpPr>
        <p:spPr>
          <a:xfrm>
            <a:off x="299774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3" name="Content Placeholder 6">
            <a:extLst>
              <a:ext uri="{FF2B5EF4-FFF2-40B4-BE49-F238E27FC236}">
                <a16:creationId xmlns:a16="http://schemas.microsoft.com/office/drawing/2014/main" id="{FF736860-34C8-334E-B26E-D05FDBB51DBB}"/>
              </a:ext>
            </a:extLst>
          </p:cNvPr>
          <p:cNvSpPr>
            <a:spLocks noGrp="1"/>
          </p:cNvSpPr>
          <p:nvPr>
            <p:ph sz="quarter" idx="39" hasCustomPrompt="1"/>
          </p:nvPr>
        </p:nvSpPr>
        <p:spPr>
          <a:xfrm>
            <a:off x="513461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4" name="Content Placeholder 6">
            <a:extLst>
              <a:ext uri="{FF2B5EF4-FFF2-40B4-BE49-F238E27FC236}">
                <a16:creationId xmlns:a16="http://schemas.microsoft.com/office/drawing/2014/main" id="{16A47E0D-BC66-E546-A5C3-B619BC45F1F8}"/>
              </a:ext>
            </a:extLst>
          </p:cNvPr>
          <p:cNvSpPr>
            <a:spLocks noGrp="1"/>
          </p:cNvSpPr>
          <p:nvPr>
            <p:ph sz="quarter" idx="40" hasCustomPrompt="1"/>
          </p:nvPr>
        </p:nvSpPr>
        <p:spPr>
          <a:xfrm>
            <a:off x="513461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5" name="Content Placeholder 6">
            <a:extLst>
              <a:ext uri="{FF2B5EF4-FFF2-40B4-BE49-F238E27FC236}">
                <a16:creationId xmlns:a16="http://schemas.microsoft.com/office/drawing/2014/main" id="{38D8476D-7DB6-E44F-A721-DA023310BF37}"/>
              </a:ext>
            </a:extLst>
          </p:cNvPr>
          <p:cNvSpPr>
            <a:spLocks noGrp="1"/>
          </p:cNvSpPr>
          <p:nvPr>
            <p:ph sz="quarter" idx="41" hasCustomPrompt="1"/>
          </p:nvPr>
        </p:nvSpPr>
        <p:spPr>
          <a:xfrm>
            <a:off x="727148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6" name="Content Placeholder 6">
            <a:extLst>
              <a:ext uri="{FF2B5EF4-FFF2-40B4-BE49-F238E27FC236}">
                <a16:creationId xmlns:a16="http://schemas.microsoft.com/office/drawing/2014/main" id="{B196D1A0-9BAF-8444-A2C0-D5C2250B3673}"/>
              </a:ext>
            </a:extLst>
          </p:cNvPr>
          <p:cNvSpPr>
            <a:spLocks noGrp="1"/>
          </p:cNvSpPr>
          <p:nvPr>
            <p:ph sz="quarter" idx="42" hasCustomPrompt="1"/>
          </p:nvPr>
        </p:nvSpPr>
        <p:spPr>
          <a:xfrm>
            <a:off x="727148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4"/>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7" name="Content Placeholder 6">
            <a:extLst>
              <a:ext uri="{FF2B5EF4-FFF2-40B4-BE49-F238E27FC236}">
                <a16:creationId xmlns:a16="http://schemas.microsoft.com/office/drawing/2014/main" id="{2FBD37A9-FA29-2C41-A15A-7904946CF179}"/>
              </a:ext>
            </a:extLst>
          </p:cNvPr>
          <p:cNvSpPr>
            <a:spLocks noGrp="1"/>
          </p:cNvSpPr>
          <p:nvPr>
            <p:ph sz="quarter" idx="43" hasCustomPrompt="1"/>
          </p:nvPr>
        </p:nvSpPr>
        <p:spPr>
          <a:xfrm>
            <a:off x="940835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8" name="Content Placeholder 6">
            <a:extLst>
              <a:ext uri="{FF2B5EF4-FFF2-40B4-BE49-F238E27FC236}">
                <a16:creationId xmlns:a16="http://schemas.microsoft.com/office/drawing/2014/main" id="{6CB7C04A-0C57-A747-A02D-EB7EA33AB8D7}"/>
              </a:ext>
            </a:extLst>
          </p:cNvPr>
          <p:cNvSpPr>
            <a:spLocks noGrp="1"/>
          </p:cNvSpPr>
          <p:nvPr>
            <p:ph sz="quarter" idx="44" hasCustomPrompt="1"/>
          </p:nvPr>
        </p:nvSpPr>
        <p:spPr>
          <a:xfrm>
            <a:off x="940835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27"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28"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0792076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pic>
        <p:nvPicPr>
          <p:cNvPr id="5" name="Picture 4" descr="Video.png">
            <a:extLst>
              <a:ext uri="{FF2B5EF4-FFF2-40B4-BE49-F238E27FC236}">
                <a16:creationId xmlns:a16="http://schemas.microsoft.com/office/drawing/2014/main" id="{7DB068F8-170B-9948-8621-E03DFF2A76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7255" y="5278337"/>
            <a:ext cx="6554227" cy="635937"/>
          </a:xfrm>
          <a:prstGeom prst="rect">
            <a:avLst/>
          </a:prstGeom>
        </p:spPr>
      </p:pic>
      <p:sp>
        <p:nvSpPr>
          <p:cNvPr id="6" name="Picture Placeholder 3">
            <a:extLst>
              <a:ext uri="{FF2B5EF4-FFF2-40B4-BE49-F238E27FC236}">
                <a16:creationId xmlns:a16="http://schemas.microsoft.com/office/drawing/2014/main" id="{5F5516AE-6A2C-6241-814B-4C06B2F0325A}"/>
              </a:ext>
            </a:extLst>
          </p:cNvPr>
          <p:cNvSpPr>
            <a:spLocks noGrp="1" noChangeAspect="1"/>
          </p:cNvSpPr>
          <p:nvPr>
            <p:ph type="pic" sz="quarter" idx="13"/>
          </p:nvPr>
        </p:nvSpPr>
        <p:spPr>
          <a:xfrm>
            <a:off x="2777255" y="1507067"/>
            <a:ext cx="6554227" cy="3563157"/>
          </a:xfrm>
          <a:prstGeom prst="roundRect">
            <a:avLst>
              <a:gd name="adj" fmla="val 2617"/>
            </a:avLst>
          </a:prstGeom>
        </p:spPr>
        <p:txBody>
          <a:bodyPr vert="horz" wrap="square" anchor="ctr" anchorCtr="0">
            <a:normAutofit/>
          </a:bodyPr>
          <a:lstStyle>
            <a:lvl1pPr marL="0" indent="0" algn="ctr">
              <a:buNone/>
              <a:defRPr sz="2000">
                <a:latin typeface="+mn-lt"/>
                <a:cs typeface="Lato Regular"/>
              </a:defRPr>
            </a:lvl1pPr>
          </a:lstStyle>
          <a:p>
            <a:endParaRPr lang="en-US" dirty="0"/>
          </a:p>
        </p:txBody>
      </p:sp>
      <p:sp>
        <p:nvSpPr>
          <p:cNvPr id="7" name="Title 1">
            <a:extLst>
              <a:ext uri="{FF2B5EF4-FFF2-40B4-BE49-F238E27FC236}">
                <a16:creationId xmlns:a16="http://schemas.microsoft.com/office/drawing/2014/main" id="{42AD8904-BFD7-1349-8FDF-99EE25D4305B}"/>
              </a:ext>
            </a:extLst>
          </p:cNvPr>
          <p:cNvSpPr>
            <a:spLocks noGrp="1"/>
          </p:cNvSpPr>
          <p:nvPr>
            <p:ph type="title" hasCustomPrompt="1"/>
          </p:nvPr>
        </p:nvSpPr>
        <p:spPr>
          <a:xfrm>
            <a:off x="0" y="240434"/>
            <a:ext cx="12192000" cy="341457"/>
          </a:xfrm>
        </p:spPr>
        <p:txBody>
          <a:bodyPr/>
          <a:lstStyle>
            <a:lvl1pPr>
              <a:defRPr sz="2800" b="0">
                <a:solidFill>
                  <a:schemeClr val="accent6">
                    <a:lumMod val="75000"/>
                  </a:schemeClr>
                </a:solidFill>
                <a:latin typeface="+mj-lt"/>
              </a:defRPr>
            </a:lvl1pPr>
          </a:lstStyle>
          <a:p>
            <a:r>
              <a:rPr lang="en-US" dirty="0"/>
              <a:t>Video Slide – 28pt</a:t>
            </a:r>
          </a:p>
        </p:txBody>
      </p:sp>
      <p:cxnSp>
        <p:nvCxnSpPr>
          <p:cNvPr id="8" name="Straight Connector 7">
            <a:extLst>
              <a:ext uri="{FF2B5EF4-FFF2-40B4-BE49-F238E27FC236}">
                <a16:creationId xmlns:a16="http://schemas.microsoft.com/office/drawing/2014/main" id="{4F867103-D0B5-C847-8536-EF9EA8CAE7C3}"/>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623">
            <a:extLst>
              <a:ext uri="{FF2B5EF4-FFF2-40B4-BE49-F238E27FC236}">
                <a16:creationId xmlns:a16="http://schemas.microsoft.com/office/drawing/2014/main" id="{B210D10F-58D2-AD40-A3AF-7D1051BFF71D}"/>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58820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 and services">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508884" y="4305967"/>
            <a:ext cx="3667857" cy="720620"/>
          </a:xfrm>
        </p:spPr>
        <p:txBody>
          <a:bodyPr/>
          <a:lstStyle>
            <a:lvl1pPr algn="l">
              <a:defRPr sz="2400">
                <a:solidFill>
                  <a:schemeClr val="accent6">
                    <a:lumMod val="75000"/>
                  </a:schemeClr>
                </a:solidFill>
              </a:defRPr>
            </a:lvl1pPr>
          </a:lstStyle>
          <a:p>
            <a:r>
              <a:rPr lang="en-US" dirty="0"/>
              <a:t>Multi utility Slide – 24pt</a:t>
            </a:r>
          </a:p>
        </p:txBody>
      </p:sp>
      <p:sp>
        <p:nvSpPr>
          <p:cNvPr id="42" name="Content Placeholder 6">
            <a:extLst>
              <a:ext uri="{FF2B5EF4-FFF2-40B4-BE49-F238E27FC236}">
                <a16:creationId xmlns:a16="http://schemas.microsoft.com/office/drawing/2014/main" id="{75017C15-5C84-864C-A758-2173DADE9D4C}"/>
              </a:ext>
            </a:extLst>
          </p:cNvPr>
          <p:cNvSpPr>
            <a:spLocks noGrp="1"/>
          </p:cNvSpPr>
          <p:nvPr>
            <p:ph sz="quarter" idx="35" hasCustomPrompt="1"/>
          </p:nvPr>
        </p:nvSpPr>
        <p:spPr>
          <a:xfrm>
            <a:off x="5755000"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3" name="Content Placeholder 6">
            <a:extLst>
              <a:ext uri="{FF2B5EF4-FFF2-40B4-BE49-F238E27FC236}">
                <a16:creationId xmlns:a16="http://schemas.microsoft.com/office/drawing/2014/main" id="{A0EE83B3-BECA-1D43-BEF8-4F2989341F31}"/>
              </a:ext>
            </a:extLst>
          </p:cNvPr>
          <p:cNvSpPr>
            <a:spLocks noGrp="1"/>
          </p:cNvSpPr>
          <p:nvPr>
            <p:ph sz="quarter" idx="36" hasCustomPrompt="1"/>
          </p:nvPr>
        </p:nvSpPr>
        <p:spPr>
          <a:xfrm>
            <a:off x="5755000"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17" name="Picture Placeholder 16">
            <a:extLst>
              <a:ext uri="{FF2B5EF4-FFF2-40B4-BE49-F238E27FC236}">
                <a16:creationId xmlns:a16="http://schemas.microsoft.com/office/drawing/2014/main" id="{4CA10605-3116-984C-A0AF-EC2544693FE7}"/>
              </a:ext>
            </a:extLst>
          </p:cNvPr>
          <p:cNvSpPr>
            <a:spLocks noGrp="1"/>
          </p:cNvSpPr>
          <p:nvPr>
            <p:ph type="pic" sz="quarter" idx="37" hasCustomPrompt="1"/>
          </p:nvPr>
        </p:nvSpPr>
        <p:spPr>
          <a:xfrm>
            <a:off x="0" y="0"/>
            <a:ext cx="12192000" cy="3770313"/>
          </a:xfrm>
          <a:prstGeom prst="rect">
            <a:avLst/>
          </a:prstGeom>
        </p:spPr>
        <p:txBody>
          <a:bodyPr anchor="ctr"/>
          <a:lstStyle>
            <a:lvl1pPr marL="0" indent="0" algn="ctr">
              <a:buNone/>
              <a:defRPr sz="1800">
                <a:solidFill>
                  <a:schemeClr val="bg1">
                    <a:lumMod val="50000"/>
                  </a:schemeClr>
                </a:solidFill>
              </a:defRPr>
            </a:lvl1pPr>
          </a:lstStyle>
          <a:p>
            <a:r>
              <a:rPr lang="en-US" dirty="0"/>
              <a:t>Click on icon to add picture or drag and drop on the area</a:t>
            </a:r>
          </a:p>
        </p:txBody>
      </p:sp>
      <p:sp>
        <p:nvSpPr>
          <p:cNvPr id="20" name="Content Placeholder 19">
            <a:extLst>
              <a:ext uri="{FF2B5EF4-FFF2-40B4-BE49-F238E27FC236}">
                <a16:creationId xmlns:a16="http://schemas.microsoft.com/office/drawing/2014/main" id="{DEDD13EB-6660-0D49-BC58-C9A7DD7F6F15}"/>
              </a:ext>
            </a:extLst>
          </p:cNvPr>
          <p:cNvSpPr>
            <a:spLocks noGrp="1"/>
          </p:cNvSpPr>
          <p:nvPr>
            <p:ph sz="quarter" idx="38" hasCustomPrompt="1"/>
          </p:nvPr>
        </p:nvSpPr>
        <p:spPr>
          <a:xfrm>
            <a:off x="473075" y="5124450"/>
            <a:ext cx="3703638" cy="1090613"/>
          </a:xfrm>
          <a:prstGeom prst="rect">
            <a:avLst/>
          </a:prstGeom>
        </p:spPr>
        <p:txBody>
          <a:bodyPr/>
          <a:lstStyle>
            <a:lvl1pPr marL="0" indent="0">
              <a:buNone/>
              <a:defRPr sz="1400">
                <a:solidFill>
                  <a:schemeClr val="bg1">
                    <a:lumMod val="50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a:t>
            </a:r>
            <a:r>
              <a:rPr lang="en-US" dirty="0" err="1"/>
              <a:t>lacus</a:t>
            </a:r>
            <a:r>
              <a:rPr lang="en-US" dirty="0"/>
              <a:t>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4" name="Oval 43">
            <a:extLst>
              <a:ext uri="{FF2B5EF4-FFF2-40B4-BE49-F238E27FC236}">
                <a16:creationId xmlns:a16="http://schemas.microsoft.com/office/drawing/2014/main" id="{1494AF86-CD17-AF46-937C-31D448FA2D77}"/>
              </a:ext>
            </a:extLst>
          </p:cNvPr>
          <p:cNvSpPr>
            <a:spLocks noChangeAspect="1"/>
          </p:cNvSpPr>
          <p:nvPr userDrawn="1"/>
        </p:nvSpPr>
        <p:spPr>
          <a:xfrm>
            <a:off x="4735803" y="4263253"/>
            <a:ext cx="861197" cy="86119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5" name="Picture Placeholder 4">
            <a:extLst>
              <a:ext uri="{FF2B5EF4-FFF2-40B4-BE49-F238E27FC236}">
                <a16:creationId xmlns:a16="http://schemas.microsoft.com/office/drawing/2014/main" id="{363B9D27-B811-F94A-B596-AB9D92866735}"/>
              </a:ext>
            </a:extLst>
          </p:cNvPr>
          <p:cNvSpPr>
            <a:spLocks noGrp="1"/>
          </p:cNvSpPr>
          <p:nvPr>
            <p:ph type="pic" sz="quarter" idx="49" hasCustomPrompt="1"/>
          </p:nvPr>
        </p:nvSpPr>
        <p:spPr>
          <a:xfrm>
            <a:off x="4899649"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4" name="Content Placeholder 6">
            <a:extLst>
              <a:ext uri="{FF2B5EF4-FFF2-40B4-BE49-F238E27FC236}">
                <a16:creationId xmlns:a16="http://schemas.microsoft.com/office/drawing/2014/main" id="{ED7FB2A8-B744-6946-9ED2-B59217BCB6CA}"/>
              </a:ext>
            </a:extLst>
          </p:cNvPr>
          <p:cNvSpPr>
            <a:spLocks noGrp="1"/>
          </p:cNvSpPr>
          <p:nvPr>
            <p:ph sz="quarter" idx="50" hasCustomPrompt="1"/>
          </p:nvPr>
        </p:nvSpPr>
        <p:spPr>
          <a:xfrm>
            <a:off x="5755000"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id="{5AC59FCF-E5F7-A74A-8A68-8BFB121C9F6B}"/>
              </a:ext>
            </a:extLst>
          </p:cNvPr>
          <p:cNvSpPr>
            <a:spLocks noGrp="1"/>
          </p:cNvSpPr>
          <p:nvPr>
            <p:ph sz="quarter" idx="51" hasCustomPrompt="1"/>
          </p:nvPr>
        </p:nvSpPr>
        <p:spPr>
          <a:xfrm>
            <a:off x="5755000"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6" name="Oval 55">
            <a:extLst>
              <a:ext uri="{FF2B5EF4-FFF2-40B4-BE49-F238E27FC236}">
                <a16:creationId xmlns:a16="http://schemas.microsoft.com/office/drawing/2014/main" id="{D8A4C361-73D2-8943-95C5-945414C71588}"/>
              </a:ext>
            </a:extLst>
          </p:cNvPr>
          <p:cNvSpPr>
            <a:spLocks noChangeAspect="1"/>
          </p:cNvSpPr>
          <p:nvPr userDrawn="1"/>
        </p:nvSpPr>
        <p:spPr>
          <a:xfrm>
            <a:off x="4735803" y="5391965"/>
            <a:ext cx="861197" cy="86119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7" name="Picture Placeholder 4">
            <a:extLst>
              <a:ext uri="{FF2B5EF4-FFF2-40B4-BE49-F238E27FC236}">
                <a16:creationId xmlns:a16="http://schemas.microsoft.com/office/drawing/2014/main" id="{D6C69307-ED1E-0C42-B470-8C4C1C2558B5}"/>
              </a:ext>
            </a:extLst>
          </p:cNvPr>
          <p:cNvSpPr>
            <a:spLocks noGrp="1"/>
          </p:cNvSpPr>
          <p:nvPr>
            <p:ph type="pic" sz="quarter" idx="52" hasCustomPrompt="1"/>
          </p:nvPr>
        </p:nvSpPr>
        <p:spPr>
          <a:xfrm>
            <a:off x="4899649"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8" name="Content Placeholder 6">
            <a:extLst>
              <a:ext uri="{FF2B5EF4-FFF2-40B4-BE49-F238E27FC236}">
                <a16:creationId xmlns:a16="http://schemas.microsoft.com/office/drawing/2014/main" id="{8014838B-3EF1-A241-BFD5-3DB9CBE0F340}"/>
              </a:ext>
            </a:extLst>
          </p:cNvPr>
          <p:cNvSpPr>
            <a:spLocks noGrp="1"/>
          </p:cNvSpPr>
          <p:nvPr>
            <p:ph sz="quarter" idx="53" hasCustomPrompt="1"/>
          </p:nvPr>
        </p:nvSpPr>
        <p:spPr>
          <a:xfrm>
            <a:off x="9408152"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9" name="Content Placeholder 6">
            <a:extLst>
              <a:ext uri="{FF2B5EF4-FFF2-40B4-BE49-F238E27FC236}">
                <a16:creationId xmlns:a16="http://schemas.microsoft.com/office/drawing/2014/main" id="{FB282532-0B6E-8841-BEC3-C8D9B470EA6C}"/>
              </a:ext>
            </a:extLst>
          </p:cNvPr>
          <p:cNvSpPr>
            <a:spLocks noGrp="1"/>
          </p:cNvSpPr>
          <p:nvPr>
            <p:ph sz="quarter" idx="54" hasCustomPrompt="1"/>
          </p:nvPr>
        </p:nvSpPr>
        <p:spPr>
          <a:xfrm>
            <a:off x="9408152"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Service Head – 16pt</a:t>
            </a:r>
          </a:p>
        </p:txBody>
      </p:sp>
      <p:sp>
        <p:nvSpPr>
          <p:cNvPr id="60" name="Oval 59">
            <a:extLst>
              <a:ext uri="{FF2B5EF4-FFF2-40B4-BE49-F238E27FC236}">
                <a16:creationId xmlns:a16="http://schemas.microsoft.com/office/drawing/2014/main" id="{45B636FF-29DD-0E48-82E3-0B22C337D07F}"/>
              </a:ext>
            </a:extLst>
          </p:cNvPr>
          <p:cNvSpPr>
            <a:spLocks noChangeAspect="1"/>
          </p:cNvSpPr>
          <p:nvPr userDrawn="1"/>
        </p:nvSpPr>
        <p:spPr>
          <a:xfrm>
            <a:off x="8388955" y="4263253"/>
            <a:ext cx="861197" cy="86119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1" name="Picture Placeholder 4">
            <a:extLst>
              <a:ext uri="{FF2B5EF4-FFF2-40B4-BE49-F238E27FC236}">
                <a16:creationId xmlns:a16="http://schemas.microsoft.com/office/drawing/2014/main" id="{1059853C-F902-F646-98A1-66B57FE5D40F}"/>
              </a:ext>
            </a:extLst>
          </p:cNvPr>
          <p:cNvSpPr>
            <a:spLocks noGrp="1"/>
          </p:cNvSpPr>
          <p:nvPr>
            <p:ph type="pic" sz="quarter" idx="55" hasCustomPrompt="1"/>
          </p:nvPr>
        </p:nvSpPr>
        <p:spPr>
          <a:xfrm>
            <a:off x="8552801"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62" name="Content Placeholder 6">
            <a:extLst>
              <a:ext uri="{FF2B5EF4-FFF2-40B4-BE49-F238E27FC236}">
                <a16:creationId xmlns:a16="http://schemas.microsoft.com/office/drawing/2014/main" id="{1A54322A-9FCE-9645-9E41-5CE7AF3C62B3}"/>
              </a:ext>
            </a:extLst>
          </p:cNvPr>
          <p:cNvSpPr>
            <a:spLocks noGrp="1"/>
          </p:cNvSpPr>
          <p:nvPr>
            <p:ph sz="quarter" idx="56" hasCustomPrompt="1"/>
          </p:nvPr>
        </p:nvSpPr>
        <p:spPr>
          <a:xfrm>
            <a:off x="9408152"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63" name="Content Placeholder 6">
            <a:extLst>
              <a:ext uri="{FF2B5EF4-FFF2-40B4-BE49-F238E27FC236}">
                <a16:creationId xmlns:a16="http://schemas.microsoft.com/office/drawing/2014/main" id="{DAAC6976-3EB5-F74F-AC24-80348243078E}"/>
              </a:ext>
            </a:extLst>
          </p:cNvPr>
          <p:cNvSpPr>
            <a:spLocks noGrp="1"/>
          </p:cNvSpPr>
          <p:nvPr>
            <p:ph sz="quarter" idx="57" hasCustomPrompt="1"/>
          </p:nvPr>
        </p:nvSpPr>
        <p:spPr>
          <a:xfrm>
            <a:off x="9408152"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64" name="Oval 63">
            <a:extLst>
              <a:ext uri="{FF2B5EF4-FFF2-40B4-BE49-F238E27FC236}">
                <a16:creationId xmlns:a16="http://schemas.microsoft.com/office/drawing/2014/main" id="{2DC5EE37-846E-D847-ADF6-4E35BB9ED5C2}"/>
              </a:ext>
            </a:extLst>
          </p:cNvPr>
          <p:cNvSpPr>
            <a:spLocks noChangeAspect="1"/>
          </p:cNvSpPr>
          <p:nvPr userDrawn="1"/>
        </p:nvSpPr>
        <p:spPr>
          <a:xfrm>
            <a:off x="8388955" y="5391965"/>
            <a:ext cx="861197" cy="861197"/>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5" name="Picture Placeholder 4">
            <a:extLst>
              <a:ext uri="{FF2B5EF4-FFF2-40B4-BE49-F238E27FC236}">
                <a16:creationId xmlns:a16="http://schemas.microsoft.com/office/drawing/2014/main" id="{96462F1B-EF23-654F-90F5-478FFE8E78A4}"/>
              </a:ext>
            </a:extLst>
          </p:cNvPr>
          <p:cNvSpPr>
            <a:spLocks noGrp="1"/>
          </p:cNvSpPr>
          <p:nvPr>
            <p:ph type="pic" sz="quarter" idx="58" hasCustomPrompt="1"/>
          </p:nvPr>
        </p:nvSpPr>
        <p:spPr>
          <a:xfrm>
            <a:off x="8552801"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23"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24"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42694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44"/>
                                        </p:tgtEl>
                                        <p:attrNameLst>
                                          <p:attrName>style.visibility</p:attrName>
                                        </p:attrNameLst>
                                      </p:cBhvr>
                                      <p:to>
                                        <p:strVal val="visible"/>
                                      </p:to>
                                    </p:set>
                                    <p:anim calcmode="lin" valueType="num">
                                      <p:cBhvr>
                                        <p:cTn id="7" dur="800" fill="hold"/>
                                        <p:tgtEl>
                                          <p:spTgt spid="44"/>
                                        </p:tgtEl>
                                        <p:attrNameLst>
                                          <p:attrName>ppt_w</p:attrName>
                                        </p:attrNameLst>
                                      </p:cBhvr>
                                      <p:tavLst>
                                        <p:tav tm="0">
                                          <p:val>
                                            <p:fltVal val="0"/>
                                          </p:val>
                                        </p:tav>
                                        <p:tav tm="100000">
                                          <p:val>
                                            <p:strVal val="#ppt_w"/>
                                          </p:val>
                                        </p:tav>
                                      </p:tavLst>
                                    </p:anim>
                                    <p:anim calcmode="lin" valueType="num">
                                      <p:cBhvr>
                                        <p:cTn id="8" dur="800" fill="hold"/>
                                        <p:tgtEl>
                                          <p:spTgt spid="44"/>
                                        </p:tgtEl>
                                        <p:attrNameLst>
                                          <p:attrName>ppt_h</p:attrName>
                                        </p:attrNameLst>
                                      </p:cBhvr>
                                      <p:tavLst>
                                        <p:tav tm="0">
                                          <p:val>
                                            <p:fltVal val="0"/>
                                          </p:val>
                                        </p:tav>
                                        <p:tav tm="100000">
                                          <p:val>
                                            <p:strVal val="#ppt_h"/>
                                          </p:val>
                                        </p:tav>
                                      </p:tavLst>
                                    </p:anim>
                                    <p:animEffect transition="in" filter="fade">
                                      <p:cBhvr>
                                        <p:cTn id="9" dur="800"/>
                                        <p:tgtEl>
                                          <p:spTgt spid="44"/>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56"/>
                                        </p:tgtEl>
                                        <p:attrNameLst>
                                          <p:attrName>style.visibility</p:attrName>
                                        </p:attrNameLst>
                                      </p:cBhvr>
                                      <p:to>
                                        <p:strVal val="visible"/>
                                      </p:to>
                                    </p:set>
                                    <p:anim calcmode="lin" valueType="num">
                                      <p:cBhvr>
                                        <p:cTn id="12" dur="800" fill="hold"/>
                                        <p:tgtEl>
                                          <p:spTgt spid="56"/>
                                        </p:tgtEl>
                                        <p:attrNameLst>
                                          <p:attrName>ppt_w</p:attrName>
                                        </p:attrNameLst>
                                      </p:cBhvr>
                                      <p:tavLst>
                                        <p:tav tm="0">
                                          <p:val>
                                            <p:fltVal val="0"/>
                                          </p:val>
                                        </p:tav>
                                        <p:tav tm="100000">
                                          <p:val>
                                            <p:strVal val="#ppt_w"/>
                                          </p:val>
                                        </p:tav>
                                      </p:tavLst>
                                    </p:anim>
                                    <p:anim calcmode="lin" valueType="num">
                                      <p:cBhvr>
                                        <p:cTn id="13" dur="800" fill="hold"/>
                                        <p:tgtEl>
                                          <p:spTgt spid="56"/>
                                        </p:tgtEl>
                                        <p:attrNameLst>
                                          <p:attrName>ppt_h</p:attrName>
                                        </p:attrNameLst>
                                      </p:cBhvr>
                                      <p:tavLst>
                                        <p:tav tm="0">
                                          <p:val>
                                            <p:fltVal val="0"/>
                                          </p:val>
                                        </p:tav>
                                        <p:tav tm="100000">
                                          <p:val>
                                            <p:strVal val="#ppt_h"/>
                                          </p:val>
                                        </p:tav>
                                      </p:tavLst>
                                    </p:anim>
                                    <p:animEffect transition="in" filter="fade">
                                      <p:cBhvr>
                                        <p:cTn id="14" dur="800"/>
                                        <p:tgtEl>
                                          <p:spTgt spid="56"/>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60"/>
                                        </p:tgtEl>
                                        <p:attrNameLst>
                                          <p:attrName>style.visibility</p:attrName>
                                        </p:attrNameLst>
                                      </p:cBhvr>
                                      <p:to>
                                        <p:strVal val="visible"/>
                                      </p:to>
                                    </p:set>
                                    <p:anim calcmode="lin" valueType="num">
                                      <p:cBhvr>
                                        <p:cTn id="17" dur="800" fill="hold"/>
                                        <p:tgtEl>
                                          <p:spTgt spid="60"/>
                                        </p:tgtEl>
                                        <p:attrNameLst>
                                          <p:attrName>ppt_w</p:attrName>
                                        </p:attrNameLst>
                                      </p:cBhvr>
                                      <p:tavLst>
                                        <p:tav tm="0">
                                          <p:val>
                                            <p:fltVal val="0"/>
                                          </p:val>
                                        </p:tav>
                                        <p:tav tm="100000">
                                          <p:val>
                                            <p:strVal val="#ppt_w"/>
                                          </p:val>
                                        </p:tav>
                                      </p:tavLst>
                                    </p:anim>
                                    <p:anim calcmode="lin" valueType="num">
                                      <p:cBhvr>
                                        <p:cTn id="18" dur="800" fill="hold"/>
                                        <p:tgtEl>
                                          <p:spTgt spid="60"/>
                                        </p:tgtEl>
                                        <p:attrNameLst>
                                          <p:attrName>ppt_h</p:attrName>
                                        </p:attrNameLst>
                                      </p:cBhvr>
                                      <p:tavLst>
                                        <p:tav tm="0">
                                          <p:val>
                                            <p:fltVal val="0"/>
                                          </p:val>
                                        </p:tav>
                                        <p:tav tm="100000">
                                          <p:val>
                                            <p:strVal val="#ppt_h"/>
                                          </p:val>
                                        </p:tav>
                                      </p:tavLst>
                                    </p:anim>
                                    <p:animEffect transition="in" filter="fade">
                                      <p:cBhvr>
                                        <p:cTn id="19" dur="800"/>
                                        <p:tgtEl>
                                          <p:spTgt spid="60"/>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64"/>
                                        </p:tgtEl>
                                        <p:attrNameLst>
                                          <p:attrName>style.visibility</p:attrName>
                                        </p:attrNameLst>
                                      </p:cBhvr>
                                      <p:to>
                                        <p:strVal val="visible"/>
                                      </p:to>
                                    </p:set>
                                    <p:anim calcmode="lin" valueType="num">
                                      <p:cBhvr>
                                        <p:cTn id="22" dur="800" fill="hold"/>
                                        <p:tgtEl>
                                          <p:spTgt spid="64"/>
                                        </p:tgtEl>
                                        <p:attrNameLst>
                                          <p:attrName>ppt_w</p:attrName>
                                        </p:attrNameLst>
                                      </p:cBhvr>
                                      <p:tavLst>
                                        <p:tav tm="0">
                                          <p:val>
                                            <p:fltVal val="0"/>
                                          </p:val>
                                        </p:tav>
                                        <p:tav tm="100000">
                                          <p:val>
                                            <p:strVal val="#ppt_w"/>
                                          </p:val>
                                        </p:tav>
                                      </p:tavLst>
                                    </p:anim>
                                    <p:anim calcmode="lin" valueType="num">
                                      <p:cBhvr>
                                        <p:cTn id="23" dur="800" fill="hold"/>
                                        <p:tgtEl>
                                          <p:spTgt spid="64"/>
                                        </p:tgtEl>
                                        <p:attrNameLst>
                                          <p:attrName>ppt_h</p:attrName>
                                        </p:attrNameLst>
                                      </p:cBhvr>
                                      <p:tavLst>
                                        <p:tav tm="0">
                                          <p:val>
                                            <p:fltVal val="0"/>
                                          </p:val>
                                        </p:tav>
                                        <p:tav tm="100000">
                                          <p:val>
                                            <p:strVal val="#ppt_h"/>
                                          </p:val>
                                        </p:tav>
                                      </p:tavLst>
                                    </p:anim>
                                    <p:animEffect transition="in" filter="fade">
                                      <p:cBhvr>
                                        <p:cTn id="24" dur="8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6" grpId="0" animBg="1"/>
      <p:bldP spid="60" grpId="0" animBg="1"/>
      <p:bldP spid="6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Our Team – 28pt</a:t>
            </a:r>
          </a:p>
        </p:txBody>
      </p:sp>
      <p:sp>
        <p:nvSpPr>
          <p:cNvPr id="14" name="Rectangle 13">
            <a:extLst>
              <a:ext uri="{FF2B5EF4-FFF2-40B4-BE49-F238E27FC236}">
                <a16:creationId xmlns:a16="http://schemas.microsoft.com/office/drawing/2014/main" id="{8DCDF801-7226-F043-807D-FCFC7CCBCF2C}"/>
              </a:ext>
            </a:extLst>
          </p:cNvPr>
          <p:cNvSpPr/>
          <p:nvPr userDrawn="1"/>
        </p:nvSpPr>
        <p:spPr>
          <a:xfrm>
            <a:off x="419484"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701AB268-57B2-794B-85C6-4AF929228007}"/>
              </a:ext>
            </a:extLst>
          </p:cNvPr>
          <p:cNvSpPr/>
          <p:nvPr userDrawn="1"/>
        </p:nvSpPr>
        <p:spPr>
          <a:xfrm>
            <a:off x="419484"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5">
            <a:extLst>
              <a:ext uri="{FF2B5EF4-FFF2-40B4-BE49-F238E27FC236}">
                <a16:creationId xmlns:a16="http://schemas.microsoft.com/office/drawing/2014/main" id="{AFC2DADD-C3AD-D84B-A33D-2CA55BD94EBD}"/>
              </a:ext>
            </a:extLst>
          </p:cNvPr>
          <p:cNvSpPr>
            <a:spLocks noGrp="1"/>
          </p:cNvSpPr>
          <p:nvPr>
            <p:ph type="pic" sz="quarter" idx="14" hasCustomPrompt="1"/>
          </p:nvPr>
        </p:nvSpPr>
        <p:spPr>
          <a:xfrm>
            <a:off x="550780" y="1796215"/>
            <a:ext cx="1027162" cy="1027162"/>
          </a:xfrm>
          <a:prstGeom prst="ellipse">
            <a:avLst/>
          </a:prstGeom>
        </p:spPr>
        <p:txBody>
          <a:bodyPr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r>
              <a:rPr lang="en-US" dirty="0"/>
              <a:t>Click on icon to add picture or drag and drop on the area</a:t>
            </a:r>
          </a:p>
        </p:txBody>
      </p:sp>
      <p:sp>
        <p:nvSpPr>
          <p:cNvPr id="18" name="Text Placeholder 17">
            <a:extLst>
              <a:ext uri="{FF2B5EF4-FFF2-40B4-BE49-F238E27FC236}">
                <a16:creationId xmlns:a16="http://schemas.microsoft.com/office/drawing/2014/main" id="{FF8BFB5D-0B99-604B-BE7B-90B448DE5C59}"/>
              </a:ext>
            </a:extLst>
          </p:cNvPr>
          <p:cNvSpPr>
            <a:spLocks noGrp="1"/>
          </p:cNvSpPr>
          <p:nvPr>
            <p:ph type="body" sz="quarter" idx="15" hasCustomPrompt="1"/>
          </p:nvPr>
        </p:nvSpPr>
        <p:spPr>
          <a:xfrm>
            <a:off x="1709239"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20" name="Content Placeholder 19">
            <a:extLst>
              <a:ext uri="{FF2B5EF4-FFF2-40B4-BE49-F238E27FC236}">
                <a16:creationId xmlns:a16="http://schemas.microsoft.com/office/drawing/2014/main" id="{86E77C1E-36DB-5746-9E37-2A000174794B}"/>
              </a:ext>
            </a:extLst>
          </p:cNvPr>
          <p:cNvSpPr>
            <a:spLocks noGrp="1"/>
          </p:cNvSpPr>
          <p:nvPr>
            <p:ph sz="quarter" idx="16"/>
          </p:nvPr>
        </p:nvSpPr>
        <p:spPr>
          <a:xfrm>
            <a:off x="550781"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9" name="Rectangle 138">
            <a:extLst>
              <a:ext uri="{FF2B5EF4-FFF2-40B4-BE49-F238E27FC236}">
                <a16:creationId xmlns:a16="http://schemas.microsoft.com/office/drawing/2014/main" id="{24A82334-50D2-6545-8402-73E577956B06}"/>
              </a:ext>
            </a:extLst>
          </p:cNvPr>
          <p:cNvSpPr/>
          <p:nvPr userDrawn="1"/>
        </p:nvSpPr>
        <p:spPr>
          <a:xfrm>
            <a:off x="4331083"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a:extLst>
              <a:ext uri="{FF2B5EF4-FFF2-40B4-BE49-F238E27FC236}">
                <a16:creationId xmlns:a16="http://schemas.microsoft.com/office/drawing/2014/main" id="{80D6DCA8-3567-7B48-B645-33DFD5B260FC}"/>
              </a:ext>
            </a:extLst>
          </p:cNvPr>
          <p:cNvSpPr/>
          <p:nvPr userDrawn="1"/>
        </p:nvSpPr>
        <p:spPr>
          <a:xfrm>
            <a:off x="4331083"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Picture Placeholder 15">
            <a:extLst>
              <a:ext uri="{FF2B5EF4-FFF2-40B4-BE49-F238E27FC236}">
                <a16:creationId xmlns:a16="http://schemas.microsoft.com/office/drawing/2014/main" id="{FC5C4ABB-169E-5545-9F16-ECB477C13384}"/>
              </a:ext>
            </a:extLst>
          </p:cNvPr>
          <p:cNvSpPr>
            <a:spLocks noGrp="1"/>
          </p:cNvSpPr>
          <p:nvPr>
            <p:ph type="pic" sz="quarter" idx="17" hasCustomPrompt="1"/>
          </p:nvPr>
        </p:nvSpPr>
        <p:spPr>
          <a:xfrm>
            <a:off x="4462379"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2" name="Text Placeholder 17">
            <a:extLst>
              <a:ext uri="{FF2B5EF4-FFF2-40B4-BE49-F238E27FC236}">
                <a16:creationId xmlns:a16="http://schemas.microsoft.com/office/drawing/2014/main" id="{F47FD92D-718E-A041-B7FD-A13778B21B11}"/>
              </a:ext>
            </a:extLst>
          </p:cNvPr>
          <p:cNvSpPr>
            <a:spLocks noGrp="1"/>
          </p:cNvSpPr>
          <p:nvPr>
            <p:ph type="body" sz="quarter" idx="18" hasCustomPrompt="1"/>
          </p:nvPr>
        </p:nvSpPr>
        <p:spPr>
          <a:xfrm>
            <a:off x="5620838"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3" name="Content Placeholder 19">
            <a:extLst>
              <a:ext uri="{FF2B5EF4-FFF2-40B4-BE49-F238E27FC236}">
                <a16:creationId xmlns:a16="http://schemas.microsoft.com/office/drawing/2014/main" id="{E50A98A2-B02B-7D41-A872-3CF12E3E210E}"/>
              </a:ext>
            </a:extLst>
          </p:cNvPr>
          <p:cNvSpPr>
            <a:spLocks noGrp="1"/>
          </p:cNvSpPr>
          <p:nvPr>
            <p:ph sz="quarter" idx="19"/>
          </p:nvPr>
        </p:nvSpPr>
        <p:spPr>
          <a:xfrm>
            <a:off x="4462380"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4" name="Rectangle 143">
            <a:extLst>
              <a:ext uri="{FF2B5EF4-FFF2-40B4-BE49-F238E27FC236}">
                <a16:creationId xmlns:a16="http://schemas.microsoft.com/office/drawing/2014/main" id="{322FE3A6-CBCB-FD46-A2F2-B3FD45610C75}"/>
              </a:ext>
            </a:extLst>
          </p:cNvPr>
          <p:cNvSpPr/>
          <p:nvPr userDrawn="1"/>
        </p:nvSpPr>
        <p:spPr>
          <a:xfrm>
            <a:off x="8242682"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CCE8A42B-044D-9B4C-80D8-8514ED46601D}"/>
              </a:ext>
            </a:extLst>
          </p:cNvPr>
          <p:cNvSpPr/>
          <p:nvPr userDrawn="1"/>
        </p:nvSpPr>
        <p:spPr>
          <a:xfrm>
            <a:off x="8242682"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Picture Placeholder 15">
            <a:extLst>
              <a:ext uri="{FF2B5EF4-FFF2-40B4-BE49-F238E27FC236}">
                <a16:creationId xmlns:a16="http://schemas.microsoft.com/office/drawing/2014/main" id="{928BF688-53D9-F24E-94AA-45587254B181}"/>
              </a:ext>
            </a:extLst>
          </p:cNvPr>
          <p:cNvSpPr>
            <a:spLocks noGrp="1"/>
          </p:cNvSpPr>
          <p:nvPr>
            <p:ph type="pic" sz="quarter" idx="20" hasCustomPrompt="1"/>
          </p:nvPr>
        </p:nvSpPr>
        <p:spPr>
          <a:xfrm>
            <a:off x="8373978"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7" name="Text Placeholder 17">
            <a:extLst>
              <a:ext uri="{FF2B5EF4-FFF2-40B4-BE49-F238E27FC236}">
                <a16:creationId xmlns:a16="http://schemas.microsoft.com/office/drawing/2014/main" id="{7D5C2D69-8440-1D45-AD60-4604AFE569C8}"/>
              </a:ext>
            </a:extLst>
          </p:cNvPr>
          <p:cNvSpPr>
            <a:spLocks noGrp="1"/>
          </p:cNvSpPr>
          <p:nvPr>
            <p:ph type="body" sz="quarter" idx="21" hasCustomPrompt="1"/>
          </p:nvPr>
        </p:nvSpPr>
        <p:spPr>
          <a:xfrm>
            <a:off x="9532437"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8" name="Content Placeholder 19">
            <a:extLst>
              <a:ext uri="{FF2B5EF4-FFF2-40B4-BE49-F238E27FC236}">
                <a16:creationId xmlns:a16="http://schemas.microsoft.com/office/drawing/2014/main" id="{0C94B147-24BC-DF4B-957E-89C0BEF11D91}"/>
              </a:ext>
            </a:extLst>
          </p:cNvPr>
          <p:cNvSpPr>
            <a:spLocks noGrp="1"/>
          </p:cNvSpPr>
          <p:nvPr>
            <p:ph sz="quarter" idx="22"/>
          </p:nvPr>
        </p:nvSpPr>
        <p:spPr>
          <a:xfrm>
            <a:off x="8373979"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9" name="Straight Connector 148">
            <a:extLst>
              <a:ext uri="{FF2B5EF4-FFF2-40B4-BE49-F238E27FC236}">
                <a16:creationId xmlns:a16="http://schemas.microsoft.com/office/drawing/2014/main" id="{60D7F3F1-1A67-6243-A48A-89DD1EDA958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22"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48864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1 tabl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07999" y="5784636"/>
            <a:ext cx="10922000" cy="630452"/>
          </a:xfrm>
          <a:prstGeom prst="rect">
            <a:avLst/>
          </a:prstGeom>
        </p:spPr>
        <p:txBody>
          <a:bodyPr/>
          <a:lstStyle>
            <a:lvl1pPr>
              <a:defRPr sz="1600">
                <a:solidFill>
                  <a:schemeClr val="bg1">
                    <a:lumMod val="50000"/>
                  </a:schemeClr>
                </a:solidFill>
              </a:defRPr>
            </a:lvl1pPr>
            <a:lvl2pPr>
              <a:defRPr sz="1600">
                <a:solidFill>
                  <a:schemeClr val="bg1">
                    <a:lumMod val="50000"/>
                  </a:schemeClr>
                </a:solidFill>
              </a:defRPr>
            </a:lvl2pPr>
            <a:lvl3pP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07999" y="5334258"/>
            <a:ext cx="10922000"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7" name="Table Placeholder 6">
            <a:extLst>
              <a:ext uri="{FF2B5EF4-FFF2-40B4-BE49-F238E27FC236}">
                <a16:creationId xmlns:a16="http://schemas.microsoft.com/office/drawing/2014/main" id="{EA1DEE7C-5086-9A4C-A934-FFDB703FE00A}"/>
              </a:ext>
            </a:extLst>
          </p:cNvPr>
          <p:cNvSpPr>
            <a:spLocks noGrp="1"/>
          </p:cNvSpPr>
          <p:nvPr>
            <p:ph type="tbl" sz="quarter" idx="24" hasCustomPrompt="1"/>
          </p:nvPr>
        </p:nvSpPr>
        <p:spPr>
          <a:xfrm>
            <a:off x="507999" y="772252"/>
            <a:ext cx="10922001" cy="443547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p:txBody>
      </p:sp>
      <p:sp>
        <p:nvSpPr>
          <p:cNvPr id="8" name="Date Placeholder 14">
            <a:extLst>
              <a:ext uri="{FF2B5EF4-FFF2-40B4-BE49-F238E27FC236}">
                <a16:creationId xmlns:a16="http://schemas.microsoft.com/office/drawing/2014/main" id="{CD0C9650-C0CB-4227-817F-B3BC5C79AFE2}"/>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9" name="Slide Number Placeholder 6">
            <a:extLst>
              <a:ext uri="{FF2B5EF4-FFF2-40B4-BE49-F238E27FC236}">
                <a16:creationId xmlns:a16="http://schemas.microsoft.com/office/drawing/2014/main" id="{72F03022-7971-4AE4-8E78-C68EA42B3504}"/>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4217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 subdivision - tabl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34D68A20-B8B0-7D4B-A867-B88CC06CD5CD}"/>
              </a:ext>
            </a:extLst>
          </p:cNvPr>
          <p:cNvSpPr>
            <a:spLocks noGrp="1"/>
          </p:cNvSpPr>
          <p:nvPr>
            <p:ph type="chart" sz="quarter" idx="23" hasCustomPrompt="1"/>
          </p:nvPr>
        </p:nvSpPr>
        <p:spPr>
          <a:xfrm>
            <a:off x="508000" y="1214438"/>
            <a:ext cx="5435600" cy="507206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a chart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6305549" y="3071813"/>
            <a:ext cx="5381625" cy="1657350"/>
          </a:xfrm>
          <a:prstGeom prst="rect">
            <a:avLst/>
          </a:prstGeom>
        </p:spPr>
        <p:txBody>
          <a:bodyPr/>
          <a:lstStyle>
            <a:lvl1pPr>
              <a:buClr>
                <a:schemeClr val="accent6"/>
              </a:buClr>
              <a:defRPr sz="1600">
                <a:solidFill>
                  <a:schemeClr val="bg1">
                    <a:lumMod val="50000"/>
                  </a:schemeClr>
                </a:solidFill>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15pt</a:t>
            </a:r>
          </a:p>
          <a:p>
            <a:pPr lvl="2"/>
            <a:r>
              <a:rPr lang="en-US" dirty="0"/>
              <a:t>Third level -14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6305549" y="2600325"/>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9" name="Date Placeholder 14">
            <a:extLst>
              <a:ext uri="{FF2B5EF4-FFF2-40B4-BE49-F238E27FC236}">
                <a16:creationId xmlns:a16="http://schemas.microsoft.com/office/drawing/2014/main" id="{4211FCBE-F0E4-47DA-9073-ABE421274CA8}"/>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0" name="Slide Number Placeholder 6">
            <a:extLst>
              <a:ext uri="{FF2B5EF4-FFF2-40B4-BE49-F238E27FC236}">
                <a16:creationId xmlns:a16="http://schemas.microsoft.com/office/drawing/2014/main" id="{92AA3C76-0619-419C-9818-5564747F9CDA}"/>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93228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 subdivision - tabl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34D68A20-B8B0-7D4B-A867-B88CC06CD5CD}"/>
              </a:ext>
            </a:extLst>
          </p:cNvPr>
          <p:cNvSpPr>
            <a:spLocks noGrp="1"/>
          </p:cNvSpPr>
          <p:nvPr>
            <p:ph type="chart" sz="quarter" idx="23" hasCustomPrompt="1"/>
          </p:nvPr>
        </p:nvSpPr>
        <p:spPr>
          <a:xfrm>
            <a:off x="508000" y="1214438"/>
            <a:ext cx="5435600" cy="507206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6305549" y="1685926"/>
            <a:ext cx="5381625" cy="2174874"/>
          </a:xfrm>
          <a:prstGeom prst="rect">
            <a:avLst/>
          </a:prstGeom>
        </p:spPr>
        <p:txBody>
          <a:bodyPr/>
          <a:lstStyle>
            <a:lvl1pPr>
              <a:buClr>
                <a:schemeClr val="accent6"/>
              </a:buClr>
              <a:defRPr sz="1600">
                <a:solidFill>
                  <a:schemeClr val="bg1">
                    <a:lumMod val="50000"/>
                  </a:schemeClr>
                </a:solidFill>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15pt</a:t>
            </a:r>
          </a:p>
          <a:p>
            <a:pPr lvl="2"/>
            <a:r>
              <a:rPr lang="en-US" dirty="0"/>
              <a:t>Third level -14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6305549" y="1214438"/>
            <a:ext cx="5381625" cy="343429"/>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7" name="Table Placeholder 6">
            <a:extLst>
              <a:ext uri="{FF2B5EF4-FFF2-40B4-BE49-F238E27FC236}">
                <a16:creationId xmlns:a16="http://schemas.microsoft.com/office/drawing/2014/main" id="{3479EF01-EBFE-4640-9917-6471373DD168}"/>
              </a:ext>
            </a:extLst>
          </p:cNvPr>
          <p:cNvSpPr>
            <a:spLocks noGrp="1"/>
          </p:cNvSpPr>
          <p:nvPr>
            <p:ph type="tbl" sz="quarter" idx="24"/>
          </p:nvPr>
        </p:nvSpPr>
        <p:spPr>
          <a:xfrm>
            <a:off x="6305550" y="4030663"/>
            <a:ext cx="5381625" cy="2255837"/>
          </a:xfrm>
          <a:prstGeom prst="rect">
            <a:avLst/>
          </a:prstGeom>
        </p:spPr>
        <p:txBody>
          <a:bodyPr/>
          <a:lstStyle>
            <a:lvl1pPr marL="0" indent="0">
              <a:buNone/>
              <a:defRPr sz="1800">
                <a:solidFill>
                  <a:schemeClr val="bg1">
                    <a:lumMod val="50000"/>
                  </a:schemeClr>
                </a:solidFill>
              </a:defRPr>
            </a:lvl1pPr>
          </a:lstStyle>
          <a:p>
            <a:endParaRPr lang="en-US" dirty="0"/>
          </a:p>
        </p:txBody>
      </p:sp>
      <p:sp>
        <p:nvSpPr>
          <p:cNvPr id="10" name="Date Placeholder 14">
            <a:extLst>
              <a:ext uri="{FF2B5EF4-FFF2-40B4-BE49-F238E27FC236}">
                <a16:creationId xmlns:a16="http://schemas.microsoft.com/office/drawing/2014/main" id="{09539448-04C5-4CAF-9B7F-506045C6FD13}"/>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1" name="Slide Number Placeholder 6">
            <a:extLst>
              <a:ext uri="{FF2B5EF4-FFF2-40B4-BE49-F238E27FC236}">
                <a16:creationId xmlns:a16="http://schemas.microsoft.com/office/drawing/2014/main" id="{B00976A3-3A2C-4C7A-AA9C-3E8F4D320AF3}"/>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77506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Grey Title Slide - Partner Logo">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96B206A-69E4-2542-BDF3-9559D364399C}"/>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 Placeholder 17">
            <a:extLst>
              <a:ext uri="{FF2B5EF4-FFF2-40B4-BE49-F238E27FC236}">
                <a16:creationId xmlns:a16="http://schemas.microsoft.com/office/drawing/2014/main" id="{3DE328C8-8203-4E4F-B222-C6D9D6A3C94A}"/>
              </a:ext>
            </a:extLst>
          </p:cNvPr>
          <p:cNvSpPr>
            <a:spLocks noGrp="1"/>
          </p:cNvSpPr>
          <p:nvPr>
            <p:ph type="body" sz="quarter" idx="10"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16" name="Text Placeholder 17">
            <a:extLst>
              <a:ext uri="{FF2B5EF4-FFF2-40B4-BE49-F238E27FC236}">
                <a16:creationId xmlns:a16="http://schemas.microsoft.com/office/drawing/2014/main" id="{F082B4B1-79C3-D440-822D-D55E1609FA5B}"/>
              </a:ext>
            </a:extLst>
          </p:cNvPr>
          <p:cNvSpPr>
            <a:spLocks noGrp="1"/>
          </p:cNvSpPr>
          <p:nvPr>
            <p:ph type="body" sz="quarter" idx="11" hasCustomPrompt="1"/>
          </p:nvPr>
        </p:nvSpPr>
        <p:spPr>
          <a:xfrm>
            <a:off x="5132297" y="4412680"/>
            <a:ext cx="4605867" cy="599462"/>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cxnSp>
        <p:nvCxnSpPr>
          <p:cNvPr id="17" name="Straight Connector 16">
            <a:extLst>
              <a:ext uri="{FF2B5EF4-FFF2-40B4-BE49-F238E27FC236}">
                <a16:creationId xmlns:a16="http://schemas.microsoft.com/office/drawing/2014/main" id="{9B9B653C-96DF-9A4D-BB27-CEC3160F1003}"/>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Picture Placeholder 8">
            <a:extLst>
              <a:ext uri="{FF2B5EF4-FFF2-40B4-BE49-F238E27FC236}">
                <a16:creationId xmlns:a16="http://schemas.microsoft.com/office/drawing/2014/main" id="{0F0FE8AA-0DB6-014C-9235-1D3258129D00}"/>
              </a:ext>
            </a:extLst>
          </p:cNvPr>
          <p:cNvSpPr>
            <a:spLocks noGrp="1"/>
          </p:cNvSpPr>
          <p:nvPr>
            <p:ph type="pic" sz="quarter" idx="12"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stStyle>
          <a:p>
            <a:r>
              <a:rPr lang="en-US" dirty="0"/>
              <a:t>Partner Logo - Click on icon to add picture or drag and drop on the area</a:t>
            </a:r>
          </a:p>
          <a:p>
            <a:endParaRPr lang="en-US" dirty="0"/>
          </a:p>
        </p:txBody>
      </p:sp>
      <p:grpSp>
        <p:nvGrpSpPr>
          <p:cNvPr id="13" name="Group 12">
            <a:extLst>
              <a:ext uri="{FF2B5EF4-FFF2-40B4-BE49-F238E27FC236}">
                <a16:creationId xmlns:a16="http://schemas.microsoft.com/office/drawing/2014/main" id="{5385F68C-605A-D244-B9B4-AB1F044A4988}"/>
              </a:ext>
            </a:extLst>
          </p:cNvPr>
          <p:cNvGrpSpPr/>
          <p:nvPr userDrawn="1"/>
        </p:nvGrpSpPr>
        <p:grpSpPr>
          <a:xfrm>
            <a:off x="1154279" y="2822622"/>
            <a:ext cx="2963679" cy="1115501"/>
            <a:chOff x="1959277" y="1057044"/>
            <a:chExt cx="4631029" cy="1743076"/>
          </a:xfrm>
        </p:grpSpPr>
        <p:pic>
          <p:nvPicPr>
            <p:cNvPr id="14" name="Graphic 13">
              <a:extLst>
                <a:ext uri="{FF2B5EF4-FFF2-40B4-BE49-F238E27FC236}">
                  <a16:creationId xmlns:a16="http://schemas.microsoft.com/office/drawing/2014/main" id="{B5E689AD-86EF-E44A-B2C5-6C527942D37A}"/>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5" name="Graphic 14">
              <a:extLst>
                <a:ext uri="{FF2B5EF4-FFF2-40B4-BE49-F238E27FC236}">
                  <a16:creationId xmlns:a16="http://schemas.microsoft.com/office/drawing/2014/main" id="{5703B633-CC99-F340-B760-9E5D7E96981E}"/>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27173169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 subdivision - table/chart">
    <p:spTree>
      <p:nvGrpSpPr>
        <p:cNvPr id="1" name=""/>
        <p:cNvGrpSpPr/>
        <p:nvPr/>
      </p:nvGrpSpPr>
      <p:grpSpPr>
        <a:xfrm>
          <a:off x="0" y="0"/>
          <a:ext cx="0" cy="0"/>
          <a:chOff x="0" y="0"/>
          <a:chExt cx="0" cy="0"/>
        </a:xfrm>
      </p:grpSpPr>
      <p:sp>
        <p:nvSpPr>
          <p:cNvPr id="23" name="Text Placeholder 17">
            <a:extLst>
              <a:ext uri="{FF2B5EF4-FFF2-40B4-BE49-F238E27FC236}">
                <a16:creationId xmlns:a16="http://schemas.microsoft.com/office/drawing/2014/main" id="{51C68F88-555E-084D-B891-98295D11352C}"/>
              </a:ext>
            </a:extLst>
          </p:cNvPr>
          <p:cNvSpPr>
            <a:spLocks noGrp="1"/>
          </p:cNvSpPr>
          <p:nvPr>
            <p:ph type="body" sz="quarter" idx="22" hasCustomPrompt="1"/>
          </p:nvPr>
        </p:nvSpPr>
        <p:spPr>
          <a:xfrm>
            <a:off x="5859081" y="4037218"/>
            <a:ext cx="5958846" cy="350700"/>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Graph and chart</a:t>
            </a:r>
          </a:p>
        </p:txBody>
      </p:sp>
      <p:sp>
        <p:nvSpPr>
          <p:cNvPr id="18" name="Text Placeholder 17">
            <a:extLst>
              <a:ext uri="{FF2B5EF4-FFF2-40B4-BE49-F238E27FC236}">
                <a16:creationId xmlns:a16="http://schemas.microsoft.com/office/drawing/2014/main" id="{D5845ED0-9D96-D945-A2B2-262003BE081A}"/>
              </a:ext>
            </a:extLst>
          </p:cNvPr>
          <p:cNvSpPr>
            <a:spLocks noGrp="1"/>
          </p:cNvSpPr>
          <p:nvPr>
            <p:ph type="body" sz="quarter" idx="21" hasCustomPrompt="1"/>
          </p:nvPr>
        </p:nvSpPr>
        <p:spPr>
          <a:xfrm>
            <a:off x="304948" y="4037218"/>
            <a:ext cx="5057775" cy="285545"/>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Graph and chart</a:t>
            </a:r>
          </a:p>
        </p:txBody>
      </p:sp>
      <p:sp>
        <p:nvSpPr>
          <p:cNvPr id="8" name="Table Placeholder 7">
            <a:extLst>
              <a:ext uri="{FF2B5EF4-FFF2-40B4-BE49-F238E27FC236}">
                <a16:creationId xmlns:a16="http://schemas.microsoft.com/office/drawing/2014/main" id="{5CC9ED8C-9028-DB4D-B527-1BBA0DAA2F9B}"/>
              </a:ext>
            </a:extLst>
          </p:cNvPr>
          <p:cNvSpPr>
            <a:spLocks noGrp="1"/>
          </p:cNvSpPr>
          <p:nvPr>
            <p:ph type="tbl" sz="quarter" idx="20" hasCustomPrompt="1"/>
          </p:nvPr>
        </p:nvSpPr>
        <p:spPr>
          <a:xfrm>
            <a:off x="290513" y="1344613"/>
            <a:ext cx="5057775" cy="24098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 Click on icon to add table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6 subdivision Slide – 28pt</a:t>
            </a:r>
          </a:p>
        </p:txBody>
      </p:sp>
      <p:cxnSp>
        <p:nvCxnSpPr>
          <p:cNvPr id="5" name="Straight Connector 4">
            <a:extLst>
              <a:ext uri="{FF2B5EF4-FFF2-40B4-BE49-F238E27FC236}">
                <a16:creationId xmlns:a16="http://schemas.microsoft.com/office/drawing/2014/main" id="{9A447180-6CAE-B140-A3B6-CF31C95CDE38}"/>
              </a:ext>
            </a:extLst>
          </p:cNvPr>
          <p:cNvCxnSpPr>
            <a:cxnSpLocks/>
          </p:cNvCxnSpPr>
          <p:nvPr userDrawn="1"/>
        </p:nvCxnSpPr>
        <p:spPr bwMode="auto">
          <a:xfrm>
            <a:off x="5618525" y="3917744"/>
            <a:ext cx="0" cy="2358365"/>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6" name="Straight Connector 5">
            <a:extLst>
              <a:ext uri="{FF2B5EF4-FFF2-40B4-BE49-F238E27FC236}">
                <a16:creationId xmlns:a16="http://schemas.microsoft.com/office/drawing/2014/main" id="{038F7379-BC53-6441-9EDC-98494E6C4D2D}"/>
              </a:ext>
            </a:extLst>
          </p:cNvPr>
          <p:cNvCxnSpPr>
            <a:cxnSpLocks/>
          </p:cNvCxnSpPr>
          <p:nvPr userDrawn="1"/>
        </p:nvCxnSpPr>
        <p:spPr bwMode="auto">
          <a:xfrm>
            <a:off x="284017" y="3917744"/>
            <a:ext cx="11533910"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11" name="Chart Placeholder 619">
            <a:extLst>
              <a:ext uri="{FF2B5EF4-FFF2-40B4-BE49-F238E27FC236}">
                <a16:creationId xmlns:a16="http://schemas.microsoft.com/office/drawing/2014/main" id="{FDB34062-80B0-1A40-8ACD-ABF518189FA8}"/>
              </a:ext>
            </a:extLst>
          </p:cNvPr>
          <p:cNvSpPr>
            <a:spLocks noGrp="1"/>
          </p:cNvSpPr>
          <p:nvPr>
            <p:ph type="chart" sz="quarter" idx="12" hasCustomPrompt="1"/>
          </p:nvPr>
        </p:nvSpPr>
        <p:spPr>
          <a:xfrm>
            <a:off x="284018" y="4437268"/>
            <a:ext cx="5063838" cy="183884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Single Graph Space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Graph or drag and drop on the area</a:t>
            </a:r>
          </a:p>
          <a:p>
            <a:endParaRPr lang="en-US" dirty="0"/>
          </a:p>
        </p:txBody>
      </p:sp>
      <p:sp>
        <p:nvSpPr>
          <p:cNvPr id="12" name="Chart Placeholder 1881">
            <a:extLst>
              <a:ext uri="{FF2B5EF4-FFF2-40B4-BE49-F238E27FC236}">
                <a16:creationId xmlns:a16="http://schemas.microsoft.com/office/drawing/2014/main" id="{3663AA7B-F4C0-6946-9671-5B3D3DF8C258}"/>
              </a:ext>
            </a:extLst>
          </p:cNvPr>
          <p:cNvSpPr>
            <a:spLocks noGrp="1"/>
          </p:cNvSpPr>
          <p:nvPr>
            <p:ph type="chart" sz="quarter" idx="13" hasCustomPrompt="1"/>
          </p:nvPr>
        </p:nvSpPr>
        <p:spPr>
          <a:xfrm>
            <a:off x="5874328" y="4644160"/>
            <a:ext cx="2895600" cy="1631949"/>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Double Graph Space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Graph or drag and drop on the area</a:t>
            </a:r>
          </a:p>
          <a:p>
            <a:endParaRPr lang="en-US" dirty="0"/>
          </a:p>
        </p:txBody>
      </p:sp>
      <p:sp>
        <p:nvSpPr>
          <p:cNvPr id="13" name="Chart Placeholder 1881">
            <a:extLst>
              <a:ext uri="{FF2B5EF4-FFF2-40B4-BE49-F238E27FC236}">
                <a16:creationId xmlns:a16="http://schemas.microsoft.com/office/drawing/2014/main" id="{FF96DBC6-57C9-864F-B7C2-CC777EA09E5C}"/>
              </a:ext>
            </a:extLst>
          </p:cNvPr>
          <p:cNvSpPr>
            <a:spLocks noGrp="1"/>
          </p:cNvSpPr>
          <p:nvPr>
            <p:ph type="chart" sz="quarter" idx="14" hasCustomPrompt="1"/>
          </p:nvPr>
        </p:nvSpPr>
        <p:spPr>
          <a:xfrm>
            <a:off x="8917786" y="4644160"/>
            <a:ext cx="2900141" cy="1631949"/>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bg1">
                    <a:lumMod val="50000"/>
                  </a:schemeClr>
                </a:solidFill>
              </a:defRPr>
            </a:lvl1pPr>
          </a:lstStyle>
          <a:p>
            <a:r>
              <a:rPr lang="en-US" dirty="0"/>
              <a:t>Chart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866290" y="1344613"/>
            <a:ext cx="5951637" cy="2409825"/>
          </a:xfrm>
          <a:prstGeom prst="rect">
            <a:avLst/>
          </a:prstGeom>
        </p:spPr>
        <p:txBody>
          <a:bodyPr/>
          <a:lstStyle>
            <a:lvl1pPr>
              <a:buClr>
                <a:schemeClr val="accent6"/>
              </a:buClr>
              <a:defRPr sz="1800">
                <a:solidFill>
                  <a:schemeClr val="bg1">
                    <a:lumMod val="50000"/>
                  </a:schemeClr>
                </a:solidFill>
              </a:defRPr>
            </a:lvl1pPr>
            <a:lvl2pPr>
              <a:buClr>
                <a:schemeClr val="accent6"/>
              </a:buClr>
              <a:defRPr sz="1700">
                <a:solidFill>
                  <a:schemeClr val="bg1">
                    <a:lumMod val="50000"/>
                  </a:schemeClr>
                </a:solidFill>
              </a:defRPr>
            </a:lvl2pPr>
            <a:lvl3pPr>
              <a:buClr>
                <a:schemeClr val="accent6"/>
              </a:buClr>
              <a:defRPr sz="1600">
                <a:solidFill>
                  <a:schemeClr val="bg1">
                    <a:lumMod val="50000"/>
                  </a:schemeClr>
                </a:solidFill>
              </a:defRPr>
            </a:lvl3pPr>
            <a:lvl4pPr>
              <a:buClr>
                <a:schemeClr val="accent6"/>
              </a:buCl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17pt</a:t>
            </a:r>
          </a:p>
          <a:p>
            <a:pPr lvl="2"/>
            <a:r>
              <a:rPr lang="en-US" dirty="0"/>
              <a:t>Third level – 16pt</a:t>
            </a:r>
          </a:p>
          <a:p>
            <a:pPr lvl="3"/>
            <a:r>
              <a:rPr lang="en-US" dirty="0"/>
              <a:t>Fourth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5" name="Date Placeholder 14">
            <a:extLst>
              <a:ext uri="{FF2B5EF4-FFF2-40B4-BE49-F238E27FC236}">
                <a16:creationId xmlns:a16="http://schemas.microsoft.com/office/drawing/2014/main" id="{FCA0DCFF-A71C-4101-8ACD-2A5D62762AF5}"/>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6" name="Slide Number Placeholder 6">
            <a:extLst>
              <a:ext uri="{FF2B5EF4-FFF2-40B4-BE49-F238E27FC236}">
                <a16:creationId xmlns:a16="http://schemas.microsoft.com/office/drawing/2014/main" id="{671E2807-63B4-4D03-85C5-348762F8DDA8}"/>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888834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subdivision - table/chart">
    <p:spTree>
      <p:nvGrpSpPr>
        <p:cNvPr id="1" name=""/>
        <p:cNvGrpSpPr/>
        <p:nvPr/>
      </p:nvGrpSpPr>
      <p:grpSpPr>
        <a:xfrm>
          <a:off x="0" y="0"/>
          <a:ext cx="0" cy="0"/>
          <a:chOff x="0" y="0"/>
          <a:chExt cx="0" cy="0"/>
        </a:xfrm>
      </p:grpSpPr>
      <p:sp>
        <p:nvSpPr>
          <p:cNvPr id="9" name="Table Placeholder 8">
            <a:extLst>
              <a:ext uri="{FF2B5EF4-FFF2-40B4-BE49-F238E27FC236}">
                <a16:creationId xmlns:a16="http://schemas.microsoft.com/office/drawing/2014/main" id="{A75F361C-82A9-5C4F-A45A-E78DCB680D65}"/>
              </a:ext>
            </a:extLst>
          </p:cNvPr>
          <p:cNvSpPr>
            <a:spLocks noGrp="1"/>
          </p:cNvSpPr>
          <p:nvPr>
            <p:ph type="tbl" sz="quarter" idx="24" hasCustomPrompt="1"/>
          </p:nvPr>
        </p:nvSpPr>
        <p:spPr>
          <a:xfrm>
            <a:off x="284163" y="3795713"/>
            <a:ext cx="5665787" cy="26130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6" name="Chart Placeholder 5">
            <a:extLst>
              <a:ext uri="{FF2B5EF4-FFF2-40B4-BE49-F238E27FC236}">
                <a16:creationId xmlns:a16="http://schemas.microsoft.com/office/drawing/2014/main" id="{E1EAFB97-21DB-6347-8C3B-4C87700D00BD}"/>
              </a:ext>
            </a:extLst>
          </p:cNvPr>
          <p:cNvSpPr>
            <a:spLocks noGrp="1"/>
          </p:cNvSpPr>
          <p:nvPr>
            <p:ph type="chart" sz="quarter" idx="23" hasCustomPrompt="1"/>
          </p:nvPr>
        </p:nvSpPr>
        <p:spPr>
          <a:xfrm>
            <a:off x="6036733" y="1108075"/>
            <a:ext cx="5794905" cy="261143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107431"/>
            <a:ext cx="566651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6 subdivision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p:nvPr>
        </p:nvSpPr>
        <p:spPr>
          <a:xfrm>
            <a:off x="457199" y="1257301"/>
            <a:ext cx="5286375" cy="2286000"/>
          </a:xfrm>
          <a:prstGeom prst="rect">
            <a:avLst/>
          </a:prstGeom>
        </p:spPr>
        <p:txBody>
          <a:bodyPr/>
          <a:lstStyle>
            <a:lvl1pPr>
              <a:buClr>
                <a:schemeClr val="accent6"/>
              </a:buClr>
              <a:defRPr sz="2000">
                <a:solidFill>
                  <a:schemeClr val="bg1">
                    <a:lumMod val="50000"/>
                  </a:schemeClr>
                </a:solidFill>
              </a:defRPr>
            </a:lvl1pPr>
            <a:lvl2pPr>
              <a:buClr>
                <a:schemeClr val="accent6"/>
              </a:buClr>
              <a:defRPr sz="1800">
                <a:solidFill>
                  <a:schemeClr val="bg1">
                    <a:lumMod val="50000"/>
                  </a:schemeClr>
                </a:solidFill>
              </a:defRPr>
            </a:lvl2pPr>
            <a:lvl3pPr>
              <a:buClr>
                <a:schemeClr val="accent6"/>
              </a:buClr>
              <a:defRPr sz="1600">
                <a:solidFill>
                  <a:schemeClr val="bg1">
                    <a:lumMod val="50000"/>
                  </a:schemeClr>
                </a:solidFill>
              </a:defRPr>
            </a:lvl3pPr>
            <a:lvl4pPr>
              <a:buClr>
                <a:schemeClr val="accent6"/>
              </a:buClr>
              <a:defRPr sz="1400">
                <a:solidFill>
                  <a:schemeClr val="bg1">
                    <a:lumMod val="50000"/>
                  </a:schemeClr>
                </a:solidFill>
              </a:defRPr>
            </a:lvl4pPr>
            <a:lvl5pPr>
              <a:defRPr>
                <a:solidFill>
                  <a:schemeClr val="bg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25" name="Rectangle 24">
            <a:extLst>
              <a:ext uri="{FF2B5EF4-FFF2-40B4-BE49-F238E27FC236}">
                <a16:creationId xmlns:a16="http://schemas.microsoft.com/office/drawing/2014/main" id="{D815E57D-D68D-D648-B7EB-EE7123317344}"/>
              </a:ext>
            </a:extLst>
          </p:cNvPr>
          <p:cNvSpPr/>
          <p:nvPr userDrawn="1"/>
        </p:nvSpPr>
        <p:spPr>
          <a:xfrm>
            <a:off x="6036733" y="3796003"/>
            <a:ext cx="5795049"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8">
            <a:extLst>
              <a:ext uri="{FF2B5EF4-FFF2-40B4-BE49-F238E27FC236}">
                <a16:creationId xmlns:a16="http://schemas.microsoft.com/office/drawing/2014/main" id="{5851EF36-F6BB-0940-8146-CEC7FBBDD4AF}"/>
              </a:ext>
            </a:extLst>
          </p:cNvPr>
          <p:cNvSpPr>
            <a:spLocks noGrp="1"/>
          </p:cNvSpPr>
          <p:nvPr>
            <p:ph type="body" sz="quarter" idx="22"/>
          </p:nvPr>
        </p:nvSpPr>
        <p:spPr>
          <a:xfrm>
            <a:off x="6272212" y="3943351"/>
            <a:ext cx="5286375" cy="2286000"/>
          </a:xfrm>
          <a:prstGeom prst="rect">
            <a:avLst/>
          </a:prstGeom>
        </p:spPr>
        <p:txBody>
          <a:bodyPr/>
          <a:lstStyle>
            <a:lvl1pPr>
              <a:buClr>
                <a:schemeClr val="accent6"/>
              </a:buClr>
              <a:defRPr sz="2000">
                <a:solidFill>
                  <a:schemeClr val="bg1">
                    <a:lumMod val="50000"/>
                  </a:schemeClr>
                </a:solidFill>
              </a:defRPr>
            </a:lvl1pPr>
            <a:lvl2pPr>
              <a:buClr>
                <a:schemeClr val="accent6"/>
              </a:buClr>
              <a:defRPr sz="1800">
                <a:solidFill>
                  <a:schemeClr val="bg1">
                    <a:lumMod val="50000"/>
                  </a:schemeClr>
                </a:solidFill>
              </a:defRPr>
            </a:lvl2pPr>
            <a:lvl3pPr>
              <a:buClr>
                <a:schemeClr val="accent6"/>
              </a:buClr>
              <a:defRPr sz="1600">
                <a:solidFill>
                  <a:schemeClr val="bg1">
                    <a:lumMod val="50000"/>
                  </a:schemeClr>
                </a:solidFill>
              </a:defRPr>
            </a:lvl3pPr>
            <a:lvl4pPr>
              <a:buClr>
                <a:schemeClr val="accent6"/>
              </a:buClr>
              <a:defRPr sz="1400">
                <a:solidFill>
                  <a:schemeClr val="bg1">
                    <a:lumMod val="50000"/>
                  </a:schemeClr>
                </a:solidFill>
              </a:defRPr>
            </a:lvl4pPr>
            <a:lvl5pPr>
              <a:defRPr>
                <a:solidFill>
                  <a:schemeClr val="bg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2" name="Date Placeholder 14">
            <a:extLst>
              <a:ext uri="{FF2B5EF4-FFF2-40B4-BE49-F238E27FC236}">
                <a16:creationId xmlns:a16="http://schemas.microsoft.com/office/drawing/2014/main" id="{1CD607F7-FEF3-455E-B912-546F0A4D6537}"/>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13" name="Slide Number Placeholder 6">
            <a:extLst>
              <a:ext uri="{FF2B5EF4-FFF2-40B4-BE49-F238E27FC236}">
                <a16:creationId xmlns:a16="http://schemas.microsoft.com/office/drawing/2014/main" id="{BB5497D4-6E34-4BEF-837F-CAE060B62EBA}"/>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21064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 subdivision - tabl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6 subdivision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30" name="Straight Connector 29">
            <a:extLst>
              <a:ext uri="{FF2B5EF4-FFF2-40B4-BE49-F238E27FC236}">
                <a16:creationId xmlns:a16="http://schemas.microsoft.com/office/drawing/2014/main" id="{935A95A8-045A-5445-B643-E45D9BCCF4BD}"/>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7" name="Chart Placeholder 6">
            <a:extLst>
              <a:ext uri="{FF2B5EF4-FFF2-40B4-BE49-F238E27FC236}">
                <a16:creationId xmlns:a16="http://schemas.microsoft.com/office/drawing/2014/main" id="{36759981-7DDB-8F4C-B543-823CB6107E31}"/>
              </a:ext>
            </a:extLst>
          </p:cNvPr>
          <p:cNvSpPr>
            <a:spLocks noGrp="1"/>
          </p:cNvSpPr>
          <p:nvPr>
            <p:ph type="chart" sz="quarter" idx="41" hasCustomPrompt="1"/>
          </p:nvPr>
        </p:nvSpPr>
        <p:spPr>
          <a:xfrm>
            <a:off x="457199" y="1577975"/>
            <a:ext cx="3371850"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65000"/>
                  </a:schemeClr>
                </a:solidFill>
              </a:defRPr>
            </a:lvl1pPr>
          </a:lstStyle>
          <a:p>
            <a:r>
              <a:rPr lang="en-US" dirty="0"/>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15" name="Table Placeholder 14">
            <a:extLst>
              <a:ext uri="{FF2B5EF4-FFF2-40B4-BE49-F238E27FC236}">
                <a16:creationId xmlns:a16="http://schemas.microsoft.com/office/drawing/2014/main" id="{5E03F675-DCD2-C34D-A346-3220A133CFF7}"/>
              </a:ext>
            </a:extLst>
          </p:cNvPr>
          <p:cNvSpPr>
            <a:spLocks noGrp="1"/>
          </p:cNvSpPr>
          <p:nvPr>
            <p:ph type="tbl" sz="quarter" idx="42" hasCustomPrompt="1"/>
          </p:nvPr>
        </p:nvSpPr>
        <p:spPr>
          <a:xfrm>
            <a:off x="4350807" y="1577975"/>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32" name="Table Placeholder 14">
            <a:extLst>
              <a:ext uri="{FF2B5EF4-FFF2-40B4-BE49-F238E27FC236}">
                <a16:creationId xmlns:a16="http://schemas.microsoft.com/office/drawing/2014/main" id="{4E5C9C33-C4D6-3944-87F9-40ABFEEAD15E}"/>
              </a:ext>
            </a:extLst>
          </p:cNvPr>
          <p:cNvSpPr>
            <a:spLocks noGrp="1"/>
          </p:cNvSpPr>
          <p:nvPr>
            <p:ph type="tbl" sz="quarter" idx="43" hasCustomPrompt="1"/>
          </p:nvPr>
        </p:nvSpPr>
        <p:spPr>
          <a:xfrm>
            <a:off x="8294157" y="1577975"/>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36" name="Text Placeholder 18">
            <a:extLst>
              <a:ext uri="{FF2B5EF4-FFF2-40B4-BE49-F238E27FC236}">
                <a16:creationId xmlns:a16="http://schemas.microsoft.com/office/drawing/2014/main" id="{24E837B3-2950-FE4F-B37C-F7363B55F319}"/>
              </a:ext>
            </a:extLst>
          </p:cNvPr>
          <p:cNvSpPr>
            <a:spLocks noGrp="1"/>
          </p:cNvSpPr>
          <p:nvPr>
            <p:ph type="body" sz="quarter" idx="44" hasCustomPrompt="1"/>
          </p:nvPr>
        </p:nvSpPr>
        <p:spPr>
          <a:xfrm>
            <a:off x="457199" y="3917058"/>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8" name="Text Placeholder 18">
            <a:extLst>
              <a:ext uri="{FF2B5EF4-FFF2-40B4-BE49-F238E27FC236}">
                <a16:creationId xmlns:a16="http://schemas.microsoft.com/office/drawing/2014/main" id="{29BBE591-2773-564C-BC9D-43D8B1541021}"/>
              </a:ext>
            </a:extLst>
          </p:cNvPr>
          <p:cNvSpPr>
            <a:spLocks noGrp="1"/>
          </p:cNvSpPr>
          <p:nvPr>
            <p:ph type="body" sz="quarter" idx="45" hasCustomPrompt="1"/>
          </p:nvPr>
        </p:nvSpPr>
        <p:spPr>
          <a:xfrm>
            <a:off x="4350807" y="3917058"/>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9" name="Text Placeholder 18">
            <a:extLst>
              <a:ext uri="{FF2B5EF4-FFF2-40B4-BE49-F238E27FC236}">
                <a16:creationId xmlns:a16="http://schemas.microsoft.com/office/drawing/2014/main" id="{9EA06842-5091-C845-AB35-7A00B55171DB}"/>
              </a:ext>
            </a:extLst>
          </p:cNvPr>
          <p:cNvSpPr>
            <a:spLocks noGrp="1"/>
          </p:cNvSpPr>
          <p:nvPr>
            <p:ph type="body" sz="quarter" idx="46" hasCustomPrompt="1"/>
          </p:nvPr>
        </p:nvSpPr>
        <p:spPr>
          <a:xfrm>
            <a:off x="8294157" y="3917058"/>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0" name="Chart Placeholder 6">
            <a:extLst>
              <a:ext uri="{FF2B5EF4-FFF2-40B4-BE49-F238E27FC236}">
                <a16:creationId xmlns:a16="http://schemas.microsoft.com/office/drawing/2014/main" id="{A969BAF3-49EB-AE4E-8068-7C715F988228}"/>
              </a:ext>
            </a:extLst>
          </p:cNvPr>
          <p:cNvSpPr>
            <a:spLocks noGrp="1"/>
          </p:cNvSpPr>
          <p:nvPr>
            <p:ph type="chart" sz="quarter" idx="47" hasCustomPrompt="1"/>
          </p:nvPr>
        </p:nvSpPr>
        <p:spPr>
          <a:xfrm>
            <a:off x="457199" y="4338109"/>
            <a:ext cx="3371850"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65000"/>
                  </a:schemeClr>
                </a:solidFill>
              </a:defRPr>
            </a:lvl1pPr>
          </a:lstStyle>
          <a:p>
            <a:r>
              <a:rPr lang="en-US" dirty="0"/>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41" name="Table Placeholder 14">
            <a:extLst>
              <a:ext uri="{FF2B5EF4-FFF2-40B4-BE49-F238E27FC236}">
                <a16:creationId xmlns:a16="http://schemas.microsoft.com/office/drawing/2014/main" id="{6E92C649-5058-334E-B9B1-4BA75D0D0D5A}"/>
              </a:ext>
            </a:extLst>
          </p:cNvPr>
          <p:cNvSpPr>
            <a:spLocks noGrp="1"/>
          </p:cNvSpPr>
          <p:nvPr>
            <p:ph type="tbl" sz="quarter" idx="48" hasCustomPrompt="1"/>
          </p:nvPr>
        </p:nvSpPr>
        <p:spPr>
          <a:xfrm>
            <a:off x="4350807" y="4338109"/>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43" name="Table Placeholder 14">
            <a:extLst>
              <a:ext uri="{FF2B5EF4-FFF2-40B4-BE49-F238E27FC236}">
                <a16:creationId xmlns:a16="http://schemas.microsoft.com/office/drawing/2014/main" id="{CADF26B3-84B4-7346-B3AD-EC894137473C}"/>
              </a:ext>
            </a:extLst>
          </p:cNvPr>
          <p:cNvSpPr>
            <a:spLocks noGrp="1"/>
          </p:cNvSpPr>
          <p:nvPr>
            <p:ph type="tbl" sz="quarter" idx="49" hasCustomPrompt="1"/>
          </p:nvPr>
        </p:nvSpPr>
        <p:spPr>
          <a:xfrm>
            <a:off x="8294157" y="4338109"/>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21" name="Date Placeholder 14">
            <a:extLst>
              <a:ext uri="{FF2B5EF4-FFF2-40B4-BE49-F238E27FC236}">
                <a16:creationId xmlns:a16="http://schemas.microsoft.com/office/drawing/2014/main" id="{DD083C85-7FE3-48BC-9AA7-E8ADDCCA08C2}"/>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23" name="Slide Number Placeholder 6">
            <a:extLst>
              <a:ext uri="{FF2B5EF4-FFF2-40B4-BE49-F238E27FC236}">
                <a16:creationId xmlns:a16="http://schemas.microsoft.com/office/drawing/2014/main" id="{BB1F8B63-D1BF-4F4E-A99E-4248D8012728}"/>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442739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8 subdivision - tabl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0D873B37-5BB7-1545-B675-A6E08649FC47}"/>
              </a:ext>
            </a:extLst>
          </p:cNvPr>
          <p:cNvSpPr>
            <a:spLocks noGrp="1"/>
          </p:cNvSpPr>
          <p:nvPr>
            <p:ph type="chart" sz="quarter" idx="39" hasCustomPrompt="1"/>
          </p:nvPr>
        </p:nvSpPr>
        <p:spPr>
          <a:xfrm>
            <a:off x="608013" y="137318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8 subdivision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607645"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3225055" y="923348"/>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607645" y="3662895"/>
            <a:ext cx="10697420"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18">
            <a:extLst>
              <a:ext uri="{FF2B5EF4-FFF2-40B4-BE49-F238E27FC236}">
                <a16:creationId xmlns:a16="http://schemas.microsoft.com/office/drawing/2014/main" id="{10AD32C9-B994-E644-A654-3D87C9807C3D}"/>
              </a:ext>
            </a:extLst>
          </p:cNvPr>
          <p:cNvSpPr>
            <a:spLocks noGrp="1"/>
          </p:cNvSpPr>
          <p:nvPr>
            <p:ph type="body" sz="quarter" idx="25" hasCustomPrompt="1"/>
          </p:nvPr>
        </p:nvSpPr>
        <p:spPr>
          <a:xfrm>
            <a:off x="3339359"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cxnSp>
        <p:nvCxnSpPr>
          <p:cNvPr id="27" name="Straight Connector 26">
            <a:extLst>
              <a:ext uri="{FF2B5EF4-FFF2-40B4-BE49-F238E27FC236}">
                <a16:creationId xmlns:a16="http://schemas.microsoft.com/office/drawing/2014/main" id="{39BB1924-B139-1749-B2CF-610B8113CBA6}"/>
              </a:ext>
            </a:extLst>
          </p:cNvPr>
          <p:cNvCxnSpPr>
            <a:cxnSpLocks/>
          </p:cNvCxnSpPr>
          <p:nvPr userDrawn="1">
            <p:custDataLst>
              <p:tags r:id="rId3"/>
            </p:custDataLst>
          </p:nvPr>
        </p:nvCxnSpPr>
        <p:spPr bwMode="auto">
          <a:xfrm>
            <a:off x="5954761"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8" name="Text Placeholder 18">
            <a:extLst>
              <a:ext uri="{FF2B5EF4-FFF2-40B4-BE49-F238E27FC236}">
                <a16:creationId xmlns:a16="http://schemas.microsoft.com/office/drawing/2014/main" id="{1E6B145F-75F9-B548-B359-8DABC28CBDC0}"/>
              </a:ext>
            </a:extLst>
          </p:cNvPr>
          <p:cNvSpPr>
            <a:spLocks noGrp="1"/>
          </p:cNvSpPr>
          <p:nvPr>
            <p:ph type="body" sz="quarter" idx="27" hasCustomPrompt="1"/>
          </p:nvPr>
        </p:nvSpPr>
        <p:spPr>
          <a:xfrm>
            <a:off x="6071073"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cxnSp>
        <p:nvCxnSpPr>
          <p:cNvPr id="31" name="Straight Connector 30">
            <a:extLst>
              <a:ext uri="{FF2B5EF4-FFF2-40B4-BE49-F238E27FC236}">
                <a16:creationId xmlns:a16="http://schemas.microsoft.com/office/drawing/2014/main" id="{7EC7F1AF-1B50-A34F-8A05-40EA3D2699BF}"/>
              </a:ext>
            </a:extLst>
          </p:cNvPr>
          <p:cNvCxnSpPr>
            <a:cxnSpLocks/>
          </p:cNvCxnSpPr>
          <p:nvPr userDrawn="1">
            <p:custDataLst>
              <p:tags r:id="rId4"/>
            </p:custDataLst>
          </p:nvPr>
        </p:nvCxnSpPr>
        <p:spPr bwMode="auto">
          <a:xfrm>
            <a:off x="8683740"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32" name="Text Placeholder 18">
            <a:extLst>
              <a:ext uri="{FF2B5EF4-FFF2-40B4-BE49-F238E27FC236}">
                <a16:creationId xmlns:a16="http://schemas.microsoft.com/office/drawing/2014/main" id="{15FC18EC-DFDB-4742-9AC6-F4516A060859}"/>
              </a:ext>
            </a:extLst>
          </p:cNvPr>
          <p:cNvSpPr>
            <a:spLocks noGrp="1"/>
          </p:cNvSpPr>
          <p:nvPr>
            <p:ph type="body" sz="quarter" idx="29" hasCustomPrompt="1"/>
          </p:nvPr>
        </p:nvSpPr>
        <p:spPr>
          <a:xfrm>
            <a:off x="8802787"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4" name="Text Placeholder 18">
            <a:extLst>
              <a:ext uri="{FF2B5EF4-FFF2-40B4-BE49-F238E27FC236}">
                <a16:creationId xmlns:a16="http://schemas.microsoft.com/office/drawing/2014/main" id="{2C16A45D-2FC6-E84B-AD7C-FCC8EDE6DD71}"/>
              </a:ext>
            </a:extLst>
          </p:cNvPr>
          <p:cNvSpPr>
            <a:spLocks noGrp="1"/>
          </p:cNvSpPr>
          <p:nvPr>
            <p:ph type="body" sz="quarter" idx="31" hasCustomPrompt="1"/>
          </p:nvPr>
        </p:nvSpPr>
        <p:spPr>
          <a:xfrm>
            <a:off x="607645"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6" name="Text Placeholder 18">
            <a:extLst>
              <a:ext uri="{FF2B5EF4-FFF2-40B4-BE49-F238E27FC236}">
                <a16:creationId xmlns:a16="http://schemas.microsoft.com/office/drawing/2014/main" id="{B2314D29-8549-AE44-85FA-5D1CA9100E08}"/>
              </a:ext>
            </a:extLst>
          </p:cNvPr>
          <p:cNvSpPr>
            <a:spLocks noGrp="1"/>
          </p:cNvSpPr>
          <p:nvPr>
            <p:ph type="body" sz="quarter" idx="33" hasCustomPrompt="1"/>
          </p:nvPr>
        </p:nvSpPr>
        <p:spPr>
          <a:xfrm>
            <a:off x="3339359"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8" name="Text Placeholder 18">
            <a:extLst>
              <a:ext uri="{FF2B5EF4-FFF2-40B4-BE49-F238E27FC236}">
                <a16:creationId xmlns:a16="http://schemas.microsoft.com/office/drawing/2014/main" id="{72D7857E-5F5D-584B-A66D-2D6CC764A249}"/>
              </a:ext>
            </a:extLst>
          </p:cNvPr>
          <p:cNvSpPr>
            <a:spLocks noGrp="1"/>
          </p:cNvSpPr>
          <p:nvPr>
            <p:ph type="body" sz="quarter" idx="35" hasCustomPrompt="1"/>
          </p:nvPr>
        </p:nvSpPr>
        <p:spPr>
          <a:xfrm>
            <a:off x="6071073"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60" name="Text Placeholder 18">
            <a:extLst>
              <a:ext uri="{FF2B5EF4-FFF2-40B4-BE49-F238E27FC236}">
                <a16:creationId xmlns:a16="http://schemas.microsoft.com/office/drawing/2014/main" id="{9E67C531-EEE8-9441-AEFF-E43875BFFFBC}"/>
              </a:ext>
            </a:extLst>
          </p:cNvPr>
          <p:cNvSpPr>
            <a:spLocks noGrp="1"/>
          </p:cNvSpPr>
          <p:nvPr>
            <p:ph type="body" sz="quarter" idx="37" hasCustomPrompt="1"/>
          </p:nvPr>
        </p:nvSpPr>
        <p:spPr>
          <a:xfrm>
            <a:off x="8802787"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30" name="Chart Placeholder 5">
            <a:extLst>
              <a:ext uri="{FF2B5EF4-FFF2-40B4-BE49-F238E27FC236}">
                <a16:creationId xmlns:a16="http://schemas.microsoft.com/office/drawing/2014/main" id="{99A49D53-A5A6-3D44-B13E-00E2F6F72220}"/>
              </a:ext>
            </a:extLst>
          </p:cNvPr>
          <p:cNvSpPr>
            <a:spLocks noGrp="1"/>
          </p:cNvSpPr>
          <p:nvPr>
            <p:ph type="chart" sz="quarter" idx="40" hasCustomPrompt="1"/>
          </p:nvPr>
        </p:nvSpPr>
        <p:spPr>
          <a:xfrm>
            <a:off x="3339359" y="137318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35" name="Chart Placeholder 5">
            <a:extLst>
              <a:ext uri="{FF2B5EF4-FFF2-40B4-BE49-F238E27FC236}">
                <a16:creationId xmlns:a16="http://schemas.microsoft.com/office/drawing/2014/main" id="{C801C4EA-7A7B-DB4B-9575-59B81F4019DF}"/>
              </a:ext>
            </a:extLst>
          </p:cNvPr>
          <p:cNvSpPr>
            <a:spLocks noGrp="1"/>
          </p:cNvSpPr>
          <p:nvPr>
            <p:ph type="chart" sz="quarter" idx="41" hasCustomPrompt="1"/>
          </p:nvPr>
        </p:nvSpPr>
        <p:spPr>
          <a:xfrm>
            <a:off x="6071073" y="137318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8" name="Table Placeholder 7">
            <a:extLst>
              <a:ext uri="{FF2B5EF4-FFF2-40B4-BE49-F238E27FC236}">
                <a16:creationId xmlns:a16="http://schemas.microsoft.com/office/drawing/2014/main" id="{BFC0C1C7-FF88-1644-9B4B-8457E4202696}"/>
              </a:ext>
            </a:extLst>
          </p:cNvPr>
          <p:cNvSpPr>
            <a:spLocks noGrp="1"/>
          </p:cNvSpPr>
          <p:nvPr>
            <p:ph type="tbl" sz="quarter" idx="42" hasCustomPrompt="1"/>
          </p:nvPr>
        </p:nvSpPr>
        <p:spPr>
          <a:xfrm>
            <a:off x="8802787" y="1373188"/>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37" name="Table Placeholder 7">
            <a:extLst>
              <a:ext uri="{FF2B5EF4-FFF2-40B4-BE49-F238E27FC236}">
                <a16:creationId xmlns:a16="http://schemas.microsoft.com/office/drawing/2014/main" id="{A6BFBA27-4966-E84D-B5E2-B3D893E64C1E}"/>
              </a:ext>
            </a:extLst>
          </p:cNvPr>
          <p:cNvSpPr>
            <a:spLocks noGrp="1"/>
          </p:cNvSpPr>
          <p:nvPr>
            <p:ph type="tbl" sz="quarter" idx="43" hasCustomPrompt="1"/>
          </p:nvPr>
        </p:nvSpPr>
        <p:spPr>
          <a:xfrm>
            <a:off x="607645" y="428790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a:p>
            <a:endParaRPr lang="en-US" dirty="0"/>
          </a:p>
        </p:txBody>
      </p:sp>
      <p:sp>
        <p:nvSpPr>
          <p:cNvPr id="38" name="Table Placeholder 7">
            <a:extLst>
              <a:ext uri="{FF2B5EF4-FFF2-40B4-BE49-F238E27FC236}">
                <a16:creationId xmlns:a16="http://schemas.microsoft.com/office/drawing/2014/main" id="{95FB3EAB-78B8-7843-9FF6-D2128985D36A}"/>
              </a:ext>
            </a:extLst>
          </p:cNvPr>
          <p:cNvSpPr>
            <a:spLocks noGrp="1"/>
          </p:cNvSpPr>
          <p:nvPr>
            <p:ph type="tbl" sz="quarter" idx="44" hasCustomPrompt="1"/>
          </p:nvPr>
        </p:nvSpPr>
        <p:spPr>
          <a:xfrm>
            <a:off x="3339359" y="428790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a:p>
            <a:endParaRPr lang="en-US" dirty="0"/>
          </a:p>
        </p:txBody>
      </p:sp>
      <p:sp>
        <p:nvSpPr>
          <p:cNvPr id="40" name="Table Placeholder 7">
            <a:extLst>
              <a:ext uri="{FF2B5EF4-FFF2-40B4-BE49-F238E27FC236}">
                <a16:creationId xmlns:a16="http://schemas.microsoft.com/office/drawing/2014/main" id="{72498BD4-A00B-3C4B-B14E-98B8BC6E2979}"/>
              </a:ext>
            </a:extLst>
          </p:cNvPr>
          <p:cNvSpPr>
            <a:spLocks noGrp="1"/>
          </p:cNvSpPr>
          <p:nvPr>
            <p:ph type="tbl" sz="quarter" idx="45" hasCustomPrompt="1"/>
          </p:nvPr>
        </p:nvSpPr>
        <p:spPr>
          <a:xfrm>
            <a:off x="6071073" y="428790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a:p>
            <a:endParaRPr lang="en-US" dirty="0"/>
          </a:p>
        </p:txBody>
      </p:sp>
      <p:sp>
        <p:nvSpPr>
          <p:cNvPr id="10" name="Online Image Placeholder 9">
            <a:extLst>
              <a:ext uri="{FF2B5EF4-FFF2-40B4-BE49-F238E27FC236}">
                <a16:creationId xmlns:a16="http://schemas.microsoft.com/office/drawing/2014/main" id="{EE26416A-8E98-584A-A6A1-9744C8BFE3B2}"/>
              </a:ext>
            </a:extLst>
          </p:cNvPr>
          <p:cNvSpPr>
            <a:spLocks noGrp="1"/>
          </p:cNvSpPr>
          <p:nvPr>
            <p:ph type="clipArt" sz="quarter" idx="46" hasCustomPrompt="1"/>
          </p:nvPr>
        </p:nvSpPr>
        <p:spPr>
          <a:xfrm>
            <a:off x="8802787" y="428783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Online Image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online image or drag and drop on the area</a:t>
            </a:r>
          </a:p>
          <a:p>
            <a:endParaRPr lang="en-US" dirty="0"/>
          </a:p>
          <a:p>
            <a:endParaRPr lang="en-US" dirty="0"/>
          </a:p>
        </p:txBody>
      </p:sp>
    </p:spTree>
    <p:extLst>
      <p:ext uri="{BB962C8B-B14F-4D97-AF65-F5344CB8AC3E}">
        <p14:creationId xmlns:p14="http://schemas.microsoft.com/office/powerpoint/2010/main" val="355758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6844" y="-9163"/>
            <a:ext cx="12192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4569888" y="2772175"/>
            <a:ext cx="3072398" cy="3024680"/>
          </a:xfrm>
          <a:prstGeom prst="roundRect">
            <a:avLst>
              <a:gd name="adj" fmla="val 3045"/>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5768215" y="5063083"/>
            <a:ext cx="675745"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5557730" y="5063083"/>
            <a:ext cx="1875494"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19" name="Text Placeholder 5">
            <a:extLst>
              <a:ext uri="{FF2B5EF4-FFF2-40B4-BE49-F238E27FC236}">
                <a16:creationId xmlns:a16="http://schemas.microsoft.com/office/drawing/2014/main" id="{264AE598-F519-EC48-B46B-53072B7D7840}"/>
              </a:ext>
            </a:extLst>
          </p:cNvPr>
          <p:cNvSpPr txBox="1">
            <a:spLocks/>
          </p:cNvSpPr>
          <p:nvPr userDrawn="1"/>
        </p:nvSpPr>
        <p:spPr>
          <a:xfrm>
            <a:off x="5344232" y="3137631"/>
            <a:ext cx="1523711" cy="282206"/>
          </a:xfrm>
          <a:prstGeom prst="rect">
            <a:avLst/>
          </a:prstGeom>
        </p:spPr>
        <p:txBody>
          <a:bodyPr lIns="91095" tIns="45548" rIns="91095" bIns="45548">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1200" cap="none" dirty="0">
                <a:solidFill>
                  <a:schemeClr val="bg2"/>
                </a:solidFill>
                <a:latin typeface="+mn-lt"/>
                <a:cs typeface="Lato Regular"/>
              </a:rPr>
              <a:t>@mphasis</a:t>
            </a:r>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4802397" y="2907689"/>
            <a:ext cx="2607381" cy="513626"/>
          </a:xfrm>
          <a:prstGeom prst="rect">
            <a:avLst/>
          </a:prstGeom>
        </p:spPr>
        <p:txBody>
          <a:bodyPr lIns="91095" tIns="45548" rIns="91095" bIns="45548">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1200" dirty="0">
                <a:solidFill>
                  <a:schemeClr val="tx2"/>
                </a:solidFill>
                <a:latin typeface="+mn-lt"/>
              </a:rPr>
              <a:t>FOLLOW US IN THE LINK BELOW</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5644433" y="420559"/>
            <a:ext cx="923309"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4908357" y="1957966"/>
            <a:ext cx="2395460" cy="446617"/>
          </a:xfrm>
          <a:prstGeom prst="rect">
            <a:avLst/>
          </a:prstGeom>
        </p:spPr>
        <p:txBody>
          <a:bodyPr/>
          <a:lstStyle>
            <a:lvl1pPr marL="0" indent="0" algn="ctr">
              <a:buNone/>
              <a:defRPr sz="2391"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lvl="0"/>
            <a:r>
              <a:rPr lang="en-US" dirty="0"/>
              <a:t>CONTACT US</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4767444" y="4243966"/>
            <a:ext cx="2677287" cy="446617"/>
          </a:xfrm>
          <a:prstGeom prst="rect">
            <a:avLst/>
          </a:prstGeom>
        </p:spPr>
        <p:txBody>
          <a:bodyPr/>
          <a:lstStyle>
            <a:lvl1pPr marL="0" indent="0">
              <a:buNone/>
              <a:defRPr sz="1200"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algn="ctr"/>
            <a:r>
              <a:rPr lang="en-US" b="1" dirty="0"/>
              <a:t>Address</a:t>
            </a:r>
            <a:endParaRPr lang="en-US" dirty="0"/>
          </a:p>
        </p:txBody>
      </p:sp>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53884" y="3616081"/>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486257" y="3616081"/>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30" name="Graphic 29">
            <a:hlinkClick r:id="rId4"/>
            <a:extLst>
              <a:ext uri="{FF2B5EF4-FFF2-40B4-BE49-F238E27FC236}">
                <a16:creationId xmlns:a16="http://schemas.microsoft.com/office/drawing/2014/main" id="{8831CF71-0BF3-8D4D-99EA-11A06B5F5294}"/>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5041589" y="3612271"/>
            <a:ext cx="391441" cy="391441"/>
          </a:xfrm>
          <a:prstGeom prst="rect">
            <a:avLst/>
          </a:prstGeom>
        </p:spPr>
      </p:pic>
      <p:sp>
        <p:nvSpPr>
          <p:cNvPr id="3" name="Text Placeholder 2">
            <a:extLst>
              <a:ext uri="{FF2B5EF4-FFF2-40B4-BE49-F238E27FC236}">
                <a16:creationId xmlns:a16="http://schemas.microsoft.com/office/drawing/2014/main" id="{D3256AB7-BF80-7048-815F-A1D51B0A27FC}"/>
              </a:ext>
            </a:extLst>
          </p:cNvPr>
          <p:cNvSpPr>
            <a:spLocks noGrp="1"/>
          </p:cNvSpPr>
          <p:nvPr userDrawn="1">
            <p:ph type="body" sz="quarter" idx="16" hasCustomPrompt="1"/>
          </p:nvPr>
        </p:nvSpPr>
        <p:spPr>
          <a:xfrm>
            <a:off x="5614988" y="5062538"/>
            <a:ext cx="1689100" cy="531812"/>
          </a:xfrm>
          <a:prstGeom prst="rect">
            <a:avLst/>
          </a:prstGeom>
        </p:spPr>
        <p:txBody>
          <a:bodyPr anchor="ctr"/>
          <a:lstStyle>
            <a:lvl1pPr marL="0" indent="0" algn="ctr">
              <a:buNone/>
              <a:defRPr sz="120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Contact Details</a:t>
            </a:r>
          </a:p>
        </p:txBody>
      </p:sp>
      <p:sp>
        <p:nvSpPr>
          <p:cNvPr id="5" name="Picture Placeholder 4">
            <a:extLst>
              <a:ext uri="{FF2B5EF4-FFF2-40B4-BE49-F238E27FC236}">
                <a16:creationId xmlns:a16="http://schemas.microsoft.com/office/drawing/2014/main" id="{E26FFB31-183E-1A45-A793-BF684D65704D}"/>
              </a:ext>
            </a:extLst>
          </p:cNvPr>
          <p:cNvSpPr>
            <a:spLocks noGrp="1"/>
          </p:cNvSpPr>
          <p:nvPr userDrawn="1">
            <p:ph type="pic" sz="quarter" idx="17" hasCustomPrompt="1"/>
          </p:nvPr>
        </p:nvSpPr>
        <p:spPr>
          <a:xfrm>
            <a:off x="4916208" y="5062538"/>
            <a:ext cx="531812" cy="531812"/>
          </a:xfrm>
          <a:prstGeom prst="rect">
            <a:avLst/>
          </a:prstGeom>
        </p:spPr>
        <p:txBody>
          <a:bodyPr anchor="ctr"/>
          <a:lstStyle>
            <a:lvl1pPr marL="0" indent="0" algn="ctr">
              <a:buNone/>
              <a:defRPr sz="1000"/>
            </a:lvl1pPr>
          </a:lstStyle>
          <a:p>
            <a:r>
              <a:rPr lang="en-US" dirty="0"/>
              <a:t>Place icon here</a:t>
            </a:r>
          </a:p>
        </p:txBody>
      </p:sp>
      <p:pic>
        <p:nvPicPr>
          <p:cNvPr id="29" name="Graphic 28">
            <a:hlinkClick r:id="rId7"/>
            <a:extLst>
              <a:ext uri="{FF2B5EF4-FFF2-40B4-BE49-F238E27FC236}">
                <a16:creationId xmlns:a16="http://schemas.microsoft.com/office/drawing/2014/main" id="{EC6F4EF2-E475-B144-86D2-DF5D92BF755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707110" y="3608783"/>
            <a:ext cx="398416" cy="398416"/>
          </a:xfrm>
          <a:prstGeom prst="rect">
            <a:avLst/>
          </a:prstGeom>
        </p:spPr>
      </p:pic>
      <p:pic>
        <p:nvPicPr>
          <p:cNvPr id="31" name="Graphic 30">
            <a:hlinkClick r:id="rId10"/>
            <a:extLst>
              <a:ext uri="{FF2B5EF4-FFF2-40B4-BE49-F238E27FC236}">
                <a16:creationId xmlns:a16="http://schemas.microsoft.com/office/drawing/2014/main" id="{B987D016-0AA5-1647-B182-B3E47A11AE3E}"/>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5874738" y="3612658"/>
            <a:ext cx="390666" cy="390666"/>
          </a:xfrm>
          <a:prstGeom prst="rect">
            <a:avLst/>
          </a:prstGeom>
        </p:spPr>
      </p:pic>
    </p:spTree>
    <p:extLst>
      <p:ext uri="{BB962C8B-B14F-4D97-AF65-F5344CB8AC3E}">
        <p14:creationId xmlns:p14="http://schemas.microsoft.com/office/powerpoint/2010/main" val="214871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600"/>
                                        <p:tgtEl>
                                          <p:spTgt spid="19">
                                            <p:txEl>
                                              <p:pRg st="0" end="0"/>
                                            </p:txEl>
                                          </p:spTgt>
                                        </p:tgtEl>
                                      </p:cBhvr>
                                    </p:animEffect>
                                    <p:anim calcmode="lin" valueType="num">
                                      <p:cBhvr>
                                        <p:cTn id="8" dur="6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19">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19">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40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600"/>
                                        <p:tgtEl>
                                          <p:spTgt spid="20">
                                            <p:txEl>
                                              <p:pRg st="0" end="0"/>
                                            </p:txEl>
                                          </p:spTgt>
                                        </p:tgtEl>
                                      </p:cBhvr>
                                    </p:animEffect>
                                    <p:anim calcmode="lin" valueType="num">
                                      <p:cBhvr>
                                        <p:cTn id="14"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5"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6"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37" presetClass="entr" presetSubtype="0" fill="hold" nodeType="withEffect">
                  <p:stCondLst>
                    <p:cond delay="300"/>
                  </p:stCondLst>
                  <p:childTnLst>
                    <p:set>
                      <p:cBhvr>
                        <p:cTn dur="1" fill="hold">
                          <p:stCondLst>
                            <p:cond delay="0"/>
                          </p:stCondLst>
                        </p:cTn>
                        <p:tgtEl>
                          <p:spTgt spid="19"/>
                        </p:tgtEl>
                        <p:attrNameLst>
                          <p:attrName>style.visibility</p:attrName>
                        </p:attrNameLst>
                      </p:cBhvr>
                      <p:to>
                        <p:strVal val="visible"/>
                      </p:to>
                    </p:set>
                    <p:animEffect transition="in" filter="fade">
                      <p:cBhvr>
                        <p:cTn dur="600"/>
                        <p:tgtEl>
                          <p:spTgt spid="19"/>
                        </p:tgtEl>
                      </p:cBhvr>
                    </p:animEffect>
                    <p:anim calcmode="lin" valueType="num">
                      <p:cBhvr>
                        <p:cTn dur="600" fill="hold"/>
                        <p:tgtEl>
                          <p:spTgt spid="19"/>
                        </p:tgtEl>
                        <p:attrNameLst>
                          <p:attrName>ppt_x</p:attrName>
                        </p:attrNameLst>
                      </p:cBhvr>
                      <p:tavLst>
                        <p:tav tm="0">
                          <p:val>
                            <p:strVal val="#ppt_x"/>
                          </p:val>
                        </p:tav>
                        <p:tav tm="100000">
                          <p:val>
                            <p:strVal val="#ppt_x"/>
                          </p:val>
                        </p:tav>
                      </p:tavLst>
                    </p:anim>
                    <p:anim calcmode="lin" valueType="num">
                      <p:cBhvr>
                        <p:cTn dur="540" decel="100000" fill="hold"/>
                        <p:tgtEl>
                          <p:spTgt spid="19"/>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19"/>
                        </p:tgtEl>
                        <p:attrNameLst>
                          <p:attrName>ppt_y</p:attrName>
                        </p:attrNameLst>
                      </p:cBhvr>
                      <p:tavLst>
                        <p:tav tm="0">
                          <p:val>
                            <p:strVal val="#ppt_y-.03"/>
                          </p:val>
                        </p:tav>
                        <p:tav tm="100000">
                          <p:val>
                            <p:strVal val="#ppt_y"/>
                          </p:val>
                        </p:tav>
                      </p:tavLst>
                    </p:anim>
                  </p:childTnLst>
                </p:cTn>
              </p:par>
            </p:tnLst>
          </p:tmpl>
        </p:tmplLst>
      </p:bldP>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Boiler Pla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99BBD82-F2F3-1842-9AB0-CC221A9C48C6}"/>
              </a:ext>
            </a:extLst>
          </p:cNvPr>
          <p:cNvSpPr/>
          <p:nvPr userDrawn="1"/>
        </p:nvSpPr>
        <p:spPr>
          <a:xfrm>
            <a:off x="0" y="0"/>
            <a:ext cx="12192000" cy="6858000"/>
          </a:xfrm>
          <a:prstGeom prst="rect">
            <a:avLst/>
          </a:prstGeom>
          <a:gradFill flip="none" rotWithShape="1">
            <a:gsLst>
              <a:gs pos="0">
                <a:srgbClr val="B51E6A"/>
              </a:gs>
              <a:gs pos="100000">
                <a:srgbClr val="814C8D"/>
              </a:gs>
            </a:gsLst>
            <a:lin ang="27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 Placeholder 17">
            <a:extLst>
              <a:ext uri="{FF2B5EF4-FFF2-40B4-BE49-F238E27FC236}">
                <a16:creationId xmlns:a16="http://schemas.microsoft.com/office/drawing/2014/main" id="{069D40B6-6B9C-3F46-A7AA-9DAEC04FD677}"/>
              </a:ext>
            </a:extLst>
          </p:cNvPr>
          <p:cNvSpPr>
            <a:spLocks noGrp="1"/>
          </p:cNvSpPr>
          <p:nvPr userDrawn="1">
            <p:ph type="body" sz="quarter" idx="10" hasCustomPrompt="1"/>
          </p:nvPr>
        </p:nvSpPr>
        <p:spPr>
          <a:xfrm>
            <a:off x="4496150" y="2547770"/>
            <a:ext cx="4605866" cy="712788"/>
          </a:xfrm>
          <a:prstGeom prst="rect">
            <a:avLst/>
          </a:prstGeom>
        </p:spPr>
        <p:txBody>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solidFill>
                  <a:schemeClr val="bg1"/>
                </a:solidFill>
              </a:defRPr>
            </a:lvl1pPr>
          </a:lstStyle>
          <a:p>
            <a:pPr algn="l" eaLnBrk="1" hangingPunct="1">
              <a:lnSpc>
                <a:spcPct val="80000"/>
              </a:lnSpc>
              <a:defRPr/>
            </a:pPr>
            <a:r>
              <a:rPr lang="en-US" altLang="en-US" sz="2800" b="1" dirty="0">
                <a:solidFill>
                  <a:schemeClr val="bg1"/>
                </a:solidFill>
                <a:latin typeface="Calibri" panose="020F0502020204030204" pitchFamily="34" charset="0"/>
                <a:cs typeface="Calibri" panose="020F0502020204030204" pitchFamily="34" charset="0"/>
              </a:rPr>
              <a:t>THANK YOU</a:t>
            </a:r>
          </a:p>
        </p:txBody>
      </p:sp>
      <p:pic>
        <p:nvPicPr>
          <p:cNvPr id="3" name="Picture 2">
            <a:extLst>
              <a:ext uri="{FF2B5EF4-FFF2-40B4-BE49-F238E27FC236}">
                <a16:creationId xmlns:a16="http://schemas.microsoft.com/office/drawing/2014/main" id="{B3DF0AD6-0B2E-544C-B992-3D2F7D60DEC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4708234" cy="6858000"/>
          </a:xfrm>
          <a:prstGeom prst="rect">
            <a:avLst/>
          </a:prstGeom>
        </p:spPr>
      </p:pic>
      <p:sp>
        <p:nvSpPr>
          <p:cNvPr id="2" name="TextBox 1">
            <a:extLst>
              <a:ext uri="{FF2B5EF4-FFF2-40B4-BE49-F238E27FC236}">
                <a16:creationId xmlns:a16="http://schemas.microsoft.com/office/drawing/2014/main" id="{895B60B6-703F-5A41-91C4-7AAA65F8E721}"/>
              </a:ext>
            </a:extLst>
          </p:cNvPr>
          <p:cNvSpPr txBox="1"/>
          <p:nvPr userDrawn="1"/>
        </p:nvSpPr>
        <p:spPr>
          <a:xfrm>
            <a:off x="4496149" y="3056022"/>
            <a:ext cx="7222609" cy="1754326"/>
          </a:xfrm>
          <a:prstGeom prst="rect">
            <a:avLst/>
          </a:prstGeom>
          <a:noFill/>
        </p:spPr>
        <p:txBody>
          <a:bodyPr wrap="square" rtlCol="0">
            <a:spAutoFit/>
          </a:bodyPr>
          <a:lstStyle/>
          <a:p>
            <a:pPr algn="just"/>
            <a:r>
              <a:rPr lang="en-GB" sz="1200" b="1" dirty="0">
                <a:solidFill>
                  <a:schemeClr val="bg1"/>
                </a:solidFill>
                <a:latin typeface="Calibri" panose="020F0502020204030204" pitchFamily="34" charset="0"/>
                <a:cs typeface="Calibri" panose="020F0502020204030204" pitchFamily="34" charset="0"/>
              </a:rPr>
              <a:t>About Mphasis</a:t>
            </a:r>
            <a:endParaRPr lang="en-GB" sz="1200" dirty="0">
              <a:solidFill>
                <a:schemeClr val="bg1"/>
              </a:solidFill>
              <a:latin typeface="Calibri" panose="020F0502020204030204" pitchFamily="34" charset="0"/>
              <a:cs typeface="Calibri" panose="020F0502020204030204" pitchFamily="34" charset="0"/>
            </a:endParaRPr>
          </a:p>
          <a:p>
            <a:pPr algn="just"/>
            <a:r>
              <a:rPr lang="en-US" sz="1200" b="1" u="sng" dirty="0">
                <a:solidFill>
                  <a:schemeClr val="bg1"/>
                </a:solidFill>
                <a:latin typeface="Calibri" panose="020F0502020204030204" pitchFamily="34" charset="0"/>
                <a:cs typeface="Calibri" panose="020F0502020204030204" pitchFamily="34" charset="0"/>
                <a:hlinkClick r:id="rId3"/>
              </a:rPr>
              <a:t>Mphasis</a:t>
            </a:r>
            <a:r>
              <a:rPr lang="en-US"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Mphasis and is reflected in the Mphasis’ </a:t>
            </a:r>
            <a:r>
              <a:rPr lang="en-US" sz="1200" u="sng" dirty="0">
                <a:latin typeface="Calibri" panose="020F0502020204030204" pitchFamily="34" charset="0"/>
                <a:cs typeface="Calibri" panose="020F0502020204030204" pitchFamily="34" charset="0"/>
                <a:hlinkClick r:id="rId4"/>
              </a:rPr>
              <a:t>Front2Back</a:t>
            </a:r>
            <a:r>
              <a:rPr lang="en-US" sz="1200" dirty="0">
                <a:solidFill>
                  <a:schemeClr val="bg1"/>
                </a:solidFill>
                <a:latin typeface="Calibri" panose="020F0502020204030204" pitchFamily="34" charset="0"/>
                <a:cs typeface="Calibri" panose="020F0502020204030204" pitchFamily="34" charset="0"/>
              </a:rPr>
              <a:t>™ Transformation </a:t>
            </a:r>
            <a:r>
              <a:rPr lang="en-GB" sz="12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(C=</a:t>
            </a:r>
            <a:r>
              <a:rPr lang="en-GB" sz="1200" u="sng" dirty="0">
                <a:solidFill>
                  <a:schemeClr val="bg1"/>
                </a:solidFill>
                <a:latin typeface="Calibri" panose="020F0502020204030204" pitchFamily="34" charset="0"/>
                <a:cs typeface="Calibri" panose="020F0502020204030204" pitchFamily="34" charset="0"/>
                <a:hlinkClick r:id="rId4"/>
              </a:rPr>
              <a:t>X2C</a:t>
            </a:r>
            <a:r>
              <a:rPr lang="en-US" sz="1200" u="sng" baseline="30000" dirty="0">
                <a:solidFill>
                  <a:schemeClr val="bg1"/>
                </a:solidFill>
                <a:latin typeface="Calibri" panose="020F0502020204030204" pitchFamily="34" charset="0"/>
                <a:cs typeface="Calibri" panose="020F0502020204030204" pitchFamily="34" charset="0"/>
                <a:hlinkClick r:id="rId4"/>
              </a:rPr>
              <a:t>2 </a:t>
            </a:r>
            <a:r>
              <a:rPr lang="en-US" sz="1200" u="sng" baseline="-25000" dirty="0">
                <a:solidFill>
                  <a:schemeClr val="bg1"/>
                </a:solidFill>
                <a:latin typeface="Calibri" panose="020F0502020204030204" pitchFamily="34" charset="0"/>
                <a:cs typeface="Calibri" panose="020F0502020204030204" pitchFamily="34" charset="0"/>
                <a:hlinkClick r:id="rId4"/>
              </a:rPr>
              <a:t>TM</a:t>
            </a:r>
            <a:r>
              <a:rPr lang="en-GB" sz="1200" dirty="0">
                <a:solidFill>
                  <a:schemeClr val="bg1"/>
                </a:solidFill>
                <a:latin typeface="Calibri" panose="020F0502020204030204" pitchFamily="34" charset="0"/>
                <a:cs typeface="Calibri" panose="020F0502020204030204" pitchFamily="34" charset="0"/>
              </a:rPr>
              <a:t>=1) digital experience to clients and their end customers. Mphasis’ Service Transformation approach helps ‘shrink the core’ through the application of digital technologies across legacy environments within an enterprise, enabling businesses to stay ahead in a changing world. Mphasis’ core reference architectures and tools, speed and innovation with domain expertise and specialization are key to building strong relationships with marquee clients. Click</a:t>
            </a:r>
            <a:r>
              <a:rPr lang="en-GB" sz="1200" dirty="0">
                <a:latin typeface="Calibri" panose="020F0502020204030204" pitchFamily="34" charset="0"/>
                <a:cs typeface="Calibri" panose="020F0502020204030204" pitchFamily="34" charset="0"/>
              </a:rPr>
              <a:t> </a:t>
            </a:r>
            <a:r>
              <a:rPr lang="en-US" sz="1200" u="sng" dirty="0">
                <a:latin typeface="Calibri" panose="020F0502020204030204" pitchFamily="34" charset="0"/>
                <a:cs typeface="Calibri" panose="020F0502020204030204" pitchFamily="34" charset="0"/>
                <a:hlinkClick r:id="rId3"/>
              </a:rPr>
              <a:t>here</a:t>
            </a:r>
            <a:r>
              <a:rPr lang="en-GB"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to know</a:t>
            </a:r>
            <a:endParaRPr lang="en-US" sz="1200" dirty="0"/>
          </a:p>
        </p:txBody>
      </p:sp>
      <p:sp>
        <p:nvSpPr>
          <p:cNvPr id="8" name="TextBox 7">
            <a:extLst>
              <a:ext uri="{FF2B5EF4-FFF2-40B4-BE49-F238E27FC236}">
                <a16:creationId xmlns:a16="http://schemas.microsoft.com/office/drawing/2014/main" id="{1347B09E-7834-DA4F-8069-D23F00934E41}"/>
              </a:ext>
            </a:extLst>
          </p:cNvPr>
          <p:cNvSpPr txBox="1"/>
          <p:nvPr userDrawn="1"/>
        </p:nvSpPr>
        <p:spPr>
          <a:xfrm>
            <a:off x="4496149" y="5081975"/>
            <a:ext cx="7222609" cy="1452705"/>
          </a:xfrm>
          <a:prstGeom prst="rect">
            <a:avLst/>
          </a:prstGeom>
          <a:noFill/>
        </p:spPr>
        <p:txBody>
          <a:bodyPr wrap="square" rtlCol="0">
            <a:spAutoFit/>
          </a:bodyPr>
          <a:lstStyle/>
          <a:p>
            <a:pPr marL="0" marR="0" indent="0" algn="just" defTabSz="1218529" rtl="0" eaLnBrk="1" fontAlgn="base" latinLnBrk="0" hangingPunct="1">
              <a:lnSpc>
                <a:spcPct val="100000"/>
              </a:lnSpc>
              <a:spcBef>
                <a:spcPct val="20000"/>
              </a:spcBef>
              <a:spcAft>
                <a:spcPct val="0"/>
              </a:spcAft>
              <a:buClrTx/>
              <a:buSzTx/>
              <a:buFont typeface="Arial" charset="0"/>
              <a:buNone/>
              <a:tabLst/>
              <a:defRPr/>
            </a:pPr>
            <a:r>
              <a:rPr lang="en-US" sz="14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14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1200"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Mphasis, and identified as “Confidential”. Those parties to whom it is distributed shall exercise the same degree of custody and care afforded their own such information. It is not to be disclosed, in whole or in part to any third parties, without the express written authorization of Mphasis. It is not to be duplicated or used, in whole or in part, for any purpose other than the evaluation of, and response to, Mphasis’ proposal or bid, or the performance and execution of a contract awarded to Mphasis. This document will be returned to Mphasis upon request.</a:t>
            </a:r>
          </a:p>
        </p:txBody>
      </p:sp>
    </p:spTree>
    <p:extLst>
      <p:ext uri="{BB962C8B-B14F-4D97-AF65-F5344CB8AC3E}">
        <p14:creationId xmlns:p14="http://schemas.microsoft.com/office/powerpoint/2010/main" val="383564017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885" name="Text Placeholder 3">
            <a:extLst>
              <a:ext uri="{FF2B5EF4-FFF2-40B4-BE49-F238E27FC236}">
                <a16:creationId xmlns:a16="http://schemas.microsoft.com/office/drawing/2014/main" id="{E993FB71-485A-4342-B9CA-E2BE2B2B371F}"/>
              </a:ext>
            </a:extLst>
          </p:cNvPr>
          <p:cNvSpPr>
            <a:spLocks noGrp="1"/>
          </p:cNvSpPr>
          <p:nvPr>
            <p:ph type="body" sz="quarter" idx="15" hasCustomPrompt="1"/>
          </p:nvPr>
        </p:nvSpPr>
        <p:spPr>
          <a:xfrm>
            <a:off x="611189" y="204949"/>
            <a:ext cx="10958702" cy="353459"/>
          </a:xfrm>
          <a:prstGeom prst="rect">
            <a:avLst/>
          </a:prstGeom>
        </p:spPr>
        <p:txBody>
          <a:bodyPr/>
          <a:lstStyle>
            <a:lvl1pPr marL="0" indent="0" algn="ctr">
              <a:buNone/>
              <a:defRPr sz="21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Tree>
    <p:extLst>
      <p:ext uri="{BB962C8B-B14F-4D97-AF65-F5344CB8AC3E}">
        <p14:creationId xmlns:p14="http://schemas.microsoft.com/office/powerpoint/2010/main" val="278309155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_Separator Slide - Light Blue">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ECA65AC-DD40-481A-BFE2-65329FDE3E86}"/>
              </a:ext>
            </a:extLst>
          </p:cNvPr>
          <p:cNvCxnSpPr>
            <a:cxnSpLocks/>
          </p:cNvCxnSpPr>
          <p:nvPr userDrawn="1"/>
        </p:nvCxnSpPr>
        <p:spPr>
          <a:xfrm>
            <a:off x="1263844" y="3551823"/>
            <a:ext cx="9782108" cy="0"/>
          </a:xfrm>
          <a:prstGeom prst="line">
            <a:avLst/>
          </a:prstGeom>
          <a:ln w="9525" cmpd="sng">
            <a:solidFill>
              <a:srgbClr val="109DD0"/>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0" name="Content Placeholder 4">
            <a:extLst>
              <a:ext uri="{FF2B5EF4-FFF2-40B4-BE49-F238E27FC236}">
                <a16:creationId xmlns:a16="http://schemas.microsoft.com/office/drawing/2014/main" id="{D9C63D07-EA1D-403D-9409-0860A3F4875E}"/>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chemeClr val="accent1"/>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233628911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7E2A3B7-AD38-7C4C-8096-91A0D5A8A03C}"/>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17">
            <a:extLst>
              <a:ext uri="{FF2B5EF4-FFF2-40B4-BE49-F238E27FC236}">
                <a16:creationId xmlns:a16="http://schemas.microsoft.com/office/drawing/2014/main" id="{262DFE54-C01F-1540-9508-1591A8AA3497}"/>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0" name="Text Placeholder 17">
            <a:extLst>
              <a:ext uri="{FF2B5EF4-FFF2-40B4-BE49-F238E27FC236}">
                <a16:creationId xmlns:a16="http://schemas.microsoft.com/office/drawing/2014/main" id="{3761CEC5-C572-DD4B-93B0-4A5EA21A108D}"/>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December 2018</a:t>
            </a:r>
            <a:endParaRPr lang="en-US" dirty="0"/>
          </a:p>
        </p:txBody>
      </p:sp>
      <p:grpSp>
        <p:nvGrpSpPr>
          <p:cNvPr id="11" name="Group 10">
            <a:extLst>
              <a:ext uri="{FF2B5EF4-FFF2-40B4-BE49-F238E27FC236}">
                <a16:creationId xmlns:a16="http://schemas.microsoft.com/office/drawing/2014/main" id="{8FEDF90B-4BEF-6E4D-8F86-F91897E52A8D}"/>
              </a:ext>
            </a:extLst>
          </p:cNvPr>
          <p:cNvGrpSpPr/>
          <p:nvPr userDrawn="1"/>
        </p:nvGrpSpPr>
        <p:grpSpPr>
          <a:xfrm>
            <a:off x="1294808" y="2871250"/>
            <a:ext cx="2963679" cy="1115501"/>
            <a:chOff x="1959277" y="1057044"/>
            <a:chExt cx="4631029" cy="1743076"/>
          </a:xfrm>
        </p:grpSpPr>
        <p:pic>
          <p:nvPicPr>
            <p:cNvPr id="12" name="Graphic 11">
              <a:extLst>
                <a:ext uri="{FF2B5EF4-FFF2-40B4-BE49-F238E27FC236}">
                  <a16:creationId xmlns:a16="http://schemas.microsoft.com/office/drawing/2014/main" id="{F6B9F9B7-8A97-754F-B83B-6999C541B21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3" name="Graphic 12">
              <a:extLst>
                <a:ext uri="{FF2B5EF4-FFF2-40B4-BE49-F238E27FC236}">
                  <a16:creationId xmlns:a16="http://schemas.microsoft.com/office/drawing/2014/main" id="{759B9A1A-AE1F-AE40-9A8B-2AE6DDB4F211}"/>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266270363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Magenta Title Slid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5C9CF1-B64E-5847-B0B1-CFE7D4FD0DDF}"/>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520C86F3-C934-1C46-B462-1AC3AFB71657}"/>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id="{F2B5A616-5214-A34E-AD35-F1F5977DE7DC}"/>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6" name="Text Placeholder 17">
            <a:extLst>
              <a:ext uri="{FF2B5EF4-FFF2-40B4-BE49-F238E27FC236}">
                <a16:creationId xmlns:a16="http://schemas.microsoft.com/office/drawing/2014/main" id="{DE86F8F9-A5B2-2047-8E88-2DA2CA1A0D09}"/>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December 2018</a:t>
            </a:r>
          </a:p>
        </p:txBody>
      </p:sp>
      <p:grpSp>
        <p:nvGrpSpPr>
          <p:cNvPr id="17" name="Group 16">
            <a:extLst>
              <a:ext uri="{FF2B5EF4-FFF2-40B4-BE49-F238E27FC236}">
                <a16:creationId xmlns:a16="http://schemas.microsoft.com/office/drawing/2014/main" id="{1E18F26B-CF82-4641-864B-5FCD2E99CE9F}"/>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0C1A7196-1EAE-0442-8F06-B3550FA8F51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E88C35A9-E315-3D4A-ACFD-5887701A4BBF}"/>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388371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ue Title Slide - Partner Logo">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7247D62-C072-5445-A22C-3FE620CF06B8}"/>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6E4938-3E36-0A45-B7DC-34D590BA9920}"/>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EC77D1A-392B-DD49-96BD-A5CECB786AD8}"/>
              </a:ext>
            </a:extLst>
          </p:cNvPr>
          <p:cNvGrpSpPr/>
          <p:nvPr userDrawn="1"/>
        </p:nvGrpSpPr>
        <p:grpSpPr>
          <a:xfrm>
            <a:off x="1294808" y="2871250"/>
            <a:ext cx="2963679" cy="1115501"/>
            <a:chOff x="1959277" y="1057044"/>
            <a:chExt cx="4631029" cy="1743076"/>
          </a:xfrm>
        </p:grpSpPr>
        <p:pic>
          <p:nvPicPr>
            <p:cNvPr id="16" name="Graphic 15">
              <a:extLst>
                <a:ext uri="{FF2B5EF4-FFF2-40B4-BE49-F238E27FC236}">
                  <a16:creationId xmlns:a16="http://schemas.microsoft.com/office/drawing/2014/main" id="{5D7884B9-FAFC-8542-B8A7-5685C8E9CB2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7" name="Graphic 16">
              <a:extLst>
                <a:ext uri="{FF2B5EF4-FFF2-40B4-BE49-F238E27FC236}">
                  <a16:creationId xmlns:a16="http://schemas.microsoft.com/office/drawing/2014/main" id="{FFC2EA8E-C782-154B-B2AC-5D1214886FFD}"/>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
        <p:nvSpPr>
          <p:cNvPr id="10" name="Text Placeholder 17">
            <a:extLst>
              <a:ext uri="{FF2B5EF4-FFF2-40B4-BE49-F238E27FC236}">
                <a16:creationId xmlns:a16="http://schemas.microsoft.com/office/drawing/2014/main" id="{CFB9F8AD-0A2A-4034-8E7F-AF1518A3EDB6}"/>
              </a:ext>
            </a:extLst>
          </p:cNvPr>
          <p:cNvSpPr>
            <a:spLocks noGrp="1"/>
          </p:cNvSpPr>
          <p:nvPr>
            <p:ph type="body" sz="quarter" idx="13"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rgbClr val="084E68"/>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13" name="Text Placeholder 17">
            <a:extLst>
              <a:ext uri="{FF2B5EF4-FFF2-40B4-BE49-F238E27FC236}">
                <a16:creationId xmlns:a16="http://schemas.microsoft.com/office/drawing/2014/main" id="{97623BF8-AE43-4B56-B642-B51F10D74E9B}"/>
              </a:ext>
            </a:extLst>
          </p:cNvPr>
          <p:cNvSpPr>
            <a:spLocks noGrp="1"/>
          </p:cNvSpPr>
          <p:nvPr>
            <p:ph type="body" sz="quarter" idx="14" hasCustomPrompt="1"/>
          </p:nvPr>
        </p:nvSpPr>
        <p:spPr>
          <a:xfrm>
            <a:off x="5132297" y="4412680"/>
            <a:ext cx="4605867" cy="599462"/>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rgbClr val="084E68"/>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sp>
        <p:nvSpPr>
          <p:cNvPr id="14" name="Picture Placeholder 8">
            <a:extLst>
              <a:ext uri="{FF2B5EF4-FFF2-40B4-BE49-F238E27FC236}">
                <a16:creationId xmlns:a16="http://schemas.microsoft.com/office/drawing/2014/main" id="{2C2891F2-F7AF-4CEC-B118-96C88A4DFF4D}"/>
              </a:ext>
            </a:extLst>
          </p:cNvPr>
          <p:cNvSpPr>
            <a:spLocks noGrp="1"/>
          </p:cNvSpPr>
          <p:nvPr>
            <p:ph type="pic" sz="quarter" idx="15"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84E68"/>
                </a:solidFill>
              </a:defRPr>
            </a:lvl1pPr>
          </a:lstStyle>
          <a:p>
            <a:r>
              <a:rPr lang="en-US" dirty="0"/>
              <a:t>Partner Logo - Click on icon to add picture or drag and drop on the area</a:t>
            </a:r>
          </a:p>
          <a:p>
            <a:endParaRPr lang="en-US" dirty="0"/>
          </a:p>
        </p:txBody>
      </p:sp>
    </p:spTree>
    <p:extLst>
      <p:ext uri="{BB962C8B-B14F-4D97-AF65-F5344CB8AC3E}">
        <p14:creationId xmlns:p14="http://schemas.microsoft.com/office/powerpoint/2010/main" val="215866425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December 2018</a:t>
            </a:r>
            <a:endParaRPr lang="en-US" dirty="0"/>
          </a:p>
        </p:txBody>
      </p:sp>
      <p:grpSp>
        <p:nvGrpSpPr>
          <p:cNvPr id="19" name="Group 18">
            <a:extLst>
              <a:ext uri="{FF2B5EF4-FFF2-40B4-BE49-F238E27FC236}">
                <a16:creationId xmlns:a16="http://schemas.microsoft.com/office/drawing/2014/main"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A2CC4BA3-4B14-3D4E-933B-DF31ADAB3F3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2CAD290-0BA5-FB4E-B8E1-7972E11C3F20}"/>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31434426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Blue Title Slide">
    <p:bg>
      <p:bgPr>
        <a:gradFill>
          <a:gsLst>
            <a:gs pos="25000">
              <a:srgbClr val="D5EEF5"/>
            </a:gs>
            <a:gs pos="100000">
              <a:srgbClr val="2092C2"/>
            </a:gs>
          </a:gsLst>
          <a:lin ang="0" scaled="0"/>
        </a:gra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December 2018</a:t>
            </a:r>
          </a:p>
        </p:txBody>
      </p:sp>
      <p:grpSp>
        <p:nvGrpSpPr>
          <p:cNvPr id="19" name="Group 18">
            <a:extLst>
              <a:ext uri="{FF2B5EF4-FFF2-40B4-BE49-F238E27FC236}">
                <a16:creationId xmlns:a16="http://schemas.microsoft.com/office/drawing/2014/main"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A2CC4BA3-4B14-3D4E-933B-DF31ADAB3F3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2CAD290-0BA5-FB4E-B8E1-7972E11C3F20}"/>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65063302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_Blue Title Slide">
    <p:bg>
      <p:bgPr>
        <a:solidFill>
          <a:schemeClr val="bg1">
            <a:lumMod val="85000"/>
          </a:schemeClr>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800" kern="1200" dirty="0">
                <a:solidFill>
                  <a:schemeClr val="bg1">
                    <a:lumMod val="50000"/>
                  </a:schemeClr>
                </a:solidFill>
                <a:latin typeface="+mn-lt"/>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lumMod val="50000"/>
                  </a:schemeClr>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December 2018</a:t>
            </a:r>
          </a:p>
        </p:txBody>
      </p:sp>
      <p:grpSp>
        <p:nvGrpSpPr>
          <p:cNvPr id="19" name="Group 18">
            <a:extLst>
              <a:ext uri="{FF2B5EF4-FFF2-40B4-BE49-F238E27FC236}">
                <a16:creationId xmlns:a16="http://schemas.microsoft.com/office/drawing/2014/main"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A2CC4BA3-4B14-3D4E-933B-DF31ADAB3F36}"/>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2CAD290-0BA5-FB4E-B8E1-7972E11C3F20}"/>
                </a:ext>
              </a:extLst>
            </p:cNvPr>
            <p:cNvPicPr>
              <a:picLocks noChangeAspect="1"/>
            </p:cNvPicPr>
            <p:nvPr userDrawn="1"/>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150950180"/>
      </p:ext>
    </p:extLst>
  </p:cSld>
  <p:clrMapOvr>
    <a:overrideClrMapping bg1="lt1" tx1="dk1" bg2="lt2" tx2="dk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37FCDB7-D11D-4BE9-AE02-2E9FE5AE7979}"/>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id="{CF058811-9F95-44D0-B331-BBC909DEF03F}"/>
              </a:ext>
            </a:extLst>
          </p:cNvPr>
          <p:cNvSpPr>
            <a:spLocks noGrp="1"/>
          </p:cNvSpPr>
          <p:nvPr>
            <p:ph type="body" sz="quarter" idx="10"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16" name="Text Placeholder 17">
            <a:extLst>
              <a:ext uri="{FF2B5EF4-FFF2-40B4-BE49-F238E27FC236}">
                <a16:creationId xmlns:a16="http://schemas.microsoft.com/office/drawing/2014/main" id="{023A0DB8-F703-46A8-9EA9-ADB295D26AFB}"/>
              </a:ext>
            </a:extLst>
          </p:cNvPr>
          <p:cNvSpPr>
            <a:spLocks noGrp="1"/>
          </p:cNvSpPr>
          <p:nvPr>
            <p:ph type="body" sz="quarter" idx="11" hasCustomPrompt="1"/>
          </p:nvPr>
        </p:nvSpPr>
        <p:spPr>
          <a:xfrm>
            <a:off x="5132297" y="4412680"/>
            <a:ext cx="4605867" cy="599462"/>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cxnSp>
        <p:nvCxnSpPr>
          <p:cNvPr id="17" name="Straight Connector 16">
            <a:extLst>
              <a:ext uri="{FF2B5EF4-FFF2-40B4-BE49-F238E27FC236}">
                <a16:creationId xmlns:a16="http://schemas.microsoft.com/office/drawing/2014/main" id="{E4FEF67E-BB99-4221-A126-054619750978}"/>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Picture Placeholder 8">
            <a:extLst>
              <a:ext uri="{FF2B5EF4-FFF2-40B4-BE49-F238E27FC236}">
                <a16:creationId xmlns:a16="http://schemas.microsoft.com/office/drawing/2014/main" id="{242BBC1E-F975-4187-A8C6-8B20D07DBDBE}"/>
              </a:ext>
            </a:extLst>
          </p:cNvPr>
          <p:cNvSpPr>
            <a:spLocks noGrp="1"/>
          </p:cNvSpPr>
          <p:nvPr>
            <p:ph type="pic" sz="quarter" idx="12"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stStyle>
          <a:p>
            <a:r>
              <a:rPr lang="en-US" dirty="0"/>
              <a:t>Partner Logo - Click on icon to add picture or drag and drop on the area</a:t>
            </a:r>
          </a:p>
          <a:p>
            <a:endParaRPr lang="en-US" dirty="0"/>
          </a:p>
        </p:txBody>
      </p:sp>
      <p:grpSp>
        <p:nvGrpSpPr>
          <p:cNvPr id="19" name="Group 18">
            <a:extLst>
              <a:ext uri="{FF2B5EF4-FFF2-40B4-BE49-F238E27FC236}">
                <a16:creationId xmlns:a16="http://schemas.microsoft.com/office/drawing/2014/main" id="{EBBD362C-A23B-4CCF-8D07-BFFFE0B22C82}"/>
              </a:ext>
            </a:extLst>
          </p:cNvPr>
          <p:cNvGrpSpPr/>
          <p:nvPr userDrawn="1"/>
        </p:nvGrpSpPr>
        <p:grpSpPr>
          <a:xfrm>
            <a:off x="1154279" y="2822622"/>
            <a:ext cx="2963679" cy="1115501"/>
            <a:chOff x="1959277" y="1057044"/>
            <a:chExt cx="4631029" cy="1743076"/>
          </a:xfrm>
        </p:grpSpPr>
        <p:pic>
          <p:nvPicPr>
            <p:cNvPr id="20" name="Graphic 19">
              <a:extLst>
                <a:ext uri="{FF2B5EF4-FFF2-40B4-BE49-F238E27FC236}">
                  <a16:creationId xmlns:a16="http://schemas.microsoft.com/office/drawing/2014/main" id="{67B39095-F3FD-4443-8D2E-9F364752401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64AA57B-F56D-42C7-B093-6C239E497CB6}"/>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77458359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2_Grey Title Slide - Partner Logo">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96B206A-69E4-2542-BDF3-9559D364399C}"/>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 Placeholder 17">
            <a:extLst>
              <a:ext uri="{FF2B5EF4-FFF2-40B4-BE49-F238E27FC236}">
                <a16:creationId xmlns:a16="http://schemas.microsoft.com/office/drawing/2014/main" id="{3DE328C8-8203-4E4F-B222-C6D9D6A3C94A}"/>
              </a:ext>
            </a:extLst>
          </p:cNvPr>
          <p:cNvSpPr>
            <a:spLocks noGrp="1"/>
          </p:cNvSpPr>
          <p:nvPr>
            <p:ph type="body" sz="quarter" idx="10"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16" name="Text Placeholder 17">
            <a:extLst>
              <a:ext uri="{FF2B5EF4-FFF2-40B4-BE49-F238E27FC236}">
                <a16:creationId xmlns:a16="http://schemas.microsoft.com/office/drawing/2014/main" id="{F082B4B1-79C3-D440-822D-D55E1609FA5B}"/>
              </a:ext>
            </a:extLst>
          </p:cNvPr>
          <p:cNvSpPr>
            <a:spLocks noGrp="1"/>
          </p:cNvSpPr>
          <p:nvPr>
            <p:ph type="body" sz="quarter" idx="11" hasCustomPrompt="1"/>
          </p:nvPr>
        </p:nvSpPr>
        <p:spPr>
          <a:xfrm>
            <a:off x="5132297" y="4412680"/>
            <a:ext cx="4605867" cy="599462"/>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cxnSp>
        <p:nvCxnSpPr>
          <p:cNvPr id="17" name="Straight Connector 16">
            <a:extLst>
              <a:ext uri="{FF2B5EF4-FFF2-40B4-BE49-F238E27FC236}">
                <a16:creationId xmlns:a16="http://schemas.microsoft.com/office/drawing/2014/main" id="{9B9B653C-96DF-9A4D-BB27-CEC3160F1003}"/>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Picture Placeholder 8">
            <a:extLst>
              <a:ext uri="{FF2B5EF4-FFF2-40B4-BE49-F238E27FC236}">
                <a16:creationId xmlns:a16="http://schemas.microsoft.com/office/drawing/2014/main" id="{0F0FE8AA-0DB6-014C-9235-1D3258129D00}"/>
              </a:ext>
            </a:extLst>
          </p:cNvPr>
          <p:cNvSpPr>
            <a:spLocks noGrp="1"/>
          </p:cNvSpPr>
          <p:nvPr>
            <p:ph type="pic" sz="quarter" idx="12"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stStyle>
          <a:p>
            <a:r>
              <a:rPr lang="en-US" dirty="0"/>
              <a:t>Partner Logo - Click on icon to add picture or drag and drop on the area</a:t>
            </a:r>
          </a:p>
          <a:p>
            <a:endParaRPr lang="en-US" dirty="0"/>
          </a:p>
        </p:txBody>
      </p:sp>
      <p:grpSp>
        <p:nvGrpSpPr>
          <p:cNvPr id="13" name="Group 12">
            <a:extLst>
              <a:ext uri="{FF2B5EF4-FFF2-40B4-BE49-F238E27FC236}">
                <a16:creationId xmlns:a16="http://schemas.microsoft.com/office/drawing/2014/main" id="{5385F68C-605A-D244-B9B4-AB1F044A4988}"/>
              </a:ext>
            </a:extLst>
          </p:cNvPr>
          <p:cNvGrpSpPr/>
          <p:nvPr userDrawn="1"/>
        </p:nvGrpSpPr>
        <p:grpSpPr>
          <a:xfrm>
            <a:off x="1154279" y="2822622"/>
            <a:ext cx="2963679" cy="1115501"/>
            <a:chOff x="1959277" y="1057044"/>
            <a:chExt cx="4631029" cy="1743076"/>
          </a:xfrm>
        </p:grpSpPr>
        <p:pic>
          <p:nvPicPr>
            <p:cNvPr id="14" name="Graphic 13">
              <a:extLst>
                <a:ext uri="{FF2B5EF4-FFF2-40B4-BE49-F238E27FC236}">
                  <a16:creationId xmlns:a16="http://schemas.microsoft.com/office/drawing/2014/main" id="{B5E689AD-86EF-E44A-B2C5-6C527942D37A}"/>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5" name="Graphic 14">
              <a:extLst>
                <a:ext uri="{FF2B5EF4-FFF2-40B4-BE49-F238E27FC236}">
                  <a16:creationId xmlns:a16="http://schemas.microsoft.com/office/drawing/2014/main" id="{5703B633-CC99-F340-B760-9E5D7E96981E}"/>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371176788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Blue Title Slide - Partner Logo">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7247D62-C072-5445-A22C-3FE620CF06B8}"/>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6E4938-3E36-0A45-B7DC-34D590BA9920}"/>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EC77D1A-392B-DD49-96BD-A5CECB786AD8}"/>
              </a:ext>
            </a:extLst>
          </p:cNvPr>
          <p:cNvGrpSpPr/>
          <p:nvPr userDrawn="1"/>
        </p:nvGrpSpPr>
        <p:grpSpPr>
          <a:xfrm>
            <a:off x="1294808" y="2871250"/>
            <a:ext cx="2963679" cy="1115501"/>
            <a:chOff x="1959277" y="1057044"/>
            <a:chExt cx="4631029" cy="1743076"/>
          </a:xfrm>
        </p:grpSpPr>
        <p:pic>
          <p:nvPicPr>
            <p:cNvPr id="16" name="Graphic 15">
              <a:extLst>
                <a:ext uri="{FF2B5EF4-FFF2-40B4-BE49-F238E27FC236}">
                  <a16:creationId xmlns:a16="http://schemas.microsoft.com/office/drawing/2014/main" id="{5D7884B9-FAFC-8542-B8A7-5685C8E9CB2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7" name="Graphic 16">
              <a:extLst>
                <a:ext uri="{FF2B5EF4-FFF2-40B4-BE49-F238E27FC236}">
                  <a16:creationId xmlns:a16="http://schemas.microsoft.com/office/drawing/2014/main" id="{FFC2EA8E-C782-154B-B2AC-5D1214886FFD}"/>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
        <p:nvSpPr>
          <p:cNvPr id="10" name="Text Placeholder 17">
            <a:extLst>
              <a:ext uri="{FF2B5EF4-FFF2-40B4-BE49-F238E27FC236}">
                <a16:creationId xmlns:a16="http://schemas.microsoft.com/office/drawing/2014/main" id="{CFB9F8AD-0A2A-4034-8E7F-AF1518A3EDB6}"/>
              </a:ext>
            </a:extLst>
          </p:cNvPr>
          <p:cNvSpPr>
            <a:spLocks noGrp="1"/>
          </p:cNvSpPr>
          <p:nvPr>
            <p:ph type="body" sz="quarter" idx="13"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rgbClr val="084E68"/>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13" name="Text Placeholder 17">
            <a:extLst>
              <a:ext uri="{FF2B5EF4-FFF2-40B4-BE49-F238E27FC236}">
                <a16:creationId xmlns:a16="http://schemas.microsoft.com/office/drawing/2014/main" id="{97623BF8-AE43-4B56-B642-B51F10D74E9B}"/>
              </a:ext>
            </a:extLst>
          </p:cNvPr>
          <p:cNvSpPr>
            <a:spLocks noGrp="1"/>
          </p:cNvSpPr>
          <p:nvPr>
            <p:ph type="body" sz="quarter" idx="14" hasCustomPrompt="1"/>
          </p:nvPr>
        </p:nvSpPr>
        <p:spPr>
          <a:xfrm>
            <a:off x="5132297" y="4412680"/>
            <a:ext cx="4605867" cy="599462"/>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rgbClr val="084E68"/>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sp>
        <p:nvSpPr>
          <p:cNvPr id="14" name="Picture Placeholder 8">
            <a:extLst>
              <a:ext uri="{FF2B5EF4-FFF2-40B4-BE49-F238E27FC236}">
                <a16:creationId xmlns:a16="http://schemas.microsoft.com/office/drawing/2014/main" id="{2C2891F2-F7AF-4CEC-B118-96C88A4DFF4D}"/>
              </a:ext>
            </a:extLst>
          </p:cNvPr>
          <p:cNvSpPr>
            <a:spLocks noGrp="1"/>
          </p:cNvSpPr>
          <p:nvPr>
            <p:ph type="pic" sz="quarter" idx="15"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84E68"/>
                </a:solidFill>
              </a:defRPr>
            </a:lvl1pPr>
          </a:lstStyle>
          <a:p>
            <a:r>
              <a:rPr lang="en-US" dirty="0"/>
              <a:t>Partner Logo - Click on icon to add picture or drag and drop on the area</a:t>
            </a:r>
          </a:p>
          <a:p>
            <a:endParaRPr lang="en-US" dirty="0"/>
          </a:p>
        </p:txBody>
      </p:sp>
    </p:spTree>
    <p:extLst>
      <p:ext uri="{BB962C8B-B14F-4D97-AF65-F5344CB8AC3E}">
        <p14:creationId xmlns:p14="http://schemas.microsoft.com/office/powerpoint/2010/main" val="50116406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Grey Title Slide">
    <p:bg>
      <p:bgPr>
        <a:solidFill>
          <a:schemeClr val="bg1">
            <a:lumMod val="85000"/>
          </a:schemeClr>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22BA9A9D-7EEB-43AD-ADB3-A622A1FF1271}"/>
              </a:ext>
            </a:extLst>
          </p:cNvPr>
          <p:cNvCxnSpPr>
            <a:cxnSpLocks/>
          </p:cNvCxnSpPr>
          <p:nvPr userDrawn="1"/>
        </p:nvCxnSpPr>
        <p:spPr>
          <a:xfrm>
            <a:off x="4705927" y="1845858"/>
            <a:ext cx="0" cy="316628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17">
            <a:extLst>
              <a:ext uri="{FF2B5EF4-FFF2-40B4-BE49-F238E27FC236}">
                <a16:creationId xmlns:a16="http://schemas.microsoft.com/office/drawing/2014/main" id="{A79CAFC9-E618-49B2-B57C-1255DECE4B9F}"/>
              </a:ext>
            </a:extLst>
          </p:cNvPr>
          <p:cNvSpPr>
            <a:spLocks noGrp="1"/>
          </p:cNvSpPr>
          <p:nvPr>
            <p:ph type="body" sz="quarter" idx="10"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31" name="Text Placeholder 17">
            <a:extLst>
              <a:ext uri="{FF2B5EF4-FFF2-40B4-BE49-F238E27FC236}">
                <a16:creationId xmlns:a16="http://schemas.microsoft.com/office/drawing/2014/main" id="{1832D3F9-9A92-41BC-8FED-74C481D59C7E}"/>
              </a:ext>
            </a:extLst>
          </p:cNvPr>
          <p:cNvSpPr>
            <a:spLocks noGrp="1"/>
          </p:cNvSpPr>
          <p:nvPr>
            <p:ph type="body" sz="quarter" idx="11" hasCustomPrompt="1"/>
          </p:nvPr>
        </p:nvSpPr>
        <p:spPr>
          <a:xfrm>
            <a:off x="5132297" y="441268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bg1">
                    <a:lumMod val="50000"/>
                  </a:schemeClr>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cxnSp>
        <p:nvCxnSpPr>
          <p:cNvPr id="32" name="Straight Connector 31">
            <a:extLst>
              <a:ext uri="{FF2B5EF4-FFF2-40B4-BE49-F238E27FC236}">
                <a16:creationId xmlns:a16="http://schemas.microsoft.com/office/drawing/2014/main" id="{60BA9D5E-D6EA-41DF-87F0-83C943D8653E}"/>
              </a:ext>
            </a:extLst>
          </p:cNvPr>
          <p:cNvCxnSpPr>
            <a:cxnSpLocks/>
          </p:cNvCxnSpPr>
          <p:nvPr userDrawn="1"/>
        </p:nvCxnSpPr>
        <p:spPr>
          <a:xfrm>
            <a:off x="4849090" y="3519062"/>
            <a:ext cx="488907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Picture Placeholder 8">
            <a:extLst>
              <a:ext uri="{FF2B5EF4-FFF2-40B4-BE49-F238E27FC236}">
                <a16:creationId xmlns:a16="http://schemas.microsoft.com/office/drawing/2014/main" id="{C85E3814-4C5E-432C-8560-CF153B2DAE27}"/>
              </a:ext>
            </a:extLst>
          </p:cNvPr>
          <p:cNvSpPr>
            <a:spLocks noGrp="1"/>
          </p:cNvSpPr>
          <p:nvPr>
            <p:ph type="pic" sz="quarter" idx="12"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 Logo - Click on icon to add picture or drag and drop on the area</a:t>
            </a:r>
          </a:p>
          <a:p>
            <a:endParaRPr lang="en-US" dirty="0"/>
          </a:p>
        </p:txBody>
      </p:sp>
      <p:grpSp>
        <p:nvGrpSpPr>
          <p:cNvPr id="34" name="Group 33">
            <a:extLst>
              <a:ext uri="{FF2B5EF4-FFF2-40B4-BE49-F238E27FC236}">
                <a16:creationId xmlns:a16="http://schemas.microsoft.com/office/drawing/2014/main" id="{BE455EE8-FCC6-413B-8DB0-EF95984D1CA4}"/>
              </a:ext>
            </a:extLst>
          </p:cNvPr>
          <p:cNvGrpSpPr/>
          <p:nvPr userDrawn="1"/>
        </p:nvGrpSpPr>
        <p:grpSpPr>
          <a:xfrm>
            <a:off x="1294808" y="2871250"/>
            <a:ext cx="2963679" cy="1115501"/>
            <a:chOff x="1959277" y="1057044"/>
            <a:chExt cx="4631029" cy="1743076"/>
          </a:xfrm>
        </p:grpSpPr>
        <p:pic>
          <p:nvPicPr>
            <p:cNvPr id="35" name="Graphic 34">
              <a:extLst>
                <a:ext uri="{FF2B5EF4-FFF2-40B4-BE49-F238E27FC236}">
                  <a16:creationId xmlns:a16="http://schemas.microsoft.com/office/drawing/2014/main" id="{B6495CEF-7987-4784-AFC8-E243A33D60A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36" name="Graphic 35">
              <a:extLst>
                <a:ext uri="{FF2B5EF4-FFF2-40B4-BE49-F238E27FC236}">
                  <a16:creationId xmlns:a16="http://schemas.microsoft.com/office/drawing/2014/main" id="{E1C9A1E9-58FC-46EC-B5DA-C9651CF398F7}"/>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206847329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ue Title Slide - Partner Logo">
    <p:bg>
      <p:bgPr>
        <a:gradFill>
          <a:gsLst>
            <a:gs pos="25000">
              <a:srgbClr val="A7D9E2"/>
            </a:gs>
            <a:gs pos="100000">
              <a:srgbClr val="2092C2"/>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7247D62-C072-5445-A22C-3FE620CF06B8}"/>
              </a:ext>
            </a:extLst>
          </p:cNvPr>
          <p:cNvCxnSpPr>
            <a:cxnSpLocks/>
          </p:cNvCxnSpPr>
          <p:nvPr userDrawn="1"/>
        </p:nvCxnSpPr>
        <p:spPr>
          <a:xfrm>
            <a:off x="4705927" y="1845858"/>
            <a:ext cx="0" cy="3166284"/>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17">
            <a:extLst>
              <a:ext uri="{FF2B5EF4-FFF2-40B4-BE49-F238E27FC236}">
                <a16:creationId xmlns:a16="http://schemas.microsoft.com/office/drawing/2014/main" id="{4D4FD06C-5B53-0B4D-8142-26E4EA1C0E31}"/>
              </a:ext>
            </a:extLst>
          </p:cNvPr>
          <p:cNvSpPr>
            <a:spLocks noGrp="1"/>
          </p:cNvSpPr>
          <p:nvPr>
            <p:ph type="body" sz="quarter" idx="10"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9" name="Text Placeholder 17">
            <a:extLst>
              <a:ext uri="{FF2B5EF4-FFF2-40B4-BE49-F238E27FC236}">
                <a16:creationId xmlns:a16="http://schemas.microsoft.com/office/drawing/2014/main" id="{6A212E31-8890-6247-A94F-7AC3EC6DD0DE}"/>
              </a:ext>
            </a:extLst>
          </p:cNvPr>
          <p:cNvSpPr>
            <a:spLocks noGrp="1"/>
          </p:cNvSpPr>
          <p:nvPr>
            <p:ph type="body" sz="quarter" idx="11" hasCustomPrompt="1"/>
          </p:nvPr>
        </p:nvSpPr>
        <p:spPr>
          <a:xfrm>
            <a:off x="5132297" y="441268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accent1">
                    <a:lumMod val="50000"/>
                  </a:schemeClr>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cxnSp>
        <p:nvCxnSpPr>
          <p:cNvPr id="11" name="Straight Connector 10">
            <a:extLst>
              <a:ext uri="{FF2B5EF4-FFF2-40B4-BE49-F238E27FC236}">
                <a16:creationId xmlns:a16="http://schemas.microsoft.com/office/drawing/2014/main" id="{D56E4938-3E36-0A45-B7DC-34D590BA9920}"/>
              </a:ext>
            </a:extLst>
          </p:cNvPr>
          <p:cNvCxnSpPr>
            <a:cxnSpLocks/>
          </p:cNvCxnSpPr>
          <p:nvPr userDrawn="1"/>
        </p:nvCxnSpPr>
        <p:spPr>
          <a:xfrm>
            <a:off x="4849090" y="3519062"/>
            <a:ext cx="4889074"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Picture Placeholder 8">
            <a:extLst>
              <a:ext uri="{FF2B5EF4-FFF2-40B4-BE49-F238E27FC236}">
                <a16:creationId xmlns:a16="http://schemas.microsoft.com/office/drawing/2014/main" id="{FE1431C8-DC1B-F940-95BC-74FB76E772D4}"/>
              </a:ext>
            </a:extLst>
          </p:cNvPr>
          <p:cNvSpPr>
            <a:spLocks noGrp="1"/>
          </p:cNvSpPr>
          <p:nvPr>
            <p:ph type="pic" sz="quarter" idx="12"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accent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 Logo - Click on icon to add picture or drag and drop on the area</a:t>
            </a:r>
          </a:p>
          <a:p>
            <a:endParaRPr lang="en-US" dirty="0"/>
          </a:p>
        </p:txBody>
      </p:sp>
      <p:grpSp>
        <p:nvGrpSpPr>
          <p:cNvPr id="15" name="Group 14">
            <a:extLst>
              <a:ext uri="{FF2B5EF4-FFF2-40B4-BE49-F238E27FC236}">
                <a16:creationId xmlns:a16="http://schemas.microsoft.com/office/drawing/2014/main" id="{5EC77D1A-392B-DD49-96BD-A5CECB786AD8}"/>
              </a:ext>
            </a:extLst>
          </p:cNvPr>
          <p:cNvGrpSpPr/>
          <p:nvPr userDrawn="1"/>
        </p:nvGrpSpPr>
        <p:grpSpPr>
          <a:xfrm>
            <a:off x="1294808" y="2871250"/>
            <a:ext cx="2963679" cy="1115501"/>
            <a:chOff x="1959277" y="1057044"/>
            <a:chExt cx="4631029" cy="1743076"/>
          </a:xfrm>
        </p:grpSpPr>
        <p:pic>
          <p:nvPicPr>
            <p:cNvPr id="16" name="Graphic 15">
              <a:extLst>
                <a:ext uri="{FF2B5EF4-FFF2-40B4-BE49-F238E27FC236}">
                  <a16:creationId xmlns:a16="http://schemas.microsoft.com/office/drawing/2014/main" id="{5D7884B9-FAFC-8542-B8A7-5685C8E9CB2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7" name="Graphic 16">
              <a:extLst>
                <a:ext uri="{FF2B5EF4-FFF2-40B4-BE49-F238E27FC236}">
                  <a16:creationId xmlns:a16="http://schemas.microsoft.com/office/drawing/2014/main" id="{FFC2EA8E-C782-154B-B2AC-5D1214886FFD}"/>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309471627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2573415"/>
            <a:ext cx="9818684"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err="1"/>
              <a:t>AGenda</a:t>
            </a:r>
            <a:endParaRPr lang="en-US" dirty="0"/>
          </a:p>
        </p:txBody>
      </p:sp>
      <p:sp>
        <p:nvSpPr>
          <p:cNvPr id="13" name="Content Placeholder 3">
            <a:extLst>
              <a:ext uri="{FF2B5EF4-FFF2-40B4-BE49-F238E27FC236}">
                <a16:creationId xmlns:a16="http://schemas.microsoft.com/office/drawing/2014/main" id="{4B55E246-1D9F-2543-9702-1848A85A6ED9}"/>
              </a:ext>
            </a:extLst>
          </p:cNvPr>
          <p:cNvSpPr>
            <a:spLocks noGrp="1"/>
          </p:cNvSpPr>
          <p:nvPr>
            <p:ph sz="quarter" idx="16" hasCustomPrompt="1"/>
          </p:nvPr>
        </p:nvSpPr>
        <p:spPr>
          <a:xfrm>
            <a:off x="1263844" y="2727182"/>
            <a:ext cx="4909342" cy="2278062"/>
          </a:xfrm>
          <a:prstGeom prst="rect">
            <a:avLst/>
          </a:prstGeom>
        </p:spPr>
        <p:txBody>
          <a:bodyPr>
            <a:normAutofit/>
          </a:bodyPr>
          <a:lstStyle>
            <a:lvl1pPr marL="285750" marR="0" indent="-28575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
        <p:nvSpPr>
          <p:cNvPr id="6" name="Content Placeholder 3"/>
          <p:cNvSpPr>
            <a:spLocks noGrp="1"/>
          </p:cNvSpPr>
          <p:nvPr>
            <p:ph sz="quarter" idx="17" hasCustomPrompt="1"/>
          </p:nvPr>
        </p:nvSpPr>
        <p:spPr>
          <a:xfrm>
            <a:off x="6567364" y="2727182"/>
            <a:ext cx="4496876"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29631799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21D4628A-B1AC-4841-9E66-F6821160679E}"/>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5" name="Content Placeholder 4">
            <a:extLst>
              <a:ext uri="{FF2B5EF4-FFF2-40B4-BE49-F238E27FC236}">
                <a16:creationId xmlns:a16="http://schemas.microsoft.com/office/drawing/2014/main" id="{5EBD051B-9568-44C4-9FCB-BE19E68BD254}"/>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2018460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Grey Title Slide">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22BA9A9D-7EEB-43AD-ADB3-A622A1FF1271}"/>
              </a:ext>
            </a:extLst>
          </p:cNvPr>
          <p:cNvCxnSpPr>
            <a:cxnSpLocks/>
          </p:cNvCxnSpPr>
          <p:nvPr userDrawn="1"/>
        </p:nvCxnSpPr>
        <p:spPr>
          <a:xfrm>
            <a:off x="4705927" y="1845858"/>
            <a:ext cx="0" cy="316628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17">
            <a:extLst>
              <a:ext uri="{FF2B5EF4-FFF2-40B4-BE49-F238E27FC236}">
                <a16:creationId xmlns:a16="http://schemas.microsoft.com/office/drawing/2014/main" id="{A79CAFC9-E618-49B2-B57C-1255DECE4B9F}"/>
              </a:ext>
            </a:extLst>
          </p:cNvPr>
          <p:cNvSpPr>
            <a:spLocks noGrp="1"/>
          </p:cNvSpPr>
          <p:nvPr>
            <p:ph type="body" sz="quarter" idx="10"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31" name="Text Placeholder 17">
            <a:extLst>
              <a:ext uri="{FF2B5EF4-FFF2-40B4-BE49-F238E27FC236}">
                <a16:creationId xmlns:a16="http://schemas.microsoft.com/office/drawing/2014/main" id="{1832D3F9-9A92-41BC-8FED-74C481D59C7E}"/>
              </a:ext>
            </a:extLst>
          </p:cNvPr>
          <p:cNvSpPr>
            <a:spLocks noGrp="1"/>
          </p:cNvSpPr>
          <p:nvPr>
            <p:ph type="body" sz="quarter" idx="11" hasCustomPrompt="1"/>
          </p:nvPr>
        </p:nvSpPr>
        <p:spPr>
          <a:xfrm>
            <a:off x="5132297" y="441268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bg1">
                    <a:lumMod val="50000"/>
                  </a:schemeClr>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cxnSp>
        <p:nvCxnSpPr>
          <p:cNvPr id="32" name="Straight Connector 31">
            <a:extLst>
              <a:ext uri="{FF2B5EF4-FFF2-40B4-BE49-F238E27FC236}">
                <a16:creationId xmlns:a16="http://schemas.microsoft.com/office/drawing/2014/main" id="{60BA9D5E-D6EA-41DF-87F0-83C943D8653E}"/>
              </a:ext>
            </a:extLst>
          </p:cNvPr>
          <p:cNvCxnSpPr>
            <a:cxnSpLocks/>
          </p:cNvCxnSpPr>
          <p:nvPr userDrawn="1"/>
        </p:nvCxnSpPr>
        <p:spPr>
          <a:xfrm>
            <a:off x="4849090" y="3519062"/>
            <a:ext cx="488907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Picture Placeholder 8">
            <a:extLst>
              <a:ext uri="{FF2B5EF4-FFF2-40B4-BE49-F238E27FC236}">
                <a16:creationId xmlns:a16="http://schemas.microsoft.com/office/drawing/2014/main" id="{C85E3814-4C5E-432C-8560-CF153B2DAE27}"/>
              </a:ext>
            </a:extLst>
          </p:cNvPr>
          <p:cNvSpPr>
            <a:spLocks noGrp="1"/>
          </p:cNvSpPr>
          <p:nvPr>
            <p:ph type="pic" sz="quarter" idx="12"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 Logo - Click on icon to add picture or drag and drop on the area</a:t>
            </a:r>
          </a:p>
          <a:p>
            <a:endParaRPr lang="en-US" dirty="0"/>
          </a:p>
        </p:txBody>
      </p:sp>
      <p:grpSp>
        <p:nvGrpSpPr>
          <p:cNvPr id="34" name="Group 33">
            <a:extLst>
              <a:ext uri="{FF2B5EF4-FFF2-40B4-BE49-F238E27FC236}">
                <a16:creationId xmlns:a16="http://schemas.microsoft.com/office/drawing/2014/main" id="{BE455EE8-FCC6-413B-8DB0-EF95984D1CA4}"/>
              </a:ext>
            </a:extLst>
          </p:cNvPr>
          <p:cNvGrpSpPr/>
          <p:nvPr userDrawn="1"/>
        </p:nvGrpSpPr>
        <p:grpSpPr>
          <a:xfrm>
            <a:off x="1294808" y="2871250"/>
            <a:ext cx="2963679" cy="1115501"/>
            <a:chOff x="1959277" y="1057044"/>
            <a:chExt cx="4631029" cy="1743076"/>
          </a:xfrm>
        </p:grpSpPr>
        <p:pic>
          <p:nvPicPr>
            <p:cNvPr id="35" name="Graphic 34">
              <a:extLst>
                <a:ext uri="{FF2B5EF4-FFF2-40B4-BE49-F238E27FC236}">
                  <a16:creationId xmlns:a16="http://schemas.microsoft.com/office/drawing/2014/main" id="{B6495CEF-7987-4784-AFC8-E243A33D60A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36" name="Graphic 35">
              <a:extLst>
                <a:ext uri="{FF2B5EF4-FFF2-40B4-BE49-F238E27FC236}">
                  <a16:creationId xmlns:a16="http://schemas.microsoft.com/office/drawing/2014/main" id="{E1C9A1E9-58FC-46EC-B5DA-C9651CF398F7}"/>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36902482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83524949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1AC6746-0DDB-4F8F-ACBB-1CF4059EAF95}"/>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3F49BA89-69A3-4D64-A8DD-249173941AC6}"/>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89277682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Separator Slide - Light Blue">
    <p:bg>
      <p:bgPr>
        <a:gradFill>
          <a:gsLst>
            <a:gs pos="25000">
              <a:srgbClr val="A7D9E2"/>
            </a:gs>
            <a:gs pos="100000">
              <a:srgbClr val="2092C2"/>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ECA65AC-DD40-481A-BFE2-65329FDE3E86}"/>
              </a:ext>
            </a:extLst>
          </p:cNvPr>
          <p:cNvCxnSpPr>
            <a:cxnSpLocks/>
          </p:cNvCxnSpPr>
          <p:nvPr userDrawn="1"/>
        </p:nvCxnSpPr>
        <p:spPr>
          <a:xfrm>
            <a:off x="1263844" y="3551823"/>
            <a:ext cx="9782108" cy="0"/>
          </a:xfrm>
          <a:prstGeom prst="line">
            <a:avLst/>
          </a:prstGeom>
          <a:ln w="9525" cmpd="sng">
            <a:solidFill>
              <a:srgbClr val="109DD0"/>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0" name="Content Placeholder 4">
            <a:extLst>
              <a:ext uri="{FF2B5EF4-FFF2-40B4-BE49-F238E27FC236}">
                <a16:creationId xmlns:a16="http://schemas.microsoft.com/office/drawing/2014/main" id="{D9C63D07-EA1D-403D-9409-0860A3F4875E}"/>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chemeClr val="accent1"/>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216240988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Grey Title Slide">
    <p:bg>
      <p:bgPr>
        <a:solidFill>
          <a:schemeClr val="bg1">
            <a:lumMod val="85000"/>
          </a:schemeClr>
        </a:solidFill>
        <a:effectLst/>
      </p:bgPr>
    </p:bg>
    <p:spTree>
      <p:nvGrpSpPr>
        <p:cNvPr id="1" name=""/>
        <p:cNvGrpSpPr/>
        <p:nvPr/>
      </p:nvGrpSpPr>
      <p:grpSpPr>
        <a:xfrm>
          <a:off x="0" y="0"/>
          <a:ext cx="0" cy="0"/>
          <a:chOff x="0" y="0"/>
          <a:chExt cx="0" cy="0"/>
        </a:xfrm>
      </p:grpSpPr>
      <p:sp>
        <p:nvSpPr>
          <p:cNvPr id="11" name="Content Placeholder 4">
            <a:extLst>
              <a:ext uri="{FF2B5EF4-FFF2-40B4-BE49-F238E27FC236}">
                <a16:creationId xmlns:a16="http://schemas.microsoft.com/office/drawing/2014/main" id="{7553F1C2-709E-4A37-B651-8FD25501CBAB}"/>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rgbClr val="7F7F7F"/>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cxnSp>
        <p:nvCxnSpPr>
          <p:cNvPr id="12" name="Straight Connector 11">
            <a:extLst>
              <a:ext uri="{FF2B5EF4-FFF2-40B4-BE49-F238E27FC236}">
                <a16:creationId xmlns:a16="http://schemas.microsoft.com/office/drawing/2014/main" id="{37666132-2057-4532-97BF-EA752EEA5129}"/>
              </a:ext>
            </a:extLst>
          </p:cNvPr>
          <p:cNvCxnSpPr>
            <a:cxnSpLocks/>
          </p:cNvCxnSpPr>
          <p:nvPr userDrawn="1"/>
        </p:nvCxnSpPr>
        <p:spPr>
          <a:xfrm>
            <a:off x="1263844" y="3551823"/>
            <a:ext cx="9782108" cy="0"/>
          </a:xfrm>
          <a:prstGeom prst="line">
            <a:avLst/>
          </a:prstGeom>
          <a:ln w="9525" cmpd="sng">
            <a:solidFill>
              <a:srgbClr val="7F7F7F"/>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11709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ue Title Slide - Partner Logo">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7247D62-C072-5445-A22C-3FE620CF06B8}"/>
              </a:ext>
            </a:extLst>
          </p:cNvPr>
          <p:cNvCxnSpPr>
            <a:cxnSpLocks/>
          </p:cNvCxnSpPr>
          <p:nvPr userDrawn="1"/>
        </p:nvCxnSpPr>
        <p:spPr>
          <a:xfrm>
            <a:off x="4705927" y="1845858"/>
            <a:ext cx="0" cy="3166284"/>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17">
            <a:extLst>
              <a:ext uri="{FF2B5EF4-FFF2-40B4-BE49-F238E27FC236}">
                <a16:creationId xmlns:a16="http://schemas.microsoft.com/office/drawing/2014/main" id="{4D4FD06C-5B53-0B4D-8142-26E4EA1C0E31}"/>
              </a:ext>
            </a:extLst>
          </p:cNvPr>
          <p:cNvSpPr>
            <a:spLocks noGrp="1"/>
          </p:cNvSpPr>
          <p:nvPr>
            <p:ph type="body" sz="quarter" idx="10"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9" name="Text Placeholder 17">
            <a:extLst>
              <a:ext uri="{FF2B5EF4-FFF2-40B4-BE49-F238E27FC236}">
                <a16:creationId xmlns:a16="http://schemas.microsoft.com/office/drawing/2014/main" id="{6A212E31-8890-6247-A94F-7AC3EC6DD0DE}"/>
              </a:ext>
            </a:extLst>
          </p:cNvPr>
          <p:cNvSpPr>
            <a:spLocks noGrp="1"/>
          </p:cNvSpPr>
          <p:nvPr>
            <p:ph type="body" sz="quarter" idx="11" hasCustomPrompt="1"/>
          </p:nvPr>
        </p:nvSpPr>
        <p:spPr>
          <a:xfrm>
            <a:off x="5132297" y="441268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accent1">
                    <a:lumMod val="50000"/>
                  </a:schemeClr>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cxnSp>
        <p:nvCxnSpPr>
          <p:cNvPr id="11" name="Straight Connector 10">
            <a:extLst>
              <a:ext uri="{FF2B5EF4-FFF2-40B4-BE49-F238E27FC236}">
                <a16:creationId xmlns:a16="http://schemas.microsoft.com/office/drawing/2014/main" id="{D56E4938-3E36-0A45-B7DC-34D590BA9920}"/>
              </a:ext>
            </a:extLst>
          </p:cNvPr>
          <p:cNvCxnSpPr>
            <a:cxnSpLocks/>
          </p:cNvCxnSpPr>
          <p:nvPr userDrawn="1"/>
        </p:nvCxnSpPr>
        <p:spPr>
          <a:xfrm>
            <a:off x="4849090" y="3519062"/>
            <a:ext cx="4889074"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Picture Placeholder 8">
            <a:extLst>
              <a:ext uri="{FF2B5EF4-FFF2-40B4-BE49-F238E27FC236}">
                <a16:creationId xmlns:a16="http://schemas.microsoft.com/office/drawing/2014/main" id="{FE1431C8-DC1B-F940-95BC-74FB76E772D4}"/>
              </a:ext>
            </a:extLst>
          </p:cNvPr>
          <p:cNvSpPr>
            <a:spLocks noGrp="1"/>
          </p:cNvSpPr>
          <p:nvPr>
            <p:ph type="pic" sz="quarter" idx="12"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accent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 Logo - Click on icon to add picture or drag and drop on the area</a:t>
            </a:r>
          </a:p>
          <a:p>
            <a:endParaRPr lang="en-US" dirty="0"/>
          </a:p>
        </p:txBody>
      </p:sp>
      <p:grpSp>
        <p:nvGrpSpPr>
          <p:cNvPr id="15" name="Group 14">
            <a:extLst>
              <a:ext uri="{FF2B5EF4-FFF2-40B4-BE49-F238E27FC236}">
                <a16:creationId xmlns:a16="http://schemas.microsoft.com/office/drawing/2014/main" id="{5EC77D1A-392B-DD49-96BD-A5CECB786AD8}"/>
              </a:ext>
            </a:extLst>
          </p:cNvPr>
          <p:cNvGrpSpPr/>
          <p:nvPr userDrawn="1"/>
        </p:nvGrpSpPr>
        <p:grpSpPr>
          <a:xfrm>
            <a:off x="1294808" y="2871250"/>
            <a:ext cx="2963679" cy="1115501"/>
            <a:chOff x="1959277" y="1057044"/>
            <a:chExt cx="4631029" cy="1743076"/>
          </a:xfrm>
        </p:grpSpPr>
        <p:pic>
          <p:nvPicPr>
            <p:cNvPr id="16" name="Graphic 15">
              <a:extLst>
                <a:ext uri="{FF2B5EF4-FFF2-40B4-BE49-F238E27FC236}">
                  <a16:creationId xmlns:a16="http://schemas.microsoft.com/office/drawing/2014/main" id="{5D7884B9-FAFC-8542-B8A7-5685C8E9CB2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7" name="Graphic 16">
              <a:extLst>
                <a:ext uri="{FF2B5EF4-FFF2-40B4-BE49-F238E27FC236}">
                  <a16:creationId xmlns:a16="http://schemas.microsoft.com/office/drawing/2014/main" id="{FFC2EA8E-C782-154B-B2AC-5D1214886FFD}"/>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499965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slideLayout" Target="../slideLayouts/slideLayout65.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3" Type="http://schemas.openxmlformats.org/officeDocument/2006/relationships/theme" Target="../theme/theme2.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52" Type="http://schemas.openxmlformats.org/officeDocument/2006/relationships/slideLayout" Target="../slideLayouts/slideLayout67.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8" Type="http://schemas.openxmlformats.org/officeDocument/2006/relationships/slideLayout" Target="../slideLayouts/slideLayout23.xml"/><Relationship Id="rId51" Type="http://schemas.openxmlformats.org/officeDocument/2006/relationships/slideLayout" Target="../slideLayouts/slideLayout66.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0" Type="http://schemas.openxmlformats.org/officeDocument/2006/relationships/slideLayout" Target="../slideLayouts/slideLayout35.xml"/><Relationship Id="rId41" Type="http://schemas.openxmlformats.org/officeDocument/2006/relationships/slideLayout" Target="../slideLayouts/slideLayout56.xml"/><Relationship Id="rId54" Type="http://schemas.openxmlformats.org/officeDocument/2006/relationships/image" Target="../media/image9.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theme" Target="../theme/theme3.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8CB77-1E72-824D-B3D4-56F1E9E4F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68EC10F-208E-0147-97A6-B8FBD5031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F3240-3BC2-2D40-AB4A-C4FF96857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830A7-0C15-4F6E-81FE-DDB0DAA966ED}" type="datetime1">
              <a:rPr lang="en-US" smtClean="0"/>
              <a:t>9/16/2020</a:t>
            </a:fld>
            <a:endParaRPr lang="en-US" dirty="0"/>
          </a:p>
        </p:txBody>
      </p:sp>
      <p:sp>
        <p:nvSpPr>
          <p:cNvPr id="5" name="Footer Placeholder 4">
            <a:extLst>
              <a:ext uri="{FF2B5EF4-FFF2-40B4-BE49-F238E27FC236}">
                <a16:creationId xmlns:a16="http://schemas.microsoft.com/office/drawing/2014/main" id="{FA4FCE7A-5A6C-E449-85F9-C7D6F8357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557A773-AC90-5044-90E9-B1CF0D0BE8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315D7-A8D9-644F-A62D-5AE051F531E2}" type="slidenum">
              <a:rPr lang="en-US" smtClean="0"/>
              <a:t>‹#›</a:t>
            </a:fld>
            <a:endParaRPr lang="en-US" dirty="0"/>
          </a:p>
        </p:txBody>
      </p:sp>
    </p:spTree>
    <p:extLst>
      <p:ext uri="{BB962C8B-B14F-4D97-AF65-F5344CB8AC3E}">
        <p14:creationId xmlns:p14="http://schemas.microsoft.com/office/powerpoint/2010/main" val="22247627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0F24C7-54C1-2E4E-9E15-603AEC5BB8A7}"/>
              </a:ext>
            </a:extLst>
          </p:cNvPr>
          <p:cNvSpPr>
            <a:spLocks noGrp="1"/>
          </p:cNvSpPr>
          <p:nvPr>
            <p:ph type="title"/>
          </p:nvPr>
        </p:nvSpPr>
        <p:spPr>
          <a:xfrm>
            <a:off x="0" y="240434"/>
            <a:ext cx="12192000" cy="341457"/>
          </a:xfrm>
          <a:prstGeom prst="rect">
            <a:avLst/>
          </a:prstGeom>
        </p:spPr>
        <p:txBody>
          <a:bodyPr vert="horz" lIns="91440" tIns="45720" rIns="91440" bIns="45720" rtlCol="0" anchor="ctr">
            <a:noAutofit/>
          </a:bodyPr>
          <a:lstStyle/>
          <a:p>
            <a:r>
              <a:rPr lang="en-US" dirty="0"/>
              <a:t>Know More About Us</a:t>
            </a:r>
          </a:p>
        </p:txBody>
      </p:sp>
      <p:sp>
        <p:nvSpPr>
          <p:cNvPr id="16" name="Rectangle 15">
            <a:extLst>
              <a:ext uri="{FF2B5EF4-FFF2-40B4-BE49-F238E27FC236}">
                <a16:creationId xmlns:a16="http://schemas.microsoft.com/office/drawing/2014/main" id="{704A8B77-1367-B04D-9027-A0FE3FB9A295}"/>
              </a:ext>
            </a:extLst>
          </p:cNvPr>
          <p:cNvSpPr/>
          <p:nvPr userDrawn="1"/>
        </p:nvSpPr>
        <p:spPr>
          <a:xfrm>
            <a:off x="0" y="6523496"/>
            <a:ext cx="11353800" cy="346498"/>
          </a:xfrm>
          <a:prstGeom prst="rect">
            <a:avLst/>
          </a:prstGeom>
          <a:gradFill flip="none" rotWithShape="1">
            <a:gsLst>
              <a:gs pos="72000">
                <a:srgbClr val="AF246E"/>
              </a:gs>
              <a:gs pos="26000">
                <a:srgbClr val="B51E6A"/>
              </a:gs>
              <a:gs pos="100000">
                <a:srgbClr val="814C8D"/>
              </a:gs>
            </a:gsLst>
            <a:lin ang="108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3F8EAD30-43C4-3247-B11A-C4F72EB11537}"/>
              </a:ext>
            </a:extLst>
          </p:cNvPr>
          <p:cNvPicPr>
            <a:picLocks noChangeAspect="1"/>
          </p:cNvPicPr>
          <p:nvPr userDrawn="1"/>
        </p:nvPicPr>
        <p:blipFill rotWithShape="1">
          <a:blip r:embed="rId54"/>
          <a:srcRect l="40266" t="17921" r="39881" b="19160"/>
          <a:stretch/>
        </p:blipFill>
        <p:spPr>
          <a:xfrm>
            <a:off x="11663216" y="6523496"/>
            <a:ext cx="212719" cy="322510"/>
          </a:xfrm>
          <a:prstGeom prst="rect">
            <a:avLst/>
          </a:prstGeom>
        </p:spPr>
      </p:pic>
      <p:sp>
        <p:nvSpPr>
          <p:cNvPr id="18" name="TextBox 17">
            <a:extLst>
              <a:ext uri="{FF2B5EF4-FFF2-40B4-BE49-F238E27FC236}">
                <a16:creationId xmlns:a16="http://schemas.microsoft.com/office/drawing/2014/main" id="{4B6228ED-838E-704B-ADD5-DCDA5F148705}"/>
              </a:ext>
            </a:extLst>
          </p:cNvPr>
          <p:cNvSpPr txBox="1"/>
          <p:nvPr userDrawn="1"/>
        </p:nvSpPr>
        <p:spPr>
          <a:xfrm>
            <a:off x="284017" y="6553163"/>
            <a:ext cx="38083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bg1"/>
                </a:solidFill>
              </a:rPr>
              <a:t>© Mphasis 2019  Proprietary and confidential information</a:t>
            </a:r>
            <a:endParaRPr lang="en-US" sz="1200" dirty="0">
              <a:solidFill>
                <a:schemeClr val="bg1"/>
              </a:solidFill>
            </a:endParaRPr>
          </a:p>
        </p:txBody>
      </p:sp>
      <p:sp>
        <p:nvSpPr>
          <p:cNvPr id="19" name="Date Placeholder 14">
            <a:extLst>
              <a:ext uri="{FF2B5EF4-FFF2-40B4-BE49-F238E27FC236}">
                <a16:creationId xmlns:a16="http://schemas.microsoft.com/office/drawing/2014/main" id="{5E9891BD-8B5B-3743-8E54-7E6AED7A954C}"/>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9/16/2020</a:t>
            </a:fld>
            <a:endParaRPr lang="en-US" dirty="0"/>
          </a:p>
        </p:txBody>
      </p:sp>
      <p:sp>
        <p:nvSpPr>
          <p:cNvPr id="20" name="Slide Number Placeholder 6">
            <a:extLst>
              <a:ext uri="{FF2B5EF4-FFF2-40B4-BE49-F238E27FC236}">
                <a16:creationId xmlns:a16="http://schemas.microsoft.com/office/drawing/2014/main" id="{4210031E-7CCB-FE4D-BBF1-261BBED1588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57982827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 id="2147483706" r:id="rId29"/>
    <p:sldLayoutId id="2147483707" r:id="rId30"/>
    <p:sldLayoutId id="2147483708" r:id="rId31"/>
    <p:sldLayoutId id="2147483709" r:id="rId32"/>
    <p:sldLayoutId id="2147483710" r:id="rId33"/>
    <p:sldLayoutId id="2147483711" r:id="rId34"/>
    <p:sldLayoutId id="2147483712" r:id="rId35"/>
    <p:sldLayoutId id="2147483713" r:id="rId36"/>
    <p:sldLayoutId id="2147483714" r:id="rId37"/>
    <p:sldLayoutId id="2147483715" r:id="rId38"/>
    <p:sldLayoutId id="2147483716" r:id="rId39"/>
    <p:sldLayoutId id="2147483717" r:id="rId40"/>
    <p:sldLayoutId id="2147483718" r:id="rId41"/>
    <p:sldLayoutId id="2147483719" r:id="rId42"/>
    <p:sldLayoutId id="2147483720" r:id="rId43"/>
    <p:sldLayoutId id="2147483721" r:id="rId44"/>
    <p:sldLayoutId id="2147483722" r:id="rId45"/>
    <p:sldLayoutId id="2147483723" r:id="rId46"/>
    <p:sldLayoutId id="2147483724" r:id="rId47"/>
    <p:sldLayoutId id="2147483725" r:id="rId48"/>
    <p:sldLayoutId id="2147483726" r:id="rId49"/>
    <p:sldLayoutId id="2147483727" r:id="rId50"/>
    <p:sldLayoutId id="2147483728" r:id="rId51"/>
    <p:sldLayoutId id="2147483747" r:id="rId52"/>
  </p:sldLayoutIdLst>
  <p:hf hdr="0" ftr="0"/>
  <p:txStyles>
    <p:titleStyle>
      <a:lvl1pPr algn="ctr" defTabSz="914400" rtl="0" eaLnBrk="1" latinLnBrk="0" hangingPunct="1">
        <a:lnSpc>
          <a:spcPct val="90000"/>
        </a:lnSpc>
        <a:spcBef>
          <a:spcPct val="0"/>
        </a:spcBef>
        <a:buNone/>
        <a:defRPr sz="2800" b="0" kern="1200">
          <a:solidFill>
            <a:schemeClr val="accent6">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8CB77-1E72-824D-B3D4-56F1E9E4F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68EC10F-208E-0147-97A6-B8FBD5031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F3240-3BC2-2D40-AB4A-C4FF96857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830A7-0C15-4F6E-81FE-DDB0DAA966ED}" type="datetime1">
              <a:rPr lang="en-US" smtClean="0"/>
              <a:t>9/16/2020</a:t>
            </a:fld>
            <a:endParaRPr lang="en-US" dirty="0"/>
          </a:p>
        </p:txBody>
      </p:sp>
      <p:sp>
        <p:nvSpPr>
          <p:cNvPr id="5" name="Footer Placeholder 4">
            <a:extLst>
              <a:ext uri="{FF2B5EF4-FFF2-40B4-BE49-F238E27FC236}">
                <a16:creationId xmlns:a16="http://schemas.microsoft.com/office/drawing/2014/main" id="{FA4FCE7A-5A6C-E449-85F9-C7D6F8357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557A773-AC90-5044-90E9-B1CF0D0BE8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315D7-A8D9-644F-A62D-5AE051F531E2}" type="slidenum">
              <a:rPr lang="en-US" smtClean="0"/>
              <a:t>‹#›</a:t>
            </a:fld>
            <a:endParaRPr lang="en-US" dirty="0"/>
          </a:p>
        </p:txBody>
      </p:sp>
    </p:spTree>
    <p:extLst>
      <p:ext uri="{BB962C8B-B14F-4D97-AF65-F5344CB8AC3E}">
        <p14:creationId xmlns:p14="http://schemas.microsoft.com/office/powerpoint/2010/main" val="30683293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1.xml"/></Relationships>
</file>

<file path=ppt/slides/_rels/slide1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27.png"/><Relationship Id="rId7" Type="http://schemas.openxmlformats.org/officeDocument/2006/relationships/image" Target="../media/image51.png"/><Relationship Id="rId2" Type="http://schemas.openxmlformats.org/officeDocument/2006/relationships/image" Target="../media/image10.jpeg"/><Relationship Id="rId1" Type="http://schemas.openxmlformats.org/officeDocument/2006/relationships/slideLayout" Target="../slideLayouts/slideLayout30.xml"/><Relationship Id="rId6" Type="http://schemas.openxmlformats.org/officeDocument/2006/relationships/image" Target="../media/image50.png"/><Relationship Id="rId5" Type="http://schemas.openxmlformats.org/officeDocument/2006/relationships/image" Target="../media/image29.jpeg"/><Relationship Id="rId4" Type="http://schemas.openxmlformats.org/officeDocument/2006/relationships/image" Target="../media/image28.png"/><Relationship Id="rId9" Type="http://schemas.openxmlformats.org/officeDocument/2006/relationships/image" Target="../media/image53.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54.png"/><Relationship Id="rId2" Type="http://schemas.openxmlformats.org/officeDocument/2006/relationships/image" Target="../media/image10.jpeg"/><Relationship Id="rId1" Type="http://schemas.openxmlformats.org/officeDocument/2006/relationships/slideLayout" Target="../slideLayouts/slideLayout30.xml"/><Relationship Id="rId6" Type="http://schemas.openxmlformats.org/officeDocument/2006/relationships/chart" Target="../charts/chart1.xml"/><Relationship Id="rId5" Type="http://schemas.openxmlformats.org/officeDocument/2006/relationships/image" Target="../media/image29.jpe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1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jpeg"/><Relationship Id="rId1" Type="http://schemas.openxmlformats.org/officeDocument/2006/relationships/slideLayout" Target="../slideLayouts/slideLayout30.xml"/><Relationship Id="rId5" Type="http://schemas.openxmlformats.org/officeDocument/2006/relationships/image" Target="../media/image29.jpe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30.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7.png"/><Relationship Id="rId7" Type="http://schemas.openxmlformats.org/officeDocument/2006/relationships/image" Target="../media/image34.jpeg"/><Relationship Id="rId2" Type="http://schemas.openxmlformats.org/officeDocument/2006/relationships/image" Target="../media/image10.jpeg"/><Relationship Id="rId1" Type="http://schemas.openxmlformats.org/officeDocument/2006/relationships/slideLayout" Target="../slideLayouts/slideLayout30.xml"/><Relationship Id="rId6" Type="http://schemas.openxmlformats.org/officeDocument/2006/relationships/image" Target="../media/image33.png"/><Relationship Id="rId5" Type="http://schemas.openxmlformats.org/officeDocument/2006/relationships/image" Target="../media/image29.jpe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0.jpeg"/><Relationship Id="rId7"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66.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7.png"/><Relationship Id="rId2" Type="http://schemas.openxmlformats.org/officeDocument/2006/relationships/image" Target="../media/image40.png"/><Relationship Id="rId1" Type="http://schemas.openxmlformats.org/officeDocument/2006/relationships/slideLayout" Target="../slideLayouts/slideLayout17.xml"/><Relationship Id="rId6" Type="http://schemas.openxmlformats.org/officeDocument/2006/relationships/image" Target="../media/image46.png"/><Relationship Id="rId5" Type="http://schemas.openxmlformats.org/officeDocument/2006/relationships/image" Target="../media/image39.png"/><Relationship Id="rId10" Type="http://schemas.openxmlformats.org/officeDocument/2006/relationships/image" Target="../media/image42.png"/><Relationship Id="rId4" Type="http://schemas.openxmlformats.org/officeDocument/2006/relationships/image" Target="../media/image45.jpeg"/><Relationship Id="rId9"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5CFAE91-81C8-2A41-96DA-F43AB2D37BB3}"/>
              </a:ext>
            </a:extLst>
          </p:cNvPr>
          <p:cNvSpPr>
            <a:spLocks noGrp="1"/>
          </p:cNvSpPr>
          <p:nvPr>
            <p:ph type="body" sz="quarter" idx="10"/>
          </p:nvPr>
        </p:nvSpPr>
        <p:spPr/>
        <p:txBody>
          <a:bodyPr/>
          <a:lstStyle/>
          <a:p>
            <a:pPr algn="ctr"/>
            <a:r>
              <a:rPr lang="en-US" dirty="0">
                <a:solidFill>
                  <a:schemeClr val="tx1"/>
                </a:solidFill>
              </a:rPr>
              <a:t>Cognitive Services</a:t>
            </a:r>
          </a:p>
        </p:txBody>
      </p:sp>
      <p:sp>
        <p:nvSpPr>
          <p:cNvPr id="5" name="Text Placeholder 4">
            <a:extLst>
              <a:ext uri="{FF2B5EF4-FFF2-40B4-BE49-F238E27FC236}">
                <a16:creationId xmlns:a16="http://schemas.microsoft.com/office/drawing/2014/main" id="{380B67E7-ED3B-0A4A-804B-2D5B2F850E4D}"/>
              </a:ext>
            </a:extLst>
          </p:cNvPr>
          <p:cNvSpPr>
            <a:spLocks noGrp="1"/>
          </p:cNvSpPr>
          <p:nvPr>
            <p:ph type="body" sz="quarter" idx="11"/>
          </p:nvPr>
        </p:nvSpPr>
        <p:spPr>
          <a:xfrm>
            <a:off x="5605670" y="3428999"/>
            <a:ext cx="5704755" cy="903849"/>
          </a:xfrm>
        </p:spPr>
        <p:txBody>
          <a:bodyPr>
            <a:normAutofit/>
          </a:bodyPr>
          <a:lstStyle/>
          <a:p>
            <a:pPr algn="ctr"/>
            <a:r>
              <a:rPr lang="en-US" dirty="0">
                <a:solidFill>
                  <a:schemeClr val="tx1">
                    <a:lumMod val="75000"/>
                    <a:lumOff val="25000"/>
                  </a:schemeClr>
                </a:solidFill>
              </a:rPr>
              <a:t>Multiclass Text Classification using Deep learning </a:t>
            </a:r>
          </a:p>
        </p:txBody>
      </p:sp>
    </p:spTree>
    <p:extLst>
      <p:ext uri="{BB962C8B-B14F-4D97-AF65-F5344CB8AC3E}">
        <p14:creationId xmlns:p14="http://schemas.microsoft.com/office/powerpoint/2010/main" val="419216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Image result for analytics background">
            <a:extLst>
              <a:ext uri="{FF2B5EF4-FFF2-40B4-BE49-F238E27FC236}">
                <a16:creationId xmlns:a16="http://schemas.microsoft.com/office/drawing/2014/main" id="{E5505877-2A79-4A62-8EA9-D6E129B14685}"/>
              </a:ext>
            </a:extLst>
          </p:cNvPr>
          <p:cNvPicPr>
            <a:picLocks noChangeAspect="1" noChangeArrowheads="1"/>
          </p:cNvPicPr>
          <p:nvPr/>
        </p:nvPicPr>
        <p:blipFill>
          <a:blip r:embed="rId2">
            <a:alphaModFix amt="3500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21911"/>
            <a:ext cx="12192000" cy="687376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CF40763-253F-4ACB-B52B-8CD37DC57450}"/>
              </a:ext>
            </a:extLst>
          </p:cNvPr>
          <p:cNvSpPr>
            <a:spLocks noGrp="1"/>
          </p:cNvSpPr>
          <p:nvPr>
            <p:ph type="title"/>
          </p:nvPr>
        </p:nvSpPr>
        <p:spPr>
          <a:xfrm>
            <a:off x="0" y="168126"/>
            <a:ext cx="12192000" cy="341457"/>
          </a:xfrm>
        </p:spPr>
        <p:txBody>
          <a:bodyPr/>
          <a:lstStyle/>
          <a:p>
            <a:r>
              <a:rPr lang="en-US" dirty="0"/>
              <a:t>Model Architecture</a:t>
            </a:r>
          </a:p>
        </p:txBody>
      </p:sp>
      <p:sp>
        <p:nvSpPr>
          <p:cNvPr id="3" name="Date Placeholder 2">
            <a:extLst>
              <a:ext uri="{FF2B5EF4-FFF2-40B4-BE49-F238E27FC236}">
                <a16:creationId xmlns:a16="http://schemas.microsoft.com/office/drawing/2014/main" id="{E8911109-A603-4357-ADD3-2F1976F707F5}"/>
              </a:ext>
            </a:extLst>
          </p:cNvPr>
          <p:cNvSpPr>
            <a:spLocks noGrp="1"/>
          </p:cNvSpPr>
          <p:nvPr>
            <p:ph type="dt" sz="half" idx="2"/>
          </p:nvPr>
        </p:nvSpPr>
        <p:spPr/>
        <p:txBody>
          <a:bodyPr/>
          <a:lstStyle/>
          <a:p>
            <a:fld id="{F0C99D87-AFAD-4B11-8D22-9469FA50E3E6}" type="datetime1">
              <a:rPr lang="en-US" smtClean="0"/>
              <a:t>9/17/2020</a:t>
            </a:fld>
            <a:endParaRPr lang="en-US" dirty="0"/>
          </a:p>
        </p:txBody>
      </p:sp>
      <p:sp>
        <p:nvSpPr>
          <p:cNvPr id="4" name="Slide Number Placeholder 3">
            <a:extLst>
              <a:ext uri="{FF2B5EF4-FFF2-40B4-BE49-F238E27FC236}">
                <a16:creationId xmlns:a16="http://schemas.microsoft.com/office/drawing/2014/main" id="{233B6DEC-6349-45E9-A199-26F2C356CD91}"/>
              </a:ext>
            </a:extLst>
          </p:cNvPr>
          <p:cNvSpPr>
            <a:spLocks noGrp="1"/>
          </p:cNvSpPr>
          <p:nvPr>
            <p:ph type="sldNum" sz="quarter" idx="4"/>
          </p:nvPr>
        </p:nvSpPr>
        <p:spPr/>
        <p:txBody>
          <a:bodyPr/>
          <a:lstStyle/>
          <a:p>
            <a:fld id="{2F7E0CF8-545D-8B43-A48D-40FB624B20AA}" type="slidenum">
              <a:rPr lang="en-US" smtClean="0"/>
              <a:pPr/>
              <a:t>10</a:t>
            </a:fld>
            <a:endParaRPr lang="en-US" dirty="0"/>
          </a:p>
        </p:txBody>
      </p:sp>
      <p:sp>
        <p:nvSpPr>
          <p:cNvPr id="6" name="Content Placeholder 1">
            <a:extLst>
              <a:ext uri="{FF2B5EF4-FFF2-40B4-BE49-F238E27FC236}">
                <a16:creationId xmlns:a16="http://schemas.microsoft.com/office/drawing/2014/main" id="{3E2908A3-53F8-409B-93B1-BC1187CE6F4D}"/>
              </a:ext>
            </a:extLst>
          </p:cNvPr>
          <p:cNvSpPr txBox="1">
            <a:spLocks/>
          </p:cNvSpPr>
          <p:nvPr/>
        </p:nvSpPr>
        <p:spPr>
          <a:xfrm>
            <a:off x="611189" y="2166377"/>
            <a:ext cx="3668521" cy="43754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defTabSz="685800">
              <a:lnSpc>
                <a:spcPct val="100000"/>
              </a:lnSpc>
              <a:spcBef>
                <a:spcPts val="0"/>
              </a:spcBef>
              <a:buFont typeface="Wingdings" panose="05000000000000000000" pitchFamily="2" charset="2"/>
              <a:buChar char="§"/>
              <a:defRPr/>
            </a:pPr>
            <a:r>
              <a:rPr lang="en-US" sz="1400" dirty="0"/>
              <a:t>We used the Fully connected model to train the data which consists of sequential layers</a:t>
            </a:r>
          </a:p>
          <a:p>
            <a:pPr lvl="0" defTabSz="685800">
              <a:lnSpc>
                <a:spcPct val="100000"/>
              </a:lnSpc>
              <a:spcBef>
                <a:spcPts val="0"/>
              </a:spcBef>
              <a:buFont typeface="Wingdings" panose="05000000000000000000" pitchFamily="2" charset="2"/>
              <a:buChar char="§"/>
              <a:defRPr/>
            </a:pPr>
            <a:endParaRPr lang="en-US" sz="1400" dirty="0"/>
          </a:p>
          <a:p>
            <a:pPr lvl="0" defTabSz="685800">
              <a:lnSpc>
                <a:spcPct val="100000"/>
              </a:lnSpc>
              <a:spcBef>
                <a:spcPts val="0"/>
              </a:spcBef>
              <a:buFont typeface="Wingdings" panose="05000000000000000000" pitchFamily="2" charset="2"/>
              <a:buChar char="§"/>
              <a:defRPr/>
            </a:pPr>
            <a:r>
              <a:rPr lang="en-US" sz="1400" dirty="0"/>
              <a:t>ADAM optimizer, RELU, SOFTMAX as activation functions </a:t>
            </a:r>
          </a:p>
          <a:p>
            <a:pPr lvl="0" defTabSz="685800">
              <a:lnSpc>
                <a:spcPct val="100000"/>
              </a:lnSpc>
              <a:spcBef>
                <a:spcPts val="0"/>
              </a:spcBef>
              <a:buFont typeface="Wingdings" panose="05000000000000000000" pitchFamily="2" charset="2"/>
              <a:buChar char="§"/>
              <a:defRPr/>
            </a:pPr>
            <a:endParaRPr lang="en-US" sz="1400" dirty="0"/>
          </a:p>
          <a:p>
            <a:pPr marL="0" lvl="0" indent="0" defTabSz="685800">
              <a:lnSpc>
                <a:spcPct val="100000"/>
              </a:lnSpc>
              <a:spcBef>
                <a:spcPts val="0"/>
              </a:spcBef>
              <a:buNone/>
              <a:defRPr/>
            </a:pPr>
            <a:endParaRPr lang="en-US" sz="1400" dirty="0"/>
          </a:p>
          <a:p>
            <a:pPr>
              <a:spcBef>
                <a:spcPts val="0"/>
              </a:spcBef>
            </a:pPr>
            <a:endParaRPr lang="en-US" sz="1400" dirty="0"/>
          </a:p>
        </p:txBody>
      </p:sp>
      <p:sp>
        <p:nvSpPr>
          <p:cNvPr id="8" name="Content Placeholder 1">
            <a:extLst>
              <a:ext uri="{FF2B5EF4-FFF2-40B4-BE49-F238E27FC236}">
                <a16:creationId xmlns:a16="http://schemas.microsoft.com/office/drawing/2014/main" id="{2F69CF06-7946-435A-8265-8A134220F44C}"/>
              </a:ext>
            </a:extLst>
          </p:cNvPr>
          <p:cNvSpPr txBox="1">
            <a:spLocks/>
          </p:cNvSpPr>
          <p:nvPr/>
        </p:nvSpPr>
        <p:spPr>
          <a:xfrm>
            <a:off x="611189" y="1532964"/>
            <a:ext cx="3777923" cy="406400"/>
          </a:xfrm>
          <a:prstGeom prst="rect">
            <a:avLst/>
          </a:prstGeom>
          <a:solidFill>
            <a:srgbClr val="C61E57"/>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solidFill>
                  <a:prstClr val="white"/>
                </a:solidFill>
                <a:latin typeface="Calibri" panose="020F0502020204030204"/>
              </a:rPr>
              <a:t>Layers</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Content Placeholder 1">
            <a:extLst>
              <a:ext uri="{FF2B5EF4-FFF2-40B4-BE49-F238E27FC236}">
                <a16:creationId xmlns:a16="http://schemas.microsoft.com/office/drawing/2014/main" id="{39BB308F-A251-4800-AB63-F22884626413}"/>
              </a:ext>
            </a:extLst>
          </p:cNvPr>
          <p:cNvSpPr txBox="1">
            <a:spLocks/>
          </p:cNvSpPr>
          <p:nvPr/>
        </p:nvSpPr>
        <p:spPr>
          <a:xfrm>
            <a:off x="4279711" y="1530620"/>
            <a:ext cx="4121340" cy="408744"/>
          </a:xfrm>
          <a:prstGeom prst="rect">
            <a:avLst/>
          </a:prstGeom>
          <a:solidFill>
            <a:srgbClr val="814C8D"/>
          </a:solidFill>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solidFill>
                  <a:prstClr val="white"/>
                </a:solidFill>
                <a:latin typeface="Calibri" panose="020F0502020204030204"/>
              </a:rPr>
              <a:t>Automated Training</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Content Placeholder 1">
            <a:extLst>
              <a:ext uri="{FF2B5EF4-FFF2-40B4-BE49-F238E27FC236}">
                <a16:creationId xmlns:a16="http://schemas.microsoft.com/office/drawing/2014/main" id="{AD81E999-3FE0-44AA-8237-86540885430B}"/>
              </a:ext>
            </a:extLst>
          </p:cNvPr>
          <p:cNvSpPr txBox="1">
            <a:spLocks/>
          </p:cNvSpPr>
          <p:nvPr/>
        </p:nvSpPr>
        <p:spPr>
          <a:xfrm>
            <a:off x="8401051" y="1530620"/>
            <a:ext cx="3076575" cy="408744"/>
          </a:xfrm>
          <a:prstGeom prst="rect">
            <a:avLst/>
          </a:prstGeom>
          <a:solidFill>
            <a:srgbClr val="2492BE"/>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solidFill>
                  <a:prstClr val="white"/>
                </a:solidFill>
                <a:latin typeface="Calibri" panose="020F0502020204030204"/>
              </a:rPr>
              <a:t>Transfer learning </a:t>
            </a:r>
            <a:endParaRPr kumimoji="0" lang="en-US" sz="1800" b="1" i="0" u="none" strike="noStrike" kern="1200" cap="none" spc="0" normalizeH="0" baseline="30000" noProof="0" dirty="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E374A8CF-B48E-4784-9E68-B490826B010A}"/>
              </a:ext>
            </a:extLst>
          </p:cNvPr>
          <p:cNvGrpSpPr/>
          <p:nvPr/>
        </p:nvGrpSpPr>
        <p:grpSpPr>
          <a:xfrm>
            <a:off x="4279707" y="1530620"/>
            <a:ext cx="4121345" cy="4856112"/>
            <a:chOff x="4079688" y="1538440"/>
            <a:chExt cx="4321174" cy="5721196"/>
          </a:xfrm>
        </p:grpSpPr>
        <p:cxnSp>
          <p:nvCxnSpPr>
            <p:cNvPr id="12" name="Straight Connector 11">
              <a:extLst>
                <a:ext uri="{FF2B5EF4-FFF2-40B4-BE49-F238E27FC236}">
                  <a16:creationId xmlns:a16="http://schemas.microsoft.com/office/drawing/2014/main" id="{A5340792-7C34-41B4-AD4E-839F9BCCEFC8}"/>
                </a:ext>
              </a:extLst>
            </p:cNvPr>
            <p:cNvCxnSpPr>
              <a:cxnSpLocks/>
            </p:cNvCxnSpPr>
            <p:nvPr/>
          </p:nvCxnSpPr>
          <p:spPr>
            <a:xfrm flipH="1">
              <a:off x="4079688" y="1538440"/>
              <a:ext cx="5" cy="5721196"/>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EF0BFB8-DFB0-424F-B061-599C32F389D0}"/>
                </a:ext>
              </a:extLst>
            </p:cNvPr>
            <p:cNvCxnSpPr>
              <a:cxnSpLocks/>
            </p:cNvCxnSpPr>
            <p:nvPr/>
          </p:nvCxnSpPr>
          <p:spPr>
            <a:xfrm>
              <a:off x="8400862" y="1538440"/>
              <a:ext cx="0" cy="5721196"/>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4" name="Content Placeholder 1">
            <a:extLst>
              <a:ext uri="{FF2B5EF4-FFF2-40B4-BE49-F238E27FC236}">
                <a16:creationId xmlns:a16="http://schemas.microsoft.com/office/drawing/2014/main" id="{27C3C871-CFEE-4526-AE28-03F8980280C7}"/>
              </a:ext>
            </a:extLst>
          </p:cNvPr>
          <p:cNvSpPr txBox="1">
            <a:spLocks/>
          </p:cNvSpPr>
          <p:nvPr/>
        </p:nvSpPr>
        <p:spPr>
          <a:xfrm>
            <a:off x="4279711" y="2136772"/>
            <a:ext cx="4121340" cy="37649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prstClr val="black"/>
                </a:solidFill>
                <a:latin typeface="Calibri" panose="020F0502020204030204"/>
              </a:rPr>
              <a:t>Using callbacks to automate the optimum number of epochs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Calibri" panose="020F0502020204030204"/>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Calibri" panose="020F0502020204030204"/>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None/>
              <a:tabLst/>
              <a:defRPr/>
            </a:pPr>
            <a:r>
              <a:rPr lang="en-US" sz="1400" dirty="0">
                <a:solidFill>
                  <a:prstClr val="black"/>
                </a:solidFill>
                <a:latin typeface="Calibri" panose="020F0502020204030204"/>
              </a:rPr>
              <a:t> </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Calibri" panose="020F0502020204030204"/>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Content Placeholder 1">
            <a:extLst>
              <a:ext uri="{FF2B5EF4-FFF2-40B4-BE49-F238E27FC236}">
                <a16:creationId xmlns:a16="http://schemas.microsoft.com/office/drawing/2014/main" id="{4DE506B9-B71D-4034-9FAF-E838C17E1310}"/>
              </a:ext>
            </a:extLst>
          </p:cNvPr>
          <p:cNvSpPr txBox="1">
            <a:spLocks/>
          </p:cNvSpPr>
          <p:nvPr/>
        </p:nvSpPr>
        <p:spPr>
          <a:xfrm>
            <a:off x="8594350" y="2165756"/>
            <a:ext cx="2883275" cy="37360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Wingdings" panose="05000000000000000000" pitchFamily="2" charset="2"/>
              <a:buChar char="§"/>
              <a:defRPr/>
            </a:pPr>
            <a:r>
              <a:rPr lang="en-US" sz="1400" dirty="0">
                <a:solidFill>
                  <a:prstClr val="black"/>
                </a:solidFill>
              </a:rPr>
              <a:t>Pretrained Glove vectors, word2vec</a:t>
            </a:r>
          </a:p>
          <a:p>
            <a:pPr>
              <a:lnSpc>
                <a:spcPct val="100000"/>
              </a:lnSpc>
              <a:spcBef>
                <a:spcPts val="0"/>
              </a:spcBef>
              <a:buFont typeface="Wingdings" panose="05000000000000000000" pitchFamily="2" charset="2"/>
              <a:buChar char="§"/>
              <a:defRPr/>
            </a:pPr>
            <a:endParaRPr lang="en-US" sz="1400" dirty="0">
              <a:solidFill>
                <a:prstClr val="black"/>
              </a:solidFill>
            </a:endParaRPr>
          </a:p>
          <a:p>
            <a:pPr>
              <a:lnSpc>
                <a:spcPct val="100000"/>
              </a:lnSpc>
              <a:spcBef>
                <a:spcPts val="0"/>
              </a:spcBef>
              <a:buFont typeface="Wingdings" panose="05000000000000000000" pitchFamily="2" charset="2"/>
              <a:buChar char="§"/>
              <a:defRPr/>
            </a:pPr>
            <a:r>
              <a:rPr lang="en-US" sz="1400" dirty="0">
                <a:solidFill>
                  <a:prstClr val="black"/>
                </a:solidFill>
              </a:rPr>
              <a:t>Having less number of data points?</a:t>
            </a:r>
          </a:p>
          <a:p>
            <a:pPr marL="0" indent="0">
              <a:lnSpc>
                <a:spcPct val="100000"/>
              </a:lnSpc>
              <a:spcBef>
                <a:spcPts val="0"/>
              </a:spcBef>
              <a:buNone/>
              <a:defRPr/>
            </a:pPr>
            <a:r>
              <a:rPr lang="en-US" sz="1400" dirty="0">
                <a:solidFill>
                  <a:prstClr val="black"/>
                </a:solidFill>
              </a:rPr>
              <a:t>  Use previous trained model weights over the top of new model</a:t>
            </a:r>
          </a:p>
          <a:p>
            <a:pPr>
              <a:lnSpc>
                <a:spcPct val="100000"/>
              </a:lnSpc>
              <a:spcBef>
                <a:spcPts val="0"/>
              </a:spcBef>
              <a:buFont typeface="Wingdings" panose="05000000000000000000" pitchFamily="2" charset="2"/>
              <a:buChar char="§"/>
              <a:defRPr/>
            </a:pPr>
            <a:endParaRPr lang="en-US" sz="1400" dirty="0">
              <a:solidFill>
                <a:prstClr val="black"/>
              </a:solidFill>
            </a:endParaRPr>
          </a:p>
          <a:p>
            <a:pPr marL="0" indent="0">
              <a:lnSpc>
                <a:spcPct val="100000"/>
              </a:lnSpc>
              <a:spcBef>
                <a:spcPts val="0"/>
              </a:spcBef>
              <a:buNone/>
              <a:defRPr/>
            </a:pPr>
            <a:endParaRPr lang="en-US" sz="1400" dirty="0">
              <a:solidFill>
                <a:prstClr val="black"/>
              </a:solidFill>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60" name="Picture 12" descr="Image result for solution icon">
            <a:extLst>
              <a:ext uri="{FF2B5EF4-FFF2-40B4-BE49-F238E27FC236}">
                <a16:creationId xmlns:a16="http://schemas.microsoft.com/office/drawing/2014/main" id="{EF3F2982-1AEC-48F1-AFF4-8774EF309EA0}"/>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32659" y="693374"/>
            <a:ext cx="779431" cy="7794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A3651700-33D6-46A1-9E30-D87AB3124768}"/>
              </a:ext>
            </a:extLst>
          </p:cNvPr>
          <p:cNvPicPr>
            <a:picLocks noChangeAspect="1"/>
          </p:cNvPicPr>
          <p:nvPr/>
        </p:nvPicPr>
        <p:blipFill>
          <a:blip r:embed="rId4" cstate="screen">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9649598" y="791356"/>
            <a:ext cx="681449" cy="681449"/>
          </a:xfrm>
          <a:prstGeom prst="rect">
            <a:avLst/>
          </a:prstGeom>
        </p:spPr>
      </p:pic>
      <p:pic>
        <p:nvPicPr>
          <p:cNvPr id="2062" name="Picture 14" descr="Image result for challenge Icon">
            <a:extLst>
              <a:ext uri="{FF2B5EF4-FFF2-40B4-BE49-F238E27FC236}">
                <a16:creationId xmlns:a16="http://schemas.microsoft.com/office/drawing/2014/main" id="{D65A93D5-55AC-472D-853B-0445744AE5B4}"/>
              </a:ext>
            </a:extLst>
          </p:cNvPr>
          <p:cNvPicPr>
            <a:picLocks noChangeAspect="1" noChangeArrowheads="1"/>
          </p:cNvPicPr>
          <p:nvPr/>
        </p:nvPicPr>
        <p:blipFill>
          <a:blip r:embed="rId5">
            <a:clrChange>
              <a:clrFrom>
                <a:srgbClr val="FEFEFE"/>
              </a:clrFrom>
              <a:clrTo>
                <a:srgbClr val="FEFEFE">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15720" y="736596"/>
            <a:ext cx="779431" cy="7794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0CCB0F0-E421-422A-9E0D-7E49FD19BC98}"/>
              </a:ext>
            </a:extLst>
          </p:cNvPr>
          <p:cNvPicPr>
            <a:picLocks noChangeAspect="1"/>
          </p:cNvPicPr>
          <p:nvPr/>
        </p:nvPicPr>
        <p:blipFill>
          <a:blip r:embed="rId6"/>
          <a:stretch>
            <a:fillRect/>
          </a:stretch>
        </p:blipFill>
        <p:spPr>
          <a:xfrm>
            <a:off x="158365" y="3518452"/>
            <a:ext cx="4121310" cy="3052938"/>
          </a:xfrm>
          <a:prstGeom prst="rect">
            <a:avLst/>
          </a:prstGeom>
        </p:spPr>
      </p:pic>
      <p:pic>
        <p:nvPicPr>
          <p:cNvPr id="7" name="Picture 6">
            <a:extLst>
              <a:ext uri="{FF2B5EF4-FFF2-40B4-BE49-F238E27FC236}">
                <a16:creationId xmlns:a16="http://schemas.microsoft.com/office/drawing/2014/main" id="{7FA979E5-BB21-4D9E-AF34-4B5B1E0F0967}"/>
              </a:ext>
            </a:extLst>
          </p:cNvPr>
          <p:cNvPicPr>
            <a:picLocks noChangeAspect="1"/>
          </p:cNvPicPr>
          <p:nvPr/>
        </p:nvPicPr>
        <p:blipFill>
          <a:blip r:embed="rId7"/>
          <a:stretch>
            <a:fillRect/>
          </a:stretch>
        </p:blipFill>
        <p:spPr>
          <a:xfrm>
            <a:off x="4472972" y="2723323"/>
            <a:ext cx="3928008" cy="237078"/>
          </a:xfrm>
          <a:prstGeom prst="rect">
            <a:avLst/>
          </a:prstGeom>
        </p:spPr>
      </p:pic>
      <p:pic>
        <p:nvPicPr>
          <p:cNvPr id="16" name="Picture 15">
            <a:extLst>
              <a:ext uri="{FF2B5EF4-FFF2-40B4-BE49-F238E27FC236}">
                <a16:creationId xmlns:a16="http://schemas.microsoft.com/office/drawing/2014/main" id="{8E5EA5C6-1188-43E1-82E1-C52BE36DA03F}"/>
              </a:ext>
            </a:extLst>
          </p:cNvPr>
          <p:cNvPicPr>
            <a:picLocks noChangeAspect="1"/>
          </p:cNvPicPr>
          <p:nvPr/>
        </p:nvPicPr>
        <p:blipFill>
          <a:blip r:embed="rId8"/>
          <a:stretch>
            <a:fillRect/>
          </a:stretch>
        </p:blipFill>
        <p:spPr>
          <a:xfrm>
            <a:off x="4279617" y="3220279"/>
            <a:ext cx="4121282" cy="2944347"/>
          </a:xfrm>
          <a:prstGeom prst="rect">
            <a:avLst/>
          </a:prstGeom>
        </p:spPr>
      </p:pic>
      <p:pic>
        <p:nvPicPr>
          <p:cNvPr id="17" name="Picture 16">
            <a:extLst>
              <a:ext uri="{FF2B5EF4-FFF2-40B4-BE49-F238E27FC236}">
                <a16:creationId xmlns:a16="http://schemas.microsoft.com/office/drawing/2014/main" id="{D76DF03D-338F-474C-B32F-C8442B1B57FC}"/>
              </a:ext>
            </a:extLst>
          </p:cNvPr>
          <p:cNvPicPr>
            <a:picLocks noChangeAspect="1"/>
          </p:cNvPicPr>
          <p:nvPr/>
        </p:nvPicPr>
        <p:blipFill>
          <a:blip r:embed="rId9"/>
          <a:stretch>
            <a:fillRect/>
          </a:stretch>
        </p:blipFill>
        <p:spPr>
          <a:xfrm>
            <a:off x="8776252" y="4194313"/>
            <a:ext cx="3257383" cy="1789043"/>
          </a:xfrm>
          <a:prstGeom prst="rect">
            <a:avLst/>
          </a:prstGeom>
        </p:spPr>
      </p:pic>
    </p:spTree>
    <p:extLst>
      <p:ext uri="{BB962C8B-B14F-4D97-AF65-F5344CB8AC3E}">
        <p14:creationId xmlns:p14="http://schemas.microsoft.com/office/powerpoint/2010/main" val="115366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Image result for analytics background">
            <a:extLst>
              <a:ext uri="{FF2B5EF4-FFF2-40B4-BE49-F238E27FC236}">
                <a16:creationId xmlns:a16="http://schemas.microsoft.com/office/drawing/2014/main" id="{E5505877-2A79-4A62-8EA9-D6E129B14685}"/>
              </a:ext>
            </a:extLst>
          </p:cNvPr>
          <p:cNvPicPr>
            <a:picLocks noChangeAspect="1" noChangeArrowheads="1"/>
          </p:cNvPicPr>
          <p:nvPr/>
        </p:nvPicPr>
        <p:blipFill>
          <a:blip r:embed="rId2">
            <a:alphaModFix amt="3500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39" y="1627"/>
            <a:ext cx="12192000" cy="687376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CF40763-253F-4ACB-B52B-8CD37DC57450}"/>
              </a:ext>
            </a:extLst>
          </p:cNvPr>
          <p:cNvSpPr>
            <a:spLocks noGrp="1"/>
          </p:cNvSpPr>
          <p:nvPr>
            <p:ph type="title"/>
          </p:nvPr>
        </p:nvSpPr>
        <p:spPr>
          <a:xfrm>
            <a:off x="0" y="168126"/>
            <a:ext cx="12192000" cy="341457"/>
          </a:xfrm>
        </p:spPr>
        <p:txBody>
          <a:bodyPr/>
          <a:lstStyle/>
          <a:p>
            <a:r>
              <a:rPr lang="en-US" dirty="0"/>
              <a:t>Performance Statistics</a:t>
            </a:r>
          </a:p>
        </p:txBody>
      </p:sp>
      <p:sp>
        <p:nvSpPr>
          <p:cNvPr id="3" name="Date Placeholder 2">
            <a:extLst>
              <a:ext uri="{FF2B5EF4-FFF2-40B4-BE49-F238E27FC236}">
                <a16:creationId xmlns:a16="http://schemas.microsoft.com/office/drawing/2014/main" id="{E8911109-A603-4357-ADD3-2F1976F707F5}"/>
              </a:ext>
            </a:extLst>
          </p:cNvPr>
          <p:cNvSpPr>
            <a:spLocks noGrp="1"/>
          </p:cNvSpPr>
          <p:nvPr>
            <p:ph type="dt" sz="half" idx="2"/>
          </p:nvPr>
        </p:nvSpPr>
        <p:spPr/>
        <p:txBody>
          <a:bodyPr/>
          <a:lstStyle/>
          <a:p>
            <a:fld id="{F0C99D87-AFAD-4B11-8D22-9469FA50E3E6}" type="datetime1">
              <a:rPr lang="en-US" smtClean="0"/>
              <a:t>9/17/2020</a:t>
            </a:fld>
            <a:endParaRPr lang="en-US" dirty="0"/>
          </a:p>
        </p:txBody>
      </p:sp>
      <p:sp>
        <p:nvSpPr>
          <p:cNvPr id="4" name="Slide Number Placeholder 3">
            <a:extLst>
              <a:ext uri="{FF2B5EF4-FFF2-40B4-BE49-F238E27FC236}">
                <a16:creationId xmlns:a16="http://schemas.microsoft.com/office/drawing/2014/main" id="{233B6DEC-6349-45E9-A199-26F2C356CD91}"/>
              </a:ext>
            </a:extLst>
          </p:cNvPr>
          <p:cNvSpPr>
            <a:spLocks noGrp="1"/>
          </p:cNvSpPr>
          <p:nvPr>
            <p:ph type="sldNum" sz="quarter" idx="4"/>
          </p:nvPr>
        </p:nvSpPr>
        <p:spPr/>
        <p:txBody>
          <a:bodyPr/>
          <a:lstStyle/>
          <a:p>
            <a:fld id="{2F7E0CF8-545D-8B43-A48D-40FB624B20AA}" type="slidenum">
              <a:rPr lang="en-US" smtClean="0"/>
              <a:pPr/>
              <a:t>11</a:t>
            </a:fld>
            <a:endParaRPr lang="en-US" dirty="0"/>
          </a:p>
        </p:txBody>
      </p:sp>
      <p:sp>
        <p:nvSpPr>
          <p:cNvPr id="6" name="Content Placeholder 1">
            <a:extLst>
              <a:ext uri="{FF2B5EF4-FFF2-40B4-BE49-F238E27FC236}">
                <a16:creationId xmlns:a16="http://schemas.microsoft.com/office/drawing/2014/main" id="{3E2908A3-53F8-409B-93B1-BC1187CE6F4D}"/>
              </a:ext>
            </a:extLst>
          </p:cNvPr>
          <p:cNvSpPr txBox="1">
            <a:spLocks/>
          </p:cNvSpPr>
          <p:nvPr/>
        </p:nvSpPr>
        <p:spPr>
          <a:xfrm>
            <a:off x="611189" y="2166377"/>
            <a:ext cx="3668521" cy="43754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defTabSz="685800">
              <a:lnSpc>
                <a:spcPct val="100000"/>
              </a:lnSpc>
              <a:spcBef>
                <a:spcPts val="0"/>
              </a:spcBef>
              <a:buFont typeface="Wingdings" panose="05000000000000000000" pitchFamily="2" charset="2"/>
              <a:buChar char="§"/>
              <a:defRPr/>
            </a:pPr>
            <a:r>
              <a:rPr lang="en-US" sz="1400" dirty="0"/>
              <a:t>We fed the data both in conventional model as well as in deep learning model </a:t>
            </a:r>
          </a:p>
          <a:p>
            <a:pPr lvl="0" defTabSz="685800">
              <a:lnSpc>
                <a:spcPct val="100000"/>
              </a:lnSpc>
              <a:spcBef>
                <a:spcPts val="0"/>
              </a:spcBef>
              <a:buFont typeface="Wingdings" panose="05000000000000000000" pitchFamily="2" charset="2"/>
              <a:buChar char="§"/>
              <a:defRPr/>
            </a:pPr>
            <a:endParaRPr lang="en-US" sz="1400" dirty="0"/>
          </a:p>
          <a:p>
            <a:pPr lvl="0" defTabSz="685800">
              <a:lnSpc>
                <a:spcPct val="100000"/>
              </a:lnSpc>
              <a:spcBef>
                <a:spcPts val="0"/>
              </a:spcBef>
              <a:buFont typeface="Wingdings" panose="05000000000000000000" pitchFamily="2" charset="2"/>
              <a:buChar char="§"/>
              <a:defRPr/>
            </a:pPr>
            <a:r>
              <a:rPr lang="en-US" sz="1400" dirty="0"/>
              <a:t>Following are the accuracy statistics</a:t>
            </a:r>
          </a:p>
          <a:p>
            <a:pPr lvl="0" defTabSz="685800">
              <a:lnSpc>
                <a:spcPct val="100000"/>
              </a:lnSpc>
              <a:spcBef>
                <a:spcPts val="0"/>
              </a:spcBef>
              <a:buFont typeface="Wingdings" panose="05000000000000000000" pitchFamily="2" charset="2"/>
              <a:buChar char="§"/>
              <a:defRPr/>
            </a:pPr>
            <a:endParaRPr lang="en-US" sz="1400" dirty="0"/>
          </a:p>
          <a:p>
            <a:pPr marL="0" lvl="0" indent="0" defTabSz="685800">
              <a:lnSpc>
                <a:spcPct val="100000"/>
              </a:lnSpc>
              <a:spcBef>
                <a:spcPts val="0"/>
              </a:spcBef>
              <a:buNone/>
              <a:defRPr/>
            </a:pPr>
            <a:endParaRPr lang="en-US" sz="1400" dirty="0"/>
          </a:p>
          <a:p>
            <a:pPr>
              <a:spcBef>
                <a:spcPts val="0"/>
              </a:spcBef>
            </a:pPr>
            <a:endParaRPr lang="en-US" sz="1400" dirty="0"/>
          </a:p>
        </p:txBody>
      </p:sp>
      <p:sp>
        <p:nvSpPr>
          <p:cNvPr id="8" name="Content Placeholder 1">
            <a:extLst>
              <a:ext uri="{FF2B5EF4-FFF2-40B4-BE49-F238E27FC236}">
                <a16:creationId xmlns:a16="http://schemas.microsoft.com/office/drawing/2014/main" id="{2F69CF06-7946-435A-8265-8A134220F44C}"/>
              </a:ext>
            </a:extLst>
          </p:cNvPr>
          <p:cNvSpPr txBox="1">
            <a:spLocks/>
          </p:cNvSpPr>
          <p:nvPr/>
        </p:nvSpPr>
        <p:spPr>
          <a:xfrm>
            <a:off x="611189" y="1532964"/>
            <a:ext cx="3777923" cy="406400"/>
          </a:xfrm>
          <a:prstGeom prst="rect">
            <a:avLst/>
          </a:prstGeom>
          <a:solidFill>
            <a:srgbClr val="C61E57"/>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solidFill>
                  <a:prstClr val="white"/>
                </a:solidFill>
                <a:latin typeface="Calibri" panose="020F0502020204030204"/>
              </a:rPr>
              <a:t>Accuracy</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Content Placeholder 1">
            <a:extLst>
              <a:ext uri="{FF2B5EF4-FFF2-40B4-BE49-F238E27FC236}">
                <a16:creationId xmlns:a16="http://schemas.microsoft.com/office/drawing/2014/main" id="{39BB308F-A251-4800-AB63-F22884626413}"/>
              </a:ext>
            </a:extLst>
          </p:cNvPr>
          <p:cNvSpPr txBox="1">
            <a:spLocks/>
          </p:cNvSpPr>
          <p:nvPr/>
        </p:nvSpPr>
        <p:spPr>
          <a:xfrm>
            <a:off x="4279711" y="1530620"/>
            <a:ext cx="4121340" cy="408744"/>
          </a:xfrm>
          <a:prstGeom prst="rect">
            <a:avLst/>
          </a:prstGeom>
          <a:solidFill>
            <a:srgbClr val="814C8D"/>
          </a:solidFill>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solidFill>
                  <a:prstClr val="white"/>
                </a:solidFill>
                <a:latin typeface="Calibri" panose="020F0502020204030204"/>
              </a:rPr>
              <a:t>Volume of Data</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Content Placeholder 1">
            <a:extLst>
              <a:ext uri="{FF2B5EF4-FFF2-40B4-BE49-F238E27FC236}">
                <a16:creationId xmlns:a16="http://schemas.microsoft.com/office/drawing/2014/main" id="{AD81E999-3FE0-44AA-8237-86540885430B}"/>
              </a:ext>
            </a:extLst>
          </p:cNvPr>
          <p:cNvSpPr txBox="1">
            <a:spLocks/>
          </p:cNvSpPr>
          <p:nvPr/>
        </p:nvSpPr>
        <p:spPr>
          <a:xfrm>
            <a:off x="8401051" y="1530620"/>
            <a:ext cx="3076575" cy="408744"/>
          </a:xfrm>
          <a:prstGeom prst="rect">
            <a:avLst/>
          </a:prstGeom>
          <a:solidFill>
            <a:srgbClr val="2492BE"/>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solidFill>
                  <a:prstClr val="white"/>
                </a:solidFill>
                <a:latin typeface="Calibri" panose="020F0502020204030204"/>
              </a:rPr>
              <a:t>Number of Classes</a:t>
            </a:r>
            <a:endParaRPr kumimoji="0" lang="en-US" sz="1800" b="1" i="0" u="none" strike="noStrike" kern="1200" cap="none" spc="0" normalizeH="0" baseline="30000" noProof="0" dirty="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E374A8CF-B48E-4784-9E68-B490826B010A}"/>
              </a:ext>
            </a:extLst>
          </p:cNvPr>
          <p:cNvGrpSpPr/>
          <p:nvPr/>
        </p:nvGrpSpPr>
        <p:grpSpPr>
          <a:xfrm>
            <a:off x="4279707" y="1530620"/>
            <a:ext cx="4121345" cy="4856112"/>
            <a:chOff x="4079688" y="1538440"/>
            <a:chExt cx="4321174" cy="5721196"/>
          </a:xfrm>
        </p:grpSpPr>
        <p:cxnSp>
          <p:nvCxnSpPr>
            <p:cNvPr id="12" name="Straight Connector 11">
              <a:extLst>
                <a:ext uri="{FF2B5EF4-FFF2-40B4-BE49-F238E27FC236}">
                  <a16:creationId xmlns:a16="http://schemas.microsoft.com/office/drawing/2014/main" id="{A5340792-7C34-41B4-AD4E-839F9BCCEFC8}"/>
                </a:ext>
              </a:extLst>
            </p:cNvPr>
            <p:cNvCxnSpPr>
              <a:cxnSpLocks/>
            </p:cNvCxnSpPr>
            <p:nvPr/>
          </p:nvCxnSpPr>
          <p:spPr>
            <a:xfrm flipH="1">
              <a:off x="4079688" y="1538440"/>
              <a:ext cx="5" cy="5721196"/>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EF0BFB8-DFB0-424F-B061-599C32F389D0}"/>
                </a:ext>
              </a:extLst>
            </p:cNvPr>
            <p:cNvCxnSpPr>
              <a:cxnSpLocks/>
            </p:cNvCxnSpPr>
            <p:nvPr/>
          </p:nvCxnSpPr>
          <p:spPr>
            <a:xfrm>
              <a:off x="8400862" y="1538440"/>
              <a:ext cx="0" cy="5721196"/>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4" name="Content Placeholder 1">
            <a:extLst>
              <a:ext uri="{FF2B5EF4-FFF2-40B4-BE49-F238E27FC236}">
                <a16:creationId xmlns:a16="http://schemas.microsoft.com/office/drawing/2014/main" id="{27C3C871-CFEE-4526-AE28-03F8980280C7}"/>
              </a:ext>
            </a:extLst>
          </p:cNvPr>
          <p:cNvSpPr txBox="1">
            <a:spLocks/>
          </p:cNvSpPr>
          <p:nvPr/>
        </p:nvSpPr>
        <p:spPr>
          <a:xfrm>
            <a:off x="4279711" y="2136772"/>
            <a:ext cx="4121340" cy="37649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For High data volume applications , conventional models has limitation of learning weights , deep learning models can overcome this problem</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Content Placeholder 1">
            <a:extLst>
              <a:ext uri="{FF2B5EF4-FFF2-40B4-BE49-F238E27FC236}">
                <a16:creationId xmlns:a16="http://schemas.microsoft.com/office/drawing/2014/main" id="{4DE506B9-B71D-4034-9FAF-E838C17E1310}"/>
              </a:ext>
            </a:extLst>
          </p:cNvPr>
          <p:cNvSpPr txBox="1">
            <a:spLocks/>
          </p:cNvSpPr>
          <p:nvPr/>
        </p:nvSpPr>
        <p:spPr>
          <a:xfrm>
            <a:off x="8594350" y="2165756"/>
            <a:ext cx="2883275" cy="37360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Wingdings" panose="05000000000000000000" pitchFamily="2" charset="2"/>
              <a:buChar char="§"/>
              <a:defRPr/>
            </a:pPr>
            <a:r>
              <a:rPr lang="en-US" sz="1400" dirty="0">
                <a:solidFill>
                  <a:prstClr val="black"/>
                </a:solidFill>
              </a:rPr>
              <a:t>Conventional Machine learning algorithms are designed for the less number of classes.</a:t>
            </a:r>
          </a:p>
          <a:p>
            <a:pPr>
              <a:lnSpc>
                <a:spcPct val="100000"/>
              </a:lnSpc>
              <a:spcBef>
                <a:spcPts val="0"/>
              </a:spcBef>
              <a:buFont typeface="Wingdings" panose="05000000000000000000" pitchFamily="2" charset="2"/>
              <a:buChar char="§"/>
              <a:defRPr/>
            </a:pPr>
            <a:endParaRPr lang="en-US" sz="1400" dirty="0">
              <a:solidFill>
                <a:prstClr val="black"/>
              </a:solidFill>
            </a:endParaRPr>
          </a:p>
          <a:p>
            <a:pPr>
              <a:lnSpc>
                <a:spcPct val="100000"/>
              </a:lnSpc>
              <a:spcBef>
                <a:spcPts val="0"/>
              </a:spcBef>
              <a:buFont typeface="Wingdings" panose="05000000000000000000" pitchFamily="2" charset="2"/>
              <a:buChar char="§"/>
              <a:defRPr/>
            </a:pPr>
            <a:r>
              <a:rPr lang="en-US" sz="1400" dirty="0">
                <a:solidFill>
                  <a:prstClr val="black"/>
                </a:solidFill>
              </a:rPr>
              <a:t>In Conventional models if the number of classes increases than performance goes down </a:t>
            </a:r>
          </a:p>
          <a:p>
            <a:pPr>
              <a:lnSpc>
                <a:spcPct val="100000"/>
              </a:lnSpc>
              <a:spcBef>
                <a:spcPts val="0"/>
              </a:spcBef>
              <a:buFont typeface="Wingdings" panose="05000000000000000000" pitchFamily="2" charset="2"/>
              <a:buChar char="§"/>
              <a:defRPr/>
            </a:pPr>
            <a:endParaRPr lang="en-US" sz="1400" dirty="0">
              <a:solidFill>
                <a:prstClr val="black"/>
              </a:solidFill>
            </a:endParaRPr>
          </a:p>
          <a:p>
            <a:pPr>
              <a:lnSpc>
                <a:spcPct val="100000"/>
              </a:lnSpc>
              <a:spcBef>
                <a:spcPts val="0"/>
              </a:spcBef>
              <a:buFont typeface="Wingdings" panose="05000000000000000000" pitchFamily="2" charset="2"/>
              <a:buChar char="§"/>
              <a:defRPr/>
            </a:pPr>
            <a:r>
              <a:rPr lang="en-US" sz="1400" dirty="0">
                <a:solidFill>
                  <a:prstClr val="black"/>
                </a:solidFill>
              </a:rPr>
              <a:t>Deep learning models can handle large number of classes with satisfactory performance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60" name="Picture 12" descr="Image result for solution icon">
            <a:extLst>
              <a:ext uri="{FF2B5EF4-FFF2-40B4-BE49-F238E27FC236}">
                <a16:creationId xmlns:a16="http://schemas.microsoft.com/office/drawing/2014/main" id="{EF3F2982-1AEC-48F1-AFF4-8774EF309EA0}"/>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32659" y="693374"/>
            <a:ext cx="779431" cy="7794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A3651700-33D6-46A1-9E30-D87AB3124768}"/>
              </a:ext>
            </a:extLst>
          </p:cNvPr>
          <p:cNvPicPr>
            <a:picLocks noChangeAspect="1"/>
          </p:cNvPicPr>
          <p:nvPr/>
        </p:nvPicPr>
        <p:blipFill>
          <a:blip r:embed="rId4" cstate="screen">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9649598" y="791356"/>
            <a:ext cx="681449" cy="681449"/>
          </a:xfrm>
          <a:prstGeom prst="rect">
            <a:avLst/>
          </a:prstGeom>
        </p:spPr>
      </p:pic>
      <p:pic>
        <p:nvPicPr>
          <p:cNvPr id="2062" name="Picture 14" descr="Image result for challenge Icon">
            <a:extLst>
              <a:ext uri="{FF2B5EF4-FFF2-40B4-BE49-F238E27FC236}">
                <a16:creationId xmlns:a16="http://schemas.microsoft.com/office/drawing/2014/main" id="{D65A93D5-55AC-472D-853B-0445744AE5B4}"/>
              </a:ext>
            </a:extLst>
          </p:cNvPr>
          <p:cNvPicPr>
            <a:picLocks noChangeAspect="1" noChangeArrowheads="1"/>
          </p:cNvPicPr>
          <p:nvPr/>
        </p:nvPicPr>
        <p:blipFill>
          <a:blip r:embed="rId5">
            <a:clrChange>
              <a:clrFrom>
                <a:srgbClr val="FEFEFE"/>
              </a:clrFrom>
              <a:clrTo>
                <a:srgbClr val="FEFEFE">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15720" y="736596"/>
            <a:ext cx="779431" cy="77943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Content Placeholder 3">
            <a:extLst>
              <a:ext uri="{FF2B5EF4-FFF2-40B4-BE49-F238E27FC236}">
                <a16:creationId xmlns:a16="http://schemas.microsoft.com/office/drawing/2014/main" id="{12FC5C0C-DDA5-4624-BFAA-FDCE13F84887}"/>
              </a:ext>
            </a:extLst>
          </p:cNvPr>
          <p:cNvGraphicFramePr>
            <a:graphicFrameLocks/>
          </p:cNvGraphicFramePr>
          <p:nvPr>
            <p:extLst>
              <p:ext uri="{D42A27DB-BD31-4B8C-83A1-F6EECF244321}">
                <p14:modId xmlns:p14="http://schemas.microsoft.com/office/powerpoint/2010/main" val="1004426307"/>
              </p:ext>
            </p:extLst>
          </p:nvPr>
        </p:nvGraphicFramePr>
        <p:xfrm>
          <a:off x="844845" y="3518452"/>
          <a:ext cx="3011525" cy="2246244"/>
        </p:xfrm>
        <a:graphic>
          <a:graphicData uri="http://schemas.openxmlformats.org/drawingml/2006/chart">
            <c:chart xmlns:c="http://schemas.openxmlformats.org/drawingml/2006/chart" xmlns:r="http://schemas.openxmlformats.org/officeDocument/2006/relationships" r:id="rId6"/>
          </a:graphicData>
        </a:graphic>
      </p:graphicFrame>
      <p:pic>
        <p:nvPicPr>
          <p:cNvPr id="19" name="Picture 18">
            <a:extLst>
              <a:ext uri="{FF2B5EF4-FFF2-40B4-BE49-F238E27FC236}">
                <a16:creationId xmlns:a16="http://schemas.microsoft.com/office/drawing/2014/main" id="{BC3E2879-7E16-4DB2-BDE8-CE69D409C7EA}"/>
              </a:ext>
            </a:extLst>
          </p:cNvPr>
          <p:cNvPicPr>
            <a:picLocks noChangeAspect="1"/>
          </p:cNvPicPr>
          <p:nvPr/>
        </p:nvPicPr>
        <p:blipFill>
          <a:blip r:embed="rId7"/>
          <a:stretch>
            <a:fillRect/>
          </a:stretch>
        </p:blipFill>
        <p:spPr>
          <a:xfrm>
            <a:off x="4652991" y="2960401"/>
            <a:ext cx="3484183" cy="3261374"/>
          </a:xfrm>
          <a:prstGeom prst="rect">
            <a:avLst/>
          </a:prstGeom>
        </p:spPr>
      </p:pic>
    </p:spTree>
    <p:extLst>
      <p:ext uri="{BB962C8B-B14F-4D97-AF65-F5344CB8AC3E}">
        <p14:creationId xmlns:p14="http://schemas.microsoft.com/office/powerpoint/2010/main" val="132330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6CA7-2A90-4E84-A515-3F6F01A06A10}"/>
              </a:ext>
            </a:extLst>
          </p:cNvPr>
          <p:cNvSpPr>
            <a:spLocks noGrp="1"/>
          </p:cNvSpPr>
          <p:nvPr>
            <p:ph type="title"/>
          </p:nvPr>
        </p:nvSpPr>
        <p:spPr>
          <a:xfrm>
            <a:off x="0" y="240434"/>
            <a:ext cx="12192000" cy="341457"/>
          </a:xfrm>
        </p:spPr>
        <p:txBody>
          <a:bodyPr/>
          <a:lstStyle/>
          <a:p>
            <a:r>
              <a:rPr lang="en-US" dirty="0"/>
              <a:t>Deep Learning Model: Business Value</a:t>
            </a:r>
          </a:p>
        </p:txBody>
      </p:sp>
      <p:sp>
        <p:nvSpPr>
          <p:cNvPr id="7" name="Date Placeholder 6">
            <a:extLst>
              <a:ext uri="{FF2B5EF4-FFF2-40B4-BE49-F238E27FC236}">
                <a16:creationId xmlns:a16="http://schemas.microsoft.com/office/drawing/2014/main" id="{2C10091B-E556-438D-A0D4-591CB65FE2ED}"/>
              </a:ext>
            </a:extLst>
          </p:cNvPr>
          <p:cNvSpPr>
            <a:spLocks noGrp="1"/>
          </p:cNvSpPr>
          <p:nvPr>
            <p:ph type="dt" sz="half" idx="2"/>
          </p:nvPr>
        </p:nvSpPr>
        <p:spPr/>
        <p:txBody>
          <a:bodyPr/>
          <a:lstStyle/>
          <a:p>
            <a:fld id="{F0C99D87-AFAD-4B11-8D22-9469FA50E3E6}" type="datetime1">
              <a:rPr lang="en-US" smtClean="0"/>
              <a:t>9/16/2020</a:t>
            </a:fld>
            <a:endParaRPr lang="en-US" dirty="0"/>
          </a:p>
        </p:txBody>
      </p:sp>
      <p:sp>
        <p:nvSpPr>
          <p:cNvPr id="8" name="Slide Number Placeholder 7">
            <a:extLst>
              <a:ext uri="{FF2B5EF4-FFF2-40B4-BE49-F238E27FC236}">
                <a16:creationId xmlns:a16="http://schemas.microsoft.com/office/drawing/2014/main" id="{FA8B844F-982D-4CCD-AE66-5D6621C89DCB}"/>
              </a:ext>
            </a:extLst>
          </p:cNvPr>
          <p:cNvSpPr>
            <a:spLocks noGrp="1"/>
          </p:cNvSpPr>
          <p:nvPr>
            <p:ph type="sldNum" sz="quarter" idx="4"/>
          </p:nvPr>
        </p:nvSpPr>
        <p:spPr/>
        <p:txBody>
          <a:bodyPr/>
          <a:lstStyle/>
          <a:p>
            <a:fld id="{2F7E0CF8-545D-8B43-A48D-40FB624B20AA}" type="slidenum">
              <a:rPr lang="en-US" smtClean="0"/>
              <a:pPr/>
              <a:t>12</a:t>
            </a:fld>
            <a:endParaRPr lang="en-US" dirty="0"/>
          </a:p>
        </p:txBody>
      </p:sp>
      <p:grpSp>
        <p:nvGrpSpPr>
          <p:cNvPr id="32" name="Group 31">
            <a:extLst>
              <a:ext uri="{FF2B5EF4-FFF2-40B4-BE49-F238E27FC236}">
                <a16:creationId xmlns:a16="http://schemas.microsoft.com/office/drawing/2014/main" id="{AFE1C5ED-99C3-45D5-9ACB-A409E6A46C9A}"/>
              </a:ext>
            </a:extLst>
          </p:cNvPr>
          <p:cNvGrpSpPr/>
          <p:nvPr/>
        </p:nvGrpSpPr>
        <p:grpSpPr>
          <a:xfrm>
            <a:off x="696687" y="1378860"/>
            <a:ext cx="2061029" cy="1980697"/>
            <a:chOff x="696687" y="1712685"/>
            <a:chExt cx="2061029" cy="2075541"/>
          </a:xfrm>
        </p:grpSpPr>
        <p:sp>
          <p:nvSpPr>
            <p:cNvPr id="19" name="Rectangle 18">
              <a:extLst>
                <a:ext uri="{FF2B5EF4-FFF2-40B4-BE49-F238E27FC236}">
                  <a16:creationId xmlns:a16="http://schemas.microsoft.com/office/drawing/2014/main" id="{D6356A76-CBB5-479D-9500-3AC969D05434}"/>
                </a:ext>
              </a:extLst>
            </p:cNvPr>
            <p:cNvSpPr/>
            <p:nvPr/>
          </p:nvSpPr>
          <p:spPr>
            <a:xfrm>
              <a:off x="696688" y="1712685"/>
              <a:ext cx="2061028" cy="554180"/>
            </a:xfrm>
            <a:prstGeom prst="rect">
              <a:avLst/>
            </a:prstGeom>
            <a:solidFill>
              <a:schemeClr val="accent3"/>
            </a:solidFill>
            <a:ln>
              <a:noFill/>
            </a:ln>
            <a:effectLst>
              <a:softEdge rad="127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Intelligent Feature Engineering </a:t>
              </a:r>
            </a:p>
          </p:txBody>
        </p:sp>
        <p:sp>
          <p:nvSpPr>
            <p:cNvPr id="124" name="Rectangle 123">
              <a:extLst>
                <a:ext uri="{FF2B5EF4-FFF2-40B4-BE49-F238E27FC236}">
                  <a16:creationId xmlns:a16="http://schemas.microsoft.com/office/drawing/2014/main" id="{263454E1-36F7-475F-B8AD-0E9A209A135E}"/>
                </a:ext>
              </a:extLst>
            </p:cNvPr>
            <p:cNvSpPr/>
            <p:nvPr/>
          </p:nvSpPr>
          <p:spPr>
            <a:xfrm>
              <a:off x="696688" y="2474685"/>
              <a:ext cx="2061028" cy="554180"/>
            </a:xfrm>
            <a:prstGeom prst="rect">
              <a:avLst/>
            </a:prstGeom>
            <a:solidFill>
              <a:schemeClr val="accent3">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Automated training </a:t>
              </a:r>
            </a:p>
          </p:txBody>
        </p:sp>
        <p:sp>
          <p:nvSpPr>
            <p:cNvPr id="125" name="Rectangle 124">
              <a:extLst>
                <a:ext uri="{FF2B5EF4-FFF2-40B4-BE49-F238E27FC236}">
                  <a16:creationId xmlns:a16="http://schemas.microsoft.com/office/drawing/2014/main" id="{D7EB3007-A932-4043-BCB6-E36B9812A589}"/>
                </a:ext>
              </a:extLst>
            </p:cNvPr>
            <p:cNvSpPr/>
            <p:nvPr/>
          </p:nvSpPr>
          <p:spPr>
            <a:xfrm>
              <a:off x="696687" y="3234046"/>
              <a:ext cx="2061028" cy="554180"/>
            </a:xfrm>
            <a:prstGeom prst="rect">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Transfer learning /Freezing </a:t>
              </a:r>
            </a:p>
          </p:txBody>
        </p:sp>
      </p:grpSp>
      <p:sp>
        <p:nvSpPr>
          <p:cNvPr id="24" name="TextBox 23">
            <a:extLst>
              <a:ext uri="{FF2B5EF4-FFF2-40B4-BE49-F238E27FC236}">
                <a16:creationId xmlns:a16="http://schemas.microsoft.com/office/drawing/2014/main" id="{9466655C-D737-4F66-8764-39BA18D88FAF}"/>
              </a:ext>
            </a:extLst>
          </p:cNvPr>
          <p:cNvSpPr txBox="1"/>
          <p:nvPr/>
        </p:nvSpPr>
        <p:spPr>
          <a:xfrm>
            <a:off x="762001" y="752911"/>
            <a:ext cx="1930399" cy="369332"/>
          </a:xfrm>
          <a:prstGeom prst="rect">
            <a:avLst/>
          </a:prstGeom>
          <a:noFill/>
        </p:spPr>
        <p:txBody>
          <a:bodyPr wrap="square" rtlCol="0">
            <a:spAutoFit/>
          </a:bodyPr>
          <a:lstStyle/>
          <a:p>
            <a:r>
              <a:rPr lang="en-US" dirty="0"/>
              <a:t>Intelligence Layer</a:t>
            </a:r>
          </a:p>
        </p:txBody>
      </p:sp>
      <p:cxnSp>
        <p:nvCxnSpPr>
          <p:cNvPr id="52" name="Straight Connector 51">
            <a:extLst>
              <a:ext uri="{FF2B5EF4-FFF2-40B4-BE49-F238E27FC236}">
                <a16:creationId xmlns:a16="http://schemas.microsoft.com/office/drawing/2014/main" id="{68FC7FC1-9333-44C2-A247-D6290F96F1B1}"/>
              </a:ext>
            </a:extLst>
          </p:cNvPr>
          <p:cNvCxnSpPr/>
          <p:nvPr/>
        </p:nvCxnSpPr>
        <p:spPr>
          <a:xfrm>
            <a:off x="466119" y="1142056"/>
            <a:ext cx="2399317"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7615BC6C-B218-4B43-AEEE-F6C360EC2A3D}"/>
              </a:ext>
            </a:extLst>
          </p:cNvPr>
          <p:cNvGrpSpPr/>
          <p:nvPr/>
        </p:nvGrpSpPr>
        <p:grpSpPr>
          <a:xfrm>
            <a:off x="3263371" y="801752"/>
            <a:ext cx="3884915" cy="2633510"/>
            <a:chOff x="3263371" y="801752"/>
            <a:chExt cx="3884915" cy="2633510"/>
          </a:xfrm>
        </p:grpSpPr>
        <p:sp>
          <p:nvSpPr>
            <p:cNvPr id="20" name="Flowchart: Merge 19">
              <a:extLst>
                <a:ext uri="{FF2B5EF4-FFF2-40B4-BE49-F238E27FC236}">
                  <a16:creationId xmlns:a16="http://schemas.microsoft.com/office/drawing/2014/main" id="{3C55BC58-7614-4F48-9E06-BE1B269A553F}"/>
                </a:ext>
              </a:extLst>
            </p:cNvPr>
            <p:cNvSpPr/>
            <p:nvPr/>
          </p:nvSpPr>
          <p:spPr>
            <a:xfrm rot="16200000">
              <a:off x="2407309" y="2168149"/>
              <a:ext cx="2032164" cy="320040"/>
            </a:xfrm>
            <a:prstGeom prst="flowChartMerge">
              <a:avLst/>
            </a:prstGeom>
            <a:solidFill>
              <a:schemeClr val="accent5">
                <a:lumMod val="20000"/>
                <a:lumOff val="8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1" name="Group 30">
              <a:extLst>
                <a:ext uri="{FF2B5EF4-FFF2-40B4-BE49-F238E27FC236}">
                  <a16:creationId xmlns:a16="http://schemas.microsoft.com/office/drawing/2014/main" id="{B544F459-CBD9-4513-8D8D-09E13AF72E06}"/>
                </a:ext>
              </a:extLst>
            </p:cNvPr>
            <p:cNvGrpSpPr/>
            <p:nvPr/>
          </p:nvGrpSpPr>
          <p:grpSpPr>
            <a:xfrm>
              <a:off x="4132943" y="1367800"/>
              <a:ext cx="3015343" cy="2067462"/>
              <a:chOff x="4053114" y="1712683"/>
              <a:chExt cx="3015343" cy="2277426"/>
            </a:xfrm>
          </p:grpSpPr>
          <p:sp>
            <p:nvSpPr>
              <p:cNvPr id="22" name="Arrow: Up 21">
                <a:extLst>
                  <a:ext uri="{FF2B5EF4-FFF2-40B4-BE49-F238E27FC236}">
                    <a16:creationId xmlns:a16="http://schemas.microsoft.com/office/drawing/2014/main" id="{FF0ED2F1-D0A1-4B3B-84B9-8EB0074B2D4F}"/>
                  </a:ext>
                </a:extLst>
              </p:cNvPr>
              <p:cNvSpPr/>
              <p:nvPr/>
            </p:nvSpPr>
            <p:spPr>
              <a:xfrm>
                <a:off x="4053114" y="1712683"/>
                <a:ext cx="914400" cy="1097280"/>
              </a:xfrm>
              <a:prstGeom prst="upArrow">
                <a:avLst>
                  <a:gd name="adj1" fmla="val 47468"/>
                  <a:gd name="adj2" fmla="val 46187"/>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Arrow: Up 125">
                <a:extLst>
                  <a:ext uri="{FF2B5EF4-FFF2-40B4-BE49-F238E27FC236}">
                    <a16:creationId xmlns:a16="http://schemas.microsoft.com/office/drawing/2014/main" id="{F05DF05D-4A0A-4A4E-9292-BCE5A8830E9D}"/>
                  </a:ext>
                </a:extLst>
              </p:cNvPr>
              <p:cNvSpPr/>
              <p:nvPr/>
            </p:nvSpPr>
            <p:spPr>
              <a:xfrm rot="10800000">
                <a:off x="4274456" y="2892829"/>
                <a:ext cx="914400" cy="1097280"/>
              </a:xfrm>
              <a:prstGeom prst="upArrow">
                <a:avLst>
                  <a:gd name="adj1" fmla="val 47468"/>
                  <a:gd name="adj2" fmla="val 4618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D4ADB754-E487-4283-A3C2-D1A0863FBFFC}"/>
                  </a:ext>
                </a:extLst>
              </p:cNvPr>
              <p:cNvSpPr txBox="1"/>
              <p:nvPr/>
            </p:nvSpPr>
            <p:spPr>
              <a:xfrm>
                <a:off x="5045526" y="1923141"/>
                <a:ext cx="2022931" cy="1017100"/>
              </a:xfrm>
              <a:prstGeom prst="rect">
                <a:avLst/>
              </a:prstGeom>
              <a:noFill/>
            </p:spPr>
            <p:txBody>
              <a:bodyPr wrap="square" rtlCol="0">
                <a:spAutoFit/>
              </a:bodyPr>
              <a:lstStyle/>
              <a:p>
                <a:r>
                  <a:rPr lang="en-US" dirty="0">
                    <a:solidFill>
                      <a:srgbClr val="00B050"/>
                    </a:solidFill>
                  </a:rPr>
                  <a:t>Better performance over conventional models   </a:t>
                </a:r>
              </a:p>
            </p:txBody>
          </p:sp>
          <p:sp>
            <p:nvSpPr>
              <p:cNvPr id="127" name="TextBox 126">
                <a:extLst>
                  <a:ext uri="{FF2B5EF4-FFF2-40B4-BE49-F238E27FC236}">
                    <a16:creationId xmlns:a16="http://schemas.microsoft.com/office/drawing/2014/main" id="{EB81693A-F135-407A-A457-862250B602E4}"/>
                  </a:ext>
                </a:extLst>
              </p:cNvPr>
              <p:cNvSpPr txBox="1"/>
              <p:nvPr/>
            </p:nvSpPr>
            <p:spPr>
              <a:xfrm>
                <a:off x="5045526" y="2817665"/>
                <a:ext cx="2022931" cy="1017100"/>
              </a:xfrm>
              <a:prstGeom prst="rect">
                <a:avLst/>
              </a:prstGeom>
              <a:noFill/>
            </p:spPr>
            <p:txBody>
              <a:bodyPr wrap="square" rtlCol="0">
                <a:spAutoFit/>
              </a:bodyPr>
              <a:lstStyle/>
              <a:p>
                <a:endParaRPr lang="en-US" dirty="0">
                  <a:solidFill>
                    <a:schemeClr val="accent1"/>
                  </a:solidFill>
                </a:endParaRPr>
              </a:p>
              <a:p>
                <a:r>
                  <a:rPr lang="en-US" dirty="0">
                    <a:solidFill>
                      <a:schemeClr val="accent1"/>
                    </a:solidFill>
                  </a:rPr>
                  <a:t>Can handle large number of classes </a:t>
                </a:r>
              </a:p>
            </p:txBody>
          </p:sp>
        </p:grpSp>
        <p:sp>
          <p:nvSpPr>
            <p:cNvPr id="129" name="TextBox 128">
              <a:extLst>
                <a:ext uri="{FF2B5EF4-FFF2-40B4-BE49-F238E27FC236}">
                  <a16:creationId xmlns:a16="http://schemas.microsoft.com/office/drawing/2014/main" id="{30937757-ADA3-4FF0-B1BD-CB46619DB064}"/>
                </a:ext>
              </a:extLst>
            </p:cNvPr>
            <p:cNvSpPr txBox="1"/>
            <p:nvPr/>
          </p:nvSpPr>
          <p:spPr>
            <a:xfrm>
              <a:off x="4793342" y="801752"/>
              <a:ext cx="2354944" cy="369332"/>
            </a:xfrm>
            <a:prstGeom prst="rect">
              <a:avLst/>
            </a:prstGeom>
            <a:noFill/>
          </p:spPr>
          <p:txBody>
            <a:bodyPr wrap="square" rtlCol="0">
              <a:spAutoFit/>
            </a:bodyPr>
            <a:lstStyle/>
            <a:p>
              <a:r>
                <a:rPr lang="en-US" dirty="0"/>
                <a:t>Benefits</a:t>
              </a:r>
            </a:p>
          </p:txBody>
        </p:sp>
        <p:cxnSp>
          <p:nvCxnSpPr>
            <p:cNvPr id="154" name="Straight Connector 153">
              <a:extLst>
                <a:ext uri="{FF2B5EF4-FFF2-40B4-BE49-F238E27FC236}">
                  <a16:creationId xmlns:a16="http://schemas.microsoft.com/office/drawing/2014/main" id="{4A016397-675D-4281-AB51-15B00188BCFF}"/>
                </a:ext>
              </a:extLst>
            </p:cNvPr>
            <p:cNvCxnSpPr/>
            <p:nvPr/>
          </p:nvCxnSpPr>
          <p:spPr>
            <a:xfrm>
              <a:off x="4464444" y="1159254"/>
              <a:ext cx="2399317"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9FF4E5EB-5F10-4ABE-AEE0-AF7C7453F319}"/>
              </a:ext>
            </a:extLst>
          </p:cNvPr>
          <p:cNvGrpSpPr/>
          <p:nvPr/>
        </p:nvGrpSpPr>
        <p:grpSpPr>
          <a:xfrm>
            <a:off x="8652508" y="3542577"/>
            <a:ext cx="2976395" cy="2478978"/>
            <a:chOff x="8652508" y="3542577"/>
            <a:chExt cx="2976395" cy="2478978"/>
          </a:xfrm>
        </p:grpSpPr>
        <p:pic>
          <p:nvPicPr>
            <p:cNvPr id="138" name="Picture 2" descr="Image result for shipment Caging Icon">
              <a:extLst>
                <a:ext uri="{FF2B5EF4-FFF2-40B4-BE49-F238E27FC236}">
                  <a16:creationId xmlns:a16="http://schemas.microsoft.com/office/drawing/2014/main" id="{879A4BFF-6DF5-45C2-93BC-CDE295E38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7375" y="5452669"/>
              <a:ext cx="568885" cy="56888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productivity Icon">
              <a:extLst>
                <a:ext uri="{FF2B5EF4-FFF2-40B4-BE49-F238E27FC236}">
                  <a16:creationId xmlns:a16="http://schemas.microsoft.com/office/drawing/2014/main" id="{84FD9584-E127-4F69-850C-90498D352CE6}"/>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52508" y="4714134"/>
              <a:ext cx="537107" cy="537107"/>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5F139F50-3F35-4818-9FAB-94ACE653FB93}"/>
                </a:ext>
              </a:extLst>
            </p:cNvPr>
            <p:cNvSpPr txBox="1"/>
            <p:nvPr/>
          </p:nvSpPr>
          <p:spPr>
            <a:xfrm>
              <a:off x="9246313" y="5375224"/>
              <a:ext cx="2382590" cy="646331"/>
            </a:xfrm>
            <a:prstGeom prst="rect">
              <a:avLst/>
            </a:prstGeom>
            <a:noFill/>
          </p:spPr>
          <p:txBody>
            <a:bodyPr wrap="square" rtlCol="0">
              <a:spAutoFit/>
            </a:bodyPr>
            <a:lstStyle/>
            <a:p>
              <a:r>
                <a:rPr lang="en-US" dirty="0">
                  <a:solidFill>
                    <a:schemeClr val="accent2"/>
                  </a:solidFill>
                </a:rPr>
                <a:t>Increased accuracy/recall</a:t>
              </a:r>
            </a:p>
          </p:txBody>
        </p:sp>
        <p:sp>
          <p:nvSpPr>
            <p:cNvPr id="38" name="Rectangle 37">
              <a:extLst>
                <a:ext uri="{FF2B5EF4-FFF2-40B4-BE49-F238E27FC236}">
                  <a16:creationId xmlns:a16="http://schemas.microsoft.com/office/drawing/2014/main" id="{BDF8C772-4FA8-4181-9D30-0ECDAF62F370}"/>
                </a:ext>
              </a:extLst>
            </p:cNvPr>
            <p:cNvSpPr/>
            <p:nvPr/>
          </p:nvSpPr>
          <p:spPr>
            <a:xfrm>
              <a:off x="9219011" y="4814913"/>
              <a:ext cx="2264274" cy="369332"/>
            </a:xfrm>
            <a:prstGeom prst="rect">
              <a:avLst/>
            </a:prstGeom>
          </p:spPr>
          <p:txBody>
            <a:bodyPr wrap="none">
              <a:spAutoFit/>
            </a:bodyPr>
            <a:lstStyle/>
            <a:p>
              <a:r>
                <a:rPr lang="en-US" dirty="0">
                  <a:solidFill>
                    <a:srgbClr val="7030A0"/>
                  </a:solidFill>
                </a:rPr>
                <a:t>Improved Productivity</a:t>
              </a:r>
            </a:p>
          </p:txBody>
        </p:sp>
        <p:sp>
          <p:nvSpPr>
            <p:cNvPr id="158" name="Flowchart: Merge 157">
              <a:extLst>
                <a:ext uri="{FF2B5EF4-FFF2-40B4-BE49-F238E27FC236}">
                  <a16:creationId xmlns:a16="http://schemas.microsoft.com/office/drawing/2014/main" id="{6E068E91-8CFE-426C-B56C-0E3B180E83B1}"/>
                </a:ext>
              </a:extLst>
            </p:cNvPr>
            <p:cNvSpPr/>
            <p:nvPr/>
          </p:nvSpPr>
          <p:spPr>
            <a:xfrm>
              <a:off x="8911074" y="3542577"/>
              <a:ext cx="2032164" cy="265911"/>
            </a:xfrm>
            <a:prstGeom prst="flowChartMerge">
              <a:avLst/>
            </a:prstGeom>
            <a:solidFill>
              <a:schemeClr val="accent5">
                <a:lumMod val="20000"/>
                <a:lumOff val="8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59" name="Straight Connector 158">
              <a:extLst>
                <a:ext uri="{FF2B5EF4-FFF2-40B4-BE49-F238E27FC236}">
                  <a16:creationId xmlns:a16="http://schemas.microsoft.com/office/drawing/2014/main" id="{B55642BE-E1A0-4649-A13C-25463376CC94}"/>
                </a:ext>
              </a:extLst>
            </p:cNvPr>
            <p:cNvCxnSpPr/>
            <p:nvPr/>
          </p:nvCxnSpPr>
          <p:spPr>
            <a:xfrm>
              <a:off x="8801370" y="4394765"/>
              <a:ext cx="2399317"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89D30247-5A7D-47B1-8D1F-1BF20C2ED95E}"/>
                </a:ext>
              </a:extLst>
            </p:cNvPr>
            <p:cNvSpPr txBox="1"/>
            <p:nvPr/>
          </p:nvSpPr>
          <p:spPr>
            <a:xfrm>
              <a:off x="8880348" y="4003713"/>
              <a:ext cx="2354944" cy="369332"/>
            </a:xfrm>
            <a:prstGeom prst="rect">
              <a:avLst/>
            </a:prstGeom>
            <a:noFill/>
          </p:spPr>
          <p:txBody>
            <a:bodyPr wrap="square" rtlCol="0">
              <a:spAutoFit/>
            </a:bodyPr>
            <a:lstStyle/>
            <a:p>
              <a:r>
                <a:rPr lang="en-US" dirty="0"/>
                <a:t>Impact on Key Metrics</a:t>
              </a:r>
            </a:p>
          </p:txBody>
        </p:sp>
      </p:grpSp>
      <p:grpSp>
        <p:nvGrpSpPr>
          <p:cNvPr id="64" name="Group 63">
            <a:extLst>
              <a:ext uri="{FF2B5EF4-FFF2-40B4-BE49-F238E27FC236}">
                <a16:creationId xmlns:a16="http://schemas.microsoft.com/office/drawing/2014/main" id="{0155631B-0856-4E2B-827A-7A7C40256599}"/>
              </a:ext>
            </a:extLst>
          </p:cNvPr>
          <p:cNvGrpSpPr/>
          <p:nvPr/>
        </p:nvGrpSpPr>
        <p:grpSpPr>
          <a:xfrm>
            <a:off x="4291235" y="3961295"/>
            <a:ext cx="3667277" cy="2187753"/>
            <a:chOff x="4298162" y="3952614"/>
            <a:chExt cx="3667277" cy="2187753"/>
          </a:xfrm>
          <a:solidFill>
            <a:schemeClr val="accent5">
              <a:lumMod val="20000"/>
              <a:lumOff val="80000"/>
            </a:schemeClr>
          </a:solidFill>
        </p:grpSpPr>
        <p:sp>
          <p:nvSpPr>
            <p:cNvPr id="141" name="Rectangle 140">
              <a:extLst>
                <a:ext uri="{FF2B5EF4-FFF2-40B4-BE49-F238E27FC236}">
                  <a16:creationId xmlns:a16="http://schemas.microsoft.com/office/drawing/2014/main" id="{B2BB0C39-D440-470A-BA15-F311ABDFD8EE}"/>
                </a:ext>
              </a:extLst>
            </p:cNvPr>
            <p:cNvSpPr/>
            <p:nvPr/>
          </p:nvSpPr>
          <p:spPr>
            <a:xfrm>
              <a:off x="4850239" y="4698505"/>
              <a:ext cx="2267480" cy="646331"/>
            </a:xfrm>
            <a:prstGeom prst="rect">
              <a:avLst/>
            </a:prstGeom>
            <a:noFill/>
          </p:spPr>
          <p:txBody>
            <a:bodyPr wrap="square">
              <a:spAutoFit/>
            </a:bodyPr>
            <a:lstStyle/>
            <a:p>
              <a:r>
                <a:rPr lang="en-US" dirty="0">
                  <a:solidFill>
                    <a:schemeClr val="accent1"/>
                  </a:solidFill>
                </a:rPr>
                <a:t>Cost saving due to less number of errors </a:t>
              </a:r>
            </a:p>
          </p:txBody>
        </p:sp>
        <p:sp>
          <p:nvSpPr>
            <p:cNvPr id="142" name="Rectangle 141">
              <a:extLst>
                <a:ext uri="{FF2B5EF4-FFF2-40B4-BE49-F238E27FC236}">
                  <a16:creationId xmlns:a16="http://schemas.microsoft.com/office/drawing/2014/main" id="{6FFA1C43-1DE7-4A22-9045-9FEEFFED440B}"/>
                </a:ext>
              </a:extLst>
            </p:cNvPr>
            <p:cNvSpPr/>
            <p:nvPr/>
          </p:nvSpPr>
          <p:spPr>
            <a:xfrm>
              <a:off x="4850239" y="5283645"/>
              <a:ext cx="2106859" cy="646331"/>
            </a:xfrm>
            <a:prstGeom prst="rect">
              <a:avLst/>
            </a:prstGeom>
            <a:noFill/>
          </p:spPr>
          <p:txBody>
            <a:bodyPr wrap="none">
              <a:spAutoFit/>
            </a:bodyPr>
            <a:lstStyle/>
            <a:p>
              <a:r>
                <a:rPr lang="en-US" dirty="0">
                  <a:solidFill>
                    <a:srgbClr val="00B050"/>
                  </a:solidFill>
                </a:rPr>
                <a:t>Increased Customer </a:t>
              </a:r>
            </a:p>
            <a:p>
              <a:r>
                <a:rPr lang="en-US" dirty="0">
                  <a:solidFill>
                    <a:srgbClr val="00B050"/>
                  </a:solidFill>
                </a:rPr>
                <a:t>Satisfaction</a:t>
              </a:r>
            </a:p>
          </p:txBody>
        </p:sp>
        <p:cxnSp>
          <p:nvCxnSpPr>
            <p:cNvPr id="160" name="Straight Connector 159">
              <a:extLst>
                <a:ext uri="{FF2B5EF4-FFF2-40B4-BE49-F238E27FC236}">
                  <a16:creationId xmlns:a16="http://schemas.microsoft.com/office/drawing/2014/main" id="{84748295-A19A-4B5F-94EF-9267D62151DE}"/>
                </a:ext>
              </a:extLst>
            </p:cNvPr>
            <p:cNvCxnSpPr/>
            <p:nvPr/>
          </p:nvCxnSpPr>
          <p:spPr>
            <a:xfrm>
              <a:off x="4354285" y="4362674"/>
              <a:ext cx="2399317" cy="0"/>
            </a:xfrm>
            <a:prstGeom prst="line">
              <a:avLst/>
            </a:prstGeom>
            <a:grpFill/>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CCB9C2B7-D1D0-45B0-91D1-8827B888429F}"/>
                </a:ext>
              </a:extLst>
            </p:cNvPr>
            <p:cNvSpPr txBox="1"/>
            <p:nvPr/>
          </p:nvSpPr>
          <p:spPr>
            <a:xfrm>
              <a:off x="4309707" y="3952614"/>
              <a:ext cx="2742564" cy="369332"/>
            </a:xfrm>
            <a:prstGeom prst="rect">
              <a:avLst/>
            </a:prstGeom>
            <a:noFill/>
          </p:spPr>
          <p:txBody>
            <a:bodyPr wrap="square" rtlCol="0">
              <a:spAutoFit/>
            </a:bodyPr>
            <a:lstStyle/>
            <a:p>
              <a:r>
                <a:rPr lang="en-US" dirty="0"/>
                <a:t>Business Value Generated</a:t>
              </a:r>
            </a:p>
          </p:txBody>
        </p:sp>
        <p:sp>
          <p:nvSpPr>
            <p:cNvPr id="163" name="Flowchart: Merge 162">
              <a:extLst>
                <a:ext uri="{FF2B5EF4-FFF2-40B4-BE49-F238E27FC236}">
                  <a16:creationId xmlns:a16="http://schemas.microsoft.com/office/drawing/2014/main" id="{83FE2A65-3CDB-4D0D-87D6-BCC3A81937AC}"/>
                </a:ext>
              </a:extLst>
            </p:cNvPr>
            <p:cNvSpPr/>
            <p:nvPr/>
          </p:nvSpPr>
          <p:spPr>
            <a:xfrm rot="5400000">
              <a:off x="6789337" y="4964265"/>
              <a:ext cx="2032164" cy="320040"/>
            </a:xfrm>
            <a:prstGeom prst="flowChartMerge">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120" name="Picture 24" descr="Image result for customer satisfaction icon">
              <a:extLst>
                <a:ext uri="{FF2B5EF4-FFF2-40B4-BE49-F238E27FC236}">
                  <a16:creationId xmlns:a16="http://schemas.microsoft.com/office/drawing/2014/main" id="{D1058C1E-8421-41B4-9481-EDF2589B5F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282" y="5315949"/>
              <a:ext cx="581722" cy="581722"/>
            </a:xfrm>
            <a:prstGeom prst="rect">
              <a:avLst/>
            </a:prstGeom>
            <a:grpFill/>
          </p:spPr>
        </p:pic>
        <p:pic>
          <p:nvPicPr>
            <p:cNvPr id="4122" name="Picture 26" descr="Image result for on time delivery icon">
              <a:extLst>
                <a:ext uri="{FF2B5EF4-FFF2-40B4-BE49-F238E27FC236}">
                  <a16:creationId xmlns:a16="http://schemas.microsoft.com/office/drawing/2014/main" id="{28226E89-A031-45FB-85C7-9C19C5DF47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298162" y="4687036"/>
              <a:ext cx="599012" cy="471488"/>
            </a:xfrm>
            <a:prstGeom prst="rect">
              <a:avLst/>
            </a:prstGeom>
            <a:grpFill/>
          </p:spPr>
        </p:pic>
      </p:grpSp>
      <p:grpSp>
        <p:nvGrpSpPr>
          <p:cNvPr id="4104" name="Group 4103">
            <a:extLst>
              <a:ext uri="{FF2B5EF4-FFF2-40B4-BE49-F238E27FC236}">
                <a16:creationId xmlns:a16="http://schemas.microsoft.com/office/drawing/2014/main" id="{C26ECAB8-BE47-4E63-96AA-F25C799E489A}"/>
              </a:ext>
            </a:extLst>
          </p:cNvPr>
          <p:cNvGrpSpPr/>
          <p:nvPr/>
        </p:nvGrpSpPr>
        <p:grpSpPr>
          <a:xfrm>
            <a:off x="7645399" y="776976"/>
            <a:ext cx="3526227" cy="2640636"/>
            <a:chOff x="7645399" y="776976"/>
            <a:chExt cx="3526227" cy="2640636"/>
          </a:xfrm>
        </p:grpSpPr>
        <p:grpSp>
          <p:nvGrpSpPr>
            <p:cNvPr id="60" name="Group 59">
              <a:extLst>
                <a:ext uri="{FF2B5EF4-FFF2-40B4-BE49-F238E27FC236}">
                  <a16:creationId xmlns:a16="http://schemas.microsoft.com/office/drawing/2014/main" id="{82BE0B55-7F3C-457A-8163-3BBCD0C4FDF9}"/>
                </a:ext>
              </a:extLst>
            </p:cNvPr>
            <p:cNvGrpSpPr/>
            <p:nvPr/>
          </p:nvGrpSpPr>
          <p:grpSpPr>
            <a:xfrm>
              <a:off x="7645399" y="776976"/>
              <a:ext cx="3526227" cy="2640636"/>
              <a:chOff x="7645399" y="776976"/>
              <a:chExt cx="3526227" cy="2640636"/>
            </a:xfrm>
          </p:grpSpPr>
          <p:sp>
            <p:nvSpPr>
              <p:cNvPr id="130" name="TextBox 129">
                <a:extLst>
                  <a:ext uri="{FF2B5EF4-FFF2-40B4-BE49-F238E27FC236}">
                    <a16:creationId xmlns:a16="http://schemas.microsoft.com/office/drawing/2014/main" id="{D8BF0B50-E418-4EF0-BF01-8E413405C884}"/>
                  </a:ext>
                </a:extLst>
              </p:cNvPr>
              <p:cNvSpPr txBox="1"/>
              <p:nvPr/>
            </p:nvSpPr>
            <p:spPr>
              <a:xfrm>
                <a:off x="8802759" y="776976"/>
                <a:ext cx="2354944" cy="369332"/>
              </a:xfrm>
              <a:prstGeom prst="rect">
                <a:avLst/>
              </a:prstGeom>
              <a:noFill/>
            </p:spPr>
            <p:txBody>
              <a:bodyPr wrap="square" rtlCol="0">
                <a:spAutoFit/>
              </a:bodyPr>
              <a:lstStyle/>
              <a:p>
                <a:r>
                  <a:rPr lang="en-US" dirty="0"/>
                  <a:t>Process Improvements</a:t>
                </a:r>
              </a:p>
            </p:txBody>
          </p:sp>
          <p:sp>
            <p:nvSpPr>
              <p:cNvPr id="25" name="TextBox 24">
                <a:extLst>
                  <a:ext uri="{FF2B5EF4-FFF2-40B4-BE49-F238E27FC236}">
                    <a16:creationId xmlns:a16="http://schemas.microsoft.com/office/drawing/2014/main" id="{DA5199F9-AFD7-4276-A288-C991497FB7BF}"/>
                  </a:ext>
                </a:extLst>
              </p:cNvPr>
              <p:cNvSpPr txBox="1"/>
              <p:nvPr/>
            </p:nvSpPr>
            <p:spPr>
              <a:xfrm>
                <a:off x="9219011" y="1317713"/>
                <a:ext cx="1925313" cy="646331"/>
              </a:xfrm>
              <a:prstGeom prst="rect">
                <a:avLst/>
              </a:prstGeom>
              <a:noFill/>
            </p:spPr>
            <p:txBody>
              <a:bodyPr wrap="square" rtlCol="0">
                <a:spAutoFit/>
              </a:bodyPr>
              <a:lstStyle/>
              <a:p>
                <a:r>
                  <a:rPr lang="en-US" dirty="0">
                    <a:solidFill>
                      <a:srgbClr val="FF9900"/>
                    </a:solidFill>
                  </a:rPr>
                  <a:t>Increased process Efficiency</a:t>
                </a:r>
              </a:p>
            </p:txBody>
          </p:sp>
          <p:pic>
            <p:nvPicPr>
              <p:cNvPr id="29" name="Picture 28">
                <a:extLst>
                  <a:ext uri="{FF2B5EF4-FFF2-40B4-BE49-F238E27FC236}">
                    <a16:creationId xmlns:a16="http://schemas.microsoft.com/office/drawing/2014/main" id="{451234B8-2AE0-4486-B60D-DBFA11D15984}"/>
                  </a:ext>
                </a:extLst>
              </p:cNvPr>
              <p:cNvPicPr>
                <a:picLocks noChangeAspect="1"/>
              </p:cNvPicPr>
              <p:nvPr/>
            </p:nvPicPr>
            <p:blipFill rotWithShape="1">
              <a:blip r:embed="rId6">
                <a:clrChange>
                  <a:clrFrom>
                    <a:srgbClr val="FFFFFF"/>
                  </a:clrFrom>
                  <a:clrTo>
                    <a:srgbClr val="FFFFFF">
                      <a:alpha val="0"/>
                    </a:srgbClr>
                  </a:clrTo>
                </a:clrChange>
              </a:blip>
              <a:srcRect l="20419" r="24495"/>
              <a:stretch/>
            </p:blipFill>
            <p:spPr>
              <a:xfrm>
                <a:off x="8401823" y="1937047"/>
                <a:ext cx="928914" cy="721852"/>
              </a:xfrm>
              <a:prstGeom prst="rect">
                <a:avLst/>
              </a:prstGeom>
            </p:spPr>
          </p:pic>
          <p:sp>
            <p:nvSpPr>
              <p:cNvPr id="132" name="TextBox 131">
                <a:extLst>
                  <a:ext uri="{FF2B5EF4-FFF2-40B4-BE49-F238E27FC236}">
                    <a16:creationId xmlns:a16="http://schemas.microsoft.com/office/drawing/2014/main" id="{F5EE710E-3E5A-421B-95E1-A3BA4425E39B}"/>
                  </a:ext>
                </a:extLst>
              </p:cNvPr>
              <p:cNvSpPr txBox="1"/>
              <p:nvPr/>
            </p:nvSpPr>
            <p:spPr>
              <a:xfrm>
                <a:off x="9231211" y="1990577"/>
                <a:ext cx="1925313" cy="369332"/>
              </a:xfrm>
              <a:prstGeom prst="rect">
                <a:avLst/>
              </a:prstGeom>
              <a:noFill/>
            </p:spPr>
            <p:txBody>
              <a:bodyPr wrap="square" rtlCol="0">
                <a:spAutoFit/>
              </a:bodyPr>
              <a:lstStyle/>
              <a:p>
                <a:r>
                  <a:rPr lang="en-US" dirty="0">
                    <a:solidFill>
                      <a:schemeClr val="accent2"/>
                    </a:solidFill>
                  </a:rPr>
                  <a:t>Reduced 	Errors </a:t>
                </a:r>
              </a:p>
            </p:txBody>
          </p:sp>
          <p:sp>
            <p:nvSpPr>
              <p:cNvPr id="133" name="TextBox 132">
                <a:extLst>
                  <a:ext uri="{FF2B5EF4-FFF2-40B4-BE49-F238E27FC236}">
                    <a16:creationId xmlns:a16="http://schemas.microsoft.com/office/drawing/2014/main" id="{08246538-BE79-4BB4-9D1A-3C27AEFE928E}"/>
                  </a:ext>
                </a:extLst>
              </p:cNvPr>
              <p:cNvSpPr txBox="1"/>
              <p:nvPr/>
            </p:nvSpPr>
            <p:spPr>
              <a:xfrm>
                <a:off x="9246313" y="2649317"/>
                <a:ext cx="1925313" cy="369332"/>
              </a:xfrm>
              <a:prstGeom prst="rect">
                <a:avLst/>
              </a:prstGeom>
              <a:noFill/>
            </p:spPr>
            <p:txBody>
              <a:bodyPr wrap="square" rtlCol="0">
                <a:spAutoFit/>
              </a:bodyPr>
              <a:lstStyle/>
              <a:p>
                <a:endParaRPr lang="en-US" dirty="0">
                  <a:solidFill>
                    <a:srgbClr val="7030A0"/>
                  </a:solidFill>
                </a:endParaRPr>
              </a:p>
            </p:txBody>
          </p:sp>
          <p:sp>
            <p:nvSpPr>
              <p:cNvPr id="150" name="Flowchart: Merge 149">
                <a:extLst>
                  <a:ext uri="{FF2B5EF4-FFF2-40B4-BE49-F238E27FC236}">
                    <a16:creationId xmlns:a16="http://schemas.microsoft.com/office/drawing/2014/main" id="{A76D1DCA-CD7A-4E7E-8E3E-64F61FF64266}"/>
                  </a:ext>
                </a:extLst>
              </p:cNvPr>
              <p:cNvSpPr/>
              <p:nvPr/>
            </p:nvSpPr>
            <p:spPr>
              <a:xfrm rot="16200000">
                <a:off x="6789337" y="2241510"/>
                <a:ext cx="2032164" cy="320040"/>
              </a:xfrm>
              <a:prstGeom prst="flowChartMerge">
                <a:avLst/>
              </a:prstGeom>
              <a:solidFill>
                <a:schemeClr val="accent5">
                  <a:lumMod val="20000"/>
                  <a:lumOff val="8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55" name="Straight Connector 154">
                <a:extLst>
                  <a:ext uri="{FF2B5EF4-FFF2-40B4-BE49-F238E27FC236}">
                    <a16:creationId xmlns:a16="http://schemas.microsoft.com/office/drawing/2014/main" id="{134FEABC-EA91-4189-BDEC-2B58060C0A84}"/>
                  </a:ext>
                </a:extLst>
              </p:cNvPr>
              <p:cNvCxnSpPr/>
              <p:nvPr/>
            </p:nvCxnSpPr>
            <p:spPr>
              <a:xfrm>
                <a:off x="8472880" y="1142056"/>
                <a:ext cx="2399317"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pic>
          <p:nvPicPr>
            <p:cNvPr id="4130" name="Picture 34" descr="Image result for process efficiency icon">
              <a:extLst>
                <a:ext uri="{FF2B5EF4-FFF2-40B4-BE49-F238E27FC236}">
                  <a16:creationId xmlns:a16="http://schemas.microsoft.com/office/drawing/2014/main" id="{E5358589-8034-4BA8-9D63-32F3E27DA2D1}"/>
                </a:ext>
              </a:extLst>
            </p:cNvPr>
            <p:cNvPicPr>
              <a:picLocks noChangeAspect="1" noChangeArrowheads="1"/>
            </p:cNvPicPr>
            <p:nvPr/>
          </p:nvPicPr>
          <p:blipFill>
            <a:blip r:embed="rId7">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rot="21229139">
              <a:off x="8545202" y="1304964"/>
              <a:ext cx="681362" cy="6813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24183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Image result for analytics background">
            <a:extLst>
              <a:ext uri="{FF2B5EF4-FFF2-40B4-BE49-F238E27FC236}">
                <a16:creationId xmlns:a16="http://schemas.microsoft.com/office/drawing/2014/main" id="{E5505877-2A79-4A62-8EA9-D6E129B14685}"/>
              </a:ext>
            </a:extLst>
          </p:cNvPr>
          <p:cNvPicPr>
            <a:picLocks noChangeAspect="1" noChangeArrowheads="1"/>
          </p:cNvPicPr>
          <p:nvPr/>
        </p:nvPicPr>
        <p:blipFill>
          <a:blip r:embed="rId2">
            <a:alphaModFix amt="3500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39" y="1627"/>
            <a:ext cx="12192000" cy="687376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CF40763-253F-4ACB-B52B-8CD37DC57450}"/>
              </a:ext>
            </a:extLst>
          </p:cNvPr>
          <p:cNvSpPr>
            <a:spLocks noGrp="1"/>
          </p:cNvSpPr>
          <p:nvPr>
            <p:ph type="title"/>
          </p:nvPr>
        </p:nvSpPr>
        <p:spPr>
          <a:xfrm>
            <a:off x="0" y="168126"/>
            <a:ext cx="12192000" cy="341457"/>
          </a:xfrm>
        </p:spPr>
        <p:txBody>
          <a:bodyPr/>
          <a:lstStyle/>
          <a:p>
            <a:r>
              <a:rPr lang="en-US" dirty="0"/>
              <a:t>Applications/Future scope</a:t>
            </a:r>
          </a:p>
        </p:txBody>
      </p:sp>
      <p:sp>
        <p:nvSpPr>
          <p:cNvPr id="3" name="Date Placeholder 2">
            <a:extLst>
              <a:ext uri="{FF2B5EF4-FFF2-40B4-BE49-F238E27FC236}">
                <a16:creationId xmlns:a16="http://schemas.microsoft.com/office/drawing/2014/main" id="{E8911109-A603-4357-ADD3-2F1976F707F5}"/>
              </a:ext>
            </a:extLst>
          </p:cNvPr>
          <p:cNvSpPr>
            <a:spLocks noGrp="1"/>
          </p:cNvSpPr>
          <p:nvPr>
            <p:ph type="dt" sz="half" idx="2"/>
          </p:nvPr>
        </p:nvSpPr>
        <p:spPr/>
        <p:txBody>
          <a:bodyPr/>
          <a:lstStyle/>
          <a:p>
            <a:fld id="{F0C99D87-AFAD-4B11-8D22-9469FA50E3E6}" type="datetime1">
              <a:rPr lang="en-US" smtClean="0"/>
              <a:t>9/17/2020</a:t>
            </a:fld>
            <a:endParaRPr lang="en-US" dirty="0"/>
          </a:p>
        </p:txBody>
      </p:sp>
      <p:sp>
        <p:nvSpPr>
          <p:cNvPr id="4" name="Slide Number Placeholder 3">
            <a:extLst>
              <a:ext uri="{FF2B5EF4-FFF2-40B4-BE49-F238E27FC236}">
                <a16:creationId xmlns:a16="http://schemas.microsoft.com/office/drawing/2014/main" id="{233B6DEC-6349-45E9-A199-26F2C356CD91}"/>
              </a:ext>
            </a:extLst>
          </p:cNvPr>
          <p:cNvSpPr>
            <a:spLocks noGrp="1"/>
          </p:cNvSpPr>
          <p:nvPr>
            <p:ph type="sldNum" sz="quarter" idx="4"/>
          </p:nvPr>
        </p:nvSpPr>
        <p:spPr/>
        <p:txBody>
          <a:bodyPr/>
          <a:lstStyle/>
          <a:p>
            <a:fld id="{2F7E0CF8-545D-8B43-A48D-40FB624B20AA}" type="slidenum">
              <a:rPr lang="en-US" smtClean="0"/>
              <a:pPr/>
              <a:t>13</a:t>
            </a:fld>
            <a:endParaRPr lang="en-US" dirty="0"/>
          </a:p>
        </p:txBody>
      </p:sp>
      <p:sp>
        <p:nvSpPr>
          <p:cNvPr id="6" name="Content Placeholder 1">
            <a:extLst>
              <a:ext uri="{FF2B5EF4-FFF2-40B4-BE49-F238E27FC236}">
                <a16:creationId xmlns:a16="http://schemas.microsoft.com/office/drawing/2014/main" id="{3E2908A3-53F8-409B-93B1-BC1187CE6F4D}"/>
              </a:ext>
            </a:extLst>
          </p:cNvPr>
          <p:cNvSpPr txBox="1">
            <a:spLocks/>
          </p:cNvSpPr>
          <p:nvPr/>
        </p:nvSpPr>
        <p:spPr>
          <a:xfrm>
            <a:off x="611189" y="2166377"/>
            <a:ext cx="3668521" cy="43754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defTabSz="685800">
              <a:lnSpc>
                <a:spcPct val="100000"/>
              </a:lnSpc>
              <a:spcBef>
                <a:spcPts val="0"/>
              </a:spcBef>
              <a:buFont typeface="Wingdings" panose="05000000000000000000" pitchFamily="2" charset="2"/>
              <a:buChar char="§"/>
              <a:defRPr/>
            </a:pPr>
            <a:r>
              <a:rPr lang="en-US" sz="1400" dirty="0"/>
              <a:t>Fraud detection </a:t>
            </a:r>
          </a:p>
          <a:p>
            <a:pPr lvl="0" defTabSz="685800">
              <a:lnSpc>
                <a:spcPct val="100000"/>
              </a:lnSpc>
              <a:spcBef>
                <a:spcPts val="0"/>
              </a:spcBef>
              <a:buFont typeface="Wingdings" panose="05000000000000000000" pitchFamily="2" charset="2"/>
              <a:buChar char="§"/>
              <a:defRPr/>
            </a:pPr>
            <a:r>
              <a:rPr lang="en-US" sz="1400" dirty="0"/>
              <a:t>Credit risk assessment </a:t>
            </a:r>
          </a:p>
          <a:p>
            <a:pPr lvl="0" defTabSz="685800">
              <a:lnSpc>
                <a:spcPct val="100000"/>
              </a:lnSpc>
              <a:spcBef>
                <a:spcPts val="0"/>
              </a:spcBef>
              <a:buFont typeface="Wingdings" panose="05000000000000000000" pitchFamily="2" charset="2"/>
              <a:buChar char="§"/>
              <a:defRPr/>
            </a:pPr>
            <a:r>
              <a:rPr lang="en-US" sz="1400" dirty="0"/>
              <a:t>Spam filtering </a:t>
            </a:r>
          </a:p>
          <a:p>
            <a:pPr marL="0" lvl="0" indent="0" defTabSz="685800">
              <a:lnSpc>
                <a:spcPct val="100000"/>
              </a:lnSpc>
              <a:spcBef>
                <a:spcPts val="0"/>
              </a:spcBef>
              <a:buNone/>
              <a:defRPr/>
            </a:pPr>
            <a:endParaRPr lang="en-US" sz="1400" dirty="0"/>
          </a:p>
          <a:p>
            <a:pPr>
              <a:spcBef>
                <a:spcPts val="0"/>
              </a:spcBef>
            </a:pPr>
            <a:endParaRPr lang="en-US" sz="1400" dirty="0"/>
          </a:p>
          <a:p>
            <a:pPr>
              <a:spcBef>
                <a:spcPts val="0"/>
              </a:spcBef>
            </a:pPr>
            <a:endParaRPr lang="en-US" sz="1400" dirty="0"/>
          </a:p>
          <a:p>
            <a:pPr>
              <a:spcBef>
                <a:spcPts val="0"/>
              </a:spcBef>
            </a:pPr>
            <a:endParaRPr lang="en-US" sz="1400" dirty="0"/>
          </a:p>
          <a:p>
            <a:pPr>
              <a:spcBef>
                <a:spcPts val="0"/>
              </a:spcBef>
            </a:pPr>
            <a:endParaRPr lang="en-US" sz="1400" dirty="0"/>
          </a:p>
          <a:p>
            <a:pPr>
              <a:spcBef>
                <a:spcPts val="0"/>
              </a:spcBef>
            </a:pPr>
            <a:endParaRPr lang="en-US" sz="1400" dirty="0"/>
          </a:p>
          <a:p>
            <a:pPr>
              <a:spcBef>
                <a:spcPts val="0"/>
              </a:spcBef>
            </a:pPr>
            <a:endParaRPr lang="en-US" sz="1400" dirty="0"/>
          </a:p>
          <a:p>
            <a:pPr>
              <a:spcBef>
                <a:spcPts val="0"/>
              </a:spcBef>
            </a:pPr>
            <a:endParaRPr lang="en-US" sz="1400" dirty="0"/>
          </a:p>
          <a:p>
            <a:pPr>
              <a:spcBef>
                <a:spcPts val="0"/>
              </a:spcBef>
            </a:pPr>
            <a:endParaRPr lang="en-US" sz="1400" dirty="0"/>
          </a:p>
          <a:p>
            <a:pPr>
              <a:spcBef>
                <a:spcPts val="0"/>
              </a:spcBef>
            </a:pPr>
            <a:endParaRPr lang="en-US" sz="1400" dirty="0"/>
          </a:p>
          <a:p>
            <a:pPr>
              <a:spcBef>
                <a:spcPts val="0"/>
              </a:spcBef>
            </a:pPr>
            <a:r>
              <a:rPr lang="en-US" sz="1400" dirty="0"/>
              <a:t>Automating hiring process which involves resume classification, NLU </a:t>
            </a:r>
          </a:p>
        </p:txBody>
      </p:sp>
      <p:sp>
        <p:nvSpPr>
          <p:cNvPr id="8" name="Content Placeholder 1">
            <a:extLst>
              <a:ext uri="{FF2B5EF4-FFF2-40B4-BE49-F238E27FC236}">
                <a16:creationId xmlns:a16="http://schemas.microsoft.com/office/drawing/2014/main" id="{2F69CF06-7946-435A-8265-8A134220F44C}"/>
              </a:ext>
            </a:extLst>
          </p:cNvPr>
          <p:cNvSpPr txBox="1">
            <a:spLocks/>
          </p:cNvSpPr>
          <p:nvPr/>
        </p:nvSpPr>
        <p:spPr>
          <a:xfrm>
            <a:off x="611189" y="1532964"/>
            <a:ext cx="3777923" cy="406400"/>
          </a:xfrm>
          <a:prstGeom prst="rect">
            <a:avLst/>
          </a:prstGeom>
          <a:solidFill>
            <a:srgbClr val="C61E57"/>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lnSpc>
                <a:spcPct val="100000"/>
              </a:lnSpc>
              <a:spcBef>
                <a:spcPts val="0"/>
              </a:spcBef>
              <a:buNone/>
              <a:defRPr/>
            </a:pPr>
            <a:r>
              <a:rPr lang="en-US" b="1" dirty="0"/>
              <a:t>Risk analytics</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Content Placeholder 1">
            <a:extLst>
              <a:ext uri="{FF2B5EF4-FFF2-40B4-BE49-F238E27FC236}">
                <a16:creationId xmlns:a16="http://schemas.microsoft.com/office/drawing/2014/main" id="{39BB308F-A251-4800-AB63-F22884626413}"/>
              </a:ext>
            </a:extLst>
          </p:cNvPr>
          <p:cNvSpPr txBox="1">
            <a:spLocks/>
          </p:cNvSpPr>
          <p:nvPr/>
        </p:nvSpPr>
        <p:spPr>
          <a:xfrm>
            <a:off x="4279711" y="1530620"/>
            <a:ext cx="4121340" cy="408744"/>
          </a:xfrm>
          <a:prstGeom prst="rect">
            <a:avLst/>
          </a:prstGeom>
          <a:solidFill>
            <a:srgbClr val="814C8D"/>
          </a:solidFill>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lnSpc>
                <a:spcPct val="100000"/>
              </a:lnSpc>
              <a:spcBef>
                <a:spcPts val="0"/>
              </a:spcBef>
              <a:buNone/>
              <a:defRPr/>
            </a:pPr>
            <a:r>
              <a:rPr lang="en-US" b="1" dirty="0"/>
              <a:t>Chatbots</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Content Placeholder 1">
            <a:extLst>
              <a:ext uri="{FF2B5EF4-FFF2-40B4-BE49-F238E27FC236}">
                <a16:creationId xmlns:a16="http://schemas.microsoft.com/office/drawing/2014/main" id="{AD81E999-3FE0-44AA-8237-86540885430B}"/>
              </a:ext>
            </a:extLst>
          </p:cNvPr>
          <p:cNvSpPr txBox="1">
            <a:spLocks/>
          </p:cNvSpPr>
          <p:nvPr/>
        </p:nvSpPr>
        <p:spPr>
          <a:xfrm>
            <a:off x="8401051" y="1530620"/>
            <a:ext cx="3076575" cy="408744"/>
          </a:xfrm>
          <a:prstGeom prst="rect">
            <a:avLst/>
          </a:prstGeom>
          <a:solidFill>
            <a:srgbClr val="2492BE"/>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lnSpc>
                <a:spcPct val="100000"/>
              </a:lnSpc>
              <a:spcBef>
                <a:spcPts val="0"/>
              </a:spcBef>
              <a:buNone/>
              <a:defRPr/>
            </a:pPr>
            <a:r>
              <a:rPr lang="en-US" b="1" dirty="0"/>
              <a:t>Sentiment analysis</a:t>
            </a:r>
            <a:endParaRPr kumimoji="0" lang="en-US" sz="1800" b="1" i="0" u="none" strike="noStrike" kern="1200" cap="none" spc="0" normalizeH="0" baseline="30000" noProof="0" dirty="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E374A8CF-B48E-4784-9E68-B490826B010A}"/>
              </a:ext>
            </a:extLst>
          </p:cNvPr>
          <p:cNvGrpSpPr/>
          <p:nvPr/>
        </p:nvGrpSpPr>
        <p:grpSpPr>
          <a:xfrm>
            <a:off x="4279707" y="1530620"/>
            <a:ext cx="4121345" cy="4856112"/>
            <a:chOff x="4079688" y="1538440"/>
            <a:chExt cx="4321174" cy="5721196"/>
          </a:xfrm>
        </p:grpSpPr>
        <p:cxnSp>
          <p:nvCxnSpPr>
            <p:cNvPr id="12" name="Straight Connector 11">
              <a:extLst>
                <a:ext uri="{FF2B5EF4-FFF2-40B4-BE49-F238E27FC236}">
                  <a16:creationId xmlns:a16="http://schemas.microsoft.com/office/drawing/2014/main" id="{A5340792-7C34-41B4-AD4E-839F9BCCEFC8}"/>
                </a:ext>
              </a:extLst>
            </p:cNvPr>
            <p:cNvCxnSpPr>
              <a:cxnSpLocks/>
            </p:cNvCxnSpPr>
            <p:nvPr/>
          </p:nvCxnSpPr>
          <p:spPr>
            <a:xfrm flipH="1">
              <a:off x="4079688" y="1538440"/>
              <a:ext cx="5" cy="5721196"/>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EF0BFB8-DFB0-424F-B061-599C32F389D0}"/>
                </a:ext>
              </a:extLst>
            </p:cNvPr>
            <p:cNvCxnSpPr>
              <a:cxnSpLocks/>
            </p:cNvCxnSpPr>
            <p:nvPr/>
          </p:nvCxnSpPr>
          <p:spPr>
            <a:xfrm>
              <a:off x="8400862" y="1538440"/>
              <a:ext cx="0" cy="5721196"/>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4" name="Content Placeholder 1">
            <a:extLst>
              <a:ext uri="{FF2B5EF4-FFF2-40B4-BE49-F238E27FC236}">
                <a16:creationId xmlns:a16="http://schemas.microsoft.com/office/drawing/2014/main" id="{27C3C871-CFEE-4526-AE28-03F8980280C7}"/>
              </a:ext>
            </a:extLst>
          </p:cNvPr>
          <p:cNvSpPr txBox="1">
            <a:spLocks/>
          </p:cNvSpPr>
          <p:nvPr/>
        </p:nvSpPr>
        <p:spPr>
          <a:xfrm>
            <a:off x="4279711" y="2136772"/>
            <a:ext cx="4121340" cy="37649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prstClr val="black"/>
                </a:solidFill>
                <a:latin typeface="Calibri" panose="020F0502020204030204"/>
              </a:rPr>
              <a:t>Interactive chatbots using NLP</a:t>
            </a: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prstClr val="black"/>
                </a:solidFill>
                <a:latin typeface="Calibri" panose="020F0502020204030204"/>
              </a:rPr>
              <a:t>Next word prediction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Calibri" panose="020F0502020204030204"/>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Calibri" panose="020F0502020204030204"/>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Calibri" panose="020F0502020204030204"/>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Calibri" panose="020F0502020204030204"/>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Calibri" panose="020F0502020204030204"/>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Clinical data classification based on text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Content Placeholder 1">
            <a:extLst>
              <a:ext uri="{FF2B5EF4-FFF2-40B4-BE49-F238E27FC236}">
                <a16:creationId xmlns:a16="http://schemas.microsoft.com/office/drawing/2014/main" id="{4DE506B9-B71D-4034-9FAF-E838C17E1310}"/>
              </a:ext>
            </a:extLst>
          </p:cNvPr>
          <p:cNvSpPr txBox="1">
            <a:spLocks/>
          </p:cNvSpPr>
          <p:nvPr/>
        </p:nvSpPr>
        <p:spPr>
          <a:xfrm>
            <a:off x="8594350" y="2165756"/>
            <a:ext cx="2883275" cy="2465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Wingdings" panose="05000000000000000000" pitchFamily="2" charset="2"/>
              <a:buChar char="§"/>
              <a:defRPr/>
            </a:pPr>
            <a:r>
              <a:rPr lang="en-US" sz="1400" dirty="0">
                <a:solidFill>
                  <a:prstClr val="black"/>
                </a:solidFill>
              </a:rPr>
              <a:t>Social Media Analytics </a:t>
            </a:r>
          </a:p>
          <a:p>
            <a:pPr>
              <a:lnSpc>
                <a:spcPct val="100000"/>
              </a:lnSpc>
              <a:spcBef>
                <a:spcPts val="0"/>
              </a:spcBef>
              <a:buFont typeface="Wingdings" panose="05000000000000000000" pitchFamily="2" charset="2"/>
              <a:buChar char="§"/>
              <a:defRPr/>
            </a:pPr>
            <a:endParaRPr lang="en-US" sz="1400" dirty="0">
              <a:solidFill>
                <a:prstClr val="black"/>
              </a:solidFill>
            </a:endParaRPr>
          </a:p>
          <a:p>
            <a:pPr>
              <a:lnSpc>
                <a:spcPct val="100000"/>
              </a:lnSpc>
              <a:spcBef>
                <a:spcPts val="0"/>
              </a:spcBef>
              <a:buFont typeface="Wingdings" panose="05000000000000000000" pitchFamily="2" charset="2"/>
              <a:buChar char="§"/>
              <a:defRPr/>
            </a:pPr>
            <a:endParaRPr lang="en-US" sz="1400" dirty="0">
              <a:solidFill>
                <a:prstClr val="black"/>
              </a:solidFill>
            </a:endParaRPr>
          </a:p>
          <a:p>
            <a:pPr>
              <a:lnSpc>
                <a:spcPct val="100000"/>
              </a:lnSpc>
              <a:spcBef>
                <a:spcPts val="0"/>
              </a:spcBef>
              <a:buFont typeface="Wingdings" panose="05000000000000000000" pitchFamily="2" charset="2"/>
              <a:buChar char="§"/>
              <a:defRPr/>
            </a:pPr>
            <a:endParaRPr lang="en-US" sz="1400" dirty="0">
              <a:solidFill>
                <a:prstClr val="black"/>
              </a:solidFill>
            </a:endParaRPr>
          </a:p>
          <a:p>
            <a:pPr>
              <a:lnSpc>
                <a:spcPct val="100000"/>
              </a:lnSpc>
              <a:spcBef>
                <a:spcPts val="0"/>
              </a:spcBef>
              <a:buFont typeface="Wingdings" panose="05000000000000000000" pitchFamily="2" charset="2"/>
              <a:buChar char="§"/>
              <a:defRPr/>
            </a:pPr>
            <a:endParaRPr lang="en-US" sz="1400" dirty="0">
              <a:solidFill>
                <a:prstClr val="black"/>
              </a:solidFill>
            </a:endParaRPr>
          </a:p>
          <a:p>
            <a:pPr>
              <a:lnSpc>
                <a:spcPct val="100000"/>
              </a:lnSpc>
              <a:spcBef>
                <a:spcPts val="0"/>
              </a:spcBef>
              <a:buFont typeface="Wingdings" panose="05000000000000000000" pitchFamily="2" charset="2"/>
              <a:buChar char="§"/>
              <a:defRPr/>
            </a:pPr>
            <a:endParaRPr lang="en-US" sz="1400" dirty="0">
              <a:solidFill>
                <a:prstClr val="black"/>
              </a:solidFill>
            </a:endParaRPr>
          </a:p>
          <a:p>
            <a:pPr>
              <a:lnSpc>
                <a:spcPct val="100000"/>
              </a:lnSpc>
              <a:spcBef>
                <a:spcPts val="0"/>
              </a:spcBef>
              <a:buFont typeface="Wingdings" panose="05000000000000000000" pitchFamily="2" charset="2"/>
              <a:buChar char="§"/>
              <a:defRPr/>
            </a:pPr>
            <a:endParaRPr lang="en-US" sz="1400" dirty="0">
              <a:solidFill>
                <a:prstClr val="black"/>
              </a:solidFill>
            </a:endParaRPr>
          </a:p>
          <a:p>
            <a:pPr>
              <a:lnSpc>
                <a:spcPct val="100000"/>
              </a:lnSpc>
              <a:spcBef>
                <a:spcPts val="0"/>
              </a:spcBef>
              <a:buFont typeface="Wingdings" panose="05000000000000000000" pitchFamily="2" charset="2"/>
              <a:buChar char="§"/>
              <a:defRPr/>
            </a:pPr>
            <a:endParaRPr lang="en-US" sz="1400" dirty="0">
              <a:solidFill>
                <a:prstClr val="black"/>
              </a:solidFill>
            </a:endParaRPr>
          </a:p>
          <a:p>
            <a:pPr>
              <a:lnSpc>
                <a:spcPct val="100000"/>
              </a:lnSpc>
              <a:spcBef>
                <a:spcPts val="0"/>
              </a:spcBef>
              <a:buFont typeface="Wingdings" panose="05000000000000000000" pitchFamily="2" charset="2"/>
              <a:buChar char="§"/>
              <a:defRPr/>
            </a:pPr>
            <a:endParaRPr lang="en-US" sz="1400" dirty="0">
              <a:solidFill>
                <a:prstClr val="black"/>
              </a:solidFill>
            </a:endParaRPr>
          </a:p>
          <a:p>
            <a:pPr>
              <a:lnSpc>
                <a:spcPct val="100000"/>
              </a:lnSpc>
              <a:spcBef>
                <a:spcPts val="0"/>
              </a:spcBef>
              <a:buFont typeface="Wingdings" panose="05000000000000000000" pitchFamily="2" charset="2"/>
              <a:buChar char="§"/>
              <a:defRPr/>
            </a:pPr>
            <a:endParaRPr lang="en-US" sz="1400" dirty="0">
              <a:solidFill>
                <a:prstClr val="black"/>
              </a:solidFill>
            </a:endParaRPr>
          </a:p>
          <a:p>
            <a:pPr>
              <a:lnSpc>
                <a:spcPct val="100000"/>
              </a:lnSpc>
              <a:spcBef>
                <a:spcPts val="0"/>
              </a:spcBef>
              <a:buFont typeface="Wingdings" panose="05000000000000000000" pitchFamily="2" charset="2"/>
              <a:buChar char="§"/>
              <a:defRPr/>
            </a:pPr>
            <a:endParaRPr lang="en-US" sz="1400" dirty="0">
              <a:solidFill>
                <a:prstClr val="black"/>
              </a:solidFill>
            </a:endParaRPr>
          </a:p>
          <a:p>
            <a:pPr marL="0" indent="0">
              <a:lnSpc>
                <a:spcPct val="100000"/>
              </a:lnSpc>
              <a:spcBef>
                <a:spcPts val="0"/>
              </a:spcBef>
              <a:buNone/>
              <a:defRPr/>
            </a:pPr>
            <a:endParaRPr lang="en-US" sz="1400" dirty="0">
              <a:solidFill>
                <a:prstClr val="black"/>
              </a:solidFill>
            </a:endParaRPr>
          </a:p>
          <a:p>
            <a:pPr lvl="0">
              <a:lnSpc>
                <a:spcPct val="100000"/>
              </a:lnSpc>
              <a:spcBef>
                <a:spcPts val="0"/>
              </a:spcBef>
              <a:defRPr/>
            </a:pPr>
            <a:r>
              <a:rPr lang="en-US" sz="1400" dirty="0">
                <a:solidFill>
                  <a:prstClr val="black"/>
                </a:solidFill>
              </a:rPr>
              <a:t> automatically selecting the most appropriate ads with respect to a Web page</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60" name="Picture 12" descr="Image result for solution icon">
            <a:extLst>
              <a:ext uri="{FF2B5EF4-FFF2-40B4-BE49-F238E27FC236}">
                <a16:creationId xmlns:a16="http://schemas.microsoft.com/office/drawing/2014/main" id="{EF3F2982-1AEC-48F1-AFF4-8774EF309EA0}"/>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32659" y="693374"/>
            <a:ext cx="779431" cy="7794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A3651700-33D6-46A1-9E30-D87AB3124768}"/>
              </a:ext>
            </a:extLst>
          </p:cNvPr>
          <p:cNvPicPr>
            <a:picLocks noChangeAspect="1"/>
          </p:cNvPicPr>
          <p:nvPr/>
        </p:nvPicPr>
        <p:blipFill>
          <a:blip r:embed="rId4" cstate="screen">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9649598" y="791356"/>
            <a:ext cx="681449" cy="681449"/>
          </a:xfrm>
          <a:prstGeom prst="rect">
            <a:avLst/>
          </a:prstGeom>
        </p:spPr>
      </p:pic>
      <p:pic>
        <p:nvPicPr>
          <p:cNvPr id="2062" name="Picture 14" descr="Image result for challenge Icon">
            <a:extLst>
              <a:ext uri="{FF2B5EF4-FFF2-40B4-BE49-F238E27FC236}">
                <a16:creationId xmlns:a16="http://schemas.microsoft.com/office/drawing/2014/main" id="{D65A93D5-55AC-472D-853B-0445744AE5B4}"/>
              </a:ext>
            </a:extLst>
          </p:cNvPr>
          <p:cNvPicPr>
            <a:picLocks noChangeAspect="1" noChangeArrowheads="1"/>
          </p:cNvPicPr>
          <p:nvPr/>
        </p:nvPicPr>
        <p:blipFill>
          <a:blip r:embed="rId5">
            <a:clrChange>
              <a:clrFrom>
                <a:srgbClr val="FEFEFE"/>
              </a:clrFrom>
              <a:clrTo>
                <a:srgbClr val="FEFEFE">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15720" y="736596"/>
            <a:ext cx="779431" cy="779431"/>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1">
            <a:extLst>
              <a:ext uri="{FF2B5EF4-FFF2-40B4-BE49-F238E27FC236}">
                <a16:creationId xmlns:a16="http://schemas.microsoft.com/office/drawing/2014/main" id="{F6FEAC9D-DBC4-4CFD-97C5-62BC939307AC}"/>
              </a:ext>
            </a:extLst>
          </p:cNvPr>
          <p:cNvSpPr txBox="1">
            <a:spLocks/>
          </p:cNvSpPr>
          <p:nvPr/>
        </p:nvSpPr>
        <p:spPr>
          <a:xfrm>
            <a:off x="405135" y="4029928"/>
            <a:ext cx="3777923" cy="406400"/>
          </a:xfrm>
          <a:prstGeom prst="rect">
            <a:avLst/>
          </a:prstGeom>
          <a:solidFill>
            <a:srgbClr val="C61E57"/>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lnSpc>
                <a:spcPct val="100000"/>
              </a:lnSpc>
              <a:spcBef>
                <a:spcPts val="0"/>
              </a:spcBef>
              <a:buNone/>
              <a:defRPr/>
            </a:pPr>
            <a:r>
              <a:rPr lang="en-US" b="1" dirty="0"/>
              <a:t>Recruitment</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Content Placeholder 1">
            <a:extLst>
              <a:ext uri="{FF2B5EF4-FFF2-40B4-BE49-F238E27FC236}">
                <a16:creationId xmlns:a16="http://schemas.microsoft.com/office/drawing/2014/main" id="{988DC555-FF99-4C07-8C41-E46F037F82EF}"/>
              </a:ext>
            </a:extLst>
          </p:cNvPr>
          <p:cNvSpPr txBox="1">
            <a:spLocks/>
          </p:cNvSpPr>
          <p:nvPr/>
        </p:nvSpPr>
        <p:spPr>
          <a:xfrm>
            <a:off x="4325753" y="4029928"/>
            <a:ext cx="4029256" cy="408744"/>
          </a:xfrm>
          <a:prstGeom prst="rect">
            <a:avLst/>
          </a:prstGeom>
          <a:solidFill>
            <a:srgbClr val="814C8D"/>
          </a:solidFill>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                     Healthcare</a:t>
            </a:r>
          </a:p>
        </p:txBody>
      </p:sp>
      <p:sp>
        <p:nvSpPr>
          <p:cNvPr id="22" name="Content Placeholder 1">
            <a:extLst>
              <a:ext uri="{FF2B5EF4-FFF2-40B4-BE49-F238E27FC236}">
                <a16:creationId xmlns:a16="http://schemas.microsoft.com/office/drawing/2014/main" id="{68864B75-D124-4BB4-B7CE-96B9DE3BC4E8}"/>
              </a:ext>
            </a:extLst>
          </p:cNvPr>
          <p:cNvSpPr txBox="1">
            <a:spLocks/>
          </p:cNvSpPr>
          <p:nvPr/>
        </p:nvSpPr>
        <p:spPr>
          <a:xfrm>
            <a:off x="8605608" y="3998634"/>
            <a:ext cx="3076575" cy="408744"/>
          </a:xfrm>
          <a:prstGeom prst="rect">
            <a:avLst/>
          </a:prstGeom>
          <a:solidFill>
            <a:srgbClr val="2492BE"/>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solidFill>
                  <a:prstClr val="white"/>
                </a:solidFill>
                <a:latin typeface="Calibri" panose="020F0502020204030204"/>
              </a:rPr>
              <a:t> Advertising </a:t>
            </a:r>
            <a:endParaRPr kumimoji="0" lang="en-US" sz="1800" b="1" i="0" u="none" strike="noStrike" kern="1200" cap="none" spc="0" normalizeH="0" baseline="3000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618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3AABD03-5BAA-1B4C-97DE-B92E4A699F7E}"/>
              </a:ext>
            </a:extLst>
          </p:cNvPr>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63264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C266A-8AB2-47E2-B4C7-BD2DDFC15C1E}"/>
              </a:ext>
            </a:extLst>
          </p:cNvPr>
          <p:cNvSpPr>
            <a:spLocks noGrp="1"/>
          </p:cNvSpPr>
          <p:nvPr>
            <p:ph type="title"/>
          </p:nvPr>
        </p:nvSpPr>
        <p:spPr>
          <a:xfrm>
            <a:off x="0" y="225920"/>
            <a:ext cx="12192000" cy="341457"/>
          </a:xfrm>
        </p:spPr>
        <p:txBody>
          <a:bodyPr/>
          <a:lstStyle/>
          <a:p>
            <a:r>
              <a:rPr lang="en-US" dirty="0"/>
              <a:t>Objectives </a:t>
            </a:r>
          </a:p>
        </p:txBody>
      </p:sp>
      <p:sp>
        <p:nvSpPr>
          <p:cNvPr id="7" name="Date Placeholder 6">
            <a:extLst>
              <a:ext uri="{FF2B5EF4-FFF2-40B4-BE49-F238E27FC236}">
                <a16:creationId xmlns:a16="http://schemas.microsoft.com/office/drawing/2014/main" id="{265D2175-2434-41C3-B477-1F5426458716}"/>
              </a:ext>
            </a:extLst>
          </p:cNvPr>
          <p:cNvSpPr>
            <a:spLocks noGrp="1"/>
          </p:cNvSpPr>
          <p:nvPr>
            <p:ph type="dt" sz="half" idx="2"/>
          </p:nvPr>
        </p:nvSpPr>
        <p:spPr/>
        <p:txBody>
          <a:bodyPr/>
          <a:lstStyle/>
          <a:p>
            <a:fld id="{F0C99D87-AFAD-4B11-8D22-9469FA50E3E6}" type="datetime1">
              <a:rPr lang="en-US" smtClean="0"/>
              <a:t>9/16/2020</a:t>
            </a:fld>
            <a:endParaRPr lang="en-US" dirty="0"/>
          </a:p>
        </p:txBody>
      </p:sp>
      <p:sp>
        <p:nvSpPr>
          <p:cNvPr id="8" name="Slide Number Placeholder 7">
            <a:extLst>
              <a:ext uri="{FF2B5EF4-FFF2-40B4-BE49-F238E27FC236}">
                <a16:creationId xmlns:a16="http://schemas.microsoft.com/office/drawing/2014/main" id="{67AB349A-90E3-4BE8-BE61-621E90C4B6A1}"/>
              </a:ext>
            </a:extLst>
          </p:cNvPr>
          <p:cNvSpPr>
            <a:spLocks noGrp="1"/>
          </p:cNvSpPr>
          <p:nvPr>
            <p:ph type="sldNum" sz="quarter" idx="4"/>
          </p:nvPr>
        </p:nvSpPr>
        <p:spPr/>
        <p:txBody>
          <a:bodyPr/>
          <a:lstStyle/>
          <a:p>
            <a:fld id="{2F7E0CF8-545D-8B43-A48D-40FB624B20AA}" type="slidenum">
              <a:rPr lang="en-US" smtClean="0"/>
              <a:pPr/>
              <a:t>2</a:t>
            </a:fld>
            <a:endParaRPr lang="en-US" dirty="0"/>
          </a:p>
        </p:txBody>
      </p:sp>
      <p:grpSp>
        <p:nvGrpSpPr>
          <p:cNvPr id="33" name="Group 32">
            <a:extLst>
              <a:ext uri="{FF2B5EF4-FFF2-40B4-BE49-F238E27FC236}">
                <a16:creationId xmlns:a16="http://schemas.microsoft.com/office/drawing/2014/main" id="{6F5A3AF2-3AFB-4C4F-AFA0-38F66C1BC32E}"/>
              </a:ext>
            </a:extLst>
          </p:cNvPr>
          <p:cNvGrpSpPr/>
          <p:nvPr/>
        </p:nvGrpSpPr>
        <p:grpSpPr>
          <a:xfrm>
            <a:off x="299884" y="954157"/>
            <a:ext cx="11279203" cy="5436704"/>
            <a:chOff x="235974" y="2438583"/>
            <a:chExt cx="11592232" cy="3559099"/>
          </a:xfrm>
        </p:grpSpPr>
        <p:sp>
          <p:nvSpPr>
            <p:cNvPr id="22" name="Rectangle 21">
              <a:extLst>
                <a:ext uri="{FF2B5EF4-FFF2-40B4-BE49-F238E27FC236}">
                  <a16:creationId xmlns:a16="http://schemas.microsoft.com/office/drawing/2014/main" id="{B05E5F15-1FEA-44E5-AEB2-7284682573D9}"/>
                </a:ext>
              </a:extLst>
            </p:cNvPr>
            <p:cNvSpPr/>
            <p:nvPr/>
          </p:nvSpPr>
          <p:spPr>
            <a:xfrm>
              <a:off x="235974" y="2438583"/>
              <a:ext cx="11592232" cy="3559099"/>
            </a:xfrm>
            <a:prstGeom prst="rect">
              <a:avLst/>
            </a:prstGeom>
            <a:gradFill flip="none" rotWithShape="1">
              <a:gsLst>
                <a:gs pos="0">
                  <a:srgbClr val="5B9BD5">
                    <a:lumMod val="5000"/>
                    <a:lumOff val="95000"/>
                  </a:srgbClr>
                </a:gs>
                <a:gs pos="53000">
                  <a:srgbClr val="5B9BD5">
                    <a:lumMod val="45000"/>
                    <a:lumOff val="55000"/>
                  </a:srgbClr>
                </a:gs>
                <a:gs pos="100000">
                  <a:srgbClr val="00B050">
                    <a:alpha val="57000"/>
                  </a:srgbClr>
                </a:gs>
              </a:gsLst>
              <a:lin ang="5400000" scaled="1"/>
              <a:tileRect/>
            </a:gradFill>
            <a:ln w="12700" cap="flat" cmpd="sng" algn="ctr">
              <a:noFill/>
              <a:prstDash val="solid"/>
              <a:miter lim="800000"/>
            </a:ln>
            <a:effectLst/>
          </p:spPr>
          <p:txBody>
            <a:bodyPr rtlCol="0" anchor="ctr"/>
            <a:lstStyle/>
            <a:p>
              <a:pPr marL="0" marR="0" lvl="0" indent="0" algn="ctr" defTabSz="611033" eaLnBrk="1" fontAlgn="auto" latinLnBrk="0" hangingPunct="1">
                <a:lnSpc>
                  <a:spcPct val="100000"/>
                </a:lnSpc>
                <a:spcBef>
                  <a:spcPts val="0"/>
                </a:spcBef>
                <a:spcAft>
                  <a:spcPts val="0"/>
                </a:spcAft>
                <a:buClrTx/>
                <a:buSzTx/>
                <a:buFontTx/>
                <a:buNone/>
                <a:tabLst/>
                <a:defRPr/>
              </a:pPr>
              <a:endParaRPr kumimoji="0" lang="en-US" sz="240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A7DC79E9-B3A4-4D8B-B09E-1C182AA86112}"/>
                </a:ext>
              </a:extLst>
            </p:cNvPr>
            <p:cNvGrpSpPr/>
            <p:nvPr/>
          </p:nvGrpSpPr>
          <p:grpSpPr>
            <a:xfrm>
              <a:off x="579509" y="2970119"/>
              <a:ext cx="4169725" cy="2935911"/>
              <a:chOff x="579510" y="1685502"/>
              <a:chExt cx="4169725" cy="2935911"/>
            </a:xfrm>
          </p:grpSpPr>
          <p:sp>
            <p:nvSpPr>
              <p:cNvPr id="24" name="TextBox 23">
                <a:extLst>
                  <a:ext uri="{FF2B5EF4-FFF2-40B4-BE49-F238E27FC236}">
                    <a16:creationId xmlns:a16="http://schemas.microsoft.com/office/drawing/2014/main" id="{B08FB142-217D-4C90-9EB0-DDFA34653026}"/>
                  </a:ext>
                </a:extLst>
              </p:cNvPr>
              <p:cNvSpPr txBox="1"/>
              <p:nvPr/>
            </p:nvSpPr>
            <p:spPr>
              <a:xfrm>
                <a:off x="579510" y="1685502"/>
                <a:ext cx="4169725" cy="2935911"/>
              </a:xfrm>
              <a:prstGeom prst="rect">
                <a:avLst/>
              </a:prstGeom>
              <a:solidFill>
                <a:srgbClr val="007033"/>
              </a:solidFill>
              <a:effectLst>
                <a:outerShdw blurRad="76200" dir="18900000" sy="23000" kx="-1200000" algn="bl" rotWithShape="0">
                  <a:prstClr val="black">
                    <a:alpha val="20000"/>
                  </a:prstClr>
                </a:outerShdw>
              </a:effectLst>
            </p:spPr>
            <p:txBody>
              <a:bodyPr wrap="square" rtlCol="0">
                <a:spAutoFit/>
              </a:bodyPr>
              <a:lstStyle/>
              <a:p>
                <a:pPr marL="0" marR="0" lvl="0" indent="0" defTabSz="611033" eaLnBrk="1" fontAlgn="auto" latinLnBrk="0" hangingPunct="1">
                  <a:lnSpc>
                    <a:spcPct val="100000"/>
                  </a:lnSpc>
                  <a:spcBef>
                    <a:spcPts val="0"/>
                  </a:spcBef>
                  <a:spcAft>
                    <a:spcPts val="0"/>
                  </a:spcAft>
                  <a:buClrTx/>
                  <a:buSzTx/>
                  <a:buFontTx/>
                  <a:buNone/>
                  <a:tabLst/>
                  <a:defRPr/>
                </a:pPr>
                <a:endParaRPr kumimoji="0" lang="en-US" sz="2405" b="0" i="0" u="none" strike="noStrike" kern="0" cap="none" spc="0" normalizeH="0" baseline="0" noProof="0" dirty="0">
                  <a:ln>
                    <a:noFill/>
                  </a:ln>
                  <a:solidFill>
                    <a:prstClr val="black"/>
                  </a:solidFill>
                  <a:effectLst/>
                  <a:uLnTx/>
                  <a:uFillTx/>
                </a:endParaRPr>
              </a:p>
            </p:txBody>
          </p:sp>
          <p:sp>
            <p:nvSpPr>
              <p:cNvPr id="25" name="TextBox 24">
                <a:extLst>
                  <a:ext uri="{FF2B5EF4-FFF2-40B4-BE49-F238E27FC236}">
                    <a16:creationId xmlns:a16="http://schemas.microsoft.com/office/drawing/2014/main" id="{2F05B630-D012-4A22-8FDB-66ED65A0A2E5}"/>
                  </a:ext>
                </a:extLst>
              </p:cNvPr>
              <p:cNvSpPr txBox="1"/>
              <p:nvPr/>
            </p:nvSpPr>
            <p:spPr>
              <a:xfrm>
                <a:off x="659866" y="1913394"/>
                <a:ext cx="3099099" cy="1024903"/>
              </a:xfrm>
              <a:prstGeom prst="rect">
                <a:avLst/>
              </a:prstGeom>
              <a:noFill/>
              <a:ln>
                <a:noFill/>
              </a:ln>
            </p:spPr>
            <p:txBody>
              <a:bodyPr wrap="square" rtlCol="0">
                <a:spAutoFit/>
              </a:bodyPr>
              <a:lstStyle/>
              <a:p>
                <a:pPr lvl="0" defTabSz="611033"/>
                <a:r>
                  <a:rPr lang="en-US" sz="1600" kern="0" dirty="0">
                    <a:solidFill>
                      <a:prstClr val="white">
                        <a:lumMod val="95000"/>
                      </a:prstClr>
                    </a:solidFill>
                    <a:latin typeface="Corbel" panose="020B0503020204020204" pitchFamily="34" charset="0"/>
                  </a:rPr>
                  <a:t>To showcase the different artifacts of cognitive service in field of Text classification  such as different type of vectorizers , ML/DL models,  data Preprocessing </a:t>
                </a:r>
                <a:endParaRPr kumimoji="0" lang="en-US" sz="1600" b="0" i="0" u="none" strike="noStrike" kern="0" cap="none" spc="0" normalizeH="0" baseline="0" noProof="0" dirty="0">
                  <a:ln>
                    <a:noFill/>
                  </a:ln>
                  <a:solidFill>
                    <a:prstClr val="white">
                      <a:lumMod val="95000"/>
                    </a:prstClr>
                  </a:solidFill>
                  <a:effectLst/>
                  <a:uLnTx/>
                  <a:uFillTx/>
                  <a:latin typeface="Corbel" panose="020B0503020204020204" pitchFamily="34" charset="0"/>
                </a:endParaRPr>
              </a:p>
            </p:txBody>
          </p:sp>
        </p:grpSp>
        <p:sp>
          <p:nvSpPr>
            <p:cNvPr id="26" name="TextBox 25">
              <a:extLst>
                <a:ext uri="{FF2B5EF4-FFF2-40B4-BE49-F238E27FC236}">
                  <a16:creationId xmlns:a16="http://schemas.microsoft.com/office/drawing/2014/main" id="{D80E82FA-CCC0-4F07-AA1D-A1F313EE4E5D}"/>
                </a:ext>
              </a:extLst>
            </p:cNvPr>
            <p:cNvSpPr txBox="1"/>
            <p:nvPr/>
          </p:nvSpPr>
          <p:spPr>
            <a:xfrm>
              <a:off x="7006741" y="2853925"/>
              <a:ext cx="3994053" cy="3042058"/>
            </a:xfrm>
            <a:prstGeom prst="rect">
              <a:avLst/>
            </a:prstGeom>
            <a:solidFill>
              <a:schemeClr val="accent1">
                <a:lumMod val="50000"/>
              </a:schemeClr>
            </a:solidFill>
            <a:effectLst>
              <a:outerShdw blurRad="76200" dir="18900000" sy="23000" kx="-1200000" algn="bl" rotWithShape="0">
                <a:prstClr val="black">
                  <a:alpha val="20000"/>
                </a:prstClr>
              </a:outerShdw>
              <a:softEdge rad="31750"/>
            </a:effectLst>
          </p:spPr>
          <p:txBody>
            <a:bodyPr wrap="square" rtlCol="0">
              <a:spAutoFit/>
            </a:bodyPr>
            <a:lstStyle/>
            <a:p>
              <a:pPr marL="0" marR="0" lvl="0" indent="0" defTabSz="611033" eaLnBrk="1" fontAlgn="auto" latinLnBrk="0" hangingPunct="1">
                <a:lnSpc>
                  <a:spcPct val="100000"/>
                </a:lnSpc>
                <a:spcBef>
                  <a:spcPts val="0"/>
                </a:spcBef>
                <a:spcAft>
                  <a:spcPts val="0"/>
                </a:spcAft>
                <a:buClrTx/>
                <a:buSzTx/>
                <a:buFontTx/>
                <a:buNone/>
                <a:tabLst/>
                <a:defRPr/>
              </a:pPr>
              <a:endParaRPr kumimoji="0" lang="en-US" sz="2405" b="0" i="0" u="none" strike="noStrike" kern="0" cap="none" spc="0" normalizeH="0" baseline="0" noProof="0" dirty="0">
                <a:ln>
                  <a:noFill/>
                </a:ln>
                <a:solidFill>
                  <a:prstClr val="black"/>
                </a:solidFill>
                <a:effectLst/>
                <a:uLnTx/>
                <a:uFillTx/>
              </a:endParaRPr>
            </a:p>
          </p:txBody>
        </p:sp>
        <p:sp>
          <p:nvSpPr>
            <p:cNvPr id="27" name="TextBox 26">
              <a:extLst>
                <a:ext uri="{FF2B5EF4-FFF2-40B4-BE49-F238E27FC236}">
                  <a16:creationId xmlns:a16="http://schemas.microsoft.com/office/drawing/2014/main" id="{B7B25B6F-0F1B-41FC-B801-5EE24BDB469A}"/>
                </a:ext>
              </a:extLst>
            </p:cNvPr>
            <p:cNvSpPr txBox="1"/>
            <p:nvPr/>
          </p:nvSpPr>
          <p:spPr>
            <a:xfrm>
              <a:off x="7936302" y="2506864"/>
              <a:ext cx="2055667" cy="261250"/>
            </a:xfrm>
            <a:prstGeom prst="rect">
              <a:avLst/>
            </a:prstGeom>
            <a:noFill/>
          </p:spPr>
          <p:txBody>
            <a:bodyPr wrap="square" rtlCol="0">
              <a:spAutoFit/>
            </a:bodyPr>
            <a:lstStyle/>
            <a:p>
              <a:pPr defTabSz="611033"/>
              <a:r>
                <a:rPr lang="en-US" sz="2000" dirty="0">
                  <a:solidFill>
                    <a:prstClr val="black"/>
                  </a:solidFill>
                  <a:latin typeface="Estrangelo Edessa" panose="03080600000000000000" pitchFamily="66" charset="0"/>
                  <a:cs typeface="Estrangelo Edessa" panose="03080600000000000000" pitchFamily="66" charset="0"/>
                </a:rPr>
                <a:t>Objective 2</a:t>
              </a:r>
            </a:p>
          </p:txBody>
        </p:sp>
        <p:sp>
          <p:nvSpPr>
            <p:cNvPr id="28" name="TextBox 27">
              <a:extLst>
                <a:ext uri="{FF2B5EF4-FFF2-40B4-BE49-F238E27FC236}">
                  <a16:creationId xmlns:a16="http://schemas.microsoft.com/office/drawing/2014/main" id="{E7E9BB53-E2B4-43CD-8EE3-F851746AD1BE}"/>
                </a:ext>
              </a:extLst>
            </p:cNvPr>
            <p:cNvSpPr txBox="1"/>
            <p:nvPr/>
          </p:nvSpPr>
          <p:spPr>
            <a:xfrm>
              <a:off x="7568564" y="3147232"/>
              <a:ext cx="2829546" cy="866380"/>
            </a:xfrm>
            <a:prstGeom prst="rect">
              <a:avLst/>
            </a:prstGeom>
            <a:noFill/>
          </p:spPr>
          <p:txBody>
            <a:bodyPr wrap="square" rtlCol="0">
              <a:spAutoFit/>
            </a:bodyPr>
            <a:lstStyle/>
            <a:p>
              <a:pPr defTabSz="611033"/>
              <a:r>
                <a:rPr lang="en-US" sz="1600" dirty="0">
                  <a:solidFill>
                    <a:srgbClr val="FFC000"/>
                  </a:solidFill>
                  <a:latin typeface="Corbel" panose="020B0503020204020204" pitchFamily="34" charset="0"/>
                </a:rPr>
                <a:t>Showcasing the advantages and utility of Deep learning models as compare to the machine learning models in the field of text classification</a:t>
              </a:r>
            </a:p>
          </p:txBody>
        </p:sp>
        <p:sp>
          <p:nvSpPr>
            <p:cNvPr id="30" name="TextBox 29">
              <a:extLst>
                <a:ext uri="{FF2B5EF4-FFF2-40B4-BE49-F238E27FC236}">
                  <a16:creationId xmlns:a16="http://schemas.microsoft.com/office/drawing/2014/main" id="{8534852B-E80D-42F3-AA0D-EB197D32C829}"/>
                </a:ext>
              </a:extLst>
            </p:cNvPr>
            <p:cNvSpPr txBox="1"/>
            <p:nvPr/>
          </p:nvSpPr>
          <p:spPr>
            <a:xfrm>
              <a:off x="8471616" y="2503864"/>
              <a:ext cx="2998757" cy="411411"/>
            </a:xfrm>
            <a:prstGeom prst="rect">
              <a:avLst/>
            </a:prstGeom>
            <a:noFill/>
          </p:spPr>
          <p:txBody>
            <a:bodyPr wrap="square" rtlCol="0">
              <a:spAutoFit/>
            </a:bodyPr>
            <a:lstStyle>
              <a:defPPr>
                <a:defRPr lang="en-US"/>
              </a:defPPr>
              <a:lvl1pPr>
                <a:defRPr>
                  <a:solidFill>
                    <a:srgbClr val="3C7A96"/>
                  </a:solidFill>
                  <a:latin typeface="Estrangelo Edessa" panose="03080600000000000000" pitchFamily="66" charset="0"/>
                  <a:cs typeface="Estrangelo Edessa" panose="03080600000000000000" pitchFamily="66" charset="0"/>
                </a:defRPr>
              </a:lvl1pPr>
            </a:lstStyle>
            <a:p>
              <a:pPr marL="0" marR="0" lvl="0" indent="0" defTabSz="61103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Estrangelo Edessa" panose="03080600000000000000" pitchFamily="66" charset="0"/>
                <a:cs typeface="Estrangelo Edessa" panose="03080600000000000000" pitchFamily="66" charset="0"/>
              </a:endParaRPr>
            </a:p>
          </p:txBody>
        </p:sp>
        <p:sp>
          <p:nvSpPr>
            <p:cNvPr id="31" name="TextBox 30">
              <a:extLst>
                <a:ext uri="{FF2B5EF4-FFF2-40B4-BE49-F238E27FC236}">
                  <a16:creationId xmlns:a16="http://schemas.microsoft.com/office/drawing/2014/main" id="{922BED18-C969-4A79-B04B-9CBD01D50FD4}"/>
                </a:ext>
              </a:extLst>
            </p:cNvPr>
            <p:cNvSpPr txBox="1"/>
            <p:nvPr/>
          </p:nvSpPr>
          <p:spPr>
            <a:xfrm>
              <a:off x="8368133" y="3225413"/>
              <a:ext cx="3038553" cy="474705"/>
            </a:xfrm>
            <a:prstGeom prst="rect">
              <a:avLst/>
            </a:prstGeom>
            <a:noFill/>
          </p:spPr>
          <p:txBody>
            <a:bodyPr wrap="square" rtlCol="0">
              <a:spAutoFit/>
            </a:bodyPr>
            <a:lstStyle/>
            <a:p>
              <a:pPr defTabSz="611033"/>
              <a:endParaRPr lang="en-US" sz="2400" dirty="0">
                <a:solidFill>
                  <a:prstClr val="black"/>
                </a:solidFill>
                <a:latin typeface="Corbel" panose="020B0503020204020204" pitchFamily="34" charset="0"/>
              </a:endParaRPr>
            </a:p>
          </p:txBody>
        </p:sp>
        <p:sp>
          <p:nvSpPr>
            <p:cNvPr id="32" name="TextBox 31">
              <a:extLst>
                <a:ext uri="{FF2B5EF4-FFF2-40B4-BE49-F238E27FC236}">
                  <a16:creationId xmlns:a16="http://schemas.microsoft.com/office/drawing/2014/main" id="{AE40E2B8-2A2E-4245-946A-0E522FA15D08}"/>
                </a:ext>
              </a:extLst>
            </p:cNvPr>
            <p:cNvSpPr txBox="1"/>
            <p:nvPr/>
          </p:nvSpPr>
          <p:spPr>
            <a:xfrm>
              <a:off x="1006240" y="2503864"/>
              <a:ext cx="2529872" cy="261250"/>
            </a:xfrm>
            <a:prstGeom prst="rect">
              <a:avLst/>
            </a:prstGeom>
            <a:noFill/>
          </p:spPr>
          <p:txBody>
            <a:bodyPr wrap="square" rtlCol="0">
              <a:spAutoFit/>
            </a:bodyPr>
            <a:lstStyle/>
            <a:p>
              <a:pPr defTabSz="611033"/>
              <a:r>
                <a:rPr lang="en-US" sz="2000" dirty="0">
                  <a:solidFill>
                    <a:prstClr val="black"/>
                  </a:solidFill>
                  <a:latin typeface="Estrangelo Edessa" panose="03080600000000000000" pitchFamily="66" charset="0"/>
                  <a:cs typeface="Estrangelo Edessa" panose="03080600000000000000" pitchFamily="66" charset="0"/>
                </a:rPr>
                <a:t>Objective 1</a:t>
              </a:r>
            </a:p>
          </p:txBody>
        </p:sp>
      </p:grpSp>
    </p:spTree>
    <p:extLst>
      <p:ext uri="{BB962C8B-B14F-4D97-AF65-F5344CB8AC3E}">
        <p14:creationId xmlns:p14="http://schemas.microsoft.com/office/powerpoint/2010/main" val="87381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6CA7-2A90-4E84-A515-3F6F01A06A10}"/>
              </a:ext>
            </a:extLst>
          </p:cNvPr>
          <p:cNvSpPr>
            <a:spLocks noGrp="1"/>
          </p:cNvSpPr>
          <p:nvPr>
            <p:ph type="title"/>
          </p:nvPr>
        </p:nvSpPr>
        <p:spPr/>
        <p:txBody>
          <a:bodyPr/>
          <a:lstStyle/>
          <a:p>
            <a:r>
              <a:rPr lang="en-US" dirty="0"/>
              <a:t>Text Classification as a Process</a:t>
            </a:r>
          </a:p>
        </p:txBody>
      </p:sp>
      <p:sp>
        <p:nvSpPr>
          <p:cNvPr id="7" name="Date Placeholder 6">
            <a:extLst>
              <a:ext uri="{FF2B5EF4-FFF2-40B4-BE49-F238E27FC236}">
                <a16:creationId xmlns:a16="http://schemas.microsoft.com/office/drawing/2014/main" id="{2C10091B-E556-438D-A0D4-591CB65FE2ED}"/>
              </a:ext>
            </a:extLst>
          </p:cNvPr>
          <p:cNvSpPr>
            <a:spLocks noGrp="1"/>
          </p:cNvSpPr>
          <p:nvPr>
            <p:ph type="dt" sz="half" idx="2"/>
          </p:nvPr>
        </p:nvSpPr>
        <p:spPr/>
        <p:txBody>
          <a:bodyPr/>
          <a:lstStyle/>
          <a:p>
            <a:fld id="{F0C99D87-AFAD-4B11-8D22-9469FA50E3E6}" type="datetime1">
              <a:rPr lang="en-US" smtClean="0"/>
              <a:t>9/16/2020</a:t>
            </a:fld>
            <a:endParaRPr lang="en-US" dirty="0"/>
          </a:p>
        </p:txBody>
      </p:sp>
      <p:sp>
        <p:nvSpPr>
          <p:cNvPr id="8" name="Slide Number Placeholder 7">
            <a:extLst>
              <a:ext uri="{FF2B5EF4-FFF2-40B4-BE49-F238E27FC236}">
                <a16:creationId xmlns:a16="http://schemas.microsoft.com/office/drawing/2014/main" id="{FA8B844F-982D-4CCD-AE66-5D6621C89DCB}"/>
              </a:ext>
            </a:extLst>
          </p:cNvPr>
          <p:cNvSpPr>
            <a:spLocks noGrp="1"/>
          </p:cNvSpPr>
          <p:nvPr>
            <p:ph type="sldNum" sz="quarter" idx="4"/>
          </p:nvPr>
        </p:nvSpPr>
        <p:spPr/>
        <p:txBody>
          <a:bodyPr/>
          <a:lstStyle/>
          <a:p>
            <a:fld id="{2F7E0CF8-545D-8B43-A48D-40FB624B20AA}" type="slidenum">
              <a:rPr lang="en-US" smtClean="0"/>
              <a:pPr/>
              <a:t>3</a:t>
            </a:fld>
            <a:endParaRPr lang="en-US" dirty="0"/>
          </a:p>
        </p:txBody>
      </p:sp>
      <p:sp>
        <p:nvSpPr>
          <p:cNvPr id="11" name="TextBox 10">
            <a:extLst>
              <a:ext uri="{FF2B5EF4-FFF2-40B4-BE49-F238E27FC236}">
                <a16:creationId xmlns:a16="http://schemas.microsoft.com/office/drawing/2014/main" id="{A2CDB8FA-9071-4944-A8A5-BDCEAD01AE7B}"/>
              </a:ext>
            </a:extLst>
          </p:cNvPr>
          <p:cNvSpPr txBox="1"/>
          <p:nvPr/>
        </p:nvSpPr>
        <p:spPr>
          <a:xfrm>
            <a:off x="599083" y="4357232"/>
            <a:ext cx="2224324" cy="738664"/>
          </a:xfrm>
          <a:prstGeom prst="rect">
            <a:avLst/>
          </a:prstGeom>
          <a:noFill/>
          <a:ln>
            <a:noFill/>
            <a:prstDash val="dashDot"/>
          </a:ln>
        </p:spPr>
        <p:txBody>
          <a:bodyPr wrap="square" rtlCol="0">
            <a:spAutoFit/>
          </a:bodyPr>
          <a:lstStyle/>
          <a:p>
            <a:pPr algn="just"/>
            <a:r>
              <a:rPr lang="en-US" sz="1400" dirty="0">
                <a:solidFill>
                  <a:schemeClr val="tx1">
                    <a:lumMod val="75000"/>
                    <a:lumOff val="25000"/>
                  </a:schemeClr>
                </a:solidFill>
              </a:rPr>
              <a:t>It involves various activities such as data cleaning , data validation, consistency etc.</a:t>
            </a:r>
          </a:p>
        </p:txBody>
      </p:sp>
      <p:sp>
        <p:nvSpPr>
          <p:cNvPr id="93" name="TextBox 92">
            <a:extLst>
              <a:ext uri="{FF2B5EF4-FFF2-40B4-BE49-F238E27FC236}">
                <a16:creationId xmlns:a16="http://schemas.microsoft.com/office/drawing/2014/main" id="{5C9A5F08-5D74-4412-AE34-9CBA7E31F86D}"/>
              </a:ext>
            </a:extLst>
          </p:cNvPr>
          <p:cNvSpPr txBox="1"/>
          <p:nvPr/>
        </p:nvSpPr>
        <p:spPr>
          <a:xfrm>
            <a:off x="6738789" y="4366648"/>
            <a:ext cx="2224325" cy="1815882"/>
          </a:xfrm>
          <a:prstGeom prst="rect">
            <a:avLst/>
          </a:prstGeom>
          <a:noFill/>
          <a:ln>
            <a:noFill/>
            <a:prstDash val="dashDot"/>
          </a:ln>
        </p:spPr>
        <p:txBody>
          <a:bodyPr wrap="square" rtlCol="0">
            <a:spAutoFit/>
          </a:bodyPr>
          <a:lstStyle>
            <a:defPPr>
              <a:defRPr lang="en-US"/>
            </a:defPPr>
            <a:lvl1pPr algn="just">
              <a:defRPr sz="1400"/>
            </a:lvl1pPr>
          </a:lstStyle>
          <a:p>
            <a:r>
              <a:rPr lang="en-US" dirty="0">
                <a:solidFill>
                  <a:schemeClr val="tx1">
                    <a:lumMod val="75000"/>
                    <a:lumOff val="25000"/>
                  </a:schemeClr>
                </a:solidFill>
              </a:rPr>
              <a:t>It consist feeding of vectors in to model , model development , training over data </a:t>
            </a:r>
          </a:p>
          <a:p>
            <a:r>
              <a:rPr lang="en-US" dirty="0">
                <a:solidFill>
                  <a:srgbClr val="FF6600"/>
                </a:solidFill>
              </a:rPr>
              <a:t>Business Challenge: Suitable ML/DL algorithm according to features and performance</a:t>
            </a:r>
          </a:p>
        </p:txBody>
      </p:sp>
      <p:sp>
        <p:nvSpPr>
          <p:cNvPr id="48" name="TextBox 47">
            <a:extLst>
              <a:ext uri="{FF2B5EF4-FFF2-40B4-BE49-F238E27FC236}">
                <a16:creationId xmlns:a16="http://schemas.microsoft.com/office/drawing/2014/main" id="{41380B13-5207-4DFE-B536-46468D230955}"/>
              </a:ext>
            </a:extLst>
          </p:cNvPr>
          <p:cNvSpPr txBox="1"/>
          <p:nvPr/>
        </p:nvSpPr>
        <p:spPr>
          <a:xfrm>
            <a:off x="3668936" y="4393034"/>
            <a:ext cx="2094118" cy="1384995"/>
          </a:xfrm>
          <a:prstGeom prst="rect">
            <a:avLst/>
          </a:prstGeom>
          <a:noFill/>
          <a:ln>
            <a:noFill/>
            <a:prstDash val="dashDot"/>
          </a:ln>
        </p:spPr>
        <p:txBody>
          <a:bodyPr wrap="square" rtlCol="0">
            <a:spAutoFit/>
          </a:bodyPr>
          <a:lstStyle/>
          <a:p>
            <a:pPr algn="just"/>
            <a:r>
              <a:rPr lang="en-US" sz="1400" dirty="0">
                <a:solidFill>
                  <a:schemeClr val="tx1">
                    <a:lumMod val="75000"/>
                    <a:lumOff val="25000"/>
                  </a:schemeClr>
                </a:solidFill>
              </a:rPr>
              <a:t>Sequence of text converts to vectors to feed it in the ML/DL algorithm </a:t>
            </a:r>
          </a:p>
          <a:p>
            <a:pPr algn="just"/>
            <a:r>
              <a:rPr lang="en-US" sz="1400" dirty="0">
                <a:solidFill>
                  <a:srgbClr val="FF6600"/>
                </a:solidFill>
              </a:rPr>
              <a:t>Business Challenge: To find a suitable vectorizer according to type of Text </a:t>
            </a:r>
          </a:p>
        </p:txBody>
      </p:sp>
      <p:sp>
        <p:nvSpPr>
          <p:cNvPr id="62" name="TextBox 61">
            <a:extLst>
              <a:ext uri="{FF2B5EF4-FFF2-40B4-BE49-F238E27FC236}">
                <a16:creationId xmlns:a16="http://schemas.microsoft.com/office/drawing/2014/main" id="{AFFC40DF-D5D1-41B8-B0A0-7F675A70471B}"/>
              </a:ext>
            </a:extLst>
          </p:cNvPr>
          <p:cNvSpPr txBox="1"/>
          <p:nvPr/>
        </p:nvSpPr>
        <p:spPr>
          <a:xfrm>
            <a:off x="9707587" y="4366648"/>
            <a:ext cx="2224325" cy="1169551"/>
          </a:xfrm>
          <a:prstGeom prst="rect">
            <a:avLst/>
          </a:prstGeom>
          <a:noFill/>
          <a:ln>
            <a:noFill/>
            <a:prstDash val="dashDot"/>
          </a:ln>
        </p:spPr>
        <p:txBody>
          <a:bodyPr wrap="square" rtlCol="0">
            <a:spAutoFit/>
          </a:bodyPr>
          <a:lstStyle>
            <a:defPPr>
              <a:defRPr lang="en-US"/>
            </a:defPPr>
            <a:lvl1pPr algn="just">
              <a:defRPr sz="1400"/>
            </a:lvl1pPr>
          </a:lstStyle>
          <a:p>
            <a:r>
              <a:rPr lang="en-US" dirty="0">
                <a:solidFill>
                  <a:schemeClr val="tx1">
                    <a:lumMod val="75000"/>
                    <a:lumOff val="25000"/>
                  </a:schemeClr>
                </a:solidFill>
              </a:rPr>
              <a:t>Performance check over trained model using testing data set such as accuracy, recall, precision etc.</a:t>
            </a:r>
          </a:p>
          <a:p>
            <a:endParaRPr lang="en-US" dirty="0">
              <a:solidFill>
                <a:schemeClr val="tx1">
                  <a:lumMod val="75000"/>
                  <a:lumOff val="25000"/>
                </a:schemeClr>
              </a:solidFill>
            </a:endParaRPr>
          </a:p>
        </p:txBody>
      </p:sp>
      <p:sp>
        <p:nvSpPr>
          <p:cNvPr id="36" name="Rectangle 35">
            <a:extLst>
              <a:ext uri="{FF2B5EF4-FFF2-40B4-BE49-F238E27FC236}">
                <a16:creationId xmlns:a16="http://schemas.microsoft.com/office/drawing/2014/main" id="{F0167A7F-089E-40DB-BB86-627984121D09}"/>
              </a:ext>
            </a:extLst>
          </p:cNvPr>
          <p:cNvSpPr/>
          <p:nvPr/>
        </p:nvSpPr>
        <p:spPr>
          <a:xfrm>
            <a:off x="472169" y="771038"/>
            <a:ext cx="11180572" cy="1200329"/>
          </a:xfrm>
          <a:prstGeom prst="rect">
            <a:avLst/>
          </a:prstGeom>
        </p:spPr>
        <p:txBody>
          <a:bodyPr wrap="square">
            <a:spAutoFit/>
          </a:bodyPr>
          <a:lstStyle/>
          <a:p>
            <a:pPr marL="285750" indent="-285750">
              <a:buFont typeface="Wingdings" panose="05000000000000000000" pitchFamily="2" charset="2"/>
              <a:buChar char="§"/>
            </a:pPr>
            <a:r>
              <a:rPr lang="en-US" dirty="0"/>
              <a:t>A generic text classification problem involves the Following Steps </a:t>
            </a:r>
          </a:p>
          <a:p>
            <a:endParaRPr lang="en-US" dirty="0"/>
          </a:p>
          <a:p>
            <a:pPr marL="285750" indent="-285750">
              <a:buFont typeface="Wingdings" panose="05000000000000000000" pitchFamily="2" charset="2"/>
              <a:buChar char="§"/>
            </a:pPr>
            <a:endParaRPr lang="en-US" dirty="0"/>
          </a:p>
          <a:p>
            <a:endParaRPr lang="en-US" dirty="0"/>
          </a:p>
        </p:txBody>
      </p:sp>
      <p:grpSp>
        <p:nvGrpSpPr>
          <p:cNvPr id="69" name="Group 68">
            <a:extLst>
              <a:ext uri="{FF2B5EF4-FFF2-40B4-BE49-F238E27FC236}">
                <a16:creationId xmlns:a16="http://schemas.microsoft.com/office/drawing/2014/main" id="{66C34A5A-D8C5-43FA-998D-2237768C53B1}"/>
              </a:ext>
            </a:extLst>
          </p:cNvPr>
          <p:cNvGrpSpPr/>
          <p:nvPr/>
        </p:nvGrpSpPr>
        <p:grpSpPr>
          <a:xfrm>
            <a:off x="427774" y="2205573"/>
            <a:ext cx="11588971" cy="2062849"/>
            <a:chOff x="323174" y="2536826"/>
            <a:chExt cx="11588971" cy="1978459"/>
          </a:xfrm>
        </p:grpSpPr>
        <p:sp>
          <p:nvSpPr>
            <p:cNvPr id="88" name="TextBox 87">
              <a:extLst>
                <a:ext uri="{FF2B5EF4-FFF2-40B4-BE49-F238E27FC236}">
                  <a16:creationId xmlns:a16="http://schemas.microsoft.com/office/drawing/2014/main" id="{D8EAC965-3791-472E-93E8-DF81E77A3EA4}"/>
                </a:ext>
              </a:extLst>
            </p:cNvPr>
            <p:cNvSpPr txBox="1"/>
            <p:nvPr/>
          </p:nvSpPr>
          <p:spPr>
            <a:xfrm>
              <a:off x="532375" y="2537707"/>
              <a:ext cx="2094118" cy="619890"/>
            </a:xfrm>
            <a:prstGeom prst="rect">
              <a:avLst/>
            </a:prstGeom>
            <a:solidFill>
              <a:schemeClr val="accent2">
                <a:lumMod val="20000"/>
                <a:lumOff val="80000"/>
              </a:schemeClr>
            </a:solidFill>
            <a:effectLst>
              <a:softEdge rad="317500"/>
            </a:effectLst>
          </p:spPr>
          <p:txBody>
            <a:bodyPr wrap="square" rtlCol="0">
              <a:spAutoFit/>
            </a:bodyPr>
            <a:lstStyle/>
            <a:p>
              <a:r>
                <a:rPr lang="en-US" dirty="0">
                  <a:solidFill>
                    <a:schemeClr val="accent6"/>
                  </a:solidFill>
                </a:rPr>
                <a:t>Step 1: Data Preprocessing</a:t>
              </a:r>
            </a:p>
          </p:txBody>
        </p:sp>
        <p:sp>
          <p:nvSpPr>
            <p:cNvPr id="89" name="TextBox 88">
              <a:extLst>
                <a:ext uri="{FF2B5EF4-FFF2-40B4-BE49-F238E27FC236}">
                  <a16:creationId xmlns:a16="http://schemas.microsoft.com/office/drawing/2014/main" id="{7DA613F5-DA79-4364-9A86-35B832D8FF6E}"/>
                </a:ext>
              </a:extLst>
            </p:cNvPr>
            <p:cNvSpPr txBox="1"/>
            <p:nvPr/>
          </p:nvSpPr>
          <p:spPr>
            <a:xfrm>
              <a:off x="6665927" y="2536826"/>
              <a:ext cx="2224325" cy="619890"/>
            </a:xfrm>
            <a:prstGeom prst="rect">
              <a:avLst/>
            </a:prstGeom>
            <a:solidFill>
              <a:srgbClr val="FFCC00">
                <a:alpha val="28000"/>
              </a:srgbClr>
            </a:solidFill>
            <a:effectLst>
              <a:softEdge rad="317500"/>
            </a:effectLst>
          </p:spPr>
          <p:txBody>
            <a:bodyPr wrap="square" rtlCol="0">
              <a:spAutoFit/>
            </a:bodyPr>
            <a:lstStyle/>
            <a:p>
              <a:r>
                <a:rPr lang="en-US" dirty="0">
                  <a:solidFill>
                    <a:srgbClr val="996633"/>
                  </a:solidFill>
                </a:rPr>
                <a:t>Step 3: ML/DL algorithm </a:t>
              </a:r>
            </a:p>
          </p:txBody>
        </p:sp>
        <p:sp>
          <p:nvSpPr>
            <p:cNvPr id="105" name="Flowchart: Terminator 104">
              <a:extLst>
                <a:ext uri="{FF2B5EF4-FFF2-40B4-BE49-F238E27FC236}">
                  <a16:creationId xmlns:a16="http://schemas.microsoft.com/office/drawing/2014/main" id="{74CCB77C-4706-4803-A6AB-E3F44D786223}"/>
                </a:ext>
              </a:extLst>
            </p:cNvPr>
            <p:cNvSpPr/>
            <p:nvPr/>
          </p:nvSpPr>
          <p:spPr>
            <a:xfrm>
              <a:off x="6437708" y="3173296"/>
              <a:ext cx="2350946" cy="1272512"/>
            </a:xfrm>
            <a:prstGeom prst="flowChartTerminator">
              <a:avLst/>
            </a:prstGeom>
            <a:noFill/>
            <a:ln>
              <a:solidFill>
                <a:srgbClr val="CCCC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1" name="TextBox 90">
              <a:extLst>
                <a:ext uri="{FF2B5EF4-FFF2-40B4-BE49-F238E27FC236}">
                  <a16:creationId xmlns:a16="http://schemas.microsoft.com/office/drawing/2014/main" id="{B7F124BA-E59C-42A1-8C36-F961A341C255}"/>
                </a:ext>
              </a:extLst>
            </p:cNvPr>
            <p:cNvSpPr txBox="1"/>
            <p:nvPr/>
          </p:nvSpPr>
          <p:spPr>
            <a:xfrm>
              <a:off x="3642049" y="2542709"/>
              <a:ext cx="2094118" cy="619890"/>
            </a:xfrm>
            <a:prstGeom prst="rect">
              <a:avLst/>
            </a:prstGeom>
            <a:solidFill>
              <a:schemeClr val="accent1">
                <a:lumMod val="60000"/>
                <a:lumOff val="40000"/>
                <a:alpha val="16000"/>
              </a:schemeClr>
            </a:solidFill>
            <a:effectLst>
              <a:softEdge rad="317500"/>
            </a:effectLst>
          </p:spPr>
          <p:txBody>
            <a:bodyPr wrap="square" rtlCol="0">
              <a:spAutoFit/>
            </a:bodyPr>
            <a:lstStyle/>
            <a:p>
              <a:r>
                <a:rPr lang="en-US" dirty="0">
                  <a:solidFill>
                    <a:schemeClr val="accent1">
                      <a:lumMod val="75000"/>
                    </a:schemeClr>
                  </a:solidFill>
                </a:rPr>
                <a:t>Step 2: Text Vectorization</a:t>
              </a:r>
            </a:p>
          </p:txBody>
        </p:sp>
        <p:pic>
          <p:nvPicPr>
            <p:cNvPr id="92" name="Picture 91">
              <a:extLst>
                <a:ext uri="{FF2B5EF4-FFF2-40B4-BE49-F238E27FC236}">
                  <a16:creationId xmlns:a16="http://schemas.microsoft.com/office/drawing/2014/main" id="{78A937FB-FCEE-41A0-8260-F6EB0F036048}"/>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192279" y="3388097"/>
              <a:ext cx="397905" cy="304017"/>
            </a:xfrm>
            <a:prstGeom prst="rect">
              <a:avLst/>
            </a:prstGeom>
          </p:spPr>
        </p:pic>
        <p:pic>
          <p:nvPicPr>
            <p:cNvPr id="94" name="Picture 93">
              <a:extLst>
                <a:ext uri="{FF2B5EF4-FFF2-40B4-BE49-F238E27FC236}">
                  <a16:creationId xmlns:a16="http://schemas.microsoft.com/office/drawing/2014/main" id="{4CA7E87C-6E81-46E5-B3A6-EBBB93A936D0}"/>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199539" y="4004951"/>
              <a:ext cx="397905" cy="304017"/>
            </a:xfrm>
            <a:prstGeom prst="rect">
              <a:avLst/>
            </a:prstGeom>
          </p:spPr>
        </p:pic>
        <p:sp>
          <p:nvSpPr>
            <p:cNvPr id="95" name="Flowchart: Terminator 94">
              <a:extLst>
                <a:ext uri="{FF2B5EF4-FFF2-40B4-BE49-F238E27FC236}">
                  <a16:creationId xmlns:a16="http://schemas.microsoft.com/office/drawing/2014/main" id="{DF463D79-01F2-405B-AFF8-17ACD051A078}"/>
                </a:ext>
              </a:extLst>
            </p:cNvPr>
            <p:cNvSpPr/>
            <p:nvPr/>
          </p:nvSpPr>
          <p:spPr>
            <a:xfrm>
              <a:off x="3392943" y="3235513"/>
              <a:ext cx="2350946" cy="1272512"/>
            </a:xfrm>
            <a:prstGeom prst="flowChartTerminator">
              <a:avLst/>
            </a:prstGeom>
            <a:noFill/>
            <a:ln w="3175">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7" name="Plus Sign 96">
              <a:extLst>
                <a:ext uri="{FF2B5EF4-FFF2-40B4-BE49-F238E27FC236}">
                  <a16:creationId xmlns:a16="http://schemas.microsoft.com/office/drawing/2014/main" id="{BF3A8E76-45D2-4E36-AD79-8691BB87A981}"/>
                </a:ext>
              </a:extLst>
            </p:cNvPr>
            <p:cNvSpPr/>
            <p:nvPr/>
          </p:nvSpPr>
          <p:spPr>
            <a:xfrm>
              <a:off x="1410525" y="3677599"/>
              <a:ext cx="337819" cy="319240"/>
            </a:xfrm>
            <a:prstGeom prst="mathPlus">
              <a:avLst/>
            </a:prstGeom>
            <a:solidFill>
              <a:schemeClr val="accent2">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Flowchart: Terminator 97">
              <a:extLst>
                <a:ext uri="{FF2B5EF4-FFF2-40B4-BE49-F238E27FC236}">
                  <a16:creationId xmlns:a16="http://schemas.microsoft.com/office/drawing/2014/main" id="{0E64A434-9DA4-4B50-BDE7-98B1398DFB17}"/>
                </a:ext>
              </a:extLst>
            </p:cNvPr>
            <p:cNvSpPr/>
            <p:nvPr/>
          </p:nvSpPr>
          <p:spPr>
            <a:xfrm>
              <a:off x="323174" y="3242773"/>
              <a:ext cx="2350946" cy="1272512"/>
            </a:xfrm>
            <a:prstGeom prst="flowChartTerminator">
              <a:avLst/>
            </a:prstGeom>
            <a:noFill/>
            <a:ln w="3175">
              <a:solidFill>
                <a:schemeClr val="accent6">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9" name="TextBox 98">
              <a:extLst>
                <a:ext uri="{FF2B5EF4-FFF2-40B4-BE49-F238E27FC236}">
                  <a16:creationId xmlns:a16="http://schemas.microsoft.com/office/drawing/2014/main" id="{57D1CE75-CDD5-4C7A-9C55-56779121105C}"/>
                </a:ext>
              </a:extLst>
            </p:cNvPr>
            <p:cNvSpPr txBox="1"/>
            <p:nvPr/>
          </p:nvSpPr>
          <p:spPr>
            <a:xfrm>
              <a:off x="9687821" y="2540737"/>
              <a:ext cx="2224324" cy="619890"/>
            </a:xfrm>
            <a:prstGeom prst="rect">
              <a:avLst/>
            </a:prstGeom>
            <a:solidFill>
              <a:schemeClr val="accent3">
                <a:lumMod val="60000"/>
                <a:lumOff val="40000"/>
                <a:alpha val="24000"/>
              </a:schemeClr>
            </a:solidFill>
            <a:effectLst>
              <a:softEdge rad="317500"/>
            </a:effectLst>
          </p:spPr>
          <p:txBody>
            <a:bodyPr wrap="square" rtlCol="0">
              <a:spAutoFit/>
            </a:bodyPr>
            <a:lstStyle/>
            <a:p>
              <a:r>
                <a:rPr lang="en-US" dirty="0">
                  <a:solidFill>
                    <a:srgbClr val="7030A0"/>
                  </a:solidFill>
                </a:rPr>
                <a:t>Step 4: Performance Validation </a:t>
              </a:r>
            </a:p>
          </p:txBody>
        </p:sp>
        <p:cxnSp>
          <p:nvCxnSpPr>
            <p:cNvPr id="100" name="Straight Arrow Connector 99">
              <a:extLst>
                <a:ext uri="{FF2B5EF4-FFF2-40B4-BE49-F238E27FC236}">
                  <a16:creationId xmlns:a16="http://schemas.microsoft.com/office/drawing/2014/main" id="{D6AA659C-E0A5-4C11-846E-123794D0B1BE}"/>
                </a:ext>
              </a:extLst>
            </p:cNvPr>
            <p:cNvCxnSpPr>
              <a:stCxn id="98" idx="3"/>
            </p:cNvCxnSpPr>
            <p:nvPr/>
          </p:nvCxnSpPr>
          <p:spPr>
            <a:xfrm flipV="1">
              <a:off x="2674120" y="3871769"/>
              <a:ext cx="704307" cy="7260"/>
            </a:xfrm>
            <a:prstGeom prst="straightConnector1">
              <a:avLst/>
            </a:prstGeom>
            <a:ln w="1905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89DD7B1-092F-42A1-891F-0179F8DE0A65}"/>
                </a:ext>
              </a:extLst>
            </p:cNvPr>
            <p:cNvCxnSpPr/>
            <p:nvPr/>
          </p:nvCxnSpPr>
          <p:spPr>
            <a:xfrm flipV="1">
              <a:off x="5765617" y="3879029"/>
              <a:ext cx="660765" cy="0"/>
            </a:xfrm>
            <a:prstGeom prst="straightConnector1">
              <a:avLst/>
            </a:prstGeom>
            <a:ln w="1905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18E546E-4B09-4F14-8A00-C79BF02CF77B}"/>
                </a:ext>
              </a:extLst>
            </p:cNvPr>
            <p:cNvCxnSpPr>
              <a:cxnSpLocks/>
            </p:cNvCxnSpPr>
            <p:nvPr/>
          </p:nvCxnSpPr>
          <p:spPr>
            <a:xfrm flipV="1">
              <a:off x="8803170" y="3833679"/>
              <a:ext cx="660765" cy="0"/>
            </a:xfrm>
            <a:prstGeom prst="straightConnector1">
              <a:avLst/>
            </a:prstGeom>
            <a:ln w="1905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3" name="Flowchart: Terminator 102">
              <a:extLst>
                <a:ext uri="{FF2B5EF4-FFF2-40B4-BE49-F238E27FC236}">
                  <a16:creationId xmlns:a16="http://schemas.microsoft.com/office/drawing/2014/main" id="{011BAC58-DB9E-4EA6-B4AE-1531AE012D94}"/>
                </a:ext>
              </a:extLst>
            </p:cNvPr>
            <p:cNvSpPr/>
            <p:nvPr/>
          </p:nvSpPr>
          <p:spPr>
            <a:xfrm>
              <a:off x="9449421" y="3184038"/>
              <a:ext cx="2111953" cy="1272512"/>
            </a:xfrm>
            <a:prstGeom prst="flowChartTerminator">
              <a:avLst/>
            </a:prstGeom>
            <a:noFill/>
            <a:ln>
              <a:solidFill>
                <a:srgbClr val="7030A0">
                  <a:alpha val="42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70" name="Picture 4" descr="Related image">
            <a:extLst>
              <a:ext uri="{FF2B5EF4-FFF2-40B4-BE49-F238E27FC236}">
                <a16:creationId xmlns:a16="http://schemas.microsoft.com/office/drawing/2014/main" id="{35735E1F-55DC-4AC1-8F40-4E39BD94901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28106" y="3071798"/>
            <a:ext cx="393192" cy="39319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Related image">
            <a:extLst>
              <a:ext uri="{FF2B5EF4-FFF2-40B4-BE49-F238E27FC236}">
                <a16:creationId xmlns:a16="http://schemas.microsoft.com/office/drawing/2014/main" id="{22159F44-1809-4E99-8610-61E55EE2D174}"/>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31758" y="3663956"/>
            <a:ext cx="390599" cy="39059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Image result for parcel icon png">
            <a:extLst>
              <a:ext uri="{FF2B5EF4-FFF2-40B4-BE49-F238E27FC236}">
                <a16:creationId xmlns:a16="http://schemas.microsoft.com/office/drawing/2014/main" id="{57F546F0-2233-4074-AD50-6238FF61C962}"/>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54874" y="3071798"/>
            <a:ext cx="393193" cy="365132"/>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Image result for parcel icon png">
            <a:extLst>
              <a:ext uri="{FF2B5EF4-FFF2-40B4-BE49-F238E27FC236}">
                <a16:creationId xmlns:a16="http://schemas.microsoft.com/office/drawing/2014/main" id="{A1A69CB0-FF38-4B49-A6D7-2604976735F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12298" y="3066244"/>
            <a:ext cx="393193" cy="365132"/>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Image result for parcel icon png">
            <a:extLst>
              <a:ext uri="{FF2B5EF4-FFF2-40B4-BE49-F238E27FC236}">
                <a16:creationId xmlns:a16="http://schemas.microsoft.com/office/drawing/2014/main" id="{4A1E40D3-A396-4960-8487-3BF135784F1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62134" y="3688652"/>
            <a:ext cx="393193" cy="365132"/>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6" descr="Image result for parcel icon png">
            <a:extLst>
              <a:ext uri="{FF2B5EF4-FFF2-40B4-BE49-F238E27FC236}">
                <a16:creationId xmlns:a16="http://schemas.microsoft.com/office/drawing/2014/main" id="{81496A6F-6DAF-4EA0-B9B7-FD41621865CB}"/>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19558" y="3683098"/>
            <a:ext cx="393193" cy="36513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67507EBE-9859-47A4-9935-EB832F033C59}"/>
              </a:ext>
            </a:extLst>
          </p:cNvPr>
          <p:cNvGrpSpPr/>
          <p:nvPr/>
        </p:nvGrpSpPr>
        <p:grpSpPr>
          <a:xfrm>
            <a:off x="660897" y="3215634"/>
            <a:ext cx="793646" cy="778785"/>
            <a:chOff x="3130873" y="4122575"/>
            <a:chExt cx="793646" cy="778785"/>
          </a:xfrm>
        </p:grpSpPr>
        <p:pic>
          <p:nvPicPr>
            <p:cNvPr id="82" name="Picture 6" descr="Image result for parcel icon png">
              <a:extLst>
                <a:ext uri="{FF2B5EF4-FFF2-40B4-BE49-F238E27FC236}">
                  <a16:creationId xmlns:a16="http://schemas.microsoft.com/office/drawing/2014/main" id="{45CE1341-B9FB-45B6-8CC6-105864E1317E}"/>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30873" y="4122575"/>
              <a:ext cx="393193" cy="365132"/>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Image result for parcel icon png">
              <a:extLst>
                <a:ext uri="{FF2B5EF4-FFF2-40B4-BE49-F238E27FC236}">
                  <a16:creationId xmlns:a16="http://schemas.microsoft.com/office/drawing/2014/main" id="{30897486-5520-4C80-99DA-467A416BF3B3}"/>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24066" y="4122575"/>
              <a:ext cx="393193" cy="365132"/>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Image result for parcel icon png">
              <a:extLst>
                <a:ext uri="{FF2B5EF4-FFF2-40B4-BE49-F238E27FC236}">
                  <a16:creationId xmlns:a16="http://schemas.microsoft.com/office/drawing/2014/main" id="{AF006ABA-FF29-48E8-9F02-B323561EE4FF}"/>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38133" y="4536228"/>
              <a:ext cx="393193" cy="365132"/>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Image result for parcel icon png">
              <a:extLst>
                <a:ext uri="{FF2B5EF4-FFF2-40B4-BE49-F238E27FC236}">
                  <a16:creationId xmlns:a16="http://schemas.microsoft.com/office/drawing/2014/main" id="{4A2F599C-BA7C-4BE6-95C3-3FF10588BC3F}"/>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31326" y="4536228"/>
              <a:ext cx="393193" cy="365132"/>
            </a:xfrm>
            <a:prstGeom prst="rect">
              <a:avLst/>
            </a:prstGeom>
            <a:noFill/>
            <a:extLst>
              <a:ext uri="{909E8E84-426E-40DD-AFC4-6F175D3DCCD1}">
                <a14:hiddenFill xmlns:a14="http://schemas.microsoft.com/office/drawing/2010/main">
                  <a:solidFill>
                    <a:srgbClr val="FFFFFF"/>
                  </a:solidFill>
                </a14:hiddenFill>
              </a:ext>
            </a:extLst>
          </p:spPr>
        </p:pic>
      </p:grpSp>
      <p:pic>
        <p:nvPicPr>
          <p:cNvPr id="78" name="Picture 8" descr="Related image">
            <a:extLst>
              <a:ext uri="{FF2B5EF4-FFF2-40B4-BE49-F238E27FC236}">
                <a16:creationId xmlns:a16="http://schemas.microsoft.com/office/drawing/2014/main" id="{BF9B5C50-4192-4BA1-87C5-F442D2027E3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37587" y="3242935"/>
            <a:ext cx="623619" cy="62361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8" descr="Related image">
            <a:extLst>
              <a:ext uri="{FF2B5EF4-FFF2-40B4-BE49-F238E27FC236}">
                <a16:creationId xmlns:a16="http://schemas.microsoft.com/office/drawing/2014/main" id="{39DB61D2-F505-4500-9A82-0122B473DC7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01058" y="3309817"/>
            <a:ext cx="623619" cy="62361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106" descr="A close up of a sign&#10;&#10;Description automatically generated">
            <a:extLst>
              <a:ext uri="{FF2B5EF4-FFF2-40B4-BE49-F238E27FC236}">
                <a16:creationId xmlns:a16="http://schemas.microsoft.com/office/drawing/2014/main" id="{9ED3683F-A2E0-4CBB-94B2-61CAFFC092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58345" y="3184229"/>
            <a:ext cx="2116582" cy="731048"/>
          </a:xfrm>
          <a:prstGeom prst="rect">
            <a:avLst/>
          </a:prstGeom>
        </p:spPr>
      </p:pic>
      <p:grpSp>
        <p:nvGrpSpPr>
          <p:cNvPr id="3" name="Group 2">
            <a:extLst>
              <a:ext uri="{FF2B5EF4-FFF2-40B4-BE49-F238E27FC236}">
                <a16:creationId xmlns:a16="http://schemas.microsoft.com/office/drawing/2014/main" id="{33F7A13F-20EC-44EA-BC13-4CD99B4322A3}"/>
              </a:ext>
            </a:extLst>
          </p:cNvPr>
          <p:cNvGrpSpPr/>
          <p:nvPr/>
        </p:nvGrpSpPr>
        <p:grpSpPr>
          <a:xfrm>
            <a:off x="9707590" y="3186665"/>
            <a:ext cx="1762813" cy="787160"/>
            <a:chOff x="9756082" y="3523384"/>
            <a:chExt cx="1795304" cy="849864"/>
          </a:xfrm>
        </p:grpSpPr>
        <p:pic>
          <p:nvPicPr>
            <p:cNvPr id="3080" name="Picture 8" descr="Image result for FedEx custom clearance">
              <a:extLst>
                <a:ext uri="{FF2B5EF4-FFF2-40B4-BE49-F238E27FC236}">
                  <a16:creationId xmlns:a16="http://schemas.microsoft.com/office/drawing/2014/main" id="{71241790-622A-4E40-B55A-4F52A7D540E6}"/>
                </a:ext>
              </a:extLst>
            </p:cNvPr>
            <p:cNvPicPr>
              <a:picLocks noChangeAspect="1" noChangeArrowheads="1"/>
            </p:cNvPicPr>
            <p:nvPr/>
          </p:nvPicPr>
          <p:blipFill>
            <a:blip r:embed="rId7">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765325" y="3523384"/>
              <a:ext cx="786061" cy="786061"/>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Image result for digital\ documents icon">
              <a:extLst>
                <a:ext uri="{FF2B5EF4-FFF2-40B4-BE49-F238E27FC236}">
                  <a16:creationId xmlns:a16="http://schemas.microsoft.com/office/drawing/2014/main" id="{8BAFADEA-1C7D-4B11-8B8F-DB7D9FBAB360}"/>
                </a:ext>
              </a:extLst>
            </p:cNvPr>
            <p:cNvPicPr>
              <a:picLocks noChangeAspect="1" noChangeArrowheads="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56082" y="3550869"/>
              <a:ext cx="1058241" cy="82237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8805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Image result for analytics background">
            <a:extLst>
              <a:ext uri="{FF2B5EF4-FFF2-40B4-BE49-F238E27FC236}">
                <a16:creationId xmlns:a16="http://schemas.microsoft.com/office/drawing/2014/main" id="{E5505877-2A79-4A62-8EA9-D6E129B14685}"/>
              </a:ext>
            </a:extLst>
          </p:cNvPr>
          <p:cNvPicPr>
            <a:picLocks noChangeAspect="1" noChangeArrowheads="1"/>
          </p:cNvPicPr>
          <p:nvPr/>
        </p:nvPicPr>
        <p:blipFill>
          <a:blip r:embed="rId2">
            <a:alphaModFix amt="3500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39" y="1627"/>
            <a:ext cx="12192000" cy="687376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CF40763-253F-4ACB-B52B-8CD37DC57450}"/>
              </a:ext>
            </a:extLst>
          </p:cNvPr>
          <p:cNvSpPr>
            <a:spLocks noGrp="1"/>
          </p:cNvSpPr>
          <p:nvPr>
            <p:ph type="title"/>
          </p:nvPr>
        </p:nvSpPr>
        <p:spPr>
          <a:xfrm>
            <a:off x="0" y="168126"/>
            <a:ext cx="12192000" cy="341457"/>
          </a:xfrm>
        </p:spPr>
        <p:txBody>
          <a:bodyPr/>
          <a:lstStyle/>
          <a:p>
            <a:r>
              <a:rPr lang="en-US" dirty="0"/>
              <a:t>Different types of Vectorizer </a:t>
            </a:r>
          </a:p>
        </p:txBody>
      </p:sp>
      <p:sp>
        <p:nvSpPr>
          <p:cNvPr id="3" name="Date Placeholder 2">
            <a:extLst>
              <a:ext uri="{FF2B5EF4-FFF2-40B4-BE49-F238E27FC236}">
                <a16:creationId xmlns:a16="http://schemas.microsoft.com/office/drawing/2014/main" id="{E8911109-A603-4357-ADD3-2F1976F707F5}"/>
              </a:ext>
            </a:extLst>
          </p:cNvPr>
          <p:cNvSpPr>
            <a:spLocks noGrp="1"/>
          </p:cNvSpPr>
          <p:nvPr>
            <p:ph type="dt" sz="half" idx="2"/>
          </p:nvPr>
        </p:nvSpPr>
        <p:spPr/>
        <p:txBody>
          <a:bodyPr/>
          <a:lstStyle/>
          <a:p>
            <a:fld id="{F0C99D87-AFAD-4B11-8D22-9469FA50E3E6}" type="datetime1">
              <a:rPr lang="en-US" smtClean="0"/>
              <a:t>9/17/2020</a:t>
            </a:fld>
            <a:endParaRPr lang="en-US" dirty="0"/>
          </a:p>
        </p:txBody>
      </p:sp>
      <p:sp>
        <p:nvSpPr>
          <p:cNvPr id="4" name="Slide Number Placeholder 3">
            <a:extLst>
              <a:ext uri="{FF2B5EF4-FFF2-40B4-BE49-F238E27FC236}">
                <a16:creationId xmlns:a16="http://schemas.microsoft.com/office/drawing/2014/main" id="{233B6DEC-6349-45E9-A199-26F2C356CD91}"/>
              </a:ext>
            </a:extLst>
          </p:cNvPr>
          <p:cNvSpPr>
            <a:spLocks noGrp="1"/>
          </p:cNvSpPr>
          <p:nvPr>
            <p:ph type="sldNum" sz="quarter" idx="4"/>
          </p:nvPr>
        </p:nvSpPr>
        <p:spPr/>
        <p:txBody>
          <a:bodyPr/>
          <a:lstStyle/>
          <a:p>
            <a:fld id="{2F7E0CF8-545D-8B43-A48D-40FB624B20AA}" type="slidenum">
              <a:rPr lang="en-US" smtClean="0"/>
              <a:pPr/>
              <a:t>4</a:t>
            </a:fld>
            <a:endParaRPr lang="en-US" dirty="0"/>
          </a:p>
        </p:txBody>
      </p:sp>
      <p:sp>
        <p:nvSpPr>
          <p:cNvPr id="6" name="Content Placeholder 1">
            <a:extLst>
              <a:ext uri="{FF2B5EF4-FFF2-40B4-BE49-F238E27FC236}">
                <a16:creationId xmlns:a16="http://schemas.microsoft.com/office/drawing/2014/main" id="{3E2908A3-53F8-409B-93B1-BC1187CE6F4D}"/>
              </a:ext>
            </a:extLst>
          </p:cNvPr>
          <p:cNvSpPr txBox="1">
            <a:spLocks/>
          </p:cNvSpPr>
          <p:nvPr/>
        </p:nvSpPr>
        <p:spPr>
          <a:xfrm>
            <a:off x="611189" y="2166377"/>
            <a:ext cx="3668521" cy="43754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defTabSz="685800">
              <a:lnSpc>
                <a:spcPct val="100000"/>
              </a:lnSpc>
              <a:spcBef>
                <a:spcPts val="0"/>
              </a:spcBef>
              <a:buFont typeface="Wingdings" panose="05000000000000000000" pitchFamily="2" charset="2"/>
              <a:buChar char="§"/>
              <a:defRPr/>
            </a:pPr>
            <a:r>
              <a:rPr lang="en-US" sz="1400" dirty="0"/>
              <a:t>Better for short sentences classification  </a:t>
            </a:r>
          </a:p>
          <a:p>
            <a:pPr lvl="0" defTabSz="685800">
              <a:lnSpc>
                <a:spcPct val="100000"/>
              </a:lnSpc>
              <a:spcBef>
                <a:spcPts val="0"/>
              </a:spcBef>
              <a:buFont typeface="Wingdings" panose="05000000000000000000" pitchFamily="2" charset="2"/>
              <a:buChar char="§"/>
              <a:defRPr/>
            </a:pPr>
            <a:endParaRPr lang="en-US" sz="1400" dirty="0"/>
          </a:p>
          <a:p>
            <a:pPr lvl="0" defTabSz="685800">
              <a:lnSpc>
                <a:spcPct val="100000"/>
              </a:lnSpc>
              <a:spcBef>
                <a:spcPts val="0"/>
              </a:spcBef>
              <a:buFont typeface="Wingdings" panose="05000000000000000000" pitchFamily="2" charset="2"/>
              <a:buChar char="§"/>
              <a:defRPr/>
            </a:pPr>
            <a:r>
              <a:rPr lang="en-US" sz="1400" dirty="0"/>
              <a:t>Sparse representation of data</a:t>
            </a:r>
          </a:p>
          <a:p>
            <a:pPr lvl="0" defTabSz="685800">
              <a:lnSpc>
                <a:spcPct val="100000"/>
              </a:lnSpc>
              <a:spcBef>
                <a:spcPts val="0"/>
              </a:spcBef>
              <a:buFont typeface="Wingdings" panose="05000000000000000000" pitchFamily="2" charset="2"/>
              <a:buChar char="§"/>
              <a:defRPr/>
            </a:pPr>
            <a:endParaRPr lang="en-US" sz="1400" dirty="0"/>
          </a:p>
          <a:p>
            <a:pPr lvl="0" defTabSz="685800">
              <a:lnSpc>
                <a:spcPct val="100000"/>
              </a:lnSpc>
              <a:spcBef>
                <a:spcPts val="0"/>
              </a:spcBef>
              <a:buFont typeface="Wingdings" panose="05000000000000000000" pitchFamily="2" charset="2"/>
              <a:buChar char="§"/>
              <a:defRPr/>
            </a:pPr>
            <a:r>
              <a:rPr lang="en-US" sz="1400" dirty="0"/>
              <a:t>Lack contextual understanding as compare to other vectorizers </a:t>
            </a:r>
          </a:p>
          <a:p>
            <a:pPr lvl="0" defTabSz="685800">
              <a:lnSpc>
                <a:spcPct val="100000"/>
              </a:lnSpc>
              <a:spcBef>
                <a:spcPts val="0"/>
              </a:spcBef>
              <a:buFont typeface="Wingdings" panose="05000000000000000000" pitchFamily="2" charset="2"/>
              <a:buChar char="§"/>
              <a:defRPr/>
            </a:pPr>
            <a:endParaRPr lang="en-US" sz="1400" dirty="0"/>
          </a:p>
          <a:p>
            <a:pPr marL="0" lvl="0" indent="0" defTabSz="685800">
              <a:lnSpc>
                <a:spcPct val="100000"/>
              </a:lnSpc>
              <a:spcBef>
                <a:spcPts val="0"/>
              </a:spcBef>
              <a:buNone/>
              <a:defRPr/>
            </a:pPr>
            <a:endParaRPr lang="en-US" sz="1400" dirty="0"/>
          </a:p>
          <a:p>
            <a:pPr>
              <a:spcBef>
                <a:spcPts val="0"/>
              </a:spcBef>
            </a:pPr>
            <a:endParaRPr lang="en-US" sz="1400" dirty="0"/>
          </a:p>
        </p:txBody>
      </p:sp>
      <p:sp>
        <p:nvSpPr>
          <p:cNvPr id="8" name="Content Placeholder 1">
            <a:extLst>
              <a:ext uri="{FF2B5EF4-FFF2-40B4-BE49-F238E27FC236}">
                <a16:creationId xmlns:a16="http://schemas.microsoft.com/office/drawing/2014/main" id="{2F69CF06-7946-435A-8265-8A134220F44C}"/>
              </a:ext>
            </a:extLst>
          </p:cNvPr>
          <p:cNvSpPr txBox="1">
            <a:spLocks/>
          </p:cNvSpPr>
          <p:nvPr/>
        </p:nvSpPr>
        <p:spPr>
          <a:xfrm>
            <a:off x="611189" y="1532964"/>
            <a:ext cx="3777923" cy="406400"/>
          </a:xfrm>
          <a:prstGeom prst="rect">
            <a:avLst/>
          </a:prstGeom>
          <a:solidFill>
            <a:srgbClr val="C61E57"/>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TFI</a:t>
            </a:r>
            <a:r>
              <a:rPr lang="en-US" b="1" dirty="0">
                <a:solidFill>
                  <a:prstClr val="white"/>
                </a:solidFill>
                <a:latin typeface="Calibri" panose="020F0502020204030204"/>
              </a:rPr>
              <a:t>DF/Count Vectorizers</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Content Placeholder 1">
            <a:extLst>
              <a:ext uri="{FF2B5EF4-FFF2-40B4-BE49-F238E27FC236}">
                <a16:creationId xmlns:a16="http://schemas.microsoft.com/office/drawing/2014/main" id="{39BB308F-A251-4800-AB63-F22884626413}"/>
              </a:ext>
            </a:extLst>
          </p:cNvPr>
          <p:cNvSpPr txBox="1">
            <a:spLocks/>
          </p:cNvSpPr>
          <p:nvPr/>
        </p:nvSpPr>
        <p:spPr>
          <a:xfrm>
            <a:off x="4279711" y="1530620"/>
            <a:ext cx="4121340" cy="408744"/>
          </a:xfrm>
          <a:prstGeom prst="rect">
            <a:avLst/>
          </a:prstGeom>
          <a:solidFill>
            <a:srgbClr val="814C8D"/>
          </a:solidFill>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Word </a:t>
            </a:r>
            <a:r>
              <a:rPr lang="en-US" b="1" dirty="0">
                <a:solidFill>
                  <a:prstClr val="white"/>
                </a:solidFill>
                <a:latin typeface="Calibri" panose="020F0502020204030204"/>
              </a:rPr>
              <a:t>embeddings </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Content Placeholder 1">
            <a:extLst>
              <a:ext uri="{FF2B5EF4-FFF2-40B4-BE49-F238E27FC236}">
                <a16:creationId xmlns:a16="http://schemas.microsoft.com/office/drawing/2014/main" id="{AD81E999-3FE0-44AA-8237-86540885430B}"/>
              </a:ext>
            </a:extLst>
          </p:cNvPr>
          <p:cNvSpPr txBox="1">
            <a:spLocks/>
          </p:cNvSpPr>
          <p:nvPr/>
        </p:nvSpPr>
        <p:spPr>
          <a:xfrm>
            <a:off x="8401051" y="1530620"/>
            <a:ext cx="3076575" cy="408744"/>
          </a:xfrm>
          <a:prstGeom prst="rect">
            <a:avLst/>
          </a:prstGeom>
          <a:solidFill>
            <a:srgbClr val="2492BE"/>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solidFill>
                  <a:prstClr val="white"/>
                </a:solidFill>
                <a:latin typeface="Calibri" panose="020F0502020204030204"/>
              </a:rPr>
              <a:t>BERT</a:t>
            </a:r>
            <a:endParaRPr kumimoji="0" lang="en-US" sz="1800" b="1" i="0" u="none" strike="noStrike" kern="1200" cap="none" spc="0" normalizeH="0" baseline="30000" noProof="0" dirty="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E374A8CF-B48E-4784-9E68-B490826B010A}"/>
              </a:ext>
            </a:extLst>
          </p:cNvPr>
          <p:cNvGrpSpPr/>
          <p:nvPr/>
        </p:nvGrpSpPr>
        <p:grpSpPr>
          <a:xfrm>
            <a:off x="4279707" y="1530620"/>
            <a:ext cx="4121345" cy="4856112"/>
            <a:chOff x="4079688" y="1538440"/>
            <a:chExt cx="4321174" cy="5721196"/>
          </a:xfrm>
        </p:grpSpPr>
        <p:cxnSp>
          <p:nvCxnSpPr>
            <p:cNvPr id="12" name="Straight Connector 11">
              <a:extLst>
                <a:ext uri="{FF2B5EF4-FFF2-40B4-BE49-F238E27FC236}">
                  <a16:creationId xmlns:a16="http://schemas.microsoft.com/office/drawing/2014/main" id="{A5340792-7C34-41B4-AD4E-839F9BCCEFC8}"/>
                </a:ext>
              </a:extLst>
            </p:cNvPr>
            <p:cNvCxnSpPr>
              <a:cxnSpLocks/>
            </p:cNvCxnSpPr>
            <p:nvPr/>
          </p:nvCxnSpPr>
          <p:spPr>
            <a:xfrm flipH="1">
              <a:off x="4079688" y="1538440"/>
              <a:ext cx="5" cy="5721196"/>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EF0BFB8-DFB0-424F-B061-599C32F389D0}"/>
                </a:ext>
              </a:extLst>
            </p:cNvPr>
            <p:cNvCxnSpPr>
              <a:cxnSpLocks/>
            </p:cNvCxnSpPr>
            <p:nvPr/>
          </p:nvCxnSpPr>
          <p:spPr>
            <a:xfrm>
              <a:off x="8400862" y="1538440"/>
              <a:ext cx="0" cy="5721196"/>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4" name="Content Placeholder 1">
            <a:extLst>
              <a:ext uri="{FF2B5EF4-FFF2-40B4-BE49-F238E27FC236}">
                <a16:creationId xmlns:a16="http://schemas.microsoft.com/office/drawing/2014/main" id="{27C3C871-CFEE-4526-AE28-03F8980280C7}"/>
              </a:ext>
            </a:extLst>
          </p:cNvPr>
          <p:cNvSpPr txBox="1">
            <a:spLocks/>
          </p:cNvSpPr>
          <p:nvPr/>
        </p:nvSpPr>
        <p:spPr>
          <a:xfrm>
            <a:off x="4279711" y="2136772"/>
            <a:ext cx="4121340" cy="37649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prstClr val="black"/>
                </a:solidFill>
                <a:latin typeface="Calibri" panose="020F0502020204030204"/>
              </a:rPr>
              <a:t>Either manually trains word embedding using deep learning layers or use pretrained vectors such as Glove Vectors </a:t>
            </a: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Dense representation of data</a:t>
            </a: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Good for sentiment analysis/contextual tasks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Content Placeholder 1">
            <a:extLst>
              <a:ext uri="{FF2B5EF4-FFF2-40B4-BE49-F238E27FC236}">
                <a16:creationId xmlns:a16="http://schemas.microsoft.com/office/drawing/2014/main" id="{4DE506B9-B71D-4034-9FAF-E838C17E1310}"/>
              </a:ext>
            </a:extLst>
          </p:cNvPr>
          <p:cNvSpPr txBox="1">
            <a:spLocks/>
          </p:cNvSpPr>
          <p:nvPr/>
        </p:nvSpPr>
        <p:spPr>
          <a:xfrm>
            <a:off x="8594350" y="2165756"/>
            <a:ext cx="2883275" cy="42209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Wingdings" panose="05000000000000000000" pitchFamily="2" charset="2"/>
              <a:buChar char="§"/>
              <a:defRPr/>
            </a:pPr>
            <a:r>
              <a:rPr lang="en-US" sz="1400" dirty="0">
                <a:solidFill>
                  <a:srgbClr val="292929"/>
                </a:solidFill>
                <a:latin typeface="medium-content-serif-font"/>
              </a:rPr>
              <a:t>The vector BERT assigns to a word is a function of the entire sentence</a:t>
            </a:r>
            <a:endParaRPr lang="en-US" sz="1400" dirty="0">
              <a:solidFill>
                <a:prstClr val="black"/>
              </a:solidFill>
            </a:endParaRPr>
          </a:p>
          <a:p>
            <a:pPr>
              <a:lnSpc>
                <a:spcPct val="100000"/>
              </a:lnSpc>
              <a:spcBef>
                <a:spcPts val="0"/>
              </a:spcBef>
              <a:buFont typeface="Wingdings" panose="05000000000000000000" pitchFamily="2" charset="2"/>
              <a:buChar char="§"/>
              <a:defRPr/>
            </a:pPr>
            <a:endParaRPr lang="en-US" sz="1400" dirty="0">
              <a:solidFill>
                <a:prstClr val="black"/>
              </a:solidFill>
            </a:endParaRPr>
          </a:p>
          <a:p>
            <a:pPr>
              <a:lnSpc>
                <a:spcPct val="100000"/>
              </a:lnSpc>
              <a:spcBef>
                <a:spcPts val="0"/>
              </a:spcBef>
              <a:buFont typeface="Wingdings" panose="05000000000000000000" pitchFamily="2" charset="2"/>
              <a:buChar char="§"/>
              <a:defRPr/>
            </a:pPr>
            <a:r>
              <a:rPr lang="en-US" sz="1400" dirty="0">
                <a:solidFill>
                  <a:prstClr val="black"/>
                </a:solidFill>
              </a:rPr>
              <a:t>Contextual Understanding </a:t>
            </a:r>
          </a:p>
          <a:p>
            <a:pPr>
              <a:lnSpc>
                <a:spcPct val="100000"/>
              </a:lnSpc>
              <a:spcBef>
                <a:spcPts val="0"/>
              </a:spcBef>
              <a:buFont typeface="Wingdings" panose="05000000000000000000" pitchFamily="2" charset="2"/>
              <a:buChar char="§"/>
              <a:defRPr/>
            </a:pPr>
            <a:endParaRPr lang="en-US" sz="1400" dirty="0">
              <a:solidFill>
                <a:prstClr val="black"/>
              </a:solidFill>
            </a:endParaRPr>
          </a:p>
          <a:p>
            <a:pPr>
              <a:lnSpc>
                <a:spcPct val="100000"/>
              </a:lnSpc>
              <a:spcBef>
                <a:spcPts val="0"/>
              </a:spcBef>
              <a:buFont typeface="Wingdings" panose="05000000000000000000" pitchFamily="2" charset="2"/>
              <a:buChar char="§"/>
              <a:defRPr/>
            </a:pPr>
            <a:r>
              <a:rPr lang="en-US" sz="1400" dirty="0">
                <a:solidFill>
                  <a:prstClr val="black"/>
                </a:solidFill>
              </a:rPr>
              <a:t>Good for language models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60" name="Picture 12" descr="Image result for solution icon">
            <a:extLst>
              <a:ext uri="{FF2B5EF4-FFF2-40B4-BE49-F238E27FC236}">
                <a16:creationId xmlns:a16="http://schemas.microsoft.com/office/drawing/2014/main" id="{EF3F2982-1AEC-48F1-AFF4-8774EF309EA0}"/>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32659" y="693374"/>
            <a:ext cx="779431" cy="7794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A3651700-33D6-46A1-9E30-D87AB3124768}"/>
              </a:ext>
            </a:extLst>
          </p:cNvPr>
          <p:cNvPicPr>
            <a:picLocks noChangeAspect="1"/>
          </p:cNvPicPr>
          <p:nvPr/>
        </p:nvPicPr>
        <p:blipFill>
          <a:blip r:embed="rId4" cstate="screen">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9649598" y="791356"/>
            <a:ext cx="681449" cy="681449"/>
          </a:xfrm>
          <a:prstGeom prst="rect">
            <a:avLst/>
          </a:prstGeom>
        </p:spPr>
      </p:pic>
      <p:pic>
        <p:nvPicPr>
          <p:cNvPr id="2062" name="Picture 14" descr="Image result for challenge Icon">
            <a:extLst>
              <a:ext uri="{FF2B5EF4-FFF2-40B4-BE49-F238E27FC236}">
                <a16:creationId xmlns:a16="http://schemas.microsoft.com/office/drawing/2014/main" id="{D65A93D5-55AC-472D-853B-0445744AE5B4}"/>
              </a:ext>
            </a:extLst>
          </p:cNvPr>
          <p:cNvPicPr>
            <a:picLocks noChangeAspect="1" noChangeArrowheads="1"/>
          </p:cNvPicPr>
          <p:nvPr/>
        </p:nvPicPr>
        <p:blipFill>
          <a:blip r:embed="rId5">
            <a:clrChange>
              <a:clrFrom>
                <a:srgbClr val="FEFEFE"/>
              </a:clrFrom>
              <a:clrTo>
                <a:srgbClr val="FEFEFE">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15720" y="736596"/>
            <a:ext cx="779431" cy="77943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eature extraction from text using CountVectorizer &amp; TfidfVectorizer | by  Thalia Wang | Jul, 2020 | Medium">
            <a:extLst>
              <a:ext uri="{FF2B5EF4-FFF2-40B4-BE49-F238E27FC236}">
                <a16:creationId xmlns:a16="http://schemas.microsoft.com/office/drawing/2014/main" id="{CAEF69E2-76D1-42D6-A4B3-BDF2985C70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365" y="3806688"/>
            <a:ext cx="4121292" cy="209507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Understanding Word Embeddings: From Word2Vec to Count Vectors">
            <a:extLst>
              <a:ext uri="{FF2B5EF4-FFF2-40B4-BE49-F238E27FC236}">
                <a16:creationId xmlns:a16="http://schemas.microsoft.com/office/drawing/2014/main" id="{7381D109-E3C4-48D6-B808-B58A3954D2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2954" y="3806688"/>
            <a:ext cx="3806688" cy="229248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56459B21-009B-4DA6-89EB-F1D2C4D7C026}"/>
              </a:ext>
            </a:extLst>
          </p:cNvPr>
          <p:cNvPicPr>
            <a:picLocks noChangeAspect="1"/>
          </p:cNvPicPr>
          <p:nvPr/>
        </p:nvPicPr>
        <p:blipFill>
          <a:blip r:embed="rId8"/>
          <a:stretch>
            <a:fillRect/>
          </a:stretch>
        </p:blipFill>
        <p:spPr>
          <a:xfrm>
            <a:off x="8666922" y="3999391"/>
            <a:ext cx="3230217" cy="2025936"/>
          </a:xfrm>
          <a:prstGeom prst="rect">
            <a:avLst/>
          </a:prstGeom>
        </p:spPr>
      </p:pic>
    </p:spTree>
    <p:extLst>
      <p:ext uri="{BB962C8B-B14F-4D97-AF65-F5344CB8AC3E}">
        <p14:creationId xmlns:p14="http://schemas.microsoft.com/office/powerpoint/2010/main" val="369839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Image result for analytics background">
            <a:extLst>
              <a:ext uri="{FF2B5EF4-FFF2-40B4-BE49-F238E27FC236}">
                <a16:creationId xmlns:a16="http://schemas.microsoft.com/office/drawing/2014/main" id="{E5505877-2A79-4A62-8EA9-D6E129B14685}"/>
              </a:ext>
            </a:extLst>
          </p:cNvPr>
          <p:cNvPicPr>
            <a:picLocks noChangeAspect="1" noChangeArrowheads="1"/>
          </p:cNvPicPr>
          <p:nvPr/>
        </p:nvPicPr>
        <p:blipFill>
          <a:blip r:embed="rId2">
            <a:alphaModFix amt="3500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39" y="1627"/>
            <a:ext cx="12192000" cy="687376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CF40763-253F-4ACB-B52B-8CD37DC57450}"/>
              </a:ext>
            </a:extLst>
          </p:cNvPr>
          <p:cNvSpPr>
            <a:spLocks noGrp="1"/>
          </p:cNvSpPr>
          <p:nvPr>
            <p:ph type="title"/>
          </p:nvPr>
        </p:nvSpPr>
        <p:spPr>
          <a:xfrm>
            <a:off x="0" y="168126"/>
            <a:ext cx="12192000" cy="341457"/>
          </a:xfrm>
        </p:spPr>
        <p:txBody>
          <a:bodyPr/>
          <a:lstStyle/>
          <a:p>
            <a:r>
              <a:rPr lang="en-US" dirty="0"/>
              <a:t>Different types of DL Models</a:t>
            </a:r>
          </a:p>
        </p:txBody>
      </p:sp>
      <p:sp>
        <p:nvSpPr>
          <p:cNvPr id="3" name="Date Placeholder 2">
            <a:extLst>
              <a:ext uri="{FF2B5EF4-FFF2-40B4-BE49-F238E27FC236}">
                <a16:creationId xmlns:a16="http://schemas.microsoft.com/office/drawing/2014/main" id="{E8911109-A603-4357-ADD3-2F1976F707F5}"/>
              </a:ext>
            </a:extLst>
          </p:cNvPr>
          <p:cNvSpPr>
            <a:spLocks noGrp="1"/>
          </p:cNvSpPr>
          <p:nvPr>
            <p:ph type="dt" sz="half" idx="2"/>
          </p:nvPr>
        </p:nvSpPr>
        <p:spPr/>
        <p:txBody>
          <a:bodyPr/>
          <a:lstStyle/>
          <a:p>
            <a:fld id="{F0C99D87-AFAD-4B11-8D22-9469FA50E3E6}" type="datetime1">
              <a:rPr lang="en-US" smtClean="0"/>
              <a:t>9/17/2020</a:t>
            </a:fld>
            <a:endParaRPr lang="en-US" dirty="0"/>
          </a:p>
        </p:txBody>
      </p:sp>
      <p:sp>
        <p:nvSpPr>
          <p:cNvPr id="4" name="Slide Number Placeholder 3">
            <a:extLst>
              <a:ext uri="{FF2B5EF4-FFF2-40B4-BE49-F238E27FC236}">
                <a16:creationId xmlns:a16="http://schemas.microsoft.com/office/drawing/2014/main" id="{233B6DEC-6349-45E9-A199-26F2C356CD91}"/>
              </a:ext>
            </a:extLst>
          </p:cNvPr>
          <p:cNvSpPr>
            <a:spLocks noGrp="1"/>
          </p:cNvSpPr>
          <p:nvPr>
            <p:ph type="sldNum" sz="quarter" idx="4"/>
          </p:nvPr>
        </p:nvSpPr>
        <p:spPr/>
        <p:txBody>
          <a:bodyPr/>
          <a:lstStyle/>
          <a:p>
            <a:fld id="{2F7E0CF8-545D-8B43-A48D-40FB624B20AA}" type="slidenum">
              <a:rPr lang="en-US" smtClean="0"/>
              <a:pPr/>
              <a:t>5</a:t>
            </a:fld>
            <a:endParaRPr lang="en-US" dirty="0"/>
          </a:p>
        </p:txBody>
      </p:sp>
      <p:sp>
        <p:nvSpPr>
          <p:cNvPr id="6" name="Content Placeholder 1">
            <a:extLst>
              <a:ext uri="{FF2B5EF4-FFF2-40B4-BE49-F238E27FC236}">
                <a16:creationId xmlns:a16="http://schemas.microsoft.com/office/drawing/2014/main" id="{3E2908A3-53F8-409B-93B1-BC1187CE6F4D}"/>
              </a:ext>
            </a:extLst>
          </p:cNvPr>
          <p:cNvSpPr txBox="1">
            <a:spLocks/>
          </p:cNvSpPr>
          <p:nvPr/>
        </p:nvSpPr>
        <p:spPr>
          <a:xfrm>
            <a:off x="611189" y="2166377"/>
            <a:ext cx="3668521" cy="43754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defTabSz="685800">
              <a:lnSpc>
                <a:spcPct val="100000"/>
              </a:lnSpc>
              <a:spcBef>
                <a:spcPts val="0"/>
              </a:spcBef>
              <a:buFont typeface="Wingdings" panose="05000000000000000000" pitchFamily="2" charset="2"/>
              <a:buChar char="§"/>
              <a:defRPr/>
            </a:pPr>
            <a:endParaRPr lang="en-US" sz="1400" dirty="0"/>
          </a:p>
          <a:p>
            <a:pPr lvl="0" defTabSz="685800">
              <a:lnSpc>
                <a:spcPct val="100000"/>
              </a:lnSpc>
              <a:spcBef>
                <a:spcPts val="0"/>
              </a:spcBef>
              <a:buFont typeface="Wingdings" panose="05000000000000000000" pitchFamily="2" charset="2"/>
              <a:buChar char="§"/>
              <a:defRPr/>
            </a:pPr>
            <a:r>
              <a:rPr lang="en-US" sz="1400" dirty="0"/>
              <a:t>All layers are connected with each other</a:t>
            </a:r>
          </a:p>
          <a:p>
            <a:pPr lvl="0" defTabSz="685800">
              <a:lnSpc>
                <a:spcPct val="100000"/>
              </a:lnSpc>
              <a:spcBef>
                <a:spcPts val="0"/>
              </a:spcBef>
              <a:buFont typeface="Wingdings" panose="05000000000000000000" pitchFamily="2" charset="2"/>
              <a:buChar char="§"/>
              <a:defRPr/>
            </a:pPr>
            <a:endParaRPr lang="en-US" sz="1400" dirty="0"/>
          </a:p>
          <a:p>
            <a:pPr lvl="0" defTabSz="685800">
              <a:lnSpc>
                <a:spcPct val="100000"/>
              </a:lnSpc>
              <a:spcBef>
                <a:spcPts val="0"/>
              </a:spcBef>
              <a:buFont typeface="Wingdings" panose="05000000000000000000" pitchFamily="2" charset="2"/>
              <a:buChar char="§"/>
              <a:defRPr/>
            </a:pPr>
            <a:r>
              <a:rPr lang="en-US" sz="1400" dirty="0"/>
              <a:t>Overfitting of data due to each neurons connected with successive layer  </a:t>
            </a:r>
          </a:p>
          <a:p>
            <a:pPr lvl="0" defTabSz="685800">
              <a:lnSpc>
                <a:spcPct val="100000"/>
              </a:lnSpc>
              <a:spcBef>
                <a:spcPts val="0"/>
              </a:spcBef>
              <a:buFont typeface="Wingdings" panose="05000000000000000000" pitchFamily="2" charset="2"/>
              <a:buChar char="§"/>
              <a:defRPr/>
            </a:pPr>
            <a:endParaRPr lang="en-US" sz="1400" dirty="0"/>
          </a:p>
          <a:p>
            <a:pPr lvl="0" defTabSz="685800">
              <a:lnSpc>
                <a:spcPct val="100000"/>
              </a:lnSpc>
              <a:spcBef>
                <a:spcPts val="0"/>
              </a:spcBef>
              <a:buFont typeface="Wingdings" panose="05000000000000000000" pitchFamily="2" charset="2"/>
              <a:buChar char="§"/>
              <a:defRPr/>
            </a:pPr>
            <a:endParaRPr lang="en-US" sz="1400" dirty="0"/>
          </a:p>
          <a:p>
            <a:pPr lvl="0" defTabSz="685800">
              <a:lnSpc>
                <a:spcPct val="100000"/>
              </a:lnSpc>
              <a:spcBef>
                <a:spcPts val="0"/>
              </a:spcBef>
              <a:buFont typeface="Wingdings" panose="05000000000000000000" pitchFamily="2" charset="2"/>
              <a:buChar char="§"/>
              <a:defRPr/>
            </a:pPr>
            <a:endParaRPr lang="en-US" sz="1400" dirty="0"/>
          </a:p>
          <a:p>
            <a:pPr marL="0" lvl="0" indent="0" defTabSz="685800">
              <a:lnSpc>
                <a:spcPct val="100000"/>
              </a:lnSpc>
              <a:spcBef>
                <a:spcPts val="0"/>
              </a:spcBef>
              <a:buNone/>
              <a:defRPr/>
            </a:pPr>
            <a:endParaRPr lang="en-US" sz="1400" dirty="0"/>
          </a:p>
          <a:p>
            <a:pPr>
              <a:spcBef>
                <a:spcPts val="0"/>
              </a:spcBef>
            </a:pPr>
            <a:endParaRPr lang="en-US" sz="1400" dirty="0"/>
          </a:p>
        </p:txBody>
      </p:sp>
      <p:sp>
        <p:nvSpPr>
          <p:cNvPr id="8" name="Content Placeholder 1">
            <a:extLst>
              <a:ext uri="{FF2B5EF4-FFF2-40B4-BE49-F238E27FC236}">
                <a16:creationId xmlns:a16="http://schemas.microsoft.com/office/drawing/2014/main" id="{2F69CF06-7946-435A-8265-8A134220F44C}"/>
              </a:ext>
            </a:extLst>
          </p:cNvPr>
          <p:cNvSpPr txBox="1">
            <a:spLocks/>
          </p:cNvSpPr>
          <p:nvPr/>
        </p:nvSpPr>
        <p:spPr>
          <a:xfrm>
            <a:off x="611189" y="1532964"/>
            <a:ext cx="3777923" cy="406400"/>
          </a:xfrm>
          <a:prstGeom prst="rect">
            <a:avLst/>
          </a:prstGeom>
          <a:solidFill>
            <a:srgbClr val="C61E57"/>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solidFill>
                  <a:prstClr val="white"/>
                </a:solidFill>
                <a:latin typeface="Calibri" panose="020F0502020204030204"/>
              </a:rPr>
              <a:t>Fully Connected Layers </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Content Placeholder 1">
            <a:extLst>
              <a:ext uri="{FF2B5EF4-FFF2-40B4-BE49-F238E27FC236}">
                <a16:creationId xmlns:a16="http://schemas.microsoft.com/office/drawing/2014/main" id="{39BB308F-A251-4800-AB63-F22884626413}"/>
              </a:ext>
            </a:extLst>
          </p:cNvPr>
          <p:cNvSpPr txBox="1">
            <a:spLocks/>
          </p:cNvSpPr>
          <p:nvPr/>
        </p:nvSpPr>
        <p:spPr>
          <a:xfrm>
            <a:off x="4279711" y="1530620"/>
            <a:ext cx="4121340" cy="408744"/>
          </a:xfrm>
          <a:prstGeom prst="rect">
            <a:avLst/>
          </a:prstGeom>
          <a:solidFill>
            <a:srgbClr val="814C8D"/>
          </a:solidFill>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CNN</a:t>
            </a:r>
          </a:p>
        </p:txBody>
      </p:sp>
      <p:sp>
        <p:nvSpPr>
          <p:cNvPr id="10" name="Content Placeholder 1">
            <a:extLst>
              <a:ext uri="{FF2B5EF4-FFF2-40B4-BE49-F238E27FC236}">
                <a16:creationId xmlns:a16="http://schemas.microsoft.com/office/drawing/2014/main" id="{AD81E999-3FE0-44AA-8237-86540885430B}"/>
              </a:ext>
            </a:extLst>
          </p:cNvPr>
          <p:cNvSpPr txBox="1">
            <a:spLocks/>
          </p:cNvSpPr>
          <p:nvPr/>
        </p:nvSpPr>
        <p:spPr>
          <a:xfrm>
            <a:off x="8401051" y="1530620"/>
            <a:ext cx="3076575" cy="408744"/>
          </a:xfrm>
          <a:prstGeom prst="rect">
            <a:avLst/>
          </a:prstGeom>
          <a:solidFill>
            <a:srgbClr val="2492BE"/>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solidFill>
                  <a:prstClr val="white"/>
                </a:solidFill>
                <a:latin typeface="Calibri" panose="020F0502020204030204"/>
              </a:rPr>
              <a:t>LSTM</a:t>
            </a:r>
            <a:endParaRPr kumimoji="0" lang="en-US" sz="1800" b="1" i="0" u="none" strike="noStrike" kern="1200" cap="none" spc="0" normalizeH="0" baseline="30000" noProof="0" dirty="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E374A8CF-B48E-4784-9E68-B490826B010A}"/>
              </a:ext>
            </a:extLst>
          </p:cNvPr>
          <p:cNvGrpSpPr/>
          <p:nvPr/>
        </p:nvGrpSpPr>
        <p:grpSpPr>
          <a:xfrm>
            <a:off x="4279707" y="1530620"/>
            <a:ext cx="4121345" cy="4856112"/>
            <a:chOff x="4079688" y="1538440"/>
            <a:chExt cx="4321174" cy="5721196"/>
          </a:xfrm>
        </p:grpSpPr>
        <p:cxnSp>
          <p:nvCxnSpPr>
            <p:cNvPr id="12" name="Straight Connector 11">
              <a:extLst>
                <a:ext uri="{FF2B5EF4-FFF2-40B4-BE49-F238E27FC236}">
                  <a16:creationId xmlns:a16="http://schemas.microsoft.com/office/drawing/2014/main" id="{A5340792-7C34-41B4-AD4E-839F9BCCEFC8}"/>
                </a:ext>
              </a:extLst>
            </p:cNvPr>
            <p:cNvCxnSpPr>
              <a:cxnSpLocks/>
            </p:cNvCxnSpPr>
            <p:nvPr/>
          </p:nvCxnSpPr>
          <p:spPr>
            <a:xfrm flipH="1">
              <a:off x="4079688" y="1538440"/>
              <a:ext cx="5" cy="5721196"/>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EF0BFB8-DFB0-424F-B061-599C32F389D0}"/>
                </a:ext>
              </a:extLst>
            </p:cNvPr>
            <p:cNvCxnSpPr>
              <a:cxnSpLocks/>
            </p:cNvCxnSpPr>
            <p:nvPr/>
          </p:nvCxnSpPr>
          <p:spPr>
            <a:xfrm>
              <a:off x="8400862" y="1538440"/>
              <a:ext cx="0" cy="5721196"/>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4" name="Content Placeholder 1">
            <a:extLst>
              <a:ext uri="{FF2B5EF4-FFF2-40B4-BE49-F238E27FC236}">
                <a16:creationId xmlns:a16="http://schemas.microsoft.com/office/drawing/2014/main" id="{27C3C871-CFEE-4526-AE28-03F8980280C7}"/>
              </a:ext>
            </a:extLst>
          </p:cNvPr>
          <p:cNvSpPr txBox="1">
            <a:spLocks/>
          </p:cNvSpPr>
          <p:nvPr/>
        </p:nvSpPr>
        <p:spPr>
          <a:xfrm>
            <a:off x="4539235" y="2191570"/>
            <a:ext cx="3507706" cy="18478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prstClr val="black"/>
                </a:solidFill>
                <a:latin typeface="Calibri" panose="020F0502020204030204"/>
              </a:rPr>
              <a:t>Generally for computer vision/image processing but Conv1d layers can be used for text</a:t>
            </a: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prstClr val="black"/>
                </a:solidFill>
                <a:latin typeface="Calibri" panose="020F0502020204030204"/>
              </a:rPr>
              <a:t>Each neuron is connected to small number of layers </a:t>
            </a: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Regularization is possible </a:t>
            </a: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4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4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4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4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4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Content Placeholder 1">
            <a:extLst>
              <a:ext uri="{FF2B5EF4-FFF2-40B4-BE49-F238E27FC236}">
                <a16:creationId xmlns:a16="http://schemas.microsoft.com/office/drawing/2014/main" id="{4DE506B9-B71D-4034-9FAF-E838C17E1310}"/>
              </a:ext>
            </a:extLst>
          </p:cNvPr>
          <p:cNvSpPr txBox="1">
            <a:spLocks/>
          </p:cNvSpPr>
          <p:nvPr/>
        </p:nvSpPr>
        <p:spPr>
          <a:xfrm>
            <a:off x="8660577" y="2077278"/>
            <a:ext cx="2920229" cy="15574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60" name="Picture 12" descr="Image result for solution icon">
            <a:extLst>
              <a:ext uri="{FF2B5EF4-FFF2-40B4-BE49-F238E27FC236}">
                <a16:creationId xmlns:a16="http://schemas.microsoft.com/office/drawing/2014/main" id="{EF3F2982-1AEC-48F1-AFF4-8774EF309EA0}"/>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32659" y="693374"/>
            <a:ext cx="779431" cy="7794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A3651700-33D6-46A1-9E30-D87AB3124768}"/>
              </a:ext>
            </a:extLst>
          </p:cNvPr>
          <p:cNvPicPr>
            <a:picLocks noChangeAspect="1"/>
          </p:cNvPicPr>
          <p:nvPr/>
        </p:nvPicPr>
        <p:blipFill>
          <a:blip r:embed="rId4" cstate="screen">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9649598" y="791356"/>
            <a:ext cx="681449" cy="681449"/>
          </a:xfrm>
          <a:prstGeom prst="rect">
            <a:avLst/>
          </a:prstGeom>
        </p:spPr>
      </p:pic>
      <p:pic>
        <p:nvPicPr>
          <p:cNvPr id="2062" name="Picture 14" descr="Image result for challenge Icon">
            <a:extLst>
              <a:ext uri="{FF2B5EF4-FFF2-40B4-BE49-F238E27FC236}">
                <a16:creationId xmlns:a16="http://schemas.microsoft.com/office/drawing/2014/main" id="{D65A93D5-55AC-472D-853B-0445744AE5B4}"/>
              </a:ext>
            </a:extLst>
          </p:cNvPr>
          <p:cNvPicPr>
            <a:picLocks noChangeAspect="1" noChangeArrowheads="1"/>
          </p:cNvPicPr>
          <p:nvPr/>
        </p:nvPicPr>
        <p:blipFill>
          <a:blip r:embed="rId5">
            <a:clrChange>
              <a:clrFrom>
                <a:srgbClr val="FEFEFE"/>
              </a:clrFrom>
              <a:clrTo>
                <a:srgbClr val="FEFEFE">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15720" y="736596"/>
            <a:ext cx="779431" cy="779431"/>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Convolutional Neural Networks (CNN): Step 4 - Full Connection - Blogs  SuperDataScience - Big Data | Analytics Careers | Mentors | Success">
            <a:extLst>
              <a:ext uri="{FF2B5EF4-FFF2-40B4-BE49-F238E27FC236}">
                <a16:creationId xmlns:a16="http://schemas.microsoft.com/office/drawing/2014/main" id="{0AED9B2A-85A8-46AD-91F3-E87A5CB26B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153" y="4174572"/>
            <a:ext cx="3071168" cy="2020367"/>
          </a:xfrm>
          <a:prstGeom prst="rect">
            <a:avLst/>
          </a:prstGeom>
          <a:noFill/>
          <a:extLst>
            <a:ext uri="{909E8E84-426E-40DD-AFC4-6F175D3DCCD1}">
              <a14:hiddenFill xmlns:a14="http://schemas.microsoft.com/office/drawing/2010/main">
                <a:solidFill>
                  <a:srgbClr val="FFFFFF"/>
                </a:solidFill>
              </a14:hiddenFill>
            </a:ext>
          </a:extLst>
        </p:spPr>
      </p:pic>
      <p:pic>
        <p:nvPicPr>
          <p:cNvPr id="5150" name="Picture 30" descr="Deep learning CNN model | Download Scientific Diagram">
            <a:extLst>
              <a:ext uri="{FF2B5EF4-FFF2-40B4-BE49-F238E27FC236}">
                <a16:creationId xmlns:a16="http://schemas.microsoft.com/office/drawing/2014/main" id="{55248DDF-9025-4187-8435-5453248CFC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1698" y="4666430"/>
            <a:ext cx="3326530" cy="1346744"/>
          </a:xfrm>
          <a:prstGeom prst="rect">
            <a:avLst/>
          </a:prstGeom>
          <a:noFill/>
          <a:extLst>
            <a:ext uri="{909E8E84-426E-40DD-AFC4-6F175D3DCCD1}">
              <a14:hiddenFill xmlns:a14="http://schemas.microsoft.com/office/drawing/2010/main">
                <a:solidFill>
                  <a:srgbClr val="FFFFFF"/>
                </a:solidFill>
              </a14:hiddenFill>
            </a:ext>
          </a:extLst>
        </p:spPr>
      </p:pic>
      <p:pic>
        <p:nvPicPr>
          <p:cNvPr id="5156" name="Picture 36" descr="Keras LSTM tutorial - How to easily build a powerful deep learning language  model - Adventures in Machine Learning">
            <a:extLst>
              <a:ext uri="{FF2B5EF4-FFF2-40B4-BE49-F238E27FC236}">
                <a16:creationId xmlns:a16="http://schemas.microsoft.com/office/drawing/2014/main" id="{A195AFFC-8F38-467D-8095-3D55E8B5F4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60577" y="4101244"/>
            <a:ext cx="3076575" cy="2440541"/>
          </a:xfrm>
          <a:prstGeom prst="rect">
            <a:avLst/>
          </a:prstGeom>
          <a:noFill/>
          <a:extLst>
            <a:ext uri="{909E8E84-426E-40DD-AFC4-6F175D3DCCD1}">
              <a14:hiddenFill xmlns:a14="http://schemas.microsoft.com/office/drawing/2010/main">
                <a:solidFill>
                  <a:srgbClr val="FFFFFF"/>
                </a:solidFill>
              </a14:hiddenFill>
            </a:ext>
          </a:extLst>
        </p:spPr>
      </p:pic>
      <p:sp>
        <p:nvSpPr>
          <p:cNvPr id="38" name="Content Placeholder 1">
            <a:extLst>
              <a:ext uri="{FF2B5EF4-FFF2-40B4-BE49-F238E27FC236}">
                <a16:creationId xmlns:a16="http://schemas.microsoft.com/office/drawing/2014/main" id="{23A33148-8556-4C24-A62E-861258841BFF}"/>
              </a:ext>
            </a:extLst>
          </p:cNvPr>
          <p:cNvSpPr txBox="1">
            <a:spLocks/>
          </p:cNvSpPr>
          <p:nvPr/>
        </p:nvSpPr>
        <p:spPr>
          <a:xfrm>
            <a:off x="8519894" y="2367803"/>
            <a:ext cx="3475221" cy="15455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prstClr val="black"/>
                </a:solidFill>
                <a:latin typeface="Calibri" panose="020F0502020204030204"/>
              </a:rPr>
              <a:t>Artificial recurrent neural network architecture </a:t>
            </a: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Feedback connection </a:t>
            </a:r>
            <a:endParaRPr lang="en-US" sz="14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Can process</a:t>
            </a:r>
            <a:r>
              <a:rPr lang="en-US" sz="1400" dirty="0">
                <a:solidFill>
                  <a:prstClr val="black"/>
                </a:solidFill>
                <a:latin typeface="Calibri" panose="020F0502020204030204"/>
              </a:rPr>
              <a:t> whole sequence of data</a:t>
            </a: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prstClr val="black"/>
                </a:solidFill>
                <a:latin typeface="Calibri" panose="020F0502020204030204"/>
              </a:rPr>
              <a:t>Useful for sequential text  </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4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4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4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4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4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6525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2" descr="Image result for analytics background">
            <a:extLst>
              <a:ext uri="{FF2B5EF4-FFF2-40B4-BE49-F238E27FC236}">
                <a16:creationId xmlns:a16="http://schemas.microsoft.com/office/drawing/2014/main" id="{3C3F7185-C02F-4933-AA1E-4DBA5F0AB6F1}"/>
              </a:ext>
            </a:extLst>
          </p:cNvPr>
          <p:cNvPicPr>
            <a:picLocks noChangeAspect="1" noChangeArrowheads="1"/>
          </p:cNvPicPr>
          <p:nvPr/>
        </p:nvPicPr>
        <p:blipFill>
          <a:blip r:embed="rId3">
            <a:alphaModFix amt="3500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507" y="1627"/>
            <a:ext cx="12192000" cy="687376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54" name="Rectangle 153">
            <a:extLst>
              <a:ext uri="{FF2B5EF4-FFF2-40B4-BE49-F238E27FC236}">
                <a16:creationId xmlns:a16="http://schemas.microsoft.com/office/drawing/2014/main" id="{4941743C-AE45-4E22-A371-36E55CC4286F}"/>
              </a:ext>
            </a:extLst>
          </p:cNvPr>
          <p:cNvSpPr/>
          <p:nvPr/>
        </p:nvSpPr>
        <p:spPr>
          <a:xfrm>
            <a:off x="2532343" y="1237017"/>
            <a:ext cx="6500851" cy="5066601"/>
          </a:xfrm>
          <a:prstGeom prst="rect">
            <a:avLst/>
          </a:prstGeom>
          <a:gradFill flip="none" rotWithShape="1">
            <a:gsLst>
              <a:gs pos="0">
                <a:schemeClr val="accent5">
                  <a:lumMod val="20000"/>
                  <a:lumOff val="80000"/>
                </a:schemeClr>
              </a:gs>
              <a:gs pos="28000">
                <a:srgbClr val="8BCFDF"/>
              </a:gs>
              <a:gs pos="84000">
                <a:schemeClr val="accent1">
                  <a:lumMod val="45000"/>
                  <a:lumOff val="55000"/>
                </a:schemeClr>
              </a:gs>
              <a:gs pos="100000">
                <a:schemeClr val="accent1">
                  <a:lumMod val="30000"/>
                  <a:lumOff val="70000"/>
                </a:schemeClr>
              </a:gs>
            </a:gsLst>
            <a:lin ang="16200000" scaled="1"/>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CAB89420-6B3D-4876-A35E-1F0B4463BECC}"/>
              </a:ext>
            </a:extLst>
          </p:cNvPr>
          <p:cNvSpPr txBox="1"/>
          <p:nvPr/>
        </p:nvSpPr>
        <p:spPr>
          <a:xfrm>
            <a:off x="367823" y="1876122"/>
            <a:ext cx="1927541" cy="553998"/>
          </a:xfrm>
          <a:prstGeom prst="rect">
            <a:avLst/>
          </a:prstGeom>
          <a:noFill/>
        </p:spPr>
        <p:txBody>
          <a:bodyPr wrap="square" rtlCol="0">
            <a:spAutoFit/>
          </a:bodyPr>
          <a:lstStyle/>
          <a:p>
            <a:pPr algn="ctr"/>
            <a:r>
              <a:rPr lang="en-US" sz="1500" dirty="0">
                <a:latin typeface="Corbel" panose="020B0503020204020204" pitchFamily="34" charset="0"/>
              </a:rPr>
              <a:t>Extract Features/ EDA/Cleaning </a:t>
            </a:r>
          </a:p>
        </p:txBody>
      </p:sp>
      <p:sp>
        <p:nvSpPr>
          <p:cNvPr id="33" name="TextBox 32">
            <a:extLst>
              <a:ext uri="{FF2B5EF4-FFF2-40B4-BE49-F238E27FC236}">
                <a16:creationId xmlns:a16="http://schemas.microsoft.com/office/drawing/2014/main" id="{DF2FDD07-9CEC-47E6-B699-0BC6C6FFE071}"/>
              </a:ext>
            </a:extLst>
          </p:cNvPr>
          <p:cNvSpPr txBox="1"/>
          <p:nvPr/>
        </p:nvSpPr>
        <p:spPr>
          <a:xfrm>
            <a:off x="2904576" y="1318751"/>
            <a:ext cx="2453007" cy="323165"/>
          </a:xfrm>
          <a:prstGeom prst="rect">
            <a:avLst/>
          </a:prstGeom>
          <a:noFill/>
        </p:spPr>
        <p:txBody>
          <a:bodyPr wrap="square" rtlCol="0">
            <a:spAutoFit/>
          </a:bodyPr>
          <a:lstStyle/>
          <a:p>
            <a:pPr algn="ctr"/>
            <a:r>
              <a:rPr lang="en-US" sz="1500" dirty="0">
                <a:latin typeface="Corbel" panose="020B0503020204020204" pitchFamily="34" charset="0"/>
              </a:rPr>
              <a:t>Feature Engineering</a:t>
            </a:r>
          </a:p>
        </p:txBody>
      </p:sp>
      <p:cxnSp>
        <p:nvCxnSpPr>
          <p:cNvPr id="37" name="Straight Arrow Connector 36">
            <a:extLst>
              <a:ext uri="{FF2B5EF4-FFF2-40B4-BE49-F238E27FC236}">
                <a16:creationId xmlns:a16="http://schemas.microsoft.com/office/drawing/2014/main" id="{8329BE9D-66C5-4CEB-B011-688D5D3DE9ED}"/>
              </a:ext>
            </a:extLst>
          </p:cNvPr>
          <p:cNvCxnSpPr>
            <a:cxnSpLocks/>
          </p:cNvCxnSpPr>
          <p:nvPr/>
        </p:nvCxnSpPr>
        <p:spPr>
          <a:xfrm>
            <a:off x="4732753" y="2199287"/>
            <a:ext cx="1363247" cy="0"/>
          </a:xfrm>
          <a:prstGeom prst="straightConnector1">
            <a:avLst/>
          </a:prstGeom>
          <a:ln w="19050">
            <a:solidFill>
              <a:srgbClr val="336699"/>
            </a:solidFill>
            <a:prstDash val="sysDash"/>
            <a:tailEnd type="triangle"/>
          </a:ln>
        </p:spPr>
        <p:style>
          <a:lnRef idx="3">
            <a:schemeClr val="accent1"/>
          </a:lnRef>
          <a:fillRef idx="0">
            <a:schemeClr val="accent1"/>
          </a:fillRef>
          <a:effectRef idx="2">
            <a:schemeClr val="accent1"/>
          </a:effectRef>
          <a:fontRef idx="minor">
            <a:schemeClr val="tx1"/>
          </a:fontRef>
        </p:style>
      </p:cxnSp>
      <p:sp>
        <p:nvSpPr>
          <p:cNvPr id="44" name="TextBox 43">
            <a:extLst>
              <a:ext uri="{FF2B5EF4-FFF2-40B4-BE49-F238E27FC236}">
                <a16:creationId xmlns:a16="http://schemas.microsoft.com/office/drawing/2014/main" id="{B56E1494-C2DE-497A-BDE2-884EBEA20789}"/>
              </a:ext>
            </a:extLst>
          </p:cNvPr>
          <p:cNvSpPr txBox="1"/>
          <p:nvPr/>
        </p:nvSpPr>
        <p:spPr>
          <a:xfrm>
            <a:off x="5782768" y="1355834"/>
            <a:ext cx="2545357" cy="323165"/>
          </a:xfrm>
          <a:prstGeom prst="rect">
            <a:avLst/>
          </a:prstGeom>
          <a:noFill/>
        </p:spPr>
        <p:txBody>
          <a:bodyPr wrap="square" rtlCol="0">
            <a:spAutoFit/>
          </a:bodyPr>
          <a:lstStyle/>
          <a:p>
            <a:pPr algn="ctr"/>
            <a:r>
              <a:rPr lang="en-US" sz="1500" dirty="0">
                <a:latin typeface="Corbel" panose="020B0503020204020204" pitchFamily="34" charset="0"/>
              </a:rPr>
              <a:t>Vectorization</a:t>
            </a:r>
          </a:p>
        </p:txBody>
      </p:sp>
      <p:pic>
        <p:nvPicPr>
          <p:cNvPr id="2070" name="Picture 22" descr="Image result for natural language processing icon">
            <a:extLst>
              <a:ext uri="{FF2B5EF4-FFF2-40B4-BE49-F238E27FC236}">
                <a16:creationId xmlns:a16="http://schemas.microsoft.com/office/drawing/2014/main" id="{F52666E6-B978-47E2-B4C1-9A45ADB5D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4698" y="3704619"/>
            <a:ext cx="1358866" cy="1146347"/>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BB7543A5-9813-4610-80DC-D4B73EE28CE4}"/>
              </a:ext>
            </a:extLst>
          </p:cNvPr>
          <p:cNvSpPr txBox="1"/>
          <p:nvPr/>
        </p:nvSpPr>
        <p:spPr>
          <a:xfrm>
            <a:off x="220960" y="4392142"/>
            <a:ext cx="2038616" cy="553998"/>
          </a:xfrm>
          <a:prstGeom prst="rect">
            <a:avLst/>
          </a:prstGeom>
          <a:noFill/>
        </p:spPr>
        <p:txBody>
          <a:bodyPr wrap="square" rtlCol="0">
            <a:spAutoFit/>
          </a:bodyPr>
          <a:lstStyle/>
          <a:p>
            <a:pPr algn="ctr"/>
            <a:r>
              <a:rPr lang="en-US" sz="1500" dirty="0">
                <a:latin typeface="Corbel" panose="020B0503020204020204" pitchFamily="34" charset="0"/>
              </a:rPr>
              <a:t>Extract the Data from Data base</a:t>
            </a:r>
          </a:p>
        </p:txBody>
      </p:sp>
      <p:sp>
        <p:nvSpPr>
          <p:cNvPr id="133" name="TextBox 132">
            <a:extLst>
              <a:ext uri="{FF2B5EF4-FFF2-40B4-BE49-F238E27FC236}">
                <a16:creationId xmlns:a16="http://schemas.microsoft.com/office/drawing/2014/main" id="{628DFE14-066D-430A-9EB4-7793A86160DD}"/>
              </a:ext>
            </a:extLst>
          </p:cNvPr>
          <p:cNvSpPr txBox="1"/>
          <p:nvPr/>
        </p:nvSpPr>
        <p:spPr>
          <a:xfrm>
            <a:off x="4131943" y="851980"/>
            <a:ext cx="3471492" cy="400110"/>
          </a:xfrm>
          <a:prstGeom prst="rect">
            <a:avLst/>
          </a:prstGeom>
          <a:noFill/>
          <a:ln>
            <a:noFill/>
          </a:ln>
          <a:effectLst>
            <a:outerShdw blurRad="63500" sx="102000" sy="102000" algn="ctr" rotWithShape="0">
              <a:prstClr val="black">
                <a:alpha val="40000"/>
              </a:prstClr>
            </a:outerShdw>
          </a:effectLst>
        </p:spPr>
        <p:txBody>
          <a:bodyPr wrap="square" rtlCol="0">
            <a:spAutoFit/>
          </a:bodyPr>
          <a:lstStyle>
            <a:defPPr>
              <a:defRPr lang="en-US"/>
            </a:defPPr>
            <a:lvl1pPr>
              <a:defRPr sz="1800">
                <a:solidFill>
                  <a:schemeClr val="bg1"/>
                </a:solidFill>
                <a:latin typeface="Arial Rounded MT Bold" panose="020F0704030504030204" pitchFamily="34" charset="0"/>
              </a:defRPr>
            </a:lvl1pPr>
          </a:lstStyle>
          <a:p>
            <a:r>
              <a:rPr lang="en-US" sz="2000" dirty="0">
                <a:solidFill>
                  <a:schemeClr val="tx1"/>
                </a:solidFill>
                <a:latin typeface="Estrangelo Edessa" panose="03080600000000000000" pitchFamily="66" charset="0"/>
                <a:cs typeface="Estrangelo Edessa" panose="03080600000000000000" pitchFamily="66" charset="0"/>
              </a:rPr>
              <a:t>DL Model Layers </a:t>
            </a:r>
          </a:p>
        </p:txBody>
      </p:sp>
      <p:cxnSp>
        <p:nvCxnSpPr>
          <p:cNvPr id="181" name="Straight Connector 180">
            <a:extLst>
              <a:ext uri="{FF2B5EF4-FFF2-40B4-BE49-F238E27FC236}">
                <a16:creationId xmlns:a16="http://schemas.microsoft.com/office/drawing/2014/main" id="{90E7447C-43FC-4675-8A7D-5AB1FF733396}"/>
              </a:ext>
            </a:extLst>
          </p:cNvPr>
          <p:cNvCxnSpPr>
            <a:cxnSpLocks/>
          </p:cNvCxnSpPr>
          <p:nvPr/>
        </p:nvCxnSpPr>
        <p:spPr>
          <a:xfrm>
            <a:off x="2451952" y="1217573"/>
            <a:ext cx="0" cy="5198374"/>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0F38D777-1257-48BC-BAFF-34868EC2C14D}"/>
              </a:ext>
            </a:extLst>
          </p:cNvPr>
          <p:cNvSpPr txBox="1"/>
          <p:nvPr/>
        </p:nvSpPr>
        <p:spPr>
          <a:xfrm>
            <a:off x="8730635" y="827981"/>
            <a:ext cx="3372288" cy="400110"/>
          </a:xfrm>
          <a:prstGeom prst="rect">
            <a:avLst/>
          </a:prstGeom>
          <a:noFill/>
          <a:ln>
            <a:noFill/>
          </a:ln>
          <a:effectLst>
            <a:outerShdw blurRad="63500" sx="102000" sy="102000" algn="ctr" rotWithShape="0">
              <a:prstClr val="black">
                <a:alpha val="40000"/>
              </a:prstClr>
            </a:outerShdw>
          </a:effectLst>
        </p:spPr>
        <p:txBody>
          <a:bodyPr wrap="square" rtlCol="0">
            <a:spAutoFit/>
          </a:bodyPr>
          <a:lstStyle/>
          <a:p>
            <a:r>
              <a:rPr lang="en-US" sz="2000" dirty="0">
                <a:latin typeface="Estrangelo Edessa" panose="03080600000000000000" pitchFamily="66" charset="0"/>
                <a:cs typeface="Estrangelo Edessa" panose="03080600000000000000" pitchFamily="66" charset="0"/>
              </a:rPr>
              <a:t>Output</a:t>
            </a:r>
            <a:r>
              <a:rPr lang="en-US" sz="2000" dirty="0">
                <a:effectLst>
                  <a:outerShdw blurRad="63500" sx="102000" sy="102000" algn="ctr" rotWithShape="0">
                    <a:prstClr val="black">
                      <a:alpha val="40000"/>
                    </a:prstClr>
                  </a:outerShdw>
                </a:effectLst>
                <a:latin typeface="Estrangelo Edessa" panose="03080600000000000000" pitchFamily="66" charset="0"/>
                <a:cs typeface="Estrangelo Edessa" panose="03080600000000000000" pitchFamily="66" charset="0"/>
              </a:rPr>
              <a:t>/ </a:t>
            </a:r>
            <a:r>
              <a:rPr lang="en-US" sz="2000" dirty="0">
                <a:latin typeface="Estrangelo Edessa" panose="03080600000000000000" pitchFamily="66" charset="0"/>
                <a:cs typeface="Estrangelo Edessa" panose="03080600000000000000" pitchFamily="66" charset="0"/>
              </a:rPr>
              <a:t>Interaction</a:t>
            </a:r>
            <a:r>
              <a:rPr lang="en-US" sz="2000" dirty="0">
                <a:effectLst>
                  <a:outerShdw blurRad="63500" sx="102000" sy="102000" algn="ctr" rotWithShape="0">
                    <a:prstClr val="black">
                      <a:alpha val="40000"/>
                    </a:prstClr>
                  </a:outerShdw>
                </a:effectLst>
                <a:latin typeface="Estrangelo Edessa" panose="03080600000000000000" pitchFamily="66" charset="0"/>
                <a:cs typeface="Estrangelo Edessa" panose="03080600000000000000" pitchFamily="66" charset="0"/>
              </a:rPr>
              <a:t> </a:t>
            </a:r>
            <a:r>
              <a:rPr lang="en-US" sz="2000" dirty="0">
                <a:latin typeface="Estrangelo Edessa" panose="03080600000000000000" pitchFamily="66" charset="0"/>
                <a:cs typeface="Estrangelo Edessa" panose="03080600000000000000" pitchFamily="66" charset="0"/>
              </a:rPr>
              <a:t>Layer</a:t>
            </a:r>
          </a:p>
        </p:txBody>
      </p:sp>
      <p:sp>
        <p:nvSpPr>
          <p:cNvPr id="40" name="TextBox 39">
            <a:extLst>
              <a:ext uri="{FF2B5EF4-FFF2-40B4-BE49-F238E27FC236}">
                <a16:creationId xmlns:a16="http://schemas.microsoft.com/office/drawing/2014/main" id="{BE427750-3DD0-4F26-8F0E-B7FF31286609}"/>
              </a:ext>
            </a:extLst>
          </p:cNvPr>
          <p:cNvSpPr txBox="1"/>
          <p:nvPr/>
        </p:nvSpPr>
        <p:spPr>
          <a:xfrm>
            <a:off x="2302426" y="144506"/>
            <a:ext cx="7619534" cy="523220"/>
          </a:xfrm>
          <a:prstGeom prst="rect">
            <a:avLst/>
          </a:prstGeom>
          <a:noFill/>
        </p:spPr>
        <p:txBody>
          <a:bodyPr wrap="square" rtlCol="0">
            <a:spAutoFit/>
          </a:bodyPr>
          <a:lstStyle/>
          <a:p>
            <a:pPr algn="ctr"/>
            <a:r>
              <a:rPr lang="en-US" sz="2800" dirty="0">
                <a:solidFill>
                  <a:srgbClr val="B51E6A"/>
                </a:solidFill>
                <a:latin typeface="+mj-lt"/>
                <a:cs typeface="Estrangelo Edessa" panose="03080600000000000000" pitchFamily="66" charset="0"/>
              </a:rPr>
              <a:t>Text Classification Pipeline </a:t>
            </a:r>
          </a:p>
        </p:txBody>
      </p:sp>
      <p:cxnSp>
        <p:nvCxnSpPr>
          <p:cNvPr id="41" name="Straight Connector 40">
            <a:extLst>
              <a:ext uri="{FF2B5EF4-FFF2-40B4-BE49-F238E27FC236}">
                <a16:creationId xmlns:a16="http://schemas.microsoft.com/office/drawing/2014/main" id="{5795E7C8-7425-409F-B89D-2D138610BBED}"/>
              </a:ext>
            </a:extLst>
          </p:cNvPr>
          <p:cNvCxnSpPr>
            <a:cxnSpLocks/>
          </p:cNvCxnSpPr>
          <p:nvPr/>
        </p:nvCxnSpPr>
        <p:spPr>
          <a:xfrm>
            <a:off x="2826223" y="639590"/>
            <a:ext cx="6802500" cy="0"/>
          </a:xfrm>
          <a:prstGeom prst="line">
            <a:avLst/>
          </a:prstGeom>
          <a:ln w="19050">
            <a:solidFill>
              <a:srgbClr val="B51E6A"/>
            </a:solidFill>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AB56D8FA-63A5-4871-A170-462B8E1246A5}"/>
              </a:ext>
            </a:extLst>
          </p:cNvPr>
          <p:cNvSpPr txBox="1"/>
          <p:nvPr/>
        </p:nvSpPr>
        <p:spPr>
          <a:xfrm>
            <a:off x="481244" y="809575"/>
            <a:ext cx="1512357" cy="400110"/>
          </a:xfrm>
          <a:prstGeom prst="rect">
            <a:avLst/>
          </a:prstGeom>
          <a:noFill/>
          <a:ln>
            <a:noFill/>
          </a:ln>
          <a:effectLst>
            <a:outerShdw blurRad="63500" sx="102000" sy="102000" algn="ctr" rotWithShape="0">
              <a:prstClr val="black">
                <a:alpha val="40000"/>
              </a:prstClr>
            </a:outerShdw>
          </a:effectLst>
        </p:spPr>
        <p:txBody>
          <a:bodyPr wrap="square" rtlCol="0">
            <a:spAutoFit/>
          </a:bodyPr>
          <a:lstStyle/>
          <a:p>
            <a:r>
              <a:rPr lang="en-US" sz="2000" dirty="0">
                <a:latin typeface="Estrangelo Edessa" panose="03080600000000000000" pitchFamily="66" charset="0"/>
                <a:cs typeface="Estrangelo Edessa" panose="03080600000000000000" pitchFamily="66" charset="0"/>
              </a:rPr>
              <a:t>Input Layer</a:t>
            </a:r>
          </a:p>
        </p:txBody>
      </p:sp>
      <p:cxnSp>
        <p:nvCxnSpPr>
          <p:cNvPr id="22" name="Straight Arrow Connector 21">
            <a:extLst>
              <a:ext uri="{FF2B5EF4-FFF2-40B4-BE49-F238E27FC236}">
                <a16:creationId xmlns:a16="http://schemas.microsoft.com/office/drawing/2014/main" id="{ADB2A6E6-7801-4328-970F-04E45F3B0914}"/>
              </a:ext>
            </a:extLst>
          </p:cNvPr>
          <p:cNvCxnSpPr/>
          <p:nvPr/>
        </p:nvCxnSpPr>
        <p:spPr>
          <a:xfrm>
            <a:off x="1247774" y="3510891"/>
            <a:ext cx="0" cy="857802"/>
          </a:xfrm>
          <a:prstGeom prst="straightConnector1">
            <a:avLst/>
          </a:prstGeom>
          <a:ln w="19050" cap="flat" cmpd="sng" algn="ctr">
            <a:solidFill>
              <a:srgbClr val="336699"/>
            </a:solidFill>
            <a:prstDash val="sysDot"/>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6" name="Freeform: Shape 25">
            <a:extLst>
              <a:ext uri="{FF2B5EF4-FFF2-40B4-BE49-F238E27FC236}">
                <a16:creationId xmlns:a16="http://schemas.microsoft.com/office/drawing/2014/main" id="{FA203573-5E1D-4211-8FE8-4836C580E046}"/>
              </a:ext>
            </a:extLst>
          </p:cNvPr>
          <p:cNvSpPr/>
          <p:nvPr/>
        </p:nvSpPr>
        <p:spPr>
          <a:xfrm rot="21332702">
            <a:off x="2073880" y="2344476"/>
            <a:ext cx="1715774" cy="594966"/>
          </a:xfrm>
          <a:custGeom>
            <a:avLst/>
            <a:gdLst>
              <a:gd name="connsiteX0" fmla="*/ 0 w 1796716"/>
              <a:gd name="connsiteY0" fmla="*/ 1026695 h 1117943"/>
              <a:gd name="connsiteX1" fmla="*/ 946484 w 1796716"/>
              <a:gd name="connsiteY1" fmla="*/ 1042737 h 1117943"/>
              <a:gd name="connsiteX2" fmla="*/ 1251284 w 1796716"/>
              <a:gd name="connsiteY2" fmla="*/ 208547 h 1117943"/>
              <a:gd name="connsiteX3" fmla="*/ 1796716 w 1796716"/>
              <a:gd name="connsiteY3" fmla="*/ 0 h 1117943"/>
            </a:gdLst>
            <a:ahLst/>
            <a:cxnLst>
              <a:cxn ang="0">
                <a:pos x="connsiteX0" y="connsiteY0"/>
              </a:cxn>
              <a:cxn ang="0">
                <a:pos x="connsiteX1" y="connsiteY1"/>
              </a:cxn>
              <a:cxn ang="0">
                <a:pos x="connsiteX2" y="connsiteY2"/>
              </a:cxn>
              <a:cxn ang="0">
                <a:pos x="connsiteX3" y="connsiteY3"/>
              </a:cxn>
            </a:cxnLst>
            <a:rect l="l" t="t" r="r" b="b"/>
            <a:pathLst>
              <a:path w="1796716" h="1117943">
                <a:moveTo>
                  <a:pt x="0" y="1026695"/>
                </a:moveTo>
                <a:cubicBezTo>
                  <a:pt x="368968" y="1102895"/>
                  <a:pt x="737937" y="1179095"/>
                  <a:pt x="946484" y="1042737"/>
                </a:cubicBezTo>
                <a:cubicBezTo>
                  <a:pt x="1155031" y="906379"/>
                  <a:pt x="1109579" y="382336"/>
                  <a:pt x="1251284" y="208547"/>
                </a:cubicBezTo>
                <a:cubicBezTo>
                  <a:pt x="1392989" y="34758"/>
                  <a:pt x="1594852" y="17379"/>
                  <a:pt x="1796716" y="0"/>
                </a:cubicBezTo>
              </a:path>
            </a:pathLst>
          </a:custGeom>
          <a:ln w="19050" cap="flat" cmpd="sng" algn="ctr">
            <a:solidFill>
              <a:srgbClr val="336699"/>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cxnSp>
        <p:nvCxnSpPr>
          <p:cNvPr id="58" name="Straight Connector 57">
            <a:extLst>
              <a:ext uri="{FF2B5EF4-FFF2-40B4-BE49-F238E27FC236}">
                <a16:creationId xmlns:a16="http://schemas.microsoft.com/office/drawing/2014/main" id="{56E4E038-298C-4371-86D8-28C42A9C5665}"/>
              </a:ext>
            </a:extLst>
          </p:cNvPr>
          <p:cNvCxnSpPr>
            <a:cxnSpLocks/>
          </p:cNvCxnSpPr>
          <p:nvPr/>
        </p:nvCxnSpPr>
        <p:spPr>
          <a:xfrm>
            <a:off x="9122272" y="1373510"/>
            <a:ext cx="0" cy="5066602"/>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2344F0F-34CC-4599-89BE-22C41E2CB747}"/>
              </a:ext>
            </a:extLst>
          </p:cNvPr>
          <p:cNvCxnSpPr>
            <a:cxnSpLocks/>
          </p:cNvCxnSpPr>
          <p:nvPr/>
        </p:nvCxnSpPr>
        <p:spPr>
          <a:xfrm flipH="1">
            <a:off x="-2382" y="1217573"/>
            <a:ext cx="1219438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EFE5E42-B74C-4E31-B2E7-D9B6C092FA68}"/>
              </a:ext>
            </a:extLst>
          </p:cNvPr>
          <p:cNvCxnSpPr>
            <a:cxnSpLocks/>
          </p:cNvCxnSpPr>
          <p:nvPr/>
        </p:nvCxnSpPr>
        <p:spPr>
          <a:xfrm flipH="1">
            <a:off x="-14872" y="6415947"/>
            <a:ext cx="1219438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28" name="Picture 4" descr="Image result for shipments documents icon">
            <a:extLst>
              <a:ext uri="{FF2B5EF4-FFF2-40B4-BE49-F238E27FC236}">
                <a16:creationId xmlns:a16="http://schemas.microsoft.com/office/drawing/2014/main" id="{14E64E72-7A59-47BF-8DF5-61EDB76E1D1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1874" y="4975369"/>
            <a:ext cx="1151099" cy="11510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hipments documents icon">
            <a:extLst>
              <a:ext uri="{FF2B5EF4-FFF2-40B4-BE49-F238E27FC236}">
                <a16:creationId xmlns:a16="http://schemas.microsoft.com/office/drawing/2014/main" id="{F9355C73-0B4F-4EDD-A34D-F488A4708E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073" y="2474070"/>
            <a:ext cx="909010" cy="85870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I BOt icon">
            <a:extLst>
              <a:ext uri="{FF2B5EF4-FFF2-40B4-BE49-F238E27FC236}">
                <a16:creationId xmlns:a16="http://schemas.microsoft.com/office/drawing/2014/main" id="{2B7EEE2D-4154-4069-93FD-73BDDD7D03DA}"/>
              </a:ext>
            </a:extLst>
          </p:cNvPr>
          <p:cNvPicPr>
            <a:picLocks noChangeAspect="1" noChangeArrowheads="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71139" y="1373510"/>
            <a:ext cx="1359278" cy="143181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a:extLst>
              <a:ext uri="{FF2B5EF4-FFF2-40B4-BE49-F238E27FC236}">
                <a16:creationId xmlns:a16="http://schemas.microsoft.com/office/drawing/2014/main" id="{C621B9E0-EB02-4556-A5A6-A233C3609CC5}"/>
              </a:ext>
            </a:extLst>
          </p:cNvPr>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55609" y="1803249"/>
            <a:ext cx="889720" cy="889720"/>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BAD70DE2-2767-4AEC-A951-E86F500A5BE5}"/>
              </a:ext>
            </a:extLst>
          </p:cNvPr>
          <p:cNvSpPr txBox="1"/>
          <p:nvPr/>
        </p:nvSpPr>
        <p:spPr>
          <a:xfrm>
            <a:off x="7126342" y="1766045"/>
            <a:ext cx="1604293" cy="553998"/>
          </a:xfrm>
          <a:prstGeom prst="rect">
            <a:avLst/>
          </a:prstGeom>
          <a:noFill/>
          <a:ln>
            <a:solidFill>
              <a:schemeClr val="bg1">
                <a:lumMod val="75000"/>
              </a:schemeClr>
            </a:solidFill>
            <a:prstDash val="sysDash"/>
          </a:ln>
        </p:spPr>
        <p:txBody>
          <a:bodyPr wrap="square" rtlCol="0">
            <a:spAutoFit/>
          </a:bodyPr>
          <a:lstStyle/>
          <a:p>
            <a:pPr algn="just"/>
            <a:r>
              <a:rPr lang="en-US" sz="1500" i="1" dirty="0">
                <a:solidFill>
                  <a:schemeClr val="tx1">
                    <a:lumMod val="50000"/>
                    <a:lumOff val="50000"/>
                  </a:schemeClr>
                </a:solidFill>
                <a:latin typeface="Corbel" panose="020B0503020204020204" pitchFamily="34" charset="0"/>
              </a:rPr>
              <a:t>State of art Vectorizers </a:t>
            </a:r>
          </a:p>
        </p:txBody>
      </p:sp>
      <p:grpSp>
        <p:nvGrpSpPr>
          <p:cNvPr id="14" name="Group 13">
            <a:extLst>
              <a:ext uri="{FF2B5EF4-FFF2-40B4-BE49-F238E27FC236}">
                <a16:creationId xmlns:a16="http://schemas.microsoft.com/office/drawing/2014/main" id="{11232339-0915-41FB-A0C5-C432CF778CA5}"/>
              </a:ext>
            </a:extLst>
          </p:cNvPr>
          <p:cNvGrpSpPr/>
          <p:nvPr/>
        </p:nvGrpSpPr>
        <p:grpSpPr>
          <a:xfrm>
            <a:off x="2904576" y="3770559"/>
            <a:ext cx="2002142" cy="1272512"/>
            <a:chOff x="2904576" y="3770559"/>
            <a:chExt cx="2002142" cy="1272512"/>
          </a:xfrm>
        </p:grpSpPr>
        <p:grpSp>
          <p:nvGrpSpPr>
            <p:cNvPr id="67" name="Group 66">
              <a:extLst>
                <a:ext uri="{FF2B5EF4-FFF2-40B4-BE49-F238E27FC236}">
                  <a16:creationId xmlns:a16="http://schemas.microsoft.com/office/drawing/2014/main" id="{C1AC6796-F120-4A18-935A-D6903FF7A907}"/>
                </a:ext>
              </a:extLst>
            </p:cNvPr>
            <p:cNvGrpSpPr/>
            <p:nvPr/>
          </p:nvGrpSpPr>
          <p:grpSpPr>
            <a:xfrm>
              <a:off x="2904576" y="3770559"/>
              <a:ext cx="2002142" cy="1272512"/>
              <a:chOff x="2623882" y="1966679"/>
              <a:chExt cx="2224325" cy="1272512"/>
            </a:xfrm>
          </p:grpSpPr>
          <p:grpSp>
            <p:nvGrpSpPr>
              <p:cNvPr id="68" name="Group 67">
                <a:extLst>
                  <a:ext uri="{FF2B5EF4-FFF2-40B4-BE49-F238E27FC236}">
                    <a16:creationId xmlns:a16="http://schemas.microsoft.com/office/drawing/2014/main" id="{4A0A39E2-79C4-4063-B15C-0179E58ED693}"/>
                  </a:ext>
                </a:extLst>
              </p:cNvPr>
              <p:cNvGrpSpPr/>
              <p:nvPr/>
            </p:nvGrpSpPr>
            <p:grpSpPr>
              <a:xfrm>
                <a:off x="2808601" y="2147031"/>
                <a:ext cx="1232527" cy="852652"/>
                <a:chOff x="5730750" y="2212412"/>
                <a:chExt cx="1371091" cy="1298856"/>
              </a:xfrm>
            </p:grpSpPr>
            <p:sp>
              <p:nvSpPr>
                <p:cNvPr id="70" name="Flowchart: Terminator 69">
                  <a:extLst>
                    <a:ext uri="{FF2B5EF4-FFF2-40B4-BE49-F238E27FC236}">
                      <a16:creationId xmlns:a16="http://schemas.microsoft.com/office/drawing/2014/main" id="{2B38B846-93E6-4649-AFB7-15BEABBE77DD}"/>
                    </a:ext>
                  </a:extLst>
                </p:cNvPr>
                <p:cNvSpPr/>
                <p:nvPr/>
              </p:nvSpPr>
              <p:spPr>
                <a:xfrm>
                  <a:off x="5730751" y="2212412"/>
                  <a:ext cx="1371090" cy="341457"/>
                </a:xfrm>
                <a:prstGeom prst="flowChartTerminator">
                  <a:avLst/>
                </a:prstGeom>
                <a:solidFill>
                  <a:schemeClr val="bg1">
                    <a:lumMod val="8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solidFill>
                        <a:srgbClr val="C00000"/>
                      </a:solidFill>
                    </a:rPr>
                    <a:t>High</a:t>
                  </a:r>
                </a:p>
              </p:txBody>
            </p:sp>
            <p:sp>
              <p:nvSpPr>
                <p:cNvPr id="73" name="Flowchart: Terminator 72">
                  <a:extLst>
                    <a:ext uri="{FF2B5EF4-FFF2-40B4-BE49-F238E27FC236}">
                      <a16:creationId xmlns:a16="http://schemas.microsoft.com/office/drawing/2014/main" id="{D1242B35-B22A-4D16-8865-C21426B35BC7}"/>
                    </a:ext>
                  </a:extLst>
                </p:cNvPr>
                <p:cNvSpPr/>
                <p:nvPr/>
              </p:nvSpPr>
              <p:spPr>
                <a:xfrm>
                  <a:off x="5730751" y="2689573"/>
                  <a:ext cx="1148351" cy="341457"/>
                </a:xfrm>
                <a:prstGeom prst="flowChartTerminator">
                  <a:avLst/>
                </a:prstGeom>
                <a:solidFill>
                  <a:schemeClr val="bg1">
                    <a:lumMod val="8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solidFill>
                        <a:srgbClr val="002060"/>
                      </a:solidFill>
                    </a:rPr>
                    <a:t>Medium</a:t>
                  </a:r>
                </a:p>
              </p:txBody>
            </p:sp>
            <p:sp>
              <p:nvSpPr>
                <p:cNvPr id="75" name="Flowchart: Terminator 74">
                  <a:extLst>
                    <a:ext uri="{FF2B5EF4-FFF2-40B4-BE49-F238E27FC236}">
                      <a16:creationId xmlns:a16="http://schemas.microsoft.com/office/drawing/2014/main" id="{0CF77CB3-DCEA-4A42-9DF0-1E884BBAECC7}"/>
                    </a:ext>
                  </a:extLst>
                </p:cNvPr>
                <p:cNvSpPr/>
                <p:nvPr/>
              </p:nvSpPr>
              <p:spPr>
                <a:xfrm>
                  <a:off x="5730750" y="3169811"/>
                  <a:ext cx="981883" cy="341457"/>
                </a:xfrm>
                <a:prstGeom prst="flowChartTerminator">
                  <a:avLst/>
                </a:prstGeom>
                <a:solidFill>
                  <a:schemeClr val="bg1">
                    <a:lumMod val="8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solidFill>
                        <a:schemeClr val="accent4">
                          <a:lumMod val="50000"/>
                        </a:schemeClr>
                      </a:solidFill>
                    </a:rPr>
                    <a:t>Low</a:t>
                  </a:r>
                </a:p>
              </p:txBody>
            </p:sp>
          </p:grpSp>
          <p:sp>
            <p:nvSpPr>
              <p:cNvPr id="69" name="Flowchart: Terminator 68">
                <a:extLst>
                  <a:ext uri="{FF2B5EF4-FFF2-40B4-BE49-F238E27FC236}">
                    <a16:creationId xmlns:a16="http://schemas.microsoft.com/office/drawing/2014/main" id="{49568B48-C454-46C9-8C8C-2A70F8D5CFCC}"/>
                  </a:ext>
                </a:extLst>
              </p:cNvPr>
              <p:cNvSpPr/>
              <p:nvPr/>
            </p:nvSpPr>
            <p:spPr>
              <a:xfrm>
                <a:off x="2623882" y="1966679"/>
                <a:ext cx="2224325" cy="1272512"/>
              </a:xfrm>
              <a:prstGeom prst="flowChartTerminator">
                <a:avLst/>
              </a:prstGeom>
              <a:noFill/>
              <a:ln>
                <a:solidFill>
                  <a:schemeClr val="accent3">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9" name="Picture 12" descr="Related image">
              <a:extLst>
                <a:ext uri="{FF2B5EF4-FFF2-40B4-BE49-F238E27FC236}">
                  <a16:creationId xmlns:a16="http://schemas.microsoft.com/office/drawing/2014/main" id="{25C6514E-E9D1-4776-97A6-F0810CAA9ACB}"/>
                </a:ext>
              </a:extLst>
            </p:cNvPr>
            <p:cNvPicPr>
              <a:picLocks noChangeAspect="1" noChangeArrowheads="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78969" y="3911725"/>
              <a:ext cx="307573" cy="32239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2" descr="Related image">
              <a:extLst>
                <a:ext uri="{FF2B5EF4-FFF2-40B4-BE49-F238E27FC236}">
                  <a16:creationId xmlns:a16="http://schemas.microsoft.com/office/drawing/2014/main" id="{9DE40526-2635-481B-9B84-C118F65DA8FA}"/>
                </a:ext>
              </a:extLst>
            </p:cNvPr>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46991" y="4264186"/>
              <a:ext cx="307573" cy="322397"/>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12" descr="Related image">
              <a:extLst>
                <a:ext uri="{FF2B5EF4-FFF2-40B4-BE49-F238E27FC236}">
                  <a16:creationId xmlns:a16="http://schemas.microsoft.com/office/drawing/2014/main" id="{D4B6C9C9-9EA3-479C-9621-2E21EA482A00}"/>
                </a:ext>
              </a:extLst>
            </p:cNvPr>
            <p:cNvPicPr>
              <a:picLocks noChangeAspect="1" noChangeArrowheads="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32481" y="4595425"/>
              <a:ext cx="307573" cy="322397"/>
            </a:xfrm>
            <a:prstGeom prst="rect">
              <a:avLst/>
            </a:prstGeom>
            <a:noFill/>
            <a:extLst>
              <a:ext uri="{909E8E84-426E-40DD-AFC4-6F175D3DCCD1}">
                <a14:hiddenFill xmlns:a14="http://schemas.microsoft.com/office/drawing/2010/main">
                  <a:solidFill>
                    <a:srgbClr val="FFFFFF"/>
                  </a:solidFill>
                </a14:hiddenFill>
              </a:ext>
            </a:extLst>
          </p:spPr>
        </p:pic>
      </p:grpSp>
      <p:sp>
        <p:nvSpPr>
          <p:cNvPr id="83" name="TextBox 82">
            <a:extLst>
              <a:ext uri="{FF2B5EF4-FFF2-40B4-BE49-F238E27FC236}">
                <a16:creationId xmlns:a16="http://schemas.microsoft.com/office/drawing/2014/main" id="{520F467D-BE25-440E-9AA7-E80BA6D3D2E6}"/>
              </a:ext>
            </a:extLst>
          </p:cNvPr>
          <p:cNvSpPr txBox="1"/>
          <p:nvPr/>
        </p:nvSpPr>
        <p:spPr>
          <a:xfrm>
            <a:off x="7131769" y="3885777"/>
            <a:ext cx="1320706" cy="553998"/>
          </a:xfrm>
          <a:prstGeom prst="rect">
            <a:avLst/>
          </a:prstGeom>
          <a:noFill/>
        </p:spPr>
        <p:txBody>
          <a:bodyPr wrap="square" rtlCol="0">
            <a:spAutoFit/>
          </a:bodyPr>
          <a:lstStyle/>
          <a:p>
            <a:pPr algn="ctr"/>
            <a:r>
              <a:rPr lang="en-US" sz="1500" dirty="0">
                <a:latin typeface="Corbel" panose="020B0503020204020204" pitchFamily="34" charset="0"/>
              </a:rPr>
              <a:t>Deep Layer Training </a:t>
            </a:r>
          </a:p>
        </p:txBody>
      </p:sp>
      <p:sp>
        <p:nvSpPr>
          <p:cNvPr id="84" name="TextBox 83">
            <a:extLst>
              <a:ext uri="{FF2B5EF4-FFF2-40B4-BE49-F238E27FC236}">
                <a16:creationId xmlns:a16="http://schemas.microsoft.com/office/drawing/2014/main" id="{0E3825CC-BCA7-425E-9F66-E0D5F1B9A3BC}"/>
              </a:ext>
            </a:extLst>
          </p:cNvPr>
          <p:cNvSpPr txBox="1"/>
          <p:nvPr/>
        </p:nvSpPr>
        <p:spPr>
          <a:xfrm>
            <a:off x="2673434" y="3364838"/>
            <a:ext cx="2545357" cy="323165"/>
          </a:xfrm>
          <a:prstGeom prst="rect">
            <a:avLst/>
          </a:prstGeom>
          <a:noFill/>
        </p:spPr>
        <p:txBody>
          <a:bodyPr wrap="square" rtlCol="0">
            <a:spAutoFit/>
          </a:bodyPr>
          <a:lstStyle/>
          <a:p>
            <a:pPr algn="ctr"/>
            <a:r>
              <a:rPr lang="en-US" sz="1500" dirty="0">
                <a:latin typeface="Corbel" panose="020B0503020204020204" pitchFamily="34" charset="0"/>
              </a:rPr>
              <a:t>Probability Score</a:t>
            </a:r>
          </a:p>
        </p:txBody>
      </p:sp>
      <p:cxnSp>
        <p:nvCxnSpPr>
          <p:cNvPr id="87" name="Straight Arrow Connector 86">
            <a:extLst>
              <a:ext uri="{FF2B5EF4-FFF2-40B4-BE49-F238E27FC236}">
                <a16:creationId xmlns:a16="http://schemas.microsoft.com/office/drawing/2014/main" id="{D9527157-CBC8-4458-B805-01B0C21ACFEA}"/>
              </a:ext>
            </a:extLst>
          </p:cNvPr>
          <p:cNvCxnSpPr>
            <a:cxnSpLocks/>
          </p:cNvCxnSpPr>
          <p:nvPr/>
        </p:nvCxnSpPr>
        <p:spPr>
          <a:xfrm flipH="1">
            <a:off x="5050971" y="4274818"/>
            <a:ext cx="975827" cy="0"/>
          </a:xfrm>
          <a:prstGeom prst="straightConnector1">
            <a:avLst/>
          </a:prstGeom>
          <a:ln w="19050">
            <a:solidFill>
              <a:srgbClr val="336699"/>
            </a:solidFill>
            <a:prstDash val="sysDash"/>
            <a:tailEnd type="triangle"/>
          </a:ln>
        </p:spPr>
        <p:style>
          <a:lnRef idx="3">
            <a:schemeClr val="accent1"/>
          </a:lnRef>
          <a:fillRef idx="0">
            <a:schemeClr val="accent1"/>
          </a:fillRef>
          <a:effectRef idx="2">
            <a:schemeClr val="accent1"/>
          </a:effectRef>
          <a:fontRef idx="minor">
            <a:schemeClr val="tx1"/>
          </a:fontRef>
        </p:style>
      </p:cxnSp>
      <p:cxnSp>
        <p:nvCxnSpPr>
          <p:cNvPr id="92" name="Straight Arrow Connector 91">
            <a:extLst>
              <a:ext uri="{FF2B5EF4-FFF2-40B4-BE49-F238E27FC236}">
                <a16:creationId xmlns:a16="http://schemas.microsoft.com/office/drawing/2014/main" id="{8365AF0A-6662-4008-8152-A399E0D70B6B}"/>
              </a:ext>
            </a:extLst>
          </p:cNvPr>
          <p:cNvCxnSpPr>
            <a:cxnSpLocks/>
          </p:cNvCxnSpPr>
          <p:nvPr/>
        </p:nvCxnSpPr>
        <p:spPr>
          <a:xfrm>
            <a:off x="6695920" y="4917822"/>
            <a:ext cx="7343" cy="722605"/>
          </a:xfrm>
          <a:prstGeom prst="straightConnector1">
            <a:avLst/>
          </a:prstGeom>
          <a:ln w="19050">
            <a:solidFill>
              <a:srgbClr val="336699"/>
            </a:solidFill>
            <a:prstDash val="sysDash"/>
            <a:tailEnd type="triangle"/>
          </a:ln>
        </p:spPr>
        <p:style>
          <a:lnRef idx="3">
            <a:schemeClr val="accent1"/>
          </a:lnRef>
          <a:fillRef idx="0">
            <a:schemeClr val="accent1"/>
          </a:fillRef>
          <a:effectRef idx="2">
            <a:schemeClr val="accent1"/>
          </a:effectRef>
          <a:fontRef idx="minor">
            <a:schemeClr val="tx1"/>
          </a:fontRef>
        </p:style>
      </p:cxnSp>
      <p:sp>
        <p:nvSpPr>
          <p:cNvPr id="95" name="TextBox 94">
            <a:extLst>
              <a:ext uri="{FF2B5EF4-FFF2-40B4-BE49-F238E27FC236}">
                <a16:creationId xmlns:a16="http://schemas.microsoft.com/office/drawing/2014/main" id="{8F2117E3-F7AC-4182-9C67-DB2C1DC3062C}"/>
              </a:ext>
            </a:extLst>
          </p:cNvPr>
          <p:cNvSpPr txBox="1"/>
          <p:nvPr/>
        </p:nvSpPr>
        <p:spPr>
          <a:xfrm>
            <a:off x="6431353" y="5299605"/>
            <a:ext cx="2545357" cy="323165"/>
          </a:xfrm>
          <a:prstGeom prst="rect">
            <a:avLst/>
          </a:prstGeom>
          <a:noFill/>
        </p:spPr>
        <p:txBody>
          <a:bodyPr wrap="square" rtlCol="0">
            <a:spAutoFit/>
          </a:bodyPr>
          <a:lstStyle/>
          <a:p>
            <a:pPr algn="ctr"/>
            <a:r>
              <a:rPr lang="en-US" sz="1500" dirty="0">
                <a:latin typeface="Corbel" panose="020B0503020204020204" pitchFamily="34" charset="0"/>
              </a:rPr>
              <a:t>Predicted Class</a:t>
            </a:r>
          </a:p>
        </p:txBody>
      </p:sp>
      <p:cxnSp>
        <p:nvCxnSpPr>
          <p:cNvPr id="21" name="Connector: Elbow 20">
            <a:extLst>
              <a:ext uri="{FF2B5EF4-FFF2-40B4-BE49-F238E27FC236}">
                <a16:creationId xmlns:a16="http://schemas.microsoft.com/office/drawing/2014/main" id="{A8CBD447-A36E-41EE-AA5F-17396B5A6969}"/>
              </a:ext>
            </a:extLst>
          </p:cNvPr>
          <p:cNvCxnSpPr>
            <a:cxnSpLocks/>
          </p:cNvCxnSpPr>
          <p:nvPr/>
        </p:nvCxnSpPr>
        <p:spPr>
          <a:xfrm>
            <a:off x="3865331" y="5043071"/>
            <a:ext cx="2230669" cy="789548"/>
          </a:xfrm>
          <a:prstGeom prst="bentConnector3">
            <a:avLst>
              <a:gd name="adj1" fmla="val -452"/>
            </a:avLst>
          </a:prstGeom>
          <a:ln w="19050">
            <a:solidFill>
              <a:srgbClr val="336699"/>
            </a:solidFill>
            <a:prstDash val="sysDash"/>
            <a:tailEnd type="triangle"/>
          </a:ln>
        </p:spPr>
        <p:style>
          <a:lnRef idx="3">
            <a:schemeClr val="accent1"/>
          </a:lnRef>
          <a:fillRef idx="0">
            <a:schemeClr val="accent1"/>
          </a:fillRef>
          <a:effectRef idx="2">
            <a:schemeClr val="accent1"/>
          </a:effectRef>
          <a:fontRef idx="minor">
            <a:schemeClr val="tx1"/>
          </a:fontRef>
        </p:style>
      </p:cxnSp>
      <p:sp>
        <p:nvSpPr>
          <p:cNvPr id="105" name="TextBox 104">
            <a:extLst>
              <a:ext uri="{FF2B5EF4-FFF2-40B4-BE49-F238E27FC236}">
                <a16:creationId xmlns:a16="http://schemas.microsoft.com/office/drawing/2014/main" id="{1CB5382F-DDE0-4680-82C0-C56EA3221678}"/>
              </a:ext>
            </a:extLst>
          </p:cNvPr>
          <p:cNvSpPr txBox="1"/>
          <p:nvPr/>
        </p:nvSpPr>
        <p:spPr>
          <a:xfrm>
            <a:off x="3638683" y="5543655"/>
            <a:ext cx="2545357" cy="323165"/>
          </a:xfrm>
          <a:prstGeom prst="rect">
            <a:avLst/>
          </a:prstGeom>
          <a:noFill/>
        </p:spPr>
        <p:txBody>
          <a:bodyPr wrap="square" rtlCol="0">
            <a:spAutoFit/>
          </a:bodyPr>
          <a:lstStyle/>
          <a:p>
            <a:pPr algn="ctr"/>
            <a:r>
              <a:rPr lang="en-US" sz="1500" dirty="0">
                <a:latin typeface="Corbel" panose="020B0503020204020204" pitchFamily="34" charset="0"/>
              </a:rPr>
              <a:t>Manual Threshold</a:t>
            </a:r>
          </a:p>
        </p:txBody>
      </p:sp>
      <p:cxnSp>
        <p:nvCxnSpPr>
          <p:cNvPr id="117" name="Straight Arrow Connector 116">
            <a:extLst>
              <a:ext uri="{FF2B5EF4-FFF2-40B4-BE49-F238E27FC236}">
                <a16:creationId xmlns:a16="http://schemas.microsoft.com/office/drawing/2014/main" id="{8F292C3A-2170-4C8F-931E-EC1993A4BED7}"/>
              </a:ext>
            </a:extLst>
          </p:cNvPr>
          <p:cNvCxnSpPr>
            <a:cxnSpLocks/>
          </p:cNvCxnSpPr>
          <p:nvPr/>
        </p:nvCxnSpPr>
        <p:spPr>
          <a:xfrm flipV="1">
            <a:off x="8730635" y="1978455"/>
            <a:ext cx="959052" cy="0"/>
          </a:xfrm>
          <a:prstGeom prst="straightConnector1">
            <a:avLst/>
          </a:prstGeom>
          <a:ln w="19050">
            <a:solidFill>
              <a:srgbClr val="336699"/>
            </a:solidFill>
            <a:prstDash val="sysDash"/>
            <a:tailEnd type="triangle"/>
          </a:ln>
        </p:spPr>
        <p:style>
          <a:lnRef idx="3">
            <a:schemeClr val="accent1"/>
          </a:lnRef>
          <a:fillRef idx="0">
            <a:schemeClr val="accent1"/>
          </a:fillRef>
          <a:effectRef idx="2">
            <a:schemeClr val="accent1"/>
          </a:effectRef>
          <a:fontRef idx="minor">
            <a:schemeClr val="tx1"/>
          </a:fontRef>
        </p:style>
      </p:cxnSp>
      <p:cxnSp>
        <p:nvCxnSpPr>
          <p:cNvPr id="94" name="Connector: Elbow 93">
            <a:extLst>
              <a:ext uri="{FF2B5EF4-FFF2-40B4-BE49-F238E27FC236}">
                <a16:creationId xmlns:a16="http://schemas.microsoft.com/office/drawing/2014/main" id="{E3E419EC-E57C-4880-8EA5-2CBA8D3F06FA}"/>
              </a:ext>
            </a:extLst>
          </p:cNvPr>
          <p:cNvCxnSpPr>
            <a:cxnSpLocks/>
          </p:cNvCxnSpPr>
          <p:nvPr/>
        </p:nvCxnSpPr>
        <p:spPr>
          <a:xfrm flipV="1">
            <a:off x="7875245" y="2328841"/>
            <a:ext cx="1828800" cy="3520440"/>
          </a:xfrm>
          <a:prstGeom prst="bentConnector3">
            <a:avLst>
              <a:gd name="adj1" fmla="val 54230"/>
            </a:avLst>
          </a:prstGeom>
          <a:ln w="19050">
            <a:solidFill>
              <a:srgbClr val="336699"/>
            </a:solidFill>
            <a:prstDash val="sysDash"/>
            <a:tailEnd type="triangle"/>
          </a:ln>
        </p:spPr>
        <p:style>
          <a:lnRef idx="3">
            <a:schemeClr val="accent1"/>
          </a:lnRef>
          <a:fillRef idx="0">
            <a:schemeClr val="accent1"/>
          </a:fillRef>
          <a:effectRef idx="2">
            <a:schemeClr val="accent1"/>
          </a:effectRef>
          <a:fontRef idx="minor">
            <a:schemeClr val="tx1"/>
          </a:fontRef>
        </p:style>
      </p:cxnSp>
      <p:cxnSp>
        <p:nvCxnSpPr>
          <p:cNvPr id="150" name="Straight Arrow Connector 149">
            <a:extLst>
              <a:ext uri="{FF2B5EF4-FFF2-40B4-BE49-F238E27FC236}">
                <a16:creationId xmlns:a16="http://schemas.microsoft.com/office/drawing/2014/main" id="{E931DD7A-116C-4EB2-87D0-A4D4AF63664A}"/>
              </a:ext>
            </a:extLst>
          </p:cNvPr>
          <p:cNvCxnSpPr>
            <a:cxnSpLocks/>
          </p:cNvCxnSpPr>
          <p:nvPr/>
        </p:nvCxnSpPr>
        <p:spPr>
          <a:xfrm>
            <a:off x="6721708" y="2805328"/>
            <a:ext cx="7343" cy="722605"/>
          </a:xfrm>
          <a:prstGeom prst="straightConnector1">
            <a:avLst/>
          </a:prstGeom>
          <a:ln w="19050">
            <a:solidFill>
              <a:srgbClr val="336699"/>
            </a:solidFill>
            <a:prstDash val="sysDash"/>
            <a:tailEnd type="triangle"/>
          </a:ln>
        </p:spPr>
        <p:style>
          <a:lnRef idx="3">
            <a:schemeClr val="accent1"/>
          </a:lnRef>
          <a:fillRef idx="0">
            <a:schemeClr val="accent1"/>
          </a:fillRef>
          <a:effectRef idx="2">
            <a:schemeClr val="accent1"/>
          </a:effectRef>
          <a:fontRef idx="minor">
            <a:schemeClr val="tx1"/>
          </a:fontRef>
        </p:style>
      </p:cxnSp>
      <p:cxnSp>
        <p:nvCxnSpPr>
          <p:cNvPr id="153" name="Straight Arrow Connector 152">
            <a:extLst>
              <a:ext uri="{FF2B5EF4-FFF2-40B4-BE49-F238E27FC236}">
                <a16:creationId xmlns:a16="http://schemas.microsoft.com/office/drawing/2014/main" id="{4B2C5071-29CC-406D-9DE0-20B6D294EFC8}"/>
              </a:ext>
            </a:extLst>
          </p:cNvPr>
          <p:cNvCxnSpPr>
            <a:cxnSpLocks/>
          </p:cNvCxnSpPr>
          <p:nvPr/>
        </p:nvCxnSpPr>
        <p:spPr>
          <a:xfrm>
            <a:off x="10286100" y="2402273"/>
            <a:ext cx="0" cy="1504538"/>
          </a:xfrm>
          <a:prstGeom prst="straightConnector1">
            <a:avLst/>
          </a:prstGeom>
          <a:ln w="19050">
            <a:solidFill>
              <a:srgbClr val="336699"/>
            </a:solidFill>
            <a:prstDash val="sysDash"/>
            <a:tailEnd type="triangle"/>
          </a:ln>
        </p:spPr>
        <p:style>
          <a:lnRef idx="3">
            <a:schemeClr val="accent1"/>
          </a:lnRef>
          <a:fillRef idx="0">
            <a:schemeClr val="accent1"/>
          </a:fillRef>
          <a:effectRef idx="2">
            <a:schemeClr val="accent1"/>
          </a:effectRef>
          <a:fontRef idx="minor">
            <a:schemeClr val="tx1"/>
          </a:fontRef>
        </p:style>
      </p:cxnSp>
      <p:sp>
        <p:nvSpPr>
          <p:cNvPr id="155" name="TextBox 154">
            <a:extLst>
              <a:ext uri="{FF2B5EF4-FFF2-40B4-BE49-F238E27FC236}">
                <a16:creationId xmlns:a16="http://schemas.microsoft.com/office/drawing/2014/main" id="{7DEBAAE6-57FC-4D65-A3E4-F8E13A8D9D97}"/>
              </a:ext>
            </a:extLst>
          </p:cNvPr>
          <p:cNvSpPr txBox="1"/>
          <p:nvPr/>
        </p:nvSpPr>
        <p:spPr>
          <a:xfrm>
            <a:off x="9418538" y="1321492"/>
            <a:ext cx="2545357" cy="323165"/>
          </a:xfrm>
          <a:prstGeom prst="rect">
            <a:avLst/>
          </a:prstGeom>
          <a:noFill/>
        </p:spPr>
        <p:txBody>
          <a:bodyPr wrap="square" rtlCol="0">
            <a:spAutoFit/>
          </a:bodyPr>
          <a:lstStyle/>
          <a:p>
            <a:pPr algn="ctr"/>
            <a:r>
              <a:rPr lang="en-US" sz="1500" dirty="0">
                <a:latin typeface="Corbel" panose="020B0503020204020204" pitchFamily="34" charset="0"/>
              </a:rPr>
              <a:t>Model Deployment</a:t>
            </a:r>
          </a:p>
        </p:txBody>
      </p:sp>
      <p:sp>
        <p:nvSpPr>
          <p:cNvPr id="118" name="Plus Sign 117">
            <a:extLst>
              <a:ext uri="{FF2B5EF4-FFF2-40B4-BE49-F238E27FC236}">
                <a16:creationId xmlns:a16="http://schemas.microsoft.com/office/drawing/2014/main" id="{09AC3662-8AF6-4221-81A9-D1C1AC72739C}"/>
              </a:ext>
            </a:extLst>
          </p:cNvPr>
          <p:cNvSpPr/>
          <p:nvPr/>
        </p:nvSpPr>
        <p:spPr>
          <a:xfrm>
            <a:off x="9200270" y="2037704"/>
            <a:ext cx="316217" cy="26697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TextBox 169">
            <a:extLst>
              <a:ext uri="{FF2B5EF4-FFF2-40B4-BE49-F238E27FC236}">
                <a16:creationId xmlns:a16="http://schemas.microsoft.com/office/drawing/2014/main" id="{461F86E3-0891-46B6-87EB-A6121583FDD0}"/>
              </a:ext>
            </a:extLst>
          </p:cNvPr>
          <p:cNvSpPr txBox="1"/>
          <p:nvPr/>
        </p:nvSpPr>
        <p:spPr>
          <a:xfrm>
            <a:off x="10587850" y="4012611"/>
            <a:ext cx="1486492" cy="323165"/>
          </a:xfrm>
          <a:prstGeom prst="rect">
            <a:avLst/>
          </a:prstGeom>
          <a:noFill/>
        </p:spPr>
        <p:txBody>
          <a:bodyPr wrap="square" rtlCol="0">
            <a:spAutoFit/>
          </a:bodyPr>
          <a:lstStyle/>
          <a:p>
            <a:pPr algn="ctr"/>
            <a:r>
              <a:rPr lang="en-US" sz="1500" dirty="0">
                <a:latin typeface="Corbel" panose="020B0503020204020204" pitchFamily="34" charset="0"/>
              </a:rPr>
              <a:t>Retraining</a:t>
            </a:r>
          </a:p>
        </p:txBody>
      </p:sp>
      <p:pic>
        <p:nvPicPr>
          <p:cNvPr id="1048" name="Picture 24" descr="Image result for import clearance icon">
            <a:extLst>
              <a:ext uri="{FF2B5EF4-FFF2-40B4-BE49-F238E27FC236}">
                <a16:creationId xmlns:a16="http://schemas.microsoft.com/office/drawing/2014/main" id="{98D7808F-7FAA-49F7-8742-8B1932EFF21C}"/>
              </a:ext>
            </a:extLst>
          </p:cNvPr>
          <p:cNvPicPr>
            <a:picLocks noChangeAspect="1" noChangeArrowheads="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57170" y="3893148"/>
            <a:ext cx="792740" cy="79274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BCEB7158-1739-4F22-85B1-8DA3D542AE0C}"/>
              </a:ext>
            </a:extLst>
          </p:cNvPr>
          <p:cNvPicPr>
            <a:picLocks noChangeAspect="1"/>
          </p:cNvPicPr>
          <p:nvPr/>
        </p:nvPicPr>
        <p:blipFill>
          <a:blip r:embed="rId10"/>
          <a:stretch>
            <a:fillRect/>
          </a:stretch>
        </p:blipFill>
        <p:spPr>
          <a:xfrm>
            <a:off x="6508876" y="5745985"/>
            <a:ext cx="904875" cy="276225"/>
          </a:xfrm>
          <a:prstGeom prst="rect">
            <a:avLst/>
          </a:prstGeom>
        </p:spPr>
      </p:pic>
      <p:pic>
        <p:nvPicPr>
          <p:cNvPr id="61" name="Picture 22" descr="Image result for desktop application icon">
            <a:extLst>
              <a:ext uri="{FF2B5EF4-FFF2-40B4-BE49-F238E27FC236}">
                <a16:creationId xmlns:a16="http://schemas.microsoft.com/office/drawing/2014/main" id="{15E2794E-29F0-4CDD-9B22-A2A0CB34CDE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94535" y="1726263"/>
            <a:ext cx="807701" cy="807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871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analytics background">
            <a:extLst>
              <a:ext uri="{FF2B5EF4-FFF2-40B4-BE49-F238E27FC236}">
                <a16:creationId xmlns:a16="http://schemas.microsoft.com/office/drawing/2014/main" id="{7C06B73E-21A2-46C7-B0A1-7F895519FD6E}"/>
              </a:ext>
            </a:extLst>
          </p:cNvPr>
          <p:cNvPicPr>
            <a:picLocks noChangeAspect="1" noChangeArrowheads="1"/>
          </p:cNvPicPr>
          <p:nvPr/>
        </p:nvPicPr>
        <p:blipFill>
          <a:blip r:embed="rId2">
            <a:alphaModFix amt="3500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35" y="-5430"/>
            <a:ext cx="12192000" cy="687376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EF24764-ED6F-4ACF-82A5-872D1754C583}"/>
              </a:ext>
            </a:extLst>
          </p:cNvPr>
          <p:cNvSpPr>
            <a:spLocks noGrp="1"/>
          </p:cNvSpPr>
          <p:nvPr>
            <p:ph sz="quarter" idx="13"/>
          </p:nvPr>
        </p:nvSpPr>
        <p:spPr>
          <a:xfrm>
            <a:off x="1264373" y="3102543"/>
            <a:ext cx="5631101" cy="674978"/>
          </a:xfrm>
        </p:spPr>
        <p:txBody>
          <a:bodyPr/>
          <a:lstStyle/>
          <a:p>
            <a:r>
              <a:rPr lang="en-IN" dirty="0"/>
              <a:t>Proof of Concept</a:t>
            </a:r>
          </a:p>
        </p:txBody>
      </p:sp>
    </p:spTree>
    <p:extLst>
      <p:ext uri="{BB962C8B-B14F-4D97-AF65-F5344CB8AC3E}">
        <p14:creationId xmlns:p14="http://schemas.microsoft.com/office/powerpoint/2010/main" val="3153871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C266A-8AB2-47E2-B4C7-BD2DDFC15C1E}"/>
              </a:ext>
            </a:extLst>
          </p:cNvPr>
          <p:cNvSpPr>
            <a:spLocks noGrp="1"/>
          </p:cNvSpPr>
          <p:nvPr>
            <p:ph type="title"/>
          </p:nvPr>
        </p:nvSpPr>
        <p:spPr>
          <a:xfrm>
            <a:off x="19878" y="225920"/>
            <a:ext cx="12192000" cy="341457"/>
          </a:xfrm>
        </p:spPr>
        <p:txBody>
          <a:bodyPr/>
          <a:lstStyle/>
          <a:p>
            <a:r>
              <a:rPr lang="en-US" dirty="0"/>
              <a:t>Dataset Information</a:t>
            </a:r>
          </a:p>
        </p:txBody>
      </p:sp>
      <p:sp>
        <p:nvSpPr>
          <p:cNvPr id="7" name="Date Placeholder 6">
            <a:extLst>
              <a:ext uri="{FF2B5EF4-FFF2-40B4-BE49-F238E27FC236}">
                <a16:creationId xmlns:a16="http://schemas.microsoft.com/office/drawing/2014/main" id="{265D2175-2434-41C3-B477-1F5426458716}"/>
              </a:ext>
            </a:extLst>
          </p:cNvPr>
          <p:cNvSpPr>
            <a:spLocks noGrp="1"/>
          </p:cNvSpPr>
          <p:nvPr>
            <p:ph type="dt" sz="half" idx="2"/>
          </p:nvPr>
        </p:nvSpPr>
        <p:spPr/>
        <p:txBody>
          <a:bodyPr/>
          <a:lstStyle/>
          <a:p>
            <a:fld id="{F0C99D87-AFAD-4B11-8D22-9469FA50E3E6}" type="datetime1">
              <a:rPr lang="en-US" smtClean="0"/>
              <a:t>9/16/2020</a:t>
            </a:fld>
            <a:endParaRPr lang="en-US" dirty="0"/>
          </a:p>
        </p:txBody>
      </p:sp>
      <p:sp>
        <p:nvSpPr>
          <p:cNvPr id="8" name="Slide Number Placeholder 7">
            <a:extLst>
              <a:ext uri="{FF2B5EF4-FFF2-40B4-BE49-F238E27FC236}">
                <a16:creationId xmlns:a16="http://schemas.microsoft.com/office/drawing/2014/main" id="{67AB349A-90E3-4BE8-BE61-621E90C4B6A1}"/>
              </a:ext>
            </a:extLst>
          </p:cNvPr>
          <p:cNvSpPr>
            <a:spLocks noGrp="1"/>
          </p:cNvSpPr>
          <p:nvPr>
            <p:ph type="sldNum" sz="quarter" idx="4"/>
          </p:nvPr>
        </p:nvSpPr>
        <p:spPr/>
        <p:txBody>
          <a:bodyPr/>
          <a:lstStyle/>
          <a:p>
            <a:fld id="{2F7E0CF8-545D-8B43-A48D-40FB624B20AA}" type="slidenum">
              <a:rPr lang="en-US" smtClean="0"/>
              <a:pPr/>
              <a:t>8</a:t>
            </a:fld>
            <a:endParaRPr lang="en-US" dirty="0"/>
          </a:p>
        </p:txBody>
      </p:sp>
      <p:sp>
        <p:nvSpPr>
          <p:cNvPr id="9" name="TextBox 8">
            <a:extLst>
              <a:ext uri="{FF2B5EF4-FFF2-40B4-BE49-F238E27FC236}">
                <a16:creationId xmlns:a16="http://schemas.microsoft.com/office/drawing/2014/main" id="{BEBA8870-ECA1-4D65-A5BC-B3D17A7DA411}"/>
              </a:ext>
            </a:extLst>
          </p:cNvPr>
          <p:cNvSpPr txBox="1"/>
          <p:nvPr/>
        </p:nvSpPr>
        <p:spPr>
          <a:xfrm>
            <a:off x="624643" y="664745"/>
            <a:ext cx="10692581"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a:t>For the POC purpose we used open source data from Kaggle which satisfy our feature requirements</a:t>
            </a:r>
          </a:p>
          <a:p>
            <a:r>
              <a:rPr lang="en-US" dirty="0"/>
              <a:t> </a:t>
            </a:r>
          </a:p>
          <a:p>
            <a:pPr marL="285750" indent="-285750">
              <a:buFont typeface="Wingdings" panose="05000000000000000000" pitchFamily="2" charset="2"/>
              <a:buChar char="§"/>
            </a:pPr>
            <a:r>
              <a:rPr lang="en-US" b="1" dirty="0"/>
              <a:t> Data Source : The reddit self-post classification task – Kaggle </a:t>
            </a:r>
          </a:p>
          <a:p>
            <a:pPr marL="285750" indent="-285750">
              <a:buFont typeface="Wingdings" panose="05000000000000000000" pitchFamily="2" charset="2"/>
              <a:buChar char="§"/>
            </a:pPr>
            <a:endParaRPr lang="en-US" dirty="0"/>
          </a:p>
          <a:p>
            <a:endParaRPr lang="en-US" dirty="0"/>
          </a:p>
        </p:txBody>
      </p:sp>
      <p:grpSp>
        <p:nvGrpSpPr>
          <p:cNvPr id="33" name="Group 32">
            <a:extLst>
              <a:ext uri="{FF2B5EF4-FFF2-40B4-BE49-F238E27FC236}">
                <a16:creationId xmlns:a16="http://schemas.microsoft.com/office/drawing/2014/main" id="{6F5A3AF2-3AFB-4C4F-AFA0-38F66C1BC32E}"/>
              </a:ext>
            </a:extLst>
          </p:cNvPr>
          <p:cNvGrpSpPr/>
          <p:nvPr/>
        </p:nvGrpSpPr>
        <p:grpSpPr>
          <a:xfrm>
            <a:off x="299884" y="1560443"/>
            <a:ext cx="11592232" cy="2249738"/>
            <a:chOff x="235974" y="2438583"/>
            <a:chExt cx="11592232" cy="3559099"/>
          </a:xfrm>
        </p:grpSpPr>
        <p:sp>
          <p:nvSpPr>
            <p:cNvPr id="22" name="Rectangle 21">
              <a:extLst>
                <a:ext uri="{FF2B5EF4-FFF2-40B4-BE49-F238E27FC236}">
                  <a16:creationId xmlns:a16="http://schemas.microsoft.com/office/drawing/2014/main" id="{B05E5F15-1FEA-44E5-AEB2-7284682573D9}"/>
                </a:ext>
              </a:extLst>
            </p:cNvPr>
            <p:cNvSpPr/>
            <p:nvPr/>
          </p:nvSpPr>
          <p:spPr>
            <a:xfrm>
              <a:off x="235974" y="2438583"/>
              <a:ext cx="11592232" cy="3559099"/>
            </a:xfrm>
            <a:prstGeom prst="rect">
              <a:avLst/>
            </a:prstGeom>
            <a:gradFill flip="none" rotWithShape="1">
              <a:gsLst>
                <a:gs pos="0">
                  <a:srgbClr val="5B9BD5">
                    <a:lumMod val="5000"/>
                    <a:lumOff val="95000"/>
                  </a:srgbClr>
                </a:gs>
                <a:gs pos="53000">
                  <a:srgbClr val="5B9BD5">
                    <a:lumMod val="45000"/>
                    <a:lumOff val="55000"/>
                  </a:srgbClr>
                </a:gs>
                <a:gs pos="100000">
                  <a:srgbClr val="00B050">
                    <a:alpha val="57000"/>
                  </a:srgbClr>
                </a:gs>
              </a:gsLst>
              <a:lin ang="5400000" scaled="1"/>
              <a:tileRect/>
            </a:gradFill>
            <a:ln w="12700" cap="flat" cmpd="sng" algn="ctr">
              <a:noFill/>
              <a:prstDash val="solid"/>
              <a:miter lim="800000"/>
            </a:ln>
            <a:effectLst/>
          </p:spPr>
          <p:txBody>
            <a:bodyPr rtlCol="0" anchor="ctr"/>
            <a:lstStyle/>
            <a:p>
              <a:pPr marL="0" marR="0" lvl="0" indent="0" algn="ctr" defTabSz="611033" eaLnBrk="1" fontAlgn="auto" latinLnBrk="0" hangingPunct="1">
                <a:lnSpc>
                  <a:spcPct val="100000"/>
                </a:lnSpc>
                <a:spcBef>
                  <a:spcPts val="0"/>
                </a:spcBef>
                <a:spcAft>
                  <a:spcPts val="0"/>
                </a:spcAft>
                <a:buClrTx/>
                <a:buSzTx/>
                <a:buFontTx/>
                <a:buNone/>
                <a:tabLst/>
                <a:defRPr/>
              </a:pPr>
              <a:endParaRPr kumimoji="0" lang="en-US" sz="240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A7DC79E9-B3A4-4D8B-B09E-1C182AA86112}"/>
                </a:ext>
              </a:extLst>
            </p:cNvPr>
            <p:cNvGrpSpPr/>
            <p:nvPr/>
          </p:nvGrpSpPr>
          <p:grpSpPr>
            <a:xfrm>
              <a:off x="579509" y="2970119"/>
              <a:ext cx="3255071" cy="2935911"/>
              <a:chOff x="579510" y="1685502"/>
              <a:chExt cx="3255071" cy="2935911"/>
            </a:xfrm>
          </p:grpSpPr>
          <p:sp>
            <p:nvSpPr>
              <p:cNvPr id="24" name="TextBox 23">
                <a:extLst>
                  <a:ext uri="{FF2B5EF4-FFF2-40B4-BE49-F238E27FC236}">
                    <a16:creationId xmlns:a16="http://schemas.microsoft.com/office/drawing/2014/main" id="{B08FB142-217D-4C90-9EB0-DDFA34653026}"/>
                  </a:ext>
                </a:extLst>
              </p:cNvPr>
              <p:cNvSpPr txBox="1"/>
              <p:nvPr/>
            </p:nvSpPr>
            <p:spPr>
              <a:xfrm>
                <a:off x="579510" y="1685502"/>
                <a:ext cx="3255071" cy="2935911"/>
              </a:xfrm>
              <a:prstGeom prst="rect">
                <a:avLst/>
              </a:prstGeom>
              <a:solidFill>
                <a:srgbClr val="007033"/>
              </a:solidFill>
              <a:effectLst>
                <a:outerShdw blurRad="76200" dir="18900000" sy="23000" kx="-1200000" algn="bl" rotWithShape="0">
                  <a:prstClr val="black">
                    <a:alpha val="20000"/>
                  </a:prstClr>
                </a:outerShdw>
              </a:effectLst>
            </p:spPr>
            <p:txBody>
              <a:bodyPr wrap="square" rtlCol="0">
                <a:spAutoFit/>
              </a:bodyPr>
              <a:lstStyle/>
              <a:p>
                <a:pPr marL="0" marR="0" lvl="0" indent="0" defTabSz="611033" eaLnBrk="1" fontAlgn="auto" latinLnBrk="0" hangingPunct="1">
                  <a:lnSpc>
                    <a:spcPct val="100000"/>
                  </a:lnSpc>
                  <a:spcBef>
                    <a:spcPts val="0"/>
                  </a:spcBef>
                  <a:spcAft>
                    <a:spcPts val="0"/>
                  </a:spcAft>
                  <a:buClrTx/>
                  <a:buSzTx/>
                  <a:buFontTx/>
                  <a:buNone/>
                  <a:tabLst/>
                  <a:defRPr/>
                </a:pPr>
                <a:endParaRPr kumimoji="0" lang="en-US" sz="2405" b="0" i="0" u="none" strike="noStrike" kern="0" cap="none" spc="0" normalizeH="0" baseline="0" noProof="0" dirty="0">
                  <a:ln>
                    <a:noFill/>
                  </a:ln>
                  <a:solidFill>
                    <a:prstClr val="black"/>
                  </a:solidFill>
                  <a:effectLst/>
                  <a:uLnTx/>
                  <a:uFillTx/>
                </a:endParaRPr>
              </a:p>
            </p:txBody>
          </p:sp>
          <p:sp>
            <p:nvSpPr>
              <p:cNvPr id="25" name="TextBox 24">
                <a:extLst>
                  <a:ext uri="{FF2B5EF4-FFF2-40B4-BE49-F238E27FC236}">
                    <a16:creationId xmlns:a16="http://schemas.microsoft.com/office/drawing/2014/main" id="{2F05B630-D012-4A22-8FDB-66ED65A0A2E5}"/>
                  </a:ext>
                </a:extLst>
              </p:cNvPr>
              <p:cNvSpPr txBox="1"/>
              <p:nvPr/>
            </p:nvSpPr>
            <p:spPr>
              <a:xfrm>
                <a:off x="659866" y="1913394"/>
                <a:ext cx="3099099" cy="992729"/>
              </a:xfrm>
              <a:prstGeom prst="rect">
                <a:avLst/>
              </a:prstGeom>
              <a:noFill/>
              <a:ln>
                <a:noFill/>
              </a:ln>
            </p:spPr>
            <p:txBody>
              <a:bodyPr wrap="square" rtlCol="0">
                <a:spAutoFit/>
              </a:bodyPr>
              <a:lstStyle/>
              <a:p>
                <a:pPr marL="0" marR="0" lvl="0" indent="0" defTabSz="611033"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Corbel" panose="020B0503020204020204" pitchFamily="34" charset="0"/>
                  </a:rPr>
                  <a:t>1-  Title (input)</a:t>
                </a:r>
              </a:p>
              <a:p>
                <a:pPr marL="0" marR="0" lvl="0" indent="0" defTabSz="611033" eaLnBrk="1" fontAlgn="auto" latinLnBrk="0" hangingPunct="1">
                  <a:lnSpc>
                    <a:spcPct val="100000"/>
                  </a:lnSpc>
                  <a:spcBef>
                    <a:spcPts val="0"/>
                  </a:spcBef>
                  <a:spcAft>
                    <a:spcPts val="0"/>
                  </a:spcAft>
                  <a:buClrTx/>
                  <a:buSzTx/>
                  <a:buFontTx/>
                  <a:buNone/>
                  <a:tabLst/>
                  <a:defRPr/>
                </a:pPr>
                <a:r>
                  <a:rPr lang="en-US" sz="1600" kern="0" dirty="0">
                    <a:solidFill>
                      <a:prstClr val="white">
                        <a:lumMod val="95000"/>
                      </a:prstClr>
                    </a:solidFill>
                    <a:latin typeface="Corbel" panose="020B0503020204020204" pitchFamily="34" charset="0"/>
                  </a:rPr>
                  <a:t>2- Self text (input)</a:t>
                </a:r>
              </a:p>
              <a:p>
                <a:pPr marL="0" marR="0" lvl="0" indent="0" defTabSz="611033"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Corbel" panose="020B0503020204020204" pitchFamily="34" charset="0"/>
                  </a:rPr>
                  <a:t>3- Subreddit (Output</a:t>
                </a:r>
                <a:r>
                  <a:rPr lang="en-US" sz="1600" kern="0" dirty="0">
                    <a:solidFill>
                      <a:prstClr val="white">
                        <a:lumMod val="95000"/>
                      </a:prstClr>
                    </a:solidFill>
                    <a:latin typeface="Corbel" panose="020B0503020204020204" pitchFamily="34" charset="0"/>
                  </a:rPr>
                  <a:t> or category)</a:t>
                </a:r>
                <a:endParaRPr kumimoji="0" lang="en-US" sz="1600" b="0" i="0" u="none" strike="noStrike" kern="0" cap="none" spc="0" normalizeH="0" baseline="0" noProof="0" dirty="0">
                  <a:ln>
                    <a:noFill/>
                  </a:ln>
                  <a:solidFill>
                    <a:prstClr val="white">
                      <a:lumMod val="95000"/>
                    </a:prstClr>
                  </a:solidFill>
                  <a:effectLst/>
                  <a:uLnTx/>
                  <a:uFillTx/>
                  <a:latin typeface="Corbel" panose="020B0503020204020204" pitchFamily="34" charset="0"/>
                </a:endParaRPr>
              </a:p>
            </p:txBody>
          </p:sp>
        </p:grpSp>
        <p:sp>
          <p:nvSpPr>
            <p:cNvPr id="26" name="TextBox 25">
              <a:extLst>
                <a:ext uri="{FF2B5EF4-FFF2-40B4-BE49-F238E27FC236}">
                  <a16:creationId xmlns:a16="http://schemas.microsoft.com/office/drawing/2014/main" id="{D80E82FA-CCC0-4F07-AA1D-A1F313EE4E5D}"/>
                </a:ext>
              </a:extLst>
            </p:cNvPr>
            <p:cNvSpPr txBox="1"/>
            <p:nvPr/>
          </p:nvSpPr>
          <p:spPr>
            <a:xfrm>
              <a:off x="8229601" y="2960758"/>
              <a:ext cx="3454539" cy="2935225"/>
            </a:xfrm>
            <a:prstGeom prst="rect">
              <a:avLst/>
            </a:prstGeom>
            <a:solidFill>
              <a:schemeClr val="accent1">
                <a:lumMod val="50000"/>
              </a:schemeClr>
            </a:solidFill>
            <a:effectLst>
              <a:outerShdw blurRad="76200" dir="18900000" sy="23000" kx="-1200000" algn="bl" rotWithShape="0">
                <a:prstClr val="black">
                  <a:alpha val="20000"/>
                </a:prstClr>
              </a:outerShdw>
              <a:softEdge rad="31750"/>
            </a:effectLst>
          </p:spPr>
          <p:txBody>
            <a:bodyPr wrap="square" rtlCol="0">
              <a:spAutoFit/>
            </a:bodyPr>
            <a:lstStyle/>
            <a:p>
              <a:pPr marL="0" marR="0" lvl="0" indent="0" defTabSz="611033" eaLnBrk="1" fontAlgn="auto" latinLnBrk="0" hangingPunct="1">
                <a:lnSpc>
                  <a:spcPct val="100000"/>
                </a:lnSpc>
                <a:spcBef>
                  <a:spcPts val="0"/>
                </a:spcBef>
                <a:spcAft>
                  <a:spcPts val="0"/>
                </a:spcAft>
                <a:buClrTx/>
                <a:buSzTx/>
                <a:buFontTx/>
                <a:buNone/>
                <a:tabLst/>
                <a:defRPr/>
              </a:pPr>
              <a:endParaRPr kumimoji="0" lang="en-US" sz="2405" b="0" i="0" u="none" strike="noStrike" kern="0" cap="none" spc="0" normalizeH="0" baseline="0" noProof="0" dirty="0">
                <a:ln>
                  <a:noFill/>
                </a:ln>
                <a:solidFill>
                  <a:prstClr val="black"/>
                </a:solidFill>
                <a:effectLst/>
                <a:uLnTx/>
                <a:uFillTx/>
              </a:endParaRPr>
            </a:p>
          </p:txBody>
        </p:sp>
        <p:sp>
          <p:nvSpPr>
            <p:cNvPr id="27" name="TextBox 26">
              <a:extLst>
                <a:ext uri="{FF2B5EF4-FFF2-40B4-BE49-F238E27FC236}">
                  <a16:creationId xmlns:a16="http://schemas.microsoft.com/office/drawing/2014/main" id="{B7B25B6F-0F1B-41FC-B801-5EE24BDB469A}"/>
                </a:ext>
              </a:extLst>
            </p:cNvPr>
            <p:cNvSpPr txBox="1"/>
            <p:nvPr/>
          </p:nvSpPr>
          <p:spPr>
            <a:xfrm flipH="1">
              <a:off x="8528068" y="2438585"/>
              <a:ext cx="2529872" cy="601997"/>
            </a:xfrm>
            <a:prstGeom prst="rect">
              <a:avLst/>
            </a:prstGeom>
            <a:noFill/>
          </p:spPr>
          <p:txBody>
            <a:bodyPr wrap="square" rtlCol="0">
              <a:spAutoFit/>
            </a:bodyPr>
            <a:lstStyle/>
            <a:p>
              <a:pPr defTabSz="611033"/>
              <a:r>
                <a:rPr lang="en-US" sz="2000" dirty="0">
                  <a:solidFill>
                    <a:prstClr val="black"/>
                  </a:solidFill>
                  <a:latin typeface="Estrangelo Edessa" panose="03080600000000000000" pitchFamily="66" charset="0"/>
                  <a:cs typeface="Estrangelo Edessa" panose="03080600000000000000" pitchFamily="66" charset="0"/>
                </a:rPr>
                <a:t>      B. Statistics </a:t>
              </a:r>
            </a:p>
          </p:txBody>
        </p:sp>
        <p:sp>
          <p:nvSpPr>
            <p:cNvPr id="28" name="TextBox 27">
              <a:extLst>
                <a:ext uri="{FF2B5EF4-FFF2-40B4-BE49-F238E27FC236}">
                  <a16:creationId xmlns:a16="http://schemas.microsoft.com/office/drawing/2014/main" id="{E7E9BB53-E2B4-43CD-8EE3-F851746AD1BE}"/>
                </a:ext>
              </a:extLst>
            </p:cNvPr>
            <p:cNvSpPr txBox="1"/>
            <p:nvPr/>
          </p:nvSpPr>
          <p:spPr>
            <a:xfrm>
              <a:off x="8344593" y="3147231"/>
              <a:ext cx="3252255" cy="2209851"/>
            </a:xfrm>
            <a:prstGeom prst="rect">
              <a:avLst/>
            </a:prstGeom>
            <a:noFill/>
          </p:spPr>
          <p:txBody>
            <a:bodyPr wrap="square" rtlCol="0">
              <a:spAutoFit/>
            </a:bodyPr>
            <a:lstStyle/>
            <a:p>
              <a:pPr defTabSz="611033"/>
              <a:r>
                <a:rPr lang="en-US" sz="1600" dirty="0">
                  <a:solidFill>
                    <a:prstClr val="white">
                      <a:lumMod val="95000"/>
                    </a:prstClr>
                  </a:solidFill>
                  <a:latin typeface="Corbel" panose="020B0503020204020204" pitchFamily="34" charset="0"/>
                </a:rPr>
                <a:t>Number of Unique categories = 1013</a:t>
              </a:r>
            </a:p>
            <a:p>
              <a:pPr defTabSz="611033"/>
              <a:endParaRPr lang="en-US" sz="1600" dirty="0">
                <a:solidFill>
                  <a:srgbClr val="FFC000"/>
                </a:solidFill>
                <a:latin typeface="Corbel" panose="020B0503020204020204" pitchFamily="34" charset="0"/>
              </a:endParaRPr>
            </a:p>
            <a:p>
              <a:pPr defTabSz="611033"/>
              <a:r>
                <a:rPr lang="en-US" sz="1600" dirty="0">
                  <a:solidFill>
                    <a:srgbClr val="FFC000"/>
                  </a:solidFill>
                  <a:latin typeface="Corbel" panose="020B0503020204020204" pitchFamily="34" charset="0"/>
                </a:rPr>
                <a:t>Number of Data Points ~ 1 M</a:t>
              </a:r>
            </a:p>
            <a:p>
              <a:pPr defTabSz="611033"/>
              <a:endParaRPr lang="en-US" sz="1600" dirty="0">
                <a:solidFill>
                  <a:srgbClr val="FFC000"/>
                </a:solidFill>
                <a:latin typeface="Corbel" panose="020B0503020204020204" pitchFamily="34" charset="0"/>
              </a:endParaRPr>
            </a:p>
            <a:p>
              <a:pPr defTabSz="611033"/>
              <a:r>
                <a:rPr lang="en-US" sz="1600" dirty="0">
                  <a:solidFill>
                    <a:srgbClr val="FFC000"/>
                  </a:solidFill>
                  <a:latin typeface="Corbel" panose="020B0503020204020204" pitchFamily="34" charset="0"/>
                </a:rPr>
                <a:t>Example per class ~ 1000</a:t>
              </a:r>
            </a:p>
            <a:p>
              <a:pPr defTabSz="611033"/>
              <a:endParaRPr lang="en-US" sz="1600" dirty="0">
                <a:solidFill>
                  <a:srgbClr val="FFC000"/>
                </a:solidFill>
                <a:latin typeface="Corbel" panose="020B0503020204020204" pitchFamily="34" charset="0"/>
              </a:endParaRPr>
            </a:p>
          </p:txBody>
        </p:sp>
        <p:sp>
          <p:nvSpPr>
            <p:cNvPr id="32" name="TextBox 31">
              <a:extLst>
                <a:ext uri="{FF2B5EF4-FFF2-40B4-BE49-F238E27FC236}">
                  <a16:creationId xmlns:a16="http://schemas.microsoft.com/office/drawing/2014/main" id="{AE40E2B8-2A2E-4245-946A-0E522FA15D08}"/>
                </a:ext>
              </a:extLst>
            </p:cNvPr>
            <p:cNvSpPr txBox="1"/>
            <p:nvPr/>
          </p:nvSpPr>
          <p:spPr>
            <a:xfrm>
              <a:off x="1006240" y="2503864"/>
              <a:ext cx="2529872" cy="322386"/>
            </a:xfrm>
            <a:prstGeom prst="rect">
              <a:avLst/>
            </a:prstGeom>
            <a:noFill/>
          </p:spPr>
          <p:txBody>
            <a:bodyPr wrap="square" rtlCol="0">
              <a:spAutoFit/>
            </a:bodyPr>
            <a:lstStyle/>
            <a:p>
              <a:pPr defTabSz="611033"/>
              <a:r>
                <a:rPr lang="en-US" sz="2000" dirty="0">
                  <a:solidFill>
                    <a:prstClr val="black"/>
                  </a:solidFill>
                  <a:latin typeface="Estrangelo Edessa" panose="03080600000000000000" pitchFamily="66" charset="0"/>
                  <a:cs typeface="Estrangelo Edessa" panose="03080600000000000000" pitchFamily="66" charset="0"/>
                </a:rPr>
                <a:t>A. Features</a:t>
              </a:r>
            </a:p>
          </p:txBody>
        </p:sp>
      </p:grpSp>
      <p:pic>
        <p:nvPicPr>
          <p:cNvPr id="3" name="Picture 2">
            <a:extLst>
              <a:ext uri="{FF2B5EF4-FFF2-40B4-BE49-F238E27FC236}">
                <a16:creationId xmlns:a16="http://schemas.microsoft.com/office/drawing/2014/main" id="{271D35C7-8889-457C-8C0F-3B2823D56C22}"/>
              </a:ext>
            </a:extLst>
          </p:cNvPr>
          <p:cNvPicPr>
            <a:picLocks noChangeAspect="1"/>
          </p:cNvPicPr>
          <p:nvPr/>
        </p:nvPicPr>
        <p:blipFill>
          <a:blip r:embed="rId2"/>
          <a:stretch>
            <a:fillRect/>
          </a:stretch>
        </p:blipFill>
        <p:spPr>
          <a:xfrm>
            <a:off x="66283" y="3597965"/>
            <a:ext cx="11930247" cy="3034115"/>
          </a:xfrm>
          <a:prstGeom prst="rect">
            <a:avLst/>
          </a:prstGeom>
        </p:spPr>
      </p:pic>
    </p:spTree>
    <p:extLst>
      <p:ext uri="{BB962C8B-B14F-4D97-AF65-F5344CB8AC3E}">
        <p14:creationId xmlns:p14="http://schemas.microsoft.com/office/powerpoint/2010/main" val="199588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6CA7-2A90-4E84-A515-3F6F01A06A10}"/>
              </a:ext>
            </a:extLst>
          </p:cNvPr>
          <p:cNvSpPr>
            <a:spLocks noGrp="1"/>
          </p:cNvSpPr>
          <p:nvPr>
            <p:ph type="title"/>
          </p:nvPr>
        </p:nvSpPr>
        <p:spPr>
          <a:xfrm>
            <a:off x="0" y="212298"/>
            <a:ext cx="12192000" cy="341457"/>
          </a:xfrm>
        </p:spPr>
        <p:txBody>
          <a:bodyPr/>
          <a:lstStyle/>
          <a:p>
            <a:r>
              <a:rPr lang="en-US" dirty="0"/>
              <a:t>Solution Design</a:t>
            </a:r>
          </a:p>
        </p:txBody>
      </p:sp>
      <p:sp>
        <p:nvSpPr>
          <p:cNvPr id="7" name="Date Placeholder 6">
            <a:extLst>
              <a:ext uri="{FF2B5EF4-FFF2-40B4-BE49-F238E27FC236}">
                <a16:creationId xmlns:a16="http://schemas.microsoft.com/office/drawing/2014/main" id="{2C10091B-E556-438D-A0D4-591CB65FE2ED}"/>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C99D87-AFAD-4B11-8D22-9469FA50E3E6}" type="datetime1">
              <a:rPr kumimoji="0" lang="en-US" sz="12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9/17/2020</a:t>
            </a:fld>
            <a:endParaRPr kumimoji="0" lang="en-US" sz="12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FA8B844F-982D-4CCD-AE66-5D6621C89DCB}"/>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7E0CF8-545D-8B43-A48D-40FB624B20AA}" type="slidenum">
              <a:rPr kumimoji="0" lang="en-US" sz="12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56" name="Picture 12" descr="Related image">
            <a:extLst>
              <a:ext uri="{FF2B5EF4-FFF2-40B4-BE49-F238E27FC236}">
                <a16:creationId xmlns:a16="http://schemas.microsoft.com/office/drawing/2014/main" id="{E7132519-FB1C-413B-9AC1-D004BF344CEE}"/>
              </a:ext>
            </a:extLst>
          </p:cNvPr>
          <p:cNvPicPr>
            <a:picLocks noChangeAspect="1" noChangeArrowheads="1"/>
          </p:cNvPicPr>
          <p:nvPr/>
        </p:nvPicPr>
        <p:blipFill>
          <a:blip r:embed="rId2">
            <a:alphaModFix amt="85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25108" y="3414942"/>
            <a:ext cx="838862" cy="838862"/>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B42325C0-7CD8-44FC-9248-E99B16EEC7DC}"/>
              </a:ext>
            </a:extLst>
          </p:cNvPr>
          <p:cNvGrpSpPr/>
          <p:nvPr/>
        </p:nvGrpSpPr>
        <p:grpSpPr>
          <a:xfrm>
            <a:off x="1117665" y="1281268"/>
            <a:ext cx="1478906" cy="1978281"/>
            <a:chOff x="912945" y="665305"/>
            <a:chExt cx="1478906" cy="1814777"/>
          </a:xfrm>
        </p:grpSpPr>
        <p:pic>
          <p:nvPicPr>
            <p:cNvPr id="53" name="Picture 6" descr="Image result for shipments documents icon">
              <a:extLst>
                <a:ext uri="{FF2B5EF4-FFF2-40B4-BE49-F238E27FC236}">
                  <a16:creationId xmlns:a16="http://schemas.microsoft.com/office/drawing/2014/main" id="{4F270E82-6047-4268-AAB7-AE673E3DC7B7}"/>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9819" y="729527"/>
              <a:ext cx="752032" cy="71041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Related image">
              <a:extLst>
                <a:ext uri="{FF2B5EF4-FFF2-40B4-BE49-F238E27FC236}">
                  <a16:creationId xmlns:a16="http://schemas.microsoft.com/office/drawing/2014/main" id="{764579E0-2403-4BEC-9F5A-621E88F85964}"/>
                </a:ext>
              </a:extLst>
            </p:cNvPr>
            <p:cNvPicPr>
              <a:picLocks noChangeAspect="1" noChangeArrowheads="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2945" y="665305"/>
              <a:ext cx="838863" cy="838863"/>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Image result for AI BOt icon">
              <a:extLst>
                <a:ext uri="{FF2B5EF4-FFF2-40B4-BE49-F238E27FC236}">
                  <a16:creationId xmlns:a16="http://schemas.microsoft.com/office/drawing/2014/main" id="{5E097787-7749-4A85-89B0-AE43113F50DF}"/>
                </a:ext>
              </a:extLst>
            </p:cNvPr>
            <p:cNvPicPr>
              <a:picLocks noChangeAspect="1" noChangeArrowheads="1"/>
            </p:cNvPicPr>
            <p:nvPr/>
          </p:nvPicPr>
          <p:blipFill>
            <a:blip r:embed="rId5">
              <a:alphaModFix amt="85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74923" y="1615197"/>
              <a:ext cx="620937" cy="66091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B20E97B6-71D5-4C22-BD4C-97FE8D6D9C0F}"/>
                </a:ext>
              </a:extLst>
            </p:cNvPr>
            <p:cNvCxnSpPr>
              <a:cxnSpLocks/>
            </p:cNvCxnSpPr>
            <p:nvPr/>
          </p:nvCxnSpPr>
          <p:spPr>
            <a:xfrm>
              <a:off x="1639819" y="1504168"/>
              <a:ext cx="0" cy="975914"/>
            </a:xfrm>
            <a:prstGeom prst="straightConnector1">
              <a:avLst/>
            </a:prstGeom>
            <a:ln>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cxnSp>
        <p:nvCxnSpPr>
          <p:cNvPr id="31" name="Straight Connector 30">
            <a:extLst>
              <a:ext uri="{FF2B5EF4-FFF2-40B4-BE49-F238E27FC236}">
                <a16:creationId xmlns:a16="http://schemas.microsoft.com/office/drawing/2014/main" id="{78AD3657-A1A9-4737-94AB-71E771DC13D6}"/>
              </a:ext>
            </a:extLst>
          </p:cNvPr>
          <p:cNvCxnSpPr>
            <a:cxnSpLocks/>
          </p:cNvCxnSpPr>
          <p:nvPr/>
        </p:nvCxnSpPr>
        <p:spPr>
          <a:xfrm>
            <a:off x="2800066" y="1253841"/>
            <a:ext cx="14663" cy="2428382"/>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0528941E-45ED-4DF3-81AD-CEDEBC2448A4}"/>
              </a:ext>
            </a:extLst>
          </p:cNvPr>
          <p:cNvSpPr txBox="1"/>
          <p:nvPr/>
        </p:nvSpPr>
        <p:spPr>
          <a:xfrm>
            <a:off x="0" y="1408311"/>
            <a:ext cx="1243016" cy="338554"/>
          </a:xfrm>
          <a:prstGeom prst="rect">
            <a:avLst/>
          </a:prstGeom>
          <a:noFill/>
        </p:spPr>
        <p:txBody>
          <a:bodyPr wrap="square" rtlCol="0">
            <a:spAutoFit/>
          </a:bodyPr>
          <a:lstStyle/>
          <a:p>
            <a:pPr algn="ctr"/>
            <a:r>
              <a:rPr lang="en-US" sz="1600" dirty="0"/>
              <a:t>Database</a:t>
            </a:r>
          </a:p>
        </p:txBody>
      </p:sp>
      <p:sp>
        <p:nvSpPr>
          <p:cNvPr id="81" name="TextBox 80">
            <a:extLst>
              <a:ext uri="{FF2B5EF4-FFF2-40B4-BE49-F238E27FC236}">
                <a16:creationId xmlns:a16="http://schemas.microsoft.com/office/drawing/2014/main" id="{F4C83633-0696-4DAE-A03F-A2E08F62B07E}"/>
              </a:ext>
            </a:extLst>
          </p:cNvPr>
          <p:cNvSpPr txBox="1"/>
          <p:nvPr/>
        </p:nvSpPr>
        <p:spPr>
          <a:xfrm>
            <a:off x="230537" y="2414747"/>
            <a:ext cx="1243017" cy="584775"/>
          </a:xfrm>
          <a:prstGeom prst="rect">
            <a:avLst/>
          </a:prstGeom>
          <a:noFill/>
        </p:spPr>
        <p:txBody>
          <a:bodyPr wrap="square" rtlCol="0">
            <a:spAutoFit/>
          </a:bodyPr>
          <a:lstStyle/>
          <a:p>
            <a:pPr algn="ctr"/>
            <a:r>
              <a:rPr lang="en-US" sz="1600" dirty="0"/>
              <a:t>Extract Feature</a:t>
            </a:r>
          </a:p>
        </p:txBody>
      </p:sp>
      <p:sp>
        <p:nvSpPr>
          <p:cNvPr id="83" name="TextBox 82">
            <a:extLst>
              <a:ext uri="{FF2B5EF4-FFF2-40B4-BE49-F238E27FC236}">
                <a16:creationId xmlns:a16="http://schemas.microsoft.com/office/drawing/2014/main" id="{21728691-CF30-4932-9774-23CECE779758}"/>
              </a:ext>
            </a:extLst>
          </p:cNvPr>
          <p:cNvSpPr txBox="1"/>
          <p:nvPr/>
        </p:nvSpPr>
        <p:spPr>
          <a:xfrm>
            <a:off x="694116" y="4409197"/>
            <a:ext cx="2133323" cy="830997"/>
          </a:xfrm>
          <a:prstGeom prst="rect">
            <a:avLst/>
          </a:prstGeom>
          <a:noFill/>
        </p:spPr>
        <p:txBody>
          <a:bodyPr wrap="square" rtlCol="0">
            <a:spAutoFit/>
          </a:bodyPr>
          <a:lstStyle/>
          <a:p>
            <a:pPr algn="ctr"/>
            <a:r>
              <a:rPr lang="en-US" sz="1600" dirty="0"/>
              <a:t>Features</a:t>
            </a:r>
          </a:p>
          <a:p>
            <a:pPr marL="342900" indent="-342900">
              <a:buAutoNum type="arabicPeriod"/>
            </a:pPr>
            <a:r>
              <a:rPr lang="en-US" sz="1600" dirty="0">
                <a:solidFill>
                  <a:schemeClr val="tx1">
                    <a:lumMod val="50000"/>
                    <a:lumOff val="50000"/>
                  </a:schemeClr>
                </a:solidFill>
              </a:rPr>
              <a:t>Text</a:t>
            </a:r>
          </a:p>
          <a:p>
            <a:pPr marL="342900" indent="-342900">
              <a:buAutoNum type="arabicPeriod"/>
            </a:pPr>
            <a:r>
              <a:rPr lang="en-US" sz="1600" dirty="0">
                <a:solidFill>
                  <a:schemeClr val="tx1">
                    <a:lumMod val="50000"/>
                    <a:lumOff val="50000"/>
                  </a:schemeClr>
                </a:solidFill>
              </a:rPr>
              <a:t>Categories</a:t>
            </a:r>
          </a:p>
        </p:txBody>
      </p:sp>
      <p:sp>
        <p:nvSpPr>
          <p:cNvPr id="87" name="Freeform: Shape 86">
            <a:extLst>
              <a:ext uri="{FF2B5EF4-FFF2-40B4-BE49-F238E27FC236}">
                <a16:creationId xmlns:a16="http://schemas.microsoft.com/office/drawing/2014/main" id="{D96464A4-0314-4C7A-AEA9-D9E4BAE74A42}"/>
              </a:ext>
            </a:extLst>
          </p:cNvPr>
          <p:cNvSpPr/>
          <p:nvPr/>
        </p:nvSpPr>
        <p:spPr>
          <a:xfrm rot="20921915">
            <a:off x="2037185" y="2247456"/>
            <a:ext cx="1571180" cy="1532806"/>
          </a:xfrm>
          <a:custGeom>
            <a:avLst/>
            <a:gdLst>
              <a:gd name="connsiteX0" fmla="*/ 0 w 1796716"/>
              <a:gd name="connsiteY0" fmla="*/ 1026695 h 1117943"/>
              <a:gd name="connsiteX1" fmla="*/ 946484 w 1796716"/>
              <a:gd name="connsiteY1" fmla="*/ 1042737 h 1117943"/>
              <a:gd name="connsiteX2" fmla="*/ 1251284 w 1796716"/>
              <a:gd name="connsiteY2" fmla="*/ 208547 h 1117943"/>
              <a:gd name="connsiteX3" fmla="*/ 1796716 w 1796716"/>
              <a:gd name="connsiteY3" fmla="*/ 0 h 1117943"/>
            </a:gdLst>
            <a:ahLst/>
            <a:cxnLst>
              <a:cxn ang="0">
                <a:pos x="connsiteX0" y="connsiteY0"/>
              </a:cxn>
              <a:cxn ang="0">
                <a:pos x="connsiteX1" y="connsiteY1"/>
              </a:cxn>
              <a:cxn ang="0">
                <a:pos x="connsiteX2" y="connsiteY2"/>
              </a:cxn>
              <a:cxn ang="0">
                <a:pos x="connsiteX3" y="connsiteY3"/>
              </a:cxn>
            </a:cxnLst>
            <a:rect l="l" t="t" r="r" b="b"/>
            <a:pathLst>
              <a:path w="1796716" h="1117943">
                <a:moveTo>
                  <a:pt x="0" y="1026695"/>
                </a:moveTo>
                <a:cubicBezTo>
                  <a:pt x="368968" y="1102895"/>
                  <a:pt x="737937" y="1179095"/>
                  <a:pt x="946484" y="1042737"/>
                </a:cubicBezTo>
                <a:cubicBezTo>
                  <a:pt x="1155031" y="906379"/>
                  <a:pt x="1109579" y="382336"/>
                  <a:pt x="1251284" y="208547"/>
                </a:cubicBezTo>
                <a:cubicBezTo>
                  <a:pt x="1392989" y="34758"/>
                  <a:pt x="1594852" y="17379"/>
                  <a:pt x="1796716" y="0"/>
                </a:cubicBezTo>
              </a:path>
            </a:pathLst>
          </a:custGeom>
          <a:ln w="19050" cap="flat" cmpd="sng" algn="ctr">
            <a:solidFill>
              <a:schemeClr val="tx1">
                <a:lumMod val="50000"/>
                <a:lumOff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cxnSp>
        <p:nvCxnSpPr>
          <p:cNvPr id="96" name="Straight Connector 95">
            <a:extLst>
              <a:ext uri="{FF2B5EF4-FFF2-40B4-BE49-F238E27FC236}">
                <a16:creationId xmlns:a16="http://schemas.microsoft.com/office/drawing/2014/main" id="{51AED1E9-7B1D-4407-8B7C-E4FEE5435211}"/>
              </a:ext>
            </a:extLst>
          </p:cNvPr>
          <p:cNvCxnSpPr>
            <a:cxnSpLocks/>
          </p:cNvCxnSpPr>
          <p:nvPr/>
        </p:nvCxnSpPr>
        <p:spPr>
          <a:xfrm flipH="1">
            <a:off x="3068710" y="3828258"/>
            <a:ext cx="899020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825C158-5EDA-467C-A9D2-D5B242E7B998}"/>
              </a:ext>
            </a:extLst>
          </p:cNvPr>
          <p:cNvSpPr txBox="1"/>
          <p:nvPr/>
        </p:nvSpPr>
        <p:spPr>
          <a:xfrm>
            <a:off x="6489215" y="3939886"/>
            <a:ext cx="3756901" cy="369332"/>
          </a:xfrm>
          <a:prstGeom prst="rect">
            <a:avLst/>
          </a:prstGeom>
          <a:solidFill>
            <a:schemeClr val="accent2">
              <a:lumMod val="60000"/>
              <a:lumOff val="40000"/>
            </a:schemeClr>
          </a:solidFill>
          <a:effectLst>
            <a:softEdge rad="31750"/>
          </a:effectLst>
        </p:spPr>
        <p:txBody>
          <a:bodyPr wrap="square" rtlCol="0">
            <a:spAutoFit/>
          </a:bodyPr>
          <a:lstStyle/>
          <a:p>
            <a:pPr algn="ctr"/>
            <a:r>
              <a:rPr lang="en-US" dirty="0">
                <a:latin typeface="Estrangelo Edessa" panose="03080600000000000000" pitchFamily="66" charset="0"/>
                <a:cs typeface="Estrangelo Edessa" panose="03080600000000000000" pitchFamily="66" charset="0"/>
              </a:rPr>
              <a:t>Machine Learning/Conventional</a:t>
            </a:r>
          </a:p>
        </p:txBody>
      </p:sp>
      <p:sp>
        <p:nvSpPr>
          <p:cNvPr id="108" name="TextBox 107">
            <a:extLst>
              <a:ext uri="{FF2B5EF4-FFF2-40B4-BE49-F238E27FC236}">
                <a16:creationId xmlns:a16="http://schemas.microsoft.com/office/drawing/2014/main" id="{972ED1B0-112F-41E3-A2CC-89416B342BA4}"/>
              </a:ext>
            </a:extLst>
          </p:cNvPr>
          <p:cNvSpPr txBox="1"/>
          <p:nvPr/>
        </p:nvSpPr>
        <p:spPr>
          <a:xfrm>
            <a:off x="6162262" y="913760"/>
            <a:ext cx="3127993" cy="400110"/>
          </a:xfrm>
          <a:prstGeom prst="rect">
            <a:avLst/>
          </a:prstGeom>
          <a:solidFill>
            <a:schemeClr val="accent1">
              <a:lumMod val="60000"/>
              <a:lumOff val="40000"/>
            </a:schemeClr>
          </a:solidFill>
          <a:effectLst>
            <a:softEdge rad="31750"/>
          </a:effectLst>
        </p:spPr>
        <p:txBody>
          <a:bodyPr wrap="square" rtlCol="0">
            <a:spAutoFit/>
          </a:bodyPr>
          <a:lstStyle>
            <a:defPPr>
              <a:defRPr lang="en-US"/>
            </a:defPPr>
          </a:lstStyle>
          <a:p>
            <a:pPr algn="ctr"/>
            <a:r>
              <a:rPr lang="en-US" sz="2000" dirty="0">
                <a:latin typeface="Estrangelo Edessa" panose="03080600000000000000" pitchFamily="66" charset="0"/>
                <a:cs typeface="Estrangelo Edessa" panose="03080600000000000000" pitchFamily="66" charset="0"/>
              </a:rPr>
              <a:t>Deep Learning Method</a:t>
            </a:r>
          </a:p>
        </p:txBody>
      </p:sp>
      <p:sp>
        <p:nvSpPr>
          <p:cNvPr id="109" name="Freeform: Shape 108">
            <a:extLst>
              <a:ext uri="{FF2B5EF4-FFF2-40B4-BE49-F238E27FC236}">
                <a16:creationId xmlns:a16="http://schemas.microsoft.com/office/drawing/2014/main" id="{FCD13D99-6710-46B3-BBD7-14B9CD973B8F}"/>
              </a:ext>
            </a:extLst>
          </p:cNvPr>
          <p:cNvSpPr/>
          <p:nvPr/>
        </p:nvSpPr>
        <p:spPr>
          <a:xfrm rot="11530196" flipH="1">
            <a:off x="2043402" y="3912396"/>
            <a:ext cx="1665195" cy="1597327"/>
          </a:xfrm>
          <a:custGeom>
            <a:avLst/>
            <a:gdLst>
              <a:gd name="connsiteX0" fmla="*/ 0 w 1796716"/>
              <a:gd name="connsiteY0" fmla="*/ 1026695 h 1117943"/>
              <a:gd name="connsiteX1" fmla="*/ 946484 w 1796716"/>
              <a:gd name="connsiteY1" fmla="*/ 1042737 h 1117943"/>
              <a:gd name="connsiteX2" fmla="*/ 1251284 w 1796716"/>
              <a:gd name="connsiteY2" fmla="*/ 208547 h 1117943"/>
              <a:gd name="connsiteX3" fmla="*/ 1796716 w 1796716"/>
              <a:gd name="connsiteY3" fmla="*/ 0 h 1117943"/>
            </a:gdLst>
            <a:ahLst/>
            <a:cxnLst>
              <a:cxn ang="0">
                <a:pos x="connsiteX0" y="connsiteY0"/>
              </a:cxn>
              <a:cxn ang="0">
                <a:pos x="connsiteX1" y="connsiteY1"/>
              </a:cxn>
              <a:cxn ang="0">
                <a:pos x="connsiteX2" y="connsiteY2"/>
              </a:cxn>
              <a:cxn ang="0">
                <a:pos x="connsiteX3" y="connsiteY3"/>
              </a:cxn>
            </a:cxnLst>
            <a:rect l="l" t="t" r="r" b="b"/>
            <a:pathLst>
              <a:path w="1796716" h="1117943">
                <a:moveTo>
                  <a:pt x="0" y="1026695"/>
                </a:moveTo>
                <a:cubicBezTo>
                  <a:pt x="368968" y="1102895"/>
                  <a:pt x="737937" y="1179095"/>
                  <a:pt x="946484" y="1042737"/>
                </a:cubicBezTo>
                <a:cubicBezTo>
                  <a:pt x="1155031" y="906379"/>
                  <a:pt x="1109579" y="382336"/>
                  <a:pt x="1251284" y="208547"/>
                </a:cubicBezTo>
                <a:cubicBezTo>
                  <a:pt x="1392989" y="34758"/>
                  <a:pt x="1594852" y="17379"/>
                  <a:pt x="1796716" y="0"/>
                </a:cubicBezTo>
              </a:path>
            </a:pathLst>
          </a:custGeom>
          <a:ln w="19050" cap="flat" cmpd="sng" algn="ctr">
            <a:solidFill>
              <a:schemeClr val="tx1">
                <a:lumMod val="50000"/>
                <a:lumOff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pic>
        <p:nvPicPr>
          <p:cNvPr id="59" name="Picture 58">
            <a:extLst>
              <a:ext uri="{FF2B5EF4-FFF2-40B4-BE49-F238E27FC236}">
                <a16:creationId xmlns:a16="http://schemas.microsoft.com/office/drawing/2014/main" id="{59979438-79CF-4295-8F66-2CAFF041E314}"/>
              </a:ext>
            </a:extLst>
          </p:cNvPr>
          <p:cNvPicPr>
            <a:picLocks noChangeAspect="1"/>
          </p:cNvPicPr>
          <p:nvPr/>
        </p:nvPicPr>
        <p:blipFill>
          <a:blip r:embed="rId6">
            <a:clrChange>
              <a:clrFrom>
                <a:srgbClr val="000000"/>
              </a:clrFrom>
              <a:clrTo>
                <a:srgbClr val="000000">
                  <a:alpha val="0"/>
                </a:srgbClr>
              </a:clrTo>
            </a:clrChange>
          </a:blip>
          <a:stretch>
            <a:fillRect/>
          </a:stretch>
        </p:blipFill>
        <p:spPr>
          <a:xfrm>
            <a:off x="3658239" y="5099225"/>
            <a:ext cx="753355" cy="753355"/>
          </a:xfrm>
          <a:prstGeom prst="rect">
            <a:avLst/>
          </a:prstGeom>
        </p:spPr>
      </p:pic>
      <p:sp>
        <p:nvSpPr>
          <p:cNvPr id="110" name="TextBox 109">
            <a:extLst>
              <a:ext uri="{FF2B5EF4-FFF2-40B4-BE49-F238E27FC236}">
                <a16:creationId xmlns:a16="http://schemas.microsoft.com/office/drawing/2014/main" id="{F49920A9-3478-4BD8-9D04-9F74C5C2DA11}"/>
              </a:ext>
            </a:extLst>
          </p:cNvPr>
          <p:cNvSpPr txBox="1"/>
          <p:nvPr/>
        </p:nvSpPr>
        <p:spPr>
          <a:xfrm>
            <a:off x="3228048" y="3177343"/>
            <a:ext cx="2298597" cy="584775"/>
          </a:xfrm>
          <a:prstGeom prst="rect">
            <a:avLst/>
          </a:prstGeom>
          <a:noFill/>
        </p:spPr>
        <p:txBody>
          <a:bodyPr wrap="square" rtlCol="0">
            <a:spAutoFit/>
          </a:bodyPr>
          <a:lstStyle/>
          <a:p>
            <a:pPr algn="ctr"/>
            <a:r>
              <a:rPr lang="en-US" sz="1600" dirty="0"/>
              <a:t>Data </a:t>
            </a:r>
          </a:p>
          <a:p>
            <a:pPr algn="ctr"/>
            <a:r>
              <a:rPr lang="en-US" sz="1600" dirty="0"/>
              <a:t>Pre-Processing</a:t>
            </a:r>
          </a:p>
        </p:txBody>
      </p:sp>
      <p:cxnSp>
        <p:nvCxnSpPr>
          <p:cNvPr id="111" name="Straight Arrow Connector 110">
            <a:extLst>
              <a:ext uri="{FF2B5EF4-FFF2-40B4-BE49-F238E27FC236}">
                <a16:creationId xmlns:a16="http://schemas.microsoft.com/office/drawing/2014/main" id="{0FA386D8-DF5F-4275-AB0A-89927FE5F379}"/>
              </a:ext>
            </a:extLst>
          </p:cNvPr>
          <p:cNvCxnSpPr>
            <a:cxnSpLocks/>
          </p:cNvCxnSpPr>
          <p:nvPr/>
        </p:nvCxnSpPr>
        <p:spPr>
          <a:xfrm>
            <a:off x="4492967" y="5456696"/>
            <a:ext cx="685800" cy="0"/>
          </a:xfrm>
          <a:prstGeom prst="straightConnector1">
            <a:avLst/>
          </a:prstGeom>
          <a:ln>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13" name="Picture 112">
            <a:extLst>
              <a:ext uri="{FF2B5EF4-FFF2-40B4-BE49-F238E27FC236}">
                <a16:creationId xmlns:a16="http://schemas.microsoft.com/office/drawing/2014/main" id="{1C11AE59-344C-4F1F-B490-20207806861C}"/>
              </a:ext>
            </a:extLst>
          </p:cNvPr>
          <p:cNvPicPr>
            <a:picLocks noChangeAspect="1"/>
          </p:cNvPicPr>
          <p:nvPr/>
        </p:nvPicPr>
        <p:blipFill>
          <a:blip r:embed="rId7">
            <a:clrChange>
              <a:clrFrom>
                <a:srgbClr val="000000"/>
              </a:clrFrom>
              <a:clrTo>
                <a:srgbClr val="000000">
                  <a:alpha val="0"/>
                </a:srgbClr>
              </a:clrTo>
            </a:clrChange>
          </a:blip>
          <a:stretch>
            <a:fillRect/>
          </a:stretch>
        </p:blipFill>
        <p:spPr>
          <a:xfrm flipV="1">
            <a:off x="5273453" y="5159100"/>
            <a:ext cx="647113" cy="647113"/>
          </a:xfrm>
          <a:prstGeom prst="rect">
            <a:avLst/>
          </a:prstGeom>
        </p:spPr>
      </p:pic>
      <p:sp>
        <p:nvSpPr>
          <p:cNvPr id="116" name="TextBox 115">
            <a:extLst>
              <a:ext uri="{FF2B5EF4-FFF2-40B4-BE49-F238E27FC236}">
                <a16:creationId xmlns:a16="http://schemas.microsoft.com/office/drawing/2014/main" id="{DA10B239-E1E9-4A90-B017-3FA246292C16}"/>
              </a:ext>
            </a:extLst>
          </p:cNvPr>
          <p:cNvSpPr txBox="1"/>
          <p:nvPr/>
        </p:nvSpPr>
        <p:spPr>
          <a:xfrm>
            <a:off x="4769064" y="4605398"/>
            <a:ext cx="1781019" cy="338554"/>
          </a:xfrm>
          <a:prstGeom prst="rect">
            <a:avLst/>
          </a:prstGeom>
          <a:noFill/>
        </p:spPr>
        <p:txBody>
          <a:bodyPr wrap="square" rtlCol="0">
            <a:spAutoFit/>
          </a:bodyPr>
          <a:lstStyle/>
          <a:p>
            <a:pPr algn="ctr"/>
            <a:r>
              <a:rPr lang="en-US" sz="1600" dirty="0"/>
              <a:t>Vectorization</a:t>
            </a:r>
          </a:p>
        </p:txBody>
      </p:sp>
      <p:sp>
        <p:nvSpPr>
          <p:cNvPr id="118" name="TextBox 117">
            <a:extLst>
              <a:ext uri="{FF2B5EF4-FFF2-40B4-BE49-F238E27FC236}">
                <a16:creationId xmlns:a16="http://schemas.microsoft.com/office/drawing/2014/main" id="{8F0305F5-A0EB-4CC2-A7C7-73F0C127986B}"/>
              </a:ext>
            </a:extLst>
          </p:cNvPr>
          <p:cNvSpPr txBox="1"/>
          <p:nvPr/>
        </p:nvSpPr>
        <p:spPr>
          <a:xfrm>
            <a:off x="7257157" y="4581214"/>
            <a:ext cx="2062424" cy="338554"/>
          </a:xfrm>
          <a:prstGeom prst="rect">
            <a:avLst/>
          </a:prstGeom>
          <a:noFill/>
        </p:spPr>
        <p:txBody>
          <a:bodyPr wrap="square" rtlCol="0">
            <a:spAutoFit/>
          </a:bodyPr>
          <a:lstStyle/>
          <a:p>
            <a:pPr algn="ctr"/>
            <a:r>
              <a:rPr lang="en-US" sz="1600" dirty="0"/>
              <a:t>Nearest Text Cluster</a:t>
            </a:r>
          </a:p>
        </p:txBody>
      </p:sp>
      <p:cxnSp>
        <p:nvCxnSpPr>
          <p:cNvPr id="119" name="Straight Arrow Connector 118">
            <a:extLst>
              <a:ext uri="{FF2B5EF4-FFF2-40B4-BE49-F238E27FC236}">
                <a16:creationId xmlns:a16="http://schemas.microsoft.com/office/drawing/2014/main" id="{F20FA486-F380-4768-A5FA-20EB2EB8537C}"/>
              </a:ext>
            </a:extLst>
          </p:cNvPr>
          <p:cNvCxnSpPr>
            <a:cxnSpLocks/>
          </p:cNvCxnSpPr>
          <p:nvPr/>
        </p:nvCxnSpPr>
        <p:spPr>
          <a:xfrm flipV="1">
            <a:off x="6062705" y="5486412"/>
            <a:ext cx="1639285" cy="3380"/>
          </a:xfrm>
          <a:prstGeom prst="straightConnector1">
            <a:avLst/>
          </a:prstGeom>
          <a:ln>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DB6D6A6A-ADA6-4DFB-B599-D4BF0F795FBD}"/>
              </a:ext>
            </a:extLst>
          </p:cNvPr>
          <p:cNvSpPr txBox="1"/>
          <p:nvPr/>
        </p:nvSpPr>
        <p:spPr>
          <a:xfrm>
            <a:off x="6034691" y="5489792"/>
            <a:ext cx="1843401" cy="584775"/>
          </a:xfrm>
          <a:prstGeom prst="rect">
            <a:avLst/>
          </a:prstGeom>
          <a:noFill/>
        </p:spPr>
        <p:txBody>
          <a:bodyPr wrap="square" rtlCol="0">
            <a:spAutoFit/>
          </a:bodyPr>
          <a:lstStyle/>
          <a:p>
            <a:pPr algn="ctr"/>
            <a:r>
              <a:rPr lang="en-US" sz="1600" dirty="0">
                <a:solidFill>
                  <a:schemeClr val="tx1">
                    <a:lumMod val="50000"/>
                    <a:lumOff val="50000"/>
                  </a:schemeClr>
                </a:solidFill>
              </a:rPr>
              <a:t>Algorithm: </a:t>
            </a:r>
          </a:p>
          <a:p>
            <a:pPr algn="ctr"/>
            <a:r>
              <a:rPr lang="en-US" sz="1600" dirty="0">
                <a:solidFill>
                  <a:schemeClr val="tx1">
                    <a:lumMod val="50000"/>
                    <a:lumOff val="50000"/>
                  </a:schemeClr>
                </a:solidFill>
              </a:rPr>
              <a:t>K-Nearest Neighbor </a:t>
            </a:r>
          </a:p>
        </p:txBody>
      </p:sp>
      <p:sp>
        <p:nvSpPr>
          <p:cNvPr id="123" name="TextBox 122">
            <a:extLst>
              <a:ext uri="{FF2B5EF4-FFF2-40B4-BE49-F238E27FC236}">
                <a16:creationId xmlns:a16="http://schemas.microsoft.com/office/drawing/2014/main" id="{DFEDE01B-DAAE-440F-85A5-FAD051111FD7}"/>
              </a:ext>
            </a:extLst>
          </p:cNvPr>
          <p:cNvSpPr txBox="1"/>
          <p:nvPr/>
        </p:nvSpPr>
        <p:spPr>
          <a:xfrm>
            <a:off x="6296216" y="5132703"/>
            <a:ext cx="1264634" cy="338554"/>
          </a:xfrm>
          <a:prstGeom prst="rect">
            <a:avLst/>
          </a:prstGeom>
          <a:noFill/>
        </p:spPr>
        <p:txBody>
          <a:bodyPr wrap="square" rtlCol="0">
            <a:spAutoFit/>
          </a:bodyPr>
          <a:lstStyle/>
          <a:p>
            <a:pPr algn="ctr"/>
            <a:r>
              <a:rPr lang="en-US" sz="1600" dirty="0">
                <a:solidFill>
                  <a:schemeClr val="tx1">
                    <a:lumMod val="50000"/>
                    <a:lumOff val="50000"/>
                  </a:schemeClr>
                </a:solidFill>
              </a:rPr>
              <a:t>Clustering</a:t>
            </a:r>
          </a:p>
        </p:txBody>
      </p:sp>
      <p:cxnSp>
        <p:nvCxnSpPr>
          <p:cNvPr id="125" name="Straight Connector 124">
            <a:extLst>
              <a:ext uri="{FF2B5EF4-FFF2-40B4-BE49-F238E27FC236}">
                <a16:creationId xmlns:a16="http://schemas.microsoft.com/office/drawing/2014/main" id="{FA246303-67A5-4BFB-9EC9-09B92C7939E3}"/>
              </a:ext>
            </a:extLst>
          </p:cNvPr>
          <p:cNvCxnSpPr>
            <a:cxnSpLocks/>
          </p:cNvCxnSpPr>
          <p:nvPr/>
        </p:nvCxnSpPr>
        <p:spPr>
          <a:xfrm>
            <a:off x="2814326" y="3979377"/>
            <a:ext cx="26010" cy="2312222"/>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08E090-D75F-4D38-AF80-3F17A9DD8426}"/>
              </a:ext>
            </a:extLst>
          </p:cNvPr>
          <p:cNvCxnSpPr>
            <a:cxnSpLocks/>
          </p:cNvCxnSpPr>
          <p:nvPr/>
        </p:nvCxnSpPr>
        <p:spPr>
          <a:xfrm flipV="1">
            <a:off x="8892717" y="5467603"/>
            <a:ext cx="1508760" cy="128"/>
          </a:xfrm>
          <a:prstGeom prst="straightConnector1">
            <a:avLst/>
          </a:prstGeom>
          <a:ln>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C56B2573-2754-4F96-8959-02474FCFEC02}"/>
              </a:ext>
            </a:extLst>
          </p:cNvPr>
          <p:cNvSpPr txBox="1"/>
          <p:nvPr/>
        </p:nvSpPr>
        <p:spPr>
          <a:xfrm>
            <a:off x="8920430" y="5144103"/>
            <a:ext cx="1264634" cy="338554"/>
          </a:xfrm>
          <a:prstGeom prst="rect">
            <a:avLst/>
          </a:prstGeom>
          <a:noFill/>
        </p:spPr>
        <p:txBody>
          <a:bodyPr wrap="square" rtlCol="0">
            <a:spAutoFit/>
          </a:bodyPr>
          <a:lstStyle/>
          <a:p>
            <a:pPr algn="ctr"/>
            <a:r>
              <a:rPr lang="en-US" sz="1600" dirty="0">
                <a:solidFill>
                  <a:schemeClr val="tx1">
                    <a:lumMod val="50000"/>
                    <a:lumOff val="50000"/>
                  </a:schemeClr>
                </a:solidFill>
              </a:rPr>
              <a:t>Classification</a:t>
            </a:r>
          </a:p>
        </p:txBody>
      </p:sp>
      <p:sp>
        <p:nvSpPr>
          <p:cNvPr id="132" name="TextBox 131">
            <a:extLst>
              <a:ext uri="{FF2B5EF4-FFF2-40B4-BE49-F238E27FC236}">
                <a16:creationId xmlns:a16="http://schemas.microsoft.com/office/drawing/2014/main" id="{95B7105C-00A4-40F8-B9BA-A31D2C7C717B}"/>
              </a:ext>
            </a:extLst>
          </p:cNvPr>
          <p:cNvSpPr txBox="1"/>
          <p:nvPr/>
        </p:nvSpPr>
        <p:spPr>
          <a:xfrm>
            <a:off x="8725676" y="5456696"/>
            <a:ext cx="1843401" cy="584775"/>
          </a:xfrm>
          <a:prstGeom prst="rect">
            <a:avLst/>
          </a:prstGeom>
          <a:noFill/>
        </p:spPr>
        <p:txBody>
          <a:bodyPr wrap="square" rtlCol="0">
            <a:spAutoFit/>
          </a:bodyPr>
          <a:lstStyle/>
          <a:p>
            <a:pPr algn="ctr"/>
            <a:r>
              <a:rPr lang="en-US" sz="1600" dirty="0">
                <a:solidFill>
                  <a:schemeClr val="tx1">
                    <a:lumMod val="50000"/>
                    <a:lumOff val="50000"/>
                  </a:schemeClr>
                </a:solidFill>
              </a:rPr>
              <a:t>Algorithm: </a:t>
            </a:r>
          </a:p>
          <a:p>
            <a:pPr algn="ctr"/>
            <a:r>
              <a:rPr lang="en-US" sz="1600" dirty="0">
                <a:solidFill>
                  <a:schemeClr val="tx1">
                    <a:lumMod val="50000"/>
                    <a:lumOff val="50000"/>
                  </a:schemeClr>
                </a:solidFill>
              </a:rPr>
              <a:t>Logistic Regression </a:t>
            </a:r>
          </a:p>
        </p:txBody>
      </p:sp>
      <p:sp>
        <p:nvSpPr>
          <p:cNvPr id="135" name="TextBox 134">
            <a:extLst>
              <a:ext uri="{FF2B5EF4-FFF2-40B4-BE49-F238E27FC236}">
                <a16:creationId xmlns:a16="http://schemas.microsoft.com/office/drawing/2014/main" id="{D240FB92-7180-49F7-B22B-233E4EA5D06B}"/>
              </a:ext>
            </a:extLst>
          </p:cNvPr>
          <p:cNvSpPr txBox="1"/>
          <p:nvPr/>
        </p:nvSpPr>
        <p:spPr>
          <a:xfrm>
            <a:off x="10185064" y="4588907"/>
            <a:ext cx="1832726" cy="338554"/>
          </a:xfrm>
          <a:prstGeom prst="rect">
            <a:avLst/>
          </a:prstGeom>
          <a:noFill/>
        </p:spPr>
        <p:txBody>
          <a:bodyPr wrap="square" rtlCol="0">
            <a:spAutoFit/>
          </a:bodyPr>
          <a:lstStyle/>
          <a:p>
            <a:pPr algn="ctr"/>
            <a:r>
              <a:rPr lang="en-US" sz="1600" dirty="0"/>
              <a:t>Predicted category</a:t>
            </a:r>
          </a:p>
        </p:txBody>
      </p:sp>
      <p:grpSp>
        <p:nvGrpSpPr>
          <p:cNvPr id="145" name="Group 144">
            <a:extLst>
              <a:ext uri="{FF2B5EF4-FFF2-40B4-BE49-F238E27FC236}">
                <a16:creationId xmlns:a16="http://schemas.microsoft.com/office/drawing/2014/main" id="{05BE8A22-5C0B-4E4C-9F9C-1F7C8EFE6449}"/>
              </a:ext>
            </a:extLst>
          </p:cNvPr>
          <p:cNvGrpSpPr/>
          <p:nvPr/>
        </p:nvGrpSpPr>
        <p:grpSpPr>
          <a:xfrm>
            <a:off x="7803759" y="5000575"/>
            <a:ext cx="969220" cy="964162"/>
            <a:chOff x="7801928" y="4910417"/>
            <a:chExt cx="987552" cy="987552"/>
          </a:xfrm>
        </p:grpSpPr>
        <p:sp>
          <p:nvSpPr>
            <p:cNvPr id="143" name="Oval 142">
              <a:extLst>
                <a:ext uri="{FF2B5EF4-FFF2-40B4-BE49-F238E27FC236}">
                  <a16:creationId xmlns:a16="http://schemas.microsoft.com/office/drawing/2014/main" id="{8F8E74D7-BD2E-4E21-A25C-557A837F2AE8}"/>
                </a:ext>
              </a:extLst>
            </p:cNvPr>
            <p:cNvSpPr/>
            <p:nvPr/>
          </p:nvSpPr>
          <p:spPr>
            <a:xfrm>
              <a:off x="7801928" y="4910417"/>
              <a:ext cx="987552" cy="987552"/>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0" name="Picture 139">
              <a:extLst>
                <a:ext uri="{FF2B5EF4-FFF2-40B4-BE49-F238E27FC236}">
                  <a16:creationId xmlns:a16="http://schemas.microsoft.com/office/drawing/2014/main" id="{3B7A4B38-0F53-463C-860E-A99D28AD27A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7867639" y="4933807"/>
              <a:ext cx="869903" cy="912635"/>
            </a:xfrm>
            <a:prstGeom prst="rect">
              <a:avLst/>
            </a:prstGeom>
          </p:spPr>
        </p:pic>
      </p:grpSp>
      <p:cxnSp>
        <p:nvCxnSpPr>
          <p:cNvPr id="43" name="Straight Arrow Connector 42">
            <a:extLst>
              <a:ext uri="{FF2B5EF4-FFF2-40B4-BE49-F238E27FC236}">
                <a16:creationId xmlns:a16="http://schemas.microsoft.com/office/drawing/2014/main" id="{6069BA2B-CF94-4BD0-A20A-05B9CF6703E9}"/>
              </a:ext>
            </a:extLst>
          </p:cNvPr>
          <p:cNvCxnSpPr>
            <a:cxnSpLocks/>
          </p:cNvCxnSpPr>
          <p:nvPr/>
        </p:nvCxnSpPr>
        <p:spPr>
          <a:xfrm>
            <a:off x="4351565" y="2216717"/>
            <a:ext cx="1488572" cy="0"/>
          </a:xfrm>
          <a:prstGeom prst="straightConnector1">
            <a:avLst/>
          </a:prstGeom>
          <a:ln>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C60E8FDA-7505-44F2-AAEA-0C393B0C30D9}"/>
              </a:ext>
            </a:extLst>
          </p:cNvPr>
          <p:cNvSpPr txBox="1"/>
          <p:nvPr/>
        </p:nvSpPr>
        <p:spPr>
          <a:xfrm>
            <a:off x="6434197" y="1624999"/>
            <a:ext cx="1958506" cy="338554"/>
          </a:xfrm>
          <a:prstGeom prst="rect">
            <a:avLst/>
          </a:prstGeom>
          <a:noFill/>
        </p:spPr>
        <p:txBody>
          <a:bodyPr wrap="square" rtlCol="0">
            <a:spAutoFit/>
          </a:bodyPr>
          <a:lstStyle/>
          <a:p>
            <a:pPr algn="ctr"/>
            <a:r>
              <a:rPr lang="en-US" sz="1600" dirty="0">
                <a:solidFill>
                  <a:schemeClr val="tx1">
                    <a:lumMod val="50000"/>
                    <a:lumOff val="50000"/>
                  </a:schemeClr>
                </a:solidFill>
              </a:rPr>
              <a:t>Vectorized Shipment</a:t>
            </a:r>
          </a:p>
        </p:txBody>
      </p:sp>
      <p:sp>
        <p:nvSpPr>
          <p:cNvPr id="93" name="TextBox 92">
            <a:extLst>
              <a:ext uri="{FF2B5EF4-FFF2-40B4-BE49-F238E27FC236}">
                <a16:creationId xmlns:a16="http://schemas.microsoft.com/office/drawing/2014/main" id="{06E0EE83-5097-4240-BAFD-D09848428CF4}"/>
              </a:ext>
            </a:extLst>
          </p:cNvPr>
          <p:cNvSpPr txBox="1"/>
          <p:nvPr/>
        </p:nvSpPr>
        <p:spPr>
          <a:xfrm>
            <a:off x="4660641" y="3345582"/>
            <a:ext cx="3359868" cy="338554"/>
          </a:xfrm>
          <a:prstGeom prst="rect">
            <a:avLst/>
          </a:prstGeom>
          <a:noFill/>
        </p:spPr>
        <p:txBody>
          <a:bodyPr wrap="square" rtlCol="0">
            <a:spAutoFit/>
          </a:bodyPr>
          <a:lstStyle/>
          <a:p>
            <a:pPr algn="ctr"/>
            <a:r>
              <a:rPr lang="en-US" sz="1600" dirty="0"/>
              <a:t>Vectorization</a:t>
            </a:r>
          </a:p>
        </p:txBody>
      </p:sp>
      <p:cxnSp>
        <p:nvCxnSpPr>
          <p:cNvPr id="102" name="Straight Arrow Connector 101">
            <a:extLst>
              <a:ext uri="{FF2B5EF4-FFF2-40B4-BE49-F238E27FC236}">
                <a16:creationId xmlns:a16="http://schemas.microsoft.com/office/drawing/2014/main" id="{A9900B03-2217-4E49-94CB-9F1F9D679610}"/>
              </a:ext>
            </a:extLst>
          </p:cNvPr>
          <p:cNvCxnSpPr>
            <a:cxnSpLocks/>
          </p:cNvCxnSpPr>
          <p:nvPr/>
        </p:nvCxnSpPr>
        <p:spPr>
          <a:xfrm>
            <a:off x="9835230" y="2483427"/>
            <a:ext cx="535813" cy="0"/>
          </a:xfrm>
          <a:prstGeom prst="straightConnector1">
            <a:avLst/>
          </a:prstGeom>
          <a:ln>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9A2EC7A9-6DC9-48A0-A645-442A6F788222}"/>
              </a:ext>
            </a:extLst>
          </p:cNvPr>
          <p:cNvSpPr txBox="1"/>
          <p:nvPr/>
        </p:nvSpPr>
        <p:spPr>
          <a:xfrm>
            <a:off x="8135422" y="3300454"/>
            <a:ext cx="2110695" cy="584775"/>
          </a:xfrm>
          <a:prstGeom prst="rect">
            <a:avLst/>
          </a:prstGeom>
          <a:noFill/>
        </p:spPr>
        <p:txBody>
          <a:bodyPr wrap="square" rtlCol="0">
            <a:spAutoFit/>
          </a:bodyPr>
          <a:lstStyle/>
          <a:p>
            <a:pPr algn="ctr"/>
            <a:r>
              <a:rPr lang="en-US" sz="1600" dirty="0"/>
              <a:t>DL Model (LSTM, CNN, Fully Connected Layers </a:t>
            </a:r>
          </a:p>
        </p:txBody>
      </p:sp>
      <p:sp>
        <p:nvSpPr>
          <p:cNvPr id="105" name="TextBox 104">
            <a:extLst>
              <a:ext uri="{FF2B5EF4-FFF2-40B4-BE49-F238E27FC236}">
                <a16:creationId xmlns:a16="http://schemas.microsoft.com/office/drawing/2014/main" id="{B49C95D7-2396-4C00-A6F2-7718BE72D114}"/>
              </a:ext>
            </a:extLst>
          </p:cNvPr>
          <p:cNvSpPr txBox="1"/>
          <p:nvPr/>
        </p:nvSpPr>
        <p:spPr>
          <a:xfrm>
            <a:off x="10246117" y="3337681"/>
            <a:ext cx="1949865" cy="338554"/>
          </a:xfrm>
          <a:prstGeom prst="rect">
            <a:avLst/>
          </a:prstGeom>
          <a:noFill/>
        </p:spPr>
        <p:txBody>
          <a:bodyPr wrap="square" rtlCol="0">
            <a:spAutoFit/>
          </a:bodyPr>
          <a:lstStyle/>
          <a:p>
            <a:pPr algn="ctr"/>
            <a:r>
              <a:rPr lang="en-US" sz="1600" dirty="0"/>
              <a:t>Predicted category</a:t>
            </a:r>
          </a:p>
        </p:txBody>
      </p:sp>
      <p:pic>
        <p:nvPicPr>
          <p:cNvPr id="1034" name="Picture 10" descr="Image result for ensemble learning">
            <a:extLst>
              <a:ext uri="{FF2B5EF4-FFF2-40B4-BE49-F238E27FC236}">
                <a16:creationId xmlns:a16="http://schemas.microsoft.com/office/drawing/2014/main" id="{249BF2A9-0B05-4A59-B89F-7E37FEC02A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90726" y="2108364"/>
            <a:ext cx="1283190" cy="762215"/>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Connector: Elbow 49">
            <a:extLst>
              <a:ext uri="{FF2B5EF4-FFF2-40B4-BE49-F238E27FC236}">
                <a16:creationId xmlns:a16="http://schemas.microsoft.com/office/drawing/2014/main" id="{36EDF1BD-765E-4053-B774-303C8B3B744B}"/>
              </a:ext>
            </a:extLst>
          </p:cNvPr>
          <p:cNvCxnSpPr>
            <a:cxnSpLocks/>
          </p:cNvCxnSpPr>
          <p:nvPr/>
        </p:nvCxnSpPr>
        <p:spPr>
          <a:xfrm>
            <a:off x="6673141" y="1983260"/>
            <a:ext cx="1709861" cy="516542"/>
          </a:xfrm>
          <a:prstGeom prst="bentConnector3">
            <a:avLst>
              <a:gd name="adj1" fmla="val 58227"/>
            </a:avLst>
          </a:prstGeom>
          <a:ln>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9348BC4-8F8B-46BB-B415-7F47A6A00B09}"/>
              </a:ext>
            </a:extLst>
          </p:cNvPr>
          <p:cNvSpPr txBox="1"/>
          <p:nvPr/>
        </p:nvSpPr>
        <p:spPr>
          <a:xfrm>
            <a:off x="3380448" y="4115021"/>
            <a:ext cx="1580097" cy="584775"/>
          </a:xfrm>
          <a:prstGeom prst="rect">
            <a:avLst/>
          </a:prstGeom>
          <a:noFill/>
        </p:spPr>
        <p:txBody>
          <a:bodyPr wrap="square" rtlCol="0">
            <a:spAutoFit/>
          </a:bodyPr>
          <a:lstStyle/>
          <a:p>
            <a:pPr algn="ctr"/>
            <a:r>
              <a:rPr lang="en-US" sz="1600" dirty="0"/>
              <a:t>Data </a:t>
            </a:r>
          </a:p>
          <a:p>
            <a:pPr algn="ctr"/>
            <a:r>
              <a:rPr lang="en-US" sz="1600" dirty="0"/>
              <a:t>Pre-Processing</a:t>
            </a:r>
          </a:p>
        </p:txBody>
      </p:sp>
      <p:pic>
        <p:nvPicPr>
          <p:cNvPr id="66" name="Picture 65">
            <a:extLst>
              <a:ext uri="{FF2B5EF4-FFF2-40B4-BE49-F238E27FC236}">
                <a16:creationId xmlns:a16="http://schemas.microsoft.com/office/drawing/2014/main" id="{CBA34A79-4951-4DEE-906A-E7413AB8DF7A}"/>
              </a:ext>
            </a:extLst>
          </p:cNvPr>
          <p:cNvPicPr>
            <a:picLocks noChangeAspect="1"/>
          </p:cNvPicPr>
          <p:nvPr/>
        </p:nvPicPr>
        <p:blipFill>
          <a:blip r:embed="rId6">
            <a:clrChange>
              <a:clrFrom>
                <a:srgbClr val="000000"/>
              </a:clrFrom>
              <a:clrTo>
                <a:srgbClr val="000000">
                  <a:alpha val="0"/>
                </a:srgbClr>
              </a:clrTo>
            </a:clrChange>
          </a:blip>
          <a:stretch>
            <a:fillRect/>
          </a:stretch>
        </p:blipFill>
        <p:spPr>
          <a:xfrm>
            <a:off x="3585160" y="1817225"/>
            <a:ext cx="642604" cy="735814"/>
          </a:xfrm>
          <a:prstGeom prst="rect">
            <a:avLst/>
          </a:prstGeom>
        </p:spPr>
      </p:pic>
      <p:pic>
        <p:nvPicPr>
          <p:cNvPr id="67" name="Picture 66">
            <a:extLst>
              <a:ext uri="{FF2B5EF4-FFF2-40B4-BE49-F238E27FC236}">
                <a16:creationId xmlns:a16="http://schemas.microsoft.com/office/drawing/2014/main" id="{5B5489B3-EFA9-4993-8215-884BEB28E329}"/>
              </a:ext>
            </a:extLst>
          </p:cNvPr>
          <p:cNvPicPr>
            <a:picLocks noChangeAspect="1"/>
          </p:cNvPicPr>
          <p:nvPr/>
        </p:nvPicPr>
        <p:blipFill>
          <a:blip r:embed="rId7">
            <a:clrChange>
              <a:clrFrom>
                <a:srgbClr val="000000"/>
              </a:clrFrom>
              <a:clrTo>
                <a:srgbClr val="000000">
                  <a:alpha val="0"/>
                </a:srgbClr>
              </a:clrTo>
            </a:clrChange>
          </a:blip>
          <a:stretch>
            <a:fillRect/>
          </a:stretch>
        </p:blipFill>
        <p:spPr>
          <a:xfrm flipV="1">
            <a:off x="5901451" y="2014256"/>
            <a:ext cx="642815" cy="554187"/>
          </a:xfrm>
          <a:prstGeom prst="rect">
            <a:avLst/>
          </a:prstGeom>
        </p:spPr>
      </p:pic>
      <p:pic>
        <p:nvPicPr>
          <p:cNvPr id="6" name="Picture 5">
            <a:extLst>
              <a:ext uri="{FF2B5EF4-FFF2-40B4-BE49-F238E27FC236}">
                <a16:creationId xmlns:a16="http://schemas.microsoft.com/office/drawing/2014/main" id="{F5CF9D6B-9DB7-4BA4-92A2-CD030D417063}"/>
              </a:ext>
            </a:extLst>
          </p:cNvPr>
          <p:cNvPicPr>
            <a:picLocks noChangeAspect="1"/>
          </p:cNvPicPr>
          <p:nvPr/>
        </p:nvPicPr>
        <p:blipFill>
          <a:blip r:embed="rId10"/>
          <a:stretch>
            <a:fillRect/>
          </a:stretch>
        </p:blipFill>
        <p:spPr>
          <a:xfrm>
            <a:off x="10582329" y="2342440"/>
            <a:ext cx="904875" cy="276225"/>
          </a:xfrm>
          <a:prstGeom prst="rect">
            <a:avLst/>
          </a:prstGeom>
        </p:spPr>
      </p:pic>
      <p:pic>
        <p:nvPicPr>
          <p:cNvPr id="57" name="Picture 56">
            <a:extLst>
              <a:ext uri="{FF2B5EF4-FFF2-40B4-BE49-F238E27FC236}">
                <a16:creationId xmlns:a16="http://schemas.microsoft.com/office/drawing/2014/main" id="{64899103-EA28-4964-ADE3-084F97EC9646}"/>
              </a:ext>
            </a:extLst>
          </p:cNvPr>
          <p:cNvPicPr>
            <a:picLocks noChangeAspect="1"/>
          </p:cNvPicPr>
          <p:nvPr/>
        </p:nvPicPr>
        <p:blipFill>
          <a:blip r:embed="rId10"/>
          <a:stretch>
            <a:fillRect/>
          </a:stretch>
        </p:blipFill>
        <p:spPr>
          <a:xfrm>
            <a:off x="10817819" y="5337789"/>
            <a:ext cx="904875" cy="276225"/>
          </a:xfrm>
          <a:prstGeom prst="rect">
            <a:avLst/>
          </a:prstGeom>
        </p:spPr>
      </p:pic>
    </p:spTree>
    <p:extLst>
      <p:ext uri="{BB962C8B-B14F-4D97-AF65-F5344CB8AC3E}">
        <p14:creationId xmlns:p14="http://schemas.microsoft.com/office/powerpoint/2010/main" val="327368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0.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1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1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7.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7.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8.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9.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heme/theme1.xml><?xml version="1.0" encoding="utf-8"?>
<a:theme xmlns:a="http://schemas.openxmlformats.org/drawingml/2006/main" name="1_Begining Slides / Separators">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phasis PPT Template_Jan2018" id="{AD929212-87E0-4B3C-951B-F06BD9509418}" vid="{364990A6-F666-4FD1-BE9D-A6AF9C8E18D1}"/>
    </a:ext>
  </a:extLst>
</a:theme>
</file>

<file path=ppt/theme/theme2.xml><?xml version="1.0" encoding="utf-8"?>
<a:theme xmlns:a="http://schemas.openxmlformats.org/drawingml/2006/main" name="Visual and Text">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phasis PPT Template_Jan2018" id="{AD929212-87E0-4B3C-951B-F06BD9509418}" vid="{C3B5EB52-917C-4D70-B10E-5F98A7440BD9}"/>
    </a:ext>
  </a:extLst>
</a:theme>
</file>

<file path=ppt/theme/theme3.xml><?xml version="1.0" encoding="utf-8"?>
<a:theme xmlns:a="http://schemas.openxmlformats.org/drawingml/2006/main" name="2_Begining Slides / Separators">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phasis PPT Template_Jan2018" id="{AD929212-87E0-4B3C-951B-F06BD9509418}" vid="{364990A6-F666-4FD1-BE9D-A6AF9C8E18D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themeOverride>
</file>

<file path=ppt/theme/themeOverride2.xml><?xml version="1.0" encoding="utf-8"?>
<a:themeOverride xmlns:a="http://schemas.openxmlformats.org/drawingml/2006/main">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themeOverride>
</file>

<file path=ppt/theme/themeOverride3.xml><?xml version="1.0" encoding="utf-8"?>
<a:themeOverride xmlns:a="http://schemas.openxmlformats.org/drawingml/2006/main">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themeOverride>
</file>

<file path=ppt/theme/themeOverride4.xml><?xml version="1.0" encoding="utf-8"?>
<a:themeOverride xmlns:a="http://schemas.openxmlformats.org/drawingml/2006/main">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themeOverride>
</file>

<file path=docProps/app.xml><?xml version="1.0" encoding="utf-8"?>
<Properties xmlns="http://schemas.openxmlformats.org/officeDocument/2006/extended-properties" xmlns:vt="http://schemas.openxmlformats.org/officeDocument/2006/docPropsVTypes">
  <TotalTime>12435</TotalTime>
  <Words>803</Words>
  <Application>Microsoft Office PowerPoint</Application>
  <PresentationFormat>Widescreen</PresentationFormat>
  <Paragraphs>299</Paragraphs>
  <Slides>14</Slides>
  <Notes>2</Notes>
  <HiddenSlides>0</HiddenSlides>
  <MMClips>0</MMClips>
  <ScaleCrop>false</ScaleCrop>
  <HeadingPairs>
    <vt:vector size="6" baseType="variant">
      <vt:variant>
        <vt:lpstr>Fonts Used</vt:lpstr>
      </vt:variant>
      <vt:variant>
        <vt:i4>18</vt:i4>
      </vt:variant>
      <vt:variant>
        <vt:lpstr>Theme</vt:lpstr>
      </vt:variant>
      <vt:variant>
        <vt:i4>3</vt:i4>
      </vt:variant>
      <vt:variant>
        <vt:lpstr>Slide Titles</vt:lpstr>
      </vt:variant>
      <vt:variant>
        <vt:i4>14</vt:i4>
      </vt:variant>
    </vt:vector>
  </HeadingPairs>
  <TitlesOfParts>
    <vt:vector size="35" baseType="lpstr">
      <vt:lpstr>Arial</vt:lpstr>
      <vt:lpstr>Arial Unicode MS</vt:lpstr>
      <vt:lpstr>Calibri</vt:lpstr>
      <vt:lpstr>Calibri Light</vt:lpstr>
      <vt:lpstr>Corbel</vt:lpstr>
      <vt:lpstr>Estrangelo Edessa</vt:lpstr>
      <vt:lpstr>FontAwesome</vt:lpstr>
      <vt:lpstr>Lato Black</vt:lpstr>
      <vt:lpstr>Lato Bold</vt:lpstr>
      <vt:lpstr>Lato Regular</vt:lpstr>
      <vt:lpstr>Lemon/Milk</vt:lpstr>
      <vt:lpstr>medium-content-serif-font</vt:lpstr>
      <vt:lpstr>Montserrat</vt:lpstr>
      <vt:lpstr>Open Sans</vt:lpstr>
      <vt:lpstr>Open Sans Light</vt:lpstr>
      <vt:lpstr>Questrial</vt:lpstr>
      <vt:lpstr>Wingdings</vt:lpstr>
      <vt:lpstr>ヒラギノ角ゴ Pro W3</vt:lpstr>
      <vt:lpstr>1_Begining Slides / Separators</vt:lpstr>
      <vt:lpstr>Visual and Text</vt:lpstr>
      <vt:lpstr>2_Begining Slides / Separators</vt:lpstr>
      <vt:lpstr>PowerPoint Presentation</vt:lpstr>
      <vt:lpstr>Objectives </vt:lpstr>
      <vt:lpstr>Text Classification as a Process</vt:lpstr>
      <vt:lpstr>Different types of Vectorizer </vt:lpstr>
      <vt:lpstr>Different types of DL Models</vt:lpstr>
      <vt:lpstr>PowerPoint Presentation</vt:lpstr>
      <vt:lpstr>PowerPoint Presentation</vt:lpstr>
      <vt:lpstr>Dataset Information</vt:lpstr>
      <vt:lpstr>Solution Design</vt:lpstr>
      <vt:lpstr>Model Architecture</vt:lpstr>
      <vt:lpstr>Performance Statistics</vt:lpstr>
      <vt:lpstr>Deep Learning Model: Business Value</vt:lpstr>
      <vt:lpstr>Applications/Future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Singh07</dc:creator>
  <cp:lastModifiedBy>Vishnu Sharma</cp:lastModifiedBy>
  <cp:revision>454</cp:revision>
  <dcterms:created xsi:type="dcterms:W3CDTF">2019-07-30T16:26:07Z</dcterms:created>
  <dcterms:modified xsi:type="dcterms:W3CDTF">2020-09-17T10:10:46Z</dcterms:modified>
</cp:coreProperties>
</file>