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7" r:id="rId5"/>
    <p:sldId id="416" r:id="rId6"/>
    <p:sldId id="433" r:id="rId7"/>
    <p:sldId id="434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886685-CB3C-EC46-A5F2-8D7B0E4A91E8}">
          <p14:sldIdLst>
            <p14:sldId id="257"/>
            <p14:sldId id="416"/>
            <p14:sldId id="433"/>
            <p14:sldId id="4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310"/>
    <a:srgbClr val="C1C1C1"/>
    <a:srgbClr val="4CC1EF"/>
    <a:srgbClr val="F7931F"/>
    <a:srgbClr val="C13018"/>
    <a:srgbClr val="0D3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BB229-F4B9-4180-BC3D-8DBDB2E2784F}" v="3" dt="2020-11-03T21:05:46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F6777-A663-4F63-BB72-EE9818974A7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793CC-063C-4988-A921-3DF51EAE4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1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793CC-063C-4988-A921-3DF51EAE40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0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bg>
      <p:bgPr>
        <a:solidFill>
          <a:srgbClr val="00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312" y="1643714"/>
            <a:ext cx="4722217" cy="2260965"/>
          </a:xfrm>
        </p:spPr>
        <p:txBody>
          <a:bodyPr anchor="t"/>
          <a:lstStyle>
            <a:lvl1pPr>
              <a:defRPr sz="4532" u="none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Body Left"/>
          <p:cNvSpPr>
            <a:spLocks noGrp="1"/>
          </p:cNvSpPr>
          <p:nvPr>
            <p:ph sz="quarter" idx="11" hasCustomPrompt="1"/>
          </p:nvPr>
        </p:nvSpPr>
        <p:spPr>
          <a:xfrm>
            <a:off x="5741113" y="1645920"/>
            <a:ext cx="5839299" cy="434035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457086" indent="-457086" algn="ctr">
              <a:buNone/>
              <a:defRPr lang="en-US" baseline="0" dirty="0" smtClean="0">
                <a:solidFill>
                  <a:srgbClr val="F8F8F8"/>
                </a:solidFill>
              </a:defRPr>
            </a:lvl1pPr>
          </a:lstStyle>
          <a:p>
            <a:pPr marL="0" lvl="0" indent="0"/>
            <a:r>
              <a:rPr lang="en-US"/>
              <a:t>Click to insert Table / Chart / </a:t>
            </a:r>
            <a:br>
              <a:rPr lang="en-US"/>
            </a:br>
            <a:r>
              <a:rPr lang="en-US"/>
              <a:t>Smart Art / Photo / Clip Art / Media</a:t>
            </a:r>
          </a:p>
        </p:txBody>
      </p:sp>
      <p:sp>
        <p:nvSpPr>
          <p:cNvPr id="4" name="Presenter Name"/>
          <p:cNvSpPr>
            <a:spLocks noGrp="1"/>
          </p:cNvSpPr>
          <p:nvPr>
            <p:ph type="body" sz="quarter" idx="16" hasCustomPrompt="1"/>
          </p:nvPr>
        </p:nvSpPr>
        <p:spPr>
          <a:xfrm>
            <a:off x="582797" y="4868334"/>
            <a:ext cx="4693544" cy="311151"/>
          </a:xfrm>
        </p:spPr>
        <p:txBody>
          <a:bodyPr/>
          <a:lstStyle>
            <a:lvl1pPr marL="0" indent="0">
              <a:buNone/>
              <a:defRPr sz="1866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2" name="Company Name"/>
          <p:cNvSpPr>
            <a:spLocks noGrp="1"/>
          </p:cNvSpPr>
          <p:nvPr>
            <p:ph type="body" sz="quarter" idx="17" hasCustomPrompt="1"/>
          </p:nvPr>
        </p:nvSpPr>
        <p:spPr>
          <a:xfrm>
            <a:off x="582797" y="5284110"/>
            <a:ext cx="4693544" cy="311151"/>
          </a:xfr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13" name="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82797" y="5594999"/>
            <a:ext cx="4693544" cy="311151"/>
          </a:xfr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9" name="MIO_LOGOPLACEHOLDER#titlewhite" hidden="1"/>
          <p:cNvSpPr>
            <a:spLocks noChangeAspect="1"/>
          </p:cNvSpPr>
          <p:nvPr userDrawn="1"/>
        </p:nvSpPr>
        <p:spPr bwMode="auto">
          <a:xfrm>
            <a:off x="612648" y="192024"/>
            <a:ext cx="2706624" cy="11978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48B9"/>
              </a:solidFill>
              <a:effectLst/>
              <a:latin typeface="Arial"/>
            </a:endParaRPr>
          </a:p>
        </p:txBody>
      </p:sp>
      <p:pic>
        <p:nvPicPr>
          <p:cNvPr id="10" name="NEE#titleWhite" title="Top Left NEE 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648" y="192024"/>
            <a:ext cx="2706624" cy="119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57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 Content 2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Left"/>
          <p:cNvSpPr>
            <a:spLocks noGrp="1"/>
          </p:cNvSpPr>
          <p:nvPr>
            <p:ph type="body" idx="11" hasCustomPrompt="1"/>
          </p:nvPr>
        </p:nvSpPr>
        <p:spPr>
          <a:xfrm>
            <a:off x="607325" y="219456"/>
            <a:ext cx="5161108" cy="685800"/>
          </a:xfrm>
        </p:spPr>
        <p:txBody>
          <a:bodyPr tIns="0" bIns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933" b="1" u="none" baseline="0">
                <a:latin typeface="+mj-lt"/>
              </a:defRPr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en-US"/>
              <a:t>Left Title</a:t>
            </a:r>
          </a:p>
        </p:txBody>
      </p:sp>
      <p:sp>
        <p:nvSpPr>
          <p:cNvPr id="7" name="TitleRight"/>
          <p:cNvSpPr>
            <a:spLocks noGrp="1"/>
          </p:cNvSpPr>
          <p:nvPr>
            <p:ph type="body" idx="17" hasCustomPrompt="1"/>
          </p:nvPr>
        </p:nvSpPr>
        <p:spPr>
          <a:xfrm>
            <a:off x="6426033" y="219456"/>
            <a:ext cx="5161108" cy="685800"/>
          </a:xfrm>
        </p:spPr>
        <p:txBody>
          <a:bodyPr tIns="0" bIns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933" b="1" u="none" baseline="0">
                <a:latin typeface="+mj-lt"/>
              </a:defRPr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en-US"/>
              <a:t>Right Title</a:t>
            </a:r>
          </a:p>
        </p:txBody>
      </p:sp>
      <p:sp>
        <p:nvSpPr>
          <p:cNvPr id="9" name="BodyRight"/>
          <p:cNvSpPr>
            <a:spLocks noGrp="1"/>
          </p:cNvSpPr>
          <p:nvPr>
            <p:ph sz="quarter" idx="19" hasCustomPrompt="1"/>
          </p:nvPr>
        </p:nvSpPr>
        <p:spPr>
          <a:xfrm>
            <a:off x="6401251" y="1208617"/>
            <a:ext cx="5197180" cy="40355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Bullet information in bold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BodyLeft"/>
          <p:cNvSpPr>
            <a:spLocks noGrp="1"/>
          </p:cNvSpPr>
          <p:nvPr>
            <p:ph sz="quarter" idx="16" hasCustomPrompt="1"/>
          </p:nvPr>
        </p:nvSpPr>
        <p:spPr>
          <a:xfrm>
            <a:off x="609441" y="1208617"/>
            <a:ext cx="5197180" cy="40355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Bullet information in bold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236792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: Content; R: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dyLeft"/>
          <p:cNvSpPr>
            <a:spLocks noGrp="1"/>
          </p:cNvSpPr>
          <p:nvPr>
            <p:ph sz="quarter" idx="18" hasCustomPrompt="1"/>
          </p:nvPr>
        </p:nvSpPr>
        <p:spPr>
          <a:xfrm>
            <a:off x="609441" y="1206499"/>
            <a:ext cx="5197180" cy="40355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Bullet information in bold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(Arial 30 Bold) &lt; Your Content Here &gt;</a:t>
            </a:r>
          </a:p>
        </p:txBody>
      </p:sp>
      <p:sp>
        <p:nvSpPr>
          <p:cNvPr id="6" name="PictureTop"/>
          <p:cNvSpPr>
            <a:spLocks noGrp="1"/>
          </p:cNvSpPr>
          <p:nvPr>
            <p:ph type="pic" sz="quarter" idx="14"/>
          </p:nvPr>
        </p:nvSpPr>
        <p:spPr>
          <a:xfrm>
            <a:off x="6401251" y="1207008"/>
            <a:ext cx="5178134" cy="1898267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marL="0" indent="0">
              <a:buNone/>
              <a:defRPr sz="21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Bottom"/>
          <p:cNvSpPr>
            <a:spLocks noGrp="1"/>
          </p:cNvSpPr>
          <p:nvPr>
            <p:ph type="pic" sz="quarter" idx="15"/>
          </p:nvPr>
        </p:nvSpPr>
        <p:spPr>
          <a:xfrm>
            <a:off x="6401250" y="3340883"/>
            <a:ext cx="5178134" cy="1908451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marL="0" indent="0">
              <a:buNone/>
              <a:defRPr sz="2133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098706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: Content 2/3; R: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(Arial 30 Bold) &lt; Your Content Here &gt;</a:t>
            </a:r>
          </a:p>
        </p:txBody>
      </p:sp>
      <p:sp>
        <p:nvSpPr>
          <p:cNvPr id="6" name="PictureTop"/>
          <p:cNvSpPr>
            <a:spLocks noGrp="1"/>
          </p:cNvSpPr>
          <p:nvPr>
            <p:ph type="pic" sz="quarter" idx="14"/>
          </p:nvPr>
        </p:nvSpPr>
        <p:spPr>
          <a:xfrm>
            <a:off x="7639276" y="1207009"/>
            <a:ext cx="3940108" cy="1294956"/>
          </a:xfrm>
          <a:prstGeom prst="rect">
            <a:avLst/>
          </a:prstGeom>
          <a:noFill/>
        </p:spPr>
        <p:txBody>
          <a:bodyPr anchor="ctr" anchorCtr="1"/>
          <a:lstStyle>
            <a:lvl1pPr marL="0" indent="0">
              <a:buNone/>
              <a:defRPr sz="21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Middle"/>
          <p:cNvSpPr>
            <a:spLocks noGrp="1"/>
          </p:cNvSpPr>
          <p:nvPr>
            <p:ph type="pic" sz="quarter" idx="15"/>
          </p:nvPr>
        </p:nvSpPr>
        <p:spPr>
          <a:xfrm>
            <a:off x="7639276" y="2577263"/>
            <a:ext cx="3940108" cy="1294956"/>
          </a:xfrm>
          <a:prstGeom prst="rect">
            <a:avLst/>
          </a:prstGeom>
          <a:noFill/>
        </p:spPr>
        <p:txBody>
          <a:bodyPr anchor="ctr" anchorCtr="1"/>
          <a:lstStyle>
            <a:lvl1pPr marL="0" indent="0">
              <a:buNone/>
              <a:defRPr sz="21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Bottom"/>
          <p:cNvSpPr>
            <a:spLocks noGrp="1"/>
          </p:cNvSpPr>
          <p:nvPr>
            <p:ph type="pic" sz="quarter" idx="16"/>
          </p:nvPr>
        </p:nvSpPr>
        <p:spPr>
          <a:xfrm>
            <a:off x="7639276" y="3954378"/>
            <a:ext cx="3940108" cy="1294956"/>
          </a:xfrm>
          <a:prstGeom prst="rect">
            <a:avLst/>
          </a:prstGeom>
          <a:noFill/>
        </p:spPr>
        <p:txBody>
          <a:bodyPr anchor="ctr" anchorCtr="1"/>
          <a:lstStyle>
            <a:lvl1pPr marL="0" indent="0">
              <a:buNone/>
              <a:defRPr sz="21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BodyLeft"/>
          <p:cNvSpPr>
            <a:spLocks noGrp="1"/>
          </p:cNvSpPr>
          <p:nvPr>
            <p:ph sz="quarter" idx="18" hasCustomPrompt="1"/>
          </p:nvPr>
        </p:nvSpPr>
        <p:spPr>
          <a:xfrm>
            <a:off x="609441" y="1206499"/>
            <a:ext cx="6918952" cy="40355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14641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odyRighTop"/>
          <p:cNvSpPr>
            <a:spLocks noGrp="1"/>
          </p:cNvSpPr>
          <p:nvPr>
            <p:ph sz="quarter" idx="19" hasCustomPrompt="1"/>
          </p:nvPr>
        </p:nvSpPr>
        <p:spPr>
          <a:xfrm>
            <a:off x="609441" y="1206499"/>
            <a:ext cx="519718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BodyRightBottom"/>
          <p:cNvSpPr>
            <a:spLocks noGrp="1"/>
          </p:cNvSpPr>
          <p:nvPr>
            <p:ph sz="quarter" idx="21" hasCustomPrompt="1"/>
          </p:nvPr>
        </p:nvSpPr>
        <p:spPr>
          <a:xfrm>
            <a:off x="609441" y="3348312"/>
            <a:ext cx="519718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BodyRight"/>
          <p:cNvSpPr>
            <a:spLocks noGrp="1"/>
          </p:cNvSpPr>
          <p:nvPr>
            <p:ph sz="quarter" idx="20" hasCustomPrompt="1"/>
          </p:nvPr>
        </p:nvSpPr>
        <p:spPr>
          <a:xfrm>
            <a:off x="6401250" y="1206499"/>
            <a:ext cx="5197180" cy="40355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Title (Arial 30 Bold) &lt; Your Content Here &gt;</a:t>
            </a:r>
          </a:p>
        </p:txBody>
      </p:sp>
    </p:spTree>
    <p:extLst>
      <p:ext uri="{BB962C8B-B14F-4D97-AF65-F5344CB8AC3E}">
        <p14:creationId xmlns:p14="http://schemas.microsoft.com/office/powerpoint/2010/main" val="32001544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Left"/>
          <p:cNvSpPr>
            <a:spLocks noGrp="1"/>
          </p:cNvSpPr>
          <p:nvPr>
            <p:ph sz="quarter" idx="20" hasCustomPrompt="1"/>
          </p:nvPr>
        </p:nvSpPr>
        <p:spPr>
          <a:xfrm>
            <a:off x="609441" y="1206499"/>
            <a:ext cx="5197180" cy="40355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Title (Arial 30 Bold) &lt; Your Content Here &gt;</a:t>
            </a:r>
          </a:p>
        </p:txBody>
      </p:sp>
      <p:sp>
        <p:nvSpPr>
          <p:cNvPr id="8" name="BodyRightTop"/>
          <p:cNvSpPr>
            <a:spLocks noGrp="1"/>
          </p:cNvSpPr>
          <p:nvPr>
            <p:ph sz="quarter" idx="19" hasCustomPrompt="1"/>
          </p:nvPr>
        </p:nvSpPr>
        <p:spPr>
          <a:xfrm>
            <a:off x="6390162" y="1206499"/>
            <a:ext cx="5197180" cy="1905000"/>
          </a:xfrm>
        </p:spPr>
        <p:txBody>
          <a:bodyPr/>
          <a:lstStyle>
            <a:lvl1pPr>
              <a:defRPr/>
            </a:lvl1pPr>
            <a:lvl4pPr marL="1138482" indent="0">
              <a:buNone/>
              <a:defRPr/>
            </a:lvl4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odyRightBottom"/>
          <p:cNvSpPr>
            <a:spLocks noGrp="1"/>
          </p:cNvSpPr>
          <p:nvPr>
            <p:ph sz="quarter" idx="21" hasCustomPrompt="1"/>
          </p:nvPr>
        </p:nvSpPr>
        <p:spPr>
          <a:xfrm>
            <a:off x="6390162" y="3348312"/>
            <a:ext cx="5197180" cy="1905000"/>
          </a:xfrm>
        </p:spPr>
        <p:txBody>
          <a:bodyPr/>
          <a:lstStyle>
            <a:lvl1pPr>
              <a:defRPr/>
            </a:lvl1pPr>
            <a:lvl4pPr marL="1138482" indent="0">
              <a:buNone/>
              <a:defRPr/>
            </a:lvl4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43988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Title (Arial 30 Bold) &lt; Your Content Here &gt;</a:t>
            </a:r>
          </a:p>
        </p:txBody>
      </p:sp>
      <p:sp>
        <p:nvSpPr>
          <p:cNvPr id="13" name="BodyRightTop"/>
          <p:cNvSpPr>
            <a:spLocks noGrp="1"/>
          </p:cNvSpPr>
          <p:nvPr>
            <p:ph sz="quarter" idx="19" hasCustomPrompt="1"/>
          </p:nvPr>
        </p:nvSpPr>
        <p:spPr>
          <a:xfrm>
            <a:off x="609441" y="1206499"/>
            <a:ext cx="519718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BodyLeftBottom"/>
          <p:cNvSpPr>
            <a:spLocks noGrp="1"/>
          </p:cNvSpPr>
          <p:nvPr>
            <p:ph sz="quarter" idx="21" hasCustomPrompt="1"/>
          </p:nvPr>
        </p:nvSpPr>
        <p:spPr>
          <a:xfrm>
            <a:off x="609441" y="3348312"/>
            <a:ext cx="519718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15" name="BodyRightTop"/>
          <p:cNvSpPr>
            <a:spLocks noGrp="1"/>
          </p:cNvSpPr>
          <p:nvPr>
            <p:ph sz="quarter" idx="22" hasCustomPrompt="1"/>
          </p:nvPr>
        </p:nvSpPr>
        <p:spPr>
          <a:xfrm>
            <a:off x="6390668" y="1206499"/>
            <a:ext cx="519718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odyRightBottom"/>
          <p:cNvSpPr>
            <a:spLocks noGrp="1"/>
          </p:cNvSpPr>
          <p:nvPr>
            <p:ph sz="quarter" idx="23" hasCustomPrompt="1"/>
          </p:nvPr>
        </p:nvSpPr>
        <p:spPr>
          <a:xfrm>
            <a:off x="6390668" y="3348312"/>
            <a:ext cx="519718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09496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Title (Arial 30 Bold) &lt; Your Content Here &gt;</a:t>
            </a:r>
          </a:p>
        </p:txBody>
      </p:sp>
      <p:sp>
        <p:nvSpPr>
          <p:cNvPr id="8" name="BodyLeftTop"/>
          <p:cNvSpPr>
            <a:spLocks noGrp="1"/>
          </p:cNvSpPr>
          <p:nvPr>
            <p:ph sz="quarter" idx="25" hasCustomPrompt="1"/>
          </p:nvPr>
        </p:nvSpPr>
        <p:spPr>
          <a:xfrm>
            <a:off x="609441" y="1206499"/>
            <a:ext cx="3555074" cy="19557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11" name="BodyMiddleTop"/>
          <p:cNvSpPr>
            <a:spLocks noGrp="1"/>
          </p:cNvSpPr>
          <p:nvPr>
            <p:ph sz="quarter" idx="26" hasCustomPrompt="1"/>
          </p:nvPr>
        </p:nvSpPr>
        <p:spPr>
          <a:xfrm>
            <a:off x="4329572" y="1206499"/>
            <a:ext cx="3555074" cy="19557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13" name="BodyRightTop"/>
          <p:cNvSpPr>
            <a:spLocks noGrp="1"/>
          </p:cNvSpPr>
          <p:nvPr>
            <p:ph sz="quarter" idx="27" hasCustomPrompt="1"/>
          </p:nvPr>
        </p:nvSpPr>
        <p:spPr>
          <a:xfrm>
            <a:off x="8020575" y="1206499"/>
            <a:ext cx="3555074" cy="19557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15" name="BodyLeftBottom"/>
          <p:cNvSpPr>
            <a:spLocks noGrp="1"/>
          </p:cNvSpPr>
          <p:nvPr>
            <p:ph sz="quarter" idx="28" hasCustomPrompt="1"/>
          </p:nvPr>
        </p:nvSpPr>
        <p:spPr>
          <a:xfrm>
            <a:off x="609441" y="3297770"/>
            <a:ext cx="7275205" cy="19557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40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odyLeftTop"/>
          <p:cNvSpPr>
            <a:spLocks noGrp="1"/>
          </p:cNvSpPr>
          <p:nvPr>
            <p:ph sz="quarter" idx="25" hasCustomPrompt="1"/>
          </p:nvPr>
        </p:nvSpPr>
        <p:spPr>
          <a:xfrm>
            <a:off x="609441" y="1206499"/>
            <a:ext cx="3555074" cy="19557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Title (Arial 30 Bold) &lt; Your Content Here &gt;</a:t>
            </a:r>
          </a:p>
        </p:txBody>
      </p:sp>
      <p:sp>
        <p:nvSpPr>
          <p:cNvPr id="12" name="BodyMiddleTop"/>
          <p:cNvSpPr>
            <a:spLocks noGrp="1"/>
          </p:cNvSpPr>
          <p:nvPr>
            <p:ph sz="quarter" idx="26" hasCustomPrompt="1"/>
          </p:nvPr>
        </p:nvSpPr>
        <p:spPr>
          <a:xfrm>
            <a:off x="4329572" y="1206499"/>
            <a:ext cx="3555074" cy="19557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13" name="BodyRightTop"/>
          <p:cNvSpPr>
            <a:spLocks noGrp="1"/>
          </p:cNvSpPr>
          <p:nvPr>
            <p:ph sz="quarter" idx="27" hasCustomPrompt="1"/>
          </p:nvPr>
        </p:nvSpPr>
        <p:spPr>
          <a:xfrm>
            <a:off x="8020575" y="1206499"/>
            <a:ext cx="3555074" cy="19557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14" name="BodyRightBottom"/>
          <p:cNvSpPr>
            <a:spLocks noGrp="1"/>
          </p:cNvSpPr>
          <p:nvPr>
            <p:ph sz="quarter" idx="28" hasCustomPrompt="1"/>
          </p:nvPr>
        </p:nvSpPr>
        <p:spPr>
          <a:xfrm>
            <a:off x="609441" y="3297770"/>
            <a:ext cx="3555074" cy="19557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15" name="BodyMiddleBottom"/>
          <p:cNvSpPr>
            <a:spLocks noGrp="1"/>
          </p:cNvSpPr>
          <p:nvPr>
            <p:ph sz="quarter" idx="29" hasCustomPrompt="1"/>
          </p:nvPr>
        </p:nvSpPr>
        <p:spPr>
          <a:xfrm>
            <a:off x="4329572" y="3297770"/>
            <a:ext cx="3555074" cy="19557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16" name="BodyRightBottom"/>
          <p:cNvSpPr>
            <a:spLocks noGrp="1"/>
          </p:cNvSpPr>
          <p:nvPr>
            <p:ph sz="quarter" idx="30" hasCustomPrompt="1"/>
          </p:nvPr>
        </p:nvSpPr>
        <p:spPr>
          <a:xfrm>
            <a:off x="8020575" y="3297770"/>
            <a:ext cx="3555074" cy="19557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8494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(Arial 30 Bold) Executive Layout</a:t>
            </a:r>
          </a:p>
        </p:txBody>
      </p:sp>
      <p:sp>
        <p:nvSpPr>
          <p:cNvPr id="7" name="Body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207008"/>
            <a:ext cx="10969943" cy="4035552"/>
          </a:xfrm>
        </p:spPr>
        <p:txBody>
          <a:bodyPr tIns="0"/>
          <a:lstStyle>
            <a:lvl1pPr marL="0" indent="0">
              <a:lnSpc>
                <a:spcPct val="100000"/>
              </a:lnSpc>
              <a:buNone/>
              <a:defRPr sz="2000" b="0"/>
            </a:lvl1pPr>
          </a:lstStyle>
          <a:p>
            <a:pPr lvl="0"/>
            <a:r>
              <a:rPr lang="en-US"/>
              <a:t>20 normal text, left justified, single spaced. Leave a blank line between paragraphs. Recommended for handouts only; text this small cannot be read easily by most audiences when projected.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689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Arrow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type="body" sz="half" idx="13" hasCustomPrompt="1"/>
          </p:nvPr>
        </p:nvSpPr>
        <p:spPr>
          <a:xfrm>
            <a:off x="609441" y="1207008"/>
            <a:ext cx="10969943" cy="4035552"/>
          </a:xfrm>
        </p:spPr>
        <p:txBody>
          <a:bodyPr/>
          <a:lstStyle>
            <a:lvl1pPr marL="457086" marR="0" indent="-457086" algn="l" defTabSz="1218895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8EB54B"/>
              </a:buClr>
              <a:buSzPct val="90000"/>
              <a:buFont typeface="Arial" panose="020B0604020202020204" pitchFamily="34" charset="0"/>
              <a:buChar char="►"/>
              <a:tabLst/>
              <a:defRPr sz="2200" baseline="0"/>
            </a:lvl1pPr>
            <a:lvl2pPr eaLnBrk="1" hangingPunct="1">
              <a:defRPr sz="1800"/>
            </a:lvl2pPr>
            <a:lvl3pPr marL="1144831" marR="0" indent="-304724" algn="l" defTabSz="1218895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8EB54B"/>
              </a:buClr>
              <a:buSzPct val="90000"/>
              <a:buFont typeface="Arial" panose="020B0604020202020204" pitchFamily="34" charset="0"/>
              <a:buChar char="»"/>
              <a:tabLst/>
              <a:defRPr sz="1800"/>
            </a:lvl3pPr>
            <a:lvl4pPr marL="1828343" indent="0">
              <a:buNone/>
              <a:defRPr/>
            </a:lvl4pPr>
          </a:lstStyle>
          <a:p>
            <a:pPr lvl="0"/>
            <a:r>
              <a:rPr lang="en-US"/>
              <a:t>Agenda bullet 1 information (Arial 22 bold)</a:t>
            </a:r>
          </a:p>
          <a:p>
            <a:pPr lvl="1"/>
            <a:r>
              <a:rPr lang="en-US"/>
              <a:t>Agenda sub-bullet 1 information (Arial 18)</a:t>
            </a:r>
          </a:p>
          <a:p>
            <a:pPr lvl="2"/>
            <a:r>
              <a:rPr lang="en-US"/>
              <a:t>Agenda sub-bullet 1 information (Arial 18)</a:t>
            </a:r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609447" y="220133"/>
            <a:ext cx="10967827" cy="685800"/>
          </a:xfrm>
        </p:spPr>
        <p:txBody>
          <a:bodyPr/>
          <a:lstStyle>
            <a:lvl1pPr>
              <a:defRPr sz="2933"/>
            </a:lvl1pPr>
          </a:lstStyle>
          <a:p>
            <a:pPr lvl="0"/>
            <a:r>
              <a:rPr lang="en-US"/>
              <a:t>Title (Arial 30 Bold) &lt; Your Content Here &gt;</a:t>
            </a:r>
          </a:p>
        </p:txBody>
      </p:sp>
    </p:spTree>
    <p:extLst>
      <p:ext uri="{BB962C8B-B14F-4D97-AF65-F5344CB8AC3E}">
        <p14:creationId xmlns:p14="http://schemas.microsoft.com/office/powerpoint/2010/main" val="24250824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92512" y="1709740"/>
            <a:ext cx="10995336" cy="2852737"/>
          </a:xfrm>
        </p:spPr>
        <p:txBody>
          <a:bodyPr anchor="ctr"/>
          <a:lstStyle>
            <a:lvl1pPr>
              <a:defRPr sz="5999"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592512" y="4589465"/>
            <a:ext cx="10995336" cy="664103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5"/>
                </a:solidFill>
              </a:defRPr>
            </a:lvl1pPr>
            <a:lvl2pPr marL="4570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Divider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09690656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(Arial 30 Bold) &lt; Your Content Here &gt;</a:t>
            </a:r>
          </a:p>
        </p:txBody>
      </p:sp>
    </p:spTree>
    <p:extLst>
      <p:ext uri="{BB962C8B-B14F-4D97-AF65-F5344CB8AC3E}">
        <p14:creationId xmlns:p14="http://schemas.microsoft.com/office/powerpoint/2010/main" val="200296396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65016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88825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insert full bleed image</a:t>
            </a:r>
          </a:p>
        </p:txBody>
      </p:sp>
    </p:spTree>
    <p:extLst>
      <p:ext uri="{BB962C8B-B14F-4D97-AF65-F5344CB8AC3E}">
        <p14:creationId xmlns:p14="http://schemas.microsoft.com/office/powerpoint/2010/main" val="199673032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IO_LOGOPLACEHOLDER#centerWhite" hidden="1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2295144" y="1380744"/>
            <a:ext cx="7132320" cy="314553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48B9"/>
              </a:solidFill>
              <a:effectLst/>
              <a:latin typeface="Arial"/>
            </a:endParaRPr>
          </a:p>
        </p:txBody>
      </p:sp>
      <p:pic>
        <p:nvPicPr>
          <p:cNvPr id="9" name="NEE#center" title="Center NEE 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7792" y="2173265"/>
            <a:ext cx="7132320" cy="314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2452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9025-FB1B-4A0C-8648-D7703442EEA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AE6A-EF20-4D01-B086-131FC4B9E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1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780847" y="1657351"/>
            <a:ext cx="6856214" cy="3314700"/>
          </a:xfrm>
        </p:spPr>
        <p:txBody>
          <a:bodyPr anchor="t"/>
          <a:lstStyle>
            <a:lvl1pPr algn="l">
              <a:lnSpc>
                <a:spcPct val="80000"/>
              </a:lnSpc>
              <a:defRPr sz="4499" b="1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390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dy"/>
          <p:cNvSpPr>
            <a:spLocks noGrp="1"/>
          </p:cNvSpPr>
          <p:nvPr>
            <p:ph sz="quarter" idx="16" hasCustomPrompt="1"/>
          </p:nvPr>
        </p:nvSpPr>
        <p:spPr>
          <a:xfrm>
            <a:off x="609441" y="1206501"/>
            <a:ext cx="10969943" cy="403648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Bullet information in bold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Title (Arial 30 Bold) &lt;Own Content Here&gt;</a:t>
            </a:r>
          </a:p>
        </p:txBody>
      </p:sp>
    </p:spTree>
    <p:extLst>
      <p:ext uri="{BB962C8B-B14F-4D97-AF65-F5344CB8AC3E}">
        <p14:creationId xmlns:p14="http://schemas.microsoft.com/office/powerpoint/2010/main" val="2995716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odyRightBottom"/>
          <p:cNvSpPr>
            <a:spLocks noGrp="1"/>
          </p:cNvSpPr>
          <p:nvPr>
            <p:ph sz="quarter" idx="21" hasCustomPrompt="1"/>
          </p:nvPr>
        </p:nvSpPr>
        <p:spPr>
          <a:xfrm>
            <a:off x="612648" y="3484416"/>
            <a:ext cx="5197180" cy="25603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BodyRight"/>
          <p:cNvSpPr>
            <a:spLocks noGrp="1"/>
          </p:cNvSpPr>
          <p:nvPr>
            <p:ph sz="quarter" idx="20" hasCustomPrompt="1"/>
          </p:nvPr>
        </p:nvSpPr>
        <p:spPr>
          <a:xfrm>
            <a:off x="6245352" y="834321"/>
            <a:ext cx="5197180" cy="46634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Title (Arial 30 Bold) &lt; Your Content Here &gt;</a:t>
            </a:r>
          </a:p>
        </p:txBody>
      </p:sp>
      <p:sp>
        <p:nvSpPr>
          <p:cNvPr id="11" name="BodyRighTop"/>
          <p:cNvSpPr>
            <a:spLocks noGrp="1"/>
          </p:cNvSpPr>
          <p:nvPr>
            <p:ph sz="quarter" idx="19" hasCustomPrompt="1"/>
          </p:nvPr>
        </p:nvSpPr>
        <p:spPr>
          <a:xfrm>
            <a:off x="612648" y="834321"/>
            <a:ext cx="5197180" cy="2514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509266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ly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Title (Arial 30 Bold) &lt;Own Content Here&gt;</a:t>
            </a:r>
          </a:p>
        </p:txBody>
      </p:sp>
      <p:sp>
        <p:nvSpPr>
          <p:cNvPr id="14" name="BodyRighTop"/>
          <p:cNvSpPr>
            <a:spLocks noGrp="1"/>
          </p:cNvSpPr>
          <p:nvPr>
            <p:ph sz="quarter" idx="20" hasCustomPrompt="1"/>
          </p:nvPr>
        </p:nvSpPr>
        <p:spPr>
          <a:xfrm>
            <a:off x="594360" y="1177636"/>
            <a:ext cx="5197180" cy="23774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BodyRighTop"/>
          <p:cNvSpPr>
            <a:spLocks noGrp="1"/>
          </p:cNvSpPr>
          <p:nvPr>
            <p:ph sz="quarter" idx="21" hasCustomPrompt="1"/>
          </p:nvPr>
        </p:nvSpPr>
        <p:spPr>
          <a:xfrm>
            <a:off x="6094413" y="1177636"/>
            <a:ext cx="5197180" cy="23774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odyRighTop"/>
          <p:cNvSpPr>
            <a:spLocks noGrp="1"/>
          </p:cNvSpPr>
          <p:nvPr>
            <p:ph sz="quarter" idx="22" hasCustomPrompt="1"/>
          </p:nvPr>
        </p:nvSpPr>
        <p:spPr>
          <a:xfrm>
            <a:off x="592138" y="3735076"/>
            <a:ext cx="5197180" cy="23774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BodyRighTop"/>
          <p:cNvSpPr>
            <a:spLocks noGrp="1"/>
          </p:cNvSpPr>
          <p:nvPr>
            <p:ph sz="quarter" idx="23" hasCustomPrompt="1"/>
          </p:nvPr>
        </p:nvSpPr>
        <p:spPr>
          <a:xfrm>
            <a:off x="6094413" y="3735076"/>
            <a:ext cx="5197180" cy="23774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insert Text / Photo / Clip Art / Table /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12767" y="768417"/>
            <a:ext cx="5197061" cy="409575"/>
          </a:xfrm>
        </p:spPr>
        <p:txBody>
          <a:bodyPr anchor="b" anchorCtr="0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Subtitle (Arial 20 Bold)</a:t>
            </a:r>
          </a:p>
        </p:txBody>
      </p:sp>
    </p:spTree>
    <p:extLst>
      <p:ext uri="{BB962C8B-B14F-4D97-AF65-F5344CB8AC3E}">
        <p14:creationId xmlns:p14="http://schemas.microsoft.com/office/powerpoint/2010/main" val="1206350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odyRight"/>
          <p:cNvSpPr>
            <a:spLocks noGrp="1"/>
          </p:cNvSpPr>
          <p:nvPr>
            <p:ph sz="quarter" idx="17" hasCustomPrompt="1"/>
          </p:nvPr>
        </p:nvSpPr>
        <p:spPr>
          <a:xfrm>
            <a:off x="6401251" y="1208617"/>
            <a:ext cx="5197180" cy="40355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Bullet information in bold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BodyLeft"/>
          <p:cNvSpPr>
            <a:spLocks noGrp="1"/>
          </p:cNvSpPr>
          <p:nvPr>
            <p:ph sz="quarter" idx="16" hasCustomPrompt="1"/>
          </p:nvPr>
        </p:nvSpPr>
        <p:spPr>
          <a:xfrm>
            <a:off x="609441" y="1208617"/>
            <a:ext cx="5197180" cy="40355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Bullet information in bold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Title (Arial 30 Bold) &lt;Your Content Here&gt;</a:t>
            </a:r>
          </a:p>
        </p:txBody>
      </p:sp>
    </p:spTree>
    <p:extLst>
      <p:ext uri="{BB962C8B-B14F-4D97-AF65-F5344CB8AC3E}">
        <p14:creationId xmlns:p14="http://schemas.microsoft.com/office/powerpoint/2010/main" val="159827371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odyRight"/>
          <p:cNvSpPr>
            <a:spLocks noGrp="1"/>
          </p:cNvSpPr>
          <p:nvPr>
            <p:ph sz="quarter" idx="17" hasCustomPrompt="1"/>
          </p:nvPr>
        </p:nvSpPr>
        <p:spPr>
          <a:xfrm>
            <a:off x="6401251" y="1208617"/>
            <a:ext cx="5197180" cy="40355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Bullet information in bold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Title (Arial 30 Bold) &lt; Your Content Here &gt;</a:t>
            </a:r>
          </a:p>
        </p:txBody>
      </p:sp>
    </p:spTree>
    <p:extLst>
      <p:ext uri="{BB962C8B-B14F-4D97-AF65-F5344CB8AC3E}">
        <p14:creationId xmlns:p14="http://schemas.microsoft.com/office/powerpoint/2010/main" val="31158295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dyLeft"/>
          <p:cNvSpPr>
            <a:spLocks noGrp="1"/>
          </p:cNvSpPr>
          <p:nvPr>
            <p:ph sz="quarter" idx="16" hasCustomPrompt="1"/>
          </p:nvPr>
        </p:nvSpPr>
        <p:spPr>
          <a:xfrm>
            <a:off x="609441" y="1208617"/>
            <a:ext cx="5197180" cy="40355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Bullet information in bold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Title (Arial 30 Bold) &lt; Your Content Here &gt;</a:t>
            </a:r>
          </a:p>
        </p:txBody>
      </p:sp>
    </p:spTree>
    <p:extLst>
      <p:ext uri="{BB962C8B-B14F-4D97-AF65-F5344CB8AC3E}">
        <p14:creationId xmlns:p14="http://schemas.microsoft.com/office/powerpoint/2010/main" val="347473126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woosh Green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9208"/>
            <a:ext cx="12188825" cy="845312"/>
          </a:xfrm>
          <a:prstGeom prst="rect">
            <a:avLst/>
          </a:prstGeom>
        </p:spPr>
      </p:pic>
      <p:pic>
        <p:nvPicPr>
          <p:cNvPr id="10" name="Swoosh Blue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" y="5363097"/>
            <a:ext cx="12188825" cy="1324864"/>
          </a:xfrm>
          <a:prstGeom prst="rect">
            <a:avLst/>
          </a:prstGeom>
        </p:spPr>
      </p:pic>
      <p:sp>
        <p:nvSpPr>
          <p:cNvPr id="1086" name="Title"/>
          <p:cNvSpPr>
            <a:spLocks noGrp="1" noChangeArrowheads="1"/>
          </p:cNvSpPr>
          <p:nvPr>
            <p:ph type="title"/>
          </p:nvPr>
        </p:nvSpPr>
        <p:spPr bwMode="auto">
          <a:xfrm>
            <a:off x="609447" y="220133"/>
            <a:ext cx="10967827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in Arial 30 Bold</a:t>
            </a:r>
          </a:p>
        </p:txBody>
      </p:sp>
      <p:sp>
        <p:nvSpPr>
          <p:cNvPr id="1027" name="Body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325" y="1206444"/>
            <a:ext cx="10972059" cy="4030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Bullet information in bold (Arial 20 bold)</a:t>
            </a:r>
          </a:p>
          <a:p>
            <a:pPr lvl="1"/>
            <a:r>
              <a:rPr lang="en-US"/>
              <a:t>Supporting information (Arial 18 normal)</a:t>
            </a:r>
          </a:p>
          <a:p>
            <a:pPr lvl="2"/>
            <a:r>
              <a:rPr lang="en-US"/>
              <a:t>Supporting information (Arial 16 normal)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6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895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</a:pPr>
            <a:endParaRPr kumimoji="0" lang="en-US" sz="2399" b="0" i="0" u="none" strike="noStrike" cap="none" normalizeH="0" baseline="0">
              <a:ln>
                <a:noFill/>
              </a:ln>
              <a:solidFill>
                <a:srgbClr val="0048B9"/>
              </a:solidFill>
              <a:effectLst/>
              <a:latin typeface="Arial" charset="0"/>
            </a:endParaRPr>
          </a:p>
        </p:txBody>
      </p:sp>
      <p:sp>
        <p:nvSpPr>
          <p:cNvPr id="16" name="MIO_LOGOPLACEHOLDER#mainWhite" hidden="1"/>
          <p:cNvSpPr>
            <a:spLocks/>
          </p:cNvSpPr>
          <p:nvPr userDrawn="1">
            <p:custDataLst>
              <p:tags r:id="rId27"/>
            </p:custDataLst>
          </p:nvPr>
        </p:nvSpPr>
        <p:spPr bwMode="auto">
          <a:xfrm>
            <a:off x="9912096" y="6142737"/>
            <a:ext cx="1801368" cy="594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48B9"/>
              </a:solidFill>
              <a:effectLst/>
              <a:latin typeface="Arial"/>
            </a:endParaRPr>
          </a:p>
        </p:txBody>
      </p:sp>
      <p:sp>
        <p:nvSpPr>
          <p:cNvPr id="11" name="MIO_LOGOPLACEHOLDER#accent" hidden="1"/>
          <p:cNvSpPr>
            <a:spLocks/>
          </p:cNvSpPr>
          <p:nvPr userDrawn="1"/>
        </p:nvSpPr>
        <p:spPr bwMode="auto">
          <a:xfrm>
            <a:off x="8010356" y="6145943"/>
            <a:ext cx="1802035" cy="5911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48B9"/>
              </a:solidFill>
              <a:effectLst/>
              <a:latin typeface="Arial"/>
            </a:endParaRPr>
          </a:p>
        </p:txBody>
      </p:sp>
      <p:sp>
        <p:nvSpPr>
          <p:cNvPr id="13" name="empower masterfields-DO NOT DELETE"/>
          <p:cNvSpPr txBox="1">
            <a:spLocks noChangeArrowheads="1"/>
          </p:cNvSpPr>
          <p:nvPr userDrawn="1">
            <p:custDataLst>
              <p:tags r:id="rId28"/>
            </p:custDataLst>
          </p:nvPr>
        </p:nvSpPr>
        <p:spPr bwMode="auto">
          <a:xfrm>
            <a:off x="4208651" y="6720734"/>
            <a:ext cx="363475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lvl="0" algn="ctr" defTabSz="895888" fontAlgn="base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sz="1000">
                <a:solidFill>
                  <a:srgbClr val="0048B9"/>
                </a:solidFill>
              </a:rPr>
              <a:t>Proprietary &amp; Confidential</a:t>
            </a:r>
          </a:p>
        </p:txBody>
      </p:sp>
      <p:sp>
        <p:nvSpPr>
          <p:cNvPr id="18" name="empower masterfields-DO NOT DELETE" hidden="1"/>
          <p:cNvSpPr txBox="1">
            <a:spLocks noChangeArrowheads="1"/>
          </p:cNvSpPr>
          <p:nvPr userDrawn="1">
            <p:custDataLst>
              <p:tags r:id="rId29"/>
            </p:custDataLst>
          </p:nvPr>
        </p:nvSpPr>
        <p:spPr bwMode="auto">
          <a:xfrm>
            <a:off x="4208651" y="6720734"/>
            <a:ext cx="363475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lvl="0" algn="ctr" defTabSz="895888" fontAlgn="base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9" name="TextBox 18" hidden="1"/>
          <p:cNvSpPr txBox="1"/>
          <p:nvPr userDrawn="1">
            <p:custDataLst>
              <p:tags r:id="rId30"/>
            </p:custDataLst>
          </p:nvPr>
        </p:nvSpPr>
        <p:spPr>
          <a:xfrm rot="19486010">
            <a:off x="2905919" y="2507968"/>
            <a:ext cx="6664645" cy="23083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400" b="1" i="0" u="none" baseline="0">
              <a:solidFill>
                <a:schemeClr val="bg1">
                  <a:lumMod val="50000"/>
                  <a:alpha val="50000"/>
                </a:schemeClr>
              </a:solidFill>
              <a:latin typeface="Arial"/>
            </a:endParaRPr>
          </a:p>
        </p:txBody>
      </p:sp>
      <p:sp>
        <p:nvSpPr>
          <p:cNvPr id="20" name="Page Number"/>
          <p:cNvSpPr txBox="1">
            <a:spLocks/>
          </p:cNvSpPr>
          <p:nvPr userDrawn="1"/>
        </p:nvSpPr>
        <p:spPr>
          <a:xfrm>
            <a:off x="483546" y="6633404"/>
            <a:ext cx="281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fld id="{671B3FDF-EECF-4BC2-AE34-7E2ACC406B68}" type="slidenum">
              <a:rPr lang="en-US" sz="1000">
                <a:solidFill>
                  <a:srgbClr val="0048B9"/>
                </a:solidFill>
              </a:rPr>
              <a:pPr fontAlgn="base">
                <a:lnSpc>
                  <a:spcPct val="80000"/>
                </a:lnSpc>
                <a:spcBef>
                  <a:spcPct val="20000"/>
                </a:spcBef>
                <a:spcAft>
                  <a:spcPct val="20000"/>
                </a:spcAft>
                <a:buFontTx/>
                <a:buNone/>
              </a:pPr>
              <a:t>‹#›</a:t>
            </a:fld>
            <a:endParaRPr lang="en-US" sz="1000">
              <a:solidFill>
                <a:srgbClr val="0048B9"/>
              </a:solidFill>
            </a:endParaRPr>
          </a:p>
        </p:txBody>
      </p:sp>
      <p:pic>
        <p:nvPicPr>
          <p:cNvPr id="23" name="NEE#main" title="Bottom Left NEE Logo"/>
          <p:cNvPicPr>
            <a:picLocks noChangeAspect="1"/>
          </p:cNvPicPr>
          <p:nvPr userDrawn="1">
            <p:custDataLst>
              <p:tags r:id="rId31"/>
            </p:custDataLst>
          </p:nvPr>
        </p:nvPicPr>
        <p:blipFill>
          <a:blip r:embed="rId34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6184" y="6254496"/>
            <a:ext cx="1097280" cy="48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78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sldNum="0"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000" b="1" u="none" baseline="0">
          <a:solidFill>
            <a:schemeClr val="accent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199" b="1" u="sng">
          <a:solidFill>
            <a:srgbClr val="0048B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199" b="1" u="sng">
          <a:solidFill>
            <a:srgbClr val="0048B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199" b="1" u="sng">
          <a:solidFill>
            <a:srgbClr val="0048B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199" b="1" u="sng">
          <a:solidFill>
            <a:srgbClr val="0048B9"/>
          </a:solidFill>
          <a:latin typeface="Arial" charset="0"/>
        </a:defRPr>
      </a:lvl5pPr>
      <a:lvl6pPr marL="609448" algn="ctr" rtl="0" eaLnBrk="1" fontAlgn="base" hangingPunct="1">
        <a:spcBef>
          <a:spcPct val="0"/>
        </a:spcBef>
        <a:spcAft>
          <a:spcPct val="0"/>
        </a:spcAft>
        <a:defRPr sz="3199" b="1" u="sng">
          <a:solidFill>
            <a:srgbClr val="0048B9"/>
          </a:solidFill>
          <a:latin typeface="Arial" charset="0"/>
        </a:defRPr>
      </a:lvl6pPr>
      <a:lvl7pPr marL="1218895" algn="ctr" rtl="0" eaLnBrk="1" fontAlgn="base" hangingPunct="1">
        <a:spcBef>
          <a:spcPct val="0"/>
        </a:spcBef>
        <a:spcAft>
          <a:spcPct val="0"/>
        </a:spcAft>
        <a:defRPr sz="3199" b="1" u="sng">
          <a:solidFill>
            <a:srgbClr val="0048B9"/>
          </a:solidFill>
          <a:latin typeface="Arial" charset="0"/>
        </a:defRPr>
      </a:lvl7pPr>
      <a:lvl8pPr marL="1828343" algn="ctr" rtl="0" eaLnBrk="1" fontAlgn="base" hangingPunct="1">
        <a:spcBef>
          <a:spcPct val="0"/>
        </a:spcBef>
        <a:spcAft>
          <a:spcPct val="0"/>
        </a:spcAft>
        <a:defRPr sz="3199" b="1" u="sng">
          <a:solidFill>
            <a:srgbClr val="0048B9"/>
          </a:solidFill>
          <a:latin typeface="Arial" charset="0"/>
        </a:defRPr>
      </a:lvl8pPr>
      <a:lvl9pPr marL="2437790" algn="ctr" rtl="0" eaLnBrk="1" fontAlgn="base" hangingPunct="1">
        <a:spcBef>
          <a:spcPct val="0"/>
        </a:spcBef>
        <a:spcAft>
          <a:spcPct val="0"/>
        </a:spcAft>
        <a:defRPr sz="3199" b="1" u="sng">
          <a:solidFill>
            <a:srgbClr val="0048B9"/>
          </a:solidFill>
          <a:latin typeface="Arial" charset="0"/>
        </a:defRPr>
      </a:lvl9pPr>
    </p:titleStyle>
    <p:bodyStyle>
      <a:lvl1pPr marL="398463" indent="-398463" algn="l" rtl="0" eaLnBrk="1" fontAlgn="base" hangingPunct="1">
        <a:lnSpc>
          <a:spcPct val="80000"/>
        </a:lnSpc>
        <a:spcBef>
          <a:spcPts val="384"/>
        </a:spcBef>
        <a:spcAft>
          <a:spcPts val="384"/>
        </a:spcAft>
        <a:buClr>
          <a:schemeClr val="accent3"/>
        </a:buClr>
        <a:buSzPct val="90000"/>
        <a:buFont typeface="Arial" panose="020B0604020202020204" pitchFamily="34" charset="0"/>
        <a:buChar char="►"/>
        <a:defRPr sz="2000" b="1">
          <a:solidFill>
            <a:schemeClr val="accent5"/>
          </a:solidFill>
          <a:effectLst/>
          <a:latin typeface="+mn-lt"/>
          <a:ea typeface="+mn-ea"/>
          <a:cs typeface="+mn-cs"/>
        </a:defRPr>
      </a:lvl1pPr>
      <a:lvl2pPr marL="625475" indent="-282575" algn="l" rtl="0" eaLnBrk="1" fontAlgn="base" hangingPunct="1">
        <a:lnSpc>
          <a:spcPct val="80000"/>
        </a:lnSpc>
        <a:spcBef>
          <a:spcPts val="384"/>
        </a:spcBef>
        <a:spcAft>
          <a:spcPts val="384"/>
        </a:spcAft>
        <a:buClr>
          <a:schemeClr val="accent3"/>
        </a:buClr>
        <a:buFont typeface="Arial" panose="020B0604020202020204" pitchFamily="34" charset="0"/>
        <a:buChar char="»"/>
        <a:defRPr sz="1800">
          <a:solidFill>
            <a:schemeClr val="accent5"/>
          </a:solidFill>
          <a:latin typeface="+mn-lt"/>
        </a:defRPr>
      </a:lvl2pPr>
      <a:lvl3pPr marL="858838" indent="-287338" algn="l" rtl="0" eaLnBrk="1" fontAlgn="base" hangingPunct="1">
        <a:lnSpc>
          <a:spcPct val="80000"/>
        </a:lnSpc>
        <a:spcBef>
          <a:spcPts val="384"/>
        </a:spcBef>
        <a:spcAft>
          <a:spcPts val="384"/>
        </a:spcAft>
        <a:buClr>
          <a:schemeClr val="accent3"/>
        </a:buClr>
        <a:buFont typeface="Arial" panose="020B0604020202020204" pitchFamily="34" charset="0"/>
        <a:buChar char="›"/>
        <a:defRPr sz="1800">
          <a:solidFill>
            <a:schemeClr val="accent5"/>
          </a:solidFill>
          <a:latin typeface="+mn-lt"/>
        </a:defRPr>
      </a:lvl3pPr>
      <a:lvl4pPr marL="1085850" indent="-287338" algn="l" rtl="0" eaLnBrk="1" fontAlgn="base" hangingPunct="1">
        <a:lnSpc>
          <a:spcPct val="80000"/>
        </a:lnSpc>
        <a:spcBef>
          <a:spcPts val="5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›"/>
        <a:defRPr sz="1600" baseline="0">
          <a:solidFill>
            <a:schemeClr val="accent5"/>
          </a:solidFill>
          <a:latin typeface="+mn-lt"/>
        </a:defRPr>
      </a:lvl4pPr>
      <a:lvl5pPr marL="1312863" indent="-282575" algn="l" rtl="0" eaLnBrk="1" fontAlgn="base" hangingPunct="1">
        <a:lnSpc>
          <a:spcPct val="80000"/>
        </a:lnSpc>
        <a:spcBef>
          <a:spcPts val="5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›"/>
        <a:tabLst/>
        <a:defRPr sz="1600" baseline="0">
          <a:solidFill>
            <a:schemeClr val="accent5"/>
          </a:solidFill>
          <a:latin typeface="+mn-lt"/>
        </a:defRPr>
      </a:lvl5pPr>
      <a:lvl6pPr marL="2056886" indent="-304724" algn="l" rtl="0" eaLnBrk="1" fontAlgn="base" hangingPunct="1">
        <a:lnSpc>
          <a:spcPct val="80000"/>
        </a:lnSpc>
        <a:spcBef>
          <a:spcPct val="20000"/>
        </a:spcBef>
        <a:spcAft>
          <a:spcPct val="20000"/>
        </a:spcAft>
        <a:buClr>
          <a:srgbClr val="8DB54B"/>
        </a:buClr>
        <a:buFont typeface="Arial" panose="020B0604020202020204" pitchFamily="34" charset="0"/>
        <a:buChar char="»"/>
        <a:defRPr sz="2133" baseline="0">
          <a:solidFill>
            <a:srgbClr val="0048B9"/>
          </a:solidFill>
          <a:latin typeface="+mn-lt"/>
        </a:defRPr>
      </a:lvl6pPr>
      <a:lvl7pPr marL="3961409" indent="-304724" algn="l" rtl="0" eaLnBrk="1" fontAlgn="base" hangingPunct="1">
        <a:lnSpc>
          <a:spcPct val="80000"/>
        </a:lnSpc>
        <a:spcBef>
          <a:spcPct val="20000"/>
        </a:spcBef>
        <a:spcAft>
          <a:spcPct val="20000"/>
        </a:spcAft>
        <a:buChar char="»"/>
        <a:defRPr>
          <a:solidFill>
            <a:srgbClr val="0048B9"/>
          </a:solidFill>
          <a:latin typeface="+mn-lt"/>
        </a:defRPr>
      </a:lvl7pPr>
      <a:lvl8pPr marL="4570857" indent="-304724" algn="l" rtl="0" eaLnBrk="1" fontAlgn="base" hangingPunct="1">
        <a:lnSpc>
          <a:spcPct val="80000"/>
        </a:lnSpc>
        <a:spcBef>
          <a:spcPct val="20000"/>
        </a:spcBef>
        <a:spcAft>
          <a:spcPct val="20000"/>
        </a:spcAft>
        <a:buChar char="»"/>
        <a:defRPr>
          <a:solidFill>
            <a:srgbClr val="0048B9"/>
          </a:solidFill>
          <a:latin typeface="+mn-lt"/>
        </a:defRPr>
      </a:lvl8pPr>
      <a:lvl9pPr marL="5180305" indent="-304724" algn="l" rtl="0" eaLnBrk="1" fontAlgn="base" hangingPunct="1">
        <a:lnSpc>
          <a:spcPct val="80000"/>
        </a:lnSpc>
        <a:spcBef>
          <a:spcPct val="20000"/>
        </a:spcBef>
        <a:spcAft>
          <a:spcPct val="20000"/>
        </a:spcAft>
        <a:buChar char="»"/>
        <a:defRPr>
          <a:solidFill>
            <a:srgbClr val="0048B9"/>
          </a:solidFill>
          <a:latin typeface="+mn-lt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09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20">
          <p15:clr>
            <a:srgbClr val="F26B43"/>
          </p15:clr>
        </p15:guide>
        <p15:guide id="4" pos="373">
          <p15:clr>
            <a:srgbClr val="F26B43"/>
          </p15:clr>
        </p15:guide>
        <p15:guide id="5" pos="7299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EDP Sprint Reviews &amp; Demos</a:t>
            </a:r>
          </a:p>
          <a:p>
            <a:endParaRPr lang="en-US" dirty="0"/>
          </a:p>
          <a:p>
            <a:r>
              <a:rPr lang="en-US" dirty="0"/>
              <a:t>May 2021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33FE470-4D2B-47D5-852C-6CC9C67D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972" y="1463040"/>
            <a:ext cx="9252882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1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67604-46D3-4B64-B1C4-D7389563E6A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441" y="1206500"/>
            <a:ext cx="10977722" cy="51855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DMS On Demand?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sz="1800" dirty="0"/>
              <a:t>A process developed by platform team.</a:t>
            </a:r>
          </a:p>
          <a:p>
            <a:pPr algn="just"/>
            <a:r>
              <a:rPr lang="en-US" sz="1800" dirty="0"/>
              <a:t>Creates a new replication instance when user needs full load migration.</a:t>
            </a:r>
          </a:p>
          <a:p>
            <a:pPr algn="just"/>
            <a:r>
              <a:rPr lang="en-US" sz="1800" dirty="0"/>
              <a:t>Replication instance is automatically deleted right after full load migration is complete.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DMS On Demand is developed?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sz="1800" dirty="0"/>
              <a:t>As many of the full load and </a:t>
            </a:r>
            <a:r>
              <a:rPr lang="en-US" sz="1800" dirty="0" err="1"/>
              <a:t>cdc</a:t>
            </a:r>
            <a:r>
              <a:rPr lang="en-US" sz="1800" dirty="0"/>
              <a:t> migration tasks using large instance types.</a:t>
            </a:r>
          </a:p>
          <a:p>
            <a:pPr algn="just"/>
            <a:r>
              <a:rPr lang="en-US" sz="1800" dirty="0"/>
              <a:t>The on demand process deletes the large replication instances once the full load is 100%.</a:t>
            </a:r>
          </a:p>
          <a:p>
            <a:pPr algn="just"/>
            <a:r>
              <a:rPr lang="en-US" sz="1800" dirty="0"/>
              <a:t>The on demand process make sure that we are not overpaying after full load migration.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046B40-6655-4344-A15F-75B85673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DMS - On Demand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3754D26-5E76-48AB-B0D2-FB88BB2F3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51" y="190500"/>
            <a:ext cx="2191512" cy="13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7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A650BF-ECDC-4B76-9123-64C47D85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DMS - On Demand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8BA5055-5384-4593-85A2-DEFD8E5ED7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51" y="92842"/>
            <a:ext cx="2191512" cy="135026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C5DF50-D4CE-4C85-85AD-C21E510252F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441" y="1206500"/>
            <a:ext cx="10969943" cy="43408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Prerequisites: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The source and target endpoints should exist, The endpoints ARN’s are required for this process.</a:t>
            </a:r>
          </a:p>
          <a:p>
            <a:r>
              <a:rPr lang="en-US" sz="1800" dirty="0"/>
              <a:t>The firewall rules between the source, target and replication instance subnets should be in place.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Enhancements: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As of now the replication instance type is hard coded in the CloudFormation template. We are working on parametrizing the instance type.</a:t>
            </a:r>
          </a:p>
          <a:p>
            <a:r>
              <a:rPr lang="en-US" sz="1800" dirty="0"/>
              <a:t>We are developing process to accommodate the CDC migration type in the on demand process.</a:t>
            </a:r>
          </a:p>
          <a:p>
            <a:r>
              <a:rPr lang="en-US" sz="1800" dirty="0"/>
              <a:t>Status of the process in a file on s3 bucket where user uploads the YML </a:t>
            </a:r>
            <a:r>
              <a:rPr lang="en-US" sz="1800"/>
              <a:t>CloudFormation template.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352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A84704-B6AE-41B8-9F3D-F2B773EA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DMS - On Demand resources involved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42ECDF-D65B-4C80-8472-60C0E0F32AE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75" y="993710"/>
            <a:ext cx="10773899" cy="487057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E56EF5-94BB-4392-A851-302F9A96F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985" y="0"/>
            <a:ext cx="2194750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65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2721"/>
  <p:tag name="MIO_PRESI_FIRST_SLIDENUMBER" val="1"/>
  <p:tag name="MIO_FALLBACK_LAYOUT" val="4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23"/>
  <p:tag name="MIO_HDS" val="True"/>
  <p:tag name="MIO_SKIPVERSION" val="01.01.0001 00:00:00"/>
  <p:tag name="MIO_EKGUID" val="3e1b1964-e564-40ff-b379-ee9e3268e326"/>
  <p:tag name="MIO_UPDATE" val="True"/>
  <p:tag name="MIO_VERSION" val="07.12.2018 14:58:33"/>
  <p:tag name="MIO_DBID" val="5301834A-B855-4702-B1EC-2C598E341CDE"/>
  <p:tag name="MIO_LASTDOWNLOADED" val="25.08.2020 11:14:18"/>
  <p:tag name="MIO_OBJECTNAME" val="NextEra Energy White"/>
  <p:tag name="MIO_LASTEDITORNAME" val="Jason Fennell"/>
  <p:tag name="MIO_CDID" val="2926ad69-4eb0-4c69-8f78-412ee24bff0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OPTIONS" val="Proprietary &amp; Confidential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ustom Footer Text;"/>
  <p:tag name="MIO_USER_INPUT_OPTIONAL" val=" "/>
  <p:tag name="MIO_USER_INPUT_TEXT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Watermark;"/>
  <p:tag name="MIO_USER_INPUT_OPTIONAL" val=" "/>
  <p:tag name="MIO_USER_INPUT_TEXT" val="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8a0a044f-d3ea-408b-ad84-9d107eb58a3a"/>
  <p:tag name="MIO_EKGUID" val="8175fc7d-5e0b-4c08-9137-80d3b26bc920"/>
  <p:tag name="MIO_UPDATE" val="True"/>
  <p:tag name="MIO_VERSION" val="25.01.2018 13:23:05"/>
  <p:tag name="MIO_DBID" val="5301834A-B855-4702-B1EC-2C598E341CDE"/>
  <p:tag name="MIO_LASTDOWNLOADED" val="25.01.2018 13:23:06"/>
  <p:tag name="MIO_OBJECTNAME" val="NEE#main"/>
  <p:tag name="MIO_LASTEDITORNAME" val="Jason Fennell"/>
  <p:tag name="MIO_LOGOPLACEHOLDER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8dd12640-388c-4c61-bfb5-63455c1cf565"/>
  <p:tag name="MIO_EKGUID" val="23f4bbde-c6dc-4077-8881-800ff89ef945"/>
  <p:tag name="MIO_UPDATE" val="True"/>
  <p:tag name="MIO_VERSION" val="02.03.2018 16:46:05"/>
  <p:tag name="MIO_DBID" val="5301834A-B855-4702-B1EC-2C598E341CDE"/>
  <p:tag name="MIO_LASTDOWNLOADED" val="06.03.2018 10:28:14"/>
  <p:tag name="MIO_OBJECTNAME" val="NEE#titleWhite"/>
  <p:tag name="MIO_LASTEDITORNAME" val="Jason Fennell"/>
  <p:tag name="MIO_LOGOPLACEHOLDER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fb6c090-3ecd-4a0d-800b-ed3fef2c1536"/>
  <p:tag name="MIO_EKGUID" val="393bed6d-102a-419c-b1cb-4abf8c405321"/>
  <p:tag name="MIO_UPDATE" val="True"/>
  <p:tag name="MIO_VERSION" val="25.01.2018 15:58:51"/>
  <p:tag name="MIO_DBID" val="5301834A-B855-4702-B1EC-2C598E341CDE"/>
  <p:tag name="MIO_LASTDOWNLOADED" val="25.01.2018 15:58:51"/>
  <p:tag name="MIO_OBJECTNAME" val="NEE#centerWhite"/>
  <p:tag name="MIO_LASTEDITORNAME" val="Jason Fennell"/>
  <p:tag name="MIO_LOGOPLACEHOLDER" val="true"/>
</p:tagLst>
</file>

<file path=ppt/theme/theme1.xml><?xml version="1.0" encoding="utf-8"?>
<a:theme xmlns:a="http://schemas.openxmlformats.org/drawingml/2006/main" name="NextEra Energy White">
  <a:themeElements>
    <a:clrScheme name="White Template">
      <a:dk1>
        <a:sysClr val="windowText" lastClr="000000"/>
      </a:dk1>
      <a:lt1>
        <a:sysClr val="window" lastClr="FFFFFF"/>
      </a:lt1>
      <a:dk2>
        <a:srgbClr val="7D7D7D"/>
      </a:dk2>
      <a:lt2>
        <a:srgbClr val="B2B2B2"/>
      </a:lt2>
      <a:accent1>
        <a:srgbClr val="30A310"/>
      </a:accent1>
      <a:accent2>
        <a:srgbClr val="7AC142"/>
      </a:accent2>
      <a:accent3>
        <a:srgbClr val="C4D600"/>
      </a:accent3>
      <a:accent4>
        <a:srgbClr val="0BB8D7"/>
      </a:accent4>
      <a:accent5>
        <a:srgbClr val="0070C0"/>
      </a:accent5>
      <a:accent6>
        <a:srgbClr val="0048B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solidFill>
            <a:schemeClr val="accent1"/>
          </a:solidFill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20000"/>
          </a:spcAft>
          <a:buClrTx/>
          <a:buSzTx/>
          <a:buFontTx/>
          <a:buChar char="•"/>
          <a:tabLst/>
          <a:defRPr kumimoji="0" sz="1800" b="0" i="0" u="none" strike="noStrike" cap="none" normalizeH="0" baseline="0" dirty="0" smtClean="0">
            <a:ln>
              <a:noFill/>
            </a:ln>
            <a:solidFill>
              <a:srgbClr val="0048B9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vert="horz" wrap="square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2400" b="0" i="0" u="none" baseline="0" dirty="0" smtClean="0">
            <a:solidFill>
              <a:srgbClr val="30A310"/>
            </a:solidFill>
            <a:latin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BB8A33E295F4BBF95E6F8FB65DC6F" ma:contentTypeVersion="15" ma:contentTypeDescription="Create a new document." ma:contentTypeScope="" ma:versionID="1e70a37b432e538773eed26779b3d532">
  <xsd:schema xmlns:xsd="http://www.w3.org/2001/XMLSchema" xmlns:xs="http://www.w3.org/2001/XMLSchema" xmlns:p="http://schemas.microsoft.com/office/2006/metadata/properties" xmlns:ns1="http://schemas.microsoft.com/sharepoint/v3" xmlns:ns3="20cbb20d-4f99-4c4e-a803-259a2af71bf6" xmlns:ns4="03f63dff-5075-43b7-bc86-4d19b357a732" targetNamespace="http://schemas.microsoft.com/office/2006/metadata/properties" ma:root="true" ma:fieldsID="78941477f18a86c2d5558775953be18d" ns1:_="" ns3:_="" ns4:_="">
    <xsd:import namespace="http://schemas.microsoft.com/sharepoint/v3"/>
    <xsd:import namespace="20cbb20d-4f99-4c4e-a803-259a2af71bf6"/>
    <xsd:import namespace="03f63dff-5075-43b7-bc86-4d19b357a7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cbb20d-4f99-4c4e-a803-259a2af71b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f63dff-5075-43b7-bc86-4d19b357a7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48109B-C5EF-4A9F-B897-22684A84E2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cbb20d-4f99-4c4e-a803-259a2af71bf6"/>
    <ds:schemaRef ds:uri="03f63dff-5075-43b7-bc86-4d19b357a7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9409D5-E742-4A75-B07B-3632A7F4328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03f63dff-5075-43b7-bc86-4d19b357a732"/>
    <ds:schemaRef ds:uri="20cbb20d-4f99-4c4e-a803-259a2af71bf6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A31F7DF-0CA7-4D9F-A53A-3D91874469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211</Words>
  <Application>Microsoft Office PowerPoint</Application>
  <PresentationFormat>Custom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NextEra Energy White</vt:lpstr>
      <vt:lpstr>PowerPoint Presentation</vt:lpstr>
      <vt:lpstr>DMS - On Demand</vt:lpstr>
      <vt:lpstr>DMS - On Demand</vt:lpstr>
      <vt:lpstr>DMS - On Demand resources involved</vt:lpstr>
    </vt:vector>
  </TitlesOfParts>
  <Company>NextEra Energy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PI-9 Planning Discussion</dc:title>
  <dc:creator>Bellanca, Nicholas</dc:creator>
  <cp:lastModifiedBy>Suragowni, Sree</cp:lastModifiedBy>
  <cp:revision>41</cp:revision>
  <dcterms:created xsi:type="dcterms:W3CDTF">2020-08-25T15:14:18Z</dcterms:created>
  <dcterms:modified xsi:type="dcterms:W3CDTF">2021-05-05T13:17:23Z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0x010100304BB8A33E295F4BBF95E6F8FB65DC6F</vt:lpwstr>
  </property>
</Properties>
</file>