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E07-A973-4107-9092-570A95D2917D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BBE3-B9AA-4BC4-9AE8-69E6D9C5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04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E07-A973-4107-9092-570A95D2917D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BBE3-B9AA-4BC4-9AE8-69E6D9C5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E07-A973-4107-9092-570A95D2917D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BBE3-B9AA-4BC4-9AE8-69E6D9C5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E07-A973-4107-9092-570A95D2917D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BBE3-B9AA-4BC4-9AE8-69E6D9C5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50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E07-A973-4107-9092-570A95D2917D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BBE3-B9AA-4BC4-9AE8-69E6D9C5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53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E07-A973-4107-9092-570A95D2917D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BBE3-B9AA-4BC4-9AE8-69E6D9C5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2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E07-A973-4107-9092-570A95D2917D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BBE3-B9AA-4BC4-9AE8-69E6D9C5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49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E07-A973-4107-9092-570A95D2917D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BBE3-B9AA-4BC4-9AE8-69E6D9C5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3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E07-A973-4107-9092-570A95D2917D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BBE3-B9AA-4BC4-9AE8-69E6D9C5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5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E07-A973-4107-9092-570A95D2917D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BBE3-B9AA-4BC4-9AE8-69E6D9C5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63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E07-A973-4107-9092-570A95D2917D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BBE3-B9AA-4BC4-9AE8-69E6D9C5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70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9E07-A973-4107-9092-570A95D2917D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BBE3-B9AA-4BC4-9AE8-69E6D9C5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01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PAGE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86" y="1825625"/>
            <a:ext cx="4293627" cy="4351338"/>
          </a:xfrm>
        </p:spPr>
      </p:pic>
    </p:spTree>
    <p:extLst>
      <p:ext uri="{BB962C8B-B14F-4D97-AF65-F5344CB8AC3E}">
        <p14:creationId xmlns:p14="http://schemas.microsoft.com/office/powerpoint/2010/main" val="120163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REGISTRATION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23" y="1825625"/>
            <a:ext cx="3775954" cy="4351338"/>
          </a:xfrm>
        </p:spPr>
      </p:pic>
    </p:spTree>
    <p:extLst>
      <p:ext uri="{BB962C8B-B14F-4D97-AF65-F5344CB8AC3E}">
        <p14:creationId xmlns:p14="http://schemas.microsoft.com/office/powerpoint/2010/main" val="73937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TABLE</a:t>
            </a:r>
            <a:endParaRPr lang="en-IN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020963"/>
              </p:ext>
            </p:extLst>
          </p:nvPr>
        </p:nvGraphicFramePr>
        <p:xfrm>
          <a:off x="2430161" y="1820563"/>
          <a:ext cx="6491417" cy="3526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8332">
                  <a:extLst>
                    <a:ext uri="{9D8B030D-6E8A-4147-A177-3AD203B41FA5}">
                      <a16:colId xmlns:a16="http://schemas.microsoft.com/office/drawing/2014/main" val="5800215"/>
                    </a:ext>
                  </a:extLst>
                </a:gridCol>
                <a:gridCol w="1364297">
                  <a:extLst>
                    <a:ext uri="{9D8B030D-6E8A-4147-A177-3AD203B41FA5}">
                      <a16:colId xmlns:a16="http://schemas.microsoft.com/office/drawing/2014/main" val="3129483456"/>
                    </a:ext>
                  </a:extLst>
                </a:gridCol>
                <a:gridCol w="1892413">
                  <a:extLst>
                    <a:ext uri="{9D8B030D-6E8A-4147-A177-3AD203B41FA5}">
                      <a16:colId xmlns:a16="http://schemas.microsoft.com/office/drawing/2014/main" val="3931598871"/>
                    </a:ext>
                  </a:extLst>
                </a:gridCol>
                <a:gridCol w="1716375">
                  <a:extLst>
                    <a:ext uri="{9D8B030D-6E8A-4147-A177-3AD203B41FA5}">
                      <a16:colId xmlns:a16="http://schemas.microsoft.com/office/drawing/2014/main" val="278318587"/>
                    </a:ext>
                  </a:extLst>
                </a:gridCol>
              </a:tblGrid>
              <a:tr h="4836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User </a:t>
                      </a:r>
                      <a:r>
                        <a:rPr lang="en-IN" sz="2000" u="none" strike="noStrike" smtClean="0">
                          <a:effectLst/>
                        </a:rPr>
                        <a:t>ID (Primary Key)</a:t>
                      </a:r>
                      <a:endParaRPr lang="en-IN" sz="2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Name</a:t>
                      </a:r>
                      <a:endParaRPr lang="en-IN" sz="2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 smtClean="0">
                          <a:effectLst/>
                        </a:rPr>
                        <a:t>Email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 smtClean="0">
                          <a:effectLst/>
                        </a:rPr>
                        <a:t>Password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73439"/>
                  </a:ext>
                </a:extLst>
              </a:tr>
              <a:tr h="48367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692"/>
                  </a:ext>
                </a:extLst>
              </a:tr>
              <a:tr h="49073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20938"/>
                  </a:ext>
                </a:extLst>
              </a:tr>
              <a:tr h="48367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123306"/>
                  </a:ext>
                </a:extLst>
              </a:tr>
              <a:tr h="48367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32587"/>
                  </a:ext>
                </a:extLst>
              </a:tr>
              <a:tr h="48367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226065"/>
                  </a:ext>
                </a:extLst>
              </a:tr>
              <a:tr h="48367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90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38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LOGIN PAGE</vt:lpstr>
      <vt:lpstr>USER REGISTRATION</vt:lpstr>
      <vt:lpstr>USER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PAGE</dc:title>
  <dc:creator>dell</dc:creator>
  <cp:lastModifiedBy>dell</cp:lastModifiedBy>
  <cp:revision>5</cp:revision>
  <dcterms:created xsi:type="dcterms:W3CDTF">2023-08-23T14:15:19Z</dcterms:created>
  <dcterms:modified xsi:type="dcterms:W3CDTF">2023-08-23T17:16:51Z</dcterms:modified>
</cp:coreProperties>
</file>