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3AA6F-2A4F-47E5-9B14-3C112ECB1243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7ED08-19BF-459F-9FA0-D6B81B65A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0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5513-56A0-4A0D-8CFC-D230DD4E9B09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1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F302-E95B-48EF-A339-C7B69A45AE03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9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A434-E7E9-411E-B597-656431C64F98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8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1494-88C1-4D69-8D17-0F06B3B955E3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DF40-E75B-44F7-AF29-834DFD818494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6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636-F23E-462A-ACE7-17E14447E261}" type="datetime1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36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F63C-F2F1-440A-8A8B-594A0E2857D8}" type="datetime1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3482-DC4F-4009-9A28-2DDBDBDE6027}" type="datetime1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40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0EAC-3D93-43AC-95A0-B572A602F42C}" type="datetime1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4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E8B6E8-F370-4F3B-9313-4FDC2E1EB49F}" type="datetime1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36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7C07-BB50-47C6-89EF-6D3E479D3136}" type="datetime1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73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11DA3A-78CF-4A61-AC11-5AD502083468}" type="datetime1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5A9664-C04A-438C-976D-1F037B1C7DF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3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81E1-D7DE-C3FE-DD49-D73EF82A2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Challenge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0EC11-B14B-030A-983F-851D2958A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Vishnu </a:t>
            </a:r>
            <a:r>
              <a:rPr lang="en-US" dirty="0" err="1"/>
              <a:t>uckoo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06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882F-D5E6-9621-4F65-1AAF35D0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Tasks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0EC8-31F5-5420-2174-A2654A159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Developing a system that provides evaluators with real-time updates on soldier movements based on sensors data and update positions on a map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sz="1500" dirty="0"/>
              <a:t>Draw architecture and ERD diagrams of the solution.</a:t>
            </a:r>
          </a:p>
          <a:p>
            <a:pPr lvl="1"/>
            <a:r>
              <a:rPr lang="en-US" sz="1500" dirty="0"/>
              <a:t>Implement application structure and write function to show current position of soldiers</a:t>
            </a:r>
          </a:p>
          <a:p>
            <a:pPr lvl="1"/>
            <a:r>
              <a:rPr lang="en-US" sz="1500" dirty="0"/>
              <a:t>on map based on sensor data. You can use any map service to show data on map and</a:t>
            </a:r>
          </a:p>
          <a:p>
            <a:pPr lvl="1"/>
            <a:r>
              <a:rPr lang="en-US" sz="1500" dirty="0"/>
              <a:t>show interaction.</a:t>
            </a:r>
          </a:p>
          <a:p>
            <a:pPr lvl="1"/>
            <a:r>
              <a:rPr lang="en-US" sz="1500" dirty="0"/>
              <a:t>Write function that show movement of soldiers using marker with animation effect on</a:t>
            </a:r>
          </a:p>
          <a:p>
            <a:pPr lvl="1"/>
            <a:r>
              <a:rPr lang="en-US" sz="1500" dirty="0"/>
              <a:t>movement of markers.</a:t>
            </a:r>
          </a:p>
          <a:p>
            <a:pPr lvl="1"/>
            <a:r>
              <a:rPr lang="en-US" sz="1500" dirty="0"/>
              <a:t>Write unit tests in your preferred framework for your code.</a:t>
            </a:r>
          </a:p>
          <a:p>
            <a:pPr lvl="1"/>
            <a:r>
              <a:rPr lang="en-US" sz="1500" dirty="0"/>
              <a:t>Write end-to-end integration test for the movement of soldier</a:t>
            </a:r>
            <a:endParaRPr lang="en-US" sz="900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5 hours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6F1EF-ABBC-A8B6-788A-9A5070D0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BA46-61F7-A14B-E520-318A4C8F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7AEC-8FE4-1248-3473-968ADB25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Since time is money, priority has been given to time. Scope and tasks have to be splitted to find a solution within the given time. </a:t>
            </a:r>
          </a:p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Concept, Architecture and Diagrams (approx. 30-40mins)</a:t>
            </a:r>
          </a:p>
          <a:p>
            <a:pPr lvl="1"/>
            <a:r>
              <a:rPr lang="en-US" dirty="0"/>
              <a:t>Soldier movements on map (basic) (approx. 2hrs)</a:t>
            </a:r>
          </a:p>
          <a:p>
            <a:pPr lvl="2"/>
            <a:r>
              <a:rPr lang="en-US" dirty="0"/>
              <a:t>Use basic properties (id, name &amp; location)</a:t>
            </a:r>
          </a:p>
          <a:p>
            <a:pPr lvl="2"/>
            <a:r>
              <a:rPr lang="en-US" dirty="0"/>
              <a:t>Generate some fixed soldiers</a:t>
            </a:r>
          </a:p>
          <a:p>
            <a:pPr lvl="2"/>
            <a:r>
              <a:rPr lang="en-US" dirty="0"/>
              <a:t>Display the movements on map</a:t>
            </a:r>
          </a:p>
          <a:p>
            <a:pPr lvl="2"/>
            <a:r>
              <a:rPr lang="en-US" dirty="0"/>
              <a:t>Write unit tests</a:t>
            </a:r>
          </a:p>
          <a:p>
            <a:pPr lvl="1"/>
            <a:r>
              <a:rPr lang="en-US" dirty="0"/>
              <a:t>Soldier movements on map (extended) (approx. 1.30hrs)</a:t>
            </a:r>
          </a:p>
          <a:p>
            <a:pPr lvl="2"/>
            <a:r>
              <a:rPr lang="en-US" dirty="0"/>
              <a:t>Emulate the movements</a:t>
            </a:r>
          </a:p>
          <a:p>
            <a:pPr lvl="2"/>
            <a:r>
              <a:rPr lang="en-US" dirty="0"/>
              <a:t>Save the movements in DB</a:t>
            </a:r>
          </a:p>
          <a:p>
            <a:pPr lvl="2"/>
            <a:r>
              <a:rPr lang="en-US" dirty="0"/>
              <a:t>Display soldier info</a:t>
            </a:r>
          </a:p>
          <a:p>
            <a:pPr lvl="2"/>
            <a:r>
              <a:rPr lang="en-US" dirty="0"/>
              <a:t>Integration Tests</a:t>
            </a:r>
          </a:p>
          <a:p>
            <a:pPr lvl="1"/>
            <a:r>
              <a:rPr lang="en-US" dirty="0"/>
              <a:t>Soldier movements on map (final) (approx. </a:t>
            </a:r>
            <a:r>
              <a:rPr lang="en-US"/>
              <a:t>30mins)</a:t>
            </a:r>
            <a:endParaRPr lang="en-US" dirty="0"/>
          </a:p>
          <a:p>
            <a:pPr lvl="2"/>
            <a:r>
              <a:rPr lang="en-US" dirty="0"/>
              <a:t>Add additional properties (training and so on)</a:t>
            </a:r>
          </a:p>
          <a:p>
            <a:pPr lvl="2"/>
            <a:r>
              <a:rPr lang="en-US" dirty="0"/>
              <a:t>Optimizing and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F78D6-46D1-B2B8-36F4-B9C7237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0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2481-0B6C-4A52-6485-C0C0F848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B144-BFB8-E84D-EADE-1AD1488D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DE5C0-29B5-4829-FAE2-7946D360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9664-C04A-438C-976D-1F037B1C7DF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5156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241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Code Challenge</vt:lpstr>
      <vt:lpstr>Scope and Tasks</vt:lpstr>
      <vt:lpstr>Planning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Challenge</dc:title>
  <dc:creator>Vishnu Mohan</dc:creator>
  <cp:lastModifiedBy>Vishnu Mohan</cp:lastModifiedBy>
  <cp:revision>4</cp:revision>
  <dcterms:created xsi:type="dcterms:W3CDTF">2024-03-18T07:43:35Z</dcterms:created>
  <dcterms:modified xsi:type="dcterms:W3CDTF">2024-03-18T08:03:58Z</dcterms:modified>
</cp:coreProperties>
</file>