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AA6F-2A4F-47E5-9B14-3C112ECB124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ED08-19BF-459F-9FA0-D6B81B65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5513-56A0-4A0D-8CFC-D230DD4E9B09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F302-E95B-48EF-A339-C7B69A45AE0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A434-E7E9-411E-B597-656431C64F9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1494-88C1-4D69-8D17-0F06B3B955E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F40-E75B-44F7-AF29-834DFD818494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636-F23E-462A-ACE7-17E14447E261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F63C-F2F1-440A-8A8B-594A0E2857D8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482-DC4F-4009-9A28-2DDBDBDE6027}" type="datetime1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EAC-3D93-43AC-95A0-B572A602F42C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E8B6E8-F370-4F3B-9313-4FDC2E1EB49F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7C07-BB50-47C6-89EF-6D3E479D3136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1DA3A-78CF-4A61-AC11-5AD50208346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makedirtlookgood.com/2014/07/10-questions-to-ask-your-landscape-contr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1E1-D7DE-C3FE-DD49-D73EF82A2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EC11-B14B-030A-983F-851D2958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</a:t>
            </a:r>
            <a:r>
              <a:rPr lang="en-US" dirty="0" err="1"/>
              <a:t>uckoo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82F-D5E6-9621-4F65-1AAF35D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EC8-31F5-5420-2174-A2654A15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Developing a system that provides evaluators with real-time updates on soldier movements based on sensors data and update positions on a map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1500" dirty="0"/>
              <a:t>Draw architecture and ERD diagrams of the solution.</a:t>
            </a:r>
          </a:p>
          <a:p>
            <a:pPr lvl="1"/>
            <a:r>
              <a:rPr lang="en-US" sz="1500" dirty="0"/>
              <a:t>Implement application structure and write function to show current position of soldiers</a:t>
            </a:r>
          </a:p>
          <a:p>
            <a:pPr lvl="1"/>
            <a:r>
              <a:rPr lang="en-US" sz="1500" dirty="0"/>
              <a:t>on map based on sensor data. You can use any map service to show data on map and</a:t>
            </a:r>
          </a:p>
          <a:p>
            <a:pPr lvl="1"/>
            <a:r>
              <a:rPr lang="en-US" sz="1500" dirty="0"/>
              <a:t>show interaction.</a:t>
            </a:r>
          </a:p>
          <a:p>
            <a:pPr lvl="1"/>
            <a:r>
              <a:rPr lang="en-US" sz="1500" dirty="0"/>
              <a:t>Write function that show movement of soldiers using marker with animation effect on</a:t>
            </a:r>
          </a:p>
          <a:p>
            <a:pPr lvl="1"/>
            <a:r>
              <a:rPr lang="en-US" sz="1500" dirty="0"/>
              <a:t>movement of markers.</a:t>
            </a:r>
          </a:p>
          <a:p>
            <a:pPr lvl="1"/>
            <a:r>
              <a:rPr lang="en-US" sz="1500" dirty="0"/>
              <a:t>Write unit tests in your preferred framework for your code.</a:t>
            </a:r>
          </a:p>
          <a:p>
            <a:pPr lvl="1"/>
            <a:r>
              <a:rPr lang="en-US" sz="1500" dirty="0"/>
              <a:t>Write end-to-end integration test for the movement of soldier</a:t>
            </a:r>
            <a:endParaRPr lang="en-US" sz="900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5 hours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F1EF-ABBC-A8B6-788A-9A5070D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</a:t>
            </a:r>
          </a:p>
          <a:p>
            <a:pPr lvl="1"/>
            <a:r>
              <a:rPr lang="en-US" dirty="0"/>
              <a:t>Soldier movements on map (basic) (approx. 2hrs)</a:t>
            </a:r>
          </a:p>
          <a:p>
            <a:pPr lvl="2"/>
            <a:r>
              <a:rPr lang="en-US" dirty="0"/>
              <a:t>Use basic properties (id, name &amp; location)</a:t>
            </a:r>
          </a:p>
          <a:p>
            <a:pPr lvl="2"/>
            <a:r>
              <a:rPr lang="en-US" dirty="0"/>
              <a:t>Generate some fixed soldiers</a:t>
            </a:r>
          </a:p>
          <a:p>
            <a:pPr lvl="2"/>
            <a:r>
              <a:rPr lang="en-US" dirty="0"/>
              <a:t>Display the movements on map</a:t>
            </a:r>
          </a:p>
          <a:p>
            <a:pPr lvl="2"/>
            <a:r>
              <a:rPr lang="en-US" dirty="0"/>
              <a:t>Write unit tests</a:t>
            </a:r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30mins)</a:t>
            </a:r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67A-294C-4B86-D70C-87CFF8AB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627F6-3E8C-C735-C3E9-3B5BF7E52BD1}"/>
              </a:ext>
            </a:extLst>
          </p:cNvPr>
          <p:cNvSpPr/>
          <p:nvPr/>
        </p:nvSpPr>
        <p:spPr>
          <a:xfrm>
            <a:off x="1785256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A01E-E85E-DCA2-74DF-2BA48860768E}"/>
              </a:ext>
            </a:extLst>
          </p:cNvPr>
          <p:cNvSpPr/>
          <p:nvPr/>
        </p:nvSpPr>
        <p:spPr>
          <a:xfrm>
            <a:off x="4653148" y="2523507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Controller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E6F70-4E86-5A9D-F142-DB13D1976248}"/>
              </a:ext>
            </a:extLst>
          </p:cNvPr>
          <p:cNvSpPr/>
          <p:nvPr/>
        </p:nvSpPr>
        <p:spPr>
          <a:xfrm>
            <a:off x="7750034" y="2523506"/>
            <a:ext cx="1745673" cy="1229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E5703-D4B8-C43E-8FC9-5039CFC6DBAA}"/>
              </a:ext>
            </a:extLst>
          </p:cNvPr>
          <p:cNvSpPr/>
          <p:nvPr/>
        </p:nvSpPr>
        <p:spPr>
          <a:xfrm>
            <a:off x="5058888" y="4417621"/>
            <a:ext cx="1169720" cy="36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50352-6FA1-4F1A-E378-9997136955A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525985" y="3752603"/>
            <a:ext cx="117763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2544B-E172-4EF2-863E-CC074D7415E8}"/>
              </a:ext>
            </a:extLst>
          </p:cNvPr>
          <p:cNvSpPr/>
          <p:nvPr/>
        </p:nvSpPr>
        <p:spPr>
          <a:xfrm>
            <a:off x="5183579" y="3429000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Cache</a:t>
            </a:r>
            <a:endParaRPr lang="en-IN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41218-6D24-0334-0140-ABFEE32C8BE2}"/>
              </a:ext>
            </a:extLst>
          </p:cNvPr>
          <p:cNvSpPr/>
          <p:nvPr/>
        </p:nvSpPr>
        <p:spPr>
          <a:xfrm>
            <a:off x="6131626" y="2976253"/>
            <a:ext cx="79505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Adapter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E64AD-37D8-40EB-09EB-4C81843D5FB8}"/>
              </a:ext>
            </a:extLst>
          </p:cNvPr>
          <p:cNvSpPr/>
          <p:nvPr/>
        </p:nvSpPr>
        <p:spPr>
          <a:xfrm>
            <a:off x="4136571" y="2979221"/>
            <a:ext cx="783772" cy="323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</a:t>
            </a:r>
            <a:endParaRPr lang="en-IN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7EF73-CD38-EA96-E1A1-6CA86CE575A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H="1" flipV="1">
            <a:off x="4920343" y="3141023"/>
            <a:ext cx="655122" cy="2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EBA30-B66D-2718-B357-8CD120557968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5575465" y="3138055"/>
            <a:ext cx="556161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84E03B-97F9-825C-04A5-D2DF31DEA1C8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 flipV="1">
            <a:off x="3530929" y="3138054"/>
            <a:ext cx="60564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4E1E3B-568A-9A61-6862-F47A06D93AE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26678" y="3138054"/>
            <a:ext cx="82335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9341F-2B04-C299-FBA3-53A291B6B8C9}"/>
              </a:ext>
            </a:extLst>
          </p:cNvPr>
          <p:cNvSpPr txBox="1"/>
          <p:nvPr/>
        </p:nvSpPr>
        <p:spPr>
          <a:xfrm>
            <a:off x="1858488" y="5379522"/>
            <a:ext cx="82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Environment: Visual Studio 2022, WPF, MVVM, Entity Framework, MSSQL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4CF9-CA51-E223-42B5-6397E23B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Data Store : Basic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C34CE-E54B-1EF7-B57E-E1B2521A4B1A}"/>
              </a:ext>
            </a:extLst>
          </p:cNvPr>
          <p:cNvSpPr/>
          <p:nvPr/>
        </p:nvSpPr>
        <p:spPr>
          <a:xfrm>
            <a:off x="1490354" y="2339439"/>
            <a:ext cx="2574966" cy="1888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Soldier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4048-3A9F-AB05-3DA4-41A97C8E5FB5}"/>
              </a:ext>
            </a:extLst>
          </p:cNvPr>
          <p:cNvSpPr/>
          <p:nvPr/>
        </p:nvSpPr>
        <p:spPr>
          <a:xfrm>
            <a:off x="5386845" y="2339438"/>
            <a:ext cx="2308366" cy="18881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Movements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F44B-9F86-975F-1E81-FAA92FC2AB91}"/>
              </a:ext>
            </a:extLst>
          </p:cNvPr>
          <p:cNvSpPr txBox="1"/>
          <p:nvPr/>
        </p:nvSpPr>
        <p:spPr>
          <a:xfrm>
            <a:off x="1816924" y="2707575"/>
            <a:ext cx="167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61BD-2423-F607-82D4-BC90C5D64A1C}"/>
              </a:ext>
            </a:extLst>
          </p:cNvPr>
          <p:cNvSpPr txBox="1"/>
          <p:nvPr/>
        </p:nvSpPr>
        <p:spPr>
          <a:xfrm>
            <a:off x="5440283" y="2654596"/>
            <a:ext cx="1674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Soldier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C3FE5-EB48-6B61-1737-52B978028E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65320" y="3283526"/>
            <a:ext cx="1278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A92FA-A482-1CDF-C23E-8A62EC9D4876}"/>
              </a:ext>
            </a:extLst>
          </p:cNvPr>
          <p:cNvSpPr txBox="1"/>
          <p:nvPr/>
        </p:nvSpPr>
        <p:spPr>
          <a:xfrm>
            <a:off x="5097252" y="3023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E5C0-29B5-4829-FAE2-7946D36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Ähnliches Foto">
            <a:hlinkClick r:id="rId2"/>
            <a:extLst>
              <a:ext uri="{FF2B5EF4-FFF2-40B4-BE49-F238E27FC236}">
                <a16:creationId xmlns:a16="http://schemas.microsoft.com/office/drawing/2014/main" id="{751DD05B-593B-6F92-F4F4-E3504107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02" y="2445590"/>
            <a:ext cx="2192288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2F4919B-4608-F46C-5535-C040909BA8D3}"/>
              </a:ext>
            </a:extLst>
          </p:cNvPr>
          <p:cNvSpPr>
            <a:spLocks noGrp="1"/>
          </p:cNvSpPr>
          <p:nvPr/>
        </p:nvSpPr>
        <p:spPr bwMode="auto">
          <a:xfrm>
            <a:off x="1885714" y="2194595"/>
            <a:ext cx="4788024" cy="29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None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Zapf Dingbats" charset="2"/>
              <a:buChar char="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CH" dirty="0"/>
              <a:t>Questions</a:t>
            </a:r>
          </a:p>
          <a:p>
            <a:endParaRPr lang="de-CH" dirty="0"/>
          </a:p>
          <a:p>
            <a:r>
              <a:rPr lang="de-CH" dirty="0"/>
              <a:t>       &amp;</a:t>
            </a:r>
          </a:p>
          <a:p>
            <a:endParaRPr lang="de-CH" dirty="0"/>
          </a:p>
          <a:p>
            <a:r>
              <a:rPr lang="de-CH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289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Code Challenge</vt:lpstr>
      <vt:lpstr>Scope and Tasks</vt:lpstr>
      <vt:lpstr>Planning</vt:lpstr>
      <vt:lpstr>Architecture </vt:lpstr>
      <vt:lpstr>Architecture Data Store : Basic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Vishnu Mohan</dc:creator>
  <cp:lastModifiedBy>Vishnu Mohan</cp:lastModifiedBy>
  <cp:revision>9</cp:revision>
  <dcterms:created xsi:type="dcterms:W3CDTF">2024-03-18T07:43:35Z</dcterms:created>
  <dcterms:modified xsi:type="dcterms:W3CDTF">2024-03-18T08:31:37Z</dcterms:modified>
</cp:coreProperties>
</file>