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9" r:id="rId8"/>
    <p:sldId id="267" r:id="rId9"/>
    <p:sldId id="263" r:id="rId10"/>
    <p:sldId id="270" r:id="rId11"/>
    <p:sldId id="271" r:id="rId12"/>
    <p:sldId id="273" r:id="rId13"/>
    <p:sldId id="274" r:id="rId14"/>
    <p:sldId id="288" r:id="rId15"/>
    <p:sldId id="275" r:id="rId16"/>
    <p:sldId id="281" r:id="rId17"/>
    <p:sldId id="276" r:id="rId18"/>
    <p:sldId id="289" r:id="rId19"/>
    <p:sldId id="291" r:id="rId20"/>
    <p:sldId id="292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0" r:id="rId31"/>
    <p:sldId id="29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BB799EB-30AA-4724-9FD1-85B839F6B41E}" type="datetimeFigureOut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55927C-BB4A-4E4C-B532-7A0C38CF9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57301"/>
            <a:ext cx="7772400" cy="1314449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E-BOOK READER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771900"/>
            <a:ext cx="6096000" cy="1143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K Krishna </a:t>
            </a:r>
            <a:r>
              <a:rPr lang="en-US" dirty="0" err="1" smtClean="0"/>
              <a:t>Chaitanya</a:t>
            </a:r>
            <a:r>
              <a:rPr lang="en-US" dirty="0" smtClean="0"/>
              <a:t>		1211A020</a:t>
            </a:r>
          </a:p>
          <a:p>
            <a:pPr algn="l"/>
            <a:r>
              <a:rPr lang="en-US" dirty="0" smtClean="0"/>
              <a:t>M </a:t>
            </a:r>
            <a:r>
              <a:rPr lang="en-US" dirty="0" err="1" smtClean="0"/>
              <a:t>Siddarth</a:t>
            </a:r>
            <a:r>
              <a:rPr lang="en-US" dirty="0" smtClean="0"/>
              <a:t>			1211A023</a:t>
            </a:r>
          </a:p>
          <a:p>
            <a:pPr algn="l"/>
            <a:r>
              <a:rPr lang="en-US" dirty="0" smtClean="0"/>
              <a:t>T </a:t>
            </a:r>
            <a:r>
              <a:rPr lang="en-US" dirty="0" err="1" smtClean="0"/>
              <a:t>Ramakanth</a:t>
            </a:r>
            <a:r>
              <a:rPr lang="en-US" dirty="0" smtClean="0"/>
              <a:t>			1211A051</a:t>
            </a:r>
          </a:p>
          <a:p>
            <a:pPr algn="l"/>
            <a:r>
              <a:rPr lang="en-US" dirty="0" smtClean="0"/>
              <a:t>T Vishnu </a:t>
            </a:r>
            <a:r>
              <a:rPr lang="en-US" dirty="0" err="1" smtClean="0"/>
              <a:t>Teja</a:t>
            </a:r>
            <a:r>
              <a:rPr lang="en-US" dirty="0" smtClean="0"/>
              <a:t>			1211A056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Model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1550"/>
            <a:ext cx="8305800" cy="364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1"/>
            <a:ext cx="8229600" cy="380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445" t="6967" r="11220" b="146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863"/>
            <a:ext cx="91440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5100"/>
            <a:ext cx="91440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4625"/>
            <a:ext cx="91440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2563"/>
            <a:ext cx="91440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09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 of the project</a:t>
            </a:r>
          </a:p>
          <a:p>
            <a:r>
              <a:rPr lang="en-US" dirty="0" smtClean="0"/>
              <a:t>Technical specifications</a:t>
            </a:r>
          </a:p>
          <a:p>
            <a:r>
              <a:rPr lang="en-US" dirty="0" smtClean="0"/>
              <a:t>Design method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Future Enhancements</a:t>
            </a:r>
          </a:p>
          <a:p>
            <a:r>
              <a:rPr lang="en-US" dirty="0" smtClean="0"/>
              <a:t>Screenshots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1640"/>
            <a:ext cx="7467600" cy="496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7800"/>
            <a:ext cx="91440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765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5100"/>
            <a:ext cx="91440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85775"/>
            <a:ext cx="91440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10036"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4625"/>
            <a:ext cx="91440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4625"/>
            <a:ext cx="91440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2563"/>
            <a:ext cx="91440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2563"/>
            <a:ext cx="9144000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aimed at the development of a application used to read content from “.pdf” file with various functionalities provided for the user.</a:t>
            </a:r>
          </a:p>
          <a:p>
            <a:r>
              <a:rPr lang="en-US" dirty="0" smtClean="0"/>
              <a:t>Provides flexibility to user to navigate through the e-books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Tagging of content</a:t>
            </a:r>
          </a:p>
          <a:p>
            <a:r>
              <a:rPr lang="en-US" dirty="0" smtClean="0"/>
              <a:t>Bookmarking </a:t>
            </a:r>
          </a:p>
          <a:p>
            <a:r>
              <a:rPr lang="en-US" dirty="0" smtClean="0"/>
              <a:t>Create a common tool for opening even documents( .doc)</a:t>
            </a:r>
          </a:p>
          <a:p>
            <a:r>
              <a:rPr lang="en-US" dirty="0" smtClean="0"/>
              <a:t>Advanced grid view</a:t>
            </a:r>
          </a:p>
          <a:p>
            <a:r>
              <a:rPr lang="en-US" dirty="0" smtClean="0"/>
              <a:t>Download from internet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114550"/>
            <a:ext cx="359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JDK 1.7</a:t>
            </a:r>
          </a:p>
          <a:p>
            <a:pPr lvl="1"/>
            <a:r>
              <a:rPr lang="en-US" dirty="0" smtClean="0"/>
              <a:t>Multi purpose programming language</a:t>
            </a:r>
          </a:p>
          <a:p>
            <a:r>
              <a:rPr lang="en-US" dirty="0" smtClean="0"/>
              <a:t>Net Beans IDE</a:t>
            </a:r>
          </a:p>
          <a:p>
            <a:pPr lvl="1"/>
            <a:r>
              <a:rPr lang="en-US" dirty="0" smtClean="0"/>
              <a:t>Tool to develop robust application 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jar files are used to work with </a:t>
            </a:r>
            <a:r>
              <a:rPr lang="en-US" dirty="0" err="1" smtClean="0"/>
              <a:t>pdf</a:t>
            </a:r>
            <a:r>
              <a:rPr lang="en-US" dirty="0" smtClean="0"/>
              <a:t> formatted files.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Design method (RUP)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56592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IBM Rational Unified Process(RUP) is a comprehensive process framework that provides industry-tested practices for software and systems delivery and implementation and for effective project management. </a:t>
            </a:r>
          </a:p>
          <a:p>
            <a:r>
              <a:rPr lang="en-IN" dirty="0" smtClean="0"/>
              <a:t>It is one of many processes contained within the Rational Process Library, which offers best practices guidance suited to your particular development or project need.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Rational Unified Process</a:t>
            </a:r>
            <a:endParaRPr lang="en-IN" dirty="0"/>
          </a:p>
        </p:txBody>
      </p:sp>
      <p:pic>
        <p:nvPicPr>
          <p:cNvPr id="1026" name="Picture 2" descr="E:\Users\Ramakanth\Desktop\iterative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143000"/>
            <a:ext cx="6919104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Requirements analysis and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Stand alone application</a:t>
            </a:r>
            <a:endParaRPr lang="en-IN" sz="2800" dirty="0" smtClean="0"/>
          </a:p>
          <a:p>
            <a:r>
              <a:rPr lang="en-US" sz="2800" dirty="0" smtClean="0"/>
              <a:t>One- click access for easy navigation</a:t>
            </a:r>
            <a:endParaRPr lang="en-IN" sz="2800" dirty="0" smtClean="0"/>
          </a:p>
          <a:p>
            <a:r>
              <a:rPr lang="en-US" sz="2800" dirty="0" smtClean="0"/>
              <a:t>Sequential access for the book</a:t>
            </a:r>
            <a:endParaRPr lang="en-IN" sz="2800" dirty="0" smtClean="0"/>
          </a:p>
          <a:p>
            <a:r>
              <a:rPr lang="en-US" sz="2800" dirty="0" smtClean="0"/>
              <a:t>Display the list</a:t>
            </a:r>
            <a:endParaRPr lang="en-IN" sz="2800" dirty="0" smtClean="0"/>
          </a:p>
          <a:p>
            <a:r>
              <a:rPr lang="en-US" sz="2800" dirty="0" smtClean="0"/>
              <a:t>Personalize reading preferences </a:t>
            </a:r>
            <a:endParaRPr lang="en-IN" sz="2800" dirty="0" smtClean="0"/>
          </a:p>
          <a:p>
            <a:r>
              <a:rPr lang="en-US" sz="2800" dirty="0" smtClean="0"/>
              <a:t>Delete</a:t>
            </a:r>
            <a:endParaRPr lang="en-IN" sz="2800" dirty="0" smtClean="0"/>
          </a:p>
          <a:p>
            <a:r>
              <a:rPr lang="en-US" sz="2800" dirty="0" smtClean="0"/>
              <a:t>Search book</a:t>
            </a:r>
            <a:endParaRPr lang="en-IN" sz="2800" dirty="0" smtClean="0"/>
          </a:p>
          <a:p>
            <a:r>
              <a:rPr lang="en-US" sz="2800" dirty="0" smtClean="0"/>
              <a:t>Installation guide, documentation </a:t>
            </a:r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4" name="Picture 3" descr="E:\Users\Ramakanth\Desktop\Drawing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106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500"/>
          </a:xfrm>
        </p:spPr>
        <p:txBody>
          <a:bodyPr>
            <a:noAutofit/>
          </a:bodyPr>
          <a:lstStyle/>
          <a:p>
            <a:r>
              <a:rPr lang="en-IN" sz="3200" dirty="0" smtClean="0"/>
              <a:t>Design Model (sequence diagram)</a:t>
            </a:r>
            <a:endParaRPr lang="en-IN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955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110</TotalTime>
  <Words>219</Words>
  <Application>Microsoft Office PowerPoint</Application>
  <PresentationFormat>On-screen Show (16:9)</PresentationFormat>
  <Paragraphs>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Trek</vt:lpstr>
      <vt:lpstr>E-BOOK READER</vt:lpstr>
      <vt:lpstr>AGENDA</vt:lpstr>
      <vt:lpstr>SCOPE</vt:lpstr>
      <vt:lpstr>Technical Specifications</vt:lpstr>
      <vt:lpstr>Design method (RUP)</vt:lpstr>
      <vt:lpstr>Rational Unified Process</vt:lpstr>
      <vt:lpstr>1. Requirements analysis and use cases</vt:lpstr>
      <vt:lpstr>Use case</vt:lpstr>
      <vt:lpstr>Design Model (sequence diagram)</vt:lpstr>
      <vt:lpstr>Domain Model</vt:lpstr>
      <vt:lpstr>Class Diagram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Future Enhancements</vt:lpstr>
      <vt:lpstr>Slide 31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 READER </dc:title>
  <dc:creator>chaitu</dc:creator>
  <cp:lastModifiedBy>Vishnu Teja</cp:lastModifiedBy>
  <cp:revision>11</cp:revision>
  <dcterms:created xsi:type="dcterms:W3CDTF">2012-01-20T11:01:31Z</dcterms:created>
  <dcterms:modified xsi:type="dcterms:W3CDTF">2012-01-21T07:28:46Z</dcterms:modified>
</cp:coreProperties>
</file>